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32"/>
  </p:normalViewPr>
  <p:slideViewPr>
    <p:cSldViewPr snapToGrid="0">
      <p:cViewPr varScale="1">
        <p:scale>
          <a:sx n="106" d="100"/>
          <a:sy n="106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8D732-CF14-DD32-E670-6064C6E80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E3B87E-7684-8378-8908-C30DEB8F7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F3D7DC-6E21-61BF-2364-48420C93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4FBC02-3F4A-CE26-435A-D7F3627E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2B67F1-4914-9C61-6AF2-03326245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93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66620-1A11-AE1B-F409-CEBB17875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352BDD-3540-03EF-C349-3F1EC6C53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E596BF-246B-CCE2-17F4-D9F5B27D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C22DDF-14A0-BAD2-CAA6-99F82DF6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0DD60E-8803-DE09-08BC-3A20F898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48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C33255-C98A-A575-DB7B-CE49898D2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733B6A-59D6-9871-53D7-EDE3E1DE4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F65494-E37B-75DB-159C-5FA73BB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D73AAA-0BB1-C9B1-E62F-0B6FB5522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082659-8DC8-D648-E21A-15A2AFAD6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45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BB8A76-FE3B-223E-3AE3-CF32412FD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DE2234-F721-0765-EC9D-945D0F302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D4A513-DB19-9C42-90AA-DF2658ACC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246BD3-5704-4772-4F92-24A687DD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376B3B-CF40-660F-724A-FD27B6707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50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E72E6-3AD9-6848-FAA3-3C94EF05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E54F5C-5B69-3B16-7924-1DB7483BE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66A1BA-D894-2750-AC39-16DF94BF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A65B66-1A56-B492-87F3-BA2522E8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2848BC-6620-2F41-1C64-8DA79AEE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50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D196B-6C92-FEDF-0996-F8A3614E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73988C-4245-C004-D76C-FC649F7EF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184B92-D75D-3200-140A-B7ECD339D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ED3AF8-55D3-0C43-0DA4-06E68206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44D71B-CEA0-4FF4-7AF2-F5A4A994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8394A3-8368-D9DE-91F1-C6996B15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32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9D1F81-8040-D45D-DE47-6FBC9370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F03B7-BE56-2540-B2B0-C1AB46F2F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DD8436F-2E88-0E1F-F764-F17920584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9F983E-F985-5C8F-9503-CD4C99C3D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AB9EAAB-F58C-D11D-D47B-98986C47E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34BD93A-B8D6-4858-14A2-DC1706CEE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5F87D7B-E007-2A60-2908-83736878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28BBA2-E46C-5246-88F0-758A3E0A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93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A6DD09-48CE-3831-7CBF-7449376D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834AF8-411D-9C28-959B-6913DB59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DBB548-033D-E6A3-C261-CF2DD6717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BD402F-2653-64A8-071B-DAB4D75F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31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2CB529D-A264-D0D4-7627-936C4FAB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292C34-51DF-0766-B5C8-68ED795AF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CC8FFB-6BAF-C087-095F-CD00CFBE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1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9DEA5-F95A-1617-2ABE-ED6EA5828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04EB2B-353F-8FCF-329F-25F5B52AA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7B5F71-5DDA-C4BF-44A8-53EBDB992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CD8AB8-1B9D-6DA5-6398-A691EB35C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F6D524-27A7-48DF-7FA8-F12A7110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28EC1C-2D65-63CC-31CD-CB28EF85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71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669D03-EE96-816E-1B03-6EC33239F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93A10D4-1489-5662-396F-BFF7AD916D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7A4A29-0B4E-F8CB-B709-576C4B70B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9282F8-9659-F1BE-0328-F3147318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D54013-BF96-7BD1-33FB-F9C6394B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B2E569-D37D-ABC1-36BE-BD681C073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1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6EFD95C-DFCA-173E-8119-F4D6A072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0A352B-6B1D-ADFB-0A2B-1BF5CDAF5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996E15-0163-D47E-D830-FE3B3947F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FA39-33AB-4F42-A713-7A6B937CC861}" type="datetimeFigureOut">
              <a:rPr kumimoji="1" lang="ja-JP" altLang="en-US" smtClean="0"/>
              <a:t>2023/1/15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755E82-AE82-A04E-0D5D-D103CCD00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BA8F9D-99BC-89A3-BCD0-ACDE98C3C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D2CD-584C-0D4A-9A38-02C0F11CF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5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抽象, 挿絵, 食品 が含まれている画像&#10;&#10;自動的に生成された説明" hidden="1">
            <a:extLst>
              <a:ext uri="{FF2B5EF4-FFF2-40B4-BE49-F238E27FC236}">
                <a16:creationId xmlns:a16="http://schemas.microsoft.com/office/drawing/2014/main" id="{82F6B4F8-7116-C192-673D-8E681FC41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43"/>
            <a:ext cx="12192000" cy="6821714"/>
          </a:xfrm>
          <a:prstGeom prst="rect">
            <a:avLst/>
          </a:prstGeom>
        </p:spPr>
      </p:pic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904C725-B5AF-65B4-2760-ED3552EADF7C}"/>
              </a:ext>
            </a:extLst>
          </p:cNvPr>
          <p:cNvSpPr/>
          <p:nvPr/>
        </p:nvSpPr>
        <p:spPr>
          <a:xfrm>
            <a:off x="4442939" y="2847867"/>
            <a:ext cx="426213" cy="985560"/>
          </a:xfrm>
          <a:custGeom>
            <a:avLst/>
            <a:gdLst>
              <a:gd name="connsiteX0" fmla="*/ 376711 w 426213"/>
              <a:gd name="connsiteY0" fmla="*/ 108 h 985560"/>
              <a:gd name="connsiteX1" fmla="*/ 421161 w 426213"/>
              <a:gd name="connsiteY1" fmla="*/ 136633 h 985560"/>
              <a:gd name="connsiteX2" fmla="*/ 237011 w 426213"/>
              <a:gd name="connsiteY2" fmla="*/ 289033 h 985560"/>
              <a:gd name="connsiteX3" fmla="*/ 325911 w 426213"/>
              <a:gd name="connsiteY3" fmla="*/ 263633 h 985560"/>
              <a:gd name="connsiteX4" fmla="*/ 144936 w 426213"/>
              <a:gd name="connsiteY4" fmla="*/ 438258 h 985560"/>
              <a:gd name="connsiteX5" fmla="*/ 183036 w 426213"/>
              <a:gd name="connsiteY5" fmla="*/ 447783 h 985560"/>
              <a:gd name="connsiteX6" fmla="*/ 75086 w 426213"/>
              <a:gd name="connsiteY6" fmla="*/ 625583 h 985560"/>
              <a:gd name="connsiteX7" fmla="*/ 78261 w 426213"/>
              <a:gd name="connsiteY7" fmla="*/ 527158 h 985560"/>
              <a:gd name="connsiteX8" fmla="*/ 2061 w 426213"/>
              <a:gd name="connsiteY8" fmla="*/ 831958 h 985560"/>
              <a:gd name="connsiteX9" fmla="*/ 21111 w 426213"/>
              <a:gd name="connsiteY9" fmla="*/ 984358 h 985560"/>
              <a:gd name="connsiteX10" fmla="*/ 14761 w 426213"/>
              <a:gd name="connsiteY10" fmla="*/ 885933 h 985560"/>
              <a:gd name="connsiteX11" fmla="*/ 78261 w 426213"/>
              <a:gd name="connsiteY11" fmla="*/ 593833 h 985560"/>
              <a:gd name="connsiteX12" fmla="*/ 75086 w 426213"/>
              <a:gd name="connsiteY12" fmla="*/ 676383 h 985560"/>
              <a:gd name="connsiteX13" fmla="*/ 243361 w 426213"/>
              <a:gd name="connsiteY13" fmla="*/ 387458 h 985560"/>
              <a:gd name="connsiteX14" fmla="*/ 224311 w 426213"/>
              <a:gd name="connsiteY14" fmla="*/ 422383 h 985560"/>
              <a:gd name="connsiteX15" fmla="*/ 408461 w 426213"/>
              <a:gd name="connsiteY15" fmla="*/ 181083 h 985560"/>
              <a:gd name="connsiteX16" fmla="*/ 392586 w 426213"/>
              <a:gd name="connsiteY16" fmla="*/ 127108 h 985560"/>
              <a:gd name="connsiteX17" fmla="*/ 402111 w 426213"/>
              <a:gd name="connsiteY17" fmla="*/ 158858 h 985560"/>
              <a:gd name="connsiteX18" fmla="*/ 376711 w 426213"/>
              <a:gd name="connsiteY18" fmla="*/ 108 h 98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6213" h="985560">
                <a:moveTo>
                  <a:pt x="376711" y="108"/>
                </a:moveTo>
                <a:cubicBezTo>
                  <a:pt x="379886" y="-3596"/>
                  <a:pt x="444444" y="88479"/>
                  <a:pt x="421161" y="136633"/>
                </a:cubicBezTo>
                <a:cubicBezTo>
                  <a:pt x="397878" y="184787"/>
                  <a:pt x="252886" y="267866"/>
                  <a:pt x="237011" y="289033"/>
                </a:cubicBezTo>
                <a:cubicBezTo>
                  <a:pt x="221136" y="310200"/>
                  <a:pt x="341257" y="238762"/>
                  <a:pt x="325911" y="263633"/>
                </a:cubicBezTo>
                <a:cubicBezTo>
                  <a:pt x="310565" y="288504"/>
                  <a:pt x="168748" y="407566"/>
                  <a:pt x="144936" y="438258"/>
                </a:cubicBezTo>
                <a:cubicBezTo>
                  <a:pt x="121124" y="468950"/>
                  <a:pt x="194678" y="416562"/>
                  <a:pt x="183036" y="447783"/>
                </a:cubicBezTo>
                <a:cubicBezTo>
                  <a:pt x="171394" y="479004"/>
                  <a:pt x="92548" y="612354"/>
                  <a:pt x="75086" y="625583"/>
                </a:cubicBezTo>
                <a:cubicBezTo>
                  <a:pt x="57623" y="638812"/>
                  <a:pt x="90432" y="492762"/>
                  <a:pt x="78261" y="527158"/>
                </a:cubicBezTo>
                <a:cubicBezTo>
                  <a:pt x="66090" y="561554"/>
                  <a:pt x="11586" y="755758"/>
                  <a:pt x="2061" y="831958"/>
                </a:cubicBezTo>
                <a:cubicBezTo>
                  <a:pt x="-7464" y="908158"/>
                  <a:pt x="18994" y="975362"/>
                  <a:pt x="21111" y="984358"/>
                </a:cubicBezTo>
                <a:cubicBezTo>
                  <a:pt x="23228" y="993354"/>
                  <a:pt x="5236" y="951020"/>
                  <a:pt x="14761" y="885933"/>
                </a:cubicBezTo>
                <a:cubicBezTo>
                  <a:pt x="24286" y="820846"/>
                  <a:pt x="68207" y="628758"/>
                  <a:pt x="78261" y="593833"/>
                </a:cubicBezTo>
                <a:cubicBezTo>
                  <a:pt x="88315" y="558908"/>
                  <a:pt x="47569" y="710779"/>
                  <a:pt x="75086" y="676383"/>
                </a:cubicBezTo>
                <a:cubicBezTo>
                  <a:pt x="102603" y="641987"/>
                  <a:pt x="218490" y="429791"/>
                  <a:pt x="243361" y="387458"/>
                </a:cubicBezTo>
                <a:cubicBezTo>
                  <a:pt x="268232" y="345125"/>
                  <a:pt x="196794" y="456779"/>
                  <a:pt x="224311" y="422383"/>
                </a:cubicBezTo>
                <a:cubicBezTo>
                  <a:pt x="251828" y="387987"/>
                  <a:pt x="380415" y="230295"/>
                  <a:pt x="408461" y="181083"/>
                </a:cubicBezTo>
                <a:cubicBezTo>
                  <a:pt x="436507" y="131871"/>
                  <a:pt x="393644" y="130812"/>
                  <a:pt x="392586" y="127108"/>
                </a:cubicBezTo>
                <a:cubicBezTo>
                  <a:pt x="391528" y="123404"/>
                  <a:pt x="400524" y="176320"/>
                  <a:pt x="402111" y="158858"/>
                </a:cubicBezTo>
                <a:cubicBezTo>
                  <a:pt x="403698" y="141396"/>
                  <a:pt x="373536" y="3812"/>
                  <a:pt x="376711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5B891A93-8360-C550-4BE8-F8649170587D}"/>
              </a:ext>
            </a:extLst>
          </p:cNvPr>
          <p:cNvSpPr/>
          <p:nvPr/>
        </p:nvSpPr>
        <p:spPr>
          <a:xfrm>
            <a:off x="4758610" y="2967509"/>
            <a:ext cx="416645" cy="461886"/>
          </a:xfrm>
          <a:custGeom>
            <a:avLst/>
            <a:gdLst>
              <a:gd name="connsiteX0" fmla="*/ 715 w 416645"/>
              <a:gd name="connsiteY0" fmla="*/ 102716 h 461886"/>
              <a:gd name="connsiteX1" fmla="*/ 121365 w 416645"/>
              <a:gd name="connsiteY1" fmla="*/ 105891 h 461886"/>
              <a:gd name="connsiteX2" fmla="*/ 311865 w 416645"/>
              <a:gd name="connsiteY2" fmla="*/ 1116 h 461886"/>
              <a:gd name="connsiteX3" fmla="*/ 194390 w 416645"/>
              <a:gd name="connsiteY3" fmla="*/ 58266 h 461886"/>
              <a:gd name="connsiteX4" fmla="*/ 219790 w 416645"/>
              <a:gd name="connsiteY4" fmla="*/ 175741 h 461886"/>
              <a:gd name="connsiteX5" fmla="*/ 146765 w 416645"/>
              <a:gd name="connsiteY5" fmla="*/ 210666 h 461886"/>
              <a:gd name="connsiteX6" fmla="*/ 226140 w 416645"/>
              <a:gd name="connsiteY6" fmla="*/ 226541 h 461886"/>
              <a:gd name="connsiteX7" fmla="*/ 327740 w 416645"/>
              <a:gd name="connsiteY7" fmla="*/ 109066 h 461886"/>
              <a:gd name="connsiteX8" fmla="*/ 270590 w 416645"/>
              <a:gd name="connsiteY8" fmla="*/ 229716 h 461886"/>
              <a:gd name="connsiteX9" fmla="*/ 337265 w 416645"/>
              <a:gd name="connsiteY9" fmla="*/ 340841 h 461886"/>
              <a:gd name="connsiteX10" fmla="*/ 416640 w 416645"/>
              <a:gd name="connsiteY10" fmla="*/ 461491 h 461886"/>
              <a:gd name="connsiteX11" fmla="*/ 340440 w 416645"/>
              <a:gd name="connsiteY11" fmla="*/ 375766 h 461886"/>
              <a:gd name="connsiteX12" fmla="*/ 175340 w 416645"/>
              <a:gd name="connsiteY12" fmla="*/ 270991 h 461886"/>
              <a:gd name="connsiteX13" fmla="*/ 276940 w 416645"/>
              <a:gd name="connsiteY13" fmla="*/ 324966 h 461886"/>
              <a:gd name="connsiteX14" fmla="*/ 343615 w 416645"/>
              <a:gd name="connsiteY14" fmla="*/ 207491 h 461886"/>
              <a:gd name="connsiteX15" fmla="*/ 194390 w 416645"/>
              <a:gd name="connsiteY15" fmla="*/ 191616 h 461886"/>
              <a:gd name="connsiteX16" fmla="*/ 175340 w 416645"/>
              <a:gd name="connsiteY16" fmla="*/ 143991 h 461886"/>
              <a:gd name="connsiteX17" fmla="*/ 715 w 416645"/>
              <a:gd name="connsiteY17" fmla="*/ 102716 h 46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6645" h="461886">
                <a:moveTo>
                  <a:pt x="715" y="102716"/>
                </a:moveTo>
                <a:cubicBezTo>
                  <a:pt x="-8281" y="96366"/>
                  <a:pt x="69507" y="122824"/>
                  <a:pt x="121365" y="105891"/>
                </a:cubicBezTo>
                <a:cubicBezTo>
                  <a:pt x="173223" y="88958"/>
                  <a:pt x="299694" y="9053"/>
                  <a:pt x="311865" y="1116"/>
                </a:cubicBezTo>
                <a:cubicBezTo>
                  <a:pt x="324036" y="-6821"/>
                  <a:pt x="209736" y="29162"/>
                  <a:pt x="194390" y="58266"/>
                </a:cubicBezTo>
                <a:cubicBezTo>
                  <a:pt x="179044" y="87370"/>
                  <a:pt x="227727" y="150341"/>
                  <a:pt x="219790" y="175741"/>
                </a:cubicBezTo>
                <a:cubicBezTo>
                  <a:pt x="211853" y="201141"/>
                  <a:pt x="145707" y="202199"/>
                  <a:pt x="146765" y="210666"/>
                </a:cubicBezTo>
                <a:cubicBezTo>
                  <a:pt x="147823" y="219133"/>
                  <a:pt x="195978" y="243474"/>
                  <a:pt x="226140" y="226541"/>
                </a:cubicBezTo>
                <a:cubicBezTo>
                  <a:pt x="256302" y="209608"/>
                  <a:pt x="320332" y="108537"/>
                  <a:pt x="327740" y="109066"/>
                </a:cubicBezTo>
                <a:cubicBezTo>
                  <a:pt x="335148" y="109595"/>
                  <a:pt x="269003" y="191087"/>
                  <a:pt x="270590" y="229716"/>
                </a:cubicBezTo>
                <a:cubicBezTo>
                  <a:pt x="272177" y="268345"/>
                  <a:pt x="312923" y="302212"/>
                  <a:pt x="337265" y="340841"/>
                </a:cubicBezTo>
                <a:cubicBezTo>
                  <a:pt x="361607" y="379470"/>
                  <a:pt x="416111" y="455670"/>
                  <a:pt x="416640" y="461491"/>
                </a:cubicBezTo>
                <a:cubicBezTo>
                  <a:pt x="417169" y="467312"/>
                  <a:pt x="380657" y="407516"/>
                  <a:pt x="340440" y="375766"/>
                </a:cubicBezTo>
                <a:cubicBezTo>
                  <a:pt x="300223" y="344016"/>
                  <a:pt x="185923" y="279458"/>
                  <a:pt x="175340" y="270991"/>
                </a:cubicBezTo>
                <a:cubicBezTo>
                  <a:pt x="164757" y="262524"/>
                  <a:pt x="248894" y="335549"/>
                  <a:pt x="276940" y="324966"/>
                </a:cubicBezTo>
                <a:cubicBezTo>
                  <a:pt x="304986" y="314383"/>
                  <a:pt x="357373" y="229716"/>
                  <a:pt x="343615" y="207491"/>
                </a:cubicBezTo>
                <a:cubicBezTo>
                  <a:pt x="329857" y="185266"/>
                  <a:pt x="222436" y="202199"/>
                  <a:pt x="194390" y="191616"/>
                </a:cubicBezTo>
                <a:cubicBezTo>
                  <a:pt x="166344" y="181033"/>
                  <a:pt x="202857" y="157749"/>
                  <a:pt x="175340" y="143991"/>
                </a:cubicBezTo>
                <a:cubicBezTo>
                  <a:pt x="147823" y="130233"/>
                  <a:pt x="9711" y="109066"/>
                  <a:pt x="715" y="102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C2FC375-BF63-5B87-DA16-533B933E3C42}"/>
              </a:ext>
            </a:extLst>
          </p:cNvPr>
          <p:cNvSpPr/>
          <p:nvPr/>
        </p:nvSpPr>
        <p:spPr>
          <a:xfrm>
            <a:off x="4160928" y="3667119"/>
            <a:ext cx="757151" cy="825039"/>
          </a:xfrm>
          <a:custGeom>
            <a:avLst/>
            <a:gdLst>
              <a:gd name="connsiteX0" fmla="*/ 233272 w 757151"/>
              <a:gd name="connsiteY0" fmla="*/ 6 h 825039"/>
              <a:gd name="connsiteX1" fmla="*/ 226922 w 757151"/>
              <a:gd name="connsiteY1" fmla="*/ 171456 h 825039"/>
              <a:gd name="connsiteX2" fmla="*/ 265022 w 757151"/>
              <a:gd name="connsiteY2" fmla="*/ 200031 h 825039"/>
              <a:gd name="connsiteX3" fmla="*/ 42772 w 757151"/>
              <a:gd name="connsiteY3" fmla="*/ 276231 h 825039"/>
              <a:gd name="connsiteX4" fmla="*/ 220572 w 757151"/>
              <a:gd name="connsiteY4" fmla="*/ 263531 h 825039"/>
              <a:gd name="connsiteX5" fmla="*/ 245972 w 757151"/>
              <a:gd name="connsiteY5" fmla="*/ 273056 h 825039"/>
              <a:gd name="connsiteX6" fmla="*/ 217397 w 757151"/>
              <a:gd name="connsiteY6" fmla="*/ 342906 h 825039"/>
              <a:gd name="connsiteX7" fmla="*/ 182472 w 757151"/>
              <a:gd name="connsiteY7" fmla="*/ 393706 h 825039"/>
              <a:gd name="connsiteX8" fmla="*/ 1497 w 757151"/>
              <a:gd name="connsiteY8" fmla="*/ 431806 h 825039"/>
              <a:gd name="connsiteX9" fmla="*/ 106272 w 757151"/>
              <a:gd name="connsiteY9" fmla="*/ 425456 h 825039"/>
              <a:gd name="connsiteX10" fmla="*/ 280897 w 757151"/>
              <a:gd name="connsiteY10" fmla="*/ 447681 h 825039"/>
              <a:gd name="connsiteX11" fmla="*/ 338047 w 757151"/>
              <a:gd name="connsiteY11" fmla="*/ 565156 h 825039"/>
              <a:gd name="connsiteX12" fmla="*/ 309472 w 757151"/>
              <a:gd name="connsiteY12" fmla="*/ 533406 h 825039"/>
              <a:gd name="connsiteX13" fmla="*/ 153897 w 757151"/>
              <a:gd name="connsiteY13" fmla="*/ 561981 h 825039"/>
              <a:gd name="connsiteX14" fmla="*/ 217397 w 757151"/>
              <a:gd name="connsiteY14" fmla="*/ 568331 h 825039"/>
              <a:gd name="connsiteX15" fmla="*/ 191997 w 757151"/>
              <a:gd name="connsiteY15" fmla="*/ 628656 h 825039"/>
              <a:gd name="connsiteX16" fmla="*/ 109447 w 757151"/>
              <a:gd name="connsiteY16" fmla="*/ 663581 h 825039"/>
              <a:gd name="connsiteX17" fmla="*/ 258672 w 757151"/>
              <a:gd name="connsiteY17" fmla="*/ 609606 h 825039"/>
              <a:gd name="connsiteX18" fmla="*/ 357097 w 757151"/>
              <a:gd name="connsiteY18" fmla="*/ 622306 h 825039"/>
              <a:gd name="connsiteX19" fmla="*/ 277722 w 757151"/>
              <a:gd name="connsiteY19" fmla="*/ 663581 h 825039"/>
              <a:gd name="connsiteX20" fmla="*/ 204697 w 757151"/>
              <a:gd name="connsiteY20" fmla="*/ 809631 h 825039"/>
              <a:gd name="connsiteX21" fmla="*/ 261847 w 757151"/>
              <a:gd name="connsiteY21" fmla="*/ 733431 h 825039"/>
              <a:gd name="connsiteX22" fmla="*/ 382497 w 757151"/>
              <a:gd name="connsiteY22" fmla="*/ 688981 h 825039"/>
              <a:gd name="connsiteX23" fmla="*/ 392022 w 757151"/>
              <a:gd name="connsiteY23" fmla="*/ 790581 h 825039"/>
              <a:gd name="connsiteX24" fmla="*/ 439647 w 757151"/>
              <a:gd name="connsiteY24" fmla="*/ 822331 h 825039"/>
              <a:gd name="connsiteX25" fmla="*/ 528547 w 757151"/>
              <a:gd name="connsiteY25" fmla="*/ 730256 h 825039"/>
              <a:gd name="connsiteX26" fmla="*/ 757147 w 757151"/>
              <a:gd name="connsiteY26" fmla="*/ 650881 h 825039"/>
              <a:gd name="connsiteX27" fmla="*/ 522197 w 757151"/>
              <a:gd name="connsiteY27" fmla="*/ 685806 h 825039"/>
              <a:gd name="connsiteX28" fmla="*/ 484097 w 757151"/>
              <a:gd name="connsiteY28" fmla="*/ 657231 h 825039"/>
              <a:gd name="connsiteX29" fmla="*/ 417422 w 757151"/>
              <a:gd name="connsiteY29" fmla="*/ 428631 h 825039"/>
              <a:gd name="connsiteX30" fmla="*/ 392022 w 757151"/>
              <a:gd name="connsiteY30" fmla="*/ 561981 h 825039"/>
              <a:gd name="connsiteX31" fmla="*/ 353922 w 757151"/>
              <a:gd name="connsiteY31" fmla="*/ 301631 h 825039"/>
              <a:gd name="connsiteX32" fmla="*/ 303122 w 757151"/>
              <a:gd name="connsiteY32" fmla="*/ 158756 h 825039"/>
              <a:gd name="connsiteX33" fmla="*/ 303122 w 757151"/>
              <a:gd name="connsiteY33" fmla="*/ 238131 h 825039"/>
              <a:gd name="connsiteX34" fmla="*/ 268197 w 757151"/>
              <a:gd name="connsiteY34" fmla="*/ 177806 h 825039"/>
              <a:gd name="connsiteX35" fmla="*/ 233272 w 757151"/>
              <a:gd name="connsiteY35" fmla="*/ 6 h 82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57151" h="825039">
                <a:moveTo>
                  <a:pt x="233272" y="6"/>
                </a:moveTo>
                <a:cubicBezTo>
                  <a:pt x="226393" y="-1052"/>
                  <a:pt x="221630" y="138119"/>
                  <a:pt x="226922" y="171456"/>
                </a:cubicBezTo>
                <a:cubicBezTo>
                  <a:pt x="232214" y="204793"/>
                  <a:pt x="295714" y="182569"/>
                  <a:pt x="265022" y="200031"/>
                </a:cubicBezTo>
                <a:cubicBezTo>
                  <a:pt x="234330" y="217494"/>
                  <a:pt x="50180" y="265648"/>
                  <a:pt x="42772" y="276231"/>
                </a:cubicBezTo>
                <a:cubicBezTo>
                  <a:pt x="35364" y="286814"/>
                  <a:pt x="186705" y="264060"/>
                  <a:pt x="220572" y="263531"/>
                </a:cubicBezTo>
                <a:cubicBezTo>
                  <a:pt x="254439" y="263002"/>
                  <a:pt x="246501" y="259827"/>
                  <a:pt x="245972" y="273056"/>
                </a:cubicBezTo>
                <a:cubicBezTo>
                  <a:pt x="245443" y="286285"/>
                  <a:pt x="227980" y="322798"/>
                  <a:pt x="217397" y="342906"/>
                </a:cubicBezTo>
                <a:cubicBezTo>
                  <a:pt x="206814" y="363014"/>
                  <a:pt x="218455" y="378889"/>
                  <a:pt x="182472" y="393706"/>
                </a:cubicBezTo>
                <a:cubicBezTo>
                  <a:pt x="146489" y="408523"/>
                  <a:pt x="14197" y="426514"/>
                  <a:pt x="1497" y="431806"/>
                </a:cubicBezTo>
                <a:cubicBezTo>
                  <a:pt x="-11203" y="437098"/>
                  <a:pt x="59705" y="422810"/>
                  <a:pt x="106272" y="425456"/>
                </a:cubicBezTo>
                <a:cubicBezTo>
                  <a:pt x="152839" y="428102"/>
                  <a:pt x="242268" y="424398"/>
                  <a:pt x="280897" y="447681"/>
                </a:cubicBezTo>
                <a:cubicBezTo>
                  <a:pt x="319526" y="470964"/>
                  <a:pt x="333284" y="550868"/>
                  <a:pt x="338047" y="565156"/>
                </a:cubicBezTo>
                <a:cubicBezTo>
                  <a:pt x="342810" y="579444"/>
                  <a:pt x="340164" y="533935"/>
                  <a:pt x="309472" y="533406"/>
                </a:cubicBezTo>
                <a:cubicBezTo>
                  <a:pt x="278780" y="532877"/>
                  <a:pt x="169243" y="556160"/>
                  <a:pt x="153897" y="561981"/>
                </a:cubicBezTo>
                <a:cubicBezTo>
                  <a:pt x="138551" y="567802"/>
                  <a:pt x="211047" y="557219"/>
                  <a:pt x="217397" y="568331"/>
                </a:cubicBezTo>
                <a:cubicBezTo>
                  <a:pt x="223747" y="579443"/>
                  <a:pt x="209989" y="612781"/>
                  <a:pt x="191997" y="628656"/>
                </a:cubicBezTo>
                <a:cubicBezTo>
                  <a:pt x="174005" y="644531"/>
                  <a:pt x="98334" y="666756"/>
                  <a:pt x="109447" y="663581"/>
                </a:cubicBezTo>
                <a:cubicBezTo>
                  <a:pt x="120560" y="660406"/>
                  <a:pt x="217397" y="616485"/>
                  <a:pt x="258672" y="609606"/>
                </a:cubicBezTo>
                <a:cubicBezTo>
                  <a:pt x="299947" y="602727"/>
                  <a:pt x="353922" y="613310"/>
                  <a:pt x="357097" y="622306"/>
                </a:cubicBezTo>
                <a:cubicBezTo>
                  <a:pt x="360272" y="631302"/>
                  <a:pt x="303122" y="632360"/>
                  <a:pt x="277722" y="663581"/>
                </a:cubicBezTo>
                <a:cubicBezTo>
                  <a:pt x="252322" y="694802"/>
                  <a:pt x="207343" y="797989"/>
                  <a:pt x="204697" y="809631"/>
                </a:cubicBezTo>
                <a:cubicBezTo>
                  <a:pt x="202051" y="821273"/>
                  <a:pt x="232214" y="753539"/>
                  <a:pt x="261847" y="733431"/>
                </a:cubicBezTo>
                <a:cubicBezTo>
                  <a:pt x="291480" y="713323"/>
                  <a:pt x="360801" y="679456"/>
                  <a:pt x="382497" y="688981"/>
                </a:cubicBezTo>
                <a:cubicBezTo>
                  <a:pt x="404193" y="698506"/>
                  <a:pt x="382497" y="768356"/>
                  <a:pt x="392022" y="790581"/>
                </a:cubicBezTo>
                <a:cubicBezTo>
                  <a:pt x="401547" y="812806"/>
                  <a:pt x="416893" y="832385"/>
                  <a:pt x="439647" y="822331"/>
                </a:cubicBezTo>
                <a:cubicBezTo>
                  <a:pt x="462401" y="812277"/>
                  <a:pt x="475630" y="758831"/>
                  <a:pt x="528547" y="730256"/>
                </a:cubicBezTo>
                <a:cubicBezTo>
                  <a:pt x="581464" y="701681"/>
                  <a:pt x="758205" y="658289"/>
                  <a:pt x="757147" y="650881"/>
                </a:cubicBezTo>
                <a:cubicBezTo>
                  <a:pt x="756089" y="643473"/>
                  <a:pt x="567705" y="684748"/>
                  <a:pt x="522197" y="685806"/>
                </a:cubicBezTo>
                <a:cubicBezTo>
                  <a:pt x="476689" y="686864"/>
                  <a:pt x="501559" y="700093"/>
                  <a:pt x="484097" y="657231"/>
                </a:cubicBezTo>
                <a:cubicBezTo>
                  <a:pt x="466635" y="614369"/>
                  <a:pt x="432768" y="444506"/>
                  <a:pt x="417422" y="428631"/>
                </a:cubicBezTo>
                <a:cubicBezTo>
                  <a:pt x="402076" y="412756"/>
                  <a:pt x="402605" y="583148"/>
                  <a:pt x="392022" y="561981"/>
                </a:cubicBezTo>
                <a:cubicBezTo>
                  <a:pt x="381439" y="540814"/>
                  <a:pt x="368739" y="368835"/>
                  <a:pt x="353922" y="301631"/>
                </a:cubicBezTo>
                <a:cubicBezTo>
                  <a:pt x="339105" y="234427"/>
                  <a:pt x="311589" y="169339"/>
                  <a:pt x="303122" y="158756"/>
                </a:cubicBezTo>
                <a:cubicBezTo>
                  <a:pt x="294655" y="148173"/>
                  <a:pt x="308943" y="234956"/>
                  <a:pt x="303122" y="238131"/>
                </a:cubicBezTo>
                <a:cubicBezTo>
                  <a:pt x="297301" y="241306"/>
                  <a:pt x="279839" y="211673"/>
                  <a:pt x="268197" y="177806"/>
                </a:cubicBezTo>
                <a:cubicBezTo>
                  <a:pt x="256555" y="143939"/>
                  <a:pt x="240151" y="1064"/>
                  <a:pt x="23327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3E1EC076-18F4-9DCE-9BFE-FDDF526C0C1F}"/>
              </a:ext>
            </a:extLst>
          </p:cNvPr>
          <p:cNvSpPr/>
          <p:nvPr/>
        </p:nvSpPr>
        <p:spPr>
          <a:xfrm>
            <a:off x="5092147" y="3351807"/>
            <a:ext cx="172871" cy="712373"/>
          </a:xfrm>
          <a:custGeom>
            <a:avLst/>
            <a:gdLst>
              <a:gd name="connsiteX0" fmla="*/ 25953 w 172871"/>
              <a:gd name="connsiteY0" fmla="*/ 993 h 712373"/>
              <a:gd name="connsiteX1" fmla="*/ 51353 w 172871"/>
              <a:gd name="connsiteY1" fmla="*/ 118468 h 712373"/>
              <a:gd name="connsiteX2" fmla="*/ 108503 w 172871"/>
              <a:gd name="connsiteY2" fmla="*/ 207368 h 712373"/>
              <a:gd name="connsiteX3" fmla="*/ 102153 w 172871"/>
              <a:gd name="connsiteY3" fmla="*/ 277218 h 712373"/>
              <a:gd name="connsiteX4" fmla="*/ 165653 w 172871"/>
              <a:gd name="connsiteY4" fmla="*/ 251818 h 712373"/>
              <a:gd name="connsiteX5" fmla="*/ 127553 w 172871"/>
              <a:gd name="connsiteY5" fmla="*/ 340718 h 712373"/>
              <a:gd name="connsiteX6" fmla="*/ 137078 w 172871"/>
              <a:gd name="connsiteY6" fmla="*/ 613768 h 712373"/>
              <a:gd name="connsiteX7" fmla="*/ 79928 w 172871"/>
              <a:gd name="connsiteY7" fmla="*/ 712193 h 712373"/>
              <a:gd name="connsiteX8" fmla="*/ 102153 w 172871"/>
              <a:gd name="connsiteY8" fmla="*/ 629643 h 712373"/>
              <a:gd name="connsiteX9" fmla="*/ 172003 w 172871"/>
              <a:gd name="connsiteY9" fmla="*/ 359768 h 712373"/>
              <a:gd name="connsiteX10" fmla="*/ 48178 w 172871"/>
              <a:gd name="connsiteY10" fmla="*/ 77193 h 712373"/>
              <a:gd name="connsiteX11" fmla="*/ 553 w 172871"/>
              <a:gd name="connsiteY11" fmla="*/ 61318 h 712373"/>
              <a:gd name="connsiteX12" fmla="*/ 25953 w 172871"/>
              <a:gd name="connsiteY12" fmla="*/ 993 h 71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871" h="712373">
                <a:moveTo>
                  <a:pt x="25953" y="993"/>
                </a:moveTo>
                <a:cubicBezTo>
                  <a:pt x="34420" y="10518"/>
                  <a:pt x="37595" y="84072"/>
                  <a:pt x="51353" y="118468"/>
                </a:cubicBezTo>
                <a:cubicBezTo>
                  <a:pt x="65111" y="152864"/>
                  <a:pt x="100036" y="180910"/>
                  <a:pt x="108503" y="207368"/>
                </a:cubicBezTo>
                <a:cubicBezTo>
                  <a:pt x="116970" y="233826"/>
                  <a:pt x="92628" y="269810"/>
                  <a:pt x="102153" y="277218"/>
                </a:cubicBezTo>
                <a:cubicBezTo>
                  <a:pt x="111678" y="284626"/>
                  <a:pt x="161420" y="241235"/>
                  <a:pt x="165653" y="251818"/>
                </a:cubicBezTo>
                <a:cubicBezTo>
                  <a:pt x="169886" y="262401"/>
                  <a:pt x="132316" y="280393"/>
                  <a:pt x="127553" y="340718"/>
                </a:cubicBezTo>
                <a:cubicBezTo>
                  <a:pt x="122791" y="401043"/>
                  <a:pt x="145015" y="551856"/>
                  <a:pt x="137078" y="613768"/>
                </a:cubicBezTo>
                <a:cubicBezTo>
                  <a:pt x="129141" y="675680"/>
                  <a:pt x="85749" y="709547"/>
                  <a:pt x="79928" y="712193"/>
                </a:cubicBezTo>
                <a:cubicBezTo>
                  <a:pt x="74107" y="714839"/>
                  <a:pt x="86807" y="688381"/>
                  <a:pt x="102153" y="629643"/>
                </a:cubicBezTo>
                <a:cubicBezTo>
                  <a:pt x="117499" y="570906"/>
                  <a:pt x="180999" y="451843"/>
                  <a:pt x="172003" y="359768"/>
                </a:cubicBezTo>
                <a:cubicBezTo>
                  <a:pt x="163007" y="267693"/>
                  <a:pt x="76753" y="126935"/>
                  <a:pt x="48178" y="77193"/>
                </a:cubicBezTo>
                <a:cubicBezTo>
                  <a:pt x="19603" y="27451"/>
                  <a:pt x="4786" y="69255"/>
                  <a:pt x="553" y="61318"/>
                </a:cubicBezTo>
                <a:cubicBezTo>
                  <a:pt x="-3680" y="53381"/>
                  <a:pt x="17486" y="-8532"/>
                  <a:pt x="25953" y="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70C2BA35-D291-8C06-3CFA-FD7285C45049}"/>
              </a:ext>
            </a:extLst>
          </p:cNvPr>
          <p:cNvSpPr/>
          <p:nvPr/>
        </p:nvSpPr>
        <p:spPr>
          <a:xfrm>
            <a:off x="4651141" y="4010266"/>
            <a:ext cx="586062" cy="333722"/>
          </a:xfrm>
          <a:custGeom>
            <a:avLst/>
            <a:gdLst>
              <a:gd name="connsiteX0" fmla="*/ 234 w 586062"/>
              <a:gd name="connsiteY0" fmla="*/ 333134 h 333722"/>
              <a:gd name="connsiteX1" fmla="*/ 308209 w 586062"/>
              <a:gd name="connsiteY1" fmla="*/ 260109 h 333722"/>
              <a:gd name="connsiteX2" fmla="*/ 206609 w 586062"/>
              <a:gd name="connsiteY2" fmla="*/ 241059 h 333722"/>
              <a:gd name="connsiteX3" fmla="*/ 432034 w 586062"/>
              <a:gd name="connsiteY3" fmla="*/ 168034 h 333722"/>
              <a:gd name="connsiteX4" fmla="*/ 330434 w 586062"/>
              <a:gd name="connsiteY4" fmla="*/ 196609 h 333722"/>
              <a:gd name="connsiteX5" fmla="*/ 432034 w 586062"/>
              <a:gd name="connsiteY5" fmla="*/ 139459 h 333722"/>
              <a:gd name="connsiteX6" fmla="*/ 584434 w 586062"/>
              <a:gd name="connsiteY6" fmla="*/ 2934 h 333722"/>
              <a:gd name="connsiteX7" fmla="*/ 514584 w 586062"/>
              <a:gd name="connsiteY7" fmla="*/ 53734 h 333722"/>
              <a:gd name="connsiteX8" fmla="*/ 549509 w 586062"/>
              <a:gd name="connsiteY8" fmla="*/ 145809 h 333722"/>
              <a:gd name="connsiteX9" fmla="*/ 400284 w 586062"/>
              <a:gd name="connsiteY9" fmla="*/ 206134 h 333722"/>
              <a:gd name="connsiteX10" fmla="*/ 339959 w 586062"/>
              <a:gd name="connsiteY10" fmla="*/ 209309 h 333722"/>
              <a:gd name="connsiteX11" fmla="*/ 387584 w 586062"/>
              <a:gd name="connsiteY11" fmla="*/ 228359 h 333722"/>
              <a:gd name="connsiteX12" fmla="*/ 158984 w 586062"/>
              <a:gd name="connsiteY12" fmla="*/ 304559 h 333722"/>
              <a:gd name="connsiteX13" fmla="*/ 365359 w 586062"/>
              <a:gd name="connsiteY13" fmla="*/ 295034 h 333722"/>
              <a:gd name="connsiteX14" fmla="*/ 234 w 586062"/>
              <a:gd name="connsiteY14" fmla="*/ 333134 h 33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6062" h="333722">
                <a:moveTo>
                  <a:pt x="234" y="333134"/>
                </a:moveTo>
                <a:cubicBezTo>
                  <a:pt x="-9291" y="327313"/>
                  <a:pt x="273813" y="275455"/>
                  <a:pt x="308209" y="260109"/>
                </a:cubicBezTo>
                <a:cubicBezTo>
                  <a:pt x="342605" y="244763"/>
                  <a:pt x="185972" y="256405"/>
                  <a:pt x="206609" y="241059"/>
                </a:cubicBezTo>
                <a:cubicBezTo>
                  <a:pt x="227246" y="225713"/>
                  <a:pt x="411397" y="175442"/>
                  <a:pt x="432034" y="168034"/>
                </a:cubicBezTo>
                <a:cubicBezTo>
                  <a:pt x="452671" y="160626"/>
                  <a:pt x="330434" y="201371"/>
                  <a:pt x="330434" y="196609"/>
                </a:cubicBezTo>
                <a:cubicBezTo>
                  <a:pt x="330434" y="191847"/>
                  <a:pt x="389701" y="171738"/>
                  <a:pt x="432034" y="139459"/>
                </a:cubicBezTo>
                <a:cubicBezTo>
                  <a:pt x="474367" y="107180"/>
                  <a:pt x="570676" y="17222"/>
                  <a:pt x="584434" y="2934"/>
                </a:cubicBezTo>
                <a:cubicBezTo>
                  <a:pt x="598192" y="-11354"/>
                  <a:pt x="520405" y="29921"/>
                  <a:pt x="514584" y="53734"/>
                </a:cubicBezTo>
                <a:cubicBezTo>
                  <a:pt x="508763" y="77547"/>
                  <a:pt x="568559" y="120409"/>
                  <a:pt x="549509" y="145809"/>
                </a:cubicBezTo>
                <a:cubicBezTo>
                  <a:pt x="530459" y="171209"/>
                  <a:pt x="435209" y="195551"/>
                  <a:pt x="400284" y="206134"/>
                </a:cubicBezTo>
                <a:cubicBezTo>
                  <a:pt x="365359" y="216717"/>
                  <a:pt x="342076" y="205605"/>
                  <a:pt x="339959" y="209309"/>
                </a:cubicBezTo>
                <a:cubicBezTo>
                  <a:pt x="337842" y="213013"/>
                  <a:pt x="417746" y="212484"/>
                  <a:pt x="387584" y="228359"/>
                </a:cubicBezTo>
                <a:cubicBezTo>
                  <a:pt x="357422" y="244234"/>
                  <a:pt x="162688" y="293447"/>
                  <a:pt x="158984" y="304559"/>
                </a:cubicBezTo>
                <a:cubicBezTo>
                  <a:pt x="155280" y="315671"/>
                  <a:pt x="396580" y="290272"/>
                  <a:pt x="365359" y="295034"/>
                </a:cubicBezTo>
                <a:cubicBezTo>
                  <a:pt x="334138" y="299796"/>
                  <a:pt x="9759" y="338955"/>
                  <a:pt x="234" y="333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6519F86-963F-7C44-2236-BA98B48AF464}"/>
              </a:ext>
            </a:extLst>
          </p:cNvPr>
          <p:cNvSpPr/>
          <p:nvPr/>
        </p:nvSpPr>
        <p:spPr>
          <a:xfrm>
            <a:off x="4471872" y="3060700"/>
            <a:ext cx="739113" cy="1039012"/>
          </a:xfrm>
          <a:custGeom>
            <a:avLst/>
            <a:gdLst>
              <a:gd name="connsiteX0" fmla="*/ 350953 w 739113"/>
              <a:gd name="connsiteY0" fmla="*/ 0 h 1039012"/>
              <a:gd name="connsiteX1" fmla="*/ 582728 w 739113"/>
              <a:gd name="connsiteY1" fmla="*/ 187325 h 1039012"/>
              <a:gd name="connsiteX2" fmla="*/ 614478 w 739113"/>
              <a:gd name="connsiteY2" fmla="*/ 187325 h 1039012"/>
              <a:gd name="connsiteX3" fmla="*/ 503353 w 739113"/>
              <a:gd name="connsiteY3" fmla="*/ 203200 h 1039012"/>
              <a:gd name="connsiteX4" fmla="*/ 579553 w 739113"/>
              <a:gd name="connsiteY4" fmla="*/ 317500 h 1039012"/>
              <a:gd name="connsiteX5" fmla="*/ 500178 w 739113"/>
              <a:gd name="connsiteY5" fmla="*/ 304800 h 1039012"/>
              <a:gd name="connsiteX6" fmla="*/ 585903 w 739113"/>
              <a:gd name="connsiteY6" fmla="*/ 393700 h 1039012"/>
              <a:gd name="connsiteX7" fmla="*/ 643053 w 739113"/>
              <a:gd name="connsiteY7" fmla="*/ 596900 h 1039012"/>
              <a:gd name="connsiteX8" fmla="*/ 646228 w 739113"/>
              <a:gd name="connsiteY8" fmla="*/ 568325 h 1039012"/>
              <a:gd name="connsiteX9" fmla="*/ 738303 w 739113"/>
              <a:gd name="connsiteY9" fmla="*/ 822325 h 1039012"/>
              <a:gd name="connsiteX10" fmla="*/ 687503 w 739113"/>
              <a:gd name="connsiteY10" fmla="*/ 742950 h 1039012"/>
              <a:gd name="connsiteX11" fmla="*/ 624003 w 739113"/>
              <a:gd name="connsiteY11" fmla="*/ 981075 h 1039012"/>
              <a:gd name="connsiteX12" fmla="*/ 611303 w 739113"/>
              <a:gd name="connsiteY12" fmla="*/ 904875 h 1039012"/>
              <a:gd name="connsiteX13" fmla="*/ 579553 w 739113"/>
              <a:gd name="connsiteY13" fmla="*/ 1038225 h 1039012"/>
              <a:gd name="connsiteX14" fmla="*/ 576378 w 739113"/>
              <a:gd name="connsiteY14" fmla="*/ 962025 h 1039012"/>
              <a:gd name="connsiteX15" fmla="*/ 535103 w 739113"/>
              <a:gd name="connsiteY15" fmla="*/ 1003300 h 1039012"/>
              <a:gd name="connsiteX16" fmla="*/ 316028 w 739113"/>
              <a:gd name="connsiteY16" fmla="*/ 1012825 h 1039012"/>
              <a:gd name="connsiteX17" fmla="*/ 331903 w 739113"/>
              <a:gd name="connsiteY17" fmla="*/ 1016000 h 1039012"/>
              <a:gd name="connsiteX18" fmla="*/ 189028 w 739113"/>
              <a:gd name="connsiteY18" fmla="*/ 927100 h 1039012"/>
              <a:gd name="connsiteX19" fmla="*/ 147753 w 739113"/>
              <a:gd name="connsiteY19" fmla="*/ 933450 h 1039012"/>
              <a:gd name="connsiteX20" fmla="*/ 100128 w 739113"/>
              <a:gd name="connsiteY20" fmla="*/ 796925 h 1039012"/>
              <a:gd name="connsiteX21" fmla="*/ 46153 w 739113"/>
              <a:gd name="connsiteY21" fmla="*/ 879475 h 1039012"/>
              <a:gd name="connsiteX22" fmla="*/ 1703 w 739113"/>
              <a:gd name="connsiteY22" fmla="*/ 800100 h 1039012"/>
              <a:gd name="connsiteX23" fmla="*/ 11228 w 739113"/>
              <a:gd name="connsiteY23" fmla="*/ 377825 h 1039012"/>
              <a:gd name="connsiteX24" fmla="*/ 30278 w 739113"/>
              <a:gd name="connsiteY24" fmla="*/ 517525 h 1039012"/>
              <a:gd name="connsiteX25" fmla="*/ 141403 w 739113"/>
              <a:gd name="connsiteY25" fmla="*/ 269875 h 1039012"/>
              <a:gd name="connsiteX26" fmla="*/ 90603 w 739113"/>
              <a:gd name="connsiteY26" fmla="*/ 339725 h 1039012"/>
              <a:gd name="connsiteX27" fmla="*/ 303328 w 739113"/>
              <a:gd name="connsiteY27" fmla="*/ 98425 h 1039012"/>
              <a:gd name="connsiteX28" fmla="*/ 211253 w 739113"/>
              <a:gd name="connsiteY28" fmla="*/ 187325 h 1039012"/>
              <a:gd name="connsiteX29" fmla="*/ 350953 w 739113"/>
              <a:gd name="connsiteY29" fmla="*/ 0 h 103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39113" h="1039012">
                <a:moveTo>
                  <a:pt x="350953" y="0"/>
                </a:moveTo>
                <a:cubicBezTo>
                  <a:pt x="412865" y="0"/>
                  <a:pt x="538807" y="156104"/>
                  <a:pt x="582728" y="187325"/>
                </a:cubicBezTo>
                <a:cubicBezTo>
                  <a:pt x="626649" y="218546"/>
                  <a:pt x="627707" y="184679"/>
                  <a:pt x="614478" y="187325"/>
                </a:cubicBezTo>
                <a:cubicBezTo>
                  <a:pt x="601249" y="189971"/>
                  <a:pt x="509174" y="181504"/>
                  <a:pt x="503353" y="203200"/>
                </a:cubicBezTo>
                <a:cubicBezTo>
                  <a:pt x="497532" y="224896"/>
                  <a:pt x="580082" y="300567"/>
                  <a:pt x="579553" y="317500"/>
                </a:cubicBezTo>
                <a:cubicBezTo>
                  <a:pt x="579024" y="334433"/>
                  <a:pt x="499120" y="292100"/>
                  <a:pt x="500178" y="304800"/>
                </a:cubicBezTo>
                <a:cubicBezTo>
                  <a:pt x="501236" y="317500"/>
                  <a:pt x="562091" y="345017"/>
                  <a:pt x="585903" y="393700"/>
                </a:cubicBezTo>
                <a:cubicBezTo>
                  <a:pt x="609715" y="442383"/>
                  <a:pt x="632999" y="567796"/>
                  <a:pt x="643053" y="596900"/>
                </a:cubicBezTo>
                <a:cubicBezTo>
                  <a:pt x="653107" y="626004"/>
                  <a:pt x="630353" y="530754"/>
                  <a:pt x="646228" y="568325"/>
                </a:cubicBezTo>
                <a:cubicBezTo>
                  <a:pt x="662103" y="605896"/>
                  <a:pt x="731424" y="793221"/>
                  <a:pt x="738303" y="822325"/>
                </a:cubicBezTo>
                <a:cubicBezTo>
                  <a:pt x="745182" y="851429"/>
                  <a:pt x="706553" y="716492"/>
                  <a:pt x="687503" y="742950"/>
                </a:cubicBezTo>
                <a:cubicBezTo>
                  <a:pt x="668453" y="769408"/>
                  <a:pt x="636703" y="954088"/>
                  <a:pt x="624003" y="981075"/>
                </a:cubicBezTo>
                <a:cubicBezTo>
                  <a:pt x="611303" y="1008062"/>
                  <a:pt x="618711" y="895350"/>
                  <a:pt x="611303" y="904875"/>
                </a:cubicBezTo>
                <a:cubicBezTo>
                  <a:pt x="603895" y="914400"/>
                  <a:pt x="585374" y="1028700"/>
                  <a:pt x="579553" y="1038225"/>
                </a:cubicBezTo>
                <a:cubicBezTo>
                  <a:pt x="573732" y="1047750"/>
                  <a:pt x="583786" y="967846"/>
                  <a:pt x="576378" y="962025"/>
                </a:cubicBezTo>
                <a:cubicBezTo>
                  <a:pt x="568970" y="956204"/>
                  <a:pt x="578495" y="994833"/>
                  <a:pt x="535103" y="1003300"/>
                </a:cubicBezTo>
                <a:cubicBezTo>
                  <a:pt x="491711" y="1011767"/>
                  <a:pt x="349895" y="1010708"/>
                  <a:pt x="316028" y="1012825"/>
                </a:cubicBezTo>
                <a:cubicBezTo>
                  <a:pt x="282161" y="1014942"/>
                  <a:pt x="353070" y="1030288"/>
                  <a:pt x="331903" y="1016000"/>
                </a:cubicBezTo>
                <a:cubicBezTo>
                  <a:pt x="310736" y="1001713"/>
                  <a:pt x="219720" y="940858"/>
                  <a:pt x="189028" y="927100"/>
                </a:cubicBezTo>
                <a:cubicBezTo>
                  <a:pt x="158336" y="913342"/>
                  <a:pt x="162570" y="955146"/>
                  <a:pt x="147753" y="933450"/>
                </a:cubicBezTo>
                <a:cubicBezTo>
                  <a:pt x="132936" y="911754"/>
                  <a:pt x="117061" y="805921"/>
                  <a:pt x="100128" y="796925"/>
                </a:cubicBezTo>
                <a:cubicBezTo>
                  <a:pt x="83195" y="787929"/>
                  <a:pt x="62557" y="878946"/>
                  <a:pt x="46153" y="879475"/>
                </a:cubicBezTo>
                <a:cubicBezTo>
                  <a:pt x="29749" y="880004"/>
                  <a:pt x="7524" y="883708"/>
                  <a:pt x="1703" y="800100"/>
                </a:cubicBezTo>
                <a:cubicBezTo>
                  <a:pt x="-4118" y="716492"/>
                  <a:pt x="6466" y="424921"/>
                  <a:pt x="11228" y="377825"/>
                </a:cubicBezTo>
                <a:cubicBezTo>
                  <a:pt x="15990" y="330729"/>
                  <a:pt x="8582" y="535517"/>
                  <a:pt x="30278" y="517525"/>
                </a:cubicBezTo>
                <a:cubicBezTo>
                  <a:pt x="51974" y="499533"/>
                  <a:pt x="131349" y="299508"/>
                  <a:pt x="141403" y="269875"/>
                </a:cubicBezTo>
                <a:cubicBezTo>
                  <a:pt x="151457" y="240242"/>
                  <a:pt x="63615" y="368300"/>
                  <a:pt x="90603" y="339725"/>
                </a:cubicBezTo>
                <a:cubicBezTo>
                  <a:pt x="117590" y="311150"/>
                  <a:pt x="283220" y="123825"/>
                  <a:pt x="303328" y="98425"/>
                </a:cubicBezTo>
                <a:cubicBezTo>
                  <a:pt x="323436" y="73025"/>
                  <a:pt x="204374" y="200025"/>
                  <a:pt x="211253" y="187325"/>
                </a:cubicBezTo>
                <a:cubicBezTo>
                  <a:pt x="218132" y="174625"/>
                  <a:pt x="289041" y="0"/>
                  <a:pt x="35095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49BDAD34-A8A5-3CA6-214F-A93CC88C2FCF}"/>
              </a:ext>
            </a:extLst>
          </p:cNvPr>
          <p:cNvSpPr/>
          <p:nvPr/>
        </p:nvSpPr>
        <p:spPr>
          <a:xfrm>
            <a:off x="4770727" y="3472886"/>
            <a:ext cx="147352" cy="147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4CC76B1F-E930-95A7-972C-12882E920EAB}"/>
              </a:ext>
            </a:extLst>
          </p:cNvPr>
          <p:cNvSpPr/>
          <p:nvPr/>
        </p:nvSpPr>
        <p:spPr>
          <a:xfrm>
            <a:off x="4944795" y="3714744"/>
            <a:ext cx="147352" cy="147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000F9148-03E8-534A-4266-59E4F610DC1A}"/>
              </a:ext>
            </a:extLst>
          </p:cNvPr>
          <p:cNvSpPr/>
          <p:nvPr/>
        </p:nvSpPr>
        <p:spPr>
          <a:xfrm>
            <a:off x="4735158" y="3746667"/>
            <a:ext cx="147352" cy="147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B20A9D-39A5-5283-DA34-DEC7B0C1DDC4}"/>
              </a:ext>
            </a:extLst>
          </p:cNvPr>
          <p:cNvSpPr/>
          <p:nvPr/>
        </p:nvSpPr>
        <p:spPr>
          <a:xfrm>
            <a:off x="5355192" y="3079893"/>
            <a:ext cx="275401" cy="1383458"/>
          </a:xfrm>
          <a:custGeom>
            <a:avLst/>
            <a:gdLst>
              <a:gd name="connsiteX0" fmla="*/ 73 w 275401"/>
              <a:gd name="connsiteY0" fmla="*/ 5 h 1383458"/>
              <a:gd name="connsiteX1" fmla="*/ 120575 w 275401"/>
              <a:gd name="connsiteY1" fmla="*/ 194935 h 1383458"/>
              <a:gd name="connsiteX2" fmla="*/ 117031 w 275401"/>
              <a:gd name="connsiteY2" fmla="*/ 131140 h 1383458"/>
              <a:gd name="connsiteX3" fmla="*/ 120575 w 275401"/>
              <a:gd name="connsiteY3" fmla="*/ 251642 h 1383458"/>
              <a:gd name="connsiteX4" fmla="*/ 148929 w 275401"/>
              <a:gd name="connsiteY4" fmla="*/ 198479 h 1383458"/>
              <a:gd name="connsiteX5" fmla="*/ 237534 w 275401"/>
              <a:gd name="connsiteY5" fmla="*/ 510367 h 1383458"/>
              <a:gd name="connsiteX6" fmla="*/ 241078 w 275401"/>
              <a:gd name="connsiteY6" fmla="*/ 443028 h 1383458"/>
              <a:gd name="connsiteX7" fmla="*/ 237534 w 275401"/>
              <a:gd name="connsiteY7" fmla="*/ 744284 h 1383458"/>
              <a:gd name="connsiteX8" fmla="*/ 262343 w 275401"/>
              <a:gd name="connsiteY8" fmla="*/ 662767 h 1383458"/>
              <a:gd name="connsiteX9" fmla="*/ 237534 w 275401"/>
              <a:gd name="connsiteY9" fmla="*/ 836433 h 1383458"/>
              <a:gd name="connsiteX10" fmla="*/ 223357 w 275401"/>
              <a:gd name="connsiteY10" fmla="*/ 1119967 h 1383458"/>
              <a:gd name="connsiteX11" fmla="*/ 209180 w 275401"/>
              <a:gd name="connsiteY11" fmla="*/ 1215660 h 1383458"/>
              <a:gd name="connsiteX12" fmla="*/ 99310 w 275401"/>
              <a:gd name="connsiteY12" fmla="*/ 1382237 h 1383458"/>
              <a:gd name="connsiteX13" fmla="*/ 180827 w 275401"/>
              <a:gd name="connsiteY13" fmla="*/ 1261735 h 1383458"/>
              <a:gd name="connsiteX14" fmla="*/ 272975 w 275401"/>
              <a:gd name="connsiteY14" fmla="*/ 776181 h 1383458"/>
              <a:gd name="connsiteX15" fmla="*/ 237534 w 275401"/>
              <a:gd name="connsiteY15" fmla="*/ 474926 h 1383458"/>
              <a:gd name="connsiteX16" fmla="*/ 120575 w 275401"/>
              <a:gd name="connsiteY16" fmla="*/ 255186 h 1383458"/>
              <a:gd name="connsiteX17" fmla="*/ 113487 w 275401"/>
              <a:gd name="connsiteY17" fmla="*/ 315437 h 1383458"/>
              <a:gd name="connsiteX18" fmla="*/ 102855 w 275401"/>
              <a:gd name="connsiteY18" fmla="*/ 202023 h 1383458"/>
              <a:gd name="connsiteX19" fmla="*/ 73 w 275401"/>
              <a:gd name="connsiteY19" fmla="*/ 5 h 138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5401" h="1383458">
                <a:moveTo>
                  <a:pt x="73" y="5"/>
                </a:moveTo>
                <a:cubicBezTo>
                  <a:pt x="3026" y="-1176"/>
                  <a:pt x="101082" y="173079"/>
                  <a:pt x="120575" y="194935"/>
                </a:cubicBezTo>
                <a:cubicBezTo>
                  <a:pt x="140068" y="216791"/>
                  <a:pt x="117031" y="121689"/>
                  <a:pt x="117031" y="131140"/>
                </a:cubicBezTo>
                <a:cubicBezTo>
                  <a:pt x="117031" y="140591"/>
                  <a:pt x="115259" y="240419"/>
                  <a:pt x="120575" y="251642"/>
                </a:cubicBezTo>
                <a:cubicBezTo>
                  <a:pt x="125891" y="262865"/>
                  <a:pt x="129436" y="155358"/>
                  <a:pt x="148929" y="198479"/>
                </a:cubicBezTo>
                <a:cubicBezTo>
                  <a:pt x="168422" y="241600"/>
                  <a:pt x="222176" y="469609"/>
                  <a:pt x="237534" y="510367"/>
                </a:cubicBezTo>
                <a:cubicBezTo>
                  <a:pt x="252892" y="551125"/>
                  <a:pt x="241078" y="404042"/>
                  <a:pt x="241078" y="443028"/>
                </a:cubicBezTo>
                <a:cubicBezTo>
                  <a:pt x="241078" y="482014"/>
                  <a:pt x="233990" y="707661"/>
                  <a:pt x="237534" y="744284"/>
                </a:cubicBezTo>
                <a:cubicBezTo>
                  <a:pt x="241078" y="780907"/>
                  <a:pt x="262343" y="647409"/>
                  <a:pt x="262343" y="662767"/>
                </a:cubicBezTo>
                <a:cubicBezTo>
                  <a:pt x="262343" y="678125"/>
                  <a:pt x="244032" y="760233"/>
                  <a:pt x="237534" y="836433"/>
                </a:cubicBezTo>
                <a:cubicBezTo>
                  <a:pt x="231036" y="912633"/>
                  <a:pt x="228083" y="1056763"/>
                  <a:pt x="223357" y="1119967"/>
                </a:cubicBezTo>
                <a:cubicBezTo>
                  <a:pt x="218631" y="1183171"/>
                  <a:pt x="229854" y="1171948"/>
                  <a:pt x="209180" y="1215660"/>
                </a:cubicBezTo>
                <a:cubicBezTo>
                  <a:pt x="188506" y="1259372"/>
                  <a:pt x="104035" y="1374558"/>
                  <a:pt x="99310" y="1382237"/>
                </a:cubicBezTo>
                <a:cubicBezTo>
                  <a:pt x="94585" y="1389916"/>
                  <a:pt x="151883" y="1362744"/>
                  <a:pt x="180827" y="1261735"/>
                </a:cubicBezTo>
                <a:cubicBezTo>
                  <a:pt x="209771" y="1160726"/>
                  <a:pt x="263524" y="907316"/>
                  <a:pt x="272975" y="776181"/>
                </a:cubicBezTo>
                <a:cubicBezTo>
                  <a:pt x="282426" y="645046"/>
                  <a:pt x="262934" y="561759"/>
                  <a:pt x="237534" y="474926"/>
                </a:cubicBezTo>
                <a:cubicBezTo>
                  <a:pt x="212134" y="388094"/>
                  <a:pt x="141250" y="281768"/>
                  <a:pt x="120575" y="255186"/>
                </a:cubicBezTo>
                <a:cubicBezTo>
                  <a:pt x="99900" y="228604"/>
                  <a:pt x="116440" y="324298"/>
                  <a:pt x="113487" y="315437"/>
                </a:cubicBezTo>
                <a:cubicBezTo>
                  <a:pt x="110534" y="306577"/>
                  <a:pt x="121167" y="246325"/>
                  <a:pt x="102855" y="202023"/>
                </a:cubicBezTo>
                <a:cubicBezTo>
                  <a:pt x="84543" y="157721"/>
                  <a:pt x="-2880" y="1186"/>
                  <a:pt x="7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D15CDA0-4B3D-0AE7-FC6D-18B6D2EFC51B}"/>
              </a:ext>
            </a:extLst>
          </p:cNvPr>
          <p:cNvSpPr/>
          <p:nvPr/>
        </p:nvSpPr>
        <p:spPr>
          <a:xfrm>
            <a:off x="4734983" y="4472020"/>
            <a:ext cx="737628" cy="731089"/>
          </a:xfrm>
          <a:custGeom>
            <a:avLst/>
            <a:gdLst>
              <a:gd name="connsiteX0" fmla="*/ 737240 w 737628"/>
              <a:gd name="connsiteY0" fmla="*/ 743 h 731089"/>
              <a:gd name="connsiteX1" fmla="*/ 602561 w 737628"/>
              <a:gd name="connsiteY1" fmla="*/ 241747 h 731089"/>
              <a:gd name="connsiteX2" fmla="*/ 404087 w 737628"/>
              <a:gd name="connsiteY2" fmla="*/ 369338 h 731089"/>
              <a:gd name="connsiteX3" fmla="*/ 574208 w 737628"/>
              <a:gd name="connsiteY3" fmla="*/ 277189 h 731089"/>
              <a:gd name="connsiteX4" fmla="*/ 421808 w 737628"/>
              <a:gd name="connsiteY4" fmla="*/ 426045 h 731089"/>
              <a:gd name="connsiteX5" fmla="*/ 194980 w 737628"/>
              <a:gd name="connsiteY5" fmla="*/ 635152 h 731089"/>
              <a:gd name="connsiteX6" fmla="*/ 50 w 737628"/>
              <a:gd name="connsiteY6" fmla="*/ 730845 h 731089"/>
              <a:gd name="connsiteX7" fmla="*/ 212701 w 737628"/>
              <a:gd name="connsiteY7" fmla="*/ 610343 h 731089"/>
              <a:gd name="connsiteX8" fmla="*/ 450161 w 737628"/>
              <a:gd name="connsiteY8" fmla="*/ 344529 h 731089"/>
              <a:gd name="connsiteX9" fmla="*/ 308394 w 737628"/>
              <a:gd name="connsiteY9" fmla="*/ 475664 h 731089"/>
              <a:gd name="connsiteX10" fmla="*/ 599017 w 737628"/>
              <a:gd name="connsiteY10" fmla="*/ 167320 h 731089"/>
              <a:gd name="connsiteX11" fmla="*/ 524589 w 737628"/>
              <a:gd name="connsiteY11" fmla="*/ 252380 h 731089"/>
              <a:gd name="connsiteX12" fmla="*/ 595473 w 737628"/>
              <a:gd name="connsiteY12" fmla="*/ 202761 h 731089"/>
              <a:gd name="connsiteX13" fmla="*/ 641547 w 737628"/>
              <a:gd name="connsiteY13" fmla="*/ 167320 h 731089"/>
              <a:gd name="connsiteX14" fmla="*/ 737240 w 737628"/>
              <a:gd name="connsiteY14" fmla="*/ 743 h 7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7628" h="731089">
                <a:moveTo>
                  <a:pt x="737240" y="743"/>
                </a:moveTo>
                <a:cubicBezTo>
                  <a:pt x="730742" y="13147"/>
                  <a:pt x="658086" y="180315"/>
                  <a:pt x="602561" y="241747"/>
                </a:cubicBezTo>
                <a:cubicBezTo>
                  <a:pt x="547035" y="303180"/>
                  <a:pt x="408812" y="363431"/>
                  <a:pt x="404087" y="369338"/>
                </a:cubicBezTo>
                <a:cubicBezTo>
                  <a:pt x="399362" y="375245"/>
                  <a:pt x="571255" y="267738"/>
                  <a:pt x="574208" y="277189"/>
                </a:cubicBezTo>
                <a:cubicBezTo>
                  <a:pt x="577161" y="286640"/>
                  <a:pt x="485013" y="366385"/>
                  <a:pt x="421808" y="426045"/>
                </a:cubicBezTo>
                <a:cubicBezTo>
                  <a:pt x="358603" y="485705"/>
                  <a:pt x="265273" y="584352"/>
                  <a:pt x="194980" y="635152"/>
                </a:cubicBezTo>
                <a:cubicBezTo>
                  <a:pt x="124687" y="685952"/>
                  <a:pt x="-2903" y="734980"/>
                  <a:pt x="50" y="730845"/>
                </a:cubicBezTo>
                <a:cubicBezTo>
                  <a:pt x="3003" y="726710"/>
                  <a:pt x="137682" y="674729"/>
                  <a:pt x="212701" y="610343"/>
                </a:cubicBezTo>
                <a:cubicBezTo>
                  <a:pt x="287719" y="545957"/>
                  <a:pt x="434212" y="366975"/>
                  <a:pt x="450161" y="344529"/>
                </a:cubicBezTo>
                <a:cubicBezTo>
                  <a:pt x="466110" y="322083"/>
                  <a:pt x="283585" y="505199"/>
                  <a:pt x="308394" y="475664"/>
                </a:cubicBezTo>
                <a:cubicBezTo>
                  <a:pt x="333203" y="446129"/>
                  <a:pt x="562985" y="204534"/>
                  <a:pt x="599017" y="167320"/>
                </a:cubicBezTo>
                <a:cubicBezTo>
                  <a:pt x="635049" y="130106"/>
                  <a:pt x="525180" y="246473"/>
                  <a:pt x="524589" y="252380"/>
                </a:cubicBezTo>
                <a:cubicBezTo>
                  <a:pt x="523998" y="258287"/>
                  <a:pt x="575980" y="216938"/>
                  <a:pt x="595473" y="202761"/>
                </a:cubicBezTo>
                <a:cubicBezTo>
                  <a:pt x="614966" y="188584"/>
                  <a:pt x="616147" y="199808"/>
                  <a:pt x="641547" y="167320"/>
                </a:cubicBezTo>
                <a:cubicBezTo>
                  <a:pt x="666947" y="134832"/>
                  <a:pt x="743738" y="-11661"/>
                  <a:pt x="737240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6506B38B-6810-98D6-101A-9823B8D32553}"/>
              </a:ext>
            </a:extLst>
          </p:cNvPr>
          <p:cNvSpPr/>
          <p:nvPr/>
        </p:nvSpPr>
        <p:spPr>
          <a:xfrm>
            <a:off x="3890676" y="2993615"/>
            <a:ext cx="331768" cy="1581559"/>
          </a:xfrm>
          <a:custGeom>
            <a:avLst/>
            <a:gdLst>
              <a:gd name="connsiteX0" fmla="*/ 178050 w 331768"/>
              <a:gd name="connsiteY0" fmla="*/ 4766 h 1581559"/>
              <a:gd name="connsiteX1" fmla="*/ 107166 w 331768"/>
              <a:gd name="connsiteY1" fmla="*/ 178432 h 1581559"/>
              <a:gd name="connsiteX2" fmla="*/ 82357 w 331768"/>
              <a:gd name="connsiteY2" fmla="*/ 600190 h 1581559"/>
              <a:gd name="connsiteX3" fmla="*/ 68180 w 331768"/>
              <a:gd name="connsiteY3" fmla="*/ 259948 h 1581559"/>
              <a:gd name="connsiteX4" fmla="*/ 75268 w 331768"/>
              <a:gd name="connsiteY4" fmla="*/ 692338 h 1581559"/>
              <a:gd name="connsiteX5" fmla="*/ 39826 w 331768"/>
              <a:gd name="connsiteY5" fmla="*/ 539938 h 1581559"/>
              <a:gd name="connsiteX6" fmla="*/ 61091 w 331768"/>
              <a:gd name="connsiteY6" fmla="*/ 1107008 h 1581559"/>
              <a:gd name="connsiteX7" fmla="*/ 78812 w 331768"/>
              <a:gd name="connsiteY7" fmla="*/ 958152 h 1581559"/>
              <a:gd name="connsiteX8" fmla="*/ 170961 w 331768"/>
              <a:gd name="connsiteY8" fmla="*/ 1316115 h 1581559"/>
              <a:gd name="connsiteX9" fmla="*/ 167417 w 331768"/>
              <a:gd name="connsiteY9" fmla="*/ 1206245 h 1581559"/>
              <a:gd name="connsiteX10" fmla="*/ 326905 w 331768"/>
              <a:gd name="connsiteY10" fmla="*/ 1567752 h 1581559"/>
              <a:gd name="connsiteX11" fmla="*/ 273743 w 331768"/>
              <a:gd name="connsiteY11" fmla="*/ 1461427 h 1581559"/>
              <a:gd name="connsiteX12" fmla="*/ 103622 w 331768"/>
              <a:gd name="connsiteY12" fmla="*/ 1043213 h 1581559"/>
              <a:gd name="connsiteX13" fmla="*/ 50459 w 331768"/>
              <a:gd name="connsiteY13" fmla="*/ 277669 h 1581559"/>
              <a:gd name="connsiteX14" fmla="*/ 840 w 331768"/>
              <a:gd name="connsiteY14" fmla="*/ 465511 h 1581559"/>
              <a:gd name="connsiteX15" fmla="*/ 92989 w 331768"/>
              <a:gd name="connsiteY15" fmla="*/ 86283 h 1581559"/>
              <a:gd name="connsiteX16" fmla="*/ 149696 w 331768"/>
              <a:gd name="connsiteY16" fmla="*/ 50841 h 1581559"/>
              <a:gd name="connsiteX17" fmla="*/ 178050 w 331768"/>
              <a:gd name="connsiteY17" fmla="*/ 4766 h 158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1768" h="1581559">
                <a:moveTo>
                  <a:pt x="178050" y="4766"/>
                </a:moveTo>
                <a:cubicBezTo>
                  <a:pt x="170962" y="26031"/>
                  <a:pt x="123115" y="79195"/>
                  <a:pt x="107166" y="178432"/>
                </a:cubicBezTo>
                <a:cubicBezTo>
                  <a:pt x="91217" y="277669"/>
                  <a:pt x="88855" y="586604"/>
                  <a:pt x="82357" y="600190"/>
                </a:cubicBezTo>
                <a:cubicBezTo>
                  <a:pt x="75859" y="613776"/>
                  <a:pt x="69361" y="244590"/>
                  <a:pt x="68180" y="259948"/>
                </a:cubicBezTo>
                <a:cubicBezTo>
                  <a:pt x="66998" y="275306"/>
                  <a:pt x="79994" y="645673"/>
                  <a:pt x="75268" y="692338"/>
                </a:cubicBezTo>
                <a:cubicBezTo>
                  <a:pt x="70542" y="739003"/>
                  <a:pt x="42189" y="470826"/>
                  <a:pt x="39826" y="539938"/>
                </a:cubicBezTo>
                <a:cubicBezTo>
                  <a:pt x="37463" y="609050"/>
                  <a:pt x="54593" y="1037306"/>
                  <a:pt x="61091" y="1107008"/>
                </a:cubicBezTo>
                <a:cubicBezTo>
                  <a:pt x="67589" y="1176710"/>
                  <a:pt x="60500" y="923301"/>
                  <a:pt x="78812" y="958152"/>
                </a:cubicBezTo>
                <a:cubicBezTo>
                  <a:pt x="97124" y="993003"/>
                  <a:pt x="156193" y="1274766"/>
                  <a:pt x="170961" y="1316115"/>
                </a:cubicBezTo>
                <a:cubicBezTo>
                  <a:pt x="185729" y="1357464"/>
                  <a:pt x="141426" y="1164305"/>
                  <a:pt x="167417" y="1206245"/>
                </a:cubicBezTo>
                <a:cubicBezTo>
                  <a:pt x="193408" y="1248185"/>
                  <a:pt x="309184" y="1525222"/>
                  <a:pt x="326905" y="1567752"/>
                </a:cubicBezTo>
                <a:cubicBezTo>
                  <a:pt x="344626" y="1610282"/>
                  <a:pt x="310957" y="1548850"/>
                  <a:pt x="273743" y="1461427"/>
                </a:cubicBezTo>
                <a:cubicBezTo>
                  <a:pt x="236529" y="1374004"/>
                  <a:pt x="140836" y="1240506"/>
                  <a:pt x="103622" y="1043213"/>
                </a:cubicBezTo>
                <a:cubicBezTo>
                  <a:pt x="66408" y="845920"/>
                  <a:pt x="67589" y="373953"/>
                  <a:pt x="50459" y="277669"/>
                </a:cubicBezTo>
                <a:cubicBezTo>
                  <a:pt x="33329" y="181385"/>
                  <a:pt x="-6248" y="497409"/>
                  <a:pt x="840" y="465511"/>
                </a:cubicBezTo>
                <a:cubicBezTo>
                  <a:pt x="7928" y="433613"/>
                  <a:pt x="68180" y="155395"/>
                  <a:pt x="92989" y="86283"/>
                </a:cubicBezTo>
                <a:cubicBezTo>
                  <a:pt x="117798" y="17171"/>
                  <a:pt x="134338" y="62064"/>
                  <a:pt x="149696" y="50841"/>
                </a:cubicBezTo>
                <a:cubicBezTo>
                  <a:pt x="165054" y="39618"/>
                  <a:pt x="185138" y="-16499"/>
                  <a:pt x="178050" y="4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39B87DF-9473-9DFF-F4F2-6689D5E607D1}"/>
              </a:ext>
            </a:extLst>
          </p:cNvPr>
          <p:cNvSpPr/>
          <p:nvPr/>
        </p:nvSpPr>
        <p:spPr>
          <a:xfrm>
            <a:off x="5378413" y="3339226"/>
            <a:ext cx="133267" cy="1172584"/>
          </a:xfrm>
          <a:custGeom>
            <a:avLst/>
            <a:gdLst>
              <a:gd name="connsiteX0" fmla="*/ 19087 w 133267"/>
              <a:gd name="connsiteY0" fmla="*/ 874 h 1172584"/>
              <a:gd name="connsiteX1" fmla="*/ 120687 w 133267"/>
              <a:gd name="connsiteY1" fmla="*/ 299324 h 1172584"/>
              <a:gd name="connsiteX2" fmla="*/ 117512 w 133267"/>
              <a:gd name="connsiteY2" fmla="*/ 226299 h 1172584"/>
              <a:gd name="connsiteX3" fmla="*/ 120687 w 133267"/>
              <a:gd name="connsiteY3" fmla="*/ 483474 h 1172584"/>
              <a:gd name="connsiteX4" fmla="*/ 101637 w 133267"/>
              <a:gd name="connsiteY4" fmla="*/ 762874 h 1172584"/>
              <a:gd name="connsiteX5" fmla="*/ 117512 w 133267"/>
              <a:gd name="connsiteY5" fmla="*/ 835899 h 1172584"/>
              <a:gd name="connsiteX6" fmla="*/ 117512 w 133267"/>
              <a:gd name="connsiteY6" fmla="*/ 810499 h 1172584"/>
              <a:gd name="connsiteX7" fmla="*/ 38137 w 133267"/>
              <a:gd name="connsiteY7" fmla="*/ 947024 h 1172584"/>
              <a:gd name="connsiteX8" fmla="*/ 9562 w 133267"/>
              <a:gd name="connsiteY8" fmla="*/ 1054974 h 1172584"/>
              <a:gd name="connsiteX9" fmla="*/ 73062 w 133267"/>
              <a:gd name="connsiteY9" fmla="*/ 994649 h 1172584"/>
              <a:gd name="connsiteX10" fmla="*/ 37 w 133267"/>
              <a:gd name="connsiteY10" fmla="*/ 1172449 h 1172584"/>
              <a:gd name="connsiteX11" fmla="*/ 63537 w 133267"/>
              <a:gd name="connsiteY11" fmla="*/ 1020049 h 1172584"/>
              <a:gd name="connsiteX12" fmla="*/ 98462 w 133267"/>
              <a:gd name="connsiteY12" fmla="*/ 807324 h 1172584"/>
              <a:gd name="connsiteX13" fmla="*/ 130212 w 133267"/>
              <a:gd name="connsiteY13" fmla="*/ 470774 h 1172584"/>
              <a:gd name="connsiteX14" fmla="*/ 130212 w 133267"/>
              <a:gd name="connsiteY14" fmla="*/ 546974 h 1172584"/>
              <a:gd name="connsiteX15" fmla="*/ 114337 w 133267"/>
              <a:gd name="connsiteY15" fmla="*/ 121524 h 1172584"/>
              <a:gd name="connsiteX16" fmla="*/ 104812 w 133267"/>
              <a:gd name="connsiteY16" fmla="*/ 204074 h 1172584"/>
              <a:gd name="connsiteX17" fmla="*/ 19087 w 133267"/>
              <a:gd name="connsiteY17" fmla="*/ 874 h 117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3267" h="1172584">
                <a:moveTo>
                  <a:pt x="19087" y="874"/>
                </a:moveTo>
                <a:cubicBezTo>
                  <a:pt x="21733" y="16749"/>
                  <a:pt x="104283" y="261753"/>
                  <a:pt x="120687" y="299324"/>
                </a:cubicBezTo>
                <a:cubicBezTo>
                  <a:pt x="137091" y="336895"/>
                  <a:pt x="117512" y="195607"/>
                  <a:pt x="117512" y="226299"/>
                </a:cubicBezTo>
                <a:cubicBezTo>
                  <a:pt x="117512" y="256991"/>
                  <a:pt x="123333" y="394045"/>
                  <a:pt x="120687" y="483474"/>
                </a:cubicBezTo>
                <a:cubicBezTo>
                  <a:pt x="118041" y="572903"/>
                  <a:pt x="102166" y="704137"/>
                  <a:pt x="101637" y="762874"/>
                </a:cubicBezTo>
                <a:cubicBezTo>
                  <a:pt x="101108" y="821611"/>
                  <a:pt x="114866" y="827962"/>
                  <a:pt x="117512" y="835899"/>
                </a:cubicBezTo>
                <a:cubicBezTo>
                  <a:pt x="120158" y="843836"/>
                  <a:pt x="130741" y="791978"/>
                  <a:pt x="117512" y="810499"/>
                </a:cubicBezTo>
                <a:cubicBezTo>
                  <a:pt x="104283" y="829020"/>
                  <a:pt x="56129" y="906278"/>
                  <a:pt x="38137" y="947024"/>
                </a:cubicBezTo>
                <a:cubicBezTo>
                  <a:pt x="20145" y="987770"/>
                  <a:pt x="3741" y="1047037"/>
                  <a:pt x="9562" y="1054974"/>
                </a:cubicBezTo>
                <a:cubicBezTo>
                  <a:pt x="15383" y="1062911"/>
                  <a:pt x="74649" y="975070"/>
                  <a:pt x="73062" y="994649"/>
                </a:cubicBezTo>
                <a:cubicBezTo>
                  <a:pt x="71475" y="1014228"/>
                  <a:pt x="1624" y="1168216"/>
                  <a:pt x="37" y="1172449"/>
                </a:cubicBezTo>
                <a:cubicBezTo>
                  <a:pt x="-1550" y="1176682"/>
                  <a:pt x="47133" y="1080903"/>
                  <a:pt x="63537" y="1020049"/>
                </a:cubicBezTo>
                <a:cubicBezTo>
                  <a:pt x="79941" y="959195"/>
                  <a:pt x="87349" y="898870"/>
                  <a:pt x="98462" y="807324"/>
                </a:cubicBezTo>
                <a:cubicBezTo>
                  <a:pt x="109575" y="715778"/>
                  <a:pt x="124920" y="514166"/>
                  <a:pt x="130212" y="470774"/>
                </a:cubicBezTo>
                <a:cubicBezTo>
                  <a:pt x="135504" y="427382"/>
                  <a:pt x="132858" y="605182"/>
                  <a:pt x="130212" y="546974"/>
                </a:cubicBezTo>
                <a:cubicBezTo>
                  <a:pt x="127566" y="488766"/>
                  <a:pt x="118570" y="178674"/>
                  <a:pt x="114337" y="121524"/>
                </a:cubicBezTo>
                <a:cubicBezTo>
                  <a:pt x="110104" y="64374"/>
                  <a:pt x="123333" y="217832"/>
                  <a:pt x="104812" y="204074"/>
                </a:cubicBezTo>
                <a:cubicBezTo>
                  <a:pt x="86291" y="190316"/>
                  <a:pt x="16441" y="-15001"/>
                  <a:pt x="19087" y="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F39791D2-DEB7-2F91-92D0-A46C8D4C864E}"/>
              </a:ext>
            </a:extLst>
          </p:cNvPr>
          <p:cNvSpPr/>
          <p:nvPr/>
        </p:nvSpPr>
        <p:spPr>
          <a:xfrm>
            <a:off x="4095683" y="2735147"/>
            <a:ext cx="343932" cy="1234742"/>
          </a:xfrm>
          <a:custGeom>
            <a:avLst/>
            <a:gdLst>
              <a:gd name="connsiteX0" fmla="*/ 342967 w 343932"/>
              <a:gd name="connsiteY0" fmla="*/ 1703 h 1234742"/>
              <a:gd name="connsiteX1" fmla="*/ 44517 w 343932"/>
              <a:gd name="connsiteY1" fmla="*/ 287453 h 1234742"/>
              <a:gd name="connsiteX2" fmla="*/ 117542 w 343932"/>
              <a:gd name="connsiteY2" fmla="*/ 255703 h 1234742"/>
              <a:gd name="connsiteX3" fmla="*/ 73092 w 343932"/>
              <a:gd name="connsiteY3" fmla="*/ 344603 h 1234742"/>
              <a:gd name="connsiteX4" fmla="*/ 136592 w 343932"/>
              <a:gd name="connsiteY4" fmla="*/ 452553 h 1234742"/>
              <a:gd name="connsiteX5" fmla="*/ 181042 w 343932"/>
              <a:gd name="connsiteY5" fmla="*/ 392228 h 1234742"/>
              <a:gd name="connsiteX6" fmla="*/ 76267 w 343932"/>
              <a:gd name="connsiteY6" fmla="*/ 554153 h 1234742"/>
              <a:gd name="connsiteX7" fmla="*/ 67 w 343932"/>
              <a:gd name="connsiteY7" fmla="*/ 706553 h 1234742"/>
              <a:gd name="connsiteX8" fmla="*/ 88967 w 343932"/>
              <a:gd name="connsiteY8" fmla="*/ 525578 h 1234742"/>
              <a:gd name="connsiteX9" fmla="*/ 31817 w 343932"/>
              <a:gd name="connsiteY9" fmla="*/ 712903 h 1234742"/>
              <a:gd name="connsiteX10" fmla="*/ 6417 w 343932"/>
              <a:gd name="connsiteY10" fmla="*/ 855778 h 1234742"/>
              <a:gd name="connsiteX11" fmla="*/ 60392 w 343932"/>
              <a:gd name="connsiteY11" fmla="*/ 1052628 h 1234742"/>
              <a:gd name="connsiteX12" fmla="*/ 28642 w 343932"/>
              <a:gd name="connsiteY12" fmla="*/ 938328 h 1234742"/>
              <a:gd name="connsiteX13" fmla="*/ 136592 w 343932"/>
              <a:gd name="connsiteY13" fmla="*/ 1233603 h 1234742"/>
              <a:gd name="connsiteX14" fmla="*/ 54042 w 343932"/>
              <a:gd name="connsiteY14" fmla="*/ 1030403 h 1234742"/>
              <a:gd name="connsiteX15" fmla="*/ 22292 w 343932"/>
              <a:gd name="connsiteY15" fmla="*/ 782753 h 1234742"/>
              <a:gd name="connsiteX16" fmla="*/ 117542 w 343932"/>
              <a:gd name="connsiteY16" fmla="*/ 503353 h 1234742"/>
              <a:gd name="connsiteX17" fmla="*/ 120717 w 343932"/>
              <a:gd name="connsiteY17" fmla="*/ 316028 h 1234742"/>
              <a:gd name="connsiteX18" fmla="*/ 136592 w 343932"/>
              <a:gd name="connsiteY18" fmla="*/ 233478 h 1234742"/>
              <a:gd name="connsiteX19" fmla="*/ 108017 w 343932"/>
              <a:gd name="connsiteY19" fmla="*/ 306503 h 1234742"/>
              <a:gd name="connsiteX20" fmla="*/ 139767 w 343932"/>
              <a:gd name="connsiteY20" fmla="*/ 173153 h 1234742"/>
              <a:gd name="connsiteX21" fmla="*/ 342967 w 343932"/>
              <a:gd name="connsiteY21" fmla="*/ 1703 h 123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3932" h="1234742">
                <a:moveTo>
                  <a:pt x="342967" y="1703"/>
                </a:moveTo>
                <a:cubicBezTo>
                  <a:pt x="327092" y="20753"/>
                  <a:pt x="82088" y="245120"/>
                  <a:pt x="44517" y="287453"/>
                </a:cubicBezTo>
                <a:cubicBezTo>
                  <a:pt x="6946" y="329786"/>
                  <a:pt x="112779" y="246178"/>
                  <a:pt x="117542" y="255703"/>
                </a:cubicBezTo>
                <a:cubicBezTo>
                  <a:pt x="122305" y="265228"/>
                  <a:pt x="69917" y="311795"/>
                  <a:pt x="73092" y="344603"/>
                </a:cubicBezTo>
                <a:cubicBezTo>
                  <a:pt x="76267" y="377411"/>
                  <a:pt x="118600" y="444616"/>
                  <a:pt x="136592" y="452553"/>
                </a:cubicBezTo>
                <a:cubicBezTo>
                  <a:pt x="154584" y="460491"/>
                  <a:pt x="191096" y="375295"/>
                  <a:pt x="181042" y="392228"/>
                </a:cubicBezTo>
                <a:cubicBezTo>
                  <a:pt x="170988" y="409161"/>
                  <a:pt x="106429" y="501766"/>
                  <a:pt x="76267" y="554153"/>
                </a:cubicBezTo>
                <a:cubicBezTo>
                  <a:pt x="46105" y="606540"/>
                  <a:pt x="-2050" y="711315"/>
                  <a:pt x="67" y="706553"/>
                </a:cubicBezTo>
                <a:cubicBezTo>
                  <a:pt x="2184" y="701791"/>
                  <a:pt x="83676" y="524520"/>
                  <a:pt x="88967" y="525578"/>
                </a:cubicBezTo>
                <a:cubicBezTo>
                  <a:pt x="94258" y="526636"/>
                  <a:pt x="45575" y="657870"/>
                  <a:pt x="31817" y="712903"/>
                </a:cubicBezTo>
                <a:cubicBezTo>
                  <a:pt x="18059" y="767936"/>
                  <a:pt x="1654" y="799157"/>
                  <a:pt x="6417" y="855778"/>
                </a:cubicBezTo>
                <a:cubicBezTo>
                  <a:pt x="11179" y="912399"/>
                  <a:pt x="56688" y="1038870"/>
                  <a:pt x="60392" y="1052628"/>
                </a:cubicBezTo>
                <a:cubicBezTo>
                  <a:pt x="64096" y="1066386"/>
                  <a:pt x="15942" y="908166"/>
                  <a:pt x="28642" y="938328"/>
                </a:cubicBezTo>
                <a:cubicBezTo>
                  <a:pt x="41342" y="968491"/>
                  <a:pt x="132359" y="1218257"/>
                  <a:pt x="136592" y="1233603"/>
                </a:cubicBezTo>
                <a:cubicBezTo>
                  <a:pt x="140825" y="1248949"/>
                  <a:pt x="73092" y="1105545"/>
                  <a:pt x="54042" y="1030403"/>
                </a:cubicBezTo>
                <a:cubicBezTo>
                  <a:pt x="34992" y="955261"/>
                  <a:pt x="11709" y="870595"/>
                  <a:pt x="22292" y="782753"/>
                </a:cubicBezTo>
                <a:cubicBezTo>
                  <a:pt x="32875" y="694911"/>
                  <a:pt x="101138" y="581141"/>
                  <a:pt x="117542" y="503353"/>
                </a:cubicBezTo>
                <a:cubicBezTo>
                  <a:pt x="133946" y="425566"/>
                  <a:pt x="117542" y="361007"/>
                  <a:pt x="120717" y="316028"/>
                </a:cubicBezTo>
                <a:cubicBezTo>
                  <a:pt x="123892" y="271049"/>
                  <a:pt x="138709" y="235066"/>
                  <a:pt x="136592" y="233478"/>
                </a:cubicBezTo>
                <a:cubicBezTo>
                  <a:pt x="134475" y="231890"/>
                  <a:pt x="107488" y="316557"/>
                  <a:pt x="108017" y="306503"/>
                </a:cubicBezTo>
                <a:cubicBezTo>
                  <a:pt x="108546" y="296449"/>
                  <a:pt x="105371" y="217603"/>
                  <a:pt x="139767" y="173153"/>
                </a:cubicBezTo>
                <a:cubicBezTo>
                  <a:pt x="174163" y="128703"/>
                  <a:pt x="358842" y="-17347"/>
                  <a:pt x="342967" y="1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73048A9-3A69-7757-42FD-980DA58EC4DB}"/>
              </a:ext>
            </a:extLst>
          </p:cNvPr>
          <p:cNvSpPr/>
          <p:nvPr/>
        </p:nvSpPr>
        <p:spPr>
          <a:xfrm>
            <a:off x="5175250" y="3149563"/>
            <a:ext cx="122909" cy="511538"/>
          </a:xfrm>
          <a:custGeom>
            <a:avLst/>
            <a:gdLst>
              <a:gd name="connsiteX0" fmla="*/ 53975 w 122909"/>
              <a:gd name="connsiteY0" fmla="*/ 37 h 511538"/>
              <a:gd name="connsiteX1" fmla="*/ 0 w 122909"/>
              <a:gd name="connsiteY1" fmla="*/ 155612 h 511538"/>
              <a:gd name="connsiteX2" fmla="*/ 53975 w 122909"/>
              <a:gd name="connsiteY2" fmla="*/ 127037 h 511538"/>
              <a:gd name="connsiteX3" fmla="*/ 9525 w 122909"/>
              <a:gd name="connsiteY3" fmla="*/ 244512 h 511538"/>
              <a:gd name="connsiteX4" fmla="*/ 60325 w 122909"/>
              <a:gd name="connsiteY4" fmla="*/ 200062 h 511538"/>
              <a:gd name="connsiteX5" fmla="*/ 38100 w 122909"/>
              <a:gd name="connsiteY5" fmla="*/ 298487 h 511538"/>
              <a:gd name="connsiteX6" fmla="*/ 73025 w 122909"/>
              <a:gd name="connsiteY6" fmla="*/ 241337 h 511538"/>
              <a:gd name="connsiteX7" fmla="*/ 79375 w 122909"/>
              <a:gd name="connsiteY7" fmla="*/ 349287 h 511538"/>
              <a:gd name="connsiteX8" fmla="*/ 120650 w 122909"/>
              <a:gd name="connsiteY8" fmla="*/ 308012 h 511538"/>
              <a:gd name="connsiteX9" fmla="*/ 117475 w 122909"/>
              <a:gd name="connsiteY9" fmla="*/ 511212 h 511538"/>
              <a:gd name="connsiteX10" fmla="*/ 117475 w 122909"/>
              <a:gd name="connsiteY10" fmla="*/ 352462 h 511538"/>
              <a:gd name="connsiteX11" fmla="*/ 57150 w 122909"/>
              <a:gd name="connsiteY11" fmla="*/ 238162 h 511538"/>
              <a:gd name="connsiteX12" fmla="*/ 22225 w 122909"/>
              <a:gd name="connsiteY12" fmla="*/ 171487 h 511538"/>
              <a:gd name="connsiteX13" fmla="*/ 53975 w 122909"/>
              <a:gd name="connsiteY13" fmla="*/ 37 h 51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909" h="511538">
                <a:moveTo>
                  <a:pt x="53975" y="37"/>
                </a:moveTo>
                <a:cubicBezTo>
                  <a:pt x="50271" y="-2609"/>
                  <a:pt x="0" y="134445"/>
                  <a:pt x="0" y="155612"/>
                </a:cubicBezTo>
                <a:cubicBezTo>
                  <a:pt x="0" y="176779"/>
                  <a:pt x="52388" y="112220"/>
                  <a:pt x="53975" y="127037"/>
                </a:cubicBezTo>
                <a:cubicBezTo>
                  <a:pt x="55562" y="141854"/>
                  <a:pt x="8467" y="232341"/>
                  <a:pt x="9525" y="244512"/>
                </a:cubicBezTo>
                <a:cubicBezTo>
                  <a:pt x="10583" y="256683"/>
                  <a:pt x="55563" y="191066"/>
                  <a:pt x="60325" y="200062"/>
                </a:cubicBezTo>
                <a:cubicBezTo>
                  <a:pt x="65087" y="209058"/>
                  <a:pt x="35983" y="291608"/>
                  <a:pt x="38100" y="298487"/>
                </a:cubicBezTo>
                <a:cubicBezTo>
                  <a:pt x="40217" y="305366"/>
                  <a:pt x="66146" y="232870"/>
                  <a:pt x="73025" y="241337"/>
                </a:cubicBezTo>
                <a:cubicBezTo>
                  <a:pt x="79904" y="249804"/>
                  <a:pt x="71438" y="338175"/>
                  <a:pt x="79375" y="349287"/>
                </a:cubicBezTo>
                <a:cubicBezTo>
                  <a:pt x="87313" y="360400"/>
                  <a:pt x="114300" y="281025"/>
                  <a:pt x="120650" y="308012"/>
                </a:cubicBezTo>
                <a:cubicBezTo>
                  <a:pt x="127000" y="334999"/>
                  <a:pt x="118004" y="503804"/>
                  <a:pt x="117475" y="511212"/>
                </a:cubicBezTo>
                <a:cubicBezTo>
                  <a:pt x="116946" y="518620"/>
                  <a:pt x="127529" y="397970"/>
                  <a:pt x="117475" y="352462"/>
                </a:cubicBezTo>
                <a:cubicBezTo>
                  <a:pt x="107421" y="306954"/>
                  <a:pt x="57150" y="238162"/>
                  <a:pt x="57150" y="238162"/>
                </a:cubicBezTo>
                <a:cubicBezTo>
                  <a:pt x="41275" y="208000"/>
                  <a:pt x="26987" y="205883"/>
                  <a:pt x="22225" y="171487"/>
                </a:cubicBezTo>
                <a:cubicBezTo>
                  <a:pt x="17463" y="137091"/>
                  <a:pt x="57679" y="2683"/>
                  <a:pt x="5397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70C2A61-9AAE-3B90-3AF4-8D1BA436D0CF}"/>
              </a:ext>
            </a:extLst>
          </p:cNvPr>
          <p:cNvSpPr/>
          <p:nvPr/>
        </p:nvSpPr>
        <p:spPr>
          <a:xfrm>
            <a:off x="5210002" y="3581382"/>
            <a:ext cx="139891" cy="550288"/>
          </a:xfrm>
          <a:custGeom>
            <a:avLst/>
            <a:gdLst>
              <a:gd name="connsiteX0" fmla="*/ 173 w 139891"/>
              <a:gd name="connsiteY0" fmla="*/ 18 h 550288"/>
              <a:gd name="connsiteX1" fmla="*/ 108123 w 139891"/>
              <a:gd name="connsiteY1" fmla="*/ 200043 h 550288"/>
              <a:gd name="connsiteX2" fmla="*/ 108123 w 139891"/>
              <a:gd name="connsiteY2" fmla="*/ 142893 h 550288"/>
              <a:gd name="connsiteX3" fmla="*/ 123998 w 139891"/>
              <a:gd name="connsiteY3" fmla="*/ 346093 h 550288"/>
              <a:gd name="connsiteX4" fmla="*/ 139873 w 139891"/>
              <a:gd name="connsiteY4" fmla="*/ 247668 h 550288"/>
              <a:gd name="connsiteX5" fmla="*/ 120823 w 139891"/>
              <a:gd name="connsiteY5" fmla="*/ 390543 h 550288"/>
              <a:gd name="connsiteX6" fmla="*/ 66848 w 139891"/>
              <a:gd name="connsiteY6" fmla="*/ 381018 h 550288"/>
              <a:gd name="connsiteX7" fmla="*/ 19223 w 139891"/>
              <a:gd name="connsiteY7" fmla="*/ 549293 h 550288"/>
              <a:gd name="connsiteX8" fmla="*/ 38273 w 139891"/>
              <a:gd name="connsiteY8" fmla="*/ 441343 h 550288"/>
              <a:gd name="connsiteX9" fmla="*/ 95423 w 139891"/>
              <a:gd name="connsiteY9" fmla="*/ 250843 h 550288"/>
              <a:gd name="connsiteX10" fmla="*/ 101773 w 139891"/>
              <a:gd name="connsiteY10" fmla="*/ 342918 h 550288"/>
              <a:gd name="connsiteX11" fmla="*/ 136698 w 139891"/>
              <a:gd name="connsiteY11" fmla="*/ 212743 h 550288"/>
              <a:gd name="connsiteX12" fmla="*/ 173 w 139891"/>
              <a:gd name="connsiteY12" fmla="*/ 18 h 55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891" h="550288">
                <a:moveTo>
                  <a:pt x="173" y="18"/>
                </a:moveTo>
                <a:cubicBezTo>
                  <a:pt x="-4589" y="-2099"/>
                  <a:pt x="90131" y="176231"/>
                  <a:pt x="108123" y="200043"/>
                </a:cubicBezTo>
                <a:cubicBezTo>
                  <a:pt x="126115" y="223856"/>
                  <a:pt x="105477" y="118551"/>
                  <a:pt x="108123" y="142893"/>
                </a:cubicBezTo>
                <a:cubicBezTo>
                  <a:pt x="110769" y="167235"/>
                  <a:pt x="118706" y="328631"/>
                  <a:pt x="123998" y="346093"/>
                </a:cubicBezTo>
                <a:cubicBezTo>
                  <a:pt x="129290" y="363555"/>
                  <a:pt x="140402" y="240260"/>
                  <a:pt x="139873" y="247668"/>
                </a:cubicBezTo>
                <a:cubicBezTo>
                  <a:pt x="139344" y="255076"/>
                  <a:pt x="132994" y="368318"/>
                  <a:pt x="120823" y="390543"/>
                </a:cubicBezTo>
                <a:cubicBezTo>
                  <a:pt x="108652" y="412768"/>
                  <a:pt x="83781" y="354560"/>
                  <a:pt x="66848" y="381018"/>
                </a:cubicBezTo>
                <a:cubicBezTo>
                  <a:pt x="49915" y="407476"/>
                  <a:pt x="23986" y="539239"/>
                  <a:pt x="19223" y="549293"/>
                </a:cubicBezTo>
                <a:cubicBezTo>
                  <a:pt x="14461" y="559347"/>
                  <a:pt x="25573" y="491085"/>
                  <a:pt x="38273" y="441343"/>
                </a:cubicBezTo>
                <a:cubicBezTo>
                  <a:pt x="50973" y="391601"/>
                  <a:pt x="84840" y="267247"/>
                  <a:pt x="95423" y="250843"/>
                </a:cubicBezTo>
                <a:cubicBezTo>
                  <a:pt x="106006" y="234439"/>
                  <a:pt x="94894" y="349268"/>
                  <a:pt x="101773" y="342918"/>
                </a:cubicBezTo>
                <a:cubicBezTo>
                  <a:pt x="108652" y="336568"/>
                  <a:pt x="149927" y="265131"/>
                  <a:pt x="136698" y="212743"/>
                </a:cubicBezTo>
                <a:cubicBezTo>
                  <a:pt x="123469" y="160356"/>
                  <a:pt x="4935" y="2135"/>
                  <a:pt x="17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0A2F990B-0513-25EF-03A4-9C37EB27CCA8}"/>
              </a:ext>
            </a:extLst>
          </p:cNvPr>
          <p:cNvSpPr/>
          <p:nvPr/>
        </p:nvSpPr>
        <p:spPr>
          <a:xfrm>
            <a:off x="5056205" y="4419100"/>
            <a:ext cx="312758" cy="416157"/>
          </a:xfrm>
          <a:custGeom>
            <a:avLst/>
            <a:gdLst>
              <a:gd name="connsiteX0" fmla="*/ 309545 w 312758"/>
              <a:gd name="connsiteY0" fmla="*/ 70350 h 416157"/>
              <a:gd name="connsiteX1" fmla="*/ 4745 w 312758"/>
              <a:gd name="connsiteY1" fmla="*/ 410075 h 416157"/>
              <a:gd name="connsiteX2" fmla="*/ 128570 w 312758"/>
              <a:gd name="connsiteY2" fmla="*/ 267200 h 416157"/>
              <a:gd name="connsiteX3" fmla="*/ 195245 w 312758"/>
              <a:gd name="connsiteY3" fmla="*/ 500 h 416157"/>
              <a:gd name="connsiteX4" fmla="*/ 166670 w 312758"/>
              <a:gd name="connsiteY4" fmla="*/ 197350 h 416157"/>
              <a:gd name="connsiteX5" fmla="*/ 309545 w 312758"/>
              <a:gd name="connsiteY5" fmla="*/ 70350 h 41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758" h="416157">
                <a:moveTo>
                  <a:pt x="309545" y="70350"/>
                </a:moveTo>
                <a:cubicBezTo>
                  <a:pt x="282557" y="105804"/>
                  <a:pt x="34907" y="377267"/>
                  <a:pt x="4745" y="410075"/>
                </a:cubicBezTo>
                <a:cubicBezTo>
                  <a:pt x="-25417" y="442883"/>
                  <a:pt x="96820" y="335463"/>
                  <a:pt x="128570" y="267200"/>
                </a:cubicBezTo>
                <a:cubicBezTo>
                  <a:pt x="160320" y="198938"/>
                  <a:pt x="188895" y="12142"/>
                  <a:pt x="195245" y="500"/>
                </a:cubicBezTo>
                <a:cubicBezTo>
                  <a:pt x="201595" y="-11142"/>
                  <a:pt x="148149" y="184121"/>
                  <a:pt x="166670" y="197350"/>
                </a:cubicBezTo>
                <a:cubicBezTo>
                  <a:pt x="185191" y="210579"/>
                  <a:pt x="336533" y="34896"/>
                  <a:pt x="309545" y="70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2B57ECF-E16A-4405-57DB-366BDFD1CBAA}"/>
              </a:ext>
            </a:extLst>
          </p:cNvPr>
          <p:cNvSpPr/>
          <p:nvPr/>
        </p:nvSpPr>
        <p:spPr>
          <a:xfrm>
            <a:off x="4200152" y="4438586"/>
            <a:ext cx="229134" cy="448620"/>
          </a:xfrm>
          <a:custGeom>
            <a:avLst/>
            <a:gdLst>
              <a:gd name="connsiteX0" fmla="*/ 373 w 229134"/>
              <a:gd name="connsiteY0" fmla="*/ 64 h 448620"/>
              <a:gd name="connsiteX1" fmla="*/ 28948 w 229134"/>
              <a:gd name="connsiteY1" fmla="*/ 222314 h 448620"/>
              <a:gd name="connsiteX2" fmla="*/ 44823 w 229134"/>
              <a:gd name="connsiteY2" fmla="*/ 174689 h 448620"/>
              <a:gd name="connsiteX3" fmla="*/ 152773 w 229134"/>
              <a:gd name="connsiteY3" fmla="*/ 333439 h 448620"/>
              <a:gd name="connsiteX4" fmla="*/ 140073 w 229134"/>
              <a:gd name="connsiteY4" fmla="*/ 254064 h 448620"/>
              <a:gd name="connsiteX5" fmla="*/ 228973 w 229134"/>
              <a:gd name="connsiteY5" fmla="*/ 447739 h 448620"/>
              <a:gd name="connsiteX6" fmla="*/ 114673 w 229134"/>
              <a:gd name="connsiteY6" fmla="*/ 320739 h 448620"/>
              <a:gd name="connsiteX7" fmla="*/ 51173 w 229134"/>
              <a:gd name="connsiteY7" fmla="*/ 200089 h 448620"/>
              <a:gd name="connsiteX8" fmla="*/ 373 w 229134"/>
              <a:gd name="connsiteY8" fmla="*/ 64 h 44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34" h="448620">
                <a:moveTo>
                  <a:pt x="373" y="64"/>
                </a:moveTo>
                <a:cubicBezTo>
                  <a:pt x="-3331" y="3768"/>
                  <a:pt x="21540" y="193210"/>
                  <a:pt x="28948" y="222314"/>
                </a:cubicBezTo>
                <a:cubicBezTo>
                  <a:pt x="36356" y="251418"/>
                  <a:pt x="24186" y="156168"/>
                  <a:pt x="44823" y="174689"/>
                </a:cubicBezTo>
                <a:cubicBezTo>
                  <a:pt x="65460" y="193210"/>
                  <a:pt x="136898" y="320210"/>
                  <a:pt x="152773" y="333439"/>
                </a:cubicBezTo>
                <a:cubicBezTo>
                  <a:pt x="168648" y="346668"/>
                  <a:pt x="127373" y="235014"/>
                  <a:pt x="140073" y="254064"/>
                </a:cubicBezTo>
                <a:cubicBezTo>
                  <a:pt x="152773" y="273114"/>
                  <a:pt x="233206" y="436627"/>
                  <a:pt x="228973" y="447739"/>
                </a:cubicBezTo>
                <a:cubicBezTo>
                  <a:pt x="224740" y="458852"/>
                  <a:pt x="144306" y="362014"/>
                  <a:pt x="114673" y="320739"/>
                </a:cubicBezTo>
                <a:cubicBezTo>
                  <a:pt x="85040" y="279464"/>
                  <a:pt x="68106" y="246126"/>
                  <a:pt x="51173" y="200089"/>
                </a:cubicBezTo>
                <a:cubicBezTo>
                  <a:pt x="34240" y="154052"/>
                  <a:pt x="4077" y="-3640"/>
                  <a:pt x="373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C0F5A4E3-B8EE-3247-FEAD-5BDE1536E198}"/>
              </a:ext>
            </a:extLst>
          </p:cNvPr>
          <p:cNvSpPr/>
          <p:nvPr/>
        </p:nvSpPr>
        <p:spPr>
          <a:xfrm>
            <a:off x="4390021" y="4844892"/>
            <a:ext cx="417289" cy="370144"/>
          </a:xfrm>
          <a:custGeom>
            <a:avLst/>
            <a:gdLst>
              <a:gd name="connsiteX0" fmla="*/ 1004 w 417289"/>
              <a:gd name="connsiteY0" fmla="*/ 158 h 370144"/>
              <a:gd name="connsiteX1" fmla="*/ 312154 w 417289"/>
              <a:gd name="connsiteY1" fmla="*/ 136683 h 370144"/>
              <a:gd name="connsiteX2" fmla="*/ 286754 w 417289"/>
              <a:gd name="connsiteY2" fmla="*/ 79533 h 370144"/>
              <a:gd name="connsiteX3" fmla="*/ 388354 w 417289"/>
              <a:gd name="connsiteY3" fmla="*/ 219233 h 370144"/>
              <a:gd name="connsiteX4" fmla="*/ 416929 w 417289"/>
              <a:gd name="connsiteY4" fmla="*/ 368458 h 370144"/>
              <a:gd name="connsiteX5" fmla="*/ 397879 w 417289"/>
              <a:gd name="connsiteY5" fmla="*/ 292258 h 370144"/>
              <a:gd name="connsiteX6" fmla="*/ 312154 w 417289"/>
              <a:gd name="connsiteY6" fmla="*/ 177958 h 370144"/>
              <a:gd name="connsiteX7" fmla="*/ 210554 w 417289"/>
              <a:gd name="connsiteY7" fmla="*/ 108108 h 370144"/>
              <a:gd name="connsiteX8" fmla="*/ 261354 w 417289"/>
              <a:gd name="connsiteY8" fmla="*/ 206533 h 370144"/>
              <a:gd name="connsiteX9" fmla="*/ 213729 w 417289"/>
              <a:gd name="connsiteY9" fmla="*/ 111283 h 370144"/>
              <a:gd name="connsiteX10" fmla="*/ 1004 w 417289"/>
              <a:gd name="connsiteY10" fmla="*/ 158 h 37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7289" h="370144">
                <a:moveTo>
                  <a:pt x="1004" y="158"/>
                </a:moveTo>
                <a:cubicBezTo>
                  <a:pt x="17408" y="4391"/>
                  <a:pt x="264529" y="123454"/>
                  <a:pt x="312154" y="136683"/>
                </a:cubicBezTo>
                <a:cubicBezTo>
                  <a:pt x="359779" y="149912"/>
                  <a:pt x="274054" y="65775"/>
                  <a:pt x="286754" y="79533"/>
                </a:cubicBezTo>
                <a:cubicBezTo>
                  <a:pt x="299454" y="93291"/>
                  <a:pt x="366658" y="171079"/>
                  <a:pt x="388354" y="219233"/>
                </a:cubicBezTo>
                <a:cubicBezTo>
                  <a:pt x="410050" y="267387"/>
                  <a:pt x="415342" y="356287"/>
                  <a:pt x="416929" y="368458"/>
                </a:cubicBezTo>
                <a:cubicBezTo>
                  <a:pt x="418516" y="380629"/>
                  <a:pt x="415341" y="324008"/>
                  <a:pt x="397879" y="292258"/>
                </a:cubicBezTo>
                <a:cubicBezTo>
                  <a:pt x="380417" y="260508"/>
                  <a:pt x="343375" y="208650"/>
                  <a:pt x="312154" y="177958"/>
                </a:cubicBezTo>
                <a:cubicBezTo>
                  <a:pt x="280933" y="147266"/>
                  <a:pt x="219021" y="103345"/>
                  <a:pt x="210554" y="108108"/>
                </a:cubicBezTo>
                <a:cubicBezTo>
                  <a:pt x="202087" y="112871"/>
                  <a:pt x="260825" y="206004"/>
                  <a:pt x="261354" y="206533"/>
                </a:cubicBezTo>
                <a:cubicBezTo>
                  <a:pt x="261883" y="207062"/>
                  <a:pt x="253417" y="145150"/>
                  <a:pt x="213729" y="111283"/>
                </a:cubicBezTo>
                <a:cubicBezTo>
                  <a:pt x="174042" y="77416"/>
                  <a:pt x="-15400" y="-4075"/>
                  <a:pt x="1004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FA90DAE-6319-2D16-54DC-1DA5DEC3ECC5}"/>
              </a:ext>
            </a:extLst>
          </p:cNvPr>
          <p:cNvSpPr/>
          <p:nvPr/>
        </p:nvSpPr>
        <p:spPr>
          <a:xfrm>
            <a:off x="4067304" y="5181532"/>
            <a:ext cx="724286" cy="587785"/>
          </a:xfrm>
          <a:custGeom>
            <a:avLst/>
            <a:gdLst>
              <a:gd name="connsiteX0" fmla="*/ 723771 w 724286"/>
              <a:gd name="connsiteY0" fmla="*/ 68 h 587785"/>
              <a:gd name="connsiteX1" fmla="*/ 412621 w 724286"/>
              <a:gd name="connsiteY1" fmla="*/ 295343 h 587785"/>
              <a:gd name="connsiteX2" fmla="*/ 495171 w 724286"/>
              <a:gd name="connsiteY2" fmla="*/ 222318 h 587785"/>
              <a:gd name="connsiteX3" fmla="*/ 231646 w 724286"/>
              <a:gd name="connsiteY3" fmla="*/ 396943 h 587785"/>
              <a:gd name="connsiteX4" fmla="*/ 307846 w 724286"/>
              <a:gd name="connsiteY4" fmla="*/ 349318 h 587785"/>
              <a:gd name="connsiteX5" fmla="*/ 3046 w 724286"/>
              <a:gd name="connsiteY5" fmla="*/ 584268 h 587785"/>
              <a:gd name="connsiteX6" fmla="*/ 171321 w 724286"/>
              <a:gd name="connsiteY6" fmla="*/ 469968 h 587785"/>
              <a:gd name="connsiteX7" fmla="*/ 491996 w 724286"/>
              <a:gd name="connsiteY7" fmla="*/ 196918 h 587785"/>
              <a:gd name="connsiteX8" fmla="*/ 326896 w 724286"/>
              <a:gd name="connsiteY8" fmla="*/ 266768 h 587785"/>
              <a:gd name="connsiteX9" fmla="*/ 723771 w 724286"/>
              <a:gd name="connsiteY9" fmla="*/ 68 h 58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286" h="587785">
                <a:moveTo>
                  <a:pt x="723771" y="68"/>
                </a:moveTo>
                <a:cubicBezTo>
                  <a:pt x="738059" y="4831"/>
                  <a:pt x="450721" y="258301"/>
                  <a:pt x="412621" y="295343"/>
                </a:cubicBezTo>
                <a:cubicBezTo>
                  <a:pt x="374521" y="332385"/>
                  <a:pt x="525333" y="205385"/>
                  <a:pt x="495171" y="222318"/>
                </a:cubicBezTo>
                <a:cubicBezTo>
                  <a:pt x="465009" y="239251"/>
                  <a:pt x="262867" y="375776"/>
                  <a:pt x="231646" y="396943"/>
                </a:cubicBezTo>
                <a:cubicBezTo>
                  <a:pt x="200425" y="418110"/>
                  <a:pt x="345946" y="318097"/>
                  <a:pt x="307846" y="349318"/>
                </a:cubicBezTo>
                <a:cubicBezTo>
                  <a:pt x="269746" y="380539"/>
                  <a:pt x="25800" y="564160"/>
                  <a:pt x="3046" y="584268"/>
                </a:cubicBezTo>
                <a:cubicBezTo>
                  <a:pt x="-19708" y="604376"/>
                  <a:pt x="89829" y="534526"/>
                  <a:pt x="171321" y="469968"/>
                </a:cubicBezTo>
                <a:cubicBezTo>
                  <a:pt x="252813" y="405410"/>
                  <a:pt x="466067" y="230785"/>
                  <a:pt x="491996" y="196918"/>
                </a:cubicBezTo>
                <a:cubicBezTo>
                  <a:pt x="517925" y="163051"/>
                  <a:pt x="289325" y="293756"/>
                  <a:pt x="326896" y="266768"/>
                </a:cubicBezTo>
                <a:cubicBezTo>
                  <a:pt x="364467" y="239780"/>
                  <a:pt x="709483" y="-4695"/>
                  <a:pt x="723771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A20E0B26-602E-14FA-B49A-091E9585115E}"/>
              </a:ext>
            </a:extLst>
          </p:cNvPr>
          <p:cNvSpPr/>
          <p:nvPr/>
        </p:nvSpPr>
        <p:spPr>
          <a:xfrm>
            <a:off x="4111708" y="5119664"/>
            <a:ext cx="541719" cy="543913"/>
          </a:xfrm>
          <a:custGeom>
            <a:avLst/>
            <a:gdLst>
              <a:gd name="connsiteX0" fmla="*/ 539667 w 541719"/>
              <a:gd name="connsiteY0" fmla="*/ 1611 h 543913"/>
              <a:gd name="connsiteX1" fmla="*/ 218992 w 541719"/>
              <a:gd name="connsiteY1" fmla="*/ 312761 h 543913"/>
              <a:gd name="connsiteX2" fmla="*/ 263442 w 541719"/>
              <a:gd name="connsiteY2" fmla="*/ 239736 h 543913"/>
              <a:gd name="connsiteX3" fmla="*/ 3092 w 541719"/>
              <a:gd name="connsiteY3" fmla="*/ 541361 h 543913"/>
              <a:gd name="connsiteX4" fmla="*/ 126917 w 541719"/>
              <a:gd name="connsiteY4" fmla="*/ 376261 h 543913"/>
              <a:gd name="connsiteX5" fmla="*/ 228517 w 541719"/>
              <a:gd name="connsiteY5" fmla="*/ 227036 h 543913"/>
              <a:gd name="connsiteX6" fmla="*/ 218992 w 541719"/>
              <a:gd name="connsiteY6" fmla="*/ 284186 h 543913"/>
              <a:gd name="connsiteX7" fmla="*/ 368217 w 541719"/>
              <a:gd name="connsiteY7" fmla="*/ 100036 h 543913"/>
              <a:gd name="connsiteX8" fmla="*/ 358692 w 541719"/>
              <a:gd name="connsiteY8" fmla="*/ 185761 h 543913"/>
              <a:gd name="connsiteX9" fmla="*/ 539667 w 541719"/>
              <a:gd name="connsiteY9" fmla="*/ 1611 h 54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719" h="543913">
                <a:moveTo>
                  <a:pt x="539667" y="1611"/>
                </a:moveTo>
                <a:cubicBezTo>
                  <a:pt x="516384" y="22778"/>
                  <a:pt x="265029" y="273074"/>
                  <a:pt x="218992" y="312761"/>
                </a:cubicBezTo>
                <a:cubicBezTo>
                  <a:pt x="172955" y="352448"/>
                  <a:pt x="299425" y="201636"/>
                  <a:pt x="263442" y="239736"/>
                </a:cubicBezTo>
                <a:cubicBezTo>
                  <a:pt x="227459" y="277836"/>
                  <a:pt x="25846" y="518607"/>
                  <a:pt x="3092" y="541361"/>
                </a:cubicBezTo>
                <a:cubicBezTo>
                  <a:pt x="-19662" y="564115"/>
                  <a:pt x="89346" y="428649"/>
                  <a:pt x="126917" y="376261"/>
                </a:cubicBezTo>
                <a:cubicBezTo>
                  <a:pt x="164488" y="323874"/>
                  <a:pt x="213171" y="242382"/>
                  <a:pt x="228517" y="227036"/>
                </a:cubicBezTo>
                <a:cubicBezTo>
                  <a:pt x="243863" y="211690"/>
                  <a:pt x="195709" y="305353"/>
                  <a:pt x="218992" y="284186"/>
                </a:cubicBezTo>
                <a:cubicBezTo>
                  <a:pt x="242275" y="263019"/>
                  <a:pt x="344934" y="116440"/>
                  <a:pt x="368217" y="100036"/>
                </a:cubicBezTo>
                <a:cubicBezTo>
                  <a:pt x="391500" y="83632"/>
                  <a:pt x="336467" y="196873"/>
                  <a:pt x="358692" y="185761"/>
                </a:cubicBezTo>
                <a:cubicBezTo>
                  <a:pt x="380917" y="174649"/>
                  <a:pt x="562950" y="-19556"/>
                  <a:pt x="539667" y="1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BB3E70F-74CE-553B-B78A-39EA60545EAD}"/>
              </a:ext>
            </a:extLst>
          </p:cNvPr>
          <p:cNvSpPr/>
          <p:nvPr/>
        </p:nvSpPr>
        <p:spPr>
          <a:xfrm>
            <a:off x="3719805" y="5727709"/>
            <a:ext cx="487427" cy="178441"/>
          </a:xfrm>
          <a:custGeom>
            <a:avLst/>
            <a:gdLst>
              <a:gd name="connsiteX0" fmla="*/ 1295 w 487427"/>
              <a:gd name="connsiteY0" fmla="*/ 177791 h 178441"/>
              <a:gd name="connsiteX1" fmla="*/ 480720 w 487427"/>
              <a:gd name="connsiteY1" fmla="*/ 6341 h 178441"/>
              <a:gd name="connsiteX2" fmla="*/ 290220 w 487427"/>
              <a:gd name="connsiteY2" fmla="*/ 34916 h 178441"/>
              <a:gd name="connsiteX3" fmla="*/ 407695 w 487427"/>
              <a:gd name="connsiteY3" fmla="*/ 15866 h 178441"/>
              <a:gd name="connsiteX4" fmla="*/ 341020 w 487427"/>
              <a:gd name="connsiteY4" fmla="*/ 63491 h 178441"/>
              <a:gd name="connsiteX5" fmla="*/ 1295 w 487427"/>
              <a:gd name="connsiteY5" fmla="*/ 177791 h 17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7427" h="178441">
                <a:moveTo>
                  <a:pt x="1295" y="177791"/>
                </a:moveTo>
                <a:cubicBezTo>
                  <a:pt x="24578" y="168266"/>
                  <a:pt x="432566" y="30153"/>
                  <a:pt x="480720" y="6341"/>
                </a:cubicBezTo>
                <a:cubicBezTo>
                  <a:pt x="528874" y="-17471"/>
                  <a:pt x="302391" y="33329"/>
                  <a:pt x="290220" y="34916"/>
                </a:cubicBezTo>
                <a:cubicBezTo>
                  <a:pt x="278049" y="36503"/>
                  <a:pt x="399228" y="11103"/>
                  <a:pt x="407695" y="15866"/>
                </a:cubicBezTo>
                <a:cubicBezTo>
                  <a:pt x="416162" y="20629"/>
                  <a:pt x="406637" y="37562"/>
                  <a:pt x="341020" y="63491"/>
                </a:cubicBezTo>
                <a:cubicBezTo>
                  <a:pt x="275403" y="89420"/>
                  <a:pt x="-21988" y="187316"/>
                  <a:pt x="1295" y="177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9DF5CF76-0FD5-DF44-8603-5BCDD97CC5AD}"/>
              </a:ext>
            </a:extLst>
          </p:cNvPr>
          <p:cNvSpPr/>
          <p:nvPr/>
        </p:nvSpPr>
        <p:spPr>
          <a:xfrm>
            <a:off x="3678147" y="5202467"/>
            <a:ext cx="122450" cy="552581"/>
          </a:xfrm>
          <a:custGeom>
            <a:avLst/>
            <a:gdLst>
              <a:gd name="connsiteX0" fmla="*/ 58828 w 122450"/>
              <a:gd name="connsiteY0" fmla="*/ 1358 h 552581"/>
              <a:gd name="connsiteX1" fmla="*/ 23903 w 122450"/>
              <a:gd name="connsiteY1" fmla="*/ 382358 h 552581"/>
              <a:gd name="connsiteX2" fmla="*/ 52478 w 122450"/>
              <a:gd name="connsiteY2" fmla="*/ 277583 h 552581"/>
              <a:gd name="connsiteX3" fmla="*/ 4853 w 122450"/>
              <a:gd name="connsiteY3" fmla="*/ 547458 h 552581"/>
              <a:gd name="connsiteX4" fmla="*/ 36603 w 122450"/>
              <a:gd name="connsiteY4" fmla="*/ 433158 h 552581"/>
              <a:gd name="connsiteX5" fmla="*/ 122328 w 122450"/>
              <a:gd name="connsiteY5" fmla="*/ 172808 h 552581"/>
              <a:gd name="connsiteX6" fmla="*/ 55653 w 122450"/>
              <a:gd name="connsiteY6" fmla="*/ 312508 h 552581"/>
              <a:gd name="connsiteX7" fmla="*/ 58828 w 122450"/>
              <a:gd name="connsiteY7" fmla="*/ 210908 h 552581"/>
              <a:gd name="connsiteX8" fmla="*/ 23903 w 122450"/>
              <a:gd name="connsiteY8" fmla="*/ 299808 h 552581"/>
              <a:gd name="connsiteX9" fmla="*/ 11203 w 122450"/>
              <a:gd name="connsiteY9" fmla="*/ 169633 h 552581"/>
              <a:gd name="connsiteX10" fmla="*/ 4853 w 122450"/>
              <a:gd name="connsiteY10" fmla="*/ 252183 h 552581"/>
              <a:gd name="connsiteX11" fmla="*/ 58828 w 122450"/>
              <a:gd name="connsiteY11" fmla="*/ 1358 h 55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450" h="552581">
                <a:moveTo>
                  <a:pt x="58828" y="1358"/>
                </a:moveTo>
                <a:cubicBezTo>
                  <a:pt x="62003" y="23054"/>
                  <a:pt x="24961" y="336321"/>
                  <a:pt x="23903" y="382358"/>
                </a:cubicBezTo>
                <a:cubicBezTo>
                  <a:pt x="22845" y="428395"/>
                  <a:pt x="55653" y="250066"/>
                  <a:pt x="52478" y="277583"/>
                </a:cubicBezTo>
                <a:cubicBezTo>
                  <a:pt x="49303" y="305100"/>
                  <a:pt x="7499" y="521529"/>
                  <a:pt x="4853" y="547458"/>
                </a:cubicBezTo>
                <a:cubicBezTo>
                  <a:pt x="2207" y="573387"/>
                  <a:pt x="17024" y="495600"/>
                  <a:pt x="36603" y="433158"/>
                </a:cubicBezTo>
                <a:cubicBezTo>
                  <a:pt x="56182" y="370716"/>
                  <a:pt x="119153" y="192916"/>
                  <a:pt x="122328" y="172808"/>
                </a:cubicBezTo>
                <a:cubicBezTo>
                  <a:pt x="125503" y="152700"/>
                  <a:pt x="66236" y="306158"/>
                  <a:pt x="55653" y="312508"/>
                </a:cubicBezTo>
                <a:cubicBezTo>
                  <a:pt x="45070" y="318858"/>
                  <a:pt x="64120" y="213025"/>
                  <a:pt x="58828" y="210908"/>
                </a:cubicBezTo>
                <a:cubicBezTo>
                  <a:pt x="53536" y="208791"/>
                  <a:pt x="31841" y="306687"/>
                  <a:pt x="23903" y="299808"/>
                </a:cubicBezTo>
                <a:cubicBezTo>
                  <a:pt x="15965" y="292929"/>
                  <a:pt x="14378" y="177571"/>
                  <a:pt x="11203" y="169633"/>
                </a:cubicBezTo>
                <a:cubicBezTo>
                  <a:pt x="8028" y="161695"/>
                  <a:pt x="-7847" y="279700"/>
                  <a:pt x="4853" y="252183"/>
                </a:cubicBezTo>
                <a:cubicBezTo>
                  <a:pt x="17553" y="224666"/>
                  <a:pt x="55653" y="-20338"/>
                  <a:pt x="58828" y="1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A60600E-C6C5-1300-DABB-2982332794E8}"/>
              </a:ext>
            </a:extLst>
          </p:cNvPr>
          <p:cNvSpPr/>
          <p:nvPr/>
        </p:nvSpPr>
        <p:spPr>
          <a:xfrm>
            <a:off x="4305289" y="4863966"/>
            <a:ext cx="220323" cy="317856"/>
          </a:xfrm>
          <a:custGeom>
            <a:avLst/>
            <a:gdLst>
              <a:gd name="connsiteX0" fmla="*/ 11 w 220323"/>
              <a:gd name="connsiteY0" fmla="*/ 134 h 317856"/>
              <a:gd name="connsiteX1" fmla="*/ 193686 w 220323"/>
              <a:gd name="connsiteY1" fmla="*/ 165234 h 317856"/>
              <a:gd name="connsiteX2" fmla="*/ 165111 w 220323"/>
              <a:gd name="connsiteY2" fmla="*/ 104909 h 317856"/>
              <a:gd name="connsiteX3" fmla="*/ 190511 w 220323"/>
              <a:gd name="connsiteY3" fmla="*/ 254134 h 317856"/>
              <a:gd name="connsiteX4" fmla="*/ 187336 w 220323"/>
              <a:gd name="connsiteY4" fmla="*/ 317634 h 317856"/>
              <a:gd name="connsiteX5" fmla="*/ 196861 w 220323"/>
              <a:gd name="connsiteY5" fmla="*/ 235084 h 317856"/>
              <a:gd name="connsiteX6" fmla="*/ 219086 w 220323"/>
              <a:gd name="connsiteY6" fmla="*/ 152534 h 317856"/>
              <a:gd name="connsiteX7" fmla="*/ 155586 w 220323"/>
              <a:gd name="connsiteY7" fmla="*/ 120784 h 317856"/>
              <a:gd name="connsiteX8" fmla="*/ 203211 w 220323"/>
              <a:gd name="connsiteY8" fmla="*/ 196984 h 317856"/>
              <a:gd name="connsiteX9" fmla="*/ 11 w 220323"/>
              <a:gd name="connsiteY9" fmla="*/ 134 h 31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323" h="317856">
                <a:moveTo>
                  <a:pt x="11" y="134"/>
                </a:moveTo>
                <a:cubicBezTo>
                  <a:pt x="-1576" y="-5158"/>
                  <a:pt x="166169" y="147772"/>
                  <a:pt x="193686" y="165234"/>
                </a:cubicBezTo>
                <a:cubicBezTo>
                  <a:pt x="221203" y="182697"/>
                  <a:pt x="165640" y="90092"/>
                  <a:pt x="165111" y="104909"/>
                </a:cubicBezTo>
                <a:cubicBezTo>
                  <a:pt x="164582" y="119726"/>
                  <a:pt x="186807" y="218680"/>
                  <a:pt x="190511" y="254134"/>
                </a:cubicBezTo>
                <a:cubicBezTo>
                  <a:pt x="194215" y="289588"/>
                  <a:pt x="186278" y="320809"/>
                  <a:pt x="187336" y="317634"/>
                </a:cubicBezTo>
                <a:cubicBezTo>
                  <a:pt x="188394" y="314459"/>
                  <a:pt x="191569" y="262601"/>
                  <a:pt x="196861" y="235084"/>
                </a:cubicBezTo>
                <a:cubicBezTo>
                  <a:pt x="202153" y="207567"/>
                  <a:pt x="225965" y="171584"/>
                  <a:pt x="219086" y="152534"/>
                </a:cubicBezTo>
                <a:cubicBezTo>
                  <a:pt x="212207" y="133484"/>
                  <a:pt x="158232" y="113376"/>
                  <a:pt x="155586" y="120784"/>
                </a:cubicBezTo>
                <a:cubicBezTo>
                  <a:pt x="152940" y="128192"/>
                  <a:pt x="225436" y="214446"/>
                  <a:pt x="203211" y="196984"/>
                </a:cubicBezTo>
                <a:cubicBezTo>
                  <a:pt x="180986" y="179522"/>
                  <a:pt x="1598" y="5426"/>
                  <a:pt x="11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45673F5-C920-C4F2-32E3-7EF2EFD34FEA}"/>
              </a:ext>
            </a:extLst>
          </p:cNvPr>
          <p:cNvSpPr/>
          <p:nvPr/>
        </p:nvSpPr>
        <p:spPr>
          <a:xfrm>
            <a:off x="3653949" y="5168878"/>
            <a:ext cx="813595" cy="571562"/>
          </a:xfrm>
          <a:custGeom>
            <a:avLst/>
            <a:gdLst>
              <a:gd name="connsiteX0" fmla="*/ 813276 w 813595"/>
              <a:gd name="connsiteY0" fmla="*/ 22 h 571562"/>
              <a:gd name="connsiteX1" fmla="*/ 606901 w 813595"/>
              <a:gd name="connsiteY1" fmla="*/ 168297 h 571562"/>
              <a:gd name="connsiteX2" fmla="*/ 622776 w 813595"/>
              <a:gd name="connsiteY2" fmla="*/ 149247 h 571562"/>
              <a:gd name="connsiteX3" fmla="*/ 537051 w 813595"/>
              <a:gd name="connsiteY3" fmla="*/ 250847 h 571562"/>
              <a:gd name="connsiteX4" fmla="*/ 467201 w 813595"/>
              <a:gd name="connsiteY4" fmla="*/ 330222 h 571562"/>
              <a:gd name="connsiteX5" fmla="*/ 413226 w 813595"/>
              <a:gd name="connsiteY5" fmla="*/ 431822 h 571562"/>
              <a:gd name="connsiteX6" fmla="*/ 521176 w 813595"/>
              <a:gd name="connsiteY6" fmla="*/ 254022 h 571562"/>
              <a:gd name="connsiteX7" fmla="*/ 384651 w 813595"/>
              <a:gd name="connsiteY7" fmla="*/ 434997 h 571562"/>
              <a:gd name="connsiteX8" fmla="*/ 257651 w 813595"/>
              <a:gd name="connsiteY8" fmla="*/ 530247 h 571562"/>
              <a:gd name="connsiteX9" fmla="*/ 476 w 813595"/>
              <a:gd name="connsiteY9" fmla="*/ 571522 h 571562"/>
              <a:gd name="connsiteX10" fmla="*/ 327501 w 813595"/>
              <a:gd name="connsiteY10" fmla="*/ 523897 h 571562"/>
              <a:gd name="connsiteX11" fmla="*/ 498951 w 813595"/>
              <a:gd name="connsiteY11" fmla="*/ 311172 h 571562"/>
              <a:gd name="connsiteX12" fmla="*/ 432276 w 813595"/>
              <a:gd name="connsiteY12" fmla="*/ 371497 h 571562"/>
              <a:gd name="connsiteX13" fmla="*/ 629126 w 813595"/>
              <a:gd name="connsiteY13" fmla="*/ 123847 h 571562"/>
              <a:gd name="connsiteX14" fmla="*/ 552926 w 813595"/>
              <a:gd name="connsiteY14" fmla="*/ 180997 h 571562"/>
              <a:gd name="connsiteX15" fmla="*/ 813276 w 813595"/>
              <a:gd name="connsiteY15" fmla="*/ 22 h 57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595" h="571562">
                <a:moveTo>
                  <a:pt x="813276" y="22"/>
                </a:moveTo>
                <a:cubicBezTo>
                  <a:pt x="822272" y="-2095"/>
                  <a:pt x="638651" y="143426"/>
                  <a:pt x="606901" y="168297"/>
                </a:cubicBezTo>
                <a:cubicBezTo>
                  <a:pt x="575151" y="193168"/>
                  <a:pt x="622776" y="149247"/>
                  <a:pt x="622776" y="149247"/>
                </a:cubicBezTo>
                <a:lnTo>
                  <a:pt x="537051" y="250847"/>
                </a:lnTo>
                <a:cubicBezTo>
                  <a:pt x="511122" y="281009"/>
                  <a:pt x="487838" y="300060"/>
                  <a:pt x="467201" y="330222"/>
                </a:cubicBezTo>
                <a:cubicBezTo>
                  <a:pt x="446564" y="360384"/>
                  <a:pt x="404230" y="444522"/>
                  <a:pt x="413226" y="431822"/>
                </a:cubicBezTo>
                <a:cubicBezTo>
                  <a:pt x="422222" y="419122"/>
                  <a:pt x="525938" y="253493"/>
                  <a:pt x="521176" y="254022"/>
                </a:cubicBezTo>
                <a:cubicBezTo>
                  <a:pt x="516413" y="254551"/>
                  <a:pt x="428572" y="388960"/>
                  <a:pt x="384651" y="434997"/>
                </a:cubicBezTo>
                <a:cubicBezTo>
                  <a:pt x="340730" y="481035"/>
                  <a:pt x="321680" y="507493"/>
                  <a:pt x="257651" y="530247"/>
                </a:cubicBezTo>
                <a:cubicBezTo>
                  <a:pt x="193622" y="553001"/>
                  <a:pt x="-11166" y="572580"/>
                  <a:pt x="476" y="571522"/>
                </a:cubicBezTo>
                <a:cubicBezTo>
                  <a:pt x="12118" y="570464"/>
                  <a:pt x="244422" y="567289"/>
                  <a:pt x="327501" y="523897"/>
                </a:cubicBezTo>
                <a:cubicBezTo>
                  <a:pt x="410580" y="480505"/>
                  <a:pt x="481488" y="336572"/>
                  <a:pt x="498951" y="311172"/>
                </a:cubicBezTo>
                <a:cubicBezTo>
                  <a:pt x="516414" y="285772"/>
                  <a:pt x="410580" y="402718"/>
                  <a:pt x="432276" y="371497"/>
                </a:cubicBezTo>
                <a:cubicBezTo>
                  <a:pt x="453972" y="340276"/>
                  <a:pt x="609018" y="155597"/>
                  <a:pt x="629126" y="123847"/>
                </a:cubicBezTo>
                <a:cubicBezTo>
                  <a:pt x="649234" y="92097"/>
                  <a:pt x="526997" y="197401"/>
                  <a:pt x="552926" y="180997"/>
                </a:cubicBezTo>
                <a:cubicBezTo>
                  <a:pt x="578855" y="164593"/>
                  <a:pt x="804280" y="2139"/>
                  <a:pt x="81327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8C911B89-C53C-1335-C357-B650D99ED9F0}"/>
              </a:ext>
            </a:extLst>
          </p:cNvPr>
          <p:cNvSpPr/>
          <p:nvPr/>
        </p:nvSpPr>
        <p:spPr>
          <a:xfrm>
            <a:off x="3656901" y="5667363"/>
            <a:ext cx="239253" cy="224976"/>
          </a:xfrm>
          <a:custGeom>
            <a:avLst/>
            <a:gdLst>
              <a:gd name="connsiteX0" fmla="*/ 92774 w 239253"/>
              <a:gd name="connsiteY0" fmla="*/ 12 h 224976"/>
              <a:gd name="connsiteX1" fmla="*/ 35624 w 239253"/>
              <a:gd name="connsiteY1" fmla="*/ 158762 h 224976"/>
              <a:gd name="connsiteX2" fmla="*/ 76899 w 239253"/>
              <a:gd name="connsiteY2" fmla="*/ 180987 h 224976"/>
              <a:gd name="connsiteX3" fmla="*/ 238824 w 239253"/>
              <a:gd name="connsiteY3" fmla="*/ 219087 h 224976"/>
              <a:gd name="connsiteX4" fmla="*/ 121349 w 239253"/>
              <a:gd name="connsiteY4" fmla="*/ 209562 h 224976"/>
              <a:gd name="connsiteX5" fmla="*/ 32449 w 239253"/>
              <a:gd name="connsiteY5" fmla="*/ 215912 h 224976"/>
              <a:gd name="connsiteX6" fmla="*/ 699 w 239253"/>
              <a:gd name="connsiteY6" fmla="*/ 66687 h 224976"/>
              <a:gd name="connsiteX7" fmla="*/ 16574 w 239253"/>
              <a:gd name="connsiteY7" fmla="*/ 149237 h 224976"/>
              <a:gd name="connsiteX8" fmla="*/ 92774 w 239253"/>
              <a:gd name="connsiteY8" fmla="*/ 12 h 22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253" h="224976">
                <a:moveTo>
                  <a:pt x="92774" y="12"/>
                </a:moveTo>
                <a:cubicBezTo>
                  <a:pt x="95949" y="1599"/>
                  <a:pt x="38270" y="128600"/>
                  <a:pt x="35624" y="158762"/>
                </a:cubicBezTo>
                <a:cubicBezTo>
                  <a:pt x="32978" y="188924"/>
                  <a:pt x="43032" y="170933"/>
                  <a:pt x="76899" y="180987"/>
                </a:cubicBezTo>
                <a:cubicBezTo>
                  <a:pt x="110766" y="191041"/>
                  <a:pt x="231416" y="214325"/>
                  <a:pt x="238824" y="219087"/>
                </a:cubicBezTo>
                <a:cubicBezTo>
                  <a:pt x="246232" y="223850"/>
                  <a:pt x="155745" y="210091"/>
                  <a:pt x="121349" y="209562"/>
                </a:cubicBezTo>
                <a:cubicBezTo>
                  <a:pt x="86953" y="209033"/>
                  <a:pt x="52557" y="239724"/>
                  <a:pt x="32449" y="215912"/>
                </a:cubicBezTo>
                <a:cubicBezTo>
                  <a:pt x="12341" y="192100"/>
                  <a:pt x="3345" y="77800"/>
                  <a:pt x="699" y="66687"/>
                </a:cubicBezTo>
                <a:cubicBezTo>
                  <a:pt x="-1947" y="55574"/>
                  <a:pt x="2816" y="155587"/>
                  <a:pt x="16574" y="149237"/>
                </a:cubicBezTo>
                <a:cubicBezTo>
                  <a:pt x="30332" y="142887"/>
                  <a:pt x="89599" y="-1575"/>
                  <a:pt x="92774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B6401FA-31AA-EA51-6268-FC9A347B81CB}"/>
              </a:ext>
            </a:extLst>
          </p:cNvPr>
          <p:cNvSpPr/>
          <p:nvPr/>
        </p:nvSpPr>
        <p:spPr>
          <a:xfrm>
            <a:off x="3755752" y="5587929"/>
            <a:ext cx="413865" cy="196990"/>
          </a:xfrm>
          <a:custGeom>
            <a:avLst/>
            <a:gdLst>
              <a:gd name="connsiteX0" fmla="*/ 413023 w 413865"/>
              <a:gd name="connsiteY0" fmla="*/ 71 h 196990"/>
              <a:gd name="connsiteX1" fmla="*/ 206648 w 413865"/>
              <a:gd name="connsiteY1" fmla="*/ 139771 h 196990"/>
              <a:gd name="connsiteX2" fmla="*/ 273 w 413865"/>
              <a:gd name="connsiteY2" fmla="*/ 196921 h 196990"/>
              <a:gd name="connsiteX3" fmla="*/ 251098 w 413865"/>
              <a:gd name="connsiteY3" fmla="*/ 130246 h 196990"/>
              <a:gd name="connsiteX4" fmla="*/ 279673 w 413865"/>
              <a:gd name="connsiteY4" fmla="*/ 120721 h 196990"/>
              <a:gd name="connsiteX5" fmla="*/ 413023 w 413865"/>
              <a:gd name="connsiteY5" fmla="*/ 71 h 19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865" h="196990">
                <a:moveTo>
                  <a:pt x="413023" y="71"/>
                </a:moveTo>
                <a:cubicBezTo>
                  <a:pt x="400852" y="3246"/>
                  <a:pt x="275440" y="106963"/>
                  <a:pt x="206648" y="139771"/>
                </a:cubicBezTo>
                <a:cubicBezTo>
                  <a:pt x="137856" y="172579"/>
                  <a:pt x="-7135" y="198508"/>
                  <a:pt x="273" y="196921"/>
                </a:cubicBezTo>
                <a:cubicBezTo>
                  <a:pt x="7681" y="195334"/>
                  <a:pt x="204531" y="142946"/>
                  <a:pt x="251098" y="130246"/>
                </a:cubicBezTo>
                <a:cubicBezTo>
                  <a:pt x="297665" y="117546"/>
                  <a:pt x="257448" y="140829"/>
                  <a:pt x="279673" y="120721"/>
                </a:cubicBezTo>
                <a:cubicBezTo>
                  <a:pt x="301898" y="100613"/>
                  <a:pt x="425194" y="-3104"/>
                  <a:pt x="413023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835A67D-48A9-F10D-C103-DF3A71165EEC}"/>
              </a:ext>
            </a:extLst>
          </p:cNvPr>
          <p:cNvSpPr/>
          <p:nvPr/>
        </p:nvSpPr>
        <p:spPr>
          <a:xfrm>
            <a:off x="3751614" y="4646302"/>
            <a:ext cx="657014" cy="184579"/>
          </a:xfrm>
          <a:custGeom>
            <a:avLst/>
            <a:gdLst>
              <a:gd name="connsiteX0" fmla="*/ 655286 w 657014"/>
              <a:gd name="connsiteY0" fmla="*/ 179698 h 184579"/>
              <a:gd name="connsiteX1" fmla="*/ 483836 w 657014"/>
              <a:gd name="connsiteY1" fmla="*/ 138423 h 184579"/>
              <a:gd name="connsiteX2" fmla="*/ 474311 w 657014"/>
              <a:gd name="connsiteY2" fmla="*/ 97148 h 184579"/>
              <a:gd name="connsiteX3" fmla="*/ 283811 w 657014"/>
              <a:gd name="connsiteY3" fmla="*/ 14598 h 184579"/>
              <a:gd name="connsiteX4" fmla="*/ 372711 w 657014"/>
              <a:gd name="connsiteY4" fmla="*/ 68573 h 184579"/>
              <a:gd name="connsiteX5" fmla="*/ 153636 w 657014"/>
              <a:gd name="connsiteY5" fmla="*/ 24123 h 184579"/>
              <a:gd name="connsiteX6" fmla="*/ 1236 w 657014"/>
              <a:gd name="connsiteY6" fmla="*/ 59048 h 184579"/>
              <a:gd name="connsiteX7" fmla="*/ 236186 w 657014"/>
              <a:gd name="connsiteY7" fmla="*/ 11423 h 184579"/>
              <a:gd name="connsiteX8" fmla="*/ 363186 w 657014"/>
              <a:gd name="connsiteY8" fmla="*/ 17773 h 184579"/>
              <a:gd name="connsiteX9" fmla="*/ 655286 w 657014"/>
              <a:gd name="connsiteY9" fmla="*/ 179698 h 18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014" h="184579">
                <a:moveTo>
                  <a:pt x="655286" y="179698"/>
                </a:moveTo>
                <a:cubicBezTo>
                  <a:pt x="675394" y="199806"/>
                  <a:pt x="513998" y="152181"/>
                  <a:pt x="483836" y="138423"/>
                </a:cubicBezTo>
                <a:cubicBezTo>
                  <a:pt x="453674" y="124665"/>
                  <a:pt x="507648" y="117785"/>
                  <a:pt x="474311" y="97148"/>
                </a:cubicBezTo>
                <a:cubicBezTo>
                  <a:pt x="440973" y="76510"/>
                  <a:pt x="300744" y="19360"/>
                  <a:pt x="283811" y="14598"/>
                </a:cubicBezTo>
                <a:cubicBezTo>
                  <a:pt x="266878" y="9836"/>
                  <a:pt x="394407" y="66986"/>
                  <a:pt x="372711" y="68573"/>
                </a:cubicBezTo>
                <a:cubicBezTo>
                  <a:pt x="351015" y="70160"/>
                  <a:pt x="215548" y="25710"/>
                  <a:pt x="153636" y="24123"/>
                </a:cubicBezTo>
                <a:cubicBezTo>
                  <a:pt x="91724" y="22536"/>
                  <a:pt x="-12522" y="61165"/>
                  <a:pt x="1236" y="59048"/>
                </a:cubicBezTo>
                <a:cubicBezTo>
                  <a:pt x="14994" y="56931"/>
                  <a:pt x="175861" y="18302"/>
                  <a:pt x="236186" y="11423"/>
                </a:cubicBezTo>
                <a:cubicBezTo>
                  <a:pt x="296511" y="4544"/>
                  <a:pt x="294924" y="-13448"/>
                  <a:pt x="363186" y="17773"/>
                </a:cubicBezTo>
                <a:cubicBezTo>
                  <a:pt x="431448" y="48994"/>
                  <a:pt x="635178" y="159590"/>
                  <a:pt x="655286" y="179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3996873D-22B0-BA69-1ABA-7073C295DBEC}"/>
              </a:ext>
            </a:extLst>
          </p:cNvPr>
          <p:cNvSpPr/>
          <p:nvPr/>
        </p:nvSpPr>
        <p:spPr>
          <a:xfrm>
            <a:off x="3635635" y="4723886"/>
            <a:ext cx="158850" cy="576115"/>
          </a:xfrm>
          <a:custGeom>
            <a:avLst/>
            <a:gdLst>
              <a:gd name="connsiteX0" fmla="*/ 158490 w 158850"/>
              <a:gd name="connsiteY0" fmla="*/ 514 h 576115"/>
              <a:gd name="connsiteX1" fmla="*/ 50540 w 158850"/>
              <a:gd name="connsiteY1" fmla="*/ 133864 h 576115"/>
              <a:gd name="connsiteX2" fmla="*/ 31490 w 158850"/>
              <a:gd name="connsiteY2" fmla="*/ 333889 h 576115"/>
              <a:gd name="connsiteX3" fmla="*/ 6090 w 158850"/>
              <a:gd name="connsiteY3" fmla="*/ 178314 h 576115"/>
              <a:gd name="connsiteX4" fmla="*/ 72765 w 158850"/>
              <a:gd name="connsiteY4" fmla="*/ 349764 h 576115"/>
              <a:gd name="connsiteX5" fmla="*/ 117215 w 158850"/>
              <a:gd name="connsiteY5" fmla="*/ 572014 h 576115"/>
              <a:gd name="connsiteX6" fmla="*/ 94990 w 158850"/>
              <a:gd name="connsiteY6" fmla="*/ 479939 h 576115"/>
              <a:gd name="connsiteX7" fmla="*/ 34665 w 158850"/>
              <a:gd name="connsiteY7" fmla="*/ 305314 h 576115"/>
              <a:gd name="connsiteX8" fmla="*/ 18790 w 158850"/>
              <a:gd name="connsiteY8" fmla="*/ 86239 h 576115"/>
              <a:gd name="connsiteX9" fmla="*/ 9265 w 158850"/>
              <a:gd name="connsiteY9" fmla="*/ 181489 h 576115"/>
              <a:gd name="connsiteX10" fmla="*/ 158490 w 158850"/>
              <a:gd name="connsiteY10" fmla="*/ 514 h 57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850" h="576115">
                <a:moveTo>
                  <a:pt x="158490" y="514"/>
                </a:moveTo>
                <a:cubicBezTo>
                  <a:pt x="165369" y="-7424"/>
                  <a:pt x="71707" y="78302"/>
                  <a:pt x="50540" y="133864"/>
                </a:cubicBezTo>
                <a:cubicBezTo>
                  <a:pt x="29373" y="189427"/>
                  <a:pt x="38898" y="326481"/>
                  <a:pt x="31490" y="333889"/>
                </a:cubicBezTo>
                <a:cubicBezTo>
                  <a:pt x="24082" y="341297"/>
                  <a:pt x="-789" y="175668"/>
                  <a:pt x="6090" y="178314"/>
                </a:cubicBezTo>
                <a:cubicBezTo>
                  <a:pt x="12969" y="180960"/>
                  <a:pt x="54244" y="284147"/>
                  <a:pt x="72765" y="349764"/>
                </a:cubicBezTo>
                <a:cubicBezTo>
                  <a:pt x="91286" y="415381"/>
                  <a:pt x="113511" y="550318"/>
                  <a:pt x="117215" y="572014"/>
                </a:cubicBezTo>
                <a:cubicBezTo>
                  <a:pt x="120919" y="593710"/>
                  <a:pt x="108748" y="524389"/>
                  <a:pt x="94990" y="479939"/>
                </a:cubicBezTo>
                <a:cubicBezTo>
                  <a:pt x="81232" y="435489"/>
                  <a:pt x="47365" y="370931"/>
                  <a:pt x="34665" y="305314"/>
                </a:cubicBezTo>
                <a:cubicBezTo>
                  <a:pt x="21965" y="239697"/>
                  <a:pt x="23023" y="106876"/>
                  <a:pt x="18790" y="86239"/>
                </a:cubicBezTo>
                <a:cubicBezTo>
                  <a:pt x="14557" y="65602"/>
                  <a:pt x="-14547" y="194718"/>
                  <a:pt x="9265" y="181489"/>
                </a:cubicBezTo>
                <a:cubicBezTo>
                  <a:pt x="33077" y="168260"/>
                  <a:pt x="151611" y="8452"/>
                  <a:pt x="158490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A6BC2F6-3CB3-2324-22C6-864CA6683844}"/>
              </a:ext>
            </a:extLst>
          </p:cNvPr>
          <p:cNvSpPr/>
          <p:nvPr/>
        </p:nvSpPr>
        <p:spPr>
          <a:xfrm>
            <a:off x="3771955" y="4749612"/>
            <a:ext cx="136651" cy="464030"/>
          </a:xfrm>
          <a:custGeom>
            <a:avLst/>
            <a:gdLst>
              <a:gd name="connsiteX0" fmla="*/ 136470 w 136651"/>
              <a:gd name="connsiteY0" fmla="*/ 6538 h 464030"/>
              <a:gd name="connsiteX1" fmla="*/ 31695 w 136651"/>
              <a:gd name="connsiteY1" fmla="*/ 79563 h 464030"/>
              <a:gd name="connsiteX2" fmla="*/ 22170 w 136651"/>
              <a:gd name="connsiteY2" fmla="*/ 289113 h 464030"/>
              <a:gd name="connsiteX3" fmla="*/ 34870 w 136651"/>
              <a:gd name="connsiteY3" fmla="*/ 184338 h 464030"/>
              <a:gd name="connsiteX4" fmla="*/ 28520 w 136651"/>
              <a:gd name="connsiteY4" fmla="*/ 346263 h 464030"/>
              <a:gd name="connsiteX5" fmla="*/ 85670 w 136651"/>
              <a:gd name="connsiteY5" fmla="*/ 463738 h 464030"/>
              <a:gd name="connsiteX6" fmla="*/ 41220 w 136651"/>
              <a:gd name="connsiteY6" fmla="*/ 374838 h 464030"/>
              <a:gd name="connsiteX7" fmla="*/ 3120 w 136651"/>
              <a:gd name="connsiteY7" fmla="*/ 228788 h 464030"/>
              <a:gd name="connsiteX8" fmla="*/ 136470 w 136651"/>
              <a:gd name="connsiteY8" fmla="*/ 6538 h 46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51" h="464030">
                <a:moveTo>
                  <a:pt x="136470" y="6538"/>
                </a:moveTo>
                <a:cubicBezTo>
                  <a:pt x="141232" y="-18333"/>
                  <a:pt x="50745" y="32467"/>
                  <a:pt x="31695" y="79563"/>
                </a:cubicBezTo>
                <a:cubicBezTo>
                  <a:pt x="12645" y="126659"/>
                  <a:pt x="21641" y="271651"/>
                  <a:pt x="22170" y="289113"/>
                </a:cubicBezTo>
                <a:cubicBezTo>
                  <a:pt x="22699" y="306575"/>
                  <a:pt x="33812" y="174813"/>
                  <a:pt x="34870" y="184338"/>
                </a:cubicBezTo>
                <a:cubicBezTo>
                  <a:pt x="35928" y="193863"/>
                  <a:pt x="20053" y="299696"/>
                  <a:pt x="28520" y="346263"/>
                </a:cubicBezTo>
                <a:cubicBezTo>
                  <a:pt x="36987" y="392830"/>
                  <a:pt x="83553" y="458976"/>
                  <a:pt x="85670" y="463738"/>
                </a:cubicBezTo>
                <a:cubicBezTo>
                  <a:pt x="87787" y="468500"/>
                  <a:pt x="54978" y="413996"/>
                  <a:pt x="41220" y="374838"/>
                </a:cubicBezTo>
                <a:cubicBezTo>
                  <a:pt x="27462" y="335680"/>
                  <a:pt x="-11168" y="284880"/>
                  <a:pt x="3120" y="228788"/>
                </a:cubicBezTo>
                <a:cubicBezTo>
                  <a:pt x="17408" y="172696"/>
                  <a:pt x="131708" y="31409"/>
                  <a:pt x="136470" y="6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C373FAD0-250B-B1AB-AD9D-79F3DBD0C15C}"/>
              </a:ext>
            </a:extLst>
          </p:cNvPr>
          <p:cNvSpPr/>
          <p:nvPr/>
        </p:nvSpPr>
        <p:spPr>
          <a:xfrm>
            <a:off x="3724190" y="4834508"/>
            <a:ext cx="38305" cy="274639"/>
          </a:xfrm>
          <a:custGeom>
            <a:avLst/>
            <a:gdLst>
              <a:gd name="connsiteX0" fmla="*/ 38185 w 38305"/>
              <a:gd name="connsiteY0" fmla="*/ 1017 h 274639"/>
              <a:gd name="connsiteX1" fmla="*/ 12785 w 38305"/>
              <a:gd name="connsiteY1" fmla="*/ 89917 h 274639"/>
              <a:gd name="connsiteX2" fmla="*/ 31835 w 38305"/>
              <a:gd name="connsiteY2" fmla="*/ 274067 h 274639"/>
              <a:gd name="connsiteX3" fmla="*/ 85 w 38305"/>
              <a:gd name="connsiteY3" fmla="*/ 143892 h 274639"/>
              <a:gd name="connsiteX4" fmla="*/ 38185 w 38305"/>
              <a:gd name="connsiteY4" fmla="*/ 1017 h 27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05" h="274639">
                <a:moveTo>
                  <a:pt x="38185" y="1017"/>
                </a:moveTo>
                <a:cubicBezTo>
                  <a:pt x="40302" y="-7979"/>
                  <a:pt x="13843" y="44409"/>
                  <a:pt x="12785" y="89917"/>
                </a:cubicBezTo>
                <a:cubicBezTo>
                  <a:pt x="11727" y="135425"/>
                  <a:pt x="33952" y="265071"/>
                  <a:pt x="31835" y="274067"/>
                </a:cubicBezTo>
                <a:cubicBezTo>
                  <a:pt x="29718" y="283063"/>
                  <a:pt x="2202" y="183579"/>
                  <a:pt x="85" y="143892"/>
                </a:cubicBezTo>
                <a:cubicBezTo>
                  <a:pt x="-2032" y="104205"/>
                  <a:pt x="36068" y="10013"/>
                  <a:pt x="38185" y="1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542EC89-DDCD-9296-266F-30C1B8A8D241}"/>
              </a:ext>
            </a:extLst>
          </p:cNvPr>
          <p:cNvSpPr/>
          <p:nvPr/>
        </p:nvSpPr>
        <p:spPr>
          <a:xfrm>
            <a:off x="3932534" y="4733489"/>
            <a:ext cx="313452" cy="61116"/>
          </a:xfrm>
          <a:custGeom>
            <a:avLst/>
            <a:gdLst>
              <a:gd name="connsiteX0" fmla="*/ 1291 w 313452"/>
              <a:gd name="connsiteY0" fmla="*/ 60761 h 61116"/>
              <a:gd name="connsiteX1" fmla="*/ 299741 w 313452"/>
              <a:gd name="connsiteY1" fmla="*/ 41711 h 61116"/>
              <a:gd name="connsiteX2" fmla="*/ 242591 w 313452"/>
              <a:gd name="connsiteY2" fmla="*/ 41711 h 61116"/>
              <a:gd name="connsiteX3" fmla="*/ 58441 w 313452"/>
              <a:gd name="connsiteY3" fmla="*/ 436 h 61116"/>
              <a:gd name="connsiteX4" fmla="*/ 185441 w 313452"/>
              <a:gd name="connsiteY4" fmla="*/ 22661 h 61116"/>
              <a:gd name="connsiteX5" fmla="*/ 1291 w 313452"/>
              <a:gd name="connsiteY5" fmla="*/ 60761 h 6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452" h="61116">
                <a:moveTo>
                  <a:pt x="1291" y="60761"/>
                </a:moveTo>
                <a:cubicBezTo>
                  <a:pt x="20341" y="63936"/>
                  <a:pt x="259524" y="44886"/>
                  <a:pt x="299741" y="41711"/>
                </a:cubicBezTo>
                <a:cubicBezTo>
                  <a:pt x="339958" y="38536"/>
                  <a:pt x="282808" y="48590"/>
                  <a:pt x="242591" y="41711"/>
                </a:cubicBezTo>
                <a:cubicBezTo>
                  <a:pt x="202374" y="34832"/>
                  <a:pt x="67966" y="3611"/>
                  <a:pt x="58441" y="436"/>
                </a:cubicBezTo>
                <a:cubicBezTo>
                  <a:pt x="48916" y="-2739"/>
                  <a:pt x="190733" y="12078"/>
                  <a:pt x="185441" y="22661"/>
                </a:cubicBezTo>
                <a:cubicBezTo>
                  <a:pt x="180149" y="33244"/>
                  <a:pt x="-17759" y="57586"/>
                  <a:pt x="1291" y="60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2EE9E040-5CA7-A048-AEF3-D88A6B6D425F}"/>
              </a:ext>
            </a:extLst>
          </p:cNvPr>
          <p:cNvSpPr/>
          <p:nvPr/>
        </p:nvSpPr>
        <p:spPr>
          <a:xfrm>
            <a:off x="3806820" y="5251432"/>
            <a:ext cx="127410" cy="441395"/>
          </a:xfrm>
          <a:custGeom>
            <a:avLst/>
            <a:gdLst>
              <a:gd name="connsiteX0" fmla="*/ 73030 w 127410"/>
              <a:gd name="connsiteY0" fmla="*/ 18 h 441395"/>
              <a:gd name="connsiteX1" fmla="*/ 127005 w 127410"/>
              <a:gd name="connsiteY1" fmla="*/ 133368 h 441395"/>
              <a:gd name="connsiteX2" fmla="*/ 38105 w 127410"/>
              <a:gd name="connsiteY2" fmla="*/ 295293 h 441395"/>
              <a:gd name="connsiteX3" fmla="*/ 127005 w 127410"/>
              <a:gd name="connsiteY3" fmla="*/ 241318 h 441395"/>
              <a:gd name="connsiteX4" fmla="*/ 12705 w 127410"/>
              <a:gd name="connsiteY4" fmla="*/ 330218 h 441395"/>
              <a:gd name="connsiteX5" fmla="*/ 3180 w 127410"/>
              <a:gd name="connsiteY5" fmla="*/ 441343 h 441395"/>
              <a:gd name="connsiteX6" fmla="*/ 15880 w 127410"/>
              <a:gd name="connsiteY6" fmla="*/ 342918 h 441395"/>
              <a:gd name="connsiteX7" fmla="*/ 107955 w 127410"/>
              <a:gd name="connsiteY7" fmla="*/ 209568 h 441395"/>
              <a:gd name="connsiteX8" fmla="*/ 41280 w 127410"/>
              <a:gd name="connsiteY8" fmla="*/ 111143 h 441395"/>
              <a:gd name="connsiteX9" fmla="*/ 69855 w 127410"/>
              <a:gd name="connsiteY9" fmla="*/ 155593 h 441395"/>
              <a:gd name="connsiteX10" fmla="*/ 120655 w 127410"/>
              <a:gd name="connsiteY10" fmla="*/ 123843 h 441395"/>
              <a:gd name="connsiteX11" fmla="*/ 73030 w 127410"/>
              <a:gd name="connsiteY11" fmla="*/ 18 h 44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410" h="441395">
                <a:moveTo>
                  <a:pt x="73030" y="18"/>
                </a:moveTo>
                <a:cubicBezTo>
                  <a:pt x="74088" y="1606"/>
                  <a:pt x="132826" y="84156"/>
                  <a:pt x="127005" y="133368"/>
                </a:cubicBezTo>
                <a:cubicBezTo>
                  <a:pt x="121184" y="182580"/>
                  <a:pt x="38105" y="277301"/>
                  <a:pt x="38105" y="295293"/>
                </a:cubicBezTo>
                <a:cubicBezTo>
                  <a:pt x="38105" y="313285"/>
                  <a:pt x="131238" y="235497"/>
                  <a:pt x="127005" y="241318"/>
                </a:cubicBezTo>
                <a:cubicBezTo>
                  <a:pt x="122772" y="247139"/>
                  <a:pt x="33342" y="296881"/>
                  <a:pt x="12705" y="330218"/>
                </a:cubicBezTo>
                <a:cubicBezTo>
                  <a:pt x="-7933" y="363556"/>
                  <a:pt x="2651" y="439226"/>
                  <a:pt x="3180" y="441343"/>
                </a:cubicBezTo>
                <a:cubicBezTo>
                  <a:pt x="3709" y="443460"/>
                  <a:pt x="-1582" y="381547"/>
                  <a:pt x="15880" y="342918"/>
                </a:cubicBezTo>
                <a:cubicBezTo>
                  <a:pt x="33342" y="304289"/>
                  <a:pt x="103722" y="248197"/>
                  <a:pt x="107955" y="209568"/>
                </a:cubicBezTo>
                <a:cubicBezTo>
                  <a:pt x="112188" y="170939"/>
                  <a:pt x="47630" y="120139"/>
                  <a:pt x="41280" y="111143"/>
                </a:cubicBezTo>
                <a:cubicBezTo>
                  <a:pt x="34930" y="102147"/>
                  <a:pt x="56626" y="153476"/>
                  <a:pt x="69855" y="155593"/>
                </a:cubicBezTo>
                <a:cubicBezTo>
                  <a:pt x="83084" y="157710"/>
                  <a:pt x="116951" y="148714"/>
                  <a:pt x="120655" y="123843"/>
                </a:cubicBezTo>
                <a:cubicBezTo>
                  <a:pt x="124359" y="98972"/>
                  <a:pt x="71972" y="-1570"/>
                  <a:pt x="7303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38D38E55-152B-216F-369D-52C64EF598A4}"/>
              </a:ext>
            </a:extLst>
          </p:cNvPr>
          <p:cNvSpPr/>
          <p:nvPr/>
        </p:nvSpPr>
        <p:spPr>
          <a:xfrm>
            <a:off x="2635219" y="3902062"/>
            <a:ext cx="583053" cy="975442"/>
          </a:xfrm>
          <a:custGeom>
            <a:avLst/>
            <a:gdLst>
              <a:gd name="connsiteX0" fmla="*/ 31 w 583053"/>
              <a:gd name="connsiteY0" fmla="*/ 13 h 975442"/>
              <a:gd name="connsiteX1" fmla="*/ 34956 w 583053"/>
              <a:gd name="connsiteY1" fmla="*/ 285763 h 975442"/>
              <a:gd name="connsiteX2" fmla="*/ 60356 w 583053"/>
              <a:gd name="connsiteY2" fmla="*/ 196863 h 975442"/>
              <a:gd name="connsiteX3" fmla="*/ 123856 w 583053"/>
              <a:gd name="connsiteY3" fmla="*/ 454038 h 975442"/>
              <a:gd name="connsiteX4" fmla="*/ 168306 w 583053"/>
              <a:gd name="connsiteY4" fmla="*/ 349263 h 975442"/>
              <a:gd name="connsiteX5" fmla="*/ 260381 w 583053"/>
              <a:gd name="connsiteY5" fmla="*/ 615963 h 975442"/>
              <a:gd name="connsiteX6" fmla="*/ 269906 w 583053"/>
              <a:gd name="connsiteY6" fmla="*/ 508013 h 975442"/>
              <a:gd name="connsiteX7" fmla="*/ 387381 w 583053"/>
              <a:gd name="connsiteY7" fmla="*/ 822338 h 975442"/>
              <a:gd name="connsiteX8" fmla="*/ 400081 w 583053"/>
              <a:gd name="connsiteY8" fmla="*/ 809638 h 975442"/>
              <a:gd name="connsiteX9" fmla="*/ 581056 w 583053"/>
              <a:gd name="connsiteY9" fmla="*/ 974738 h 975442"/>
              <a:gd name="connsiteX10" fmla="*/ 501681 w 583053"/>
              <a:gd name="connsiteY10" fmla="*/ 873138 h 975442"/>
              <a:gd name="connsiteX11" fmla="*/ 219106 w 583053"/>
              <a:gd name="connsiteY11" fmla="*/ 517538 h 975442"/>
              <a:gd name="connsiteX12" fmla="*/ 273081 w 583053"/>
              <a:gd name="connsiteY12" fmla="*/ 596913 h 975442"/>
              <a:gd name="connsiteX13" fmla="*/ 139731 w 583053"/>
              <a:gd name="connsiteY13" fmla="*/ 412763 h 975442"/>
              <a:gd name="connsiteX14" fmla="*/ 44481 w 583053"/>
              <a:gd name="connsiteY14" fmla="*/ 168288 h 975442"/>
              <a:gd name="connsiteX15" fmla="*/ 41306 w 583053"/>
              <a:gd name="connsiteY15" fmla="*/ 273063 h 975442"/>
              <a:gd name="connsiteX16" fmla="*/ 31 w 583053"/>
              <a:gd name="connsiteY16" fmla="*/ 13 h 97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3053" h="975442">
                <a:moveTo>
                  <a:pt x="31" y="13"/>
                </a:moveTo>
                <a:cubicBezTo>
                  <a:pt x="-1027" y="2130"/>
                  <a:pt x="24902" y="252955"/>
                  <a:pt x="34956" y="285763"/>
                </a:cubicBezTo>
                <a:cubicBezTo>
                  <a:pt x="45010" y="318571"/>
                  <a:pt x="45539" y="168817"/>
                  <a:pt x="60356" y="196863"/>
                </a:cubicBezTo>
                <a:cubicBezTo>
                  <a:pt x="75173" y="224909"/>
                  <a:pt x="105864" y="428638"/>
                  <a:pt x="123856" y="454038"/>
                </a:cubicBezTo>
                <a:cubicBezTo>
                  <a:pt x="141848" y="479438"/>
                  <a:pt x="145552" y="322276"/>
                  <a:pt x="168306" y="349263"/>
                </a:cubicBezTo>
                <a:cubicBezTo>
                  <a:pt x="191060" y="376251"/>
                  <a:pt x="243448" y="589505"/>
                  <a:pt x="260381" y="615963"/>
                </a:cubicBezTo>
                <a:cubicBezTo>
                  <a:pt x="277314" y="642421"/>
                  <a:pt x="248739" y="473617"/>
                  <a:pt x="269906" y="508013"/>
                </a:cubicBezTo>
                <a:cubicBezTo>
                  <a:pt x="291073" y="542409"/>
                  <a:pt x="365685" y="772067"/>
                  <a:pt x="387381" y="822338"/>
                </a:cubicBezTo>
                <a:cubicBezTo>
                  <a:pt x="409077" y="872609"/>
                  <a:pt x="367802" y="784238"/>
                  <a:pt x="400081" y="809638"/>
                </a:cubicBezTo>
                <a:cubicBezTo>
                  <a:pt x="432360" y="835038"/>
                  <a:pt x="564123" y="964155"/>
                  <a:pt x="581056" y="974738"/>
                </a:cubicBezTo>
                <a:cubicBezTo>
                  <a:pt x="597989" y="985321"/>
                  <a:pt x="501681" y="873138"/>
                  <a:pt x="501681" y="873138"/>
                </a:cubicBezTo>
                <a:lnTo>
                  <a:pt x="219106" y="517538"/>
                </a:lnTo>
                <a:cubicBezTo>
                  <a:pt x="181006" y="471501"/>
                  <a:pt x="286310" y="614376"/>
                  <a:pt x="273081" y="596913"/>
                </a:cubicBezTo>
                <a:cubicBezTo>
                  <a:pt x="259852" y="579451"/>
                  <a:pt x="177831" y="484201"/>
                  <a:pt x="139731" y="412763"/>
                </a:cubicBezTo>
                <a:cubicBezTo>
                  <a:pt x="101631" y="341325"/>
                  <a:pt x="60885" y="191571"/>
                  <a:pt x="44481" y="168288"/>
                </a:cubicBezTo>
                <a:cubicBezTo>
                  <a:pt x="28077" y="145005"/>
                  <a:pt x="48185" y="294759"/>
                  <a:pt x="41306" y="273063"/>
                </a:cubicBezTo>
                <a:cubicBezTo>
                  <a:pt x="34427" y="251367"/>
                  <a:pt x="1089" y="-2104"/>
                  <a:pt x="3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8EDC15A-43CB-64A6-699B-702ADCF10AF2}"/>
              </a:ext>
            </a:extLst>
          </p:cNvPr>
          <p:cNvSpPr/>
          <p:nvPr/>
        </p:nvSpPr>
        <p:spPr>
          <a:xfrm>
            <a:off x="2776850" y="4676229"/>
            <a:ext cx="480946" cy="359213"/>
          </a:xfrm>
          <a:custGeom>
            <a:avLst/>
            <a:gdLst>
              <a:gd name="connsiteX0" fmla="*/ 1275 w 480946"/>
              <a:gd name="connsiteY0" fmla="*/ 546 h 359213"/>
              <a:gd name="connsiteX1" fmla="*/ 306075 w 480946"/>
              <a:gd name="connsiteY1" fmla="*/ 289471 h 359213"/>
              <a:gd name="connsiteX2" fmla="*/ 347350 w 480946"/>
              <a:gd name="connsiteY2" fmla="*/ 333921 h 359213"/>
              <a:gd name="connsiteX3" fmla="*/ 429900 w 480946"/>
              <a:gd name="connsiteY3" fmla="*/ 346621 h 359213"/>
              <a:gd name="connsiteX4" fmla="*/ 426725 w 480946"/>
              <a:gd name="connsiteY4" fmla="*/ 149771 h 359213"/>
              <a:gd name="connsiteX5" fmla="*/ 436250 w 480946"/>
              <a:gd name="connsiteY5" fmla="*/ 254546 h 359213"/>
              <a:gd name="connsiteX6" fmla="*/ 480700 w 480946"/>
              <a:gd name="connsiteY6" fmla="*/ 337096 h 359213"/>
              <a:gd name="connsiteX7" fmla="*/ 414025 w 480946"/>
              <a:gd name="connsiteY7" fmla="*/ 327571 h 359213"/>
              <a:gd name="connsiteX8" fmla="*/ 204475 w 480946"/>
              <a:gd name="connsiteY8" fmla="*/ 219621 h 359213"/>
              <a:gd name="connsiteX9" fmla="*/ 1275 w 480946"/>
              <a:gd name="connsiteY9" fmla="*/ 546 h 35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946" h="359213">
                <a:moveTo>
                  <a:pt x="1275" y="546"/>
                </a:moveTo>
                <a:cubicBezTo>
                  <a:pt x="18208" y="12188"/>
                  <a:pt x="248396" y="233909"/>
                  <a:pt x="306075" y="289471"/>
                </a:cubicBezTo>
                <a:cubicBezTo>
                  <a:pt x="363754" y="345033"/>
                  <a:pt x="326713" y="324396"/>
                  <a:pt x="347350" y="333921"/>
                </a:cubicBezTo>
                <a:cubicBezTo>
                  <a:pt x="367987" y="343446"/>
                  <a:pt x="416671" y="377313"/>
                  <a:pt x="429900" y="346621"/>
                </a:cubicBezTo>
                <a:cubicBezTo>
                  <a:pt x="443129" y="315929"/>
                  <a:pt x="425667" y="165117"/>
                  <a:pt x="426725" y="149771"/>
                </a:cubicBezTo>
                <a:cubicBezTo>
                  <a:pt x="427783" y="134425"/>
                  <a:pt x="427254" y="223325"/>
                  <a:pt x="436250" y="254546"/>
                </a:cubicBezTo>
                <a:cubicBezTo>
                  <a:pt x="445246" y="285767"/>
                  <a:pt x="484404" y="324925"/>
                  <a:pt x="480700" y="337096"/>
                </a:cubicBezTo>
                <a:cubicBezTo>
                  <a:pt x="476996" y="349267"/>
                  <a:pt x="460063" y="347150"/>
                  <a:pt x="414025" y="327571"/>
                </a:cubicBezTo>
                <a:cubicBezTo>
                  <a:pt x="367988" y="307992"/>
                  <a:pt x="268504" y="272538"/>
                  <a:pt x="204475" y="219621"/>
                </a:cubicBezTo>
                <a:cubicBezTo>
                  <a:pt x="140446" y="166704"/>
                  <a:pt x="-15658" y="-11096"/>
                  <a:pt x="1275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1594D13-D17A-2492-2807-52740915666F}"/>
              </a:ext>
            </a:extLst>
          </p:cNvPr>
          <p:cNvSpPr/>
          <p:nvPr/>
        </p:nvSpPr>
        <p:spPr>
          <a:xfrm>
            <a:off x="2906669" y="4784329"/>
            <a:ext cx="794594" cy="548520"/>
          </a:xfrm>
          <a:custGeom>
            <a:avLst/>
            <a:gdLst>
              <a:gd name="connsiteX0" fmla="*/ 1631 w 794594"/>
              <a:gd name="connsiteY0" fmla="*/ 396 h 548520"/>
              <a:gd name="connsiteX1" fmla="*/ 147681 w 794594"/>
              <a:gd name="connsiteY1" fmla="*/ 273446 h 548520"/>
              <a:gd name="connsiteX2" fmla="*/ 119106 w 794594"/>
              <a:gd name="connsiteY2" fmla="*/ 235346 h 548520"/>
              <a:gd name="connsiteX3" fmla="*/ 408031 w 794594"/>
              <a:gd name="connsiteY3" fmla="*/ 365521 h 548520"/>
              <a:gd name="connsiteX4" fmla="*/ 414381 w 794594"/>
              <a:gd name="connsiteY4" fmla="*/ 330596 h 548520"/>
              <a:gd name="connsiteX5" fmla="*/ 579481 w 794594"/>
              <a:gd name="connsiteY5" fmla="*/ 286146 h 548520"/>
              <a:gd name="connsiteX6" fmla="*/ 519156 w 794594"/>
              <a:gd name="connsiteY6" fmla="*/ 289321 h 548520"/>
              <a:gd name="connsiteX7" fmla="*/ 623931 w 794594"/>
              <a:gd name="connsiteY7" fmla="*/ 314721 h 548520"/>
              <a:gd name="connsiteX8" fmla="*/ 665206 w 794594"/>
              <a:gd name="connsiteY8" fmla="*/ 406796 h 548520"/>
              <a:gd name="connsiteX9" fmla="*/ 617581 w 794594"/>
              <a:gd name="connsiteY9" fmla="*/ 340121 h 548520"/>
              <a:gd name="connsiteX10" fmla="*/ 741406 w 794594"/>
              <a:gd name="connsiteY10" fmla="*/ 416321 h 548520"/>
              <a:gd name="connsiteX11" fmla="*/ 789031 w 794594"/>
              <a:gd name="connsiteY11" fmla="*/ 546496 h 548520"/>
              <a:gd name="connsiteX12" fmla="*/ 789031 w 794594"/>
              <a:gd name="connsiteY12" fmla="*/ 482996 h 548520"/>
              <a:gd name="connsiteX13" fmla="*/ 747756 w 794594"/>
              <a:gd name="connsiteY13" fmla="*/ 317896 h 548520"/>
              <a:gd name="connsiteX14" fmla="*/ 760456 w 794594"/>
              <a:gd name="connsiteY14" fmla="*/ 416321 h 548520"/>
              <a:gd name="connsiteX15" fmla="*/ 633456 w 794594"/>
              <a:gd name="connsiteY15" fmla="*/ 321071 h 548520"/>
              <a:gd name="connsiteX16" fmla="*/ 261981 w 794594"/>
              <a:gd name="connsiteY16" fmla="*/ 289321 h 548520"/>
              <a:gd name="connsiteX17" fmla="*/ 331831 w 794594"/>
              <a:gd name="connsiteY17" fmla="*/ 327421 h 548520"/>
              <a:gd name="connsiteX18" fmla="*/ 134981 w 794594"/>
              <a:gd name="connsiteY18" fmla="*/ 251221 h 548520"/>
              <a:gd name="connsiteX19" fmla="*/ 71481 w 794594"/>
              <a:gd name="connsiteY19" fmla="*/ 213121 h 548520"/>
              <a:gd name="connsiteX20" fmla="*/ 1631 w 794594"/>
              <a:gd name="connsiteY20" fmla="*/ 396 h 54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4594" h="548520">
                <a:moveTo>
                  <a:pt x="1631" y="396"/>
                </a:moveTo>
                <a:cubicBezTo>
                  <a:pt x="14331" y="10450"/>
                  <a:pt x="128102" y="234288"/>
                  <a:pt x="147681" y="273446"/>
                </a:cubicBezTo>
                <a:cubicBezTo>
                  <a:pt x="167260" y="312604"/>
                  <a:pt x="75714" y="220000"/>
                  <a:pt x="119106" y="235346"/>
                </a:cubicBezTo>
                <a:cubicBezTo>
                  <a:pt x="162498" y="250692"/>
                  <a:pt x="358819" y="349646"/>
                  <a:pt x="408031" y="365521"/>
                </a:cubicBezTo>
                <a:cubicBezTo>
                  <a:pt x="457243" y="381396"/>
                  <a:pt x="385806" y="343825"/>
                  <a:pt x="414381" y="330596"/>
                </a:cubicBezTo>
                <a:cubicBezTo>
                  <a:pt x="442956" y="317367"/>
                  <a:pt x="562019" y="293025"/>
                  <a:pt x="579481" y="286146"/>
                </a:cubicBezTo>
                <a:cubicBezTo>
                  <a:pt x="596943" y="279267"/>
                  <a:pt x="511748" y="284559"/>
                  <a:pt x="519156" y="289321"/>
                </a:cubicBezTo>
                <a:cubicBezTo>
                  <a:pt x="526564" y="294084"/>
                  <a:pt x="599589" y="295142"/>
                  <a:pt x="623931" y="314721"/>
                </a:cubicBezTo>
                <a:cubicBezTo>
                  <a:pt x="648273" y="334300"/>
                  <a:pt x="666264" y="402563"/>
                  <a:pt x="665206" y="406796"/>
                </a:cubicBezTo>
                <a:cubicBezTo>
                  <a:pt x="664148" y="411029"/>
                  <a:pt x="604881" y="338534"/>
                  <a:pt x="617581" y="340121"/>
                </a:cubicBezTo>
                <a:cubicBezTo>
                  <a:pt x="630281" y="341708"/>
                  <a:pt x="712831" y="381925"/>
                  <a:pt x="741406" y="416321"/>
                </a:cubicBezTo>
                <a:cubicBezTo>
                  <a:pt x="769981" y="450717"/>
                  <a:pt x="781094" y="535384"/>
                  <a:pt x="789031" y="546496"/>
                </a:cubicBezTo>
                <a:cubicBezTo>
                  <a:pt x="796969" y="557609"/>
                  <a:pt x="795910" y="521096"/>
                  <a:pt x="789031" y="482996"/>
                </a:cubicBezTo>
                <a:cubicBezTo>
                  <a:pt x="782152" y="444896"/>
                  <a:pt x="752518" y="329008"/>
                  <a:pt x="747756" y="317896"/>
                </a:cubicBezTo>
                <a:cubicBezTo>
                  <a:pt x="742994" y="306784"/>
                  <a:pt x="779506" y="415792"/>
                  <a:pt x="760456" y="416321"/>
                </a:cubicBezTo>
                <a:cubicBezTo>
                  <a:pt x="741406" y="416850"/>
                  <a:pt x="716535" y="342238"/>
                  <a:pt x="633456" y="321071"/>
                </a:cubicBezTo>
                <a:cubicBezTo>
                  <a:pt x="550377" y="299904"/>
                  <a:pt x="312252" y="288263"/>
                  <a:pt x="261981" y="289321"/>
                </a:cubicBezTo>
                <a:cubicBezTo>
                  <a:pt x="211710" y="290379"/>
                  <a:pt x="352998" y="333771"/>
                  <a:pt x="331831" y="327421"/>
                </a:cubicBezTo>
                <a:cubicBezTo>
                  <a:pt x="310664" y="321071"/>
                  <a:pt x="178373" y="270271"/>
                  <a:pt x="134981" y="251221"/>
                </a:cubicBezTo>
                <a:cubicBezTo>
                  <a:pt x="91589" y="232171"/>
                  <a:pt x="88943" y="251750"/>
                  <a:pt x="71481" y="213121"/>
                </a:cubicBezTo>
                <a:cubicBezTo>
                  <a:pt x="54019" y="174492"/>
                  <a:pt x="-11069" y="-9658"/>
                  <a:pt x="1631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0EC3400B-40B3-3FAA-126F-7C485E529AFC}"/>
              </a:ext>
            </a:extLst>
          </p:cNvPr>
          <p:cNvSpPr/>
          <p:nvPr/>
        </p:nvSpPr>
        <p:spPr>
          <a:xfrm>
            <a:off x="3460329" y="2839177"/>
            <a:ext cx="131259" cy="1124895"/>
          </a:xfrm>
          <a:custGeom>
            <a:avLst/>
            <a:gdLst>
              <a:gd name="connsiteX0" fmla="*/ 130596 w 131259"/>
              <a:gd name="connsiteY0" fmla="*/ 2448 h 1124895"/>
              <a:gd name="connsiteX1" fmla="*/ 54396 w 131259"/>
              <a:gd name="connsiteY1" fmla="*/ 561248 h 1124895"/>
              <a:gd name="connsiteX2" fmla="*/ 95671 w 131259"/>
              <a:gd name="connsiteY2" fmla="*/ 459648 h 1124895"/>
              <a:gd name="connsiteX3" fmla="*/ 54396 w 131259"/>
              <a:gd name="connsiteY3" fmla="*/ 704123 h 1124895"/>
              <a:gd name="connsiteX4" fmla="*/ 32171 w 131259"/>
              <a:gd name="connsiteY4" fmla="*/ 856523 h 1124895"/>
              <a:gd name="connsiteX5" fmla="*/ 32171 w 131259"/>
              <a:gd name="connsiteY5" fmla="*/ 691423 h 1124895"/>
              <a:gd name="connsiteX6" fmla="*/ 9946 w 131259"/>
              <a:gd name="connsiteY6" fmla="*/ 916848 h 1124895"/>
              <a:gd name="connsiteX7" fmla="*/ 9946 w 131259"/>
              <a:gd name="connsiteY7" fmla="*/ 1120048 h 1124895"/>
              <a:gd name="connsiteX8" fmla="*/ 3596 w 131259"/>
              <a:gd name="connsiteY8" fmla="*/ 1031148 h 1124895"/>
              <a:gd name="connsiteX9" fmla="*/ 13121 w 131259"/>
              <a:gd name="connsiteY9" fmla="*/ 704123 h 1124895"/>
              <a:gd name="connsiteX10" fmla="*/ 6771 w 131259"/>
              <a:gd name="connsiteY10" fmla="*/ 875573 h 1124895"/>
              <a:gd name="connsiteX11" fmla="*/ 124246 w 131259"/>
              <a:gd name="connsiteY11" fmla="*/ 288198 h 1124895"/>
              <a:gd name="connsiteX12" fmla="*/ 95671 w 131259"/>
              <a:gd name="connsiteY12" fmla="*/ 412023 h 1124895"/>
              <a:gd name="connsiteX13" fmla="*/ 92496 w 131259"/>
              <a:gd name="connsiteY13" fmla="*/ 358048 h 1124895"/>
              <a:gd name="connsiteX14" fmla="*/ 130596 w 131259"/>
              <a:gd name="connsiteY14" fmla="*/ 2448 h 11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259" h="1124895">
                <a:moveTo>
                  <a:pt x="130596" y="2448"/>
                </a:moveTo>
                <a:cubicBezTo>
                  <a:pt x="124246" y="36315"/>
                  <a:pt x="60217" y="485048"/>
                  <a:pt x="54396" y="561248"/>
                </a:cubicBezTo>
                <a:cubicBezTo>
                  <a:pt x="48575" y="637448"/>
                  <a:pt x="95671" y="435836"/>
                  <a:pt x="95671" y="459648"/>
                </a:cubicBezTo>
                <a:cubicBezTo>
                  <a:pt x="95671" y="483460"/>
                  <a:pt x="64979" y="637977"/>
                  <a:pt x="54396" y="704123"/>
                </a:cubicBezTo>
                <a:cubicBezTo>
                  <a:pt x="43813" y="770269"/>
                  <a:pt x="35875" y="858640"/>
                  <a:pt x="32171" y="856523"/>
                </a:cubicBezTo>
                <a:cubicBezTo>
                  <a:pt x="28467" y="854406"/>
                  <a:pt x="35875" y="681369"/>
                  <a:pt x="32171" y="691423"/>
                </a:cubicBezTo>
                <a:cubicBezTo>
                  <a:pt x="28467" y="701477"/>
                  <a:pt x="13650" y="845411"/>
                  <a:pt x="9946" y="916848"/>
                </a:cubicBezTo>
                <a:cubicBezTo>
                  <a:pt x="6242" y="988285"/>
                  <a:pt x="11004" y="1100998"/>
                  <a:pt x="9946" y="1120048"/>
                </a:cubicBezTo>
                <a:cubicBezTo>
                  <a:pt x="8888" y="1139098"/>
                  <a:pt x="3067" y="1100469"/>
                  <a:pt x="3596" y="1031148"/>
                </a:cubicBezTo>
                <a:cubicBezTo>
                  <a:pt x="4125" y="961827"/>
                  <a:pt x="12592" y="730052"/>
                  <a:pt x="13121" y="704123"/>
                </a:cubicBezTo>
                <a:cubicBezTo>
                  <a:pt x="13650" y="678194"/>
                  <a:pt x="-11750" y="944894"/>
                  <a:pt x="6771" y="875573"/>
                </a:cubicBezTo>
                <a:cubicBezTo>
                  <a:pt x="25292" y="806252"/>
                  <a:pt x="109429" y="365456"/>
                  <a:pt x="124246" y="288198"/>
                </a:cubicBezTo>
                <a:cubicBezTo>
                  <a:pt x="139063" y="210940"/>
                  <a:pt x="100963" y="400381"/>
                  <a:pt x="95671" y="412023"/>
                </a:cubicBezTo>
                <a:cubicBezTo>
                  <a:pt x="90379" y="423665"/>
                  <a:pt x="89321" y="419961"/>
                  <a:pt x="92496" y="358048"/>
                </a:cubicBezTo>
                <a:cubicBezTo>
                  <a:pt x="95671" y="296135"/>
                  <a:pt x="136946" y="-31419"/>
                  <a:pt x="130596" y="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38435D9-3A94-10C8-F844-883462A850A0}"/>
              </a:ext>
            </a:extLst>
          </p:cNvPr>
          <p:cNvSpPr/>
          <p:nvPr/>
        </p:nvSpPr>
        <p:spPr>
          <a:xfrm>
            <a:off x="2609398" y="3854103"/>
            <a:ext cx="934713" cy="291451"/>
          </a:xfrm>
          <a:custGeom>
            <a:avLst/>
            <a:gdLst>
              <a:gd name="connsiteX0" fmla="*/ 452 w 934713"/>
              <a:gd name="connsiteY0" fmla="*/ 347 h 291451"/>
              <a:gd name="connsiteX1" fmla="*/ 213177 w 934713"/>
              <a:gd name="connsiteY1" fmla="*/ 203547 h 291451"/>
              <a:gd name="connsiteX2" fmla="*/ 162377 w 934713"/>
              <a:gd name="connsiteY2" fmla="*/ 140047 h 291451"/>
              <a:gd name="connsiteX3" fmla="*/ 378277 w 934713"/>
              <a:gd name="connsiteY3" fmla="*/ 270222 h 291451"/>
              <a:gd name="connsiteX4" fmla="*/ 292552 w 934713"/>
              <a:gd name="connsiteY4" fmla="*/ 247997 h 291451"/>
              <a:gd name="connsiteX5" fmla="*/ 594177 w 934713"/>
              <a:gd name="connsiteY5" fmla="*/ 270222 h 291451"/>
              <a:gd name="connsiteX6" fmla="*/ 537027 w 934713"/>
              <a:gd name="connsiteY6" fmla="*/ 286097 h 291451"/>
              <a:gd name="connsiteX7" fmla="*/ 718002 w 934713"/>
              <a:gd name="connsiteY7" fmla="*/ 171797 h 291451"/>
              <a:gd name="connsiteX8" fmla="*/ 676727 w 934713"/>
              <a:gd name="connsiteY8" fmla="*/ 254347 h 291451"/>
              <a:gd name="connsiteX9" fmla="*/ 870402 w 934713"/>
              <a:gd name="connsiteY9" fmla="*/ 133697 h 291451"/>
              <a:gd name="connsiteX10" fmla="*/ 930727 w 934713"/>
              <a:gd name="connsiteY10" fmla="*/ 38447 h 291451"/>
              <a:gd name="connsiteX11" fmla="*/ 775152 w 934713"/>
              <a:gd name="connsiteY11" fmla="*/ 203547 h 291451"/>
              <a:gd name="connsiteX12" fmla="*/ 616402 w 934713"/>
              <a:gd name="connsiteY12" fmla="*/ 279747 h 291451"/>
              <a:gd name="connsiteX13" fmla="*/ 187777 w 934713"/>
              <a:gd name="connsiteY13" fmla="*/ 197197 h 291451"/>
              <a:gd name="connsiteX14" fmla="*/ 279852 w 934713"/>
              <a:gd name="connsiteY14" fmla="*/ 260697 h 291451"/>
              <a:gd name="connsiteX15" fmla="*/ 452 w 934713"/>
              <a:gd name="connsiteY15" fmla="*/ 347 h 2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713" h="291451">
                <a:moveTo>
                  <a:pt x="452" y="347"/>
                </a:moveTo>
                <a:cubicBezTo>
                  <a:pt x="-10661" y="-9178"/>
                  <a:pt x="186190" y="180264"/>
                  <a:pt x="213177" y="203547"/>
                </a:cubicBezTo>
                <a:cubicBezTo>
                  <a:pt x="240165" y="226830"/>
                  <a:pt x="134860" y="128935"/>
                  <a:pt x="162377" y="140047"/>
                </a:cubicBezTo>
                <a:cubicBezTo>
                  <a:pt x="189894" y="151159"/>
                  <a:pt x="356581" y="252230"/>
                  <a:pt x="378277" y="270222"/>
                </a:cubicBezTo>
                <a:cubicBezTo>
                  <a:pt x="399973" y="288214"/>
                  <a:pt x="256569" y="247997"/>
                  <a:pt x="292552" y="247997"/>
                </a:cubicBezTo>
                <a:cubicBezTo>
                  <a:pt x="328535" y="247997"/>
                  <a:pt x="553431" y="263872"/>
                  <a:pt x="594177" y="270222"/>
                </a:cubicBezTo>
                <a:cubicBezTo>
                  <a:pt x="634923" y="276572"/>
                  <a:pt x="516390" y="302501"/>
                  <a:pt x="537027" y="286097"/>
                </a:cubicBezTo>
                <a:cubicBezTo>
                  <a:pt x="557664" y="269693"/>
                  <a:pt x="694719" y="177089"/>
                  <a:pt x="718002" y="171797"/>
                </a:cubicBezTo>
                <a:cubicBezTo>
                  <a:pt x="741285" y="166505"/>
                  <a:pt x="651327" y="260697"/>
                  <a:pt x="676727" y="254347"/>
                </a:cubicBezTo>
                <a:cubicBezTo>
                  <a:pt x="702127" y="247997"/>
                  <a:pt x="828069" y="169680"/>
                  <a:pt x="870402" y="133697"/>
                </a:cubicBezTo>
                <a:cubicBezTo>
                  <a:pt x="912735" y="97714"/>
                  <a:pt x="946602" y="26805"/>
                  <a:pt x="930727" y="38447"/>
                </a:cubicBezTo>
                <a:cubicBezTo>
                  <a:pt x="914852" y="50089"/>
                  <a:pt x="827540" y="163330"/>
                  <a:pt x="775152" y="203547"/>
                </a:cubicBezTo>
                <a:cubicBezTo>
                  <a:pt x="722765" y="243764"/>
                  <a:pt x="714298" y="280805"/>
                  <a:pt x="616402" y="279747"/>
                </a:cubicBezTo>
                <a:cubicBezTo>
                  <a:pt x="518506" y="278689"/>
                  <a:pt x="243869" y="200372"/>
                  <a:pt x="187777" y="197197"/>
                </a:cubicBezTo>
                <a:cubicBezTo>
                  <a:pt x="131685" y="194022"/>
                  <a:pt x="312131" y="292976"/>
                  <a:pt x="279852" y="260697"/>
                </a:cubicBezTo>
                <a:cubicBezTo>
                  <a:pt x="247573" y="228418"/>
                  <a:pt x="11565" y="9872"/>
                  <a:pt x="452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3C537345-A3E8-E7DD-04AB-8EB3A8CCD438}"/>
              </a:ext>
            </a:extLst>
          </p:cNvPr>
          <p:cNvSpPr/>
          <p:nvPr/>
        </p:nvSpPr>
        <p:spPr>
          <a:xfrm>
            <a:off x="3626818" y="2330427"/>
            <a:ext cx="914860" cy="896909"/>
          </a:xfrm>
          <a:custGeom>
            <a:avLst/>
            <a:gdLst>
              <a:gd name="connsiteX0" fmla="*/ 913432 w 914860"/>
              <a:gd name="connsiteY0" fmla="*/ 23 h 896909"/>
              <a:gd name="connsiteX1" fmla="*/ 614982 w 914860"/>
              <a:gd name="connsiteY1" fmla="*/ 47648 h 896909"/>
              <a:gd name="connsiteX2" fmla="*/ 246682 w 914860"/>
              <a:gd name="connsiteY2" fmla="*/ 85748 h 896909"/>
              <a:gd name="connsiteX3" fmla="*/ 434007 w 914860"/>
              <a:gd name="connsiteY3" fmla="*/ 85748 h 896909"/>
              <a:gd name="connsiteX4" fmla="*/ 621332 w 914860"/>
              <a:gd name="connsiteY4" fmla="*/ 123848 h 896909"/>
              <a:gd name="connsiteX5" fmla="*/ 364157 w 914860"/>
              <a:gd name="connsiteY5" fmla="*/ 184173 h 896909"/>
              <a:gd name="connsiteX6" fmla="*/ 100632 w 914860"/>
              <a:gd name="connsiteY6" fmla="*/ 212748 h 896909"/>
              <a:gd name="connsiteX7" fmla="*/ 370507 w 914860"/>
              <a:gd name="connsiteY7" fmla="*/ 206398 h 896909"/>
              <a:gd name="connsiteX8" fmla="*/ 167307 w 914860"/>
              <a:gd name="connsiteY8" fmla="*/ 301648 h 896909"/>
              <a:gd name="connsiteX9" fmla="*/ 154607 w 914860"/>
              <a:gd name="connsiteY9" fmla="*/ 463573 h 896909"/>
              <a:gd name="connsiteX10" fmla="*/ 199057 w 914860"/>
              <a:gd name="connsiteY10" fmla="*/ 377848 h 896909"/>
              <a:gd name="connsiteX11" fmla="*/ 72057 w 914860"/>
              <a:gd name="connsiteY11" fmla="*/ 577873 h 896909"/>
              <a:gd name="connsiteX12" fmla="*/ 2207 w 914860"/>
              <a:gd name="connsiteY12" fmla="*/ 889023 h 896909"/>
              <a:gd name="connsiteX13" fmla="*/ 18082 w 914860"/>
              <a:gd name="connsiteY13" fmla="*/ 774723 h 896909"/>
              <a:gd name="connsiteX14" fmla="*/ 24432 w 914860"/>
              <a:gd name="connsiteY14" fmla="*/ 460398 h 896909"/>
              <a:gd name="connsiteX15" fmla="*/ 27607 w 914860"/>
              <a:gd name="connsiteY15" fmla="*/ 660423 h 896909"/>
              <a:gd name="connsiteX16" fmla="*/ 307007 w 914860"/>
              <a:gd name="connsiteY16" fmla="*/ 206398 h 896909"/>
              <a:gd name="connsiteX17" fmla="*/ 262557 w 914860"/>
              <a:gd name="connsiteY17" fmla="*/ 327048 h 896909"/>
              <a:gd name="connsiteX18" fmla="*/ 503857 w 914860"/>
              <a:gd name="connsiteY18" fmla="*/ 85748 h 896909"/>
              <a:gd name="connsiteX19" fmla="*/ 386382 w 914860"/>
              <a:gd name="connsiteY19" fmla="*/ 146073 h 896909"/>
              <a:gd name="connsiteX20" fmla="*/ 491157 w 914860"/>
              <a:gd name="connsiteY20" fmla="*/ 53998 h 896909"/>
              <a:gd name="connsiteX21" fmla="*/ 913432 w 914860"/>
              <a:gd name="connsiteY21" fmla="*/ 23 h 89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4860" h="896909">
                <a:moveTo>
                  <a:pt x="913432" y="23"/>
                </a:moveTo>
                <a:cubicBezTo>
                  <a:pt x="934069" y="-1035"/>
                  <a:pt x="726107" y="33361"/>
                  <a:pt x="614982" y="47648"/>
                </a:cubicBezTo>
                <a:cubicBezTo>
                  <a:pt x="503857" y="61935"/>
                  <a:pt x="276844" y="79398"/>
                  <a:pt x="246682" y="85748"/>
                </a:cubicBezTo>
                <a:cubicBezTo>
                  <a:pt x="216520" y="92098"/>
                  <a:pt x="371565" y="79398"/>
                  <a:pt x="434007" y="85748"/>
                </a:cubicBezTo>
                <a:cubicBezTo>
                  <a:pt x="496449" y="92098"/>
                  <a:pt x="632974" y="107444"/>
                  <a:pt x="621332" y="123848"/>
                </a:cubicBezTo>
                <a:cubicBezTo>
                  <a:pt x="609690" y="140252"/>
                  <a:pt x="450940" y="169356"/>
                  <a:pt x="364157" y="184173"/>
                </a:cubicBezTo>
                <a:cubicBezTo>
                  <a:pt x="277374" y="198990"/>
                  <a:pt x="99574" y="209044"/>
                  <a:pt x="100632" y="212748"/>
                </a:cubicBezTo>
                <a:cubicBezTo>
                  <a:pt x="101690" y="216452"/>
                  <a:pt x="359395" y="191582"/>
                  <a:pt x="370507" y="206398"/>
                </a:cubicBezTo>
                <a:cubicBezTo>
                  <a:pt x="381619" y="221214"/>
                  <a:pt x="203290" y="258786"/>
                  <a:pt x="167307" y="301648"/>
                </a:cubicBezTo>
                <a:cubicBezTo>
                  <a:pt x="131324" y="344510"/>
                  <a:pt x="149315" y="450873"/>
                  <a:pt x="154607" y="463573"/>
                </a:cubicBezTo>
                <a:cubicBezTo>
                  <a:pt x="159899" y="476273"/>
                  <a:pt x="212815" y="358798"/>
                  <a:pt x="199057" y="377848"/>
                </a:cubicBezTo>
                <a:cubicBezTo>
                  <a:pt x="185299" y="396898"/>
                  <a:pt x="104865" y="492677"/>
                  <a:pt x="72057" y="577873"/>
                </a:cubicBezTo>
                <a:cubicBezTo>
                  <a:pt x="39249" y="663069"/>
                  <a:pt x="11203" y="856215"/>
                  <a:pt x="2207" y="889023"/>
                </a:cubicBezTo>
                <a:cubicBezTo>
                  <a:pt x="-6789" y="921831"/>
                  <a:pt x="14378" y="846160"/>
                  <a:pt x="18082" y="774723"/>
                </a:cubicBezTo>
                <a:cubicBezTo>
                  <a:pt x="21786" y="703286"/>
                  <a:pt x="22845" y="479448"/>
                  <a:pt x="24432" y="460398"/>
                </a:cubicBezTo>
                <a:cubicBezTo>
                  <a:pt x="26019" y="441348"/>
                  <a:pt x="-19489" y="702756"/>
                  <a:pt x="27607" y="660423"/>
                </a:cubicBezTo>
                <a:cubicBezTo>
                  <a:pt x="74703" y="618090"/>
                  <a:pt x="267849" y="261961"/>
                  <a:pt x="307007" y="206398"/>
                </a:cubicBezTo>
                <a:cubicBezTo>
                  <a:pt x="346165" y="150836"/>
                  <a:pt x="229749" y="347156"/>
                  <a:pt x="262557" y="327048"/>
                </a:cubicBezTo>
                <a:cubicBezTo>
                  <a:pt x="295365" y="306940"/>
                  <a:pt x="483220" y="115910"/>
                  <a:pt x="503857" y="85748"/>
                </a:cubicBezTo>
                <a:cubicBezTo>
                  <a:pt x="524494" y="55586"/>
                  <a:pt x="388499" y="151365"/>
                  <a:pt x="386382" y="146073"/>
                </a:cubicBezTo>
                <a:cubicBezTo>
                  <a:pt x="384265" y="140781"/>
                  <a:pt x="399611" y="82044"/>
                  <a:pt x="491157" y="53998"/>
                </a:cubicBezTo>
                <a:cubicBezTo>
                  <a:pt x="582703" y="25952"/>
                  <a:pt x="892795" y="1081"/>
                  <a:pt x="9134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4DE96ABE-B632-8709-336C-C844DA23D9F2}"/>
              </a:ext>
            </a:extLst>
          </p:cNvPr>
          <p:cNvSpPr/>
          <p:nvPr/>
        </p:nvSpPr>
        <p:spPr>
          <a:xfrm>
            <a:off x="4221505" y="2287315"/>
            <a:ext cx="979763" cy="278222"/>
          </a:xfrm>
          <a:custGeom>
            <a:avLst/>
            <a:gdLst>
              <a:gd name="connsiteX0" fmla="*/ 1245 w 979763"/>
              <a:gd name="connsiteY0" fmla="*/ 33610 h 278222"/>
              <a:gd name="connsiteX1" fmla="*/ 563220 w 979763"/>
              <a:gd name="connsiteY1" fmla="*/ 43135 h 278222"/>
              <a:gd name="connsiteX2" fmla="*/ 442570 w 979763"/>
              <a:gd name="connsiteY2" fmla="*/ 103460 h 278222"/>
              <a:gd name="connsiteX3" fmla="*/ 788645 w 979763"/>
              <a:gd name="connsiteY3" fmla="*/ 68535 h 278222"/>
              <a:gd name="connsiteX4" fmla="*/ 537820 w 979763"/>
              <a:gd name="connsiteY4" fmla="*/ 160610 h 278222"/>
              <a:gd name="connsiteX5" fmla="*/ 842620 w 979763"/>
              <a:gd name="connsiteY5" fmla="*/ 125685 h 278222"/>
              <a:gd name="connsiteX6" fmla="*/ 560045 w 979763"/>
              <a:gd name="connsiteY6" fmla="*/ 278085 h 278222"/>
              <a:gd name="connsiteX7" fmla="*/ 906120 w 979763"/>
              <a:gd name="connsiteY7" fmla="*/ 154260 h 278222"/>
              <a:gd name="connsiteX8" fmla="*/ 798170 w 979763"/>
              <a:gd name="connsiteY8" fmla="*/ 230460 h 278222"/>
              <a:gd name="connsiteX9" fmla="*/ 979145 w 979763"/>
              <a:gd name="connsiteY9" fmla="*/ 220935 h 278222"/>
              <a:gd name="connsiteX10" fmla="*/ 855320 w 979763"/>
              <a:gd name="connsiteY10" fmla="*/ 227285 h 278222"/>
              <a:gd name="connsiteX11" fmla="*/ 798170 w 979763"/>
              <a:gd name="connsiteY11" fmla="*/ 176485 h 278222"/>
              <a:gd name="connsiteX12" fmla="*/ 636245 w 979763"/>
              <a:gd name="connsiteY12" fmla="*/ 97110 h 278222"/>
              <a:gd name="connsiteX13" fmla="*/ 502895 w 979763"/>
              <a:gd name="connsiteY13" fmla="*/ 59010 h 278222"/>
              <a:gd name="connsiteX14" fmla="*/ 344145 w 979763"/>
              <a:gd name="connsiteY14" fmla="*/ 1860 h 278222"/>
              <a:gd name="connsiteX15" fmla="*/ 410820 w 979763"/>
              <a:gd name="connsiteY15" fmla="*/ 17735 h 278222"/>
              <a:gd name="connsiteX16" fmla="*/ 1245 w 979763"/>
              <a:gd name="connsiteY16" fmla="*/ 33610 h 27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9763" h="278222">
                <a:moveTo>
                  <a:pt x="1245" y="33610"/>
                </a:moveTo>
                <a:cubicBezTo>
                  <a:pt x="26645" y="37843"/>
                  <a:pt x="489666" y="31493"/>
                  <a:pt x="563220" y="43135"/>
                </a:cubicBezTo>
                <a:cubicBezTo>
                  <a:pt x="636774" y="54777"/>
                  <a:pt x="404999" y="99227"/>
                  <a:pt x="442570" y="103460"/>
                </a:cubicBezTo>
                <a:cubicBezTo>
                  <a:pt x="480141" y="107693"/>
                  <a:pt x="772770" y="59010"/>
                  <a:pt x="788645" y="68535"/>
                </a:cubicBezTo>
                <a:cubicBezTo>
                  <a:pt x="804520" y="78060"/>
                  <a:pt x="528824" y="151085"/>
                  <a:pt x="537820" y="160610"/>
                </a:cubicBezTo>
                <a:cubicBezTo>
                  <a:pt x="546816" y="170135"/>
                  <a:pt x="838916" y="106106"/>
                  <a:pt x="842620" y="125685"/>
                </a:cubicBezTo>
                <a:cubicBezTo>
                  <a:pt x="846324" y="145264"/>
                  <a:pt x="549462" y="273323"/>
                  <a:pt x="560045" y="278085"/>
                </a:cubicBezTo>
                <a:cubicBezTo>
                  <a:pt x="570628" y="282848"/>
                  <a:pt x="866433" y="162197"/>
                  <a:pt x="906120" y="154260"/>
                </a:cubicBezTo>
                <a:cubicBezTo>
                  <a:pt x="945807" y="146323"/>
                  <a:pt x="785999" y="219347"/>
                  <a:pt x="798170" y="230460"/>
                </a:cubicBezTo>
                <a:cubicBezTo>
                  <a:pt x="810341" y="241573"/>
                  <a:pt x="979145" y="220935"/>
                  <a:pt x="979145" y="220935"/>
                </a:cubicBezTo>
                <a:cubicBezTo>
                  <a:pt x="988670" y="220406"/>
                  <a:pt x="885482" y="234693"/>
                  <a:pt x="855320" y="227285"/>
                </a:cubicBezTo>
                <a:cubicBezTo>
                  <a:pt x="825158" y="219877"/>
                  <a:pt x="834682" y="198181"/>
                  <a:pt x="798170" y="176485"/>
                </a:cubicBezTo>
                <a:cubicBezTo>
                  <a:pt x="761658" y="154789"/>
                  <a:pt x="685458" y="116689"/>
                  <a:pt x="636245" y="97110"/>
                </a:cubicBezTo>
                <a:cubicBezTo>
                  <a:pt x="587032" y="77531"/>
                  <a:pt x="551578" y="74885"/>
                  <a:pt x="502895" y="59010"/>
                </a:cubicBezTo>
                <a:cubicBezTo>
                  <a:pt x="454212" y="43135"/>
                  <a:pt x="359491" y="8739"/>
                  <a:pt x="344145" y="1860"/>
                </a:cubicBezTo>
                <a:cubicBezTo>
                  <a:pt x="328799" y="-5019"/>
                  <a:pt x="474849" y="8739"/>
                  <a:pt x="410820" y="17735"/>
                </a:cubicBezTo>
                <a:cubicBezTo>
                  <a:pt x="346791" y="26731"/>
                  <a:pt x="-24155" y="29377"/>
                  <a:pt x="1245" y="33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002EE3D-28AE-6EAC-F36A-1F8FA52ED694}"/>
              </a:ext>
            </a:extLst>
          </p:cNvPr>
          <p:cNvSpPr/>
          <p:nvPr/>
        </p:nvSpPr>
        <p:spPr>
          <a:xfrm>
            <a:off x="5032148" y="2482450"/>
            <a:ext cx="596158" cy="1177984"/>
          </a:xfrm>
          <a:custGeom>
            <a:avLst/>
            <a:gdLst>
              <a:gd name="connsiteX0" fmla="*/ 227 w 596158"/>
              <a:gd name="connsiteY0" fmla="*/ 400 h 1177984"/>
              <a:gd name="connsiteX1" fmla="*/ 301852 w 596158"/>
              <a:gd name="connsiteY1" fmla="*/ 222650 h 1177984"/>
              <a:gd name="connsiteX2" fmla="*/ 270102 w 596158"/>
              <a:gd name="connsiteY2" fmla="*/ 121050 h 1177984"/>
              <a:gd name="connsiteX3" fmla="*/ 400277 w 596158"/>
              <a:gd name="connsiteY3" fmla="*/ 362350 h 1177984"/>
              <a:gd name="connsiteX4" fmla="*/ 406627 w 596158"/>
              <a:gd name="connsiteY4" fmla="*/ 267100 h 1177984"/>
              <a:gd name="connsiteX5" fmla="*/ 460602 w 596158"/>
              <a:gd name="connsiteY5" fmla="*/ 413150 h 1177984"/>
              <a:gd name="connsiteX6" fmla="*/ 473302 w 596158"/>
              <a:gd name="connsiteY6" fmla="*/ 552850 h 1177984"/>
              <a:gd name="connsiteX7" fmla="*/ 482827 w 596158"/>
              <a:gd name="connsiteY7" fmla="*/ 448075 h 1177984"/>
              <a:gd name="connsiteX8" fmla="*/ 536802 w 596158"/>
              <a:gd name="connsiteY8" fmla="*/ 559200 h 1177984"/>
              <a:gd name="connsiteX9" fmla="*/ 533627 w 596158"/>
              <a:gd name="connsiteY9" fmla="*/ 632225 h 1177984"/>
              <a:gd name="connsiteX10" fmla="*/ 533627 w 596158"/>
              <a:gd name="connsiteY10" fmla="*/ 530625 h 1177984"/>
              <a:gd name="connsiteX11" fmla="*/ 520927 w 596158"/>
              <a:gd name="connsiteY11" fmla="*/ 768750 h 1177984"/>
              <a:gd name="connsiteX12" fmla="*/ 549502 w 596158"/>
              <a:gd name="connsiteY12" fmla="*/ 692550 h 1177984"/>
              <a:gd name="connsiteX13" fmla="*/ 578077 w 596158"/>
              <a:gd name="connsiteY13" fmla="*/ 771925 h 1177984"/>
              <a:gd name="connsiteX14" fmla="*/ 574902 w 596158"/>
              <a:gd name="connsiteY14" fmla="*/ 870350 h 1177984"/>
              <a:gd name="connsiteX15" fmla="*/ 593952 w 596158"/>
              <a:gd name="connsiteY15" fmla="*/ 1162450 h 1177984"/>
              <a:gd name="connsiteX16" fmla="*/ 590777 w 596158"/>
              <a:gd name="connsiteY16" fmla="*/ 1086250 h 1177984"/>
              <a:gd name="connsiteX17" fmla="*/ 549502 w 596158"/>
              <a:gd name="connsiteY17" fmla="*/ 651275 h 1177984"/>
              <a:gd name="connsiteX18" fmla="*/ 492352 w 596158"/>
              <a:gd name="connsiteY18" fmla="*/ 527450 h 1177984"/>
              <a:gd name="connsiteX19" fmla="*/ 387577 w 596158"/>
              <a:gd name="connsiteY19" fmla="*/ 314725 h 1177984"/>
              <a:gd name="connsiteX20" fmla="*/ 254227 w 596158"/>
              <a:gd name="connsiteY20" fmla="*/ 140100 h 1177984"/>
              <a:gd name="connsiteX21" fmla="*/ 197077 w 596158"/>
              <a:gd name="connsiteY21" fmla="*/ 82950 h 1177984"/>
              <a:gd name="connsiteX22" fmla="*/ 251052 w 596158"/>
              <a:gd name="connsiteY22" fmla="*/ 165500 h 1177984"/>
              <a:gd name="connsiteX23" fmla="*/ 227 w 596158"/>
              <a:gd name="connsiteY23" fmla="*/ 400 h 117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6158" h="1177984">
                <a:moveTo>
                  <a:pt x="227" y="400"/>
                </a:moveTo>
                <a:cubicBezTo>
                  <a:pt x="8694" y="9925"/>
                  <a:pt x="256873" y="202542"/>
                  <a:pt x="301852" y="222650"/>
                </a:cubicBezTo>
                <a:cubicBezTo>
                  <a:pt x="346831" y="242758"/>
                  <a:pt x="253698" y="97767"/>
                  <a:pt x="270102" y="121050"/>
                </a:cubicBezTo>
                <a:cubicBezTo>
                  <a:pt x="286506" y="144333"/>
                  <a:pt x="377523" y="338008"/>
                  <a:pt x="400277" y="362350"/>
                </a:cubicBezTo>
                <a:cubicBezTo>
                  <a:pt x="423031" y="386692"/>
                  <a:pt x="396573" y="258633"/>
                  <a:pt x="406627" y="267100"/>
                </a:cubicBezTo>
                <a:cubicBezTo>
                  <a:pt x="416681" y="275567"/>
                  <a:pt x="449490" y="365525"/>
                  <a:pt x="460602" y="413150"/>
                </a:cubicBezTo>
                <a:cubicBezTo>
                  <a:pt x="471714" y="460775"/>
                  <a:pt x="469598" y="547029"/>
                  <a:pt x="473302" y="552850"/>
                </a:cubicBezTo>
                <a:cubicBezTo>
                  <a:pt x="477006" y="558671"/>
                  <a:pt x="472244" y="447017"/>
                  <a:pt x="482827" y="448075"/>
                </a:cubicBezTo>
                <a:cubicBezTo>
                  <a:pt x="493410" y="449133"/>
                  <a:pt x="528335" y="528508"/>
                  <a:pt x="536802" y="559200"/>
                </a:cubicBezTo>
                <a:cubicBezTo>
                  <a:pt x="545269" y="589892"/>
                  <a:pt x="534156" y="636988"/>
                  <a:pt x="533627" y="632225"/>
                </a:cubicBezTo>
                <a:cubicBezTo>
                  <a:pt x="533098" y="627463"/>
                  <a:pt x="535744" y="507871"/>
                  <a:pt x="533627" y="530625"/>
                </a:cubicBezTo>
                <a:cubicBezTo>
                  <a:pt x="531510" y="553379"/>
                  <a:pt x="518281" y="741763"/>
                  <a:pt x="520927" y="768750"/>
                </a:cubicBezTo>
                <a:cubicBezTo>
                  <a:pt x="523573" y="795738"/>
                  <a:pt x="539977" y="692021"/>
                  <a:pt x="549502" y="692550"/>
                </a:cubicBezTo>
                <a:cubicBezTo>
                  <a:pt x="559027" y="693079"/>
                  <a:pt x="573844" y="742292"/>
                  <a:pt x="578077" y="771925"/>
                </a:cubicBezTo>
                <a:cubicBezTo>
                  <a:pt x="582310" y="801558"/>
                  <a:pt x="572256" y="805263"/>
                  <a:pt x="574902" y="870350"/>
                </a:cubicBezTo>
                <a:cubicBezTo>
                  <a:pt x="577548" y="935437"/>
                  <a:pt x="591306" y="1126467"/>
                  <a:pt x="593952" y="1162450"/>
                </a:cubicBezTo>
                <a:cubicBezTo>
                  <a:pt x="596598" y="1198433"/>
                  <a:pt x="598185" y="1171446"/>
                  <a:pt x="590777" y="1086250"/>
                </a:cubicBezTo>
                <a:cubicBezTo>
                  <a:pt x="583369" y="1001054"/>
                  <a:pt x="565906" y="744408"/>
                  <a:pt x="549502" y="651275"/>
                </a:cubicBezTo>
                <a:cubicBezTo>
                  <a:pt x="533098" y="558142"/>
                  <a:pt x="519340" y="583542"/>
                  <a:pt x="492352" y="527450"/>
                </a:cubicBezTo>
                <a:cubicBezTo>
                  <a:pt x="465364" y="471358"/>
                  <a:pt x="427264" y="379283"/>
                  <a:pt x="387577" y="314725"/>
                </a:cubicBezTo>
                <a:cubicBezTo>
                  <a:pt x="347890" y="250167"/>
                  <a:pt x="285977" y="178729"/>
                  <a:pt x="254227" y="140100"/>
                </a:cubicBezTo>
                <a:cubicBezTo>
                  <a:pt x="222477" y="101471"/>
                  <a:pt x="197606" y="78717"/>
                  <a:pt x="197077" y="82950"/>
                </a:cubicBezTo>
                <a:cubicBezTo>
                  <a:pt x="196548" y="87183"/>
                  <a:pt x="279627" y="176612"/>
                  <a:pt x="251052" y="165500"/>
                </a:cubicBezTo>
                <a:cubicBezTo>
                  <a:pt x="222477" y="154388"/>
                  <a:pt x="-8240" y="-9125"/>
                  <a:pt x="227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C50F576-3BAA-FC0B-B169-77BBCFBA7793}"/>
              </a:ext>
            </a:extLst>
          </p:cNvPr>
          <p:cNvSpPr/>
          <p:nvPr/>
        </p:nvSpPr>
        <p:spPr>
          <a:xfrm>
            <a:off x="4527062" y="2945712"/>
            <a:ext cx="232625" cy="360151"/>
          </a:xfrm>
          <a:custGeom>
            <a:avLst/>
            <a:gdLst>
              <a:gd name="connsiteX0" fmla="*/ 232263 w 232625"/>
              <a:gd name="connsiteY0" fmla="*/ 688 h 360151"/>
              <a:gd name="connsiteX1" fmla="*/ 6838 w 232625"/>
              <a:gd name="connsiteY1" fmla="*/ 283263 h 360151"/>
              <a:gd name="connsiteX2" fmla="*/ 54463 w 232625"/>
              <a:gd name="connsiteY2" fmla="*/ 229288 h 360151"/>
              <a:gd name="connsiteX3" fmla="*/ 13188 w 232625"/>
              <a:gd name="connsiteY3" fmla="*/ 359463 h 360151"/>
              <a:gd name="connsiteX4" fmla="*/ 19538 w 232625"/>
              <a:gd name="connsiteY4" fmla="*/ 273738 h 360151"/>
              <a:gd name="connsiteX5" fmla="*/ 98913 w 232625"/>
              <a:gd name="connsiteY5" fmla="*/ 124513 h 360151"/>
              <a:gd name="connsiteX6" fmla="*/ 60813 w 232625"/>
              <a:gd name="connsiteY6" fmla="*/ 200713 h 360151"/>
              <a:gd name="connsiteX7" fmla="*/ 232263 w 232625"/>
              <a:gd name="connsiteY7" fmla="*/ 688 h 360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625" h="360151">
                <a:moveTo>
                  <a:pt x="232263" y="688"/>
                </a:moveTo>
                <a:cubicBezTo>
                  <a:pt x="223267" y="14446"/>
                  <a:pt x="36471" y="245163"/>
                  <a:pt x="6838" y="283263"/>
                </a:cubicBezTo>
                <a:cubicBezTo>
                  <a:pt x="-22795" y="321363"/>
                  <a:pt x="53405" y="216588"/>
                  <a:pt x="54463" y="229288"/>
                </a:cubicBezTo>
                <a:cubicBezTo>
                  <a:pt x="55521" y="241988"/>
                  <a:pt x="19009" y="352055"/>
                  <a:pt x="13188" y="359463"/>
                </a:cubicBezTo>
                <a:cubicBezTo>
                  <a:pt x="7367" y="366871"/>
                  <a:pt x="5251" y="312896"/>
                  <a:pt x="19538" y="273738"/>
                </a:cubicBezTo>
                <a:cubicBezTo>
                  <a:pt x="33825" y="234580"/>
                  <a:pt x="92034" y="136684"/>
                  <a:pt x="98913" y="124513"/>
                </a:cubicBezTo>
                <a:cubicBezTo>
                  <a:pt x="105792" y="112342"/>
                  <a:pt x="41763" y="217646"/>
                  <a:pt x="60813" y="200713"/>
                </a:cubicBezTo>
                <a:cubicBezTo>
                  <a:pt x="79863" y="183780"/>
                  <a:pt x="241259" y="-13070"/>
                  <a:pt x="232263" y="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1DBFFC7-D239-F440-9AD2-12C219A1E1D2}"/>
              </a:ext>
            </a:extLst>
          </p:cNvPr>
          <p:cNvSpPr/>
          <p:nvPr/>
        </p:nvSpPr>
        <p:spPr>
          <a:xfrm>
            <a:off x="3971800" y="2622525"/>
            <a:ext cx="559167" cy="431987"/>
          </a:xfrm>
          <a:custGeom>
            <a:avLst/>
            <a:gdLst>
              <a:gd name="connsiteX0" fmla="*/ 558925 w 559167"/>
              <a:gd name="connsiteY0" fmla="*/ 25 h 431987"/>
              <a:gd name="connsiteX1" fmla="*/ 285875 w 559167"/>
              <a:gd name="connsiteY1" fmla="*/ 142900 h 431987"/>
              <a:gd name="connsiteX2" fmla="*/ 162050 w 559167"/>
              <a:gd name="connsiteY2" fmla="*/ 228625 h 431987"/>
              <a:gd name="connsiteX3" fmla="*/ 254125 w 559167"/>
              <a:gd name="connsiteY3" fmla="*/ 158775 h 431987"/>
              <a:gd name="connsiteX4" fmla="*/ 181100 w 559167"/>
              <a:gd name="connsiteY4" fmla="*/ 257200 h 431987"/>
              <a:gd name="connsiteX5" fmla="*/ 171575 w 559167"/>
              <a:gd name="connsiteY5" fmla="*/ 323875 h 431987"/>
              <a:gd name="connsiteX6" fmla="*/ 181100 w 559167"/>
              <a:gd name="connsiteY6" fmla="*/ 174650 h 431987"/>
              <a:gd name="connsiteX7" fmla="*/ 155700 w 559167"/>
              <a:gd name="connsiteY7" fmla="*/ 266725 h 431987"/>
              <a:gd name="connsiteX8" fmla="*/ 125 w 559167"/>
              <a:gd name="connsiteY8" fmla="*/ 431825 h 431987"/>
              <a:gd name="connsiteX9" fmla="*/ 133475 w 559167"/>
              <a:gd name="connsiteY9" fmla="*/ 292125 h 431987"/>
              <a:gd name="connsiteX10" fmla="*/ 349375 w 559167"/>
              <a:gd name="connsiteY10" fmla="*/ 44475 h 431987"/>
              <a:gd name="connsiteX11" fmla="*/ 235075 w 559167"/>
              <a:gd name="connsiteY11" fmla="*/ 130200 h 431987"/>
              <a:gd name="connsiteX12" fmla="*/ 558925 w 559167"/>
              <a:gd name="connsiteY12" fmla="*/ 25 h 43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167" h="431987">
                <a:moveTo>
                  <a:pt x="558925" y="25"/>
                </a:moveTo>
                <a:cubicBezTo>
                  <a:pt x="567392" y="2142"/>
                  <a:pt x="352021" y="104800"/>
                  <a:pt x="285875" y="142900"/>
                </a:cubicBezTo>
                <a:cubicBezTo>
                  <a:pt x="219729" y="181000"/>
                  <a:pt x="167342" y="225979"/>
                  <a:pt x="162050" y="228625"/>
                </a:cubicBezTo>
                <a:cubicBezTo>
                  <a:pt x="156758" y="231271"/>
                  <a:pt x="250950" y="154013"/>
                  <a:pt x="254125" y="158775"/>
                </a:cubicBezTo>
                <a:cubicBezTo>
                  <a:pt x="257300" y="163537"/>
                  <a:pt x="194858" y="229683"/>
                  <a:pt x="181100" y="257200"/>
                </a:cubicBezTo>
                <a:cubicBezTo>
                  <a:pt x="167342" y="284717"/>
                  <a:pt x="171575" y="337633"/>
                  <a:pt x="171575" y="323875"/>
                </a:cubicBezTo>
                <a:cubicBezTo>
                  <a:pt x="171575" y="310117"/>
                  <a:pt x="183746" y="184175"/>
                  <a:pt x="181100" y="174650"/>
                </a:cubicBezTo>
                <a:cubicBezTo>
                  <a:pt x="178454" y="165125"/>
                  <a:pt x="185862" y="223863"/>
                  <a:pt x="155700" y="266725"/>
                </a:cubicBezTo>
                <a:cubicBezTo>
                  <a:pt x="125538" y="309587"/>
                  <a:pt x="3829" y="427592"/>
                  <a:pt x="125" y="431825"/>
                </a:cubicBezTo>
                <a:cubicBezTo>
                  <a:pt x="-3579" y="436058"/>
                  <a:pt x="75267" y="356683"/>
                  <a:pt x="133475" y="292125"/>
                </a:cubicBezTo>
                <a:cubicBezTo>
                  <a:pt x="191683" y="227567"/>
                  <a:pt x="332442" y="71463"/>
                  <a:pt x="349375" y="44475"/>
                </a:cubicBezTo>
                <a:cubicBezTo>
                  <a:pt x="366308" y="17488"/>
                  <a:pt x="205442" y="134433"/>
                  <a:pt x="235075" y="130200"/>
                </a:cubicBezTo>
                <a:cubicBezTo>
                  <a:pt x="264708" y="125967"/>
                  <a:pt x="550458" y="-2092"/>
                  <a:pt x="55892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CF87B75C-6AC3-C8E7-3E73-4F3F6C942C3C}"/>
              </a:ext>
            </a:extLst>
          </p:cNvPr>
          <p:cNvSpPr/>
          <p:nvPr/>
        </p:nvSpPr>
        <p:spPr>
          <a:xfrm>
            <a:off x="3987798" y="2784468"/>
            <a:ext cx="235331" cy="311157"/>
          </a:xfrm>
          <a:custGeom>
            <a:avLst/>
            <a:gdLst>
              <a:gd name="connsiteX0" fmla="*/ 234952 w 235331"/>
              <a:gd name="connsiteY0" fmla="*/ 7 h 311157"/>
              <a:gd name="connsiteX1" fmla="*/ 114302 w 235331"/>
              <a:gd name="connsiteY1" fmla="*/ 136532 h 311157"/>
              <a:gd name="connsiteX2" fmla="*/ 2 w 235331"/>
              <a:gd name="connsiteY2" fmla="*/ 200032 h 311157"/>
              <a:gd name="connsiteX3" fmla="*/ 111127 w 235331"/>
              <a:gd name="connsiteY3" fmla="*/ 161932 h 311157"/>
              <a:gd name="connsiteX4" fmla="*/ 50802 w 235331"/>
              <a:gd name="connsiteY4" fmla="*/ 241307 h 311157"/>
              <a:gd name="connsiteX5" fmla="*/ 12702 w 235331"/>
              <a:gd name="connsiteY5" fmla="*/ 311157 h 311157"/>
              <a:gd name="connsiteX6" fmla="*/ 34927 w 235331"/>
              <a:gd name="connsiteY6" fmla="*/ 241307 h 311157"/>
              <a:gd name="connsiteX7" fmla="*/ 127002 w 235331"/>
              <a:gd name="connsiteY7" fmla="*/ 98432 h 311157"/>
              <a:gd name="connsiteX8" fmla="*/ 73027 w 235331"/>
              <a:gd name="connsiteY8" fmla="*/ 142882 h 311157"/>
              <a:gd name="connsiteX9" fmla="*/ 234952 w 235331"/>
              <a:gd name="connsiteY9" fmla="*/ 7 h 31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331" h="311157">
                <a:moveTo>
                  <a:pt x="234952" y="7"/>
                </a:moveTo>
                <a:cubicBezTo>
                  <a:pt x="241831" y="-1051"/>
                  <a:pt x="153460" y="103195"/>
                  <a:pt x="114302" y="136532"/>
                </a:cubicBezTo>
                <a:cubicBezTo>
                  <a:pt x="75144" y="169870"/>
                  <a:pt x="531" y="195799"/>
                  <a:pt x="2" y="200032"/>
                </a:cubicBezTo>
                <a:cubicBezTo>
                  <a:pt x="-527" y="204265"/>
                  <a:pt x="102660" y="155053"/>
                  <a:pt x="111127" y="161932"/>
                </a:cubicBezTo>
                <a:cubicBezTo>
                  <a:pt x="119594" y="168811"/>
                  <a:pt x="67206" y="216436"/>
                  <a:pt x="50802" y="241307"/>
                </a:cubicBezTo>
                <a:cubicBezTo>
                  <a:pt x="34398" y="266178"/>
                  <a:pt x="15348" y="311157"/>
                  <a:pt x="12702" y="311157"/>
                </a:cubicBezTo>
                <a:cubicBezTo>
                  <a:pt x="10056" y="311157"/>
                  <a:pt x="15877" y="276761"/>
                  <a:pt x="34927" y="241307"/>
                </a:cubicBezTo>
                <a:cubicBezTo>
                  <a:pt x="53977" y="205853"/>
                  <a:pt x="120652" y="114836"/>
                  <a:pt x="127002" y="98432"/>
                </a:cubicBezTo>
                <a:cubicBezTo>
                  <a:pt x="133352" y="82028"/>
                  <a:pt x="50273" y="157170"/>
                  <a:pt x="73027" y="142882"/>
                </a:cubicBezTo>
                <a:cubicBezTo>
                  <a:pt x="95781" y="128595"/>
                  <a:pt x="228073" y="1065"/>
                  <a:pt x="23495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68F7EF9-96C0-006A-EE11-52A1173CD266}"/>
              </a:ext>
            </a:extLst>
          </p:cNvPr>
          <p:cNvSpPr/>
          <p:nvPr/>
        </p:nvSpPr>
        <p:spPr>
          <a:xfrm>
            <a:off x="4416262" y="2632070"/>
            <a:ext cx="975066" cy="546773"/>
          </a:xfrm>
          <a:custGeom>
            <a:avLst/>
            <a:gdLst>
              <a:gd name="connsiteX0" fmla="*/ 163 w 975066"/>
              <a:gd name="connsiteY0" fmla="*/ 5 h 546773"/>
              <a:gd name="connsiteX1" fmla="*/ 444663 w 975066"/>
              <a:gd name="connsiteY1" fmla="*/ 53980 h 546773"/>
              <a:gd name="connsiteX2" fmla="*/ 381163 w 975066"/>
              <a:gd name="connsiteY2" fmla="*/ 79380 h 546773"/>
              <a:gd name="connsiteX3" fmla="*/ 565313 w 975066"/>
              <a:gd name="connsiteY3" fmla="*/ 130180 h 546773"/>
              <a:gd name="connsiteX4" fmla="*/ 457363 w 975066"/>
              <a:gd name="connsiteY4" fmla="*/ 133355 h 546773"/>
              <a:gd name="connsiteX5" fmla="*/ 571663 w 975066"/>
              <a:gd name="connsiteY5" fmla="*/ 180980 h 546773"/>
              <a:gd name="connsiteX6" fmla="*/ 597063 w 975066"/>
              <a:gd name="connsiteY6" fmla="*/ 231780 h 546773"/>
              <a:gd name="connsiteX7" fmla="*/ 644688 w 975066"/>
              <a:gd name="connsiteY7" fmla="*/ 222255 h 546773"/>
              <a:gd name="connsiteX8" fmla="*/ 676438 w 975066"/>
              <a:gd name="connsiteY8" fmla="*/ 288930 h 546773"/>
              <a:gd name="connsiteX9" fmla="*/ 758988 w 975066"/>
              <a:gd name="connsiteY9" fmla="*/ 263530 h 546773"/>
              <a:gd name="connsiteX10" fmla="*/ 746288 w 975066"/>
              <a:gd name="connsiteY10" fmla="*/ 285755 h 546773"/>
              <a:gd name="connsiteX11" fmla="*/ 901863 w 975066"/>
              <a:gd name="connsiteY11" fmla="*/ 419105 h 546773"/>
              <a:gd name="connsiteX12" fmla="*/ 841538 w 975066"/>
              <a:gd name="connsiteY12" fmla="*/ 349255 h 546773"/>
              <a:gd name="connsiteX13" fmla="*/ 974888 w 975066"/>
              <a:gd name="connsiteY13" fmla="*/ 546105 h 546773"/>
              <a:gd name="connsiteX14" fmla="*/ 860588 w 975066"/>
              <a:gd name="connsiteY14" fmla="*/ 403230 h 546773"/>
              <a:gd name="connsiteX15" fmla="*/ 504988 w 975066"/>
              <a:gd name="connsiteY15" fmla="*/ 136530 h 546773"/>
              <a:gd name="connsiteX16" fmla="*/ 393863 w 975066"/>
              <a:gd name="connsiteY16" fmla="*/ 57155 h 546773"/>
              <a:gd name="connsiteX17" fmla="*/ 163 w 975066"/>
              <a:gd name="connsiteY17" fmla="*/ 5 h 54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5066" h="546773">
                <a:moveTo>
                  <a:pt x="163" y="5"/>
                </a:moveTo>
                <a:cubicBezTo>
                  <a:pt x="8630" y="-524"/>
                  <a:pt x="381163" y="40751"/>
                  <a:pt x="444663" y="53980"/>
                </a:cubicBezTo>
                <a:cubicBezTo>
                  <a:pt x="508163" y="67209"/>
                  <a:pt x="361055" y="66680"/>
                  <a:pt x="381163" y="79380"/>
                </a:cubicBezTo>
                <a:cubicBezTo>
                  <a:pt x="401271" y="92080"/>
                  <a:pt x="552613" y="121184"/>
                  <a:pt x="565313" y="130180"/>
                </a:cubicBezTo>
                <a:cubicBezTo>
                  <a:pt x="578013" y="139176"/>
                  <a:pt x="456305" y="124888"/>
                  <a:pt x="457363" y="133355"/>
                </a:cubicBezTo>
                <a:cubicBezTo>
                  <a:pt x="458421" y="141822"/>
                  <a:pt x="548380" y="164576"/>
                  <a:pt x="571663" y="180980"/>
                </a:cubicBezTo>
                <a:cubicBezTo>
                  <a:pt x="594946" y="197384"/>
                  <a:pt x="584892" y="224901"/>
                  <a:pt x="597063" y="231780"/>
                </a:cubicBezTo>
                <a:cubicBezTo>
                  <a:pt x="609234" y="238659"/>
                  <a:pt x="631459" y="212730"/>
                  <a:pt x="644688" y="222255"/>
                </a:cubicBezTo>
                <a:cubicBezTo>
                  <a:pt x="657917" y="231780"/>
                  <a:pt x="657388" y="282051"/>
                  <a:pt x="676438" y="288930"/>
                </a:cubicBezTo>
                <a:cubicBezTo>
                  <a:pt x="695488" y="295809"/>
                  <a:pt x="747346" y="264059"/>
                  <a:pt x="758988" y="263530"/>
                </a:cubicBezTo>
                <a:cubicBezTo>
                  <a:pt x="770630" y="263001"/>
                  <a:pt x="722476" y="259826"/>
                  <a:pt x="746288" y="285755"/>
                </a:cubicBezTo>
                <a:cubicBezTo>
                  <a:pt x="770100" y="311684"/>
                  <a:pt x="885988" y="408522"/>
                  <a:pt x="901863" y="419105"/>
                </a:cubicBezTo>
                <a:cubicBezTo>
                  <a:pt x="917738" y="429688"/>
                  <a:pt x="829367" y="328088"/>
                  <a:pt x="841538" y="349255"/>
                </a:cubicBezTo>
                <a:cubicBezTo>
                  <a:pt x="853709" y="370422"/>
                  <a:pt x="971713" y="537109"/>
                  <a:pt x="974888" y="546105"/>
                </a:cubicBezTo>
                <a:cubicBezTo>
                  <a:pt x="978063" y="555101"/>
                  <a:pt x="938905" y="471492"/>
                  <a:pt x="860588" y="403230"/>
                </a:cubicBezTo>
                <a:cubicBezTo>
                  <a:pt x="782271" y="334968"/>
                  <a:pt x="582776" y="194209"/>
                  <a:pt x="504988" y="136530"/>
                </a:cubicBezTo>
                <a:cubicBezTo>
                  <a:pt x="427201" y="78851"/>
                  <a:pt x="472709" y="81497"/>
                  <a:pt x="393863" y="57155"/>
                </a:cubicBezTo>
                <a:cubicBezTo>
                  <a:pt x="315017" y="32813"/>
                  <a:pt x="-8304" y="534"/>
                  <a:pt x="16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874C66F-4755-EA5A-2D01-04D047CE58AC}"/>
              </a:ext>
            </a:extLst>
          </p:cNvPr>
          <p:cNvSpPr/>
          <p:nvPr/>
        </p:nvSpPr>
        <p:spPr>
          <a:xfrm>
            <a:off x="3425569" y="4218714"/>
            <a:ext cx="151629" cy="310101"/>
          </a:xfrm>
          <a:custGeom>
            <a:avLst/>
            <a:gdLst>
              <a:gd name="connsiteX0" fmla="*/ 256 w 151629"/>
              <a:gd name="connsiteY0" fmla="*/ 861 h 310101"/>
              <a:gd name="connsiteX1" fmla="*/ 130431 w 151629"/>
              <a:gd name="connsiteY1" fmla="*/ 96111 h 310101"/>
              <a:gd name="connsiteX2" fmla="*/ 111381 w 151629"/>
              <a:gd name="connsiteY2" fmla="*/ 245336 h 310101"/>
              <a:gd name="connsiteX3" fmla="*/ 149481 w 151629"/>
              <a:gd name="connsiteY3" fmla="*/ 156436 h 310101"/>
              <a:gd name="connsiteX4" fmla="*/ 35181 w 151629"/>
              <a:gd name="connsiteY4" fmla="*/ 308836 h 310101"/>
              <a:gd name="connsiteX5" fmla="*/ 101856 w 151629"/>
              <a:gd name="connsiteY5" fmla="*/ 226286 h 310101"/>
              <a:gd name="connsiteX6" fmla="*/ 139956 w 151629"/>
              <a:gd name="connsiteY6" fmla="*/ 175486 h 310101"/>
              <a:gd name="connsiteX7" fmla="*/ 63756 w 151629"/>
              <a:gd name="connsiteY7" fmla="*/ 67536 h 310101"/>
              <a:gd name="connsiteX8" fmla="*/ 95506 w 151629"/>
              <a:gd name="connsiteY8" fmla="*/ 150086 h 310101"/>
              <a:gd name="connsiteX9" fmla="*/ 256 w 151629"/>
              <a:gd name="connsiteY9" fmla="*/ 861 h 31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629" h="310101">
                <a:moveTo>
                  <a:pt x="256" y="861"/>
                </a:moveTo>
                <a:cubicBezTo>
                  <a:pt x="6077" y="-8135"/>
                  <a:pt x="111910" y="55365"/>
                  <a:pt x="130431" y="96111"/>
                </a:cubicBezTo>
                <a:cubicBezTo>
                  <a:pt x="148952" y="136857"/>
                  <a:pt x="108206" y="235282"/>
                  <a:pt x="111381" y="245336"/>
                </a:cubicBezTo>
                <a:cubicBezTo>
                  <a:pt x="114556" y="255390"/>
                  <a:pt x="162181" y="145853"/>
                  <a:pt x="149481" y="156436"/>
                </a:cubicBezTo>
                <a:cubicBezTo>
                  <a:pt x="136781" y="167019"/>
                  <a:pt x="43119" y="297194"/>
                  <a:pt x="35181" y="308836"/>
                </a:cubicBezTo>
                <a:cubicBezTo>
                  <a:pt x="27244" y="320478"/>
                  <a:pt x="84394" y="248511"/>
                  <a:pt x="101856" y="226286"/>
                </a:cubicBezTo>
                <a:cubicBezTo>
                  <a:pt x="119318" y="204061"/>
                  <a:pt x="146306" y="201944"/>
                  <a:pt x="139956" y="175486"/>
                </a:cubicBezTo>
                <a:cubicBezTo>
                  <a:pt x="133606" y="149028"/>
                  <a:pt x="71164" y="71769"/>
                  <a:pt x="63756" y="67536"/>
                </a:cubicBezTo>
                <a:cubicBezTo>
                  <a:pt x="56348" y="63303"/>
                  <a:pt x="101327" y="156436"/>
                  <a:pt x="95506" y="150086"/>
                </a:cubicBezTo>
                <a:cubicBezTo>
                  <a:pt x="89685" y="143736"/>
                  <a:pt x="-5565" y="9857"/>
                  <a:pt x="256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FA25A8A-0DB1-E59E-66F6-221B88F49A4F}"/>
              </a:ext>
            </a:extLst>
          </p:cNvPr>
          <p:cNvSpPr/>
          <p:nvPr/>
        </p:nvSpPr>
        <p:spPr>
          <a:xfrm>
            <a:off x="3390828" y="4273487"/>
            <a:ext cx="86037" cy="235068"/>
          </a:xfrm>
          <a:custGeom>
            <a:avLst/>
            <a:gdLst>
              <a:gd name="connsiteX0" fmla="*/ 60397 w 86037"/>
              <a:gd name="connsiteY0" fmla="*/ 63 h 235068"/>
              <a:gd name="connsiteX1" fmla="*/ 72 w 86037"/>
              <a:gd name="connsiteY1" fmla="*/ 101663 h 235068"/>
              <a:gd name="connsiteX2" fmla="*/ 47697 w 86037"/>
              <a:gd name="connsiteY2" fmla="*/ 139763 h 235068"/>
              <a:gd name="connsiteX3" fmla="*/ 28647 w 86037"/>
              <a:gd name="connsiteY3" fmla="*/ 146113 h 235068"/>
              <a:gd name="connsiteX4" fmla="*/ 85797 w 86037"/>
              <a:gd name="connsiteY4" fmla="*/ 235013 h 235068"/>
              <a:gd name="connsiteX5" fmla="*/ 47697 w 86037"/>
              <a:gd name="connsiteY5" fmla="*/ 158813 h 235068"/>
              <a:gd name="connsiteX6" fmla="*/ 12772 w 86037"/>
              <a:gd name="connsiteY6" fmla="*/ 117538 h 235068"/>
              <a:gd name="connsiteX7" fmla="*/ 60397 w 86037"/>
              <a:gd name="connsiteY7" fmla="*/ 63 h 23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037" h="235068">
                <a:moveTo>
                  <a:pt x="60397" y="63"/>
                </a:moveTo>
                <a:cubicBezTo>
                  <a:pt x="58280" y="-2583"/>
                  <a:pt x="2189" y="78380"/>
                  <a:pt x="72" y="101663"/>
                </a:cubicBezTo>
                <a:cubicBezTo>
                  <a:pt x="-2045" y="124946"/>
                  <a:pt x="42934" y="132355"/>
                  <a:pt x="47697" y="139763"/>
                </a:cubicBezTo>
                <a:cubicBezTo>
                  <a:pt x="52459" y="147171"/>
                  <a:pt x="22297" y="130238"/>
                  <a:pt x="28647" y="146113"/>
                </a:cubicBezTo>
                <a:cubicBezTo>
                  <a:pt x="34997" y="161988"/>
                  <a:pt x="82622" y="232896"/>
                  <a:pt x="85797" y="235013"/>
                </a:cubicBezTo>
                <a:cubicBezTo>
                  <a:pt x="88972" y="237130"/>
                  <a:pt x="59868" y="178392"/>
                  <a:pt x="47697" y="158813"/>
                </a:cubicBezTo>
                <a:cubicBezTo>
                  <a:pt x="35526" y="139234"/>
                  <a:pt x="11184" y="142938"/>
                  <a:pt x="12772" y="117538"/>
                </a:cubicBezTo>
                <a:cubicBezTo>
                  <a:pt x="14359" y="92138"/>
                  <a:pt x="62514" y="2709"/>
                  <a:pt x="60397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8A5F5DB0-F38D-D36B-86E5-AE1FA5107DC6}"/>
              </a:ext>
            </a:extLst>
          </p:cNvPr>
          <p:cNvSpPr/>
          <p:nvPr/>
        </p:nvSpPr>
        <p:spPr>
          <a:xfrm>
            <a:off x="3908363" y="4796632"/>
            <a:ext cx="165206" cy="560685"/>
          </a:xfrm>
          <a:custGeom>
            <a:avLst/>
            <a:gdLst>
              <a:gd name="connsiteX0" fmla="*/ 62 w 165206"/>
              <a:gd name="connsiteY0" fmla="*/ 793 h 560685"/>
              <a:gd name="connsiteX1" fmla="*/ 54037 w 165206"/>
              <a:gd name="connsiteY1" fmla="*/ 118268 h 560685"/>
              <a:gd name="connsiteX2" fmla="*/ 22287 w 165206"/>
              <a:gd name="connsiteY2" fmla="*/ 343693 h 560685"/>
              <a:gd name="connsiteX3" fmla="*/ 79437 w 165206"/>
              <a:gd name="connsiteY3" fmla="*/ 248443 h 560685"/>
              <a:gd name="connsiteX4" fmla="*/ 79437 w 165206"/>
              <a:gd name="connsiteY4" fmla="*/ 365918 h 560685"/>
              <a:gd name="connsiteX5" fmla="*/ 111187 w 165206"/>
              <a:gd name="connsiteY5" fmla="*/ 559593 h 560685"/>
              <a:gd name="connsiteX6" fmla="*/ 165162 w 165206"/>
              <a:gd name="connsiteY6" fmla="*/ 448468 h 560685"/>
              <a:gd name="connsiteX7" fmla="*/ 101662 w 165206"/>
              <a:gd name="connsiteY7" fmla="*/ 534193 h 560685"/>
              <a:gd name="connsiteX8" fmla="*/ 73087 w 165206"/>
              <a:gd name="connsiteY8" fmla="*/ 277018 h 560685"/>
              <a:gd name="connsiteX9" fmla="*/ 60387 w 165206"/>
              <a:gd name="connsiteY9" fmla="*/ 343693 h 560685"/>
              <a:gd name="connsiteX10" fmla="*/ 66737 w 165206"/>
              <a:gd name="connsiteY10" fmla="*/ 172243 h 560685"/>
              <a:gd name="connsiteX11" fmla="*/ 62 w 165206"/>
              <a:gd name="connsiteY11" fmla="*/ 793 h 56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206" h="560685">
                <a:moveTo>
                  <a:pt x="62" y="793"/>
                </a:moveTo>
                <a:cubicBezTo>
                  <a:pt x="-2055" y="-8203"/>
                  <a:pt x="50333" y="61118"/>
                  <a:pt x="54037" y="118268"/>
                </a:cubicBezTo>
                <a:cubicBezTo>
                  <a:pt x="57741" y="175418"/>
                  <a:pt x="18054" y="321997"/>
                  <a:pt x="22287" y="343693"/>
                </a:cubicBezTo>
                <a:cubicBezTo>
                  <a:pt x="26520" y="365389"/>
                  <a:pt x="69912" y="244739"/>
                  <a:pt x="79437" y="248443"/>
                </a:cubicBezTo>
                <a:cubicBezTo>
                  <a:pt x="88962" y="252147"/>
                  <a:pt x="74145" y="314060"/>
                  <a:pt x="79437" y="365918"/>
                </a:cubicBezTo>
                <a:cubicBezTo>
                  <a:pt x="84729" y="417776"/>
                  <a:pt x="96899" y="545835"/>
                  <a:pt x="111187" y="559593"/>
                </a:cubicBezTo>
                <a:cubicBezTo>
                  <a:pt x="125475" y="573351"/>
                  <a:pt x="166749" y="452701"/>
                  <a:pt x="165162" y="448468"/>
                </a:cubicBezTo>
                <a:cubicBezTo>
                  <a:pt x="163575" y="444235"/>
                  <a:pt x="117008" y="562768"/>
                  <a:pt x="101662" y="534193"/>
                </a:cubicBezTo>
                <a:cubicBezTo>
                  <a:pt x="86316" y="505618"/>
                  <a:pt x="79966" y="308768"/>
                  <a:pt x="73087" y="277018"/>
                </a:cubicBezTo>
                <a:cubicBezTo>
                  <a:pt x="66208" y="245268"/>
                  <a:pt x="61445" y="361155"/>
                  <a:pt x="60387" y="343693"/>
                </a:cubicBezTo>
                <a:cubicBezTo>
                  <a:pt x="59329" y="326231"/>
                  <a:pt x="72029" y="227805"/>
                  <a:pt x="66737" y="172243"/>
                </a:cubicBezTo>
                <a:cubicBezTo>
                  <a:pt x="61445" y="116681"/>
                  <a:pt x="2179" y="9789"/>
                  <a:pt x="62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F91BA9A-E786-BC27-9ABF-1D5BF51207F0}"/>
              </a:ext>
            </a:extLst>
          </p:cNvPr>
          <p:cNvSpPr/>
          <p:nvPr/>
        </p:nvSpPr>
        <p:spPr>
          <a:xfrm>
            <a:off x="3978271" y="4835842"/>
            <a:ext cx="412873" cy="285521"/>
          </a:xfrm>
          <a:custGeom>
            <a:avLst/>
            <a:gdLst>
              <a:gd name="connsiteX0" fmla="*/ 4 w 412873"/>
              <a:gd name="connsiteY0" fmla="*/ 6033 h 285521"/>
              <a:gd name="connsiteX1" fmla="*/ 257179 w 412873"/>
              <a:gd name="connsiteY1" fmla="*/ 2858 h 285521"/>
              <a:gd name="connsiteX2" fmla="*/ 247654 w 412873"/>
              <a:gd name="connsiteY2" fmla="*/ 34608 h 285521"/>
              <a:gd name="connsiteX3" fmla="*/ 320679 w 412873"/>
              <a:gd name="connsiteY3" fmla="*/ 79058 h 285521"/>
              <a:gd name="connsiteX4" fmla="*/ 406404 w 412873"/>
              <a:gd name="connsiteY4" fmla="*/ 199708 h 285521"/>
              <a:gd name="connsiteX5" fmla="*/ 406404 w 412873"/>
              <a:gd name="connsiteY5" fmla="*/ 285433 h 285521"/>
              <a:gd name="connsiteX6" fmla="*/ 403229 w 412873"/>
              <a:gd name="connsiteY6" fmla="*/ 212408 h 285521"/>
              <a:gd name="connsiteX7" fmla="*/ 301629 w 412873"/>
              <a:gd name="connsiteY7" fmla="*/ 50483 h 285521"/>
              <a:gd name="connsiteX8" fmla="*/ 250829 w 412873"/>
              <a:gd name="connsiteY8" fmla="*/ 2858 h 285521"/>
              <a:gd name="connsiteX9" fmla="*/ 4 w 412873"/>
              <a:gd name="connsiteY9" fmla="*/ 6033 h 28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873" h="285521">
                <a:moveTo>
                  <a:pt x="4" y="6033"/>
                </a:moveTo>
                <a:cubicBezTo>
                  <a:pt x="1062" y="6033"/>
                  <a:pt x="215904" y="-1904"/>
                  <a:pt x="257179" y="2858"/>
                </a:cubicBezTo>
                <a:cubicBezTo>
                  <a:pt x="298454" y="7620"/>
                  <a:pt x="237071" y="21908"/>
                  <a:pt x="247654" y="34608"/>
                </a:cubicBezTo>
                <a:cubicBezTo>
                  <a:pt x="258237" y="47308"/>
                  <a:pt x="294221" y="51541"/>
                  <a:pt x="320679" y="79058"/>
                </a:cubicBezTo>
                <a:cubicBezTo>
                  <a:pt x="347137" y="106575"/>
                  <a:pt x="392117" y="165312"/>
                  <a:pt x="406404" y="199708"/>
                </a:cubicBezTo>
                <a:cubicBezTo>
                  <a:pt x="420692" y="234104"/>
                  <a:pt x="406933" y="283316"/>
                  <a:pt x="406404" y="285433"/>
                </a:cubicBezTo>
                <a:cubicBezTo>
                  <a:pt x="405875" y="287550"/>
                  <a:pt x="420691" y="251566"/>
                  <a:pt x="403229" y="212408"/>
                </a:cubicBezTo>
                <a:cubicBezTo>
                  <a:pt x="385767" y="173250"/>
                  <a:pt x="327029" y="85408"/>
                  <a:pt x="301629" y="50483"/>
                </a:cubicBezTo>
                <a:cubicBezTo>
                  <a:pt x="276229" y="15558"/>
                  <a:pt x="298454" y="10795"/>
                  <a:pt x="250829" y="2858"/>
                </a:cubicBezTo>
                <a:cubicBezTo>
                  <a:pt x="203204" y="-5079"/>
                  <a:pt x="-1054" y="6033"/>
                  <a:pt x="4" y="6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5A6DD7F-6C8F-D6E5-6370-7C1B8E032BD4}"/>
              </a:ext>
            </a:extLst>
          </p:cNvPr>
          <p:cNvSpPr/>
          <p:nvPr/>
        </p:nvSpPr>
        <p:spPr>
          <a:xfrm>
            <a:off x="4181957" y="2213164"/>
            <a:ext cx="813420" cy="129750"/>
          </a:xfrm>
          <a:custGeom>
            <a:avLst/>
            <a:gdLst>
              <a:gd name="connsiteX0" fmla="*/ 299 w 813420"/>
              <a:gd name="connsiteY0" fmla="*/ 65341 h 129750"/>
              <a:gd name="connsiteX1" fmla="*/ 558682 w 813420"/>
              <a:gd name="connsiteY1" fmla="*/ 27866 h 129750"/>
              <a:gd name="connsiteX2" fmla="*/ 494974 w 813420"/>
              <a:gd name="connsiteY2" fmla="*/ 42856 h 129750"/>
              <a:gd name="connsiteX3" fmla="*/ 659866 w 813420"/>
              <a:gd name="connsiteY3" fmla="*/ 50351 h 129750"/>
              <a:gd name="connsiteX4" fmla="*/ 809768 w 813420"/>
              <a:gd name="connsiteY4" fmla="*/ 129049 h 129750"/>
              <a:gd name="connsiteX5" fmla="*/ 738564 w 813420"/>
              <a:gd name="connsiteY5" fmla="*/ 84079 h 129750"/>
              <a:gd name="connsiteX6" fmla="*/ 435013 w 813420"/>
              <a:gd name="connsiteY6" fmla="*/ 1633 h 129750"/>
              <a:gd name="connsiteX7" fmla="*/ 479984 w 813420"/>
              <a:gd name="connsiteY7" fmla="*/ 31613 h 129750"/>
              <a:gd name="connsiteX8" fmla="*/ 299 w 813420"/>
              <a:gd name="connsiteY8" fmla="*/ 65341 h 12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3420" h="129750">
                <a:moveTo>
                  <a:pt x="299" y="65341"/>
                </a:moveTo>
                <a:cubicBezTo>
                  <a:pt x="13415" y="64717"/>
                  <a:pt x="476236" y="31613"/>
                  <a:pt x="558682" y="27866"/>
                </a:cubicBezTo>
                <a:cubicBezTo>
                  <a:pt x="641128" y="24119"/>
                  <a:pt x="478110" y="39108"/>
                  <a:pt x="494974" y="42856"/>
                </a:cubicBezTo>
                <a:cubicBezTo>
                  <a:pt x="511838" y="46603"/>
                  <a:pt x="607400" y="35985"/>
                  <a:pt x="659866" y="50351"/>
                </a:cubicBezTo>
                <a:cubicBezTo>
                  <a:pt x="712332" y="64717"/>
                  <a:pt x="796652" y="123428"/>
                  <a:pt x="809768" y="129049"/>
                </a:cubicBezTo>
                <a:cubicBezTo>
                  <a:pt x="822884" y="134670"/>
                  <a:pt x="801023" y="105315"/>
                  <a:pt x="738564" y="84079"/>
                </a:cubicBezTo>
                <a:cubicBezTo>
                  <a:pt x="676105" y="62843"/>
                  <a:pt x="478110" y="10377"/>
                  <a:pt x="435013" y="1633"/>
                </a:cubicBezTo>
                <a:cubicBezTo>
                  <a:pt x="391916" y="-7111"/>
                  <a:pt x="551812" y="21620"/>
                  <a:pt x="479984" y="31613"/>
                </a:cubicBezTo>
                <a:cubicBezTo>
                  <a:pt x="408156" y="41606"/>
                  <a:pt x="-12817" y="65965"/>
                  <a:pt x="299" y="65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BE02B58-281D-1FA3-7279-5E6E9AA63582}"/>
              </a:ext>
            </a:extLst>
          </p:cNvPr>
          <p:cNvSpPr/>
          <p:nvPr/>
        </p:nvSpPr>
        <p:spPr>
          <a:xfrm>
            <a:off x="4394162" y="2709816"/>
            <a:ext cx="625015" cy="229356"/>
          </a:xfrm>
          <a:custGeom>
            <a:avLst/>
            <a:gdLst>
              <a:gd name="connsiteX0" fmla="*/ 38 w 625015"/>
              <a:gd name="connsiteY0" fmla="*/ 18870 h 229356"/>
              <a:gd name="connsiteX1" fmla="*/ 308467 w 625015"/>
              <a:gd name="connsiteY1" fmla="*/ 40641 h 229356"/>
              <a:gd name="connsiteX2" fmla="*/ 261295 w 625015"/>
              <a:gd name="connsiteY2" fmla="*/ 80555 h 229356"/>
              <a:gd name="connsiteX3" fmla="*/ 442724 w 625015"/>
              <a:gd name="connsiteY3" fmla="*/ 91441 h 229356"/>
              <a:gd name="connsiteX4" fmla="*/ 348381 w 625015"/>
              <a:gd name="connsiteY4" fmla="*/ 116841 h 229356"/>
              <a:gd name="connsiteX5" fmla="*/ 504409 w 625015"/>
              <a:gd name="connsiteY5" fmla="*/ 131355 h 229356"/>
              <a:gd name="connsiteX6" fmla="*/ 624152 w 625015"/>
              <a:gd name="connsiteY6" fmla="*/ 229327 h 229356"/>
              <a:gd name="connsiteX7" fmla="*/ 442724 w 625015"/>
              <a:gd name="connsiteY7" fmla="*/ 120470 h 229356"/>
              <a:gd name="connsiteX8" fmla="*/ 217752 w 625015"/>
              <a:gd name="connsiteY8" fmla="*/ 4355 h 229356"/>
              <a:gd name="connsiteX9" fmla="*/ 286695 w 625015"/>
              <a:gd name="connsiteY9" fmla="*/ 26127 h 229356"/>
              <a:gd name="connsiteX10" fmla="*/ 38 w 625015"/>
              <a:gd name="connsiteY10" fmla="*/ 18870 h 22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015" h="229356">
                <a:moveTo>
                  <a:pt x="38" y="18870"/>
                </a:moveTo>
                <a:cubicBezTo>
                  <a:pt x="3667" y="21289"/>
                  <a:pt x="264924" y="30360"/>
                  <a:pt x="308467" y="40641"/>
                </a:cubicBezTo>
                <a:cubicBezTo>
                  <a:pt x="352010" y="50922"/>
                  <a:pt x="238919" y="72088"/>
                  <a:pt x="261295" y="80555"/>
                </a:cubicBezTo>
                <a:cubicBezTo>
                  <a:pt x="283671" y="89022"/>
                  <a:pt x="428210" y="85393"/>
                  <a:pt x="442724" y="91441"/>
                </a:cubicBezTo>
                <a:cubicBezTo>
                  <a:pt x="457238" y="97489"/>
                  <a:pt x="338100" y="110189"/>
                  <a:pt x="348381" y="116841"/>
                </a:cubicBezTo>
                <a:cubicBezTo>
                  <a:pt x="358662" y="123493"/>
                  <a:pt x="458447" y="112607"/>
                  <a:pt x="504409" y="131355"/>
                </a:cubicBezTo>
                <a:cubicBezTo>
                  <a:pt x="550371" y="150103"/>
                  <a:pt x="634433" y="231141"/>
                  <a:pt x="624152" y="229327"/>
                </a:cubicBezTo>
                <a:cubicBezTo>
                  <a:pt x="613871" y="227513"/>
                  <a:pt x="510457" y="157965"/>
                  <a:pt x="442724" y="120470"/>
                </a:cubicBezTo>
                <a:cubicBezTo>
                  <a:pt x="374991" y="82975"/>
                  <a:pt x="243757" y="20079"/>
                  <a:pt x="217752" y="4355"/>
                </a:cubicBezTo>
                <a:cubicBezTo>
                  <a:pt x="191747" y="-11369"/>
                  <a:pt x="325400" y="20079"/>
                  <a:pt x="286695" y="26127"/>
                </a:cubicBezTo>
                <a:cubicBezTo>
                  <a:pt x="247990" y="32175"/>
                  <a:pt x="-3591" y="16451"/>
                  <a:pt x="38" y="18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EBA7B0AF-7490-B630-EFA8-AD07B99E6A41}"/>
              </a:ext>
            </a:extLst>
          </p:cNvPr>
          <p:cNvSpPr/>
          <p:nvPr/>
        </p:nvSpPr>
        <p:spPr>
          <a:xfrm>
            <a:off x="4360412" y="4295620"/>
            <a:ext cx="220265" cy="201320"/>
          </a:xfrm>
          <a:custGeom>
            <a:avLst/>
            <a:gdLst>
              <a:gd name="connsiteX0" fmla="*/ 218412 w 220265"/>
              <a:gd name="connsiteY0" fmla="*/ 13 h 201320"/>
              <a:gd name="connsiteX1" fmla="*/ 150173 w 220265"/>
              <a:gd name="connsiteY1" fmla="*/ 105783 h 201320"/>
              <a:gd name="connsiteX2" fmla="*/ 48 w 220265"/>
              <a:gd name="connsiteY2" fmla="*/ 201317 h 201320"/>
              <a:gd name="connsiteX3" fmla="*/ 133113 w 220265"/>
              <a:gd name="connsiteY3" fmla="*/ 102371 h 201320"/>
              <a:gd name="connsiteX4" fmla="*/ 81934 w 220265"/>
              <a:gd name="connsiteY4" fmla="*/ 112607 h 201320"/>
              <a:gd name="connsiteX5" fmla="*/ 218412 w 220265"/>
              <a:gd name="connsiteY5" fmla="*/ 13 h 20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265" h="201320">
                <a:moveTo>
                  <a:pt x="218412" y="13"/>
                </a:moveTo>
                <a:cubicBezTo>
                  <a:pt x="229785" y="-1124"/>
                  <a:pt x="186567" y="72232"/>
                  <a:pt x="150173" y="105783"/>
                </a:cubicBezTo>
                <a:cubicBezTo>
                  <a:pt x="113779" y="139334"/>
                  <a:pt x="2891" y="201886"/>
                  <a:pt x="48" y="201317"/>
                </a:cubicBezTo>
                <a:cubicBezTo>
                  <a:pt x="-2795" y="200748"/>
                  <a:pt x="119465" y="117156"/>
                  <a:pt x="133113" y="102371"/>
                </a:cubicBezTo>
                <a:cubicBezTo>
                  <a:pt x="146761" y="87586"/>
                  <a:pt x="64306" y="124549"/>
                  <a:pt x="81934" y="112607"/>
                </a:cubicBezTo>
                <a:cubicBezTo>
                  <a:pt x="99562" y="100665"/>
                  <a:pt x="207039" y="1150"/>
                  <a:pt x="21841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96AE3356-13A5-C3A2-9ECB-2C1BEA0F5B50}"/>
              </a:ext>
            </a:extLst>
          </p:cNvPr>
          <p:cNvSpPr/>
          <p:nvPr/>
        </p:nvSpPr>
        <p:spPr>
          <a:xfrm>
            <a:off x="1949322" y="2996480"/>
            <a:ext cx="798208" cy="1078372"/>
          </a:xfrm>
          <a:custGeom>
            <a:avLst/>
            <a:gdLst>
              <a:gd name="connsiteX0" fmla="*/ 210436 w 798208"/>
              <a:gd name="connsiteY0" fmla="*/ 2616 h 1078372"/>
              <a:gd name="connsiteX1" fmla="*/ 50075 w 798208"/>
              <a:gd name="connsiteY1" fmla="*/ 470051 h 1078372"/>
              <a:gd name="connsiteX2" fmla="*/ 121726 w 798208"/>
              <a:gd name="connsiteY2" fmla="*/ 203920 h 1078372"/>
              <a:gd name="connsiteX3" fmla="*/ 77371 w 798208"/>
              <a:gd name="connsiteY3" fmla="*/ 432520 h 1078372"/>
              <a:gd name="connsiteX4" fmla="*/ 149021 w 798208"/>
              <a:gd name="connsiteY4" fmla="*/ 661120 h 1078372"/>
              <a:gd name="connsiteX5" fmla="*/ 94430 w 798208"/>
              <a:gd name="connsiteY5" fmla="*/ 586057 h 1078372"/>
              <a:gd name="connsiteX6" fmla="*/ 333266 w 798208"/>
              <a:gd name="connsiteY6" fmla="*/ 910192 h 1078372"/>
              <a:gd name="connsiteX7" fmla="*/ 220672 w 798208"/>
              <a:gd name="connsiteY7" fmla="*/ 859013 h 1078372"/>
              <a:gd name="connsiteX8" fmla="*/ 476568 w 798208"/>
              <a:gd name="connsiteY8" fmla="*/ 1015962 h 1078372"/>
              <a:gd name="connsiteX9" fmla="*/ 793878 w 798208"/>
              <a:gd name="connsiteY9" fmla="*/ 1067141 h 1078372"/>
              <a:gd name="connsiteX10" fmla="*/ 633517 w 798208"/>
              <a:gd name="connsiteY10" fmla="*/ 1070553 h 1078372"/>
              <a:gd name="connsiteX11" fmla="*/ 258203 w 798208"/>
              <a:gd name="connsiteY11" fmla="*/ 978430 h 1078372"/>
              <a:gd name="connsiteX12" fmla="*/ 340090 w 798208"/>
              <a:gd name="connsiteY12" fmla="*/ 1019374 h 1078372"/>
              <a:gd name="connsiteX13" fmla="*/ 87606 w 798208"/>
              <a:gd name="connsiteY13" fmla="*/ 756654 h 1078372"/>
              <a:gd name="connsiteX14" fmla="*/ 104666 w 798208"/>
              <a:gd name="connsiteY14" fmla="*/ 807833 h 1078372"/>
              <a:gd name="connsiteX15" fmla="*/ 22779 w 798208"/>
              <a:gd name="connsiteY15" fmla="*/ 408636 h 1078372"/>
              <a:gd name="connsiteX16" fmla="*/ 5720 w 798208"/>
              <a:gd name="connsiteY16" fmla="*/ 514407 h 1078372"/>
              <a:gd name="connsiteX17" fmla="*/ 108078 w 798208"/>
              <a:gd name="connsiteY17" fmla="*/ 104974 h 1078372"/>
              <a:gd name="connsiteX18" fmla="*/ 43251 w 798208"/>
              <a:gd name="connsiteY18" fmla="*/ 272159 h 1078372"/>
              <a:gd name="connsiteX19" fmla="*/ 210436 w 798208"/>
              <a:gd name="connsiteY19" fmla="*/ 2616 h 10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98208" h="1078372">
                <a:moveTo>
                  <a:pt x="210436" y="2616"/>
                </a:moveTo>
                <a:cubicBezTo>
                  <a:pt x="211573" y="35598"/>
                  <a:pt x="64860" y="436500"/>
                  <a:pt x="50075" y="470051"/>
                </a:cubicBezTo>
                <a:cubicBezTo>
                  <a:pt x="35290" y="503602"/>
                  <a:pt x="117177" y="210175"/>
                  <a:pt x="121726" y="203920"/>
                </a:cubicBezTo>
                <a:cubicBezTo>
                  <a:pt x="126275" y="197665"/>
                  <a:pt x="72822" y="356320"/>
                  <a:pt x="77371" y="432520"/>
                </a:cubicBezTo>
                <a:cubicBezTo>
                  <a:pt x="81920" y="508720"/>
                  <a:pt x="146178" y="635531"/>
                  <a:pt x="149021" y="661120"/>
                </a:cubicBezTo>
                <a:cubicBezTo>
                  <a:pt x="151864" y="686710"/>
                  <a:pt x="94430" y="586057"/>
                  <a:pt x="94430" y="586057"/>
                </a:cubicBezTo>
                <a:cubicBezTo>
                  <a:pt x="125137" y="627569"/>
                  <a:pt x="312226" y="864699"/>
                  <a:pt x="333266" y="910192"/>
                </a:cubicBezTo>
                <a:cubicBezTo>
                  <a:pt x="354306" y="955685"/>
                  <a:pt x="196788" y="841385"/>
                  <a:pt x="220672" y="859013"/>
                </a:cubicBezTo>
                <a:cubicBezTo>
                  <a:pt x="244556" y="876641"/>
                  <a:pt x="381034" y="981274"/>
                  <a:pt x="476568" y="1015962"/>
                </a:cubicBezTo>
                <a:cubicBezTo>
                  <a:pt x="572102" y="1050650"/>
                  <a:pt x="767720" y="1058043"/>
                  <a:pt x="793878" y="1067141"/>
                </a:cubicBezTo>
                <a:cubicBezTo>
                  <a:pt x="820036" y="1076239"/>
                  <a:pt x="722796" y="1085338"/>
                  <a:pt x="633517" y="1070553"/>
                </a:cubicBezTo>
                <a:cubicBezTo>
                  <a:pt x="544238" y="1055768"/>
                  <a:pt x="307107" y="986960"/>
                  <a:pt x="258203" y="978430"/>
                </a:cubicBezTo>
                <a:cubicBezTo>
                  <a:pt x="209299" y="969900"/>
                  <a:pt x="368523" y="1056337"/>
                  <a:pt x="340090" y="1019374"/>
                </a:cubicBezTo>
                <a:cubicBezTo>
                  <a:pt x="311657" y="982411"/>
                  <a:pt x="126843" y="791911"/>
                  <a:pt x="87606" y="756654"/>
                </a:cubicBezTo>
                <a:cubicBezTo>
                  <a:pt x="48369" y="721397"/>
                  <a:pt x="115471" y="865836"/>
                  <a:pt x="104666" y="807833"/>
                </a:cubicBezTo>
                <a:cubicBezTo>
                  <a:pt x="93861" y="749830"/>
                  <a:pt x="39270" y="457540"/>
                  <a:pt x="22779" y="408636"/>
                </a:cubicBezTo>
                <a:cubicBezTo>
                  <a:pt x="6288" y="359732"/>
                  <a:pt x="-8496" y="565017"/>
                  <a:pt x="5720" y="514407"/>
                </a:cubicBezTo>
                <a:cubicBezTo>
                  <a:pt x="19936" y="463797"/>
                  <a:pt x="101823" y="145349"/>
                  <a:pt x="108078" y="104974"/>
                </a:cubicBezTo>
                <a:cubicBezTo>
                  <a:pt x="114333" y="64599"/>
                  <a:pt x="27329" y="285238"/>
                  <a:pt x="43251" y="272159"/>
                </a:cubicBezTo>
                <a:cubicBezTo>
                  <a:pt x="59173" y="259080"/>
                  <a:pt x="209299" y="-30366"/>
                  <a:pt x="210436" y="2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2EC04F8-2F54-0749-D3FE-7A16780CAFA3}"/>
              </a:ext>
            </a:extLst>
          </p:cNvPr>
          <p:cNvSpPr/>
          <p:nvPr/>
        </p:nvSpPr>
        <p:spPr>
          <a:xfrm>
            <a:off x="1698313" y="2453744"/>
            <a:ext cx="383258" cy="735757"/>
          </a:xfrm>
          <a:custGeom>
            <a:avLst/>
            <a:gdLst>
              <a:gd name="connsiteX0" fmla="*/ 314732 w 383258"/>
              <a:gd name="connsiteY0" fmla="*/ 40384 h 735757"/>
              <a:gd name="connsiteX1" fmla="*/ 4245 w 383258"/>
              <a:gd name="connsiteY1" fmla="*/ 74504 h 735757"/>
              <a:gd name="connsiteX2" fmla="*/ 130487 w 383258"/>
              <a:gd name="connsiteY2" fmla="*/ 81328 h 735757"/>
              <a:gd name="connsiteX3" fmla="*/ 72484 w 383258"/>
              <a:gd name="connsiteY3" fmla="*/ 170038 h 735757"/>
              <a:gd name="connsiteX4" fmla="*/ 157783 w 383258"/>
              <a:gd name="connsiteY4" fmla="*/ 344047 h 735757"/>
              <a:gd name="connsiteX5" fmla="*/ 120251 w 383258"/>
              <a:gd name="connsiteY5" fmla="*/ 289456 h 735757"/>
              <a:gd name="connsiteX6" fmla="*/ 243081 w 383258"/>
              <a:gd name="connsiteY6" fmla="*/ 480525 h 735757"/>
              <a:gd name="connsiteX7" fmla="*/ 287436 w 383258"/>
              <a:gd name="connsiteY7" fmla="*/ 384990 h 735757"/>
              <a:gd name="connsiteX8" fmla="*/ 280612 w 383258"/>
              <a:gd name="connsiteY8" fmla="*/ 463465 h 735757"/>
              <a:gd name="connsiteX9" fmla="*/ 355675 w 383258"/>
              <a:gd name="connsiteY9" fmla="*/ 579471 h 735757"/>
              <a:gd name="connsiteX10" fmla="*/ 372735 w 383258"/>
              <a:gd name="connsiteY10" fmla="*/ 432757 h 735757"/>
              <a:gd name="connsiteX11" fmla="*/ 369323 w 383258"/>
              <a:gd name="connsiteY11" fmla="*/ 733008 h 735757"/>
              <a:gd name="connsiteX12" fmla="*/ 355675 w 383258"/>
              <a:gd name="connsiteY12" fmla="*/ 562411 h 735757"/>
              <a:gd name="connsiteX13" fmla="*/ 41777 w 383258"/>
              <a:gd name="connsiteY13" fmla="*/ 241689 h 735757"/>
              <a:gd name="connsiteX14" fmla="*/ 113427 w 383258"/>
              <a:gd name="connsiteY14" fmla="*/ 354283 h 735757"/>
              <a:gd name="connsiteX15" fmla="*/ 65660 w 383258"/>
              <a:gd name="connsiteY15" fmla="*/ 13089 h 735757"/>
              <a:gd name="connsiteX16" fmla="*/ 96368 w 383258"/>
              <a:gd name="connsiteY16" fmla="*/ 64268 h 735757"/>
              <a:gd name="connsiteX17" fmla="*/ 96368 w 383258"/>
              <a:gd name="connsiteY17" fmla="*/ 2853 h 735757"/>
              <a:gd name="connsiteX18" fmla="*/ 205550 w 383258"/>
              <a:gd name="connsiteY18" fmla="*/ 57444 h 735757"/>
              <a:gd name="connsiteX19" fmla="*/ 314732 w 383258"/>
              <a:gd name="connsiteY19" fmla="*/ 40384 h 7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3258" h="735757">
                <a:moveTo>
                  <a:pt x="314732" y="40384"/>
                </a:moveTo>
                <a:cubicBezTo>
                  <a:pt x="281181" y="43227"/>
                  <a:pt x="34952" y="67680"/>
                  <a:pt x="4245" y="74504"/>
                </a:cubicBezTo>
                <a:cubicBezTo>
                  <a:pt x="-26463" y="81328"/>
                  <a:pt x="119114" y="65406"/>
                  <a:pt x="130487" y="81328"/>
                </a:cubicBezTo>
                <a:cubicBezTo>
                  <a:pt x="141860" y="97250"/>
                  <a:pt x="67935" y="126252"/>
                  <a:pt x="72484" y="170038"/>
                </a:cubicBezTo>
                <a:cubicBezTo>
                  <a:pt x="77033" y="213825"/>
                  <a:pt x="149822" y="324144"/>
                  <a:pt x="157783" y="344047"/>
                </a:cubicBezTo>
                <a:cubicBezTo>
                  <a:pt x="165744" y="363950"/>
                  <a:pt x="106035" y="266710"/>
                  <a:pt x="120251" y="289456"/>
                </a:cubicBezTo>
                <a:cubicBezTo>
                  <a:pt x="134467" y="312202"/>
                  <a:pt x="215217" y="464603"/>
                  <a:pt x="243081" y="480525"/>
                </a:cubicBezTo>
                <a:cubicBezTo>
                  <a:pt x="270945" y="496447"/>
                  <a:pt x="281181" y="387833"/>
                  <a:pt x="287436" y="384990"/>
                </a:cubicBezTo>
                <a:cubicBezTo>
                  <a:pt x="293691" y="382147"/>
                  <a:pt x="269239" y="431052"/>
                  <a:pt x="280612" y="463465"/>
                </a:cubicBezTo>
                <a:cubicBezTo>
                  <a:pt x="291985" y="495879"/>
                  <a:pt x="340321" y="584589"/>
                  <a:pt x="355675" y="579471"/>
                </a:cubicBezTo>
                <a:cubicBezTo>
                  <a:pt x="371029" y="574353"/>
                  <a:pt x="370460" y="407168"/>
                  <a:pt x="372735" y="432757"/>
                </a:cubicBezTo>
                <a:cubicBezTo>
                  <a:pt x="375010" y="458347"/>
                  <a:pt x="372166" y="711399"/>
                  <a:pt x="369323" y="733008"/>
                </a:cubicBezTo>
                <a:cubicBezTo>
                  <a:pt x="366480" y="754617"/>
                  <a:pt x="410266" y="644298"/>
                  <a:pt x="355675" y="562411"/>
                </a:cubicBezTo>
                <a:cubicBezTo>
                  <a:pt x="301084" y="480525"/>
                  <a:pt x="82152" y="276377"/>
                  <a:pt x="41777" y="241689"/>
                </a:cubicBezTo>
                <a:cubicBezTo>
                  <a:pt x="1402" y="207001"/>
                  <a:pt x="109446" y="392383"/>
                  <a:pt x="113427" y="354283"/>
                </a:cubicBezTo>
                <a:cubicBezTo>
                  <a:pt x="117408" y="316183"/>
                  <a:pt x="68503" y="61425"/>
                  <a:pt x="65660" y="13089"/>
                </a:cubicBezTo>
                <a:cubicBezTo>
                  <a:pt x="62817" y="-35247"/>
                  <a:pt x="91250" y="65974"/>
                  <a:pt x="96368" y="64268"/>
                </a:cubicBezTo>
                <a:cubicBezTo>
                  <a:pt x="101486" y="62562"/>
                  <a:pt x="78171" y="3990"/>
                  <a:pt x="96368" y="2853"/>
                </a:cubicBezTo>
                <a:cubicBezTo>
                  <a:pt x="114565" y="1716"/>
                  <a:pt x="172568" y="48345"/>
                  <a:pt x="205550" y="57444"/>
                </a:cubicBezTo>
                <a:cubicBezTo>
                  <a:pt x="238532" y="66543"/>
                  <a:pt x="348283" y="37541"/>
                  <a:pt x="314732" y="40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7F55F59A-D48F-4E26-9D60-75700FE76630}"/>
              </a:ext>
            </a:extLst>
          </p:cNvPr>
          <p:cNvSpPr/>
          <p:nvPr/>
        </p:nvSpPr>
        <p:spPr>
          <a:xfrm>
            <a:off x="1753623" y="1591994"/>
            <a:ext cx="335320" cy="406776"/>
          </a:xfrm>
          <a:custGeom>
            <a:avLst/>
            <a:gdLst>
              <a:gd name="connsiteX0" fmla="*/ 114 w 335320"/>
              <a:gd name="connsiteY0" fmla="*/ 1382 h 406776"/>
              <a:gd name="connsiteX1" fmla="*/ 174123 w 335320"/>
              <a:gd name="connsiteY1" fmla="*/ 274337 h 406776"/>
              <a:gd name="connsiteX2" fmla="*/ 88825 w 335320"/>
              <a:gd name="connsiteY2" fmla="*/ 209510 h 406776"/>
              <a:gd name="connsiteX3" fmla="*/ 327661 w 335320"/>
              <a:gd name="connsiteY3" fmla="*/ 397167 h 406776"/>
              <a:gd name="connsiteX4" fmla="*/ 266246 w 335320"/>
              <a:gd name="connsiteY4" fmla="*/ 366460 h 406776"/>
              <a:gd name="connsiteX5" fmla="*/ 163887 w 335320"/>
              <a:gd name="connsiteY5" fmla="*/ 253866 h 406776"/>
              <a:gd name="connsiteX6" fmla="*/ 136592 w 335320"/>
              <a:gd name="connsiteY6" fmla="*/ 107152 h 406776"/>
              <a:gd name="connsiteX7" fmla="*/ 146828 w 335320"/>
              <a:gd name="connsiteY7" fmla="*/ 165155 h 406776"/>
              <a:gd name="connsiteX8" fmla="*/ 114 w 335320"/>
              <a:gd name="connsiteY8" fmla="*/ 1382 h 4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320" h="406776">
                <a:moveTo>
                  <a:pt x="114" y="1382"/>
                </a:moveTo>
                <a:cubicBezTo>
                  <a:pt x="4663" y="19579"/>
                  <a:pt x="159338" y="239649"/>
                  <a:pt x="174123" y="274337"/>
                </a:cubicBezTo>
                <a:cubicBezTo>
                  <a:pt x="188908" y="309025"/>
                  <a:pt x="63235" y="189038"/>
                  <a:pt x="88825" y="209510"/>
                </a:cubicBezTo>
                <a:cubicBezTo>
                  <a:pt x="114415" y="229982"/>
                  <a:pt x="298091" y="371009"/>
                  <a:pt x="327661" y="397167"/>
                </a:cubicBezTo>
                <a:cubicBezTo>
                  <a:pt x="357231" y="423325"/>
                  <a:pt x="293542" y="390343"/>
                  <a:pt x="266246" y="366460"/>
                </a:cubicBezTo>
                <a:cubicBezTo>
                  <a:pt x="238950" y="342577"/>
                  <a:pt x="185496" y="297084"/>
                  <a:pt x="163887" y="253866"/>
                </a:cubicBezTo>
                <a:cubicBezTo>
                  <a:pt x="142278" y="210648"/>
                  <a:pt x="139435" y="121937"/>
                  <a:pt x="136592" y="107152"/>
                </a:cubicBezTo>
                <a:cubicBezTo>
                  <a:pt x="133749" y="92367"/>
                  <a:pt x="166162" y="179940"/>
                  <a:pt x="146828" y="165155"/>
                </a:cubicBezTo>
                <a:cubicBezTo>
                  <a:pt x="127494" y="150370"/>
                  <a:pt x="-4435" y="-16815"/>
                  <a:pt x="114" y="1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BB38533A-4B91-7DB8-7800-B4CEEDA8F2E1}"/>
              </a:ext>
            </a:extLst>
          </p:cNvPr>
          <p:cNvSpPr/>
          <p:nvPr/>
        </p:nvSpPr>
        <p:spPr>
          <a:xfrm>
            <a:off x="1593199" y="1641020"/>
            <a:ext cx="293211" cy="867014"/>
          </a:xfrm>
          <a:custGeom>
            <a:avLst/>
            <a:gdLst>
              <a:gd name="connsiteX0" fmla="*/ 208305 w 293211"/>
              <a:gd name="connsiteY0" fmla="*/ 123 h 867014"/>
              <a:gd name="connsiteX1" fmla="*/ 47944 w 293211"/>
              <a:gd name="connsiteY1" fmla="*/ 160484 h 867014"/>
              <a:gd name="connsiteX2" fmla="*/ 109359 w 293211"/>
              <a:gd name="connsiteY2" fmla="*/ 119541 h 867014"/>
              <a:gd name="connsiteX3" fmla="*/ 37708 w 293211"/>
              <a:gd name="connsiteY3" fmla="*/ 283314 h 867014"/>
              <a:gd name="connsiteX4" fmla="*/ 99123 w 293211"/>
              <a:gd name="connsiteY4" fmla="*/ 423204 h 867014"/>
              <a:gd name="connsiteX5" fmla="*/ 99123 w 293211"/>
              <a:gd name="connsiteY5" fmla="*/ 296962 h 867014"/>
              <a:gd name="connsiteX6" fmla="*/ 109359 w 293211"/>
              <a:gd name="connsiteY6" fmla="*/ 443676 h 867014"/>
              <a:gd name="connsiteX7" fmla="*/ 153714 w 293211"/>
              <a:gd name="connsiteY7" fmla="*/ 583565 h 867014"/>
              <a:gd name="connsiteX8" fmla="*/ 146891 w 293211"/>
              <a:gd name="connsiteY8" fmla="*/ 515326 h 867014"/>
              <a:gd name="connsiteX9" fmla="*/ 245837 w 293211"/>
              <a:gd name="connsiteY9" fmla="*/ 726867 h 867014"/>
              <a:gd name="connsiteX10" fmla="*/ 208305 w 293211"/>
              <a:gd name="connsiteY10" fmla="*/ 593801 h 867014"/>
              <a:gd name="connsiteX11" fmla="*/ 290192 w 293211"/>
              <a:gd name="connsiteY11" fmla="*/ 754162 h 867014"/>
              <a:gd name="connsiteX12" fmla="*/ 82064 w 293211"/>
              <a:gd name="connsiteY12" fmla="*/ 866756 h 867014"/>
              <a:gd name="connsiteX13" fmla="*/ 198070 w 293211"/>
              <a:gd name="connsiteY13" fmla="*/ 778046 h 867014"/>
              <a:gd name="connsiteX14" fmla="*/ 133243 w 293211"/>
              <a:gd name="connsiteY14" fmla="*/ 566505 h 867014"/>
              <a:gd name="connsiteX15" fmla="*/ 177 w 293211"/>
              <a:gd name="connsiteY15" fmla="*/ 365201 h 867014"/>
              <a:gd name="connsiteX16" fmla="*/ 102535 w 293211"/>
              <a:gd name="connsiteY16" fmla="*/ 511914 h 867014"/>
              <a:gd name="connsiteX17" fmla="*/ 177 w 293211"/>
              <a:gd name="connsiteY17" fmla="*/ 245783 h 867014"/>
              <a:gd name="connsiteX18" fmla="*/ 105947 w 293211"/>
              <a:gd name="connsiteY18" fmla="*/ 92246 h 867014"/>
              <a:gd name="connsiteX19" fmla="*/ 37708 w 293211"/>
              <a:gd name="connsiteY19" fmla="*/ 133189 h 867014"/>
              <a:gd name="connsiteX20" fmla="*/ 208305 w 293211"/>
              <a:gd name="connsiteY20" fmla="*/ 123 h 86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3211" h="867014">
                <a:moveTo>
                  <a:pt x="208305" y="123"/>
                </a:moveTo>
                <a:cubicBezTo>
                  <a:pt x="210011" y="4672"/>
                  <a:pt x="64435" y="140581"/>
                  <a:pt x="47944" y="160484"/>
                </a:cubicBezTo>
                <a:cubicBezTo>
                  <a:pt x="31453" y="180387"/>
                  <a:pt x="111065" y="99069"/>
                  <a:pt x="109359" y="119541"/>
                </a:cubicBezTo>
                <a:cubicBezTo>
                  <a:pt x="107653" y="140013"/>
                  <a:pt x="39414" y="232704"/>
                  <a:pt x="37708" y="283314"/>
                </a:cubicBezTo>
                <a:cubicBezTo>
                  <a:pt x="36002" y="333924"/>
                  <a:pt x="88887" y="420929"/>
                  <a:pt x="99123" y="423204"/>
                </a:cubicBezTo>
                <a:cubicBezTo>
                  <a:pt x="109359" y="425479"/>
                  <a:pt x="97417" y="293550"/>
                  <a:pt x="99123" y="296962"/>
                </a:cubicBezTo>
                <a:cubicBezTo>
                  <a:pt x="100829" y="300374"/>
                  <a:pt x="100261" y="395909"/>
                  <a:pt x="109359" y="443676"/>
                </a:cubicBezTo>
                <a:cubicBezTo>
                  <a:pt x="118457" y="491443"/>
                  <a:pt x="147459" y="571623"/>
                  <a:pt x="153714" y="583565"/>
                </a:cubicBezTo>
                <a:cubicBezTo>
                  <a:pt x="159969" y="595507"/>
                  <a:pt x="131537" y="491442"/>
                  <a:pt x="146891" y="515326"/>
                </a:cubicBezTo>
                <a:cubicBezTo>
                  <a:pt x="162245" y="539210"/>
                  <a:pt x="235601" y="713788"/>
                  <a:pt x="245837" y="726867"/>
                </a:cubicBezTo>
                <a:cubicBezTo>
                  <a:pt x="256073" y="739946"/>
                  <a:pt x="200913" y="589252"/>
                  <a:pt x="208305" y="593801"/>
                </a:cubicBezTo>
                <a:cubicBezTo>
                  <a:pt x="215697" y="598350"/>
                  <a:pt x="311232" y="708670"/>
                  <a:pt x="290192" y="754162"/>
                </a:cubicBezTo>
                <a:cubicBezTo>
                  <a:pt x="269152" y="799654"/>
                  <a:pt x="97418" y="862775"/>
                  <a:pt x="82064" y="866756"/>
                </a:cubicBezTo>
                <a:cubicBezTo>
                  <a:pt x="66710" y="870737"/>
                  <a:pt x="189540" y="828088"/>
                  <a:pt x="198070" y="778046"/>
                </a:cubicBezTo>
                <a:cubicBezTo>
                  <a:pt x="206600" y="728004"/>
                  <a:pt x="166225" y="635313"/>
                  <a:pt x="133243" y="566505"/>
                </a:cubicBezTo>
                <a:cubicBezTo>
                  <a:pt x="100261" y="497698"/>
                  <a:pt x="5295" y="374299"/>
                  <a:pt x="177" y="365201"/>
                </a:cubicBezTo>
                <a:cubicBezTo>
                  <a:pt x="-4941" y="356103"/>
                  <a:pt x="102535" y="531817"/>
                  <a:pt x="102535" y="511914"/>
                </a:cubicBezTo>
                <a:cubicBezTo>
                  <a:pt x="102535" y="492011"/>
                  <a:pt x="-392" y="315728"/>
                  <a:pt x="177" y="245783"/>
                </a:cubicBezTo>
                <a:cubicBezTo>
                  <a:pt x="746" y="175838"/>
                  <a:pt x="99692" y="111012"/>
                  <a:pt x="105947" y="92246"/>
                </a:cubicBezTo>
                <a:cubicBezTo>
                  <a:pt x="112202" y="73480"/>
                  <a:pt x="22923" y="148543"/>
                  <a:pt x="37708" y="133189"/>
                </a:cubicBezTo>
                <a:cubicBezTo>
                  <a:pt x="52493" y="117835"/>
                  <a:pt x="206599" y="-4426"/>
                  <a:pt x="208305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0B0E92DA-C676-FBEC-1BF6-F9AE475A0900}"/>
              </a:ext>
            </a:extLst>
          </p:cNvPr>
          <p:cNvSpPr/>
          <p:nvPr/>
        </p:nvSpPr>
        <p:spPr>
          <a:xfrm>
            <a:off x="1942140" y="1074142"/>
            <a:ext cx="447175" cy="914575"/>
          </a:xfrm>
          <a:custGeom>
            <a:avLst/>
            <a:gdLst>
              <a:gd name="connsiteX0" fmla="*/ 442806 w 447175"/>
              <a:gd name="connsiteY0" fmla="*/ 619 h 914575"/>
              <a:gd name="connsiteX1" fmla="*/ 282445 w 447175"/>
              <a:gd name="connsiteY1" fmla="*/ 106389 h 914575"/>
              <a:gd name="connsiteX2" fmla="*/ 70905 w 447175"/>
              <a:gd name="connsiteY2" fmla="*/ 126861 h 914575"/>
              <a:gd name="connsiteX3" fmla="*/ 53845 w 447175"/>
              <a:gd name="connsiteY3" fmla="*/ 191688 h 914575"/>
              <a:gd name="connsiteX4" fmla="*/ 50433 w 447175"/>
              <a:gd name="connsiteY4" fmla="*/ 239455 h 914575"/>
              <a:gd name="connsiteX5" fmla="*/ 81141 w 447175"/>
              <a:gd name="connsiteY5" fmla="*/ 328165 h 914575"/>
              <a:gd name="connsiteX6" fmla="*/ 2666 w 447175"/>
              <a:gd name="connsiteY6" fmla="*/ 184864 h 914575"/>
              <a:gd name="connsiteX7" fmla="*/ 19726 w 447175"/>
              <a:gd name="connsiteY7" fmla="*/ 369109 h 914575"/>
              <a:gd name="connsiteX8" fmla="*/ 33373 w 447175"/>
              <a:gd name="connsiteY8" fmla="*/ 491939 h 914575"/>
              <a:gd name="connsiteX9" fmla="*/ 53845 w 447175"/>
              <a:gd name="connsiteY9" fmla="*/ 328165 h 914575"/>
              <a:gd name="connsiteX10" fmla="*/ 105024 w 447175"/>
              <a:gd name="connsiteY10" fmla="*/ 491939 h 914575"/>
              <a:gd name="connsiteX11" fmla="*/ 197147 w 447175"/>
              <a:gd name="connsiteY11" fmla="*/ 587473 h 914575"/>
              <a:gd name="connsiteX12" fmla="*/ 173263 w 447175"/>
              <a:gd name="connsiteY12" fmla="*/ 485115 h 914575"/>
              <a:gd name="connsiteX13" fmla="*/ 221030 w 447175"/>
              <a:gd name="connsiteY13" fmla="*/ 635240 h 914575"/>
              <a:gd name="connsiteX14" fmla="*/ 139144 w 447175"/>
              <a:gd name="connsiteY14" fmla="*/ 853604 h 914575"/>
              <a:gd name="connsiteX15" fmla="*/ 101612 w 447175"/>
              <a:gd name="connsiteY15" fmla="*/ 908195 h 914575"/>
              <a:gd name="connsiteX16" fmla="*/ 231266 w 447175"/>
              <a:gd name="connsiteY16" fmla="*/ 734186 h 914575"/>
              <a:gd name="connsiteX17" fmla="*/ 139144 w 447175"/>
              <a:gd name="connsiteY17" fmla="*/ 553354 h 914575"/>
              <a:gd name="connsiteX18" fmla="*/ 74317 w 447175"/>
              <a:gd name="connsiteY18" fmla="*/ 222395 h 914575"/>
              <a:gd name="connsiteX19" fmla="*/ 105024 w 447175"/>
              <a:gd name="connsiteY19" fmla="*/ 160980 h 914575"/>
              <a:gd name="connsiteX20" fmla="*/ 442806 w 447175"/>
              <a:gd name="connsiteY20" fmla="*/ 619 h 9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7175" h="914575">
                <a:moveTo>
                  <a:pt x="442806" y="619"/>
                </a:moveTo>
                <a:cubicBezTo>
                  <a:pt x="472376" y="-8479"/>
                  <a:pt x="344428" y="85349"/>
                  <a:pt x="282445" y="106389"/>
                </a:cubicBezTo>
                <a:cubicBezTo>
                  <a:pt x="220461" y="127429"/>
                  <a:pt x="109005" y="112645"/>
                  <a:pt x="70905" y="126861"/>
                </a:cubicBezTo>
                <a:cubicBezTo>
                  <a:pt x="32805" y="141078"/>
                  <a:pt x="57257" y="172922"/>
                  <a:pt x="53845" y="191688"/>
                </a:cubicBezTo>
                <a:cubicBezTo>
                  <a:pt x="50433" y="210454"/>
                  <a:pt x="45884" y="216709"/>
                  <a:pt x="50433" y="239455"/>
                </a:cubicBezTo>
                <a:cubicBezTo>
                  <a:pt x="54982" y="262201"/>
                  <a:pt x="89102" y="337264"/>
                  <a:pt x="81141" y="328165"/>
                </a:cubicBezTo>
                <a:cubicBezTo>
                  <a:pt x="73180" y="319067"/>
                  <a:pt x="12902" y="178040"/>
                  <a:pt x="2666" y="184864"/>
                </a:cubicBezTo>
                <a:cubicBezTo>
                  <a:pt x="-7570" y="191688"/>
                  <a:pt x="14608" y="317930"/>
                  <a:pt x="19726" y="369109"/>
                </a:cubicBezTo>
                <a:cubicBezTo>
                  <a:pt x="24844" y="420288"/>
                  <a:pt x="27686" y="498763"/>
                  <a:pt x="33373" y="491939"/>
                </a:cubicBezTo>
                <a:cubicBezTo>
                  <a:pt x="39060" y="485115"/>
                  <a:pt x="41903" y="328165"/>
                  <a:pt x="53845" y="328165"/>
                </a:cubicBezTo>
                <a:cubicBezTo>
                  <a:pt x="65787" y="328165"/>
                  <a:pt x="81140" y="448721"/>
                  <a:pt x="105024" y="491939"/>
                </a:cubicBezTo>
                <a:cubicBezTo>
                  <a:pt x="128908" y="535157"/>
                  <a:pt x="185774" y="588610"/>
                  <a:pt x="197147" y="587473"/>
                </a:cubicBezTo>
                <a:cubicBezTo>
                  <a:pt x="208520" y="586336"/>
                  <a:pt x="169283" y="477154"/>
                  <a:pt x="173263" y="485115"/>
                </a:cubicBezTo>
                <a:cubicBezTo>
                  <a:pt x="177243" y="493076"/>
                  <a:pt x="226717" y="573825"/>
                  <a:pt x="221030" y="635240"/>
                </a:cubicBezTo>
                <a:cubicBezTo>
                  <a:pt x="215343" y="696655"/>
                  <a:pt x="159047" y="808112"/>
                  <a:pt x="139144" y="853604"/>
                </a:cubicBezTo>
                <a:cubicBezTo>
                  <a:pt x="119241" y="899096"/>
                  <a:pt x="86258" y="928098"/>
                  <a:pt x="101612" y="908195"/>
                </a:cubicBezTo>
                <a:cubicBezTo>
                  <a:pt x="116966" y="888292"/>
                  <a:pt x="225011" y="793326"/>
                  <a:pt x="231266" y="734186"/>
                </a:cubicBezTo>
                <a:cubicBezTo>
                  <a:pt x="237521" y="675046"/>
                  <a:pt x="165302" y="638653"/>
                  <a:pt x="139144" y="553354"/>
                </a:cubicBezTo>
                <a:cubicBezTo>
                  <a:pt x="112986" y="468055"/>
                  <a:pt x="80004" y="287791"/>
                  <a:pt x="74317" y="222395"/>
                </a:cubicBezTo>
                <a:cubicBezTo>
                  <a:pt x="68630" y="156999"/>
                  <a:pt x="36785" y="194531"/>
                  <a:pt x="105024" y="160980"/>
                </a:cubicBezTo>
                <a:cubicBezTo>
                  <a:pt x="173263" y="127429"/>
                  <a:pt x="413236" y="9717"/>
                  <a:pt x="442806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BE8BC19E-882D-A7E7-F33D-8F7D6CDBB4FD}"/>
              </a:ext>
            </a:extLst>
          </p:cNvPr>
          <p:cNvSpPr/>
          <p:nvPr/>
        </p:nvSpPr>
        <p:spPr>
          <a:xfrm>
            <a:off x="1873154" y="1473847"/>
            <a:ext cx="255995" cy="468298"/>
          </a:xfrm>
          <a:custGeom>
            <a:avLst/>
            <a:gdLst>
              <a:gd name="connsiteX0" fmla="*/ 1 w 255995"/>
              <a:gd name="connsiteY0" fmla="*/ 111 h 468298"/>
              <a:gd name="connsiteX1" fmla="*/ 194482 w 255995"/>
              <a:gd name="connsiteY1" fmla="*/ 290126 h 468298"/>
              <a:gd name="connsiteX2" fmla="*/ 153539 w 255995"/>
              <a:gd name="connsiteY2" fmla="*/ 467547 h 468298"/>
              <a:gd name="connsiteX3" fmla="*/ 187658 w 255995"/>
              <a:gd name="connsiteY3" fmla="*/ 351541 h 468298"/>
              <a:gd name="connsiteX4" fmla="*/ 255897 w 255995"/>
              <a:gd name="connsiteY4" fmla="*/ 293538 h 468298"/>
              <a:gd name="connsiteX5" fmla="*/ 197894 w 255995"/>
              <a:gd name="connsiteY5" fmla="*/ 256007 h 468298"/>
              <a:gd name="connsiteX6" fmla="*/ 1 w 255995"/>
              <a:gd name="connsiteY6" fmla="*/ 111 h 46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995" h="468298">
                <a:moveTo>
                  <a:pt x="1" y="111"/>
                </a:moveTo>
                <a:cubicBezTo>
                  <a:pt x="-568" y="5798"/>
                  <a:pt x="168892" y="212220"/>
                  <a:pt x="194482" y="290126"/>
                </a:cubicBezTo>
                <a:cubicBezTo>
                  <a:pt x="220072" y="368032"/>
                  <a:pt x="154676" y="457311"/>
                  <a:pt x="153539" y="467547"/>
                </a:cubicBezTo>
                <a:cubicBezTo>
                  <a:pt x="152402" y="477783"/>
                  <a:pt x="170598" y="380542"/>
                  <a:pt x="187658" y="351541"/>
                </a:cubicBezTo>
                <a:cubicBezTo>
                  <a:pt x="204718" y="322540"/>
                  <a:pt x="254191" y="309460"/>
                  <a:pt x="255897" y="293538"/>
                </a:cubicBezTo>
                <a:cubicBezTo>
                  <a:pt x="257603" y="277616"/>
                  <a:pt x="237131" y="304911"/>
                  <a:pt x="197894" y="256007"/>
                </a:cubicBezTo>
                <a:cubicBezTo>
                  <a:pt x="158657" y="207103"/>
                  <a:pt x="570" y="-5576"/>
                  <a:pt x="1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2A48D3F-8B81-9FAD-796A-F169B297B905}"/>
              </a:ext>
            </a:extLst>
          </p:cNvPr>
          <p:cNvSpPr/>
          <p:nvPr/>
        </p:nvSpPr>
        <p:spPr>
          <a:xfrm>
            <a:off x="2210213" y="842779"/>
            <a:ext cx="877885" cy="263847"/>
          </a:xfrm>
          <a:custGeom>
            <a:avLst/>
            <a:gdLst>
              <a:gd name="connsiteX0" fmla="*/ 4136 w 877885"/>
              <a:gd name="connsiteY0" fmla="*/ 262690 h 263847"/>
              <a:gd name="connsiteX1" fmla="*/ 212265 w 877885"/>
              <a:gd name="connsiteY1" fmla="*/ 139860 h 263847"/>
              <a:gd name="connsiteX2" fmla="*/ 338506 w 877885"/>
              <a:gd name="connsiteY2" fmla="*/ 3382 h 263847"/>
              <a:gd name="connsiteX3" fmla="*/ 242972 w 877885"/>
              <a:gd name="connsiteY3" fmla="*/ 40914 h 263847"/>
              <a:gd name="connsiteX4" fmla="*/ 362390 w 877885"/>
              <a:gd name="connsiteY4" fmla="*/ 34090 h 263847"/>
              <a:gd name="connsiteX5" fmla="*/ 863945 w 877885"/>
              <a:gd name="connsiteY5" fmla="*/ 146684 h 263847"/>
              <a:gd name="connsiteX6" fmla="*/ 710408 w 877885"/>
              <a:gd name="connsiteY6" fmla="*/ 139860 h 263847"/>
              <a:gd name="connsiteX7" fmla="*/ 416981 w 877885"/>
              <a:gd name="connsiteY7" fmla="*/ 64797 h 263847"/>
              <a:gd name="connsiteX8" fmla="*/ 4136 w 877885"/>
              <a:gd name="connsiteY8" fmla="*/ 262690 h 2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885" h="263847">
                <a:moveTo>
                  <a:pt x="4136" y="262690"/>
                </a:moveTo>
                <a:cubicBezTo>
                  <a:pt x="-29983" y="275201"/>
                  <a:pt x="156537" y="183078"/>
                  <a:pt x="212265" y="139860"/>
                </a:cubicBezTo>
                <a:cubicBezTo>
                  <a:pt x="267993" y="96642"/>
                  <a:pt x="333388" y="19873"/>
                  <a:pt x="338506" y="3382"/>
                </a:cubicBezTo>
                <a:cubicBezTo>
                  <a:pt x="343624" y="-13109"/>
                  <a:pt x="238991" y="35796"/>
                  <a:pt x="242972" y="40914"/>
                </a:cubicBezTo>
                <a:cubicBezTo>
                  <a:pt x="246953" y="46032"/>
                  <a:pt x="258895" y="16462"/>
                  <a:pt x="362390" y="34090"/>
                </a:cubicBezTo>
                <a:cubicBezTo>
                  <a:pt x="465886" y="51718"/>
                  <a:pt x="805942" y="129056"/>
                  <a:pt x="863945" y="146684"/>
                </a:cubicBezTo>
                <a:cubicBezTo>
                  <a:pt x="921948" y="164312"/>
                  <a:pt x="784902" y="153508"/>
                  <a:pt x="710408" y="139860"/>
                </a:cubicBezTo>
                <a:cubicBezTo>
                  <a:pt x="635914" y="126212"/>
                  <a:pt x="527869" y="43188"/>
                  <a:pt x="416981" y="64797"/>
                </a:cubicBezTo>
                <a:cubicBezTo>
                  <a:pt x="306093" y="86406"/>
                  <a:pt x="38255" y="250179"/>
                  <a:pt x="4136" y="262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76C32FF-3C07-CC9D-86CE-2F5780C8DB17}"/>
              </a:ext>
            </a:extLst>
          </p:cNvPr>
          <p:cNvSpPr/>
          <p:nvPr/>
        </p:nvSpPr>
        <p:spPr>
          <a:xfrm>
            <a:off x="1895352" y="1000518"/>
            <a:ext cx="500451" cy="152168"/>
          </a:xfrm>
          <a:custGeom>
            <a:avLst/>
            <a:gdLst>
              <a:gd name="connsiteX0" fmla="*/ 1687 w 500451"/>
              <a:gd name="connsiteY0" fmla="*/ 128834 h 152168"/>
              <a:gd name="connsiteX1" fmla="*/ 182520 w 500451"/>
              <a:gd name="connsiteY1" fmla="*/ 145894 h 152168"/>
              <a:gd name="connsiteX2" fmla="*/ 493006 w 500451"/>
              <a:gd name="connsiteY2" fmla="*/ 2592 h 152168"/>
              <a:gd name="connsiteX3" fmla="*/ 394060 w 500451"/>
              <a:gd name="connsiteY3" fmla="*/ 60595 h 152168"/>
              <a:gd name="connsiteX4" fmla="*/ 284878 w 500451"/>
              <a:gd name="connsiteY4" fmla="*/ 149306 h 152168"/>
              <a:gd name="connsiteX5" fmla="*/ 1687 w 500451"/>
              <a:gd name="connsiteY5" fmla="*/ 128834 h 15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451" h="152168">
                <a:moveTo>
                  <a:pt x="1687" y="128834"/>
                </a:moveTo>
                <a:cubicBezTo>
                  <a:pt x="-15373" y="128265"/>
                  <a:pt x="100634" y="166934"/>
                  <a:pt x="182520" y="145894"/>
                </a:cubicBezTo>
                <a:cubicBezTo>
                  <a:pt x="264407" y="124854"/>
                  <a:pt x="457749" y="16808"/>
                  <a:pt x="493006" y="2592"/>
                </a:cubicBezTo>
                <a:cubicBezTo>
                  <a:pt x="528263" y="-11624"/>
                  <a:pt x="428748" y="36143"/>
                  <a:pt x="394060" y="60595"/>
                </a:cubicBezTo>
                <a:cubicBezTo>
                  <a:pt x="359372" y="85047"/>
                  <a:pt x="346293" y="137933"/>
                  <a:pt x="284878" y="149306"/>
                </a:cubicBezTo>
                <a:cubicBezTo>
                  <a:pt x="223463" y="160679"/>
                  <a:pt x="18747" y="129403"/>
                  <a:pt x="1687" y="12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E187B23-E6BF-5172-E29F-82EB020A3DA4}"/>
              </a:ext>
            </a:extLst>
          </p:cNvPr>
          <p:cNvSpPr/>
          <p:nvPr/>
        </p:nvSpPr>
        <p:spPr>
          <a:xfrm>
            <a:off x="2714779" y="236434"/>
            <a:ext cx="360611" cy="840703"/>
          </a:xfrm>
          <a:custGeom>
            <a:avLst/>
            <a:gdLst>
              <a:gd name="connsiteX0" fmla="*/ 141015 w 360611"/>
              <a:gd name="connsiteY0" fmla="*/ 12638 h 840703"/>
              <a:gd name="connsiteX1" fmla="*/ 62540 w 360611"/>
              <a:gd name="connsiteY1" fmla="*/ 193470 h 840703"/>
              <a:gd name="connsiteX2" fmla="*/ 164899 w 360611"/>
              <a:gd name="connsiteY2" fmla="*/ 408423 h 840703"/>
              <a:gd name="connsiteX3" fmla="*/ 171722 w 360611"/>
              <a:gd name="connsiteY3" fmla="*/ 289005 h 840703"/>
              <a:gd name="connsiteX4" fmla="*/ 168311 w 360611"/>
              <a:gd name="connsiteY4" fmla="*/ 405011 h 840703"/>
              <a:gd name="connsiteX5" fmla="*/ 253609 w 360611"/>
              <a:gd name="connsiteY5" fmla="*/ 602903 h 840703"/>
              <a:gd name="connsiteX6" fmla="*/ 216078 w 360611"/>
              <a:gd name="connsiteY6" fmla="*/ 514193 h 840703"/>
              <a:gd name="connsiteX7" fmla="*/ 355967 w 360611"/>
              <a:gd name="connsiteY7" fmla="*/ 831503 h 840703"/>
              <a:gd name="connsiteX8" fmla="*/ 308200 w 360611"/>
              <a:gd name="connsiteY8" fmla="*/ 718909 h 840703"/>
              <a:gd name="connsiteX9" fmla="*/ 123955 w 360611"/>
              <a:gd name="connsiteY9" fmla="*/ 347008 h 840703"/>
              <a:gd name="connsiteX10" fmla="*/ 31833 w 360611"/>
              <a:gd name="connsiteY10" fmla="*/ 210530 h 840703"/>
              <a:gd name="connsiteX11" fmla="*/ 28421 w 360611"/>
              <a:gd name="connsiteY11" fmla="*/ 251473 h 840703"/>
              <a:gd name="connsiteX12" fmla="*/ 59128 w 360611"/>
              <a:gd name="connsiteY12" fmla="*/ 111584 h 840703"/>
              <a:gd name="connsiteX13" fmla="*/ 4537 w 360611"/>
              <a:gd name="connsiteY13" fmla="*/ 155939 h 840703"/>
              <a:gd name="connsiteX14" fmla="*/ 199018 w 360611"/>
              <a:gd name="connsiteY14" fmla="*/ 29697 h 840703"/>
              <a:gd name="connsiteX15" fmla="*/ 141015 w 360611"/>
              <a:gd name="connsiteY15" fmla="*/ 12638 h 84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0611" h="840703">
                <a:moveTo>
                  <a:pt x="141015" y="12638"/>
                </a:moveTo>
                <a:cubicBezTo>
                  <a:pt x="118269" y="39934"/>
                  <a:pt x="58559" y="127506"/>
                  <a:pt x="62540" y="193470"/>
                </a:cubicBezTo>
                <a:cubicBezTo>
                  <a:pt x="66521" y="259434"/>
                  <a:pt x="146702" y="392501"/>
                  <a:pt x="164899" y="408423"/>
                </a:cubicBezTo>
                <a:cubicBezTo>
                  <a:pt x="183096" y="424346"/>
                  <a:pt x="171153" y="289574"/>
                  <a:pt x="171722" y="289005"/>
                </a:cubicBezTo>
                <a:cubicBezTo>
                  <a:pt x="172291" y="288436"/>
                  <a:pt x="154663" y="352695"/>
                  <a:pt x="168311" y="405011"/>
                </a:cubicBezTo>
                <a:cubicBezTo>
                  <a:pt x="181959" y="457327"/>
                  <a:pt x="245648" y="584706"/>
                  <a:pt x="253609" y="602903"/>
                </a:cubicBezTo>
                <a:cubicBezTo>
                  <a:pt x="261570" y="621100"/>
                  <a:pt x="199018" y="476093"/>
                  <a:pt x="216078" y="514193"/>
                </a:cubicBezTo>
                <a:cubicBezTo>
                  <a:pt x="233138" y="552293"/>
                  <a:pt x="340613" y="797384"/>
                  <a:pt x="355967" y="831503"/>
                </a:cubicBezTo>
                <a:cubicBezTo>
                  <a:pt x="371321" y="865622"/>
                  <a:pt x="346869" y="799658"/>
                  <a:pt x="308200" y="718909"/>
                </a:cubicBezTo>
                <a:cubicBezTo>
                  <a:pt x="269531" y="638160"/>
                  <a:pt x="170016" y="431738"/>
                  <a:pt x="123955" y="347008"/>
                </a:cubicBezTo>
                <a:cubicBezTo>
                  <a:pt x="77894" y="262278"/>
                  <a:pt x="47755" y="226453"/>
                  <a:pt x="31833" y="210530"/>
                </a:cubicBezTo>
                <a:cubicBezTo>
                  <a:pt x="15911" y="194608"/>
                  <a:pt x="23872" y="267964"/>
                  <a:pt x="28421" y="251473"/>
                </a:cubicBezTo>
                <a:cubicBezTo>
                  <a:pt x="32970" y="234982"/>
                  <a:pt x="63109" y="127506"/>
                  <a:pt x="59128" y="111584"/>
                </a:cubicBezTo>
                <a:cubicBezTo>
                  <a:pt x="55147" y="95662"/>
                  <a:pt x="-18778" y="169587"/>
                  <a:pt x="4537" y="155939"/>
                </a:cubicBezTo>
                <a:cubicBezTo>
                  <a:pt x="27852" y="142291"/>
                  <a:pt x="171722" y="51875"/>
                  <a:pt x="199018" y="29697"/>
                </a:cubicBezTo>
                <a:cubicBezTo>
                  <a:pt x="226314" y="7519"/>
                  <a:pt x="163761" y="-14658"/>
                  <a:pt x="141015" y="12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8A1B67AE-62E7-E763-274F-7A69437288C3}"/>
              </a:ext>
            </a:extLst>
          </p:cNvPr>
          <p:cNvSpPr/>
          <p:nvPr/>
        </p:nvSpPr>
        <p:spPr>
          <a:xfrm>
            <a:off x="3350269" y="3110867"/>
            <a:ext cx="174294" cy="858331"/>
          </a:xfrm>
          <a:custGeom>
            <a:avLst/>
            <a:gdLst>
              <a:gd name="connsiteX0" fmla="*/ 174265 w 174294"/>
              <a:gd name="connsiteY0" fmla="*/ 823 h 858331"/>
              <a:gd name="connsiteX1" fmla="*/ 10492 w 174294"/>
              <a:gd name="connsiteY1" fmla="*/ 659327 h 858331"/>
              <a:gd name="connsiteX2" fmla="*/ 41200 w 174294"/>
              <a:gd name="connsiteY2" fmla="*/ 563793 h 858331"/>
              <a:gd name="connsiteX3" fmla="*/ 256 w 174294"/>
              <a:gd name="connsiteY3" fmla="*/ 806040 h 858331"/>
              <a:gd name="connsiteX4" fmla="*/ 24140 w 174294"/>
              <a:gd name="connsiteY4" fmla="*/ 754861 h 858331"/>
              <a:gd name="connsiteX5" fmla="*/ 30964 w 174294"/>
              <a:gd name="connsiteY5" fmla="*/ 850396 h 858331"/>
              <a:gd name="connsiteX6" fmla="*/ 75319 w 174294"/>
              <a:gd name="connsiteY6" fmla="*/ 819688 h 858331"/>
              <a:gd name="connsiteX7" fmla="*/ 95791 w 174294"/>
              <a:gd name="connsiteY7" fmla="*/ 840160 h 858331"/>
              <a:gd name="connsiteX8" fmla="*/ 71907 w 174294"/>
              <a:gd name="connsiteY8" fmla="*/ 512614 h 858331"/>
              <a:gd name="connsiteX9" fmla="*/ 82143 w 174294"/>
              <a:gd name="connsiteY9" fmla="*/ 812864 h 858331"/>
              <a:gd name="connsiteX10" fmla="*/ 51435 w 174294"/>
              <a:gd name="connsiteY10" fmla="*/ 802629 h 858331"/>
              <a:gd name="connsiteX11" fmla="*/ 61671 w 174294"/>
              <a:gd name="connsiteY11" fmla="*/ 396608 h 858331"/>
              <a:gd name="connsiteX12" fmla="*/ 24140 w 174294"/>
              <a:gd name="connsiteY12" fmla="*/ 519437 h 858331"/>
              <a:gd name="connsiteX13" fmla="*/ 174265 w 174294"/>
              <a:gd name="connsiteY13" fmla="*/ 823 h 85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294" h="858331">
                <a:moveTo>
                  <a:pt x="174265" y="823"/>
                </a:moveTo>
                <a:cubicBezTo>
                  <a:pt x="171990" y="24138"/>
                  <a:pt x="32669" y="565499"/>
                  <a:pt x="10492" y="659327"/>
                </a:cubicBezTo>
                <a:cubicBezTo>
                  <a:pt x="-11685" y="753155"/>
                  <a:pt x="42906" y="539341"/>
                  <a:pt x="41200" y="563793"/>
                </a:cubicBezTo>
                <a:cubicBezTo>
                  <a:pt x="39494" y="588245"/>
                  <a:pt x="3099" y="774195"/>
                  <a:pt x="256" y="806040"/>
                </a:cubicBezTo>
                <a:cubicBezTo>
                  <a:pt x="-2587" y="837885"/>
                  <a:pt x="19022" y="747468"/>
                  <a:pt x="24140" y="754861"/>
                </a:cubicBezTo>
                <a:cubicBezTo>
                  <a:pt x="29258" y="762254"/>
                  <a:pt x="22434" y="839592"/>
                  <a:pt x="30964" y="850396"/>
                </a:cubicBezTo>
                <a:cubicBezTo>
                  <a:pt x="39494" y="861200"/>
                  <a:pt x="64514" y="821394"/>
                  <a:pt x="75319" y="819688"/>
                </a:cubicBezTo>
                <a:cubicBezTo>
                  <a:pt x="86123" y="817982"/>
                  <a:pt x="96360" y="891339"/>
                  <a:pt x="95791" y="840160"/>
                </a:cubicBezTo>
                <a:cubicBezTo>
                  <a:pt x="95222" y="788981"/>
                  <a:pt x="74182" y="517163"/>
                  <a:pt x="71907" y="512614"/>
                </a:cubicBezTo>
                <a:cubicBezTo>
                  <a:pt x="69632" y="508065"/>
                  <a:pt x="85555" y="764528"/>
                  <a:pt x="82143" y="812864"/>
                </a:cubicBezTo>
                <a:cubicBezTo>
                  <a:pt x="78731" y="861200"/>
                  <a:pt x="54847" y="872005"/>
                  <a:pt x="51435" y="802629"/>
                </a:cubicBezTo>
                <a:cubicBezTo>
                  <a:pt x="48023" y="733253"/>
                  <a:pt x="66220" y="443807"/>
                  <a:pt x="61671" y="396608"/>
                </a:cubicBezTo>
                <a:cubicBezTo>
                  <a:pt x="57122" y="349409"/>
                  <a:pt x="2531" y="582558"/>
                  <a:pt x="24140" y="519437"/>
                </a:cubicBezTo>
                <a:cubicBezTo>
                  <a:pt x="45749" y="456316"/>
                  <a:pt x="176540" y="-22492"/>
                  <a:pt x="174265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F9B15774-84D5-FA09-FAF8-0B96BA123869}"/>
              </a:ext>
            </a:extLst>
          </p:cNvPr>
          <p:cNvSpPr/>
          <p:nvPr/>
        </p:nvSpPr>
        <p:spPr>
          <a:xfrm>
            <a:off x="2296224" y="3715453"/>
            <a:ext cx="393116" cy="299770"/>
          </a:xfrm>
          <a:custGeom>
            <a:avLst/>
            <a:gdLst>
              <a:gd name="connsiteX0" fmla="*/ 392385 w 393116"/>
              <a:gd name="connsiteY0" fmla="*/ 150 h 299770"/>
              <a:gd name="connsiteX1" fmla="*/ 307086 w 393116"/>
              <a:gd name="connsiteY1" fmla="*/ 99096 h 299770"/>
              <a:gd name="connsiteX2" fmla="*/ 296851 w 393116"/>
              <a:gd name="connsiteY2" fmla="*/ 283341 h 299770"/>
              <a:gd name="connsiteX3" fmla="*/ 235436 w 393116"/>
              <a:gd name="connsiteY3" fmla="*/ 266281 h 299770"/>
              <a:gd name="connsiteX4" fmla="*/ 12 w 393116"/>
              <a:gd name="connsiteY4" fmla="*/ 126392 h 299770"/>
              <a:gd name="connsiteX5" fmla="*/ 225200 w 393116"/>
              <a:gd name="connsiteY5" fmla="*/ 273105 h 299770"/>
              <a:gd name="connsiteX6" fmla="*/ 317322 w 393116"/>
              <a:gd name="connsiteY6" fmla="*/ 293577 h 299770"/>
              <a:gd name="connsiteX7" fmla="*/ 276379 w 393116"/>
              <a:gd name="connsiteY7" fmla="*/ 201454 h 299770"/>
              <a:gd name="connsiteX8" fmla="*/ 317322 w 393116"/>
              <a:gd name="connsiteY8" fmla="*/ 37681 h 299770"/>
              <a:gd name="connsiteX9" fmla="*/ 252495 w 393116"/>
              <a:gd name="connsiteY9" fmla="*/ 119568 h 299770"/>
              <a:gd name="connsiteX10" fmla="*/ 392385 w 393116"/>
              <a:gd name="connsiteY10" fmla="*/ 150 h 29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116" h="299770">
                <a:moveTo>
                  <a:pt x="392385" y="150"/>
                </a:moveTo>
                <a:cubicBezTo>
                  <a:pt x="401484" y="-3262"/>
                  <a:pt x="323008" y="51898"/>
                  <a:pt x="307086" y="99096"/>
                </a:cubicBezTo>
                <a:cubicBezTo>
                  <a:pt x="291164" y="146294"/>
                  <a:pt x="308793" y="255477"/>
                  <a:pt x="296851" y="283341"/>
                </a:cubicBezTo>
                <a:cubicBezTo>
                  <a:pt x="284909" y="311205"/>
                  <a:pt x="284909" y="292439"/>
                  <a:pt x="235436" y="266281"/>
                </a:cubicBezTo>
                <a:cubicBezTo>
                  <a:pt x="185963" y="240123"/>
                  <a:pt x="1718" y="125255"/>
                  <a:pt x="12" y="126392"/>
                </a:cubicBezTo>
                <a:cubicBezTo>
                  <a:pt x="-1694" y="127529"/>
                  <a:pt x="172315" y="245241"/>
                  <a:pt x="225200" y="273105"/>
                </a:cubicBezTo>
                <a:cubicBezTo>
                  <a:pt x="278085" y="300969"/>
                  <a:pt x="308792" y="305519"/>
                  <a:pt x="317322" y="293577"/>
                </a:cubicBezTo>
                <a:cubicBezTo>
                  <a:pt x="325852" y="281635"/>
                  <a:pt x="276379" y="244103"/>
                  <a:pt x="276379" y="201454"/>
                </a:cubicBezTo>
                <a:cubicBezTo>
                  <a:pt x="276379" y="158805"/>
                  <a:pt x="321303" y="51329"/>
                  <a:pt x="317322" y="37681"/>
                </a:cubicBezTo>
                <a:cubicBezTo>
                  <a:pt x="313341" y="24033"/>
                  <a:pt x="239984" y="126392"/>
                  <a:pt x="252495" y="119568"/>
                </a:cubicBezTo>
                <a:cubicBezTo>
                  <a:pt x="265005" y="112744"/>
                  <a:pt x="383286" y="3562"/>
                  <a:pt x="392385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FEB25C06-515C-9BE9-F39B-67FAA45C2D09}"/>
              </a:ext>
            </a:extLst>
          </p:cNvPr>
          <p:cNvSpPr/>
          <p:nvPr/>
        </p:nvSpPr>
        <p:spPr>
          <a:xfrm>
            <a:off x="2569191" y="3732663"/>
            <a:ext cx="718467" cy="351620"/>
          </a:xfrm>
          <a:custGeom>
            <a:avLst/>
            <a:gdLst>
              <a:gd name="connsiteX0" fmla="*/ 0 w 718467"/>
              <a:gd name="connsiteY0" fmla="*/ 0 h 351620"/>
              <a:gd name="connsiteX1" fmla="*/ 259308 w 718467"/>
              <a:gd name="connsiteY1" fmla="*/ 214952 h 351620"/>
              <a:gd name="connsiteX2" fmla="*/ 221776 w 718467"/>
              <a:gd name="connsiteY2" fmla="*/ 129653 h 351620"/>
              <a:gd name="connsiteX3" fmla="*/ 313899 w 718467"/>
              <a:gd name="connsiteY3" fmla="*/ 269543 h 351620"/>
              <a:gd name="connsiteX4" fmla="*/ 388961 w 718467"/>
              <a:gd name="connsiteY4" fmla="*/ 225188 h 351620"/>
              <a:gd name="connsiteX5" fmla="*/ 446964 w 718467"/>
              <a:gd name="connsiteY5" fmla="*/ 272955 h 351620"/>
              <a:gd name="connsiteX6" fmla="*/ 668740 w 718467"/>
              <a:gd name="connsiteY6" fmla="*/ 184244 h 351620"/>
              <a:gd name="connsiteX7" fmla="*/ 508379 w 718467"/>
              <a:gd name="connsiteY7" fmla="*/ 279779 h 351620"/>
              <a:gd name="connsiteX8" fmla="*/ 716508 w 718467"/>
              <a:gd name="connsiteY8" fmla="*/ 337782 h 351620"/>
              <a:gd name="connsiteX9" fmla="*/ 593678 w 718467"/>
              <a:gd name="connsiteY9" fmla="*/ 337782 h 351620"/>
              <a:gd name="connsiteX10" fmla="*/ 286603 w 718467"/>
              <a:gd name="connsiteY10" fmla="*/ 184244 h 351620"/>
              <a:gd name="connsiteX11" fmla="*/ 153537 w 718467"/>
              <a:gd name="connsiteY11" fmla="*/ 102358 h 351620"/>
              <a:gd name="connsiteX12" fmla="*/ 0 w 718467"/>
              <a:gd name="connsiteY12" fmla="*/ 0 h 35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467" h="351620">
                <a:moveTo>
                  <a:pt x="0" y="0"/>
                </a:moveTo>
                <a:cubicBezTo>
                  <a:pt x="111172" y="96671"/>
                  <a:pt x="222345" y="193343"/>
                  <a:pt x="259308" y="214952"/>
                </a:cubicBezTo>
                <a:cubicBezTo>
                  <a:pt x="296271" y="236561"/>
                  <a:pt x="212678" y="120555"/>
                  <a:pt x="221776" y="129653"/>
                </a:cubicBezTo>
                <a:cubicBezTo>
                  <a:pt x="230874" y="138751"/>
                  <a:pt x="286035" y="253621"/>
                  <a:pt x="313899" y="269543"/>
                </a:cubicBezTo>
                <a:cubicBezTo>
                  <a:pt x="341763" y="285466"/>
                  <a:pt x="366784" y="224619"/>
                  <a:pt x="388961" y="225188"/>
                </a:cubicBezTo>
                <a:cubicBezTo>
                  <a:pt x="411138" y="225757"/>
                  <a:pt x="400334" y="279779"/>
                  <a:pt x="446964" y="272955"/>
                </a:cubicBezTo>
                <a:cubicBezTo>
                  <a:pt x="493594" y="266131"/>
                  <a:pt x="658504" y="183107"/>
                  <a:pt x="668740" y="184244"/>
                </a:cubicBezTo>
                <a:cubicBezTo>
                  <a:pt x="678976" y="185381"/>
                  <a:pt x="500418" y="254189"/>
                  <a:pt x="508379" y="279779"/>
                </a:cubicBezTo>
                <a:cubicBezTo>
                  <a:pt x="516340" y="305369"/>
                  <a:pt x="702292" y="328115"/>
                  <a:pt x="716508" y="337782"/>
                </a:cubicBezTo>
                <a:cubicBezTo>
                  <a:pt x="730725" y="347449"/>
                  <a:pt x="665329" y="363372"/>
                  <a:pt x="593678" y="337782"/>
                </a:cubicBezTo>
                <a:cubicBezTo>
                  <a:pt x="522027" y="312192"/>
                  <a:pt x="359960" y="223481"/>
                  <a:pt x="286603" y="184244"/>
                </a:cubicBezTo>
                <a:cubicBezTo>
                  <a:pt x="213246" y="145007"/>
                  <a:pt x="153537" y="102358"/>
                  <a:pt x="153537" y="10235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DCF5C8D2-9780-5FD3-8828-E263E6661947}"/>
              </a:ext>
            </a:extLst>
          </p:cNvPr>
          <p:cNvSpPr/>
          <p:nvPr/>
        </p:nvSpPr>
        <p:spPr>
          <a:xfrm>
            <a:off x="2844818" y="79937"/>
            <a:ext cx="663218" cy="347513"/>
          </a:xfrm>
          <a:custGeom>
            <a:avLst/>
            <a:gdLst>
              <a:gd name="connsiteX0" fmla="*/ 662657 w 663218"/>
              <a:gd name="connsiteY0" fmla="*/ 39481 h 347513"/>
              <a:gd name="connsiteX1" fmla="*/ 280519 w 663218"/>
              <a:gd name="connsiteY1" fmla="*/ 83836 h 347513"/>
              <a:gd name="connsiteX2" fmla="*/ 99686 w 663218"/>
              <a:gd name="connsiteY2" fmla="*/ 251021 h 347513"/>
              <a:gd name="connsiteX3" fmla="*/ 198633 w 663218"/>
              <a:gd name="connsiteY3" fmla="*/ 114544 h 347513"/>
              <a:gd name="connsiteX4" fmla="*/ 55331 w 663218"/>
              <a:gd name="connsiteY4" fmla="*/ 346556 h 347513"/>
              <a:gd name="connsiteX5" fmla="*/ 109922 w 663218"/>
              <a:gd name="connsiteY5" fmla="*/ 193018 h 347513"/>
              <a:gd name="connsiteX6" fmla="*/ 740 w 663218"/>
              <a:gd name="connsiteY6" fmla="*/ 94072 h 347513"/>
              <a:gd name="connsiteX7" fmla="*/ 174749 w 663218"/>
              <a:gd name="connsiteY7" fmla="*/ 87248 h 347513"/>
              <a:gd name="connsiteX8" fmla="*/ 406761 w 663218"/>
              <a:gd name="connsiteY8" fmla="*/ 1950 h 347513"/>
              <a:gd name="connsiteX9" fmla="*/ 188397 w 663218"/>
              <a:gd name="connsiteY9" fmla="*/ 29245 h 347513"/>
              <a:gd name="connsiteX10" fmla="*/ 662657 w 663218"/>
              <a:gd name="connsiteY10" fmla="*/ 39481 h 34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3218" h="347513">
                <a:moveTo>
                  <a:pt x="662657" y="39481"/>
                </a:moveTo>
                <a:cubicBezTo>
                  <a:pt x="678011" y="48579"/>
                  <a:pt x="374347" y="48579"/>
                  <a:pt x="280519" y="83836"/>
                </a:cubicBezTo>
                <a:cubicBezTo>
                  <a:pt x="186690" y="119093"/>
                  <a:pt x="113334" y="245903"/>
                  <a:pt x="99686" y="251021"/>
                </a:cubicBezTo>
                <a:cubicBezTo>
                  <a:pt x="86038" y="256139"/>
                  <a:pt x="206025" y="98622"/>
                  <a:pt x="198633" y="114544"/>
                </a:cubicBezTo>
                <a:cubicBezTo>
                  <a:pt x="191240" y="130467"/>
                  <a:pt x="70116" y="333477"/>
                  <a:pt x="55331" y="346556"/>
                </a:cubicBezTo>
                <a:cubicBezTo>
                  <a:pt x="40546" y="359635"/>
                  <a:pt x="119020" y="235099"/>
                  <a:pt x="109922" y="193018"/>
                </a:cubicBezTo>
                <a:cubicBezTo>
                  <a:pt x="100823" y="150937"/>
                  <a:pt x="-10064" y="111700"/>
                  <a:pt x="740" y="94072"/>
                </a:cubicBezTo>
                <a:cubicBezTo>
                  <a:pt x="11544" y="76444"/>
                  <a:pt x="107079" y="102602"/>
                  <a:pt x="174749" y="87248"/>
                </a:cubicBezTo>
                <a:cubicBezTo>
                  <a:pt x="242419" y="71894"/>
                  <a:pt x="404486" y="11617"/>
                  <a:pt x="406761" y="1950"/>
                </a:cubicBezTo>
                <a:cubicBezTo>
                  <a:pt x="409036" y="-7717"/>
                  <a:pt x="149728" y="21284"/>
                  <a:pt x="188397" y="29245"/>
                </a:cubicBezTo>
                <a:cubicBezTo>
                  <a:pt x="227066" y="37206"/>
                  <a:pt x="647303" y="30383"/>
                  <a:pt x="662657" y="39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0A5483B5-D178-69FA-10E6-145D8F0ABC92}"/>
              </a:ext>
            </a:extLst>
          </p:cNvPr>
          <p:cNvSpPr/>
          <p:nvPr/>
        </p:nvSpPr>
        <p:spPr>
          <a:xfrm>
            <a:off x="3091591" y="6783"/>
            <a:ext cx="860857" cy="164416"/>
          </a:xfrm>
          <a:custGeom>
            <a:avLst/>
            <a:gdLst>
              <a:gd name="connsiteX0" fmla="*/ 852612 w 860857"/>
              <a:gd name="connsiteY0" fmla="*/ 37572 h 164416"/>
              <a:gd name="connsiteX1" fmla="*/ 214579 w 860857"/>
              <a:gd name="connsiteY1" fmla="*/ 129695 h 164416"/>
              <a:gd name="connsiteX2" fmla="*/ 9863 w 860857"/>
              <a:gd name="connsiteY2" fmla="*/ 160402 h 164416"/>
              <a:gd name="connsiteX3" fmla="*/ 477299 w 860857"/>
              <a:gd name="connsiteY3" fmla="*/ 47808 h 164416"/>
              <a:gd name="connsiteX4" fmla="*/ 705899 w 860857"/>
              <a:gd name="connsiteY4" fmla="*/ 41 h 164416"/>
              <a:gd name="connsiteX5" fmla="*/ 583069 w 860857"/>
              <a:gd name="connsiteY5" fmla="*/ 54632 h 164416"/>
              <a:gd name="connsiteX6" fmla="*/ 852612 w 860857"/>
              <a:gd name="connsiteY6" fmla="*/ 37572 h 16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57" h="164416">
                <a:moveTo>
                  <a:pt x="852612" y="37572"/>
                </a:moveTo>
                <a:cubicBezTo>
                  <a:pt x="791197" y="50082"/>
                  <a:pt x="214579" y="129695"/>
                  <a:pt x="214579" y="129695"/>
                </a:cubicBezTo>
                <a:cubicBezTo>
                  <a:pt x="74121" y="150167"/>
                  <a:pt x="-33924" y="174050"/>
                  <a:pt x="9863" y="160402"/>
                </a:cubicBezTo>
                <a:cubicBezTo>
                  <a:pt x="53650" y="146754"/>
                  <a:pt x="361293" y="74535"/>
                  <a:pt x="477299" y="47808"/>
                </a:cubicBezTo>
                <a:cubicBezTo>
                  <a:pt x="593305" y="21081"/>
                  <a:pt x="688271" y="-1096"/>
                  <a:pt x="705899" y="41"/>
                </a:cubicBezTo>
                <a:cubicBezTo>
                  <a:pt x="723527" y="1178"/>
                  <a:pt x="552930" y="47240"/>
                  <a:pt x="583069" y="54632"/>
                </a:cubicBezTo>
                <a:cubicBezTo>
                  <a:pt x="613208" y="62025"/>
                  <a:pt x="914027" y="25062"/>
                  <a:pt x="852612" y="37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65C0AC7C-EB39-98EC-2C79-8955F1C01FD7}"/>
              </a:ext>
            </a:extLst>
          </p:cNvPr>
          <p:cNvSpPr/>
          <p:nvPr/>
        </p:nvSpPr>
        <p:spPr>
          <a:xfrm>
            <a:off x="3942831" y="-34852"/>
            <a:ext cx="1677709" cy="110084"/>
          </a:xfrm>
          <a:custGeom>
            <a:avLst/>
            <a:gdLst>
              <a:gd name="connsiteX0" fmla="*/ 168557 w 1677709"/>
              <a:gd name="connsiteY0" fmla="*/ 109915 h 110084"/>
              <a:gd name="connsiteX1" fmla="*/ 731527 w 1677709"/>
              <a:gd name="connsiteY1" fmla="*/ 24616 h 110084"/>
              <a:gd name="connsiteX2" fmla="*/ 1372972 w 1677709"/>
              <a:gd name="connsiteY2" fmla="*/ 4145 h 110084"/>
              <a:gd name="connsiteX3" fmla="*/ 997659 w 1677709"/>
              <a:gd name="connsiteY3" fmla="*/ 7556 h 110084"/>
              <a:gd name="connsiteX4" fmla="*/ 1656163 w 1677709"/>
              <a:gd name="connsiteY4" fmla="*/ 75795 h 110084"/>
              <a:gd name="connsiteX5" fmla="*/ 1454859 w 1677709"/>
              <a:gd name="connsiteY5" fmla="*/ 65559 h 110084"/>
              <a:gd name="connsiteX6" fmla="*/ 830473 w 1677709"/>
              <a:gd name="connsiteY6" fmla="*/ 733 h 110084"/>
              <a:gd name="connsiteX7" fmla="*/ 557518 w 1677709"/>
              <a:gd name="connsiteY7" fmla="*/ 31440 h 110084"/>
              <a:gd name="connsiteX8" fmla="*/ 653053 w 1677709"/>
              <a:gd name="connsiteY8" fmla="*/ 45088 h 110084"/>
              <a:gd name="connsiteX9" fmla="*/ 1372 w 1677709"/>
              <a:gd name="connsiteY9" fmla="*/ 14380 h 110084"/>
              <a:gd name="connsiteX10" fmla="*/ 472220 w 1677709"/>
              <a:gd name="connsiteY10" fmla="*/ 45088 h 110084"/>
              <a:gd name="connsiteX11" fmla="*/ 168557 w 1677709"/>
              <a:gd name="connsiteY11" fmla="*/ 109915 h 11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7709" h="110084">
                <a:moveTo>
                  <a:pt x="168557" y="109915"/>
                </a:moveTo>
                <a:cubicBezTo>
                  <a:pt x="211775" y="106503"/>
                  <a:pt x="530791" y="42244"/>
                  <a:pt x="731527" y="24616"/>
                </a:cubicBezTo>
                <a:cubicBezTo>
                  <a:pt x="932263" y="6988"/>
                  <a:pt x="1328617" y="6988"/>
                  <a:pt x="1372972" y="4145"/>
                </a:cubicBezTo>
                <a:cubicBezTo>
                  <a:pt x="1417327" y="1302"/>
                  <a:pt x="950461" y="-4386"/>
                  <a:pt x="997659" y="7556"/>
                </a:cubicBezTo>
                <a:cubicBezTo>
                  <a:pt x="1044857" y="19498"/>
                  <a:pt x="1579963" y="66128"/>
                  <a:pt x="1656163" y="75795"/>
                </a:cubicBezTo>
                <a:cubicBezTo>
                  <a:pt x="1732363" y="85462"/>
                  <a:pt x="1592474" y="78069"/>
                  <a:pt x="1454859" y="65559"/>
                </a:cubicBezTo>
                <a:cubicBezTo>
                  <a:pt x="1317244" y="53049"/>
                  <a:pt x="980030" y="6419"/>
                  <a:pt x="830473" y="733"/>
                </a:cubicBezTo>
                <a:cubicBezTo>
                  <a:pt x="680916" y="-4953"/>
                  <a:pt x="587088" y="24047"/>
                  <a:pt x="557518" y="31440"/>
                </a:cubicBezTo>
                <a:cubicBezTo>
                  <a:pt x="527948" y="38833"/>
                  <a:pt x="745744" y="47931"/>
                  <a:pt x="653053" y="45088"/>
                </a:cubicBezTo>
                <a:cubicBezTo>
                  <a:pt x="560362" y="42245"/>
                  <a:pt x="31511" y="14380"/>
                  <a:pt x="1372" y="14380"/>
                </a:cubicBezTo>
                <a:cubicBezTo>
                  <a:pt x="-28767" y="14380"/>
                  <a:pt x="447199" y="25754"/>
                  <a:pt x="472220" y="45088"/>
                </a:cubicBezTo>
                <a:cubicBezTo>
                  <a:pt x="497241" y="64422"/>
                  <a:pt x="125339" y="113327"/>
                  <a:pt x="168557" y="109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9DEAE82A-E7D9-7BA8-F88B-70775D937FA8}"/>
              </a:ext>
            </a:extLst>
          </p:cNvPr>
          <p:cNvSpPr/>
          <p:nvPr/>
        </p:nvSpPr>
        <p:spPr>
          <a:xfrm>
            <a:off x="3786431" y="-7021"/>
            <a:ext cx="468383" cy="748837"/>
          </a:xfrm>
          <a:custGeom>
            <a:avLst/>
            <a:gdLst>
              <a:gd name="connsiteX0" fmla="*/ 468259 w 468383"/>
              <a:gd name="connsiteY0" fmla="*/ 197 h 748837"/>
              <a:gd name="connsiteX1" fmla="*/ 382960 w 468383"/>
              <a:gd name="connsiteY1" fmla="*/ 123027 h 748837"/>
              <a:gd name="connsiteX2" fmla="*/ 440963 w 468383"/>
              <a:gd name="connsiteY2" fmla="*/ 314096 h 748837"/>
              <a:gd name="connsiteX3" fmla="*/ 352253 w 468383"/>
              <a:gd name="connsiteY3" fmla="*/ 215149 h 748837"/>
              <a:gd name="connsiteX4" fmla="*/ 458023 w 468383"/>
              <a:gd name="connsiteY4" fmla="*/ 389158 h 748837"/>
              <a:gd name="connsiteX5" fmla="*/ 440963 w 468383"/>
              <a:gd name="connsiteY5" fmla="*/ 604111 h 748837"/>
              <a:gd name="connsiteX6" fmla="*/ 270366 w 468383"/>
              <a:gd name="connsiteY6" fmla="*/ 747412 h 748837"/>
              <a:gd name="connsiteX7" fmla="*/ 406844 w 468383"/>
              <a:gd name="connsiteY7" fmla="*/ 675761 h 748837"/>
              <a:gd name="connsiteX8" fmla="*/ 249894 w 468383"/>
              <a:gd name="connsiteY8" fmla="*/ 645054 h 748837"/>
              <a:gd name="connsiteX9" fmla="*/ 99769 w 468383"/>
              <a:gd name="connsiteY9" fmla="*/ 569991 h 748837"/>
              <a:gd name="connsiteX10" fmla="*/ 7647 w 468383"/>
              <a:gd name="connsiteY10" fmla="*/ 443749 h 748837"/>
              <a:gd name="connsiteX11" fmla="*/ 301073 w 468383"/>
              <a:gd name="connsiteY11" fmla="*/ 665525 h 748837"/>
              <a:gd name="connsiteX12" fmla="*/ 379548 w 468383"/>
              <a:gd name="connsiteY12" fmla="*/ 610934 h 748837"/>
              <a:gd name="connsiteX13" fmla="*/ 423903 w 468383"/>
              <a:gd name="connsiteY13" fmla="*/ 423278 h 748837"/>
              <a:gd name="connsiteX14" fmla="*/ 266954 w 468383"/>
              <a:gd name="connsiteY14" fmla="*/ 160558 h 748837"/>
              <a:gd name="connsiteX15" fmla="*/ 335193 w 468383"/>
              <a:gd name="connsiteY15" fmla="*/ 133263 h 748837"/>
              <a:gd name="connsiteX16" fmla="*/ 458023 w 468383"/>
              <a:gd name="connsiteY16" fmla="*/ 307272 h 748837"/>
              <a:gd name="connsiteX17" fmla="*/ 403432 w 468383"/>
              <a:gd name="connsiteY17" fmla="*/ 150322 h 748837"/>
              <a:gd name="connsiteX18" fmla="*/ 468259 w 468383"/>
              <a:gd name="connsiteY18" fmla="*/ 197 h 74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68383" h="748837">
                <a:moveTo>
                  <a:pt x="468259" y="197"/>
                </a:moveTo>
                <a:cubicBezTo>
                  <a:pt x="464847" y="-4352"/>
                  <a:pt x="387509" y="70711"/>
                  <a:pt x="382960" y="123027"/>
                </a:cubicBezTo>
                <a:cubicBezTo>
                  <a:pt x="378411" y="175343"/>
                  <a:pt x="446081" y="298742"/>
                  <a:pt x="440963" y="314096"/>
                </a:cubicBezTo>
                <a:cubicBezTo>
                  <a:pt x="435845" y="329450"/>
                  <a:pt x="349410" y="202639"/>
                  <a:pt x="352253" y="215149"/>
                </a:cubicBezTo>
                <a:cubicBezTo>
                  <a:pt x="355096" y="227659"/>
                  <a:pt x="443238" y="324331"/>
                  <a:pt x="458023" y="389158"/>
                </a:cubicBezTo>
                <a:cubicBezTo>
                  <a:pt x="472808" y="453985"/>
                  <a:pt x="472239" y="544402"/>
                  <a:pt x="440963" y="604111"/>
                </a:cubicBezTo>
                <a:cubicBezTo>
                  <a:pt x="409687" y="663820"/>
                  <a:pt x="276052" y="735470"/>
                  <a:pt x="270366" y="747412"/>
                </a:cubicBezTo>
                <a:cubicBezTo>
                  <a:pt x="264679" y="759354"/>
                  <a:pt x="410256" y="692821"/>
                  <a:pt x="406844" y="675761"/>
                </a:cubicBezTo>
                <a:cubicBezTo>
                  <a:pt x="403432" y="658701"/>
                  <a:pt x="301073" y="662682"/>
                  <a:pt x="249894" y="645054"/>
                </a:cubicBezTo>
                <a:cubicBezTo>
                  <a:pt x="198715" y="627426"/>
                  <a:pt x="140143" y="603542"/>
                  <a:pt x="99769" y="569991"/>
                </a:cubicBezTo>
                <a:cubicBezTo>
                  <a:pt x="59395" y="536440"/>
                  <a:pt x="-25903" y="427827"/>
                  <a:pt x="7647" y="443749"/>
                </a:cubicBezTo>
                <a:cubicBezTo>
                  <a:pt x="41197" y="459671"/>
                  <a:pt x="239089" y="637661"/>
                  <a:pt x="301073" y="665525"/>
                </a:cubicBezTo>
                <a:cubicBezTo>
                  <a:pt x="363057" y="693389"/>
                  <a:pt x="359076" y="651308"/>
                  <a:pt x="379548" y="610934"/>
                </a:cubicBezTo>
                <a:cubicBezTo>
                  <a:pt x="400020" y="570560"/>
                  <a:pt x="442669" y="498341"/>
                  <a:pt x="423903" y="423278"/>
                </a:cubicBezTo>
                <a:cubicBezTo>
                  <a:pt x="405137" y="348215"/>
                  <a:pt x="281739" y="208894"/>
                  <a:pt x="266954" y="160558"/>
                </a:cubicBezTo>
                <a:cubicBezTo>
                  <a:pt x="252169" y="112222"/>
                  <a:pt x="303348" y="108811"/>
                  <a:pt x="335193" y="133263"/>
                </a:cubicBezTo>
                <a:cubicBezTo>
                  <a:pt x="367038" y="157715"/>
                  <a:pt x="446650" y="304429"/>
                  <a:pt x="458023" y="307272"/>
                </a:cubicBezTo>
                <a:cubicBezTo>
                  <a:pt x="469396" y="310115"/>
                  <a:pt x="402863" y="202070"/>
                  <a:pt x="403432" y="150322"/>
                </a:cubicBezTo>
                <a:cubicBezTo>
                  <a:pt x="404001" y="98574"/>
                  <a:pt x="471671" y="4746"/>
                  <a:pt x="468259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49BDAD4C-86B2-7C1D-8DF8-8C5685AD4694}"/>
              </a:ext>
            </a:extLst>
          </p:cNvPr>
          <p:cNvSpPr/>
          <p:nvPr/>
        </p:nvSpPr>
        <p:spPr>
          <a:xfrm>
            <a:off x="2831902" y="-34953"/>
            <a:ext cx="890767" cy="151022"/>
          </a:xfrm>
          <a:custGeom>
            <a:avLst/>
            <a:gdLst>
              <a:gd name="connsiteX0" fmla="*/ 8 w 890767"/>
              <a:gd name="connsiteY0" fmla="*/ 150959 h 151022"/>
              <a:gd name="connsiteX1" fmla="*/ 402617 w 890767"/>
              <a:gd name="connsiteY1" fmla="*/ 28129 h 151022"/>
              <a:gd name="connsiteX2" fmla="*/ 876877 w 890767"/>
              <a:gd name="connsiteY2" fmla="*/ 834 h 151022"/>
              <a:gd name="connsiteX3" fmla="*/ 723340 w 890767"/>
              <a:gd name="connsiteY3" fmla="*/ 14481 h 151022"/>
              <a:gd name="connsiteX4" fmla="*/ 303671 w 890767"/>
              <a:gd name="connsiteY4" fmla="*/ 86132 h 151022"/>
              <a:gd name="connsiteX5" fmla="*/ 412853 w 890767"/>
              <a:gd name="connsiteY5" fmla="*/ 45189 h 151022"/>
              <a:gd name="connsiteX6" fmla="*/ 8 w 890767"/>
              <a:gd name="connsiteY6" fmla="*/ 150959 h 15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767" h="151022">
                <a:moveTo>
                  <a:pt x="8" y="150959"/>
                </a:moveTo>
                <a:cubicBezTo>
                  <a:pt x="-1698" y="148116"/>
                  <a:pt x="256472" y="53150"/>
                  <a:pt x="402617" y="28129"/>
                </a:cubicBezTo>
                <a:cubicBezTo>
                  <a:pt x="548762" y="3108"/>
                  <a:pt x="823423" y="3109"/>
                  <a:pt x="876877" y="834"/>
                </a:cubicBezTo>
                <a:cubicBezTo>
                  <a:pt x="930331" y="-1441"/>
                  <a:pt x="818874" y="265"/>
                  <a:pt x="723340" y="14481"/>
                </a:cubicBezTo>
                <a:cubicBezTo>
                  <a:pt x="627806" y="28697"/>
                  <a:pt x="355419" y="81014"/>
                  <a:pt x="303671" y="86132"/>
                </a:cubicBezTo>
                <a:cubicBezTo>
                  <a:pt x="251923" y="91250"/>
                  <a:pt x="465738" y="29835"/>
                  <a:pt x="412853" y="45189"/>
                </a:cubicBezTo>
                <a:cubicBezTo>
                  <a:pt x="359968" y="60543"/>
                  <a:pt x="1714" y="153802"/>
                  <a:pt x="8" y="150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7D76668B-B58B-10A9-CCFF-87F6B02670B4}"/>
              </a:ext>
            </a:extLst>
          </p:cNvPr>
          <p:cNvSpPr/>
          <p:nvPr/>
        </p:nvSpPr>
        <p:spPr>
          <a:xfrm>
            <a:off x="3501047" y="36110"/>
            <a:ext cx="389721" cy="794354"/>
          </a:xfrm>
          <a:custGeom>
            <a:avLst/>
            <a:gdLst>
              <a:gd name="connsiteX0" fmla="*/ 381741 w 389721"/>
              <a:gd name="connsiteY0" fmla="*/ 1421 h 794354"/>
              <a:gd name="connsiteX1" fmla="*/ 323738 w 389721"/>
              <a:gd name="connsiteY1" fmla="*/ 100368 h 794354"/>
              <a:gd name="connsiteX2" fmla="*/ 23487 w 389721"/>
              <a:gd name="connsiteY2" fmla="*/ 270965 h 794354"/>
              <a:gd name="connsiteX3" fmla="*/ 214556 w 389721"/>
              <a:gd name="connsiteY3" fmla="*/ 206138 h 794354"/>
              <a:gd name="connsiteX4" fmla="*/ 6428 w 389721"/>
              <a:gd name="connsiteY4" fmla="*/ 335791 h 794354"/>
              <a:gd name="connsiteX5" fmla="*/ 50783 w 389721"/>
              <a:gd name="connsiteY5" fmla="*/ 506389 h 794354"/>
              <a:gd name="connsiteX6" fmla="*/ 26899 w 389721"/>
              <a:gd name="connsiteY6" fmla="*/ 683809 h 794354"/>
              <a:gd name="connsiteX7" fmla="*/ 23487 w 389721"/>
              <a:gd name="connsiteY7" fmla="*/ 632630 h 794354"/>
              <a:gd name="connsiteX8" fmla="*/ 183849 w 389721"/>
              <a:gd name="connsiteY8" fmla="*/ 769108 h 794354"/>
              <a:gd name="connsiteX9" fmla="*/ 310090 w 389721"/>
              <a:gd name="connsiteY9" fmla="*/ 663338 h 794354"/>
              <a:gd name="connsiteX10" fmla="*/ 320326 w 389721"/>
              <a:gd name="connsiteY10" fmla="*/ 335791 h 794354"/>
              <a:gd name="connsiteX11" fmla="*/ 320326 w 389721"/>
              <a:gd name="connsiteY11" fmla="*/ 618983 h 794354"/>
              <a:gd name="connsiteX12" fmla="*/ 306678 w 389721"/>
              <a:gd name="connsiteY12" fmla="*/ 786168 h 794354"/>
              <a:gd name="connsiteX13" fmla="*/ 166789 w 389721"/>
              <a:gd name="connsiteY13" fmla="*/ 745224 h 794354"/>
              <a:gd name="connsiteX14" fmla="*/ 57607 w 389721"/>
              <a:gd name="connsiteY14" fmla="*/ 543920 h 794354"/>
              <a:gd name="connsiteX15" fmla="*/ 16663 w 389721"/>
              <a:gd name="connsiteY15" fmla="*/ 240257 h 794354"/>
              <a:gd name="connsiteX16" fmla="*/ 74666 w 389721"/>
              <a:gd name="connsiteY16" fmla="*/ 270965 h 794354"/>
              <a:gd name="connsiteX17" fmla="*/ 43959 w 389721"/>
              <a:gd name="connsiteY17" fmla="*/ 178842 h 794354"/>
              <a:gd name="connsiteX18" fmla="*/ 200908 w 389721"/>
              <a:gd name="connsiteY18" fmla="*/ 172018 h 794354"/>
              <a:gd name="connsiteX19" fmla="*/ 381741 w 389721"/>
              <a:gd name="connsiteY19" fmla="*/ 1421 h 79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9721" h="794354">
                <a:moveTo>
                  <a:pt x="381741" y="1421"/>
                </a:moveTo>
                <a:cubicBezTo>
                  <a:pt x="402213" y="-10521"/>
                  <a:pt x="383447" y="55444"/>
                  <a:pt x="323738" y="100368"/>
                </a:cubicBezTo>
                <a:cubicBezTo>
                  <a:pt x="264029" y="145292"/>
                  <a:pt x="41684" y="253337"/>
                  <a:pt x="23487" y="270965"/>
                </a:cubicBezTo>
                <a:cubicBezTo>
                  <a:pt x="5290" y="288593"/>
                  <a:pt x="217399" y="195334"/>
                  <a:pt x="214556" y="206138"/>
                </a:cubicBezTo>
                <a:cubicBezTo>
                  <a:pt x="211713" y="216942"/>
                  <a:pt x="33723" y="285749"/>
                  <a:pt x="6428" y="335791"/>
                </a:cubicBezTo>
                <a:cubicBezTo>
                  <a:pt x="-20867" y="385833"/>
                  <a:pt x="47371" y="448386"/>
                  <a:pt x="50783" y="506389"/>
                </a:cubicBezTo>
                <a:cubicBezTo>
                  <a:pt x="54195" y="564392"/>
                  <a:pt x="31448" y="662769"/>
                  <a:pt x="26899" y="683809"/>
                </a:cubicBezTo>
                <a:cubicBezTo>
                  <a:pt x="22350" y="704849"/>
                  <a:pt x="-2671" y="618414"/>
                  <a:pt x="23487" y="632630"/>
                </a:cubicBezTo>
                <a:cubicBezTo>
                  <a:pt x="49645" y="646846"/>
                  <a:pt x="136082" y="763990"/>
                  <a:pt x="183849" y="769108"/>
                </a:cubicBezTo>
                <a:cubicBezTo>
                  <a:pt x="231616" y="774226"/>
                  <a:pt x="287344" y="735558"/>
                  <a:pt x="310090" y="663338"/>
                </a:cubicBezTo>
                <a:cubicBezTo>
                  <a:pt x="332836" y="591119"/>
                  <a:pt x="318620" y="343183"/>
                  <a:pt x="320326" y="335791"/>
                </a:cubicBezTo>
                <a:cubicBezTo>
                  <a:pt x="322032" y="328399"/>
                  <a:pt x="322601" y="543920"/>
                  <a:pt x="320326" y="618983"/>
                </a:cubicBezTo>
                <a:cubicBezTo>
                  <a:pt x="318051" y="694046"/>
                  <a:pt x="332268" y="765128"/>
                  <a:pt x="306678" y="786168"/>
                </a:cubicBezTo>
                <a:cubicBezTo>
                  <a:pt x="281088" y="807208"/>
                  <a:pt x="208301" y="785599"/>
                  <a:pt x="166789" y="745224"/>
                </a:cubicBezTo>
                <a:cubicBezTo>
                  <a:pt x="125277" y="704849"/>
                  <a:pt x="82628" y="628081"/>
                  <a:pt x="57607" y="543920"/>
                </a:cubicBezTo>
                <a:cubicBezTo>
                  <a:pt x="32586" y="459759"/>
                  <a:pt x="13820" y="285749"/>
                  <a:pt x="16663" y="240257"/>
                </a:cubicBezTo>
                <a:cubicBezTo>
                  <a:pt x="19506" y="194765"/>
                  <a:pt x="70117" y="281201"/>
                  <a:pt x="74666" y="270965"/>
                </a:cubicBezTo>
                <a:cubicBezTo>
                  <a:pt x="79215" y="260729"/>
                  <a:pt x="22919" y="195333"/>
                  <a:pt x="43959" y="178842"/>
                </a:cubicBezTo>
                <a:cubicBezTo>
                  <a:pt x="64999" y="162351"/>
                  <a:pt x="145748" y="195333"/>
                  <a:pt x="200908" y="172018"/>
                </a:cubicBezTo>
                <a:cubicBezTo>
                  <a:pt x="256068" y="148703"/>
                  <a:pt x="361269" y="13363"/>
                  <a:pt x="381741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11D62DD1-2755-EDC3-D0B1-D9E23202DEC9}"/>
              </a:ext>
            </a:extLst>
          </p:cNvPr>
          <p:cNvSpPr/>
          <p:nvPr/>
        </p:nvSpPr>
        <p:spPr>
          <a:xfrm>
            <a:off x="3399949" y="77984"/>
            <a:ext cx="230462" cy="310134"/>
          </a:xfrm>
          <a:custGeom>
            <a:avLst/>
            <a:gdLst>
              <a:gd name="connsiteX0" fmla="*/ 230355 w 230462"/>
              <a:gd name="connsiteY0" fmla="*/ 491 h 310134"/>
              <a:gd name="connsiteX1" fmla="*/ 56347 w 230462"/>
              <a:gd name="connsiteY1" fmla="*/ 92613 h 310134"/>
              <a:gd name="connsiteX2" fmla="*/ 5167 w 230462"/>
              <a:gd name="connsiteY2" fmla="*/ 307565 h 310134"/>
              <a:gd name="connsiteX3" fmla="*/ 1755 w 230462"/>
              <a:gd name="connsiteY3" fmla="*/ 201795 h 310134"/>
              <a:gd name="connsiteX4" fmla="*/ 5167 w 230462"/>
              <a:gd name="connsiteY4" fmla="*/ 61906 h 310134"/>
              <a:gd name="connsiteX5" fmla="*/ 11991 w 230462"/>
              <a:gd name="connsiteY5" fmla="*/ 201795 h 310134"/>
              <a:gd name="connsiteX6" fmla="*/ 29051 w 230462"/>
              <a:gd name="connsiteY6" fmla="*/ 61906 h 310134"/>
              <a:gd name="connsiteX7" fmla="*/ 230355 w 230462"/>
              <a:gd name="connsiteY7" fmla="*/ 491 h 31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462" h="310134">
                <a:moveTo>
                  <a:pt x="230355" y="491"/>
                </a:moveTo>
                <a:cubicBezTo>
                  <a:pt x="234904" y="5609"/>
                  <a:pt x="93878" y="41434"/>
                  <a:pt x="56347" y="92613"/>
                </a:cubicBezTo>
                <a:cubicBezTo>
                  <a:pt x="18816" y="143792"/>
                  <a:pt x="14266" y="289368"/>
                  <a:pt x="5167" y="307565"/>
                </a:cubicBezTo>
                <a:cubicBezTo>
                  <a:pt x="-3932" y="325762"/>
                  <a:pt x="1755" y="242738"/>
                  <a:pt x="1755" y="201795"/>
                </a:cubicBezTo>
                <a:cubicBezTo>
                  <a:pt x="1755" y="160852"/>
                  <a:pt x="3461" y="61906"/>
                  <a:pt x="5167" y="61906"/>
                </a:cubicBezTo>
                <a:cubicBezTo>
                  <a:pt x="6873" y="61906"/>
                  <a:pt x="8010" y="201795"/>
                  <a:pt x="11991" y="201795"/>
                </a:cubicBezTo>
                <a:cubicBezTo>
                  <a:pt x="15972" y="201795"/>
                  <a:pt x="-5637" y="92613"/>
                  <a:pt x="29051" y="61906"/>
                </a:cubicBezTo>
                <a:cubicBezTo>
                  <a:pt x="63739" y="31199"/>
                  <a:pt x="225806" y="-4627"/>
                  <a:pt x="230355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57519961-504B-DA33-2004-693ACAA94586}"/>
              </a:ext>
            </a:extLst>
          </p:cNvPr>
          <p:cNvSpPr/>
          <p:nvPr/>
        </p:nvSpPr>
        <p:spPr>
          <a:xfrm>
            <a:off x="3044799" y="265878"/>
            <a:ext cx="377400" cy="308625"/>
          </a:xfrm>
          <a:custGeom>
            <a:avLst/>
            <a:gdLst>
              <a:gd name="connsiteX0" fmla="*/ 377377 w 377400"/>
              <a:gd name="connsiteY0" fmla="*/ 17313 h 308625"/>
              <a:gd name="connsiteX1" fmla="*/ 155601 w 377400"/>
              <a:gd name="connsiteY1" fmla="*/ 68492 h 308625"/>
              <a:gd name="connsiteX2" fmla="*/ 2064 w 377400"/>
              <a:gd name="connsiteY2" fmla="*/ 307328 h 308625"/>
              <a:gd name="connsiteX3" fmla="*/ 73714 w 377400"/>
              <a:gd name="connsiteY3" fmla="*/ 157203 h 308625"/>
              <a:gd name="connsiteX4" fmla="*/ 169249 w 377400"/>
              <a:gd name="connsiteY4" fmla="*/ 10489 h 308625"/>
              <a:gd name="connsiteX5" fmla="*/ 377377 w 377400"/>
              <a:gd name="connsiteY5" fmla="*/ 17313 h 3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400" h="308625">
                <a:moveTo>
                  <a:pt x="377377" y="17313"/>
                </a:moveTo>
                <a:cubicBezTo>
                  <a:pt x="375102" y="26980"/>
                  <a:pt x="218153" y="20156"/>
                  <a:pt x="155601" y="68492"/>
                </a:cubicBezTo>
                <a:cubicBezTo>
                  <a:pt x="93049" y="116828"/>
                  <a:pt x="15712" y="292543"/>
                  <a:pt x="2064" y="307328"/>
                </a:cubicBezTo>
                <a:cubicBezTo>
                  <a:pt x="-11584" y="322113"/>
                  <a:pt x="45850" y="206676"/>
                  <a:pt x="73714" y="157203"/>
                </a:cubicBezTo>
                <a:cubicBezTo>
                  <a:pt x="101578" y="107730"/>
                  <a:pt x="122050" y="33235"/>
                  <a:pt x="169249" y="10489"/>
                </a:cubicBezTo>
                <a:cubicBezTo>
                  <a:pt x="216447" y="-12257"/>
                  <a:pt x="379652" y="7646"/>
                  <a:pt x="377377" y="17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481D7F29-B429-D195-046F-A2C45748305B}"/>
              </a:ext>
            </a:extLst>
          </p:cNvPr>
          <p:cNvSpPr/>
          <p:nvPr/>
        </p:nvSpPr>
        <p:spPr>
          <a:xfrm>
            <a:off x="3112729" y="310381"/>
            <a:ext cx="227584" cy="931555"/>
          </a:xfrm>
          <a:custGeom>
            <a:avLst/>
            <a:gdLst>
              <a:gd name="connsiteX0" fmla="*/ 227561 w 227584"/>
              <a:gd name="connsiteY0" fmla="*/ 106 h 931555"/>
              <a:gd name="connsiteX1" fmla="*/ 50140 w 227584"/>
              <a:gd name="connsiteY1" fmla="*/ 174115 h 931555"/>
              <a:gd name="connsiteX2" fmla="*/ 135438 w 227584"/>
              <a:gd name="connsiteY2" fmla="*/ 505073 h 931555"/>
              <a:gd name="connsiteX3" fmla="*/ 145674 w 227584"/>
              <a:gd name="connsiteY3" fmla="*/ 368595 h 931555"/>
              <a:gd name="connsiteX4" fmla="*/ 162734 w 227584"/>
              <a:gd name="connsiteY4" fmla="*/ 556252 h 931555"/>
              <a:gd name="connsiteX5" fmla="*/ 26256 w 227584"/>
              <a:gd name="connsiteY5" fmla="*/ 917918 h 931555"/>
              <a:gd name="connsiteX6" fmla="*/ 70611 w 227584"/>
              <a:gd name="connsiteY6" fmla="*/ 832619 h 931555"/>
              <a:gd name="connsiteX7" fmla="*/ 111555 w 227584"/>
              <a:gd name="connsiteY7" fmla="*/ 617667 h 931555"/>
              <a:gd name="connsiteX8" fmla="*/ 118378 w 227584"/>
              <a:gd name="connsiteY8" fmla="*/ 484601 h 931555"/>
              <a:gd name="connsiteX9" fmla="*/ 9196 w 227584"/>
              <a:gd name="connsiteY9" fmla="*/ 184350 h 931555"/>
              <a:gd name="connsiteX10" fmla="*/ 9196 w 227584"/>
              <a:gd name="connsiteY10" fmla="*/ 266237 h 931555"/>
              <a:gd name="connsiteX11" fmla="*/ 36492 w 227584"/>
              <a:gd name="connsiteY11" fmla="*/ 150231 h 931555"/>
              <a:gd name="connsiteX12" fmla="*/ 227561 w 227584"/>
              <a:gd name="connsiteY12" fmla="*/ 106 h 93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584" h="931555">
                <a:moveTo>
                  <a:pt x="227561" y="106"/>
                </a:moveTo>
                <a:cubicBezTo>
                  <a:pt x="229836" y="4087"/>
                  <a:pt x="65494" y="89954"/>
                  <a:pt x="50140" y="174115"/>
                </a:cubicBezTo>
                <a:cubicBezTo>
                  <a:pt x="34786" y="258276"/>
                  <a:pt x="119516" y="472660"/>
                  <a:pt x="135438" y="505073"/>
                </a:cubicBezTo>
                <a:cubicBezTo>
                  <a:pt x="151360" y="537486"/>
                  <a:pt x="141125" y="360065"/>
                  <a:pt x="145674" y="368595"/>
                </a:cubicBezTo>
                <a:cubicBezTo>
                  <a:pt x="150223" y="377125"/>
                  <a:pt x="182637" y="464698"/>
                  <a:pt x="162734" y="556252"/>
                </a:cubicBezTo>
                <a:cubicBezTo>
                  <a:pt x="142831" y="647806"/>
                  <a:pt x="41610" y="871857"/>
                  <a:pt x="26256" y="917918"/>
                </a:cubicBezTo>
                <a:cubicBezTo>
                  <a:pt x="10902" y="963979"/>
                  <a:pt x="56394" y="882661"/>
                  <a:pt x="70611" y="832619"/>
                </a:cubicBezTo>
                <a:cubicBezTo>
                  <a:pt x="84827" y="782577"/>
                  <a:pt x="103594" y="675670"/>
                  <a:pt x="111555" y="617667"/>
                </a:cubicBezTo>
                <a:cubicBezTo>
                  <a:pt x="119516" y="559664"/>
                  <a:pt x="135438" y="556820"/>
                  <a:pt x="118378" y="484601"/>
                </a:cubicBezTo>
                <a:cubicBezTo>
                  <a:pt x="101318" y="412382"/>
                  <a:pt x="27393" y="220744"/>
                  <a:pt x="9196" y="184350"/>
                </a:cubicBezTo>
                <a:cubicBezTo>
                  <a:pt x="-9001" y="147956"/>
                  <a:pt x="4647" y="271924"/>
                  <a:pt x="9196" y="266237"/>
                </a:cubicBezTo>
                <a:cubicBezTo>
                  <a:pt x="13745" y="260550"/>
                  <a:pt x="1804" y="195155"/>
                  <a:pt x="36492" y="150231"/>
                </a:cubicBezTo>
                <a:cubicBezTo>
                  <a:pt x="71180" y="105307"/>
                  <a:pt x="225286" y="-3875"/>
                  <a:pt x="22756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7EB2F1FC-2B22-08DB-573A-B76738D63B86}"/>
              </a:ext>
            </a:extLst>
          </p:cNvPr>
          <p:cNvSpPr/>
          <p:nvPr/>
        </p:nvSpPr>
        <p:spPr>
          <a:xfrm>
            <a:off x="3001609" y="167167"/>
            <a:ext cx="377298" cy="303692"/>
          </a:xfrm>
          <a:custGeom>
            <a:avLst/>
            <a:gdLst>
              <a:gd name="connsiteX0" fmla="*/ 376212 w 377298"/>
              <a:gd name="connsiteY0" fmla="*/ 18 h 303692"/>
              <a:gd name="connsiteX1" fmla="*/ 188555 w 377298"/>
              <a:gd name="connsiteY1" fmla="*/ 71669 h 303692"/>
              <a:gd name="connsiteX2" fmla="*/ 898 w 377298"/>
              <a:gd name="connsiteY2" fmla="*/ 119436 h 303692"/>
              <a:gd name="connsiteX3" fmla="*/ 113492 w 377298"/>
              <a:gd name="connsiteY3" fmla="*/ 105788 h 303692"/>
              <a:gd name="connsiteX4" fmla="*/ 17958 w 377298"/>
              <a:gd name="connsiteY4" fmla="*/ 191087 h 303692"/>
              <a:gd name="connsiteX5" fmla="*/ 21370 w 377298"/>
              <a:gd name="connsiteY5" fmla="*/ 303681 h 303692"/>
              <a:gd name="connsiteX6" fmla="*/ 38430 w 377298"/>
              <a:gd name="connsiteY6" fmla="*/ 184263 h 303692"/>
              <a:gd name="connsiteX7" fmla="*/ 174907 w 377298"/>
              <a:gd name="connsiteY7" fmla="*/ 27314 h 303692"/>
              <a:gd name="connsiteX8" fmla="*/ 99845 w 377298"/>
              <a:gd name="connsiteY8" fmla="*/ 78493 h 303692"/>
              <a:gd name="connsiteX9" fmla="*/ 376212 w 377298"/>
              <a:gd name="connsiteY9" fmla="*/ 18 h 30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298" h="303692">
                <a:moveTo>
                  <a:pt x="376212" y="18"/>
                </a:moveTo>
                <a:cubicBezTo>
                  <a:pt x="390997" y="-1119"/>
                  <a:pt x="251107" y="51766"/>
                  <a:pt x="188555" y="71669"/>
                </a:cubicBezTo>
                <a:cubicBezTo>
                  <a:pt x="126003" y="91572"/>
                  <a:pt x="13408" y="113750"/>
                  <a:pt x="898" y="119436"/>
                </a:cubicBezTo>
                <a:cubicBezTo>
                  <a:pt x="-11613" y="125123"/>
                  <a:pt x="110649" y="93846"/>
                  <a:pt x="113492" y="105788"/>
                </a:cubicBezTo>
                <a:cubicBezTo>
                  <a:pt x="116335" y="117730"/>
                  <a:pt x="33312" y="158105"/>
                  <a:pt x="17958" y="191087"/>
                </a:cubicBezTo>
                <a:cubicBezTo>
                  <a:pt x="2604" y="224069"/>
                  <a:pt x="17958" y="304818"/>
                  <a:pt x="21370" y="303681"/>
                </a:cubicBezTo>
                <a:cubicBezTo>
                  <a:pt x="24782" y="302544"/>
                  <a:pt x="12841" y="230324"/>
                  <a:pt x="38430" y="184263"/>
                </a:cubicBezTo>
                <a:cubicBezTo>
                  <a:pt x="64019" y="138202"/>
                  <a:pt x="164671" y="44942"/>
                  <a:pt x="174907" y="27314"/>
                </a:cubicBezTo>
                <a:cubicBezTo>
                  <a:pt x="185143" y="9686"/>
                  <a:pt x="73118" y="83042"/>
                  <a:pt x="99845" y="78493"/>
                </a:cubicBezTo>
                <a:cubicBezTo>
                  <a:pt x="126572" y="73944"/>
                  <a:pt x="361427" y="1155"/>
                  <a:pt x="37621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F73AE4DC-49DC-C0D2-E289-4A36337D1316}"/>
              </a:ext>
            </a:extLst>
          </p:cNvPr>
          <p:cNvSpPr/>
          <p:nvPr/>
        </p:nvSpPr>
        <p:spPr>
          <a:xfrm>
            <a:off x="2828162" y="278282"/>
            <a:ext cx="150482" cy="329660"/>
          </a:xfrm>
          <a:custGeom>
            <a:avLst/>
            <a:gdLst>
              <a:gd name="connsiteX0" fmla="*/ 99283 w 150482"/>
              <a:gd name="connsiteY0" fmla="*/ 1497 h 329660"/>
              <a:gd name="connsiteX1" fmla="*/ 44692 w 150482"/>
              <a:gd name="connsiteY1" fmla="*/ 79972 h 329660"/>
              <a:gd name="connsiteX2" fmla="*/ 126578 w 150482"/>
              <a:gd name="connsiteY2" fmla="*/ 131151 h 329660"/>
              <a:gd name="connsiteX3" fmla="*/ 44692 w 150482"/>
              <a:gd name="connsiteY3" fmla="*/ 151622 h 329660"/>
              <a:gd name="connsiteX4" fmla="*/ 150462 w 150482"/>
              <a:gd name="connsiteY4" fmla="*/ 161858 h 329660"/>
              <a:gd name="connsiteX5" fmla="*/ 34456 w 150482"/>
              <a:gd name="connsiteY5" fmla="*/ 274452 h 329660"/>
              <a:gd name="connsiteX6" fmla="*/ 17396 w 150482"/>
              <a:gd name="connsiteY6" fmla="*/ 325631 h 329660"/>
              <a:gd name="connsiteX7" fmla="*/ 136814 w 150482"/>
              <a:gd name="connsiteY7" fmla="*/ 172094 h 329660"/>
              <a:gd name="connsiteX8" fmla="*/ 51516 w 150482"/>
              <a:gd name="connsiteY8" fmla="*/ 151622 h 329660"/>
              <a:gd name="connsiteX9" fmla="*/ 337 w 150482"/>
              <a:gd name="connsiteY9" fmla="*/ 59500 h 329660"/>
              <a:gd name="connsiteX10" fmla="*/ 31044 w 150482"/>
              <a:gd name="connsiteY10" fmla="*/ 155034 h 329660"/>
              <a:gd name="connsiteX11" fmla="*/ 99283 w 150482"/>
              <a:gd name="connsiteY11" fmla="*/ 1497 h 3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482" h="329660">
                <a:moveTo>
                  <a:pt x="99283" y="1497"/>
                </a:moveTo>
                <a:cubicBezTo>
                  <a:pt x="101558" y="-11013"/>
                  <a:pt x="40143" y="58363"/>
                  <a:pt x="44692" y="79972"/>
                </a:cubicBezTo>
                <a:cubicBezTo>
                  <a:pt x="49241" y="101581"/>
                  <a:pt x="126578" y="119209"/>
                  <a:pt x="126578" y="131151"/>
                </a:cubicBezTo>
                <a:cubicBezTo>
                  <a:pt x="126578" y="143093"/>
                  <a:pt x="40711" y="146504"/>
                  <a:pt x="44692" y="151622"/>
                </a:cubicBezTo>
                <a:cubicBezTo>
                  <a:pt x="48673" y="156740"/>
                  <a:pt x="152168" y="141386"/>
                  <a:pt x="150462" y="161858"/>
                </a:cubicBezTo>
                <a:cubicBezTo>
                  <a:pt x="148756" y="182330"/>
                  <a:pt x="56634" y="247157"/>
                  <a:pt x="34456" y="274452"/>
                </a:cubicBezTo>
                <a:cubicBezTo>
                  <a:pt x="12278" y="301747"/>
                  <a:pt x="336" y="342691"/>
                  <a:pt x="17396" y="325631"/>
                </a:cubicBezTo>
                <a:cubicBezTo>
                  <a:pt x="34456" y="308571"/>
                  <a:pt x="131127" y="201095"/>
                  <a:pt x="136814" y="172094"/>
                </a:cubicBezTo>
                <a:cubicBezTo>
                  <a:pt x="142501" y="143093"/>
                  <a:pt x="74262" y="170388"/>
                  <a:pt x="51516" y="151622"/>
                </a:cubicBezTo>
                <a:cubicBezTo>
                  <a:pt x="28770" y="132856"/>
                  <a:pt x="3749" y="58931"/>
                  <a:pt x="337" y="59500"/>
                </a:cubicBezTo>
                <a:cubicBezTo>
                  <a:pt x="-3075" y="60069"/>
                  <a:pt x="20240" y="159015"/>
                  <a:pt x="31044" y="155034"/>
                </a:cubicBezTo>
                <a:cubicBezTo>
                  <a:pt x="41848" y="151054"/>
                  <a:pt x="97008" y="14007"/>
                  <a:pt x="99283" y="1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9E351845-A7A6-E55D-A164-C17611828BF7}"/>
              </a:ext>
            </a:extLst>
          </p:cNvPr>
          <p:cNvSpPr/>
          <p:nvPr/>
        </p:nvSpPr>
        <p:spPr>
          <a:xfrm>
            <a:off x="2787555" y="528256"/>
            <a:ext cx="353699" cy="564960"/>
          </a:xfrm>
          <a:custGeom>
            <a:avLst/>
            <a:gdLst>
              <a:gd name="connsiteX0" fmla="*/ 211541 w 353699"/>
              <a:gd name="connsiteY0" fmla="*/ 595 h 564960"/>
              <a:gd name="connsiteX1" fmla="*/ 307075 w 353699"/>
              <a:gd name="connsiteY1" fmla="*/ 382732 h 564960"/>
              <a:gd name="connsiteX2" fmla="*/ 320723 w 353699"/>
              <a:gd name="connsiteY2" fmla="*/ 253078 h 564960"/>
              <a:gd name="connsiteX3" fmla="*/ 351430 w 353699"/>
              <a:gd name="connsiteY3" fmla="*/ 420263 h 564960"/>
              <a:gd name="connsiteX4" fmla="*/ 252484 w 353699"/>
              <a:gd name="connsiteY4" fmla="*/ 532857 h 564960"/>
              <a:gd name="connsiteX5" fmla="*/ 293427 w 353699"/>
              <a:gd name="connsiteY5" fmla="*/ 488502 h 564960"/>
              <a:gd name="connsiteX6" fmla="*/ 266132 w 353699"/>
              <a:gd name="connsiteY6" fmla="*/ 539681 h 564960"/>
              <a:gd name="connsiteX7" fmla="*/ 0 w 353699"/>
              <a:gd name="connsiteY7" fmla="*/ 563565 h 564960"/>
              <a:gd name="connsiteX8" fmla="*/ 266132 w 353699"/>
              <a:gd name="connsiteY8" fmla="*/ 556741 h 564960"/>
              <a:gd name="connsiteX9" fmla="*/ 310487 w 353699"/>
              <a:gd name="connsiteY9" fmla="*/ 512386 h 564960"/>
              <a:gd name="connsiteX10" fmla="*/ 317311 w 353699"/>
              <a:gd name="connsiteY10" fmla="*/ 372496 h 564960"/>
              <a:gd name="connsiteX11" fmla="*/ 272955 w 353699"/>
              <a:gd name="connsiteY11" fmla="*/ 123425 h 564960"/>
              <a:gd name="connsiteX12" fmla="*/ 293427 w 353699"/>
              <a:gd name="connsiteY12" fmla="*/ 290610 h 564960"/>
              <a:gd name="connsiteX13" fmla="*/ 211541 w 353699"/>
              <a:gd name="connsiteY13" fmla="*/ 595 h 56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3699" h="564960">
                <a:moveTo>
                  <a:pt x="211541" y="595"/>
                </a:moveTo>
                <a:cubicBezTo>
                  <a:pt x="213816" y="15949"/>
                  <a:pt x="288878" y="340652"/>
                  <a:pt x="307075" y="382732"/>
                </a:cubicBezTo>
                <a:cubicBezTo>
                  <a:pt x="325272" y="424812"/>
                  <a:pt x="313331" y="246823"/>
                  <a:pt x="320723" y="253078"/>
                </a:cubicBezTo>
                <a:cubicBezTo>
                  <a:pt x="328116" y="259333"/>
                  <a:pt x="362803" y="373633"/>
                  <a:pt x="351430" y="420263"/>
                </a:cubicBezTo>
                <a:cubicBezTo>
                  <a:pt x="340057" y="466893"/>
                  <a:pt x="262151" y="521484"/>
                  <a:pt x="252484" y="532857"/>
                </a:cubicBezTo>
                <a:cubicBezTo>
                  <a:pt x="242817" y="544230"/>
                  <a:pt x="291152" y="487365"/>
                  <a:pt x="293427" y="488502"/>
                </a:cubicBezTo>
                <a:cubicBezTo>
                  <a:pt x="295702" y="489639"/>
                  <a:pt x="315036" y="527171"/>
                  <a:pt x="266132" y="539681"/>
                </a:cubicBezTo>
                <a:cubicBezTo>
                  <a:pt x="217228" y="552191"/>
                  <a:pt x="0" y="560722"/>
                  <a:pt x="0" y="563565"/>
                </a:cubicBezTo>
                <a:cubicBezTo>
                  <a:pt x="0" y="566408"/>
                  <a:pt x="214384" y="565271"/>
                  <a:pt x="266132" y="556741"/>
                </a:cubicBezTo>
                <a:cubicBezTo>
                  <a:pt x="317880" y="548211"/>
                  <a:pt x="301957" y="543094"/>
                  <a:pt x="310487" y="512386"/>
                </a:cubicBezTo>
                <a:cubicBezTo>
                  <a:pt x="319017" y="481679"/>
                  <a:pt x="323566" y="437323"/>
                  <a:pt x="317311" y="372496"/>
                </a:cubicBezTo>
                <a:cubicBezTo>
                  <a:pt x="311056" y="307669"/>
                  <a:pt x="276936" y="137073"/>
                  <a:pt x="272955" y="123425"/>
                </a:cubicBezTo>
                <a:cubicBezTo>
                  <a:pt x="268974" y="109777"/>
                  <a:pt x="305369" y="309376"/>
                  <a:pt x="293427" y="290610"/>
                </a:cubicBezTo>
                <a:cubicBezTo>
                  <a:pt x="281485" y="271844"/>
                  <a:pt x="209266" y="-14759"/>
                  <a:pt x="211541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EB00406A-36A2-8BDA-61A8-F65E95826FA5}"/>
              </a:ext>
            </a:extLst>
          </p:cNvPr>
          <p:cNvSpPr/>
          <p:nvPr/>
        </p:nvSpPr>
        <p:spPr>
          <a:xfrm>
            <a:off x="2599271" y="580026"/>
            <a:ext cx="591228" cy="590614"/>
          </a:xfrm>
          <a:custGeom>
            <a:avLst/>
            <a:gdLst>
              <a:gd name="connsiteX0" fmla="*/ 522654 w 591228"/>
              <a:gd name="connsiteY0" fmla="*/ 4 h 590614"/>
              <a:gd name="connsiteX1" fmla="*/ 590893 w 591228"/>
              <a:gd name="connsiteY1" fmla="*/ 235428 h 590614"/>
              <a:gd name="connsiteX2" fmla="*/ 549950 w 591228"/>
              <a:gd name="connsiteY2" fmla="*/ 464028 h 590614"/>
              <a:gd name="connsiteX3" fmla="*/ 577245 w 591228"/>
              <a:gd name="connsiteY3" fmla="*/ 395789 h 590614"/>
              <a:gd name="connsiteX4" fmla="*/ 519242 w 591228"/>
              <a:gd name="connsiteY4" fmla="*/ 522031 h 590614"/>
              <a:gd name="connsiteX5" fmla="*/ 362293 w 591228"/>
              <a:gd name="connsiteY5" fmla="*/ 566386 h 590614"/>
              <a:gd name="connsiteX6" fmla="*/ 628 w 591228"/>
              <a:gd name="connsiteY6" fmla="*/ 590270 h 590614"/>
              <a:gd name="connsiteX7" fmla="*/ 457828 w 591228"/>
              <a:gd name="connsiteY7" fmla="*/ 549326 h 590614"/>
              <a:gd name="connsiteX8" fmla="*/ 498771 w 591228"/>
              <a:gd name="connsiteY8" fmla="*/ 515207 h 590614"/>
              <a:gd name="connsiteX9" fmla="*/ 539714 w 591228"/>
              <a:gd name="connsiteY9" fmla="*/ 388965 h 590614"/>
              <a:gd name="connsiteX10" fmla="*/ 509007 w 591228"/>
              <a:gd name="connsiteY10" fmla="*/ 467440 h 590614"/>
              <a:gd name="connsiteX11" fmla="*/ 573833 w 591228"/>
              <a:gd name="connsiteY11" fmla="*/ 310490 h 590614"/>
              <a:gd name="connsiteX12" fmla="*/ 526066 w 591228"/>
              <a:gd name="connsiteY12" fmla="*/ 85302 h 590614"/>
              <a:gd name="connsiteX13" fmla="*/ 570422 w 591228"/>
              <a:gd name="connsiteY13" fmla="*/ 228604 h 590614"/>
              <a:gd name="connsiteX14" fmla="*/ 522654 w 591228"/>
              <a:gd name="connsiteY14" fmla="*/ 4 h 59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1228" h="590614">
                <a:moveTo>
                  <a:pt x="522654" y="4"/>
                </a:moveTo>
                <a:cubicBezTo>
                  <a:pt x="526066" y="1141"/>
                  <a:pt x="586344" y="158091"/>
                  <a:pt x="590893" y="235428"/>
                </a:cubicBezTo>
                <a:cubicBezTo>
                  <a:pt x="595442" y="312765"/>
                  <a:pt x="552225" y="437301"/>
                  <a:pt x="549950" y="464028"/>
                </a:cubicBezTo>
                <a:cubicBezTo>
                  <a:pt x="547675" y="490755"/>
                  <a:pt x="582363" y="386122"/>
                  <a:pt x="577245" y="395789"/>
                </a:cubicBezTo>
                <a:cubicBezTo>
                  <a:pt x="572127" y="405456"/>
                  <a:pt x="555067" y="493598"/>
                  <a:pt x="519242" y="522031"/>
                </a:cubicBezTo>
                <a:cubicBezTo>
                  <a:pt x="483417" y="550464"/>
                  <a:pt x="448729" y="555013"/>
                  <a:pt x="362293" y="566386"/>
                </a:cubicBezTo>
                <a:cubicBezTo>
                  <a:pt x="275857" y="577759"/>
                  <a:pt x="-15294" y="593113"/>
                  <a:pt x="628" y="590270"/>
                </a:cubicBezTo>
                <a:cubicBezTo>
                  <a:pt x="16550" y="587427"/>
                  <a:pt x="374804" y="561836"/>
                  <a:pt x="457828" y="549326"/>
                </a:cubicBezTo>
                <a:cubicBezTo>
                  <a:pt x="540852" y="536816"/>
                  <a:pt x="485123" y="541934"/>
                  <a:pt x="498771" y="515207"/>
                </a:cubicBezTo>
                <a:cubicBezTo>
                  <a:pt x="512419" y="488480"/>
                  <a:pt x="538008" y="396926"/>
                  <a:pt x="539714" y="388965"/>
                </a:cubicBezTo>
                <a:cubicBezTo>
                  <a:pt x="541420" y="381004"/>
                  <a:pt x="503321" y="480519"/>
                  <a:pt x="509007" y="467440"/>
                </a:cubicBezTo>
                <a:cubicBezTo>
                  <a:pt x="514693" y="454361"/>
                  <a:pt x="570990" y="374179"/>
                  <a:pt x="573833" y="310490"/>
                </a:cubicBezTo>
                <a:cubicBezTo>
                  <a:pt x="576676" y="246801"/>
                  <a:pt x="526634" y="98950"/>
                  <a:pt x="526066" y="85302"/>
                </a:cubicBezTo>
                <a:cubicBezTo>
                  <a:pt x="525498" y="71654"/>
                  <a:pt x="570991" y="241683"/>
                  <a:pt x="570422" y="228604"/>
                </a:cubicBezTo>
                <a:cubicBezTo>
                  <a:pt x="569853" y="215525"/>
                  <a:pt x="519242" y="-1133"/>
                  <a:pt x="52265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264B6785-03F7-5400-D945-9A2EEB1774D8}"/>
              </a:ext>
            </a:extLst>
          </p:cNvPr>
          <p:cNvSpPr/>
          <p:nvPr/>
        </p:nvSpPr>
        <p:spPr>
          <a:xfrm>
            <a:off x="2490261" y="1040275"/>
            <a:ext cx="731137" cy="231009"/>
          </a:xfrm>
          <a:custGeom>
            <a:avLst/>
            <a:gdLst>
              <a:gd name="connsiteX0" fmla="*/ 455 w 731137"/>
              <a:gd name="connsiteY0" fmla="*/ 211907 h 231009"/>
              <a:gd name="connsiteX1" fmla="*/ 225643 w 731137"/>
              <a:gd name="connsiteY1" fmla="*/ 153904 h 231009"/>
              <a:gd name="connsiteX2" fmla="*/ 447420 w 731137"/>
              <a:gd name="connsiteY2" fmla="*/ 228967 h 231009"/>
              <a:gd name="connsiteX3" fmla="*/ 252939 w 731137"/>
              <a:gd name="connsiteY3" fmla="*/ 54958 h 231009"/>
              <a:gd name="connsiteX4" fmla="*/ 437184 w 731137"/>
              <a:gd name="connsiteY4" fmla="*/ 215319 h 231009"/>
              <a:gd name="connsiteX5" fmla="*/ 508835 w 731137"/>
              <a:gd name="connsiteY5" fmla="*/ 181200 h 231009"/>
              <a:gd name="connsiteX6" fmla="*/ 652136 w 731137"/>
              <a:gd name="connsiteY6" fmla="*/ 184612 h 231009"/>
              <a:gd name="connsiteX7" fmla="*/ 628252 w 731137"/>
              <a:gd name="connsiteY7" fmla="*/ 164140 h 231009"/>
              <a:gd name="connsiteX8" fmla="*/ 730611 w 731137"/>
              <a:gd name="connsiteY8" fmla="*/ 367 h 231009"/>
              <a:gd name="connsiteX9" fmla="*/ 577073 w 731137"/>
              <a:gd name="connsiteY9" fmla="*/ 116373 h 231009"/>
              <a:gd name="connsiteX10" fmla="*/ 467891 w 731137"/>
              <a:gd name="connsiteY10" fmla="*/ 198259 h 231009"/>
              <a:gd name="connsiteX11" fmla="*/ 310942 w 731137"/>
              <a:gd name="connsiteY11" fmla="*/ 167552 h 231009"/>
              <a:gd name="connsiteX12" fmla="*/ 58458 w 731137"/>
              <a:gd name="connsiteY12" fmla="*/ 82253 h 231009"/>
              <a:gd name="connsiteX13" fmla="*/ 164229 w 731137"/>
              <a:gd name="connsiteY13" fmla="*/ 109549 h 231009"/>
              <a:gd name="connsiteX14" fmla="*/ 455 w 731137"/>
              <a:gd name="connsiteY14" fmla="*/ 211907 h 23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1137" h="231009">
                <a:moveTo>
                  <a:pt x="455" y="211907"/>
                </a:moveTo>
                <a:cubicBezTo>
                  <a:pt x="10691" y="219299"/>
                  <a:pt x="151149" y="151061"/>
                  <a:pt x="225643" y="153904"/>
                </a:cubicBezTo>
                <a:cubicBezTo>
                  <a:pt x="300137" y="156747"/>
                  <a:pt x="442871" y="245458"/>
                  <a:pt x="447420" y="228967"/>
                </a:cubicBezTo>
                <a:cubicBezTo>
                  <a:pt x="451969" y="212476"/>
                  <a:pt x="254645" y="57233"/>
                  <a:pt x="252939" y="54958"/>
                </a:cubicBezTo>
                <a:cubicBezTo>
                  <a:pt x="251233" y="52683"/>
                  <a:pt x="394535" y="194279"/>
                  <a:pt x="437184" y="215319"/>
                </a:cubicBezTo>
                <a:cubicBezTo>
                  <a:pt x="479833" y="236359"/>
                  <a:pt x="473010" y="186318"/>
                  <a:pt x="508835" y="181200"/>
                </a:cubicBezTo>
                <a:cubicBezTo>
                  <a:pt x="544660" y="176082"/>
                  <a:pt x="632233" y="187455"/>
                  <a:pt x="652136" y="184612"/>
                </a:cubicBezTo>
                <a:cubicBezTo>
                  <a:pt x="672039" y="181769"/>
                  <a:pt x="615173" y="194847"/>
                  <a:pt x="628252" y="164140"/>
                </a:cubicBezTo>
                <a:cubicBezTo>
                  <a:pt x="641331" y="133433"/>
                  <a:pt x="739141" y="8328"/>
                  <a:pt x="730611" y="367"/>
                </a:cubicBezTo>
                <a:cubicBezTo>
                  <a:pt x="722081" y="-7594"/>
                  <a:pt x="577073" y="116373"/>
                  <a:pt x="577073" y="116373"/>
                </a:cubicBezTo>
                <a:cubicBezTo>
                  <a:pt x="533286" y="149355"/>
                  <a:pt x="512246" y="189729"/>
                  <a:pt x="467891" y="198259"/>
                </a:cubicBezTo>
                <a:cubicBezTo>
                  <a:pt x="423536" y="206789"/>
                  <a:pt x="379181" y="186886"/>
                  <a:pt x="310942" y="167552"/>
                </a:cubicBezTo>
                <a:cubicBezTo>
                  <a:pt x="242703" y="148218"/>
                  <a:pt x="82910" y="91920"/>
                  <a:pt x="58458" y="82253"/>
                </a:cubicBezTo>
                <a:cubicBezTo>
                  <a:pt x="34006" y="72586"/>
                  <a:pt x="172759" y="86234"/>
                  <a:pt x="164229" y="109549"/>
                </a:cubicBezTo>
                <a:cubicBezTo>
                  <a:pt x="155699" y="132864"/>
                  <a:pt x="-9781" y="204515"/>
                  <a:pt x="455" y="211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541CB584-DB99-0DF2-719F-BF1FDF4072E5}"/>
              </a:ext>
            </a:extLst>
          </p:cNvPr>
          <p:cNvSpPr/>
          <p:nvPr/>
        </p:nvSpPr>
        <p:spPr>
          <a:xfrm>
            <a:off x="2532615" y="1514224"/>
            <a:ext cx="377890" cy="1152256"/>
          </a:xfrm>
          <a:custGeom>
            <a:avLst/>
            <a:gdLst>
              <a:gd name="connsiteX0" fmla="*/ 377770 w 377890"/>
              <a:gd name="connsiteY0" fmla="*/ 7501 h 1152256"/>
              <a:gd name="connsiteX1" fmla="*/ 155994 w 377890"/>
              <a:gd name="connsiteY1" fmla="*/ 75740 h 1152256"/>
              <a:gd name="connsiteX2" fmla="*/ 33164 w 377890"/>
              <a:gd name="connsiteY2" fmla="*/ 188334 h 1152256"/>
              <a:gd name="connsiteX3" fmla="*/ 125286 w 377890"/>
              <a:gd name="connsiteY3" fmla="*/ 130331 h 1152256"/>
              <a:gd name="connsiteX4" fmla="*/ 84343 w 377890"/>
              <a:gd name="connsiteY4" fmla="*/ 236101 h 1152256"/>
              <a:gd name="connsiteX5" fmla="*/ 210585 w 377890"/>
              <a:gd name="connsiteY5" fmla="*/ 396463 h 1152256"/>
              <a:gd name="connsiteX6" fmla="*/ 121875 w 377890"/>
              <a:gd name="connsiteY6" fmla="*/ 338460 h 1152256"/>
              <a:gd name="connsiteX7" fmla="*/ 350475 w 377890"/>
              <a:gd name="connsiteY7" fmla="*/ 485173 h 1152256"/>
              <a:gd name="connsiteX8" fmla="*/ 183289 w 377890"/>
              <a:gd name="connsiteY8" fmla="*/ 570472 h 1152256"/>
              <a:gd name="connsiteX9" fmla="*/ 80931 w 377890"/>
              <a:gd name="connsiteY9" fmla="*/ 700125 h 1152256"/>
              <a:gd name="connsiteX10" fmla="*/ 74107 w 377890"/>
              <a:gd name="connsiteY10" fmla="*/ 829779 h 1152256"/>
              <a:gd name="connsiteX11" fmla="*/ 272000 w 377890"/>
              <a:gd name="connsiteY11" fmla="*/ 1140266 h 1152256"/>
              <a:gd name="connsiteX12" fmla="*/ 203761 w 377890"/>
              <a:gd name="connsiteY12" fmla="*/ 1061791 h 1152256"/>
              <a:gd name="connsiteX13" fmla="*/ 5869 w 377890"/>
              <a:gd name="connsiteY13" fmla="*/ 812719 h 1152256"/>
              <a:gd name="connsiteX14" fmla="*/ 74107 w 377890"/>
              <a:gd name="connsiteY14" fmla="*/ 863898 h 1152256"/>
              <a:gd name="connsiteX15" fmla="*/ 295884 w 377890"/>
              <a:gd name="connsiteY15" fmla="*/ 468113 h 1152256"/>
              <a:gd name="connsiteX16" fmla="*/ 227645 w 377890"/>
              <a:gd name="connsiteY16" fmla="*/ 365755 h 1152256"/>
              <a:gd name="connsiteX17" fmla="*/ 60460 w 377890"/>
              <a:gd name="connsiteY17" fmla="*/ 273633 h 1152256"/>
              <a:gd name="connsiteX18" fmla="*/ 162818 w 377890"/>
              <a:gd name="connsiteY18" fmla="*/ 21149 h 1152256"/>
              <a:gd name="connsiteX19" fmla="*/ 132110 w 377890"/>
              <a:gd name="connsiteY19" fmla="*/ 75740 h 1152256"/>
              <a:gd name="connsiteX20" fmla="*/ 186701 w 377890"/>
              <a:gd name="connsiteY20" fmla="*/ 7501 h 1152256"/>
              <a:gd name="connsiteX21" fmla="*/ 377770 w 377890"/>
              <a:gd name="connsiteY21" fmla="*/ 7501 h 115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7890" h="1152256">
                <a:moveTo>
                  <a:pt x="377770" y="7501"/>
                </a:moveTo>
                <a:cubicBezTo>
                  <a:pt x="372652" y="18874"/>
                  <a:pt x="213428" y="45601"/>
                  <a:pt x="155994" y="75740"/>
                </a:cubicBezTo>
                <a:cubicBezTo>
                  <a:pt x="98560" y="105879"/>
                  <a:pt x="38282" y="179236"/>
                  <a:pt x="33164" y="188334"/>
                </a:cubicBezTo>
                <a:cubicBezTo>
                  <a:pt x="28046" y="197432"/>
                  <a:pt x="116756" y="122370"/>
                  <a:pt x="125286" y="130331"/>
                </a:cubicBezTo>
                <a:cubicBezTo>
                  <a:pt x="133816" y="138292"/>
                  <a:pt x="70126" y="191746"/>
                  <a:pt x="84343" y="236101"/>
                </a:cubicBezTo>
                <a:cubicBezTo>
                  <a:pt x="98560" y="280456"/>
                  <a:pt x="204330" y="379403"/>
                  <a:pt x="210585" y="396463"/>
                </a:cubicBezTo>
                <a:cubicBezTo>
                  <a:pt x="216840" y="413523"/>
                  <a:pt x="121875" y="338460"/>
                  <a:pt x="121875" y="338460"/>
                </a:cubicBezTo>
                <a:cubicBezTo>
                  <a:pt x="145190" y="353245"/>
                  <a:pt x="340239" y="446504"/>
                  <a:pt x="350475" y="485173"/>
                </a:cubicBezTo>
                <a:cubicBezTo>
                  <a:pt x="360711" y="523842"/>
                  <a:pt x="228213" y="534647"/>
                  <a:pt x="183289" y="570472"/>
                </a:cubicBezTo>
                <a:cubicBezTo>
                  <a:pt x="138365" y="606297"/>
                  <a:pt x="99128" y="656907"/>
                  <a:pt x="80931" y="700125"/>
                </a:cubicBezTo>
                <a:cubicBezTo>
                  <a:pt x="62734" y="743343"/>
                  <a:pt x="42262" y="756422"/>
                  <a:pt x="74107" y="829779"/>
                </a:cubicBezTo>
                <a:cubicBezTo>
                  <a:pt x="105952" y="903136"/>
                  <a:pt x="250391" y="1101597"/>
                  <a:pt x="272000" y="1140266"/>
                </a:cubicBezTo>
                <a:cubicBezTo>
                  <a:pt x="293609" y="1178935"/>
                  <a:pt x="248116" y="1116382"/>
                  <a:pt x="203761" y="1061791"/>
                </a:cubicBezTo>
                <a:cubicBezTo>
                  <a:pt x="159406" y="1007200"/>
                  <a:pt x="27478" y="845701"/>
                  <a:pt x="5869" y="812719"/>
                </a:cubicBezTo>
                <a:cubicBezTo>
                  <a:pt x="-15740" y="779737"/>
                  <a:pt x="25771" y="921332"/>
                  <a:pt x="74107" y="863898"/>
                </a:cubicBezTo>
                <a:cubicBezTo>
                  <a:pt x="122443" y="806464"/>
                  <a:pt x="270294" y="551137"/>
                  <a:pt x="295884" y="468113"/>
                </a:cubicBezTo>
                <a:cubicBezTo>
                  <a:pt x="321474" y="385089"/>
                  <a:pt x="266882" y="398168"/>
                  <a:pt x="227645" y="365755"/>
                </a:cubicBezTo>
                <a:cubicBezTo>
                  <a:pt x="188408" y="333342"/>
                  <a:pt x="71264" y="331067"/>
                  <a:pt x="60460" y="273633"/>
                </a:cubicBezTo>
                <a:cubicBezTo>
                  <a:pt x="49656" y="216199"/>
                  <a:pt x="150876" y="54131"/>
                  <a:pt x="162818" y="21149"/>
                </a:cubicBezTo>
                <a:cubicBezTo>
                  <a:pt x="174760" y="-11833"/>
                  <a:pt x="128130" y="78015"/>
                  <a:pt x="132110" y="75740"/>
                </a:cubicBezTo>
                <a:cubicBezTo>
                  <a:pt x="136090" y="73465"/>
                  <a:pt x="149738" y="16031"/>
                  <a:pt x="186701" y="7501"/>
                </a:cubicBezTo>
                <a:cubicBezTo>
                  <a:pt x="223664" y="-1029"/>
                  <a:pt x="382888" y="-3872"/>
                  <a:pt x="377770" y="7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4A3E533E-D563-BF78-5C34-608AE039F3CF}"/>
              </a:ext>
            </a:extLst>
          </p:cNvPr>
          <p:cNvSpPr/>
          <p:nvPr/>
        </p:nvSpPr>
        <p:spPr>
          <a:xfrm>
            <a:off x="2681024" y="1520170"/>
            <a:ext cx="326446" cy="696338"/>
          </a:xfrm>
          <a:custGeom>
            <a:avLst/>
            <a:gdLst>
              <a:gd name="connsiteX0" fmla="*/ 249833 w 326446"/>
              <a:gd name="connsiteY0" fmla="*/ 49323 h 696338"/>
              <a:gd name="connsiteX1" fmla="*/ 55352 w 326446"/>
              <a:gd name="connsiteY1" fmla="*/ 138033 h 696338"/>
              <a:gd name="connsiteX2" fmla="*/ 89472 w 326446"/>
              <a:gd name="connsiteY2" fmla="*/ 315454 h 696338"/>
              <a:gd name="connsiteX3" fmla="*/ 266892 w 326446"/>
              <a:gd name="connsiteY3" fmla="*/ 356397 h 696338"/>
              <a:gd name="connsiteX4" fmla="*/ 140651 w 326446"/>
              <a:gd name="connsiteY4" fmla="*/ 380281 h 696338"/>
              <a:gd name="connsiteX5" fmla="*/ 321483 w 326446"/>
              <a:gd name="connsiteY5" fmla="*/ 383693 h 696338"/>
              <a:gd name="connsiteX6" fmla="*/ 277128 w 326446"/>
              <a:gd name="connsiteY6" fmla="*/ 455343 h 696338"/>
              <a:gd name="connsiteX7" fmla="*/ 294188 w 326446"/>
              <a:gd name="connsiteY7" fmla="*/ 591821 h 696338"/>
              <a:gd name="connsiteX8" fmla="*/ 208889 w 326446"/>
              <a:gd name="connsiteY8" fmla="*/ 578173 h 696338"/>
              <a:gd name="connsiteX9" fmla="*/ 181594 w 326446"/>
              <a:gd name="connsiteY9" fmla="*/ 656648 h 696338"/>
              <a:gd name="connsiteX10" fmla="*/ 761 w 326446"/>
              <a:gd name="connsiteY10" fmla="*/ 694179 h 696338"/>
              <a:gd name="connsiteX11" fmla="*/ 260069 w 326446"/>
              <a:gd name="connsiteY11" fmla="*/ 595233 h 696338"/>
              <a:gd name="connsiteX12" fmla="*/ 283952 w 326446"/>
              <a:gd name="connsiteY12" fmla="*/ 441696 h 696338"/>
              <a:gd name="connsiteX13" fmla="*/ 99707 w 326446"/>
              <a:gd name="connsiteY13" fmla="*/ 305218 h 696338"/>
              <a:gd name="connsiteX14" fmla="*/ 21233 w 326446"/>
              <a:gd name="connsiteY14" fmla="*/ 264275 h 696338"/>
              <a:gd name="connsiteX15" fmla="*/ 14409 w 326446"/>
              <a:gd name="connsiteY15" fmla="*/ 1555 h 696338"/>
              <a:gd name="connsiteX16" fmla="*/ 31469 w 326446"/>
              <a:gd name="connsiteY16" fmla="*/ 151681 h 696338"/>
              <a:gd name="connsiteX17" fmla="*/ 55352 w 326446"/>
              <a:gd name="connsiteY17" fmla="*/ 73206 h 696338"/>
              <a:gd name="connsiteX18" fmla="*/ 38292 w 326446"/>
              <a:gd name="connsiteY18" fmla="*/ 120973 h 696338"/>
              <a:gd name="connsiteX19" fmla="*/ 249833 w 326446"/>
              <a:gd name="connsiteY19" fmla="*/ 49323 h 69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6446" h="696338">
                <a:moveTo>
                  <a:pt x="249833" y="49323"/>
                </a:moveTo>
                <a:cubicBezTo>
                  <a:pt x="252676" y="52166"/>
                  <a:pt x="82079" y="93678"/>
                  <a:pt x="55352" y="138033"/>
                </a:cubicBezTo>
                <a:cubicBezTo>
                  <a:pt x="28625" y="182388"/>
                  <a:pt x="54215" y="279060"/>
                  <a:pt x="89472" y="315454"/>
                </a:cubicBezTo>
                <a:cubicBezTo>
                  <a:pt x="124729" y="351848"/>
                  <a:pt x="258362" y="345593"/>
                  <a:pt x="266892" y="356397"/>
                </a:cubicBezTo>
                <a:cubicBezTo>
                  <a:pt x="275422" y="367201"/>
                  <a:pt x="131552" y="375732"/>
                  <a:pt x="140651" y="380281"/>
                </a:cubicBezTo>
                <a:cubicBezTo>
                  <a:pt x="149749" y="384830"/>
                  <a:pt x="298737" y="371183"/>
                  <a:pt x="321483" y="383693"/>
                </a:cubicBezTo>
                <a:cubicBezTo>
                  <a:pt x="344229" y="396203"/>
                  <a:pt x="281677" y="420655"/>
                  <a:pt x="277128" y="455343"/>
                </a:cubicBezTo>
                <a:cubicBezTo>
                  <a:pt x="272579" y="490031"/>
                  <a:pt x="305561" y="571349"/>
                  <a:pt x="294188" y="591821"/>
                </a:cubicBezTo>
                <a:cubicBezTo>
                  <a:pt x="282815" y="612293"/>
                  <a:pt x="227655" y="567369"/>
                  <a:pt x="208889" y="578173"/>
                </a:cubicBezTo>
                <a:cubicBezTo>
                  <a:pt x="190123" y="588977"/>
                  <a:pt x="216282" y="637314"/>
                  <a:pt x="181594" y="656648"/>
                </a:cubicBezTo>
                <a:cubicBezTo>
                  <a:pt x="146906" y="675982"/>
                  <a:pt x="-12318" y="704415"/>
                  <a:pt x="761" y="694179"/>
                </a:cubicBezTo>
                <a:cubicBezTo>
                  <a:pt x="13840" y="683943"/>
                  <a:pt x="212870" y="637314"/>
                  <a:pt x="260069" y="595233"/>
                </a:cubicBezTo>
                <a:cubicBezTo>
                  <a:pt x="307268" y="553152"/>
                  <a:pt x="310679" y="490032"/>
                  <a:pt x="283952" y="441696"/>
                </a:cubicBezTo>
                <a:cubicBezTo>
                  <a:pt x="257225" y="393360"/>
                  <a:pt x="143493" y="334788"/>
                  <a:pt x="99707" y="305218"/>
                </a:cubicBezTo>
                <a:cubicBezTo>
                  <a:pt x="55920" y="275648"/>
                  <a:pt x="35449" y="314886"/>
                  <a:pt x="21233" y="264275"/>
                </a:cubicBezTo>
                <a:cubicBezTo>
                  <a:pt x="7017" y="213665"/>
                  <a:pt x="12703" y="20321"/>
                  <a:pt x="14409" y="1555"/>
                </a:cubicBezTo>
                <a:cubicBezTo>
                  <a:pt x="16115" y="-17211"/>
                  <a:pt x="24645" y="139739"/>
                  <a:pt x="31469" y="151681"/>
                </a:cubicBezTo>
                <a:cubicBezTo>
                  <a:pt x="38293" y="163623"/>
                  <a:pt x="54215" y="78324"/>
                  <a:pt x="55352" y="73206"/>
                </a:cubicBezTo>
                <a:cubicBezTo>
                  <a:pt x="56489" y="68088"/>
                  <a:pt x="9291" y="127797"/>
                  <a:pt x="38292" y="120973"/>
                </a:cubicBezTo>
                <a:cubicBezTo>
                  <a:pt x="67293" y="114149"/>
                  <a:pt x="246990" y="46480"/>
                  <a:pt x="249833" y="49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18288EA1-B0FC-9159-50D6-385AAEBE9EBF}"/>
              </a:ext>
            </a:extLst>
          </p:cNvPr>
          <p:cNvSpPr/>
          <p:nvPr/>
        </p:nvSpPr>
        <p:spPr>
          <a:xfrm>
            <a:off x="5682446" y="-8"/>
            <a:ext cx="764802" cy="1033131"/>
          </a:xfrm>
          <a:custGeom>
            <a:avLst/>
            <a:gdLst>
              <a:gd name="connsiteX0" fmla="*/ 570073 w 764802"/>
              <a:gd name="connsiteY0" fmla="*/ 8 h 1033131"/>
              <a:gd name="connsiteX1" fmla="*/ 687462 w 764802"/>
              <a:gd name="connsiteY1" fmla="*/ 135932 h 1033131"/>
              <a:gd name="connsiteX2" fmla="*/ 471219 w 764802"/>
              <a:gd name="connsiteY2" fmla="*/ 278035 h 1033131"/>
              <a:gd name="connsiteX3" fmla="*/ 576251 w 764802"/>
              <a:gd name="connsiteY3" fmla="*/ 358354 h 1033131"/>
              <a:gd name="connsiteX4" fmla="*/ 131408 w 764802"/>
              <a:gd name="connsiteY4" fmla="*/ 345997 h 1033131"/>
              <a:gd name="connsiteX5" fmla="*/ 236440 w 764802"/>
              <a:gd name="connsiteY5" fmla="*/ 370711 h 1033131"/>
              <a:gd name="connsiteX6" fmla="*/ 1662 w 764802"/>
              <a:gd name="connsiteY6" fmla="*/ 457208 h 1033131"/>
              <a:gd name="connsiteX7" fmla="*/ 378543 w 764802"/>
              <a:gd name="connsiteY7" fmla="*/ 494278 h 1033131"/>
              <a:gd name="connsiteX8" fmla="*/ 261154 w 764802"/>
              <a:gd name="connsiteY8" fmla="*/ 605489 h 1033131"/>
              <a:gd name="connsiteX9" fmla="*/ 273511 w 764802"/>
              <a:gd name="connsiteY9" fmla="*/ 889694 h 1033131"/>
              <a:gd name="connsiteX10" fmla="*/ 162300 w 764802"/>
              <a:gd name="connsiteY10" fmla="*/ 759949 h 1033131"/>
              <a:gd name="connsiteX11" fmla="*/ 440327 w 764802"/>
              <a:gd name="connsiteY11" fmla="*/ 920586 h 1033131"/>
              <a:gd name="connsiteX12" fmla="*/ 174657 w 764802"/>
              <a:gd name="connsiteY12" fmla="*/ 1025619 h 1033131"/>
              <a:gd name="connsiteX13" fmla="*/ 316759 w 764802"/>
              <a:gd name="connsiteY13" fmla="*/ 963835 h 1033131"/>
              <a:gd name="connsiteX14" fmla="*/ 292046 w 764802"/>
              <a:gd name="connsiteY14" fmla="*/ 481922 h 1033131"/>
              <a:gd name="connsiteX15" fmla="*/ 137586 w 764802"/>
              <a:gd name="connsiteY15" fmla="*/ 290392 h 1033131"/>
              <a:gd name="connsiteX16" fmla="*/ 452684 w 764802"/>
              <a:gd name="connsiteY16" fmla="*/ 376889 h 1033131"/>
              <a:gd name="connsiteX17" fmla="*/ 761603 w 764802"/>
              <a:gd name="connsiteY17" fmla="*/ 117397 h 1033131"/>
              <a:gd name="connsiteX18" fmla="*/ 613322 w 764802"/>
              <a:gd name="connsiteY18" fmla="*/ 142111 h 1033131"/>
              <a:gd name="connsiteX19" fmla="*/ 570073 w 764802"/>
              <a:gd name="connsiteY19" fmla="*/ 8 h 103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64802" h="1033131">
                <a:moveTo>
                  <a:pt x="570073" y="8"/>
                </a:moveTo>
                <a:cubicBezTo>
                  <a:pt x="582430" y="-1022"/>
                  <a:pt x="703938" y="89594"/>
                  <a:pt x="687462" y="135932"/>
                </a:cubicBezTo>
                <a:cubicBezTo>
                  <a:pt x="670986" y="182270"/>
                  <a:pt x="489754" y="240965"/>
                  <a:pt x="471219" y="278035"/>
                </a:cubicBezTo>
                <a:cubicBezTo>
                  <a:pt x="452684" y="315105"/>
                  <a:pt x="632886" y="347027"/>
                  <a:pt x="576251" y="358354"/>
                </a:cubicBezTo>
                <a:cubicBezTo>
                  <a:pt x="519616" y="369681"/>
                  <a:pt x="188043" y="343938"/>
                  <a:pt x="131408" y="345997"/>
                </a:cubicBezTo>
                <a:cubicBezTo>
                  <a:pt x="74773" y="348056"/>
                  <a:pt x="258064" y="352176"/>
                  <a:pt x="236440" y="370711"/>
                </a:cubicBezTo>
                <a:cubicBezTo>
                  <a:pt x="214816" y="389246"/>
                  <a:pt x="-22022" y="436614"/>
                  <a:pt x="1662" y="457208"/>
                </a:cubicBezTo>
                <a:cubicBezTo>
                  <a:pt x="25346" y="477803"/>
                  <a:pt x="335294" y="469564"/>
                  <a:pt x="378543" y="494278"/>
                </a:cubicBezTo>
                <a:cubicBezTo>
                  <a:pt x="421792" y="518992"/>
                  <a:pt x="278659" y="539586"/>
                  <a:pt x="261154" y="605489"/>
                </a:cubicBezTo>
                <a:cubicBezTo>
                  <a:pt x="243649" y="671392"/>
                  <a:pt x="289987" y="863951"/>
                  <a:pt x="273511" y="889694"/>
                </a:cubicBezTo>
                <a:cubicBezTo>
                  <a:pt x="257035" y="915437"/>
                  <a:pt x="134497" y="754800"/>
                  <a:pt x="162300" y="759949"/>
                </a:cubicBezTo>
                <a:cubicBezTo>
                  <a:pt x="190103" y="765098"/>
                  <a:pt x="438268" y="876308"/>
                  <a:pt x="440327" y="920586"/>
                </a:cubicBezTo>
                <a:cubicBezTo>
                  <a:pt x="442386" y="964864"/>
                  <a:pt x="195252" y="1018411"/>
                  <a:pt x="174657" y="1025619"/>
                </a:cubicBezTo>
                <a:cubicBezTo>
                  <a:pt x="154062" y="1032827"/>
                  <a:pt x="297194" y="1054451"/>
                  <a:pt x="316759" y="963835"/>
                </a:cubicBezTo>
                <a:cubicBezTo>
                  <a:pt x="336324" y="873219"/>
                  <a:pt x="321908" y="594163"/>
                  <a:pt x="292046" y="481922"/>
                </a:cubicBezTo>
                <a:cubicBezTo>
                  <a:pt x="262184" y="369682"/>
                  <a:pt x="110813" y="307897"/>
                  <a:pt x="137586" y="290392"/>
                </a:cubicBezTo>
                <a:cubicBezTo>
                  <a:pt x="164359" y="272887"/>
                  <a:pt x="348681" y="405721"/>
                  <a:pt x="452684" y="376889"/>
                </a:cubicBezTo>
                <a:cubicBezTo>
                  <a:pt x="556687" y="348057"/>
                  <a:pt x="734830" y="156527"/>
                  <a:pt x="761603" y="117397"/>
                </a:cubicBezTo>
                <a:cubicBezTo>
                  <a:pt x="788376" y="78267"/>
                  <a:pt x="639065" y="162706"/>
                  <a:pt x="613322" y="142111"/>
                </a:cubicBezTo>
                <a:cubicBezTo>
                  <a:pt x="587579" y="121516"/>
                  <a:pt x="557716" y="1038"/>
                  <a:pt x="57007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B6AADB32-0A34-821D-B946-49191F3F4193}"/>
              </a:ext>
            </a:extLst>
          </p:cNvPr>
          <p:cNvSpPr/>
          <p:nvPr/>
        </p:nvSpPr>
        <p:spPr>
          <a:xfrm>
            <a:off x="5016754" y="-37621"/>
            <a:ext cx="710851" cy="625367"/>
          </a:xfrm>
          <a:custGeom>
            <a:avLst/>
            <a:gdLst>
              <a:gd name="connsiteX0" fmla="*/ 710603 w 710851"/>
              <a:gd name="connsiteY0" fmla="*/ 551 h 625367"/>
              <a:gd name="connsiteX1" fmla="*/ 166905 w 710851"/>
              <a:gd name="connsiteY1" fmla="*/ 148832 h 625367"/>
              <a:gd name="connsiteX2" fmla="*/ 86587 w 710851"/>
              <a:gd name="connsiteY2" fmla="*/ 229151 h 625367"/>
              <a:gd name="connsiteX3" fmla="*/ 364614 w 710851"/>
              <a:gd name="connsiteY3" fmla="*/ 606032 h 625367"/>
              <a:gd name="connsiteX4" fmla="*/ 259581 w 710851"/>
              <a:gd name="connsiteY4" fmla="*/ 531891 h 625367"/>
              <a:gd name="connsiteX5" fmla="*/ 89 w 710851"/>
              <a:gd name="connsiteY5" fmla="*/ 198259 h 625367"/>
              <a:gd name="connsiteX6" fmla="*/ 228689 w 710851"/>
              <a:gd name="connsiteY6" fmla="*/ 124118 h 625367"/>
              <a:gd name="connsiteX7" fmla="*/ 92765 w 710851"/>
              <a:gd name="connsiteY7" fmla="*/ 99405 h 625367"/>
              <a:gd name="connsiteX8" fmla="*/ 710603 w 710851"/>
              <a:gd name="connsiteY8" fmla="*/ 551 h 62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851" h="625367">
                <a:moveTo>
                  <a:pt x="710603" y="551"/>
                </a:moveTo>
                <a:cubicBezTo>
                  <a:pt x="722960" y="8789"/>
                  <a:pt x="270908" y="110732"/>
                  <a:pt x="166905" y="148832"/>
                </a:cubicBezTo>
                <a:cubicBezTo>
                  <a:pt x="62902" y="186932"/>
                  <a:pt x="53636" y="152951"/>
                  <a:pt x="86587" y="229151"/>
                </a:cubicBezTo>
                <a:cubicBezTo>
                  <a:pt x="119538" y="305351"/>
                  <a:pt x="335782" y="555575"/>
                  <a:pt x="364614" y="606032"/>
                </a:cubicBezTo>
                <a:cubicBezTo>
                  <a:pt x="393446" y="656489"/>
                  <a:pt x="320335" y="599853"/>
                  <a:pt x="259581" y="531891"/>
                </a:cubicBezTo>
                <a:cubicBezTo>
                  <a:pt x="198827" y="463929"/>
                  <a:pt x="5238" y="266221"/>
                  <a:pt x="89" y="198259"/>
                </a:cubicBezTo>
                <a:cubicBezTo>
                  <a:pt x="-5060" y="130297"/>
                  <a:pt x="213243" y="140594"/>
                  <a:pt x="228689" y="124118"/>
                </a:cubicBezTo>
                <a:cubicBezTo>
                  <a:pt x="244135" y="107642"/>
                  <a:pt x="10386" y="120000"/>
                  <a:pt x="92765" y="99405"/>
                </a:cubicBezTo>
                <a:cubicBezTo>
                  <a:pt x="175144" y="78810"/>
                  <a:pt x="698246" y="-7687"/>
                  <a:pt x="710603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990507F7-B924-BB01-B037-BF239F9EA16E}"/>
              </a:ext>
            </a:extLst>
          </p:cNvPr>
          <p:cNvSpPr/>
          <p:nvPr/>
        </p:nvSpPr>
        <p:spPr>
          <a:xfrm>
            <a:off x="5135147" y="32807"/>
            <a:ext cx="543642" cy="566753"/>
          </a:xfrm>
          <a:custGeom>
            <a:avLst/>
            <a:gdLst>
              <a:gd name="connsiteX0" fmla="*/ 17621 w 543642"/>
              <a:gd name="connsiteY0" fmla="*/ 4263 h 566753"/>
              <a:gd name="connsiteX1" fmla="*/ 283291 w 543642"/>
              <a:gd name="connsiteY1" fmla="*/ 146366 h 566753"/>
              <a:gd name="connsiteX2" fmla="*/ 314183 w 543642"/>
              <a:gd name="connsiteY2" fmla="*/ 251398 h 566753"/>
              <a:gd name="connsiteX3" fmla="*/ 147367 w 543642"/>
              <a:gd name="connsiteY3" fmla="*/ 566496 h 566753"/>
              <a:gd name="connsiteX4" fmla="*/ 270934 w 543642"/>
              <a:gd name="connsiteY4" fmla="*/ 300825 h 566753"/>
              <a:gd name="connsiteX5" fmla="*/ 536604 w 543642"/>
              <a:gd name="connsiteY5" fmla="*/ 72225 h 566753"/>
              <a:gd name="connsiteX6" fmla="*/ 450107 w 543642"/>
              <a:gd name="connsiteY6" fmla="*/ 103117 h 566753"/>
              <a:gd name="connsiteX7" fmla="*/ 270934 w 543642"/>
              <a:gd name="connsiteY7" fmla="*/ 109296 h 566753"/>
              <a:gd name="connsiteX8" fmla="*/ 375967 w 543642"/>
              <a:gd name="connsiteY8" fmla="*/ 239042 h 566753"/>
              <a:gd name="connsiteX9" fmla="*/ 67048 w 543642"/>
              <a:gd name="connsiteY9" fmla="*/ 53690 h 566753"/>
              <a:gd name="connsiteX10" fmla="*/ 17621 w 543642"/>
              <a:gd name="connsiteY10" fmla="*/ 4263 h 56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642" h="566753">
                <a:moveTo>
                  <a:pt x="17621" y="4263"/>
                </a:moveTo>
                <a:cubicBezTo>
                  <a:pt x="53661" y="19709"/>
                  <a:pt x="233864" y="105177"/>
                  <a:pt x="283291" y="146366"/>
                </a:cubicBezTo>
                <a:cubicBezTo>
                  <a:pt x="332718" y="187555"/>
                  <a:pt x="336837" y="181376"/>
                  <a:pt x="314183" y="251398"/>
                </a:cubicBezTo>
                <a:cubicBezTo>
                  <a:pt x="291529" y="321420"/>
                  <a:pt x="154575" y="558258"/>
                  <a:pt x="147367" y="566496"/>
                </a:cubicBezTo>
                <a:cubicBezTo>
                  <a:pt x="140159" y="574734"/>
                  <a:pt x="206061" y="383203"/>
                  <a:pt x="270934" y="300825"/>
                </a:cubicBezTo>
                <a:cubicBezTo>
                  <a:pt x="335807" y="218447"/>
                  <a:pt x="506742" y="105176"/>
                  <a:pt x="536604" y="72225"/>
                </a:cubicBezTo>
                <a:cubicBezTo>
                  <a:pt x="566466" y="39274"/>
                  <a:pt x="494385" y="96939"/>
                  <a:pt x="450107" y="103117"/>
                </a:cubicBezTo>
                <a:cubicBezTo>
                  <a:pt x="405829" y="109295"/>
                  <a:pt x="283291" y="86642"/>
                  <a:pt x="270934" y="109296"/>
                </a:cubicBezTo>
                <a:cubicBezTo>
                  <a:pt x="258577" y="131950"/>
                  <a:pt x="409948" y="248310"/>
                  <a:pt x="375967" y="239042"/>
                </a:cubicBezTo>
                <a:cubicBezTo>
                  <a:pt x="341986" y="229774"/>
                  <a:pt x="131921" y="89731"/>
                  <a:pt x="67048" y="53690"/>
                </a:cubicBezTo>
                <a:cubicBezTo>
                  <a:pt x="2175" y="17649"/>
                  <a:pt x="-18419" y="-11183"/>
                  <a:pt x="17621" y="4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4384ABA5-60F4-41BB-5E75-C80EBAAB5C39}"/>
              </a:ext>
            </a:extLst>
          </p:cNvPr>
          <p:cNvSpPr/>
          <p:nvPr/>
        </p:nvSpPr>
        <p:spPr>
          <a:xfrm>
            <a:off x="5276250" y="1000447"/>
            <a:ext cx="709088" cy="822260"/>
          </a:xfrm>
          <a:custGeom>
            <a:avLst/>
            <a:gdLst>
              <a:gd name="connsiteX0" fmla="*/ 488177 w 709088"/>
              <a:gd name="connsiteY0" fmla="*/ 450 h 822260"/>
              <a:gd name="connsiteX1" fmla="*/ 630280 w 709088"/>
              <a:gd name="connsiteY1" fmla="*/ 247585 h 822260"/>
              <a:gd name="connsiteX2" fmla="*/ 593209 w 709088"/>
              <a:gd name="connsiteY2" fmla="*/ 519434 h 822260"/>
              <a:gd name="connsiteX3" fmla="*/ 698242 w 709088"/>
              <a:gd name="connsiteY3" fmla="*/ 321726 h 822260"/>
              <a:gd name="connsiteX4" fmla="*/ 543782 w 709088"/>
              <a:gd name="connsiteY4" fmla="*/ 575039 h 822260"/>
              <a:gd name="connsiteX5" fmla="*/ 364609 w 709088"/>
              <a:gd name="connsiteY5" fmla="*/ 649180 h 822260"/>
              <a:gd name="connsiteX6" fmla="*/ 302826 w 709088"/>
              <a:gd name="connsiteY6" fmla="*/ 803639 h 822260"/>
              <a:gd name="connsiteX7" fmla="*/ 191615 w 709088"/>
              <a:gd name="connsiteY7" fmla="*/ 785104 h 822260"/>
              <a:gd name="connsiteX8" fmla="*/ 85 w 709088"/>
              <a:gd name="connsiteY8" fmla="*/ 494721 h 822260"/>
              <a:gd name="connsiteX9" fmla="*/ 216328 w 709088"/>
              <a:gd name="connsiteY9" fmla="*/ 754212 h 822260"/>
              <a:gd name="connsiteX10" fmla="*/ 611745 w 709088"/>
              <a:gd name="connsiteY10" fmla="*/ 507077 h 822260"/>
              <a:gd name="connsiteX11" fmla="*/ 370788 w 709088"/>
              <a:gd name="connsiteY11" fmla="*/ 605931 h 822260"/>
              <a:gd name="connsiteX12" fmla="*/ 692064 w 709088"/>
              <a:gd name="connsiteY12" fmla="*/ 377331 h 822260"/>
              <a:gd name="connsiteX13" fmla="*/ 648815 w 709088"/>
              <a:gd name="connsiteY13" fmla="*/ 191980 h 822260"/>
              <a:gd name="connsiteX14" fmla="*/ 488177 w 709088"/>
              <a:gd name="connsiteY14" fmla="*/ 450 h 82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9088" h="822260">
                <a:moveTo>
                  <a:pt x="488177" y="450"/>
                </a:moveTo>
                <a:cubicBezTo>
                  <a:pt x="485088" y="9717"/>
                  <a:pt x="612775" y="161088"/>
                  <a:pt x="630280" y="247585"/>
                </a:cubicBezTo>
                <a:cubicBezTo>
                  <a:pt x="647785" y="334082"/>
                  <a:pt x="581882" y="507077"/>
                  <a:pt x="593209" y="519434"/>
                </a:cubicBezTo>
                <a:cubicBezTo>
                  <a:pt x="604536" y="531791"/>
                  <a:pt x="706480" y="312459"/>
                  <a:pt x="698242" y="321726"/>
                </a:cubicBezTo>
                <a:cubicBezTo>
                  <a:pt x="690004" y="330993"/>
                  <a:pt x="599388" y="520463"/>
                  <a:pt x="543782" y="575039"/>
                </a:cubicBezTo>
                <a:cubicBezTo>
                  <a:pt x="488176" y="629615"/>
                  <a:pt x="404768" y="611080"/>
                  <a:pt x="364609" y="649180"/>
                </a:cubicBezTo>
                <a:cubicBezTo>
                  <a:pt x="324450" y="687280"/>
                  <a:pt x="331658" y="780985"/>
                  <a:pt x="302826" y="803639"/>
                </a:cubicBezTo>
                <a:cubicBezTo>
                  <a:pt x="273994" y="826293"/>
                  <a:pt x="242072" y="836590"/>
                  <a:pt x="191615" y="785104"/>
                </a:cubicBezTo>
                <a:cubicBezTo>
                  <a:pt x="141158" y="733618"/>
                  <a:pt x="-4034" y="499869"/>
                  <a:pt x="85" y="494721"/>
                </a:cubicBezTo>
                <a:cubicBezTo>
                  <a:pt x="4204" y="489573"/>
                  <a:pt x="114385" y="752153"/>
                  <a:pt x="216328" y="754212"/>
                </a:cubicBezTo>
                <a:cubicBezTo>
                  <a:pt x="318271" y="756271"/>
                  <a:pt x="586002" y="531790"/>
                  <a:pt x="611745" y="507077"/>
                </a:cubicBezTo>
                <a:cubicBezTo>
                  <a:pt x="637488" y="482364"/>
                  <a:pt x="357402" y="627555"/>
                  <a:pt x="370788" y="605931"/>
                </a:cubicBezTo>
                <a:cubicBezTo>
                  <a:pt x="384174" y="584307"/>
                  <a:pt x="645726" y="446323"/>
                  <a:pt x="692064" y="377331"/>
                </a:cubicBezTo>
                <a:cubicBezTo>
                  <a:pt x="738402" y="308339"/>
                  <a:pt x="678677" y="256853"/>
                  <a:pt x="648815" y="191980"/>
                </a:cubicBezTo>
                <a:cubicBezTo>
                  <a:pt x="618953" y="127107"/>
                  <a:pt x="491266" y="-8817"/>
                  <a:pt x="488177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E546B5BA-4C75-F0A3-48C8-AC0D578625CF}"/>
              </a:ext>
            </a:extLst>
          </p:cNvPr>
          <p:cNvSpPr/>
          <p:nvPr/>
        </p:nvSpPr>
        <p:spPr>
          <a:xfrm>
            <a:off x="5097160" y="1474943"/>
            <a:ext cx="480575" cy="1113964"/>
          </a:xfrm>
          <a:custGeom>
            <a:avLst/>
            <a:gdLst>
              <a:gd name="connsiteX0" fmla="*/ 271851 w 480575"/>
              <a:gd name="connsiteY0" fmla="*/ 1689 h 1113964"/>
              <a:gd name="connsiteX1" fmla="*/ 105035 w 480575"/>
              <a:gd name="connsiteY1" fmla="*/ 112900 h 1113964"/>
              <a:gd name="connsiteX2" fmla="*/ 191532 w 480575"/>
              <a:gd name="connsiteY2" fmla="*/ 267360 h 1113964"/>
              <a:gd name="connsiteX3" fmla="*/ 185354 w 480575"/>
              <a:gd name="connsiteY3" fmla="*/ 397106 h 1113964"/>
              <a:gd name="connsiteX4" fmla="*/ 259494 w 480575"/>
              <a:gd name="connsiteY4" fmla="*/ 427998 h 1113964"/>
              <a:gd name="connsiteX5" fmla="*/ 92678 w 480575"/>
              <a:gd name="connsiteY5" fmla="*/ 600992 h 1113964"/>
              <a:gd name="connsiteX6" fmla="*/ 142105 w 480575"/>
              <a:gd name="connsiteY6" fmla="*/ 687489 h 1113964"/>
              <a:gd name="connsiteX7" fmla="*/ 463381 w 480575"/>
              <a:gd name="connsiteY7" fmla="*/ 687489 h 1113964"/>
              <a:gd name="connsiteX8" fmla="*/ 432489 w 480575"/>
              <a:gd name="connsiteY8" fmla="*/ 841949 h 1113964"/>
              <a:gd name="connsiteX9" fmla="*/ 395418 w 480575"/>
              <a:gd name="connsiteY9" fmla="*/ 1101441 h 1113964"/>
              <a:gd name="connsiteX10" fmla="*/ 2 w 480575"/>
              <a:gd name="connsiteY10" fmla="*/ 1033479 h 1113964"/>
              <a:gd name="connsiteX11" fmla="*/ 401597 w 480575"/>
              <a:gd name="connsiteY11" fmla="*/ 1107619 h 1113964"/>
              <a:gd name="connsiteX12" fmla="*/ 426310 w 480575"/>
              <a:gd name="connsiteY12" fmla="*/ 835771 h 1113964"/>
              <a:gd name="connsiteX13" fmla="*/ 327456 w 480575"/>
              <a:gd name="connsiteY13" fmla="*/ 743095 h 1113964"/>
              <a:gd name="connsiteX14" fmla="*/ 135926 w 480575"/>
              <a:gd name="connsiteY14" fmla="*/ 570100 h 1113964"/>
              <a:gd name="connsiteX15" fmla="*/ 61786 w 480575"/>
              <a:gd name="connsiteY15" fmla="*/ 217933 h 1113964"/>
              <a:gd name="connsiteX16" fmla="*/ 148283 w 480575"/>
              <a:gd name="connsiteY16" fmla="*/ 397106 h 1113964"/>
              <a:gd name="connsiteX17" fmla="*/ 142105 w 480575"/>
              <a:gd name="connsiteY17" fmla="*/ 199398 h 1113964"/>
              <a:gd name="connsiteX18" fmla="*/ 271851 w 480575"/>
              <a:gd name="connsiteY18" fmla="*/ 1689 h 111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0575" h="1113964">
                <a:moveTo>
                  <a:pt x="271851" y="1689"/>
                </a:moveTo>
                <a:cubicBezTo>
                  <a:pt x="265673" y="-12727"/>
                  <a:pt x="118421" y="68622"/>
                  <a:pt x="105035" y="112900"/>
                </a:cubicBezTo>
                <a:cubicBezTo>
                  <a:pt x="91649" y="157178"/>
                  <a:pt x="178146" y="219992"/>
                  <a:pt x="191532" y="267360"/>
                </a:cubicBezTo>
                <a:cubicBezTo>
                  <a:pt x="204918" y="314728"/>
                  <a:pt x="174027" y="370333"/>
                  <a:pt x="185354" y="397106"/>
                </a:cubicBezTo>
                <a:cubicBezTo>
                  <a:pt x="196681" y="423879"/>
                  <a:pt x="274940" y="394017"/>
                  <a:pt x="259494" y="427998"/>
                </a:cubicBezTo>
                <a:cubicBezTo>
                  <a:pt x="244048" y="461979"/>
                  <a:pt x="112243" y="557744"/>
                  <a:pt x="92678" y="600992"/>
                </a:cubicBezTo>
                <a:cubicBezTo>
                  <a:pt x="73113" y="644240"/>
                  <a:pt x="80321" y="673073"/>
                  <a:pt x="142105" y="687489"/>
                </a:cubicBezTo>
                <a:cubicBezTo>
                  <a:pt x="203889" y="701905"/>
                  <a:pt x="414984" y="661746"/>
                  <a:pt x="463381" y="687489"/>
                </a:cubicBezTo>
                <a:cubicBezTo>
                  <a:pt x="511778" y="713232"/>
                  <a:pt x="443816" y="772957"/>
                  <a:pt x="432489" y="841949"/>
                </a:cubicBezTo>
                <a:cubicBezTo>
                  <a:pt x="421162" y="910941"/>
                  <a:pt x="467499" y="1069519"/>
                  <a:pt x="395418" y="1101441"/>
                </a:cubicBezTo>
                <a:cubicBezTo>
                  <a:pt x="323337" y="1133363"/>
                  <a:pt x="-1028" y="1032449"/>
                  <a:pt x="2" y="1033479"/>
                </a:cubicBezTo>
                <a:cubicBezTo>
                  <a:pt x="1032" y="1034509"/>
                  <a:pt x="330546" y="1140570"/>
                  <a:pt x="401597" y="1107619"/>
                </a:cubicBezTo>
                <a:cubicBezTo>
                  <a:pt x="472648" y="1074668"/>
                  <a:pt x="438667" y="896525"/>
                  <a:pt x="426310" y="835771"/>
                </a:cubicBezTo>
                <a:cubicBezTo>
                  <a:pt x="413953" y="775017"/>
                  <a:pt x="375853" y="787374"/>
                  <a:pt x="327456" y="743095"/>
                </a:cubicBezTo>
                <a:cubicBezTo>
                  <a:pt x="279059" y="698817"/>
                  <a:pt x="180204" y="657627"/>
                  <a:pt x="135926" y="570100"/>
                </a:cubicBezTo>
                <a:cubicBezTo>
                  <a:pt x="91648" y="482573"/>
                  <a:pt x="59727" y="246765"/>
                  <a:pt x="61786" y="217933"/>
                </a:cubicBezTo>
                <a:cubicBezTo>
                  <a:pt x="63845" y="189101"/>
                  <a:pt x="134897" y="400195"/>
                  <a:pt x="148283" y="397106"/>
                </a:cubicBezTo>
                <a:cubicBezTo>
                  <a:pt x="161669" y="394017"/>
                  <a:pt x="122540" y="263241"/>
                  <a:pt x="142105" y="199398"/>
                </a:cubicBezTo>
                <a:cubicBezTo>
                  <a:pt x="161670" y="135555"/>
                  <a:pt x="278029" y="16105"/>
                  <a:pt x="271851" y="1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F75B68C5-53C6-91F9-57F0-B7A70EBD16F8}"/>
              </a:ext>
            </a:extLst>
          </p:cNvPr>
          <p:cNvSpPr/>
          <p:nvPr/>
        </p:nvSpPr>
        <p:spPr>
          <a:xfrm>
            <a:off x="5205467" y="2371433"/>
            <a:ext cx="550873" cy="879422"/>
          </a:xfrm>
          <a:custGeom>
            <a:avLst/>
            <a:gdLst>
              <a:gd name="connsiteX0" fmla="*/ 2906 w 550873"/>
              <a:gd name="connsiteY0" fmla="*/ 7243 h 879422"/>
              <a:gd name="connsiteX1" fmla="*/ 287111 w 550873"/>
              <a:gd name="connsiteY1" fmla="*/ 44313 h 879422"/>
              <a:gd name="connsiteX2" fmla="*/ 460106 w 550873"/>
              <a:gd name="connsiteY2" fmla="*/ 211129 h 879422"/>
              <a:gd name="connsiteX3" fmla="*/ 534247 w 550873"/>
              <a:gd name="connsiteY3" fmla="*/ 62848 h 879422"/>
              <a:gd name="connsiteX4" fmla="*/ 435392 w 550873"/>
              <a:gd name="connsiteY4" fmla="*/ 260556 h 879422"/>
              <a:gd name="connsiteX5" fmla="*/ 392144 w 550873"/>
              <a:gd name="connsiteY5" fmla="*/ 427372 h 879422"/>
              <a:gd name="connsiteX6" fmla="*/ 410679 w 550873"/>
              <a:gd name="connsiteY6" fmla="*/ 872216 h 879422"/>
              <a:gd name="connsiteX7" fmla="*/ 435392 w 550873"/>
              <a:gd name="connsiteY7" fmla="*/ 668329 h 879422"/>
              <a:gd name="connsiteX8" fmla="*/ 546603 w 550873"/>
              <a:gd name="connsiteY8" fmla="*/ 223486 h 879422"/>
              <a:gd name="connsiteX9" fmla="*/ 478641 w 550873"/>
              <a:gd name="connsiteY9" fmla="*/ 161702 h 879422"/>
              <a:gd name="connsiteX10" fmla="*/ 2906 w 550873"/>
              <a:gd name="connsiteY10" fmla="*/ 7243 h 87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873" h="879422">
                <a:moveTo>
                  <a:pt x="2906" y="7243"/>
                </a:moveTo>
                <a:cubicBezTo>
                  <a:pt x="-29016" y="-12322"/>
                  <a:pt x="210911" y="10332"/>
                  <a:pt x="287111" y="44313"/>
                </a:cubicBezTo>
                <a:cubicBezTo>
                  <a:pt x="363311" y="78294"/>
                  <a:pt x="418917" y="208040"/>
                  <a:pt x="460106" y="211129"/>
                </a:cubicBezTo>
                <a:cubicBezTo>
                  <a:pt x="501295" y="214218"/>
                  <a:pt x="534247" y="62848"/>
                  <a:pt x="534247" y="62848"/>
                </a:cubicBezTo>
                <a:cubicBezTo>
                  <a:pt x="530128" y="71086"/>
                  <a:pt x="459076" y="199802"/>
                  <a:pt x="435392" y="260556"/>
                </a:cubicBezTo>
                <a:cubicBezTo>
                  <a:pt x="411708" y="321310"/>
                  <a:pt x="396263" y="325429"/>
                  <a:pt x="392144" y="427372"/>
                </a:cubicBezTo>
                <a:cubicBezTo>
                  <a:pt x="388025" y="529315"/>
                  <a:pt x="403471" y="832057"/>
                  <a:pt x="410679" y="872216"/>
                </a:cubicBezTo>
                <a:cubicBezTo>
                  <a:pt x="417887" y="912375"/>
                  <a:pt x="412738" y="776451"/>
                  <a:pt x="435392" y="668329"/>
                </a:cubicBezTo>
                <a:cubicBezTo>
                  <a:pt x="458046" y="560207"/>
                  <a:pt x="539395" y="307924"/>
                  <a:pt x="546603" y="223486"/>
                </a:cubicBezTo>
                <a:cubicBezTo>
                  <a:pt x="553811" y="139048"/>
                  <a:pt x="562049" y="198772"/>
                  <a:pt x="478641" y="161702"/>
                </a:cubicBezTo>
                <a:cubicBezTo>
                  <a:pt x="395233" y="124632"/>
                  <a:pt x="34828" y="26808"/>
                  <a:pt x="2906" y="7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4CB7C0C3-1615-3369-4705-D57AB1DA5108}"/>
              </a:ext>
            </a:extLst>
          </p:cNvPr>
          <p:cNvSpPr/>
          <p:nvPr/>
        </p:nvSpPr>
        <p:spPr>
          <a:xfrm>
            <a:off x="5078561" y="301276"/>
            <a:ext cx="877645" cy="1274380"/>
          </a:xfrm>
          <a:custGeom>
            <a:avLst/>
            <a:gdLst>
              <a:gd name="connsiteX0" fmla="*/ 574655 w 877645"/>
              <a:gd name="connsiteY0" fmla="*/ 1465 h 1274380"/>
              <a:gd name="connsiteX1" fmla="*/ 716758 w 877645"/>
              <a:gd name="connsiteY1" fmla="*/ 588410 h 1274380"/>
              <a:gd name="connsiteX2" fmla="*/ 747650 w 877645"/>
              <a:gd name="connsiteY2" fmla="*/ 372167 h 1274380"/>
              <a:gd name="connsiteX3" fmla="*/ 667331 w 877645"/>
              <a:gd name="connsiteY3" fmla="*/ 909686 h 1274380"/>
              <a:gd name="connsiteX4" fmla="*/ 624082 w 877645"/>
              <a:gd name="connsiteY4" fmla="*/ 1002362 h 1274380"/>
              <a:gd name="connsiteX5" fmla="*/ 698223 w 877645"/>
              <a:gd name="connsiteY5" fmla="*/ 1088859 h 1274380"/>
              <a:gd name="connsiteX6" fmla="*/ 556120 w 877645"/>
              <a:gd name="connsiteY6" fmla="*/ 1243319 h 1274380"/>
              <a:gd name="connsiteX7" fmla="*/ 531407 w 877645"/>
              <a:gd name="connsiteY7" fmla="*/ 1057967 h 1274380"/>
              <a:gd name="connsiteX8" fmla="*/ 506693 w 877645"/>
              <a:gd name="connsiteY8" fmla="*/ 1249497 h 1274380"/>
              <a:gd name="connsiteX9" fmla="*/ 66 w 877645"/>
              <a:gd name="connsiteY9" fmla="*/ 1163000 h 1274380"/>
              <a:gd name="connsiteX10" fmla="*/ 543763 w 877645"/>
              <a:gd name="connsiteY10" fmla="*/ 1274210 h 1274380"/>
              <a:gd name="connsiteX11" fmla="*/ 722936 w 877645"/>
              <a:gd name="connsiteY11" fmla="*/ 1181535 h 1274380"/>
              <a:gd name="connsiteX12" fmla="*/ 605547 w 877645"/>
              <a:gd name="connsiteY12" fmla="*/ 934400 h 1274380"/>
              <a:gd name="connsiteX13" fmla="*/ 692044 w 877645"/>
              <a:gd name="connsiteY13" fmla="*/ 631659 h 1274380"/>
              <a:gd name="connsiteX14" fmla="*/ 685866 w 877645"/>
              <a:gd name="connsiteY14" fmla="*/ 730513 h 1274380"/>
              <a:gd name="connsiteX15" fmla="*/ 877396 w 877645"/>
              <a:gd name="connsiteY15" fmla="*/ 248600 h 1274380"/>
              <a:gd name="connsiteX16" fmla="*/ 722936 w 877645"/>
              <a:gd name="connsiteY16" fmla="*/ 415416 h 1274380"/>
              <a:gd name="connsiteX17" fmla="*/ 574655 w 877645"/>
              <a:gd name="connsiteY17" fmla="*/ 1465 h 127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7645" h="1274380">
                <a:moveTo>
                  <a:pt x="574655" y="1465"/>
                </a:moveTo>
                <a:cubicBezTo>
                  <a:pt x="573625" y="30297"/>
                  <a:pt x="687926" y="526626"/>
                  <a:pt x="716758" y="588410"/>
                </a:cubicBezTo>
                <a:cubicBezTo>
                  <a:pt x="745590" y="650194"/>
                  <a:pt x="755888" y="318621"/>
                  <a:pt x="747650" y="372167"/>
                </a:cubicBezTo>
                <a:cubicBezTo>
                  <a:pt x="739412" y="425713"/>
                  <a:pt x="687926" y="804654"/>
                  <a:pt x="667331" y="909686"/>
                </a:cubicBezTo>
                <a:cubicBezTo>
                  <a:pt x="646736" y="1014719"/>
                  <a:pt x="618933" y="972500"/>
                  <a:pt x="624082" y="1002362"/>
                </a:cubicBezTo>
                <a:cubicBezTo>
                  <a:pt x="629231" y="1032224"/>
                  <a:pt x="709550" y="1048699"/>
                  <a:pt x="698223" y="1088859"/>
                </a:cubicBezTo>
                <a:cubicBezTo>
                  <a:pt x="686896" y="1129019"/>
                  <a:pt x="583923" y="1248468"/>
                  <a:pt x="556120" y="1243319"/>
                </a:cubicBezTo>
                <a:cubicBezTo>
                  <a:pt x="528317" y="1238170"/>
                  <a:pt x="539645" y="1056937"/>
                  <a:pt x="531407" y="1057967"/>
                </a:cubicBezTo>
                <a:cubicBezTo>
                  <a:pt x="523169" y="1058997"/>
                  <a:pt x="595250" y="1231992"/>
                  <a:pt x="506693" y="1249497"/>
                </a:cubicBezTo>
                <a:cubicBezTo>
                  <a:pt x="418136" y="1267002"/>
                  <a:pt x="-6112" y="1158881"/>
                  <a:pt x="66" y="1163000"/>
                </a:cubicBezTo>
                <a:cubicBezTo>
                  <a:pt x="6244" y="1167119"/>
                  <a:pt x="423285" y="1271121"/>
                  <a:pt x="543763" y="1274210"/>
                </a:cubicBezTo>
                <a:cubicBezTo>
                  <a:pt x="664241" y="1277299"/>
                  <a:pt x="712639" y="1238170"/>
                  <a:pt x="722936" y="1181535"/>
                </a:cubicBezTo>
                <a:cubicBezTo>
                  <a:pt x="733233" y="1124900"/>
                  <a:pt x="610696" y="1026046"/>
                  <a:pt x="605547" y="934400"/>
                </a:cubicBezTo>
                <a:cubicBezTo>
                  <a:pt x="600398" y="842754"/>
                  <a:pt x="678658" y="665640"/>
                  <a:pt x="692044" y="631659"/>
                </a:cubicBezTo>
                <a:cubicBezTo>
                  <a:pt x="705431" y="597678"/>
                  <a:pt x="654974" y="794356"/>
                  <a:pt x="685866" y="730513"/>
                </a:cubicBezTo>
                <a:cubicBezTo>
                  <a:pt x="716758" y="666670"/>
                  <a:pt x="871218" y="301116"/>
                  <a:pt x="877396" y="248600"/>
                </a:cubicBezTo>
                <a:cubicBezTo>
                  <a:pt x="883574" y="196084"/>
                  <a:pt x="773393" y="452486"/>
                  <a:pt x="722936" y="415416"/>
                </a:cubicBezTo>
                <a:cubicBezTo>
                  <a:pt x="672479" y="378346"/>
                  <a:pt x="575685" y="-27367"/>
                  <a:pt x="574655" y="1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E1A50525-5868-A42C-A87B-AC4733D63E8A}"/>
              </a:ext>
            </a:extLst>
          </p:cNvPr>
          <p:cNvSpPr/>
          <p:nvPr/>
        </p:nvSpPr>
        <p:spPr>
          <a:xfrm>
            <a:off x="4932325" y="1291245"/>
            <a:ext cx="697611" cy="1836253"/>
          </a:xfrm>
          <a:custGeom>
            <a:avLst/>
            <a:gdLst>
              <a:gd name="connsiteX0" fmla="*/ 405794 w 697611"/>
              <a:gd name="connsiteY0" fmla="*/ 36 h 1836253"/>
              <a:gd name="connsiteX1" fmla="*/ 146302 w 697611"/>
              <a:gd name="connsiteY1" fmla="*/ 407809 h 1836253"/>
              <a:gd name="connsiteX2" fmla="*/ 164837 w 697611"/>
              <a:gd name="connsiteY2" fmla="*/ 846474 h 1836253"/>
              <a:gd name="connsiteX3" fmla="*/ 133945 w 697611"/>
              <a:gd name="connsiteY3" fmla="*/ 673479 h 1836253"/>
              <a:gd name="connsiteX4" fmla="*/ 72161 w 697611"/>
              <a:gd name="connsiteY4" fmla="*/ 821760 h 1836253"/>
              <a:gd name="connsiteX5" fmla="*/ 257513 w 697611"/>
              <a:gd name="connsiteY5" fmla="*/ 1013290 h 1836253"/>
              <a:gd name="connsiteX6" fmla="*/ 683821 w 697611"/>
              <a:gd name="connsiteY6" fmla="*/ 1816479 h 1836253"/>
              <a:gd name="connsiteX7" fmla="*/ 541718 w 697611"/>
              <a:gd name="connsiteY7" fmla="*/ 1513739 h 1836253"/>
              <a:gd name="connsiteX8" fmla="*/ 35091 w 697611"/>
              <a:gd name="connsiteY8" fmla="*/ 673479 h 1836253"/>
              <a:gd name="connsiteX9" fmla="*/ 47448 w 697611"/>
              <a:gd name="connsiteY9" fmla="*/ 512841 h 1836253"/>
              <a:gd name="connsiteX10" fmla="*/ 78340 w 697611"/>
              <a:gd name="connsiteY10" fmla="*/ 654944 h 1836253"/>
              <a:gd name="connsiteX11" fmla="*/ 152480 w 697611"/>
              <a:gd name="connsiteY11" fmla="*/ 228636 h 1836253"/>
              <a:gd name="connsiteX12" fmla="*/ 84518 w 697611"/>
              <a:gd name="connsiteY12" fmla="*/ 383096 h 1836253"/>
              <a:gd name="connsiteX13" fmla="*/ 405794 w 697611"/>
              <a:gd name="connsiteY13" fmla="*/ 36 h 183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611" h="1836253">
                <a:moveTo>
                  <a:pt x="405794" y="36"/>
                </a:moveTo>
                <a:cubicBezTo>
                  <a:pt x="416091" y="4155"/>
                  <a:pt x="186461" y="266736"/>
                  <a:pt x="146302" y="407809"/>
                </a:cubicBezTo>
                <a:cubicBezTo>
                  <a:pt x="106143" y="548882"/>
                  <a:pt x="166896" y="802196"/>
                  <a:pt x="164837" y="846474"/>
                </a:cubicBezTo>
                <a:cubicBezTo>
                  <a:pt x="162778" y="890752"/>
                  <a:pt x="149391" y="677598"/>
                  <a:pt x="133945" y="673479"/>
                </a:cubicBezTo>
                <a:cubicBezTo>
                  <a:pt x="118499" y="669360"/>
                  <a:pt x="51566" y="765125"/>
                  <a:pt x="72161" y="821760"/>
                </a:cubicBezTo>
                <a:cubicBezTo>
                  <a:pt x="92756" y="878395"/>
                  <a:pt x="155570" y="847504"/>
                  <a:pt x="257513" y="1013290"/>
                </a:cubicBezTo>
                <a:cubicBezTo>
                  <a:pt x="359456" y="1179076"/>
                  <a:pt x="636453" y="1733071"/>
                  <a:pt x="683821" y="1816479"/>
                </a:cubicBezTo>
                <a:cubicBezTo>
                  <a:pt x="731189" y="1899887"/>
                  <a:pt x="649840" y="1704239"/>
                  <a:pt x="541718" y="1513739"/>
                </a:cubicBezTo>
                <a:cubicBezTo>
                  <a:pt x="433596" y="1323239"/>
                  <a:pt x="117469" y="840295"/>
                  <a:pt x="35091" y="673479"/>
                </a:cubicBezTo>
                <a:cubicBezTo>
                  <a:pt x="-47287" y="506663"/>
                  <a:pt x="40240" y="515930"/>
                  <a:pt x="47448" y="512841"/>
                </a:cubicBezTo>
                <a:cubicBezTo>
                  <a:pt x="54656" y="509752"/>
                  <a:pt x="60835" y="702311"/>
                  <a:pt x="78340" y="654944"/>
                </a:cubicBezTo>
                <a:cubicBezTo>
                  <a:pt x="95845" y="607577"/>
                  <a:pt x="151450" y="273944"/>
                  <a:pt x="152480" y="228636"/>
                </a:cubicBezTo>
                <a:cubicBezTo>
                  <a:pt x="153510" y="183328"/>
                  <a:pt x="49507" y="422226"/>
                  <a:pt x="84518" y="383096"/>
                </a:cubicBezTo>
                <a:cubicBezTo>
                  <a:pt x="119529" y="343966"/>
                  <a:pt x="395497" y="-4083"/>
                  <a:pt x="40579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B794D170-D928-203B-9334-B3A1FCD6847A}"/>
              </a:ext>
            </a:extLst>
          </p:cNvPr>
          <p:cNvSpPr/>
          <p:nvPr/>
        </p:nvSpPr>
        <p:spPr>
          <a:xfrm>
            <a:off x="3835844" y="94748"/>
            <a:ext cx="1179998" cy="755354"/>
          </a:xfrm>
          <a:custGeom>
            <a:avLst/>
            <a:gdLst>
              <a:gd name="connsiteX0" fmla="*/ 1100680 w 1179998"/>
              <a:gd name="connsiteY0" fmla="*/ 10284 h 755354"/>
              <a:gd name="connsiteX1" fmla="*/ 748513 w 1179998"/>
              <a:gd name="connsiteY1" fmla="*/ 313025 h 755354"/>
              <a:gd name="connsiteX2" fmla="*/ 754691 w 1179998"/>
              <a:gd name="connsiteY2" fmla="*/ 498376 h 755354"/>
              <a:gd name="connsiteX3" fmla="*/ 408702 w 1179998"/>
              <a:gd name="connsiteY3" fmla="*/ 659014 h 755354"/>
              <a:gd name="connsiteX4" fmla="*/ 674372 w 1179998"/>
              <a:gd name="connsiteY4" fmla="*/ 751690 h 755354"/>
              <a:gd name="connsiteX5" fmla="*/ 929 w 1179998"/>
              <a:gd name="connsiteY5" fmla="*/ 535447 h 755354"/>
              <a:gd name="connsiteX6" fmla="*/ 532270 w 1179998"/>
              <a:gd name="connsiteY6" fmla="*/ 646657 h 755354"/>
              <a:gd name="connsiteX7" fmla="*/ 717621 w 1179998"/>
              <a:gd name="connsiteY7" fmla="*/ 467484 h 755354"/>
              <a:gd name="connsiteX8" fmla="*/ 643480 w 1179998"/>
              <a:gd name="connsiteY8" fmla="*/ 448949 h 755354"/>
              <a:gd name="connsiteX9" fmla="*/ 1156286 w 1179998"/>
              <a:gd name="connsiteY9" fmla="*/ 28820 h 755354"/>
              <a:gd name="connsiteX10" fmla="*/ 1094502 w 1179998"/>
              <a:gd name="connsiteY10" fmla="*/ 65890 h 755354"/>
              <a:gd name="connsiteX11" fmla="*/ 1100680 w 1179998"/>
              <a:gd name="connsiteY11" fmla="*/ 10284 h 75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9998" h="755354">
                <a:moveTo>
                  <a:pt x="1100680" y="10284"/>
                </a:moveTo>
                <a:cubicBezTo>
                  <a:pt x="1043015" y="51473"/>
                  <a:pt x="806178" y="231676"/>
                  <a:pt x="748513" y="313025"/>
                </a:cubicBezTo>
                <a:cubicBezTo>
                  <a:pt x="690848" y="394374"/>
                  <a:pt x="811326" y="440711"/>
                  <a:pt x="754691" y="498376"/>
                </a:cubicBezTo>
                <a:cubicBezTo>
                  <a:pt x="698056" y="556041"/>
                  <a:pt x="422088" y="616795"/>
                  <a:pt x="408702" y="659014"/>
                </a:cubicBezTo>
                <a:cubicBezTo>
                  <a:pt x="395316" y="701233"/>
                  <a:pt x="742334" y="772285"/>
                  <a:pt x="674372" y="751690"/>
                </a:cubicBezTo>
                <a:cubicBezTo>
                  <a:pt x="606410" y="731096"/>
                  <a:pt x="24612" y="552952"/>
                  <a:pt x="929" y="535447"/>
                </a:cubicBezTo>
                <a:cubicBezTo>
                  <a:pt x="-22754" y="517942"/>
                  <a:pt x="412821" y="657984"/>
                  <a:pt x="532270" y="646657"/>
                </a:cubicBezTo>
                <a:cubicBezTo>
                  <a:pt x="651719" y="635330"/>
                  <a:pt x="699086" y="500435"/>
                  <a:pt x="717621" y="467484"/>
                </a:cubicBezTo>
                <a:cubicBezTo>
                  <a:pt x="736156" y="434533"/>
                  <a:pt x="570369" y="522060"/>
                  <a:pt x="643480" y="448949"/>
                </a:cubicBezTo>
                <a:cubicBezTo>
                  <a:pt x="716591" y="375838"/>
                  <a:pt x="1081116" y="92663"/>
                  <a:pt x="1156286" y="28820"/>
                </a:cubicBezTo>
                <a:cubicBezTo>
                  <a:pt x="1231456" y="-35023"/>
                  <a:pt x="1104799" y="66920"/>
                  <a:pt x="1094502" y="65890"/>
                </a:cubicBezTo>
                <a:cubicBezTo>
                  <a:pt x="1084205" y="64860"/>
                  <a:pt x="1158345" y="-30905"/>
                  <a:pt x="1100680" y="10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C99F1958-C924-712F-79D1-02CDBDCB50B8}"/>
              </a:ext>
            </a:extLst>
          </p:cNvPr>
          <p:cNvSpPr/>
          <p:nvPr/>
        </p:nvSpPr>
        <p:spPr>
          <a:xfrm>
            <a:off x="3551462" y="1896757"/>
            <a:ext cx="1342260" cy="995727"/>
          </a:xfrm>
          <a:custGeom>
            <a:avLst/>
            <a:gdLst>
              <a:gd name="connsiteX0" fmla="*/ 1341814 w 1342260"/>
              <a:gd name="connsiteY0" fmla="*/ 185357 h 995727"/>
              <a:gd name="connsiteX1" fmla="*/ 946397 w 1342260"/>
              <a:gd name="connsiteY1" fmla="*/ 216248 h 995727"/>
              <a:gd name="connsiteX2" fmla="*/ 464484 w 1342260"/>
              <a:gd name="connsiteY2" fmla="*/ 142108 h 995727"/>
              <a:gd name="connsiteX3" fmla="*/ 872257 w 1342260"/>
              <a:gd name="connsiteY3" fmla="*/ 216248 h 995727"/>
              <a:gd name="connsiteX4" fmla="*/ 340916 w 1342260"/>
              <a:gd name="connsiteY4" fmla="*/ 420135 h 995727"/>
              <a:gd name="connsiteX5" fmla="*/ 581873 w 1342260"/>
              <a:gd name="connsiteY5" fmla="*/ 364529 h 995727"/>
              <a:gd name="connsiteX6" fmla="*/ 260597 w 1342260"/>
              <a:gd name="connsiteY6" fmla="*/ 426313 h 995727"/>
              <a:gd name="connsiteX7" fmla="*/ 7284 w 1342260"/>
              <a:gd name="connsiteY7" fmla="*/ 976189 h 995727"/>
              <a:gd name="connsiteX8" fmla="*/ 62889 w 1342260"/>
              <a:gd name="connsiteY8" fmla="*/ 821729 h 995727"/>
              <a:gd name="connsiteX9" fmla="*/ 1106 w 1342260"/>
              <a:gd name="connsiteY9" fmla="*/ 333638 h 995727"/>
              <a:gd name="connsiteX10" fmla="*/ 99960 w 1342260"/>
              <a:gd name="connsiteY10" fmla="*/ 759946 h 995727"/>
              <a:gd name="connsiteX11" fmla="*/ 513911 w 1342260"/>
              <a:gd name="connsiteY11" fmla="*/ 345994 h 995727"/>
              <a:gd name="connsiteX12" fmla="*/ 804295 w 1342260"/>
              <a:gd name="connsiteY12" fmla="*/ 259497 h 995727"/>
              <a:gd name="connsiteX13" fmla="*/ 705441 w 1342260"/>
              <a:gd name="connsiteY13" fmla="*/ 173000 h 995727"/>
              <a:gd name="connsiteX14" fmla="*/ 921684 w 1342260"/>
              <a:gd name="connsiteY14" fmla="*/ 179178 h 995727"/>
              <a:gd name="connsiteX15" fmla="*/ 563338 w 1342260"/>
              <a:gd name="connsiteY15" fmla="*/ 5 h 995727"/>
              <a:gd name="connsiteX16" fmla="*/ 1014360 w 1342260"/>
              <a:gd name="connsiteY16" fmla="*/ 173000 h 995727"/>
              <a:gd name="connsiteX17" fmla="*/ 1341814 w 1342260"/>
              <a:gd name="connsiteY17" fmla="*/ 185357 h 995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42260" h="995727">
                <a:moveTo>
                  <a:pt x="1341814" y="185357"/>
                </a:moveTo>
                <a:cubicBezTo>
                  <a:pt x="1330487" y="192565"/>
                  <a:pt x="1092619" y="223456"/>
                  <a:pt x="946397" y="216248"/>
                </a:cubicBezTo>
                <a:cubicBezTo>
                  <a:pt x="800175" y="209040"/>
                  <a:pt x="476841" y="142108"/>
                  <a:pt x="464484" y="142108"/>
                </a:cubicBezTo>
                <a:cubicBezTo>
                  <a:pt x="452127" y="142108"/>
                  <a:pt x="892852" y="169910"/>
                  <a:pt x="872257" y="216248"/>
                </a:cubicBezTo>
                <a:cubicBezTo>
                  <a:pt x="851662" y="262586"/>
                  <a:pt x="389313" y="395422"/>
                  <a:pt x="340916" y="420135"/>
                </a:cubicBezTo>
                <a:cubicBezTo>
                  <a:pt x="292519" y="444849"/>
                  <a:pt x="595259" y="363499"/>
                  <a:pt x="581873" y="364529"/>
                </a:cubicBezTo>
                <a:cubicBezTo>
                  <a:pt x="568486" y="365559"/>
                  <a:pt x="356362" y="324370"/>
                  <a:pt x="260597" y="426313"/>
                </a:cubicBezTo>
                <a:cubicBezTo>
                  <a:pt x="164832" y="528256"/>
                  <a:pt x="40235" y="910286"/>
                  <a:pt x="7284" y="976189"/>
                </a:cubicBezTo>
                <a:cubicBezTo>
                  <a:pt x="-25667" y="1042092"/>
                  <a:pt x="63919" y="928821"/>
                  <a:pt x="62889" y="821729"/>
                </a:cubicBezTo>
                <a:cubicBezTo>
                  <a:pt x="61859" y="714637"/>
                  <a:pt x="-5072" y="343935"/>
                  <a:pt x="1106" y="333638"/>
                </a:cubicBezTo>
                <a:cubicBezTo>
                  <a:pt x="7284" y="323341"/>
                  <a:pt x="14492" y="757887"/>
                  <a:pt x="99960" y="759946"/>
                </a:cubicBezTo>
                <a:cubicBezTo>
                  <a:pt x="185427" y="762005"/>
                  <a:pt x="396522" y="429402"/>
                  <a:pt x="513911" y="345994"/>
                </a:cubicBezTo>
                <a:cubicBezTo>
                  <a:pt x="631300" y="262586"/>
                  <a:pt x="772373" y="288329"/>
                  <a:pt x="804295" y="259497"/>
                </a:cubicBezTo>
                <a:cubicBezTo>
                  <a:pt x="836217" y="230665"/>
                  <a:pt x="685876" y="186387"/>
                  <a:pt x="705441" y="173000"/>
                </a:cubicBezTo>
                <a:cubicBezTo>
                  <a:pt x="725006" y="159613"/>
                  <a:pt x="945368" y="208010"/>
                  <a:pt x="921684" y="179178"/>
                </a:cubicBezTo>
                <a:cubicBezTo>
                  <a:pt x="898000" y="150346"/>
                  <a:pt x="547892" y="1035"/>
                  <a:pt x="563338" y="5"/>
                </a:cubicBezTo>
                <a:cubicBezTo>
                  <a:pt x="578784" y="-1025"/>
                  <a:pt x="882555" y="144168"/>
                  <a:pt x="1014360" y="173000"/>
                </a:cubicBezTo>
                <a:cubicBezTo>
                  <a:pt x="1146165" y="201832"/>
                  <a:pt x="1353141" y="178149"/>
                  <a:pt x="1341814" y="185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D44385E9-CE61-1037-188D-FB0633828E84}"/>
              </a:ext>
            </a:extLst>
          </p:cNvPr>
          <p:cNvSpPr/>
          <p:nvPr/>
        </p:nvSpPr>
        <p:spPr>
          <a:xfrm>
            <a:off x="4813496" y="1795119"/>
            <a:ext cx="493922" cy="779520"/>
          </a:xfrm>
          <a:custGeom>
            <a:avLst/>
            <a:gdLst>
              <a:gd name="connsiteX0" fmla="*/ 11818 w 493922"/>
              <a:gd name="connsiteY0" fmla="*/ 2789 h 779520"/>
              <a:gd name="connsiteX1" fmla="*/ 61245 w 493922"/>
              <a:gd name="connsiteY1" fmla="*/ 249924 h 779520"/>
              <a:gd name="connsiteX2" fmla="*/ 481374 w 493922"/>
              <a:gd name="connsiteY2" fmla="*/ 768908 h 779520"/>
              <a:gd name="connsiteX3" fmla="*/ 351628 w 493922"/>
              <a:gd name="connsiteY3" fmla="*/ 577378 h 779520"/>
              <a:gd name="connsiteX4" fmla="*/ 24174 w 493922"/>
              <a:gd name="connsiteY4" fmla="*/ 311708 h 779520"/>
              <a:gd name="connsiteX5" fmla="*/ 153920 w 493922"/>
              <a:gd name="connsiteY5" fmla="*/ 398205 h 779520"/>
              <a:gd name="connsiteX6" fmla="*/ 11818 w 493922"/>
              <a:gd name="connsiteY6" fmla="*/ 2789 h 7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922" h="779520">
                <a:moveTo>
                  <a:pt x="11818" y="2789"/>
                </a:moveTo>
                <a:cubicBezTo>
                  <a:pt x="-3628" y="-21925"/>
                  <a:pt x="-17014" y="122238"/>
                  <a:pt x="61245" y="249924"/>
                </a:cubicBezTo>
                <a:cubicBezTo>
                  <a:pt x="139504" y="377610"/>
                  <a:pt x="432977" y="714332"/>
                  <a:pt x="481374" y="768908"/>
                </a:cubicBezTo>
                <a:cubicBezTo>
                  <a:pt x="529771" y="823484"/>
                  <a:pt x="427828" y="653578"/>
                  <a:pt x="351628" y="577378"/>
                </a:cubicBezTo>
                <a:cubicBezTo>
                  <a:pt x="275428" y="501178"/>
                  <a:pt x="57125" y="341570"/>
                  <a:pt x="24174" y="311708"/>
                </a:cubicBezTo>
                <a:cubicBezTo>
                  <a:pt x="-8777" y="281846"/>
                  <a:pt x="158039" y="443513"/>
                  <a:pt x="153920" y="398205"/>
                </a:cubicBezTo>
                <a:cubicBezTo>
                  <a:pt x="149801" y="352897"/>
                  <a:pt x="27264" y="27503"/>
                  <a:pt x="11818" y="2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1587CC6D-6AEF-33CC-3A0E-61A820300F44}"/>
              </a:ext>
            </a:extLst>
          </p:cNvPr>
          <p:cNvSpPr/>
          <p:nvPr/>
        </p:nvSpPr>
        <p:spPr>
          <a:xfrm>
            <a:off x="5762979" y="3359443"/>
            <a:ext cx="1860511" cy="3434443"/>
          </a:xfrm>
          <a:custGeom>
            <a:avLst/>
            <a:gdLst>
              <a:gd name="connsiteX0" fmla="*/ 1448 w 1860511"/>
              <a:gd name="connsiteY0" fmla="*/ 1595 h 3434443"/>
              <a:gd name="connsiteX1" fmla="*/ 903491 w 1860511"/>
              <a:gd name="connsiteY1" fmla="*/ 1058098 h 3434443"/>
              <a:gd name="connsiteX2" fmla="*/ 847886 w 1860511"/>
              <a:gd name="connsiteY2" fmla="*/ 909816 h 3434443"/>
              <a:gd name="connsiteX3" fmla="*/ 1379226 w 1860511"/>
              <a:gd name="connsiteY3" fmla="*/ 1836573 h 3434443"/>
              <a:gd name="connsiteX4" fmla="*/ 1317443 w 1860511"/>
              <a:gd name="connsiteY4" fmla="*/ 1682114 h 3434443"/>
              <a:gd name="connsiteX5" fmla="*/ 1836426 w 1860511"/>
              <a:gd name="connsiteY5" fmla="*/ 3337919 h 3434443"/>
              <a:gd name="connsiteX6" fmla="*/ 1719037 w 1860511"/>
              <a:gd name="connsiteY6" fmla="*/ 3059892 h 3434443"/>
              <a:gd name="connsiteX7" fmla="*/ 1230945 w 1860511"/>
              <a:gd name="connsiteY7" fmla="*/ 1583260 h 3434443"/>
              <a:gd name="connsiteX8" fmla="*/ 779924 w 1860511"/>
              <a:gd name="connsiteY8" fmla="*/ 965422 h 3434443"/>
              <a:gd name="connsiteX9" fmla="*/ 483362 w 1860511"/>
              <a:gd name="connsiteY9" fmla="*/ 483508 h 3434443"/>
              <a:gd name="connsiteX10" fmla="*/ 687248 w 1860511"/>
              <a:gd name="connsiteY10" fmla="*/ 810962 h 3434443"/>
              <a:gd name="connsiteX11" fmla="*/ 1448 w 1860511"/>
              <a:gd name="connsiteY11" fmla="*/ 1595 h 343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0511" h="3434443">
                <a:moveTo>
                  <a:pt x="1448" y="1595"/>
                </a:moveTo>
                <a:cubicBezTo>
                  <a:pt x="37488" y="42784"/>
                  <a:pt x="762418" y="906728"/>
                  <a:pt x="903491" y="1058098"/>
                </a:cubicBezTo>
                <a:cubicBezTo>
                  <a:pt x="1044564" y="1209468"/>
                  <a:pt x="768597" y="780070"/>
                  <a:pt x="847886" y="909816"/>
                </a:cubicBezTo>
                <a:cubicBezTo>
                  <a:pt x="927175" y="1039562"/>
                  <a:pt x="1300967" y="1707857"/>
                  <a:pt x="1379226" y="1836573"/>
                </a:cubicBezTo>
                <a:cubicBezTo>
                  <a:pt x="1457485" y="1965289"/>
                  <a:pt x="1241243" y="1431890"/>
                  <a:pt x="1317443" y="1682114"/>
                </a:cubicBezTo>
                <a:cubicBezTo>
                  <a:pt x="1393643" y="1932338"/>
                  <a:pt x="1769494" y="3108289"/>
                  <a:pt x="1836426" y="3337919"/>
                </a:cubicBezTo>
                <a:cubicBezTo>
                  <a:pt x="1903358" y="3567549"/>
                  <a:pt x="1819950" y="3352335"/>
                  <a:pt x="1719037" y="3059892"/>
                </a:cubicBezTo>
                <a:cubicBezTo>
                  <a:pt x="1618124" y="2767449"/>
                  <a:pt x="1387464" y="1932338"/>
                  <a:pt x="1230945" y="1583260"/>
                </a:cubicBezTo>
                <a:cubicBezTo>
                  <a:pt x="1074426" y="1234182"/>
                  <a:pt x="904521" y="1148714"/>
                  <a:pt x="779924" y="965422"/>
                </a:cubicBezTo>
                <a:cubicBezTo>
                  <a:pt x="655327" y="782130"/>
                  <a:pt x="498808" y="509251"/>
                  <a:pt x="483362" y="483508"/>
                </a:cubicBezTo>
                <a:cubicBezTo>
                  <a:pt x="467916" y="457765"/>
                  <a:pt x="761389" y="892311"/>
                  <a:pt x="687248" y="810962"/>
                </a:cubicBezTo>
                <a:cubicBezTo>
                  <a:pt x="613107" y="729613"/>
                  <a:pt x="-34592" y="-39594"/>
                  <a:pt x="1448" y="1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9D75AD93-DB45-35EF-16D2-4ACD202F4FF9}"/>
              </a:ext>
            </a:extLst>
          </p:cNvPr>
          <p:cNvSpPr/>
          <p:nvPr/>
        </p:nvSpPr>
        <p:spPr>
          <a:xfrm>
            <a:off x="5658572" y="3300261"/>
            <a:ext cx="717348" cy="750088"/>
          </a:xfrm>
          <a:custGeom>
            <a:avLst/>
            <a:gdLst>
              <a:gd name="connsiteX0" fmla="*/ 7001 w 717348"/>
              <a:gd name="connsiteY0" fmla="*/ 5171 h 750088"/>
              <a:gd name="connsiteX1" fmla="*/ 686623 w 717348"/>
              <a:gd name="connsiteY1" fmla="*/ 728042 h 750088"/>
              <a:gd name="connsiteX2" fmla="*/ 587769 w 717348"/>
              <a:gd name="connsiteY2" fmla="*/ 542690 h 750088"/>
              <a:gd name="connsiteX3" fmla="*/ 470379 w 717348"/>
              <a:gd name="connsiteY3" fmla="*/ 326447 h 750088"/>
              <a:gd name="connsiteX4" fmla="*/ 365347 w 717348"/>
              <a:gd name="connsiteY4" fmla="*/ 252307 h 750088"/>
              <a:gd name="connsiteX5" fmla="*/ 581590 w 717348"/>
              <a:gd name="connsiteY5" fmla="*/ 592117 h 750088"/>
              <a:gd name="connsiteX6" fmla="*/ 346812 w 717348"/>
              <a:gd name="connsiteY6" fmla="*/ 412944 h 750088"/>
              <a:gd name="connsiteX7" fmla="*/ 7001 w 717348"/>
              <a:gd name="connsiteY7" fmla="*/ 5171 h 75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348" h="750088">
                <a:moveTo>
                  <a:pt x="7001" y="5171"/>
                </a:moveTo>
                <a:cubicBezTo>
                  <a:pt x="63636" y="57687"/>
                  <a:pt x="589828" y="638456"/>
                  <a:pt x="686623" y="728042"/>
                </a:cubicBezTo>
                <a:cubicBezTo>
                  <a:pt x="783418" y="817628"/>
                  <a:pt x="623810" y="609622"/>
                  <a:pt x="587769" y="542690"/>
                </a:cubicBezTo>
                <a:cubicBezTo>
                  <a:pt x="551728" y="475758"/>
                  <a:pt x="507449" y="374844"/>
                  <a:pt x="470379" y="326447"/>
                </a:cubicBezTo>
                <a:cubicBezTo>
                  <a:pt x="433309" y="278050"/>
                  <a:pt x="346812" y="208029"/>
                  <a:pt x="365347" y="252307"/>
                </a:cubicBezTo>
                <a:cubicBezTo>
                  <a:pt x="383882" y="296585"/>
                  <a:pt x="584679" y="565344"/>
                  <a:pt x="581590" y="592117"/>
                </a:cubicBezTo>
                <a:cubicBezTo>
                  <a:pt x="578501" y="618890"/>
                  <a:pt x="440517" y="510768"/>
                  <a:pt x="346812" y="412944"/>
                </a:cubicBezTo>
                <a:cubicBezTo>
                  <a:pt x="253107" y="315120"/>
                  <a:pt x="-49634" y="-47345"/>
                  <a:pt x="7001" y="5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FB1B594D-307C-23DD-B04A-A4206FE8A64A}"/>
              </a:ext>
            </a:extLst>
          </p:cNvPr>
          <p:cNvSpPr/>
          <p:nvPr/>
        </p:nvSpPr>
        <p:spPr>
          <a:xfrm>
            <a:off x="5646479" y="3569811"/>
            <a:ext cx="1609987" cy="3200064"/>
          </a:xfrm>
          <a:custGeom>
            <a:avLst/>
            <a:gdLst>
              <a:gd name="connsiteX0" fmla="*/ 559 w 1609987"/>
              <a:gd name="connsiteY0" fmla="*/ 1292 h 3200064"/>
              <a:gd name="connsiteX1" fmla="*/ 711072 w 1609987"/>
              <a:gd name="connsiteY1" fmla="*/ 792124 h 3200064"/>
              <a:gd name="connsiteX2" fmla="*/ 630753 w 1609987"/>
              <a:gd name="connsiteY2" fmla="*/ 575881 h 3200064"/>
              <a:gd name="connsiteX3" fmla="*/ 1094132 w 1609987"/>
              <a:gd name="connsiteY3" fmla="*/ 1249324 h 3200064"/>
              <a:gd name="connsiteX4" fmla="*/ 1087953 w 1609987"/>
              <a:gd name="connsiteY4" fmla="*/ 1138113 h 3200064"/>
              <a:gd name="connsiteX5" fmla="*/ 1477191 w 1609987"/>
              <a:gd name="connsiteY5" fmla="*/ 2077227 h 3200064"/>
              <a:gd name="connsiteX6" fmla="*/ 1440121 w 1609987"/>
              <a:gd name="connsiteY6" fmla="*/ 1898054 h 3200064"/>
              <a:gd name="connsiteX7" fmla="*/ 1606937 w 1609987"/>
              <a:gd name="connsiteY7" fmla="*/ 2670351 h 3200064"/>
              <a:gd name="connsiteX8" fmla="*/ 1545153 w 1609987"/>
              <a:gd name="connsiteY8" fmla="*/ 2497357 h 3200064"/>
              <a:gd name="connsiteX9" fmla="*/ 1508083 w 1609987"/>
              <a:gd name="connsiteY9" fmla="*/ 3183157 h 3200064"/>
              <a:gd name="connsiteX10" fmla="*/ 1514262 w 1609987"/>
              <a:gd name="connsiteY10" fmla="*/ 2936021 h 3200064"/>
              <a:gd name="connsiteX11" fmla="*/ 1452478 w 1609987"/>
              <a:gd name="connsiteY11" fmla="*/ 2336719 h 3200064"/>
              <a:gd name="connsiteX12" fmla="*/ 1217699 w 1609987"/>
              <a:gd name="connsiteY12" fmla="*/ 1533530 h 3200064"/>
              <a:gd name="connsiteX13" fmla="*/ 1192986 w 1609987"/>
              <a:gd name="connsiteY13" fmla="*/ 1984551 h 3200064"/>
              <a:gd name="connsiteX14" fmla="*/ 1112667 w 1609987"/>
              <a:gd name="connsiteY14" fmla="*/ 1527351 h 3200064"/>
              <a:gd name="connsiteX15" fmla="*/ 463937 w 1609987"/>
              <a:gd name="connsiteY15" fmla="*/ 699448 h 3200064"/>
              <a:gd name="connsiteX16" fmla="*/ 1007635 w 1609987"/>
              <a:gd name="connsiteY16" fmla="*/ 1329643 h 3200064"/>
              <a:gd name="connsiteX17" fmla="*/ 828462 w 1609987"/>
              <a:gd name="connsiteY17" fmla="*/ 860086 h 3200064"/>
              <a:gd name="connsiteX18" fmla="*/ 1044705 w 1609987"/>
              <a:gd name="connsiteY18" fmla="*/ 1138113 h 3200064"/>
              <a:gd name="connsiteX19" fmla="*/ 599862 w 1609987"/>
              <a:gd name="connsiteY19" fmla="*/ 619130 h 3200064"/>
              <a:gd name="connsiteX20" fmla="*/ 559 w 1609987"/>
              <a:gd name="connsiteY20" fmla="*/ 1292 h 320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09987" h="3200064">
                <a:moveTo>
                  <a:pt x="559" y="1292"/>
                </a:moveTo>
                <a:cubicBezTo>
                  <a:pt x="19094" y="30124"/>
                  <a:pt x="606040" y="696359"/>
                  <a:pt x="711072" y="792124"/>
                </a:cubicBezTo>
                <a:cubicBezTo>
                  <a:pt x="816104" y="887889"/>
                  <a:pt x="566910" y="499681"/>
                  <a:pt x="630753" y="575881"/>
                </a:cubicBezTo>
                <a:cubicBezTo>
                  <a:pt x="694596" y="652081"/>
                  <a:pt x="1017932" y="1155619"/>
                  <a:pt x="1094132" y="1249324"/>
                </a:cubicBezTo>
                <a:cubicBezTo>
                  <a:pt x="1170332" y="1343029"/>
                  <a:pt x="1024110" y="1000129"/>
                  <a:pt x="1087953" y="1138113"/>
                </a:cubicBezTo>
                <a:cubicBezTo>
                  <a:pt x="1151796" y="1276097"/>
                  <a:pt x="1418496" y="1950570"/>
                  <a:pt x="1477191" y="2077227"/>
                </a:cubicBezTo>
                <a:cubicBezTo>
                  <a:pt x="1535886" y="2203884"/>
                  <a:pt x="1418497" y="1799200"/>
                  <a:pt x="1440121" y="1898054"/>
                </a:cubicBezTo>
                <a:cubicBezTo>
                  <a:pt x="1461745" y="1996908"/>
                  <a:pt x="1589432" y="2570467"/>
                  <a:pt x="1606937" y="2670351"/>
                </a:cubicBezTo>
                <a:cubicBezTo>
                  <a:pt x="1624442" y="2770235"/>
                  <a:pt x="1561629" y="2411889"/>
                  <a:pt x="1545153" y="2497357"/>
                </a:cubicBezTo>
                <a:cubicBezTo>
                  <a:pt x="1528677" y="2582825"/>
                  <a:pt x="1513232" y="3110046"/>
                  <a:pt x="1508083" y="3183157"/>
                </a:cubicBezTo>
                <a:cubicBezTo>
                  <a:pt x="1502935" y="3256268"/>
                  <a:pt x="1523530" y="3077094"/>
                  <a:pt x="1514262" y="2936021"/>
                </a:cubicBezTo>
                <a:cubicBezTo>
                  <a:pt x="1504995" y="2794948"/>
                  <a:pt x="1501905" y="2570467"/>
                  <a:pt x="1452478" y="2336719"/>
                </a:cubicBezTo>
                <a:cubicBezTo>
                  <a:pt x="1403051" y="2102971"/>
                  <a:pt x="1260948" y="1592225"/>
                  <a:pt x="1217699" y="1533530"/>
                </a:cubicBezTo>
                <a:cubicBezTo>
                  <a:pt x="1174450" y="1474835"/>
                  <a:pt x="1210491" y="1985581"/>
                  <a:pt x="1192986" y="1984551"/>
                </a:cubicBezTo>
                <a:cubicBezTo>
                  <a:pt x="1175481" y="1983521"/>
                  <a:pt x="1234175" y="1741535"/>
                  <a:pt x="1112667" y="1527351"/>
                </a:cubicBezTo>
                <a:cubicBezTo>
                  <a:pt x="991159" y="1313167"/>
                  <a:pt x="481442" y="732399"/>
                  <a:pt x="463937" y="699448"/>
                </a:cubicBezTo>
                <a:cubicBezTo>
                  <a:pt x="446432" y="666497"/>
                  <a:pt x="946881" y="1302870"/>
                  <a:pt x="1007635" y="1329643"/>
                </a:cubicBezTo>
                <a:cubicBezTo>
                  <a:pt x="1068389" y="1356416"/>
                  <a:pt x="822284" y="892008"/>
                  <a:pt x="828462" y="860086"/>
                </a:cubicBezTo>
                <a:cubicBezTo>
                  <a:pt x="834640" y="828164"/>
                  <a:pt x="1082805" y="1178272"/>
                  <a:pt x="1044705" y="1138113"/>
                </a:cubicBezTo>
                <a:cubicBezTo>
                  <a:pt x="1006605" y="1097954"/>
                  <a:pt x="770797" y="804481"/>
                  <a:pt x="599862" y="619130"/>
                </a:cubicBezTo>
                <a:cubicBezTo>
                  <a:pt x="428927" y="433779"/>
                  <a:pt x="-17976" y="-27540"/>
                  <a:pt x="559" y="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1B8B25AF-E513-6310-6A9F-588C71DF3D49}"/>
              </a:ext>
            </a:extLst>
          </p:cNvPr>
          <p:cNvSpPr/>
          <p:nvPr/>
        </p:nvSpPr>
        <p:spPr>
          <a:xfrm>
            <a:off x="5430633" y="3689182"/>
            <a:ext cx="294302" cy="926676"/>
          </a:xfrm>
          <a:custGeom>
            <a:avLst/>
            <a:gdLst>
              <a:gd name="connsiteX0" fmla="*/ 290545 w 294302"/>
              <a:gd name="connsiteY0" fmla="*/ 5488 h 926676"/>
              <a:gd name="connsiteX1" fmla="*/ 185513 w 294302"/>
              <a:gd name="connsiteY1" fmla="*/ 580077 h 926676"/>
              <a:gd name="connsiteX2" fmla="*/ 247297 w 294302"/>
              <a:gd name="connsiteY2" fmla="*/ 505937 h 926676"/>
              <a:gd name="connsiteX3" fmla="*/ 162 w 294302"/>
              <a:gd name="connsiteY3" fmla="*/ 926067 h 926676"/>
              <a:gd name="connsiteX4" fmla="*/ 210226 w 294302"/>
              <a:gd name="connsiteY4" fmla="*/ 592434 h 926676"/>
              <a:gd name="connsiteX5" fmla="*/ 265832 w 294302"/>
              <a:gd name="connsiteY5" fmla="*/ 308229 h 926676"/>
              <a:gd name="connsiteX6" fmla="*/ 290545 w 294302"/>
              <a:gd name="connsiteY6" fmla="*/ 5488 h 92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302" h="926676">
                <a:moveTo>
                  <a:pt x="290545" y="5488"/>
                </a:moveTo>
                <a:cubicBezTo>
                  <a:pt x="277159" y="50796"/>
                  <a:pt x="192721" y="496669"/>
                  <a:pt x="185513" y="580077"/>
                </a:cubicBezTo>
                <a:cubicBezTo>
                  <a:pt x="178305" y="663485"/>
                  <a:pt x="278189" y="448272"/>
                  <a:pt x="247297" y="505937"/>
                </a:cubicBezTo>
                <a:cubicBezTo>
                  <a:pt x="216405" y="563602"/>
                  <a:pt x="6341" y="911651"/>
                  <a:pt x="162" y="926067"/>
                </a:cubicBezTo>
                <a:cubicBezTo>
                  <a:pt x="-6017" y="940483"/>
                  <a:pt x="165948" y="695407"/>
                  <a:pt x="210226" y="592434"/>
                </a:cubicBezTo>
                <a:cubicBezTo>
                  <a:pt x="254504" y="489461"/>
                  <a:pt x="253475" y="409142"/>
                  <a:pt x="265832" y="308229"/>
                </a:cubicBezTo>
                <a:cubicBezTo>
                  <a:pt x="278189" y="207316"/>
                  <a:pt x="303931" y="-39820"/>
                  <a:pt x="290545" y="5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C270A102-E602-E7DC-786D-8666DB09B7AA}"/>
              </a:ext>
            </a:extLst>
          </p:cNvPr>
          <p:cNvSpPr/>
          <p:nvPr/>
        </p:nvSpPr>
        <p:spPr>
          <a:xfrm>
            <a:off x="5369004" y="4744971"/>
            <a:ext cx="337766" cy="2014113"/>
          </a:xfrm>
          <a:custGeom>
            <a:avLst/>
            <a:gdLst>
              <a:gd name="connsiteX0" fmla="*/ 7 w 337766"/>
              <a:gd name="connsiteY0" fmla="*/ 24 h 2014113"/>
              <a:gd name="connsiteX1" fmla="*/ 129753 w 337766"/>
              <a:gd name="connsiteY1" fmla="*/ 438688 h 2014113"/>
              <a:gd name="connsiteX2" fmla="*/ 191537 w 337766"/>
              <a:gd name="connsiteY2" fmla="*/ 222445 h 2014113"/>
              <a:gd name="connsiteX3" fmla="*/ 278034 w 337766"/>
              <a:gd name="connsiteY3" fmla="*/ 815570 h 2014113"/>
              <a:gd name="connsiteX4" fmla="*/ 327461 w 337766"/>
              <a:gd name="connsiteY4" fmla="*/ 617861 h 2014113"/>
              <a:gd name="connsiteX5" fmla="*/ 333639 w 337766"/>
              <a:gd name="connsiteY5" fmla="*/ 908245 h 2014113"/>
              <a:gd name="connsiteX6" fmla="*/ 278034 w 337766"/>
              <a:gd name="connsiteY6" fmla="*/ 1705256 h 2014113"/>
              <a:gd name="connsiteX7" fmla="*/ 327461 w 337766"/>
              <a:gd name="connsiteY7" fmla="*/ 1241878 h 2014113"/>
              <a:gd name="connsiteX8" fmla="*/ 216250 w 337766"/>
              <a:gd name="connsiteY8" fmla="*/ 2001818 h 2014113"/>
              <a:gd name="connsiteX9" fmla="*/ 296569 w 337766"/>
              <a:gd name="connsiteY9" fmla="*/ 1624937 h 2014113"/>
              <a:gd name="connsiteX10" fmla="*/ 166823 w 337766"/>
              <a:gd name="connsiteY10" fmla="*/ 519007 h 2014113"/>
              <a:gd name="connsiteX11" fmla="*/ 284212 w 337766"/>
              <a:gd name="connsiteY11" fmla="*/ 846461 h 2014113"/>
              <a:gd name="connsiteX12" fmla="*/ 135931 w 337766"/>
              <a:gd name="connsiteY12" fmla="*/ 420153 h 2014113"/>
              <a:gd name="connsiteX13" fmla="*/ 7 w 337766"/>
              <a:gd name="connsiteY13" fmla="*/ 24 h 201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766" h="2014113">
                <a:moveTo>
                  <a:pt x="7" y="24"/>
                </a:moveTo>
                <a:cubicBezTo>
                  <a:pt x="-1023" y="3113"/>
                  <a:pt x="97831" y="401618"/>
                  <a:pt x="129753" y="438688"/>
                </a:cubicBezTo>
                <a:cubicBezTo>
                  <a:pt x="161675" y="475758"/>
                  <a:pt x="166824" y="159631"/>
                  <a:pt x="191537" y="222445"/>
                </a:cubicBezTo>
                <a:cubicBezTo>
                  <a:pt x="216251" y="285259"/>
                  <a:pt x="255380" y="749667"/>
                  <a:pt x="278034" y="815570"/>
                </a:cubicBezTo>
                <a:cubicBezTo>
                  <a:pt x="300688" y="881473"/>
                  <a:pt x="318194" y="602415"/>
                  <a:pt x="327461" y="617861"/>
                </a:cubicBezTo>
                <a:cubicBezTo>
                  <a:pt x="336728" y="633307"/>
                  <a:pt x="341877" y="727013"/>
                  <a:pt x="333639" y="908245"/>
                </a:cubicBezTo>
                <a:cubicBezTo>
                  <a:pt x="325401" y="1089477"/>
                  <a:pt x="279064" y="1649651"/>
                  <a:pt x="278034" y="1705256"/>
                </a:cubicBezTo>
                <a:cubicBezTo>
                  <a:pt x="277004" y="1760861"/>
                  <a:pt x="337758" y="1192451"/>
                  <a:pt x="327461" y="1241878"/>
                </a:cubicBezTo>
                <a:cubicBezTo>
                  <a:pt x="317164" y="1291305"/>
                  <a:pt x="221399" y="1937975"/>
                  <a:pt x="216250" y="2001818"/>
                </a:cubicBezTo>
                <a:cubicBezTo>
                  <a:pt x="211101" y="2065661"/>
                  <a:pt x="304807" y="1872072"/>
                  <a:pt x="296569" y="1624937"/>
                </a:cubicBezTo>
                <a:cubicBezTo>
                  <a:pt x="288331" y="1377802"/>
                  <a:pt x="168883" y="648753"/>
                  <a:pt x="166823" y="519007"/>
                </a:cubicBezTo>
                <a:cubicBezTo>
                  <a:pt x="164764" y="389261"/>
                  <a:pt x="289361" y="862937"/>
                  <a:pt x="284212" y="846461"/>
                </a:cubicBezTo>
                <a:cubicBezTo>
                  <a:pt x="279063" y="829985"/>
                  <a:pt x="180209" y="559167"/>
                  <a:pt x="135931" y="420153"/>
                </a:cubicBezTo>
                <a:cubicBezTo>
                  <a:pt x="91653" y="281139"/>
                  <a:pt x="1037" y="-3065"/>
                  <a:pt x="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EF13C7B6-054D-AFD6-5ECF-5093EFD9567A}"/>
              </a:ext>
            </a:extLst>
          </p:cNvPr>
          <p:cNvSpPr/>
          <p:nvPr/>
        </p:nvSpPr>
        <p:spPr>
          <a:xfrm>
            <a:off x="5564704" y="4305204"/>
            <a:ext cx="608321" cy="2488833"/>
          </a:xfrm>
          <a:custGeom>
            <a:avLst/>
            <a:gdLst>
              <a:gd name="connsiteX0" fmla="*/ 187366 w 608321"/>
              <a:gd name="connsiteY0" fmla="*/ 1126 h 2488833"/>
              <a:gd name="connsiteX1" fmla="*/ 150296 w 608321"/>
              <a:gd name="connsiteY1" fmla="*/ 396542 h 2488833"/>
              <a:gd name="connsiteX2" fmla="*/ 267685 w 608321"/>
              <a:gd name="connsiteY2" fmla="*/ 730174 h 2488833"/>
              <a:gd name="connsiteX3" fmla="*/ 304755 w 608321"/>
              <a:gd name="connsiteY3" fmla="*/ 526288 h 2488833"/>
              <a:gd name="connsiteX4" fmla="*/ 267685 w 608321"/>
              <a:gd name="connsiteY4" fmla="*/ 1088520 h 2488833"/>
              <a:gd name="connsiteX5" fmla="*/ 341826 w 608321"/>
              <a:gd name="connsiteY5" fmla="*/ 878455 h 2488833"/>
              <a:gd name="connsiteX6" fmla="*/ 341826 w 608321"/>
              <a:gd name="connsiteY6" fmla="*/ 1193553 h 2488833"/>
              <a:gd name="connsiteX7" fmla="*/ 348004 w 608321"/>
              <a:gd name="connsiteY7" fmla="*/ 1527185 h 2488833"/>
              <a:gd name="connsiteX8" fmla="*/ 440680 w 608321"/>
              <a:gd name="connsiteY8" fmla="*/ 1286228 h 2488833"/>
              <a:gd name="connsiteX9" fmla="*/ 354182 w 608321"/>
              <a:gd name="connsiteY9" fmla="*/ 1731072 h 2488833"/>
              <a:gd name="connsiteX10" fmla="*/ 607496 w 608321"/>
              <a:gd name="connsiteY10" fmla="*/ 1422153 h 2488833"/>
              <a:gd name="connsiteX11" fmla="*/ 434501 w 608321"/>
              <a:gd name="connsiteY11" fmla="*/ 1811391 h 2488833"/>
              <a:gd name="connsiteX12" fmla="*/ 409788 w 608321"/>
              <a:gd name="connsiteY12" fmla="*/ 2472477 h 2488833"/>
              <a:gd name="connsiteX13" fmla="*/ 453037 w 608321"/>
              <a:gd name="connsiteY13" fmla="*/ 2151201 h 2488833"/>
              <a:gd name="connsiteX14" fmla="*/ 261507 w 608321"/>
              <a:gd name="connsiteY14" fmla="*/ 723996 h 2488833"/>
              <a:gd name="connsiteX15" fmla="*/ 8193 w 608321"/>
              <a:gd name="connsiteY15" fmla="*/ 279153 h 2488833"/>
              <a:gd name="connsiteX16" fmla="*/ 69977 w 608321"/>
              <a:gd name="connsiteY16" fmla="*/ 526288 h 2488833"/>
              <a:gd name="connsiteX17" fmla="*/ 187366 w 608321"/>
              <a:gd name="connsiteY17" fmla="*/ 1126 h 248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8321" h="2488833">
                <a:moveTo>
                  <a:pt x="187366" y="1126"/>
                </a:moveTo>
                <a:cubicBezTo>
                  <a:pt x="200752" y="-20498"/>
                  <a:pt x="136910" y="275034"/>
                  <a:pt x="150296" y="396542"/>
                </a:cubicBezTo>
                <a:cubicBezTo>
                  <a:pt x="163682" y="518050"/>
                  <a:pt x="241942" y="708550"/>
                  <a:pt x="267685" y="730174"/>
                </a:cubicBezTo>
                <a:cubicBezTo>
                  <a:pt x="293428" y="751798"/>
                  <a:pt x="304755" y="466564"/>
                  <a:pt x="304755" y="526288"/>
                </a:cubicBezTo>
                <a:cubicBezTo>
                  <a:pt x="304755" y="586012"/>
                  <a:pt x="261507" y="1029826"/>
                  <a:pt x="267685" y="1088520"/>
                </a:cubicBezTo>
                <a:cubicBezTo>
                  <a:pt x="273863" y="1147214"/>
                  <a:pt x="329469" y="860950"/>
                  <a:pt x="341826" y="878455"/>
                </a:cubicBezTo>
                <a:cubicBezTo>
                  <a:pt x="354183" y="895960"/>
                  <a:pt x="340796" y="1085431"/>
                  <a:pt x="341826" y="1193553"/>
                </a:cubicBezTo>
                <a:cubicBezTo>
                  <a:pt x="342856" y="1301675"/>
                  <a:pt x="331528" y="1511739"/>
                  <a:pt x="348004" y="1527185"/>
                </a:cubicBezTo>
                <a:cubicBezTo>
                  <a:pt x="364480" y="1542631"/>
                  <a:pt x="439650" y="1252247"/>
                  <a:pt x="440680" y="1286228"/>
                </a:cubicBezTo>
                <a:cubicBezTo>
                  <a:pt x="441710" y="1320209"/>
                  <a:pt x="326379" y="1708418"/>
                  <a:pt x="354182" y="1731072"/>
                </a:cubicBezTo>
                <a:cubicBezTo>
                  <a:pt x="381985" y="1753726"/>
                  <a:pt x="594110" y="1408767"/>
                  <a:pt x="607496" y="1422153"/>
                </a:cubicBezTo>
                <a:cubicBezTo>
                  <a:pt x="620882" y="1435539"/>
                  <a:pt x="467452" y="1636337"/>
                  <a:pt x="434501" y="1811391"/>
                </a:cubicBezTo>
                <a:cubicBezTo>
                  <a:pt x="401550" y="1986445"/>
                  <a:pt x="406699" y="2415842"/>
                  <a:pt x="409788" y="2472477"/>
                </a:cubicBezTo>
                <a:cubicBezTo>
                  <a:pt x="412877" y="2529112"/>
                  <a:pt x="477751" y="2442615"/>
                  <a:pt x="453037" y="2151201"/>
                </a:cubicBezTo>
                <a:cubicBezTo>
                  <a:pt x="428324" y="1859788"/>
                  <a:pt x="335648" y="1036004"/>
                  <a:pt x="261507" y="723996"/>
                </a:cubicBezTo>
                <a:cubicBezTo>
                  <a:pt x="187366" y="411988"/>
                  <a:pt x="40115" y="312104"/>
                  <a:pt x="8193" y="279153"/>
                </a:cubicBezTo>
                <a:cubicBezTo>
                  <a:pt x="-23729" y="246202"/>
                  <a:pt x="46293" y="570567"/>
                  <a:pt x="69977" y="526288"/>
                </a:cubicBezTo>
                <a:cubicBezTo>
                  <a:pt x="93661" y="482010"/>
                  <a:pt x="173980" y="22750"/>
                  <a:pt x="187366" y="1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F3C94197-6D6C-85F7-E315-AA5AA9066FEF}"/>
              </a:ext>
            </a:extLst>
          </p:cNvPr>
          <p:cNvSpPr/>
          <p:nvPr/>
        </p:nvSpPr>
        <p:spPr>
          <a:xfrm>
            <a:off x="2251133" y="980787"/>
            <a:ext cx="494071" cy="867370"/>
          </a:xfrm>
          <a:custGeom>
            <a:avLst/>
            <a:gdLst>
              <a:gd name="connsiteX0" fmla="*/ 492067 w 494071"/>
              <a:gd name="connsiteY0" fmla="*/ 2981 h 867370"/>
              <a:gd name="connsiteX1" fmla="*/ 195675 w 494071"/>
              <a:gd name="connsiteY1" fmla="*/ 192167 h 867370"/>
              <a:gd name="connsiteX2" fmla="*/ 233513 w 494071"/>
              <a:gd name="connsiteY2" fmla="*/ 513784 h 867370"/>
              <a:gd name="connsiteX3" fmla="*/ 94776 w 494071"/>
              <a:gd name="connsiteY3" fmla="*/ 286761 h 867370"/>
              <a:gd name="connsiteX4" fmla="*/ 183 w 494071"/>
              <a:gd name="connsiteY4" fmla="*/ 425497 h 867370"/>
              <a:gd name="connsiteX5" fmla="*/ 69551 w 494071"/>
              <a:gd name="connsiteY5" fmla="*/ 866932 h 867370"/>
              <a:gd name="connsiteX6" fmla="*/ 25408 w 494071"/>
              <a:gd name="connsiteY6" fmla="*/ 337210 h 867370"/>
              <a:gd name="connsiteX7" fmla="*/ 492067 w 494071"/>
              <a:gd name="connsiteY7" fmla="*/ 2981 h 86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071" h="867370">
                <a:moveTo>
                  <a:pt x="492067" y="2981"/>
                </a:moveTo>
                <a:cubicBezTo>
                  <a:pt x="520445" y="-21193"/>
                  <a:pt x="238767" y="107033"/>
                  <a:pt x="195675" y="192167"/>
                </a:cubicBezTo>
                <a:cubicBezTo>
                  <a:pt x="152583" y="277301"/>
                  <a:pt x="250329" y="498018"/>
                  <a:pt x="233513" y="513784"/>
                </a:cubicBezTo>
                <a:cubicBezTo>
                  <a:pt x="216697" y="529550"/>
                  <a:pt x="133664" y="301475"/>
                  <a:pt x="94776" y="286761"/>
                </a:cubicBezTo>
                <a:cubicBezTo>
                  <a:pt x="55888" y="272047"/>
                  <a:pt x="4387" y="328802"/>
                  <a:pt x="183" y="425497"/>
                </a:cubicBezTo>
                <a:cubicBezTo>
                  <a:pt x="-4021" y="522192"/>
                  <a:pt x="65347" y="881646"/>
                  <a:pt x="69551" y="866932"/>
                </a:cubicBezTo>
                <a:cubicBezTo>
                  <a:pt x="73755" y="852218"/>
                  <a:pt x="-43960" y="473845"/>
                  <a:pt x="25408" y="337210"/>
                </a:cubicBezTo>
                <a:cubicBezTo>
                  <a:pt x="94776" y="200576"/>
                  <a:pt x="463689" y="27155"/>
                  <a:pt x="492067" y="2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5A96457C-208E-DC78-EF6F-915ACFFD2C03}"/>
              </a:ext>
            </a:extLst>
          </p:cNvPr>
          <p:cNvSpPr/>
          <p:nvPr/>
        </p:nvSpPr>
        <p:spPr>
          <a:xfrm>
            <a:off x="2058979" y="968677"/>
            <a:ext cx="636229" cy="946895"/>
          </a:xfrm>
          <a:custGeom>
            <a:avLst/>
            <a:gdLst>
              <a:gd name="connsiteX0" fmla="*/ 633771 w 636229"/>
              <a:gd name="connsiteY0" fmla="*/ 2479 h 946895"/>
              <a:gd name="connsiteX1" fmla="*/ 299542 w 636229"/>
              <a:gd name="connsiteY1" fmla="*/ 197971 h 946895"/>
              <a:gd name="connsiteX2" fmla="*/ 122969 w 636229"/>
              <a:gd name="connsiteY2" fmla="*/ 279952 h 946895"/>
              <a:gd name="connsiteX3" fmla="*/ 3151 w 636229"/>
              <a:gd name="connsiteY3" fmla="*/ 305177 h 946895"/>
              <a:gd name="connsiteX4" fmla="*/ 53600 w 636229"/>
              <a:gd name="connsiteY4" fmla="*/ 330402 h 946895"/>
              <a:gd name="connsiteX5" fmla="*/ 249093 w 636229"/>
              <a:gd name="connsiteY5" fmla="*/ 942104 h 946895"/>
              <a:gd name="connsiteX6" fmla="*/ 154500 w 636229"/>
              <a:gd name="connsiteY6" fmla="*/ 601569 h 946895"/>
              <a:gd name="connsiteX7" fmla="*/ 110356 w 636229"/>
              <a:gd name="connsiteY7" fmla="*/ 349320 h 946895"/>
              <a:gd name="connsiteX8" fmla="*/ 633771 w 636229"/>
              <a:gd name="connsiteY8" fmla="*/ 2479 h 9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229" h="946895">
                <a:moveTo>
                  <a:pt x="633771" y="2479"/>
                </a:moveTo>
                <a:cubicBezTo>
                  <a:pt x="665302" y="-22746"/>
                  <a:pt x="384676" y="151726"/>
                  <a:pt x="299542" y="197971"/>
                </a:cubicBezTo>
                <a:cubicBezTo>
                  <a:pt x="214408" y="244216"/>
                  <a:pt x="172367" y="262084"/>
                  <a:pt x="122969" y="279952"/>
                </a:cubicBezTo>
                <a:cubicBezTo>
                  <a:pt x="73570" y="297820"/>
                  <a:pt x="14712" y="296769"/>
                  <a:pt x="3151" y="305177"/>
                </a:cubicBezTo>
                <a:cubicBezTo>
                  <a:pt x="-8410" y="313585"/>
                  <a:pt x="12610" y="224248"/>
                  <a:pt x="53600" y="330402"/>
                </a:cubicBezTo>
                <a:cubicBezTo>
                  <a:pt x="94590" y="436556"/>
                  <a:pt x="232276" y="896910"/>
                  <a:pt x="249093" y="942104"/>
                </a:cubicBezTo>
                <a:cubicBezTo>
                  <a:pt x="265910" y="987299"/>
                  <a:pt x="177623" y="700366"/>
                  <a:pt x="154500" y="601569"/>
                </a:cubicBezTo>
                <a:cubicBezTo>
                  <a:pt x="131377" y="502772"/>
                  <a:pt x="37835" y="446015"/>
                  <a:pt x="110356" y="349320"/>
                </a:cubicBezTo>
                <a:cubicBezTo>
                  <a:pt x="182877" y="252625"/>
                  <a:pt x="602240" y="27704"/>
                  <a:pt x="633771" y="2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FFE90676-197E-CCB9-32CD-3753D05043EE}"/>
              </a:ext>
            </a:extLst>
          </p:cNvPr>
          <p:cNvSpPr/>
          <p:nvPr/>
        </p:nvSpPr>
        <p:spPr>
          <a:xfrm>
            <a:off x="3450710" y="503806"/>
            <a:ext cx="633829" cy="909277"/>
          </a:xfrm>
          <a:custGeom>
            <a:avLst/>
            <a:gdLst>
              <a:gd name="connsiteX0" fmla="*/ 5091 w 633829"/>
              <a:gd name="connsiteY0" fmla="*/ 691 h 909277"/>
              <a:gd name="connsiteX1" fmla="*/ 80766 w 633829"/>
              <a:gd name="connsiteY1" fmla="*/ 322307 h 909277"/>
              <a:gd name="connsiteX2" fmla="*/ 333014 w 633829"/>
              <a:gd name="connsiteY2" fmla="*/ 675455 h 909277"/>
              <a:gd name="connsiteX3" fmla="*/ 200584 w 633829"/>
              <a:gd name="connsiteY3" fmla="*/ 543024 h 909277"/>
              <a:gd name="connsiteX4" fmla="*/ 623100 w 633829"/>
              <a:gd name="connsiteY4" fmla="*/ 902478 h 909277"/>
              <a:gd name="connsiteX5" fmla="*/ 465444 w 633829"/>
              <a:gd name="connsiteY5" fmla="*/ 757435 h 909277"/>
              <a:gd name="connsiteX6" fmla="*/ 11398 w 633829"/>
              <a:gd name="connsiteY6" fmla="*/ 498881 h 909277"/>
              <a:gd name="connsiteX7" fmla="*/ 131216 w 633829"/>
              <a:gd name="connsiteY7" fmla="*/ 599780 h 909277"/>
              <a:gd name="connsiteX8" fmla="*/ 68153 w 633829"/>
              <a:gd name="connsiteY8" fmla="*/ 410594 h 909277"/>
              <a:gd name="connsiteX9" fmla="*/ 5091 w 633829"/>
              <a:gd name="connsiteY9" fmla="*/ 691 h 90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3829" h="909277">
                <a:moveTo>
                  <a:pt x="5091" y="691"/>
                </a:moveTo>
                <a:cubicBezTo>
                  <a:pt x="7193" y="-14024"/>
                  <a:pt x="26112" y="209846"/>
                  <a:pt x="80766" y="322307"/>
                </a:cubicBezTo>
                <a:cubicBezTo>
                  <a:pt x="135420" y="434768"/>
                  <a:pt x="313044" y="638669"/>
                  <a:pt x="333014" y="675455"/>
                </a:cubicBezTo>
                <a:cubicBezTo>
                  <a:pt x="352984" y="712241"/>
                  <a:pt x="152236" y="505187"/>
                  <a:pt x="200584" y="543024"/>
                </a:cubicBezTo>
                <a:cubicBezTo>
                  <a:pt x="248932" y="580861"/>
                  <a:pt x="578957" y="866743"/>
                  <a:pt x="623100" y="902478"/>
                </a:cubicBezTo>
                <a:cubicBezTo>
                  <a:pt x="667243" y="938213"/>
                  <a:pt x="567394" y="824701"/>
                  <a:pt x="465444" y="757435"/>
                </a:cubicBezTo>
                <a:cubicBezTo>
                  <a:pt x="363494" y="690169"/>
                  <a:pt x="67102" y="525157"/>
                  <a:pt x="11398" y="498881"/>
                </a:cubicBezTo>
                <a:cubicBezTo>
                  <a:pt x="-44306" y="472605"/>
                  <a:pt x="121757" y="614494"/>
                  <a:pt x="131216" y="599780"/>
                </a:cubicBezTo>
                <a:cubicBezTo>
                  <a:pt x="140675" y="585066"/>
                  <a:pt x="90225" y="505187"/>
                  <a:pt x="68153" y="410594"/>
                </a:cubicBezTo>
                <a:cubicBezTo>
                  <a:pt x="46081" y="316001"/>
                  <a:pt x="2989" y="15406"/>
                  <a:pt x="5091" y="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8A253348-7F2E-6167-D4B2-68A6A4E1B6E5}"/>
              </a:ext>
            </a:extLst>
          </p:cNvPr>
          <p:cNvSpPr/>
          <p:nvPr/>
        </p:nvSpPr>
        <p:spPr>
          <a:xfrm>
            <a:off x="1746801" y="1790639"/>
            <a:ext cx="468078" cy="1180724"/>
          </a:xfrm>
          <a:custGeom>
            <a:avLst/>
            <a:gdLst>
              <a:gd name="connsiteX0" fmla="*/ 18 w 468078"/>
              <a:gd name="connsiteY0" fmla="*/ 324 h 1180724"/>
              <a:gd name="connsiteX1" fmla="*/ 201817 w 468078"/>
              <a:gd name="connsiteY1" fmla="*/ 252572 h 1180724"/>
              <a:gd name="connsiteX2" fmla="*/ 290104 w 468078"/>
              <a:gd name="connsiteY2" fmla="*/ 372390 h 1180724"/>
              <a:gd name="connsiteX3" fmla="*/ 302716 w 468078"/>
              <a:gd name="connsiteY3" fmla="*/ 637251 h 1180724"/>
              <a:gd name="connsiteX4" fmla="*/ 334247 w 468078"/>
              <a:gd name="connsiteY4" fmla="*/ 397615 h 1180724"/>
              <a:gd name="connsiteX5" fmla="*/ 346860 w 468078"/>
              <a:gd name="connsiteY5" fmla="*/ 769681 h 1180724"/>
              <a:gd name="connsiteX6" fmla="*/ 460371 w 468078"/>
              <a:gd name="connsiteY6" fmla="*/ 1173278 h 1180724"/>
              <a:gd name="connsiteX7" fmla="*/ 441453 w 468078"/>
              <a:gd name="connsiteY7" fmla="*/ 984092 h 1180724"/>
              <a:gd name="connsiteX8" fmla="*/ 309022 w 468078"/>
              <a:gd name="connsiteY8" fmla="*/ 410227 h 1180724"/>
              <a:gd name="connsiteX9" fmla="*/ 88305 w 468078"/>
              <a:gd name="connsiteY9" fmla="*/ 176898 h 1180724"/>
              <a:gd name="connsiteX10" fmla="*/ 189205 w 468078"/>
              <a:gd name="connsiteY10" fmla="*/ 309328 h 1180724"/>
              <a:gd name="connsiteX11" fmla="*/ 18 w 468078"/>
              <a:gd name="connsiteY11" fmla="*/ 324 h 118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78" h="1180724">
                <a:moveTo>
                  <a:pt x="18" y="324"/>
                </a:moveTo>
                <a:cubicBezTo>
                  <a:pt x="2120" y="-9135"/>
                  <a:pt x="153469" y="190561"/>
                  <a:pt x="201817" y="252572"/>
                </a:cubicBezTo>
                <a:cubicBezTo>
                  <a:pt x="250165" y="314583"/>
                  <a:pt x="273288" y="308277"/>
                  <a:pt x="290104" y="372390"/>
                </a:cubicBezTo>
                <a:cubicBezTo>
                  <a:pt x="306921" y="436503"/>
                  <a:pt x="295359" y="633047"/>
                  <a:pt x="302716" y="637251"/>
                </a:cubicBezTo>
                <a:cubicBezTo>
                  <a:pt x="310073" y="641455"/>
                  <a:pt x="326890" y="375543"/>
                  <a:pt x="334247" y="397615"/>
                </a:cubicBezTo>
                <a:cubicBezTo>
                  <a:pt x="341604" y="419687"/>
                  <a:pt x="325839" y="640404"/>
                  <a:pt x="346860" y="769681"/>
                </a:cubicBezTo>
                <a:cubicBezTo>
                  <a:pt x="367881" y="898958"/>
                  <a:pt x="444606" y="1137543"/>
                  <a:pt x="460371" y="1173278"/>
                </a:cubicBezTo>
                <a:cubicBezTo>
                  <a:pt x="476136" y="1209013"/>
                  <a:pt x="466678" y="1111267"/>
                  <a:pt x="441453" y="984092"/>
                </a:cubicBezTo>
                <a:cubicBezTo>
                  <a:pt x="416228" y="856917"/>
                  <a:pt x="367880" y="544759"/>
                  <a:pt x="309022" y="410227"/>
                </a:cubicBezTo>
                <a:cubicBezTo>
                  <a:pt x="250164" y="275695"/>
                  <a:pt x="108275" y="193715"/>
                  <a:pt x="88305" y="176898"/>
                </a:cubicBezTo>
                <a:cubicBezTo>
                  <a:pt x="68336" y="160082"/>
                  <a:pt x="204970" y="339808"/>
                  <a:pt x="189205" y="309328"/>
                </a:cubicBezTo>
                <a:cubicBezTo>
                  <a:pt x="173440" y="278848"/>
                  <a:pt x="-2084" y="9783"/>
                  <a:pt x="18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B9FC510A-1A4E-5809-1C56-8D306CF5D33C}"/>
              </a:ext>
            </a:extLst>
          </p:cNvPr>
          <p:cNvSpPr/>
          <p:nvPr/>
        </p:nvSpPr>
        <p:spPr>
          <a:xfrm>
            <a:off x="1708978" y="1923275"/>
            <a:ext cx="392424" cy="999597"/>
          </a:xfrm>
          <a:custGeom>
            <a:avLst/>
            <a:gdLst>
              <a:gd name="connsiteX0" fmla="*/ 4 w 392424"/>
              <a:gd name="connsiteY0" fmla="*/ 118 h 999597"/>
              <a:gd name="connsiteX1" fmla="*/ 227028 w 392424"/>
              <a:gd name="connsiteY1" fmla="*/ 435246 h 999597"/>
              <a:gd name="connsiteX2" fmla="*/ 208109 w 392424"/>
              <a:gd name="connsiteY2" fmla="*/ 637045 h 999597"/>
              <a:gd name="connsiteX3" fmla="*/ 384683 w 392424"/>
              <a:gd name="connsiteY3" fmla="*/ 990193 h 999597"/>
              <a:gd name="connsiteX4" fmla="*/ 340539 w 392424"/>
              <a:gd name="connsiteY4" fmla="*/ 876681 h 999597"/>
              <a:gd name="connsiteX5" fmla="*/ 157659 w 392424"/>
              <a:gd name="connsiteY5" fmla="*/ 649657 h 999597"/>
              <a:gd name="connsiteX6" fmla="*/ 239640 w 392424"/>
              <a:gd name="connsiteY6" fmla="*/ 725332 h 999597"/>
              <a:gd name="connsiteX7" fmla="*/ 220721 w 392424"/>
              <a:gd name="connsiteY7" fmla="*/ 479390 h 999597"/>
              <a:gd name="connsiteX8" fmla="*/ 4 w 392424"/>
              <a:gd name="connsiteY8" fmla="*/ 118 h 99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424" h="999597">
                <a:moveTo>
                  <a:pt x="4" y="118"/>
                </a:moveTo>
                <a:cubicBezTo>
                  <a:pt x="1055" y="-7239"/>
                  <a:pt x="192344" y="329092"/>
                  <a:pt x="227028" y="435246"/>
                </a:cubicBezTo>
                <a:cubicBezTo>
                  <a:pt x="261712" y="541400"/>
                  <a:pt x="181833" y="544554"/>
                  <a:pt x="208109" y="637045"/>
                </a:cubicBezTo>
                <a:cubicBezTo>
                  <a:pt x="234385" y="729536"/>
                  <a:pt x="362611" y="950254"/>
                  <a:pt x="384683" y="990193"/>
                </a:cubicBezTo>
                <a:cubicBezTo>
                  <a:pt x="406755" y="1030132"/>
                  <a:pt x="378376" y="933437"/>
                  <a:pt x="340539" y="876681"/>
                </a:cubicBezTo>
                <a:cubicBezTo>
                  <a:pt x="302702" y="819925"/>
                  <a:pt x="174476" y="674882"/>
                  <a:pt x="157659" y="649657"/>
                </a:cubicBezTo>
                <a:cubicBezTo>
                  <a:pt x="140843" y="624432"/>
                  <a:pt x="229130" y="753710"/>
                  <a:pt x="239640" y="725332"/>
                </a:cubicBezTo>
                <a:cubicBezTo>
                  <a:pt x="250150" y="696954"/>
                  <a:pt x="253303" y="603412"/>
                  <a:pt x="220721" y="479390"/>
                </a:cubicBezTo>
                <a:cubicBezTo>
                  <a:pt x="188139" y="355368"/>
                  <a:pt x="-1047" y="7475"/>
                  <a:pt x="4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78153A03-4595-5004-A4C7-AF43EA03A63B}"/>
              </a:ext>
            </a:extLst>
          </p:cNvPr>
          <p:cNvSpPr/>
          <p:nvPr/>
        </p:nvSpPr>
        <p:spPr>
          <a:xfrm>
            <a:off x="2145188" y="2019301"/>
            <a:ext cx="1239540" cy="2044586"/>
          </a:xfrm>
          <a:custGeom>
            <a:avLst/>
            <a:gdLst>
              <a:gd name="connsiteX0" fmla="*/ 194415 w 1239540"/>
              <a:gd name="connsiteY0" fmla="*/ 4991 h 2044586"/>
              <a:gd name="connsiteX1" fmla="*/ 30453 w 1239540"/>
              <a:gd name="connsiteY1" fmla="*/ 944616 h 2044586"/>
              <a:gd name="connsiteX2" fmla="*/ 87209 w 1239540"/>
              <a:gd name="connsiteY2" fmla="*/ 623000 h 2044586"/>
              <a:gd name="connsiteX3" fmla="*/ 49372 w 1239540"/>
              <a:gd name="connsiteY3" fmla="*/ 1165333 h 2044586"/>
              <a:gd name="connsiteX4" fmla="*/ 244864 w 1239540"/>
              <a:gd name="connsiteY4" fmla="*/ 1550012 h 2044586"/>
              <a:gd name="connsiteX5" fmla="*/ 99822 w 1239540"/>
              <a:gd name="connsiteY5" fmla="*/ 1550012 h 2044586"/>
              <a:gd name="connsiteX6" fmla="*/ 452969 w 1239540"/>
              <a:gd name="connsiteY6" fmla="*/ 1713973 h 2044586"/>
              <a:gd name="connsiteX7" fmla="*/ 188109 w 1239540"/>
              <a:gd name="connsiteY7" fmla="*/ 1650911 h 2044586"/>
              <a:gd name="connsiteX8" fmla="*/ 894404 w 1239540"/>
              <a:gd name="connsiteY8" fmla="*/ 1663524 h 2044586"/>
              <a:gd name="connsiteX9" fmla="*/ 743055 w 1239540"/>
              <a:gd name="connsiteY9" fmla="*/ 1713973 h 2044586"/>
              <a:gd name="connsiteX10" fmla="*/ 1228633 w 1239540"/>
              <a:gd name="connsiteY10" fmla="*/ 2041896 h 2044586"/>
              <a:gd name="connsiteX11" fmla="*/ 1033140 w 1239540"/>
              <a:gd name="connsiteY11" fmla="*/ 1859016 h 2044586"/>
              <a:gd name="connsiteX12" fmla="*/ 490806 w 1239540"/>
              <a:gd name="connsiteY12" fmla="*/ 1669830 h 2044586"/>
              <a:gd name="connsiteX13" fmla="*/ 282702 w 1239540"/>
              <a:gd name="connsiteY13" fmla="*/ 1543706 h 2044586"/>
              <a:gd name="connsiteX14" fmla="*/ 11535 w 1239540"/>
              <a:gd name="connsiteY14" fmla="*/ 1077047 h 2044586"/>
              <a:gd name="connsiteX15" fmla="*/ 49372 w 1239540"/>
              <a:gd name="connsiteY15" fmla="*/ 1234702 h 2044586"/>
              <a:gd name="connsiteX16" fmla="*/ 43066 w 1239540"/>
              <a:gd name="connsiteY16" fmla="*/ 269852 h 2044586"/>
              <a:gd name="connsiteX17" fmla="*/ 36760 w 1239540"/>
              <a:gd name="connsiteY17" fmla="*/ 559938 h 2044586"/>
              <a:gd name="connsiteX18" fmla="*/ 194415 w 1239540"/>
              <a:gd name="connsiteY18" fmla="*/ 4991 h 204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39540" h="2044586">
                <a:moveTo>
                  <a:pt x="194415" y="4991"/>
                </a:moveTo>
                <a:cubicBezTo>
                  <a:pt x="193364" y="69104"/>
                  <a:pt x="48321" y="841615"/>
                  <a:pt x="30453" y="944616"/>
                </a:cubicBezTo>
                <a:cubicBezTo>
                  <a:pt x="12585" y="1047618"/>
                  <a:pt x="84056" y="586214"/>
                  <a:pt x="87209" y="623000"/>
                </a:cubicBezTo>
                <a:cubicBezTo>
                  <a:pt x="90362" y="659786"/>
                  <a:pt x="23096" y="1010831"/>
                  <a:pt x="49372" y="1165333"/>
                </a:cubicBezTo>
                <a:cubicBezTo>
                  <a:pt x="75648" y="1319835"/>
                  <a:pt x="236456" y="1485899"/>
                  <a:pt x="244864" y="1550012"/>
                </a:cubicBezTo>
                <a:cubicBezTo>
                  <a:pt x="253272" y="1614125"/>
                  <a:pt x="65138" y="1522685"/>
                  <a:pt x="99822" y="1550012"/>
                </a:cubicBezTo>
                <a:cubicBezTo>
                  <a:pt x="134506" y="1577339"/>
                  <a:pt x="438255" y="1697157"/>
                  <a:pt x="452969" y="1713973"/>
                </a:cubicBezTo>
                <a:cubicBezTo>
                  <a:pt x="467683" y="1730789"/>
                  <a:pt x="114536" y="1659319"/>
                  <a:pt x="188109" y="1650911"/>
                </a:cubicBezTo>
                <a:cubicBezTo>
                  <a:pt x="261682" y="1642503"/>
                  <a:pt x="801913" y="1653014"/>
                  <a:pt x="894404" y="1663524"/>
                </a:cubicBezTo>
                <a:cubicBezTo>
                  <a:pt x="986895" y="1674034"/>
                  <a:pt x="687350" y="1650911"/>
                  <a:pt x="743055" y="1713973"/>
                </a:cubicBezTo>
                <a:cubicBezTo>
                  <a:pt x="798760" y="1777035"/>
                  <a:pt x="1180286" y="2017722"/>
                  <a:pt x="1228633" y="2041896"/>
                </a:cubicBezTo>
                <a:cubicBezTo>
                  <a:pt x="1276981" y="2066070"/>
                  <a:pt x="1156111" y="1921027"/>
                  <a:pt x="1033140" y="1859016"/>
                </a:cubicBezTo>
                <a:cubicBezTo>
                  <a:pt x="910169" y="1797005"/>
                  <a:pt x="615879" y="1722382"/>
                  <a:pt x="490806" y="1669830"/>
                </a:cubicBezTo>
                <a:cubicBezTo>
                  <a:pt x="365733" y="1617278"/>
                  <a:pt x="362581" y="1642503"/>
                  <a:pt x="282702" y="1543706"/>
                </a:cubicBezTo>
                <a:cubicBezTo>
                  <a:pt x="202824" y="1444909"/>
                  <a:pt x="50423" y="1128548"/>
                  <a:pt x="11535" y="1077047"/>
                </a:cubicBezTo>
                <a:cubicBezTo>
                  <a:pt x="-27353" y="1025546"/>
                  <a:pt x="44117" y="1369235"/>
                  <a:pt x="49372" y="1234702"/>
                </a:cubicBezTo>
                <a:cubicBezTo>
                  <a:pt x="54627" y="1100170"/>
                  <a:pt x="45168" y="382313"/>
                  <a:pt x="43066" y="269852"/>
                </a:cubicBezTo>
                <a:cubicBezTo>
                  <a:pt x="40964" y="157391"/>
                  <a:pt x="5229" y="605132"/>
                  <a:pt x="36760" y="559938"/>
                </a:cubicBezTo>
                <a:cubicBezTo>
                  <a:pt x="68291" y="514744"/>
                  <a:pt x="195466" y="-59122"/>
                  <a:pt x="194415" y="4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F514592E-0B3A-84FB-6C04-1C6C2FF16552}"/>
              </a:ext>
            </a:extLst>
          </p:cNvPr>
          <p:cNvSpPr/>
          <p:nvPr/>
        </p:nvSpPr>
        <p:spPr>
          <a:xfrm>
            <a:off x="2123535" y="2880111"/>
            <a:ext cx="406907" cy="1159344"/>
          </a:xfrm>
          <a:custGeom>
            <a:avLst/>
            <a:gdLst>
              <a:gd name="connsiteX0" fmla="*/ 184537 w 406907"/>
              <a:gd name="connsiteY0" fmla="*/ 1826 h 1159344"/>
              <a:gd name="connsiteX1" fmla="*/ 96250 w 406907"/>
              <a:gd name="connsiteY1" fmla="*/ 563078 h 1159344"/>
              <a:gd name="connsiteX2" fmla="*/ 253905 w 406907"/>
              <a:gd name="connsiteY2" fmla="*/ 966675 h 1159344"/>
              <a:gd name="connsiteX3" fmla="*/ 197149 w 406907"/>
              <a:gd name="connsiteY3" fmla="*/ 821632 h 1159344"/>
              <a:gd name="connsiteX4" fmla="*/ 405254 w 406907"/>
              <a:gd name="connsiteY4" fmla="*/ 1149555 h 1159344"/>
              <a:gd name="connsiteX5" fmla="*/ 279130 w 406907"/>
              <a:gd name="connsiteY5" fmla="*/ 1023431 h 1159344"/>
              <a:gd name="connsiteX6" fmla="*/ 7963 w 406907"/>
              <a:gd name="connsiteY6" fmla="*/ 525241 h 1159344"/>
              <a:gd name="connsiteX7" fmla="*/ 71025 w 406907"/>
              <a:gd name="connsiteY7" fmla="*/ 745958 h 1159344"/>
              <a:gd name="connsiteX8" fmla="*/ 58413 w 406907"/>
              <a:gd name="connsiteY8" fmla="*/ 323442 h 1159344"/>
              <a:gd name="connsiteX9" fmla="*/ 52106 w 406907"/>
              <a:gd name="connsiteY9" fmla="*/ 380198 h 1159344"/>
              <a:gd name="connsiteX10" fmla="*/ 184537 w 406907"/>
              <a:gd name="connsiteY10" fmla="*/ 1826 h 115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6907" h="1159344">
                <a:moveTo>
                  <a:pt x="184537" y="1826"/>
                </a:moveTo>
                <a:cubicBezTo>
                  <a:pt x="191894" y="32306"/>
                  <a:pt x="84689" y="402270"/>
                  <a:pt x="96250" y="563078"/>
                </a:cubicBezTo>
                <a:cubicBezTo>
                  <a:pt x="107811" y="723886"/>
                  <a:pt x="253905" y="966675"/>
                  <a:pt x="253905" y="966675"/>
                </a:cubicBezTo>
                <a:cubicBezTo>
                  <a:pt x="270721" y="1009767"/>
                  <a:pt x="171924" y="791152"/>
                  <a:pt x="197149" y="821632"/>
                </a:cubicBezTo>
                <a:cubicBezTo>
                  <a:pt x="222374" y="852112"/>
                  <a:pt x="391591" y="1115922"/>
                  <a:pt x="405254" y="1149555"/>
                </a:cubicBezTo>
                <a:cubicBezTo>
                  <a:pt x="418917" y="1183188"/>
                  <a:pt x="345345" y="1127483"/>
                  <a:pt x="279130" y="1023431"/>
                </a:cubicBezTo>
                <a:cubicBezTo>
                  <a:pt x="212915" y="919379"/>
                  <a:pt x="42647" y="571486"/>
                  <a:pt x="7963" y="525241"/>
                </a:cubicBezTo>
                <a:cubicBezTo>
                  <a:pt x="-26721" y="478996"/>
                  <a:pt x="62617" y="779591"/>
                  <a:pt x="71025" y="745958"/>
                </a:cubicBezTo>
                <a:cubicBezTo>
                  <a:pt x="79433" y="712325"/>
                  <a:pt x="61566" y="384402"/>
                  <a:pt x="58413" y="323442"/>
                </a:cubicBezTo>
                <a:cubicBezTo>
                  <a:pt x="55260" y="262482"/>
                  <a:pt x="32136" y="428545"/>
                  <a:pt x="52106" y="380198"/>
                </a:cubicBezTo>
                <a:cubicBezTo>
                  <a:pt x="72076" y="331851"/>
                  <a:pt x="177180" y="-28654"/>
                  <a:pt x="184537" y="1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BCA4A8DA-2A48-F4F5-6A07-5A28A1500252}"/>
              </a:ext>
            </a:extLst>
          </p:cNvPr>
          <p:cNvSpPr/>
          <p:nvPr/>
        </p:nvSpPr>
        <p:spPr>
          <a:xfrm>
            <a:off x="3523549" y="807165"/>
            <a:ext cx="1406661" cy="271775"/>
          </a:xfrm>
          <a:custGeom>
            <a:avLst/>
            <a:gdLst>
              <a:gd name="connsiteX0" fmla="*/ 7927 w 1406661"/>
              <a:gd name="connsiteY0" fmla="*/ 29 h 271775"/>
              <a:gd name="connsiteX1" fmla="*/ 871877 w 1406661"/>
              <a:gd name="connsiteY1" fmla="*/ 163991 h 271775"/>
              <a:gd name="connsiteX2" fmla="*/ 550261 w 1406661"/>
              <a:gd name="connsiteY2" fmla="*/ 50479 h 271775"/>
              <a:gd name="connsiteX3" fmla="*/ 1395292 w 1406661"/>
              <a:gd name="connsiteY3" fmla="*/ 182909 h 271775"/>
              <a:gd name="connsiteX4" fmla="*/ 998001 w 1406661"/>
              <a:gd name="connsiteY4" fmla="*/ 119847 h 271775"/>
              <a:gd name="connsiteX5" fmla="*/ 430443 w 1406661"/>
              <a:gd name="connsiteY5" fmla="*/ 100929 h 271775"/>
              <a:gd name="connsiteX6" fmla="*/ 796203 w 1406661"/>
              <a:gd name="connsiteY6" fmla="*/ 271196 h 271775"/>
              <a:gd name="connsiteX7" fmla="*/ 461974 w 1406661"/>
              <a:gd name="connsiteY7" fmla="*/ 151378 h 271775"/>
              <a:gd name="connsiteX8" fmla="*/ 7927 w 1406661"/>
              <a:gd name="connsiteY8" fmla="*/ 29 h 27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661" h="271775">
                <a:moveTo>
                  <a:pt x="7927" y="29"/>
                </a:moveTo>
                <a:cubicBezTo>
                  <a:pt x="76244" y="2131"/>
                  <a:pt x="781488" y="155583"/>
                  <a:pt x="871877" y="163991"/>
                </a:cubicBezTo>
                <a:cubicBezTo>
                  <a:pt x="962266" y="172399"/>
                  <a:pt x="463025" y="47326"/>
                  <a:pt x="550261" y="50479"/>
                </a:cubicBezTo>
                <a:cubicBezTo>
                  <a:pt x="637497" y="53632"/>
                  <a:pt x="1395292" y="182909"/>
                  <a:pt x="1395292" y="182909"/>
                </a:cubicBezTo>
                <a:cubicBezTo>
                  <a:pt x="1469915" y="194470"/>
                  <a:pt x="1158809" y="133510"/>
                  <a:pt x="998001" y="119847"/>
                </a:cubicBezTo>
                <a:cubicBezTo>
                  <a:pt x="837193" y="106184"/>
                  <a:pt x="464076" y="75704"/>
                  <a:pt x="430443" y="100929"/>
                </a:cubicBezTo>
                <a:cubicBezTo>
                  <a:pt x="396810" y="126154"/>
                  <a:pt x="790948" y="262788"/>
                  <a:pt x="796203" y="271196"/>
                </a:cubicBezTo>
                <a:cubicBezTo>
                  <a:pt x="801458" y="279604"/>
                  <a:pt x="592302" y="194470"/>
                  <a:pt x="461974" y="151378"/>
                </a:cubicBezTo>
                <a:cubicBezTo>
                  <a:pt x="331646" y="108286"/>
                  <a:pt x="-60390" y="-2073"/>
                  <a:pt x="792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44958A96-B420-4160-7D66-F36CF962E3FE}"/>
              </a:ext>
            </a:extLst>
          </p:cNvPr>
          <p:cNvSpPr/>
          <p:nvPr/>
        </p:nvSpPr>
        <p:spPr>
          <a:xfrm>
            <a:off x="4223892" y="94586"/>
            <a:ext cx="172922" cy="704969"/>
          </a:xfrm>
          <a:custGeom>
            <a:avLst/>
            <a:gdLst>
              <a:gd name="connsiteX0" fmla="*/ 108472 w 172922"/>
              <a:gd name="connsiteY0" fmla="*/ 7 h 704969"/>
              <a:gd name="connsiteX1" fmla="*/ 83247 w 172922"/>
              <a:gd name="connsiteY1" fmla="*/ 163968 h 704969"/>
              <a:gd name="connsiteX2" fmla="*/ 171534 w 172922"/>
              <a:gd name="connsiteY2" fmla="*/ 334236 h 704969"/>
              <a:gd name="connsiteX3" fmla="*/ 1267 w 172922"/>
              <a:gd name="connsiteY3" fmla="*/ 699996 h 704969"/>
              <a:gd name="connsiteX4" fmla="*/ 95860 w 172922"/>
              <a:gd name="connsiteY4" fmla="*/ 536035 h 704969"/>
              <a:gd name="connsiteX5" fmla="*/ 133697 w 172922"/>
              <a:gd name="connsiteY5" fmla="*/ 390992 h 704969"/>
              <a:gd name="connsiteX6" fmla="*/ 26491 w 172922"/>
              <a:gd name="connsiteY6" fmla="*/ 170275 h 704969"/>
              <a:gd name="connsiteX7" fmla="*/ 108472 w 172922"/>
              <a:gd name="connsiteY7" fmla="*/ 7 h 70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922" h="704969">
                <a:moveTo>
                  <a:pt x="108472" y="7"/>
                </a:moveTo>
                <a:cubicBezTo>
                  <a:pt x="117931" y="-1044"/>
                  <a:pt x="72737" y="108263"/>
                  <a:pt x="83247" y="163968"/>
                </a:cubicBezTo>
                <a:cubicBezTo>
                  <a:pt x="93757" y="219673"/>
                  <a:pt x="185197" y="244898"/>
                  <a:pt x="171534" y="334236"/>
                </a:cubicBezTo>
                <a:cubicBezTo>
                  <a:pt x="157871" y="423574"/>
                  <a:pt x="13879" y="666363"/>
                  <a:pt x="1267" y="699996"/>
                </a:cubicBezTo>
                <a:cubicBezTo>
                  <a:pt x="-11345" y="733629"/>
                  <a:pt x="73788" y="587536"/>
                  <a:pt x="95860" y="536035"/>
                </a:cubicBezTo>
                <a:cubicBezTo>
                  <a:pt x="117932" y="484534"/>
                  <a:pt x="145259" y="451952"/>
                  <a:pt x="133697" y="390992"/>
                </a:cubicBezTo>
                <a:cubicBezTo>
                  <a:pt x="122136" y="330032"/>
                  <a:pt x="23338" y="236490"/>
                  <a:pt x="26491" y="170275"/>
                </a:cubicBezTo>
                <a:cubicBezTo>
                  <a:pt x="29644" y="104060"/>
                  <a:pt x="99013" y="1058"/>
                  <a:pt x="10847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229B62CB-FCC0-D128-A688-B1642D29A922}"/>
              </a:ext>
            </a:extLst>
          </p:cNvPr>
          <p:cNvSpPr/>
          <p:nvPr/>
        </p:nvSpPr>
        <p:spPr>
          <a:xfrm>
            <a:off x="4666100" y="895384"/>
            <a:ext cx="1006216" cy="866120"/>
          </a:xfrm>
          <a:custGeom>
            <a:avLst/>
            <a:gdLst>
              <a:gd name="connsiteX0" fmla="*/ 858137 w 1006216"/>
              <a:gd name="connsiteY0" fmla="*/ 97 h 866120"/>
              <a:gd name="connsiteX1" fmla="*/ 996874 w 1006216"/>
              <a:gd name="connsiteY1" fmla="*/ 252346 h 866120"/>
              <a:gd name="connsiteX2" fmla="*/ 549133 w 1006216"/>
              <a:gd name="connsiteY2" fmla="*/ 296489 h 866120"/>
              <a:gd name="connsiteX3" fmla="*/ 493 w 1006216"/>
              <a:gd name="connsiteY3" fmla="*/ 359551 h 866120"/>
              <a:gd name="connsiteX4" fmla="*/ 448234 w 1006216"/>
              <a:gd name="connsiteY4" fmla="*/ 328020 h 866120"/>
              <a:gd name="connsiteX5" fmla="*/ 277966 w 1006216"/>
              <a:gd name="connsiteY5" fmla="*/ 548737 h 866120"/>
              <a:gd name="connsiteX6" fmla="*/ 252741 w 1006216"/>
              <a:gd name="connsiteY6" fmla="*/ 857742 h 866120"/>
              <a:gd name="connsiteX7" fmla="*/ 246435 w 1006216"/>
              <a:gd name="connsiteY7" fmla="*/ 719005 h 866120"/>
              <a:gd name="connsiteX8" fmla="*/ 69861 w 1006216"/>
              <a:gd name="connsiteY8" fmla="*/ 113609 h 866120"/>
              <a:gd name="connsiteX9" fmla="*/ 158148 w 1006216"/>
              <a:gd name="connsiteY9" fmla="*/ 485675 h 866120"/>
              <a:gd name="connsiteX10" fmla="*/ 341028 w 1006216"/>
              <a:gd name="connsiteY10" fmla="*/ 454144 h 866120"/>
              <a:gd name="connsiteX11" fmla="*/ 555439 w 1006216"/>
              <a:gd name="connsiteY11" fmla="*/ 290183 h 866120"/>
              <a:gd name="connsiteX12" fmla="*/ 921199 w 1006216"/>
              <a:gd name="connsiteY12" fmla="*/ 283877 h 866120"/>
              <a:gd name="connsiteX13" fmla="*/ 858137 w 1006216"/>
              <a:gd name="connsiteY13" fmla="*/ 97 h 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6216" h="866120">
                <a:moveTo>
                  <a:pt x="858137" y="97"/>
                </a:moveTo>
                <a:cubicBezTo>
                  <a:pt x="870750" y="-5158"/>
                  <a:pt x="1048375" y="202947"/>
                  <a:pt x="996874" y="252346"/>
                </a:cubicBezTo>
                <a:cubicBezTo>
                  <a:pt x="945373" y="301745"/>
                  <a:pt x="549133" y="296489"/>
                  <a:pt x="549133" y="296489"/>
                </a:cubicBezTo>
                <a:lnTo>
                  <a:pt x="493" y="359551"/>
                </a:lnTo>
                <a:cubicBezTo>
                  <a:pt x="-16323" y="364806"/>
                  <a:pt x="401989" y="296489"/>
                  <a:pt x="448234" y="328020"/>
                </a:cubicBezTo>
                <a:cubicBezTo>
                  <a:pt x="494479" y="359551"/>
                  <a:pt x="310548" y="460450"/>
                  <a:pt x="277966" y="548737"/>
                </a:cubicBezTo>
                <a:cubicBezTo>
                  <a:pt x="245384" y="637024"/>
                  <a:pt x="257996" y="829364"/>
                  <a:pt x="252741" y="857742"/>
                </a:cubicBezTo>
                <a:cubicBezTo>
                  <a:pt x="247486" y="886120"/>
                  <a:pt x="276915" y="843027"/>
                  <a:pt x="246435" y="719005"/>
                </a:cubicBezTo>
                <a:cubicBezTo>
                  <a:pt x="215955" y="594983"/>
                  <a:pt x="84575" y="152497"/>
                  <a:pt x="69861" y="113609"/>
                </a:cubicBezTo>
                <a:cubicBezTo>
                  <a:pt x="55147" y="74721"/>
                  <a:pt x="112954" y="428919"/>
                  <a:pt x="158148" y="485675"/>
                </a:cubicBezTo>
                <a:cubicBezTo>
                  <a:pt x="203342" y="542431"/>
                  <a:pt x="274813" y="486726"/>
                  <a:pt x="341028" y="454144"/>
                </a:cubicBezTo>
                <a:cubicBezTo>
                  <a:pt x="407243" y="421562"/>
                  <a:pt x="458744" y="318561"/>
                  <a:pt x="555439" y="290183"/>
                </a:cubicBezTo>
                <a:cubicBezTo>
                  <a:pt x="652134" y="261805"/>
                  <a:pt x="866545" y="326970"/>
                  <a:pt x="921199" y="283877"/>
                </a:cubicBezTo>
                <a:cubicBezTo>
                  <a:pt x="975853" y="240784"/>
                  <a:pt x="845524" y="5352"/>
                  <a:pt x="85813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8B129870-3487-DDA8-03A9-40916DFC030D}"/>
              </a:ext>
            </a:extLst>
          </p:cNvPr>
          <p:cNvSpPr/>
          <p:nvPr/>
        </p:nvSpPr>
        <p:spPr>
          <a:xfrm>
            <a:off x="2451810" y="2426546"/>
            <a:ext cx="191133" cy="1150451"/>
          </a:xfrm>
          <a:custGeom>
            <a:avLst/>
            <a:gdLst>
              <a:gd name="connsiteX0" fmla="*/ 190491 w 191133"/>
              <a:gd name="connsiteY0" fmla="*/ 278817 h 1150451"/>
              <a:gd name="connsiteX1" fmla="*/ 114816 w 191133"/>
              <a:gd name="connsiteY1" fmla="*/ 619352 h 1150451"/>
              <a:gd name="connsiteX2" fmla="*/ 146347 w 191133"/>
              <a:gd name="connsiteY2" fmla="*/ 1123848 h 1150451"/>
              <a:gd name="connsiteX3" fmla="*/ 121122 w 191133"/>
              <a:gd name="connsiteY3" fmla="*/ 966193 h 1150451"/>
              <a:gd name="connsiteX4" fmla="*/ 1304 w 191133"/>
              <a:gd name="connsiteY4" fmla="*/ 7650 h 1150451"/>
              <a:gd name="connsiteX5" fmla="*/ 64367 w 191133"/>
              <a:gd name="connsiteY5" fmla="*/ 505840 h 1150451"/>
              <a:gd name="connsiteX6" fmla="*/ 190491 w 191133"/>
              <a:gd name="connsiteY6" fmla="*/ 278817 h 115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133" h="1150451">
                <a:moveTo>
                  <a:pt x="190491" y="278817"/>
                </a:moveTo>
                <a:cubicBezTo>
                  <a:pt x="198899" y="297736"/>
                  <a:pt x="122173" y="478514"/>
                  <a:pt x="114816" y="619352"/>
                </a:cubicBezTo>
                <a:cubicBezTo>
                  <a:pt x="107459" y="760190"/>
                  <a:pt x="145296" y="1066041"/>
                  <a:pt x="146347" y="1123848"/>
                </a:cubicBezTo>
                <a:cubicBezTo>
                  <a:pt x="147398" y="1181655"/>
                  <a:pt x="145296" y="1152226"/>
                  <a:pt x="121122" y="966193"/>
                </a:cubicBezTo>
                <a:cubicBezTo>
                  <a:pt x="96948" y="780160"/>
                  <a:pt x="10763" y="84375"/>
                  <a:pt x="1304" y="7650"/>
                </a:cubicBezTo>
                <a:cubicBezTo>
                  <a:pt x="-8155" y="-69076"/>
                  <a:pt x="35989" y="455390"/>
                  <a:pt x="64367" y="505840"/>
                </a:cubicBezTo>
                <a:cubicBezTo>
                  <a:pt x="92745" y="556290"/>
                  <a:pt x="182083" y="259898"/>
                  <a:pt x="190491" y="278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AD448A41-CEC5-063D-04B0-1912BFA867C4}"/>
              </a:ext>
            </a:extLst>
          </p:cNvPr>
          <p:cNvSpPr/>
          <p:nvPr/>
        </p:nvSpPr>
        <p:spPr>
          <a:xfrm>
            <a:off x="2686158" y="2495468"/>
            <a:ext cx="573045" cy="1225230"/>
          </a:xfrm>
          <a:custGeom>
            <a:avLst/>
            <a:gdLst>
              <a:gd name="connsiteX0" fmla="*/ 492170 w 573045"/>
              <a:gd name="connsiteY0" fmla="*/ 1790 h 1225230"/>
              <a:gd name="connsiteX1" fmla="*/ 233616 w 573045"/>
              <a:gd name="connsiteY1" fmla="*/ 808984 h 1225230"/>
              <a:gd name="connsiteX2" fmla="*/ 567845 w 573045"/>
              <a:gd name="connsiteY2" fmla="*/ 1218888 h 1225230"/>
              <a:gd name="connsiteX3" fmla="*/ 422802 w 573045"/>
              <a:gd name="connsiteY3" fmla="*/ 1048620 h 1225230"/>
              <a:gd name="connsiteX4" fmla="*/ 227310 w 573045"/>
              <a:gd name="connsiteY4" fmla="*/ 916190 h 1225230"/>
              <a:gd name="connsiteX5" fmla="*/ 309290 w 573045"/>
              <a:gd name="connsiteY5" fmla="*/ 1099070 h 1225230"/>
              <a:gd name="connsiteX6" fmla="*/ 286 w 573045"/>
              <a:gd name="connsiteY6" fmla="*/ 1061233 h 1225230"/>
              <a:gd name="connsiteX7" fmla="*/ 372352 w 573045"/>
              <a:gd name="connsiteY7" fmla="*/ 1067539 h 1225230"/>
              <a:gd name="connsiteX8" fmla="*/ 227310 w 573045"/>
              <a:gd name="connsiteY8" fmla="*/ 878353 h 1225230"/>
              <a:gd name="connsiteX9" fmla="*/ 271453 w 573045"/>
              <a:gd name="connsiteY9" fmla="*/ 291875 h 1225230"/>
              <a:gd name="connsiteX10" fmla="*/ 271453 w 573045"/>
              <a:gd name="connsiteY10" fmla="*/ 581961 h 1225230"/>
              <a:gd name="connsiteX11" fmla="*/ 492170 w 573045"/>
              <a:gd name="connsiteY11" fmla="*/ 1790 h 122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045" h="1225230">
                <a:moveTo>
                  <a:pt x="492170" y="1790"/>
                </a:moveTo>
                <a:cubicBezTo>
                  <a:pt x="485864" y="39627"/>
                  <a:pt x="221003" y="606134"/>
                  <a:pt x="233616" y="808984"/>
                </a:cubicBezTo>
                <a:cubicBezTo>
                  <a:pt x="246228" y="1011834"/>
                  <a:pt x="536314" y="1178949"/>
                  <a:pt x="567845" y="1218888"/>
                </a:cubicBezTo>
                <a:cubicBezTo>
                  <a:pt x="599376" y="1258827"/>
                  <a:pt x="479558" y="1099070"/>
                  <a:pt x="422802" y="1048620"/>
                </a:cubicBezTo>
                <a:cubicBezTo>
                  <a:pt x="366046" y="998170"/>
                  <a:pt x="246229" y="907782"/>
                  <a:pt x="227310" y="916190"/>
                </a:cubicBezTo>
                <a:cubicBezTo>
                  <a:pt x="208391" y="924598"/>
                  <a:pt x="347127" y="1074896"/>
                  <a:pt x="309290" y="1099070"/>
                </a:cubicBezTo>
                <a:cubicBezTo>
                  <a:pt x="271453" y="1123244"/>
                  <a:pt x="-10224" y="1066488"/>
                  <a:pt x="286" y="1061233"/>
                </a:cubicBezTo>
                <a:cubicBezTo>
                  <a:pt x="10796" y="1055978"/>
                  <a:pt x="334515" y="1098019"/>
                  <a:pt x="372352" y="1067539"/>
                </a:cubicBezTo>
                <a:cubicBezTo>
                  <a:pt x="410189" y="1037059"/>
                  <a:pt x="244126" y="1007630"/>
                  <a:pt x="227310" y="878353"/>
                </a:cubicBezTo>
                <a:cubicBezTo>
                  <a:pt x="210494" y="749076"/>
                  <a:pt x="264096" y="341274"/>
                  <a:pt x="271453" y="291875"/>
                </a:cubicBezTo>
                <a:cubicBezTo>
                  <a:pt x="278810" y="242476"/>
                  <a:pt x="237820" y="626104"/>
                  <a:pt x="271453" y="581961"/>
                </a:cubicBezTo>
                <a:cubicBezTo>
                  <a:pt x="305086" y="537818"/>
                  <a:pt x="498476" y="-36047"/>
                  <a:pt x="492170" y="1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B567F457-ED65-B4A3-8318-350C4B6113CD}"/>
              </a:ext>
            </a:extLst>
          </p:cNvPr>
          <p:cNvSpPr/>
          <p:nvPr/>
        </p:nvSpPr>
        <p:spPr>
          <a:xfrm>
            <a:off x="2762087" y="879452"/>
            <a:ext cx="698050" cy="486387"/>
          </a:xfrm>
          <a:custGeom>
            <a:avLst/>
            <a:gdLst>
              <a:gd name="connsiteX0" fmla="*/ 687408 w 698050"/>
              <a:gd name="connsiteY0" fmla="*/ 16029 h 486387"/>
              <a:gd name="connsiteX1" fmla="*/ 510834 w 698050"/>
              <a:gd name="connsiteY1" fmla="*/ 375483 h 486387"/>
              <a:gd name="connsiteX2" fmla="*/ 32 w 698050"/>
              <a:gd name="connsiteY2" fmla="*/ 482689 h 486387"/>
              <a:gd name="connsiteX3" fmla="*/ 536059 w 698050"/>
              <a:gd name="connsiteY3" fmla="*/ 425933 h 486387"/>
              <a:gd name="connsiteX4" fmla="*/ 662183 w 698050"/>
              <a:gd name="connsiteY4" fmla="*/ 98010 h 486387"/>
              <a:gd name="connsiteX5" fmla="*/ 687408 w 698050"/>
              <a:gd name="connsiteY5" fmla="*/ 16029 h 48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050" h="486387">
                <a:moveTo>
                  <a:pt x="687408" y="16029"/>
                </a:moveTo>
                <a:cubicBezTo>
                  <a:pt x="662183" y="62275"/>
                  <a:pt x="625397" y="297706"/>
                  <a:pt x="510834" y="375483"/>
                </a:cubicBezTo>
                <a:cubicBezTo>
                  <a:pt x="396271" y="453260"/>
                  <a:pt x="-4172" y="474281"/>
                  <a:pt x="32" y="482689"/>
                </a:cubicBezTo>
                <a:cubicBezTo>
                  <a:pt x="4236" y="491097"/>
                  <a:pt x="425701" y="490046"/>
                  <a:pt x="536059" y="425933"/>
                </a:cubicBezTo>
                <a:cubicBezTo>
                  <a:pt x="646417" y="361820"/>
                  <a:pt x="635907" y="164225"/>
                  <a:pt x="662183" y="98010"/>
                </a:cubicBezTo>
                <a:cubicBezTo>
                  <a:pt x="688459" y="31795"/>
                  <a:pt x="712633" y="-30217"/>
                  <a:pt x="687408" y="16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5091E150-535D-995C-A4D6-F86D4CE8DF13}"/>
              </a:ext>
            </a:extLst>
          </p:cNvPr>
          <p:cNvSpPr/>
          <p:nvPr/>
        </p:nvSpPr>
        <p:spPr>
          <a:xfrm>
            <a:off x="3283969" y="2369982"/>
            <a:ext cx="246253" cy="1363721"/>
          </a:xfrm>
          <a:custGeom>
            <a:avLst/>
            <a:gdLst>
              <a:gd name="connsiteX0" fmla="*/ 228588 w 246253"/>
              <a:gd name="connsiteY0" fmla="*/ 51601 h 1363721"/>
              <a:gd name="connsiteX1" fmla="*/ 215976 w 246253"/>
              <a:gd name="connsiteY1" fmla="*/ 108357 h 1363721"/>
              <a:gd name="connsiteX2" fmla="*/ 7871 w 246253"/>
              <a:gd name="connsiteY2" fmla="*/ 902939 h 1363721"/>
              <a:gd name="connsiteX3" fmla="*/ 45708 w 246253"/>
              <a:gd name="connsiteY3" fmla="*/ 1363292 h 1363721"/>
              <a:gd name="connsiteX4" fmla="*/ 64627 w 246253"/>
              <a:gd name="connsiteY4" fmla="*/ 991226 h 1363721"/>
              <a:gd name="connsiteX5" fmla="*/ 77239 w 246253"/>
              <a:gd name="connsiteY5" fmla="*/ 1249781 h 1363721"/>
              <a:gd name="connsiteX6" fmla="*/ 7871 w 246253"/>
              <a:gd name="connsiteY6" fmla="*/ 959695 h 1363721"/>
              <a:gd name="connsiteX7" fmla="*/ 102464 w 246253"/>
              <a:gd name="connsiteY7" fmla="*/ 366912 h 1363721"/>
              <a:gd name="connsiteX8" fmla="*/ 58321 w 246253"/>
              <a:gd name="connsiteY8" fmla="*/ 524567 h 1363721"/>
              <a:gd name="connsiteX9" fmla="*/ 228588 w 246253"/>
              <a:gd name="connsiteY9" fmla="*/ 51601 h 136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253" h="1363721">
                <a:moveTo>
                  <a:pt x="228588" y="51601"/>
                </a:moveTo>
                <a:cubicBezTo>
                  <a:pt x="254864" y="-17767"/>
                  <a:pt x="252762" y="-33533"/>
                  <a:pt x="215976" y="108357"/>
                </a:cubicBezTo>
                <a:cubicBezTo>
                  <a:pt x="179190" y="250247"/>
                  <a:pt x="36249" y="693783"/>
                  <a:pt x="7871" y="902939"/>
                </a:cubicBezTo>
                <a:cubicBezTo>
                  <a:pt x="-20507" y="1112095"/>
                  <a:pt x="36249" y="1348578"/>
                  <a:pt x="45708" y="1363292"/>
                </a:cubicBezTo>
                <a:cubicBezTo>
                  <a:pt x="55167" y="1378006"/>
                  <a:pt x="59372" y="1010144"/>
                  <a:pt x="64627" y="991226"/>
                </a:cubicBezTo>
                <a:cubicBezTo>
                  <a:pt x="69882" y="972308"/>
                  <a:pt x="86698" y="1255036"/>
                  <a:pt x="77239" y="1249781"/>
                </a:cubicBezTo>
                <a:cubicBezTo>
                  <a:pt x="67780" y="1244526"/>
                  <a:pt x="3667" y="1106840"/>
                  <a:pt x="7871" y="959695"/>
                </a:cubicBezTo>
                <a:cubicBezTo>
                  <a:pt x="12075" y="812550"/>
                  <a:pt x="94056" y="439433"/>
                  <a:pt x="102464" y="366912"/>
                </a:cubicBezTo>
                <a:cubicBezTo>
                  <a:pt x="110872" y="294391"/>
                  <a:pt x="42555" y="576068"/>
                  <a:pt x="58321" y="524567"/>
                </a:cubicBezTo>
                <a:cubicBezTo>
                  <a:pt x="74086" y="473066"/>
                  <a:pt x="202312" y="120969"/>
                  <a:pt x="228588" y="51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278E306B-A100-41B1-E29F-751FEA4D301C}"/>
              </a:ext>
            </a:extLst>
          </p:cNvPr>
          <p:cNvSpPr/>
          <p:nvPr/>
        </p:nvSpPr>
        <p:spPr>
          <a:xfrm>
            <a:off x="2487655" y="1053060"/>
            <a:ext cx="438509" cy="476184"/>
          </a:xfrm>
          <a:custGeom>
            <a:avLst/>
            <a:gdLst>
              <a:gd name="connsiteX0" fmla="*/ 438425 w 438509"/>
              <a:gd name="connsiteY0" fmla="*/ 77 h 476184"/>
              <a:gd name="connsiteX1" fmla="*/ 167258 w 438509"/>
              <a:gd name="connsiteY1" fmla="*/ 208181 h 476184"/>
              <a:gd name="connsiteX2" fmla="*/ 236626 w 438509"/>
              <a:gd name="connsiteY2" fmla="*/ 466736 h 476184"/>
              <a:gd name="connsiteX3" fmla="*/ 148339 w 438509"/>
              <a:gd name="connsiteY3" fmla="*/ 397368 h 476184"/>
              <a:gd name="connsiteX4" fmla="*/ 3297 w 438509"/>
              <a:gd name="connsiteY4" fmla="*/ 182957 h 476184"/>
              <a:gd name="connsiteX5" fmla="*/ 47440 w 438509"/>
              <a:gd name="connsiteY5" fmla="*/ 290162 h 476184"/>
              <a:gd name="connsiteX6" fmla="*/ 53746 w 438509"/>
              <a:gd name="connsiteY6" fmla="*/ 56832 h 476184"/>
              <a:gd name="connsiteX7" fmla="*/ 104196 w 438509"/>
              <a:gd name="connsiteY7" fmla="*/ 290162 h 476184"/>
              <a:gd name="connsiteX8" fmla="*/ 148339 w 438509"/>
              <a:gd name="connsiteY8" fmla="*/ 132507 h 476184"/>
              <a:gd name="connsiteX9" fmla="*/ 135727 w 438509"/>
              <a:gd name="connsiteY9" fmla="*/ 182957 h 476184"/>
              <a:gd name="connsiteX10" fmla="*/ 438425 w 438509"/>
              <a:gd name="connsiteY10" fmla="*/ 77 h 4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8509" h="476184">
                <a:moveTo>
                  <a:pt x="438425" y="77"/>
                </a:moveTo>
                <a:cubicBezTo>
                  <a:pt x="443680" y="4281"/>
                  <a:pt x="200891" y="130405"/>
                  <a:pt x="167258" y="208181"/>
                </a:cubicBezTo>
                <a:cubicBezTo>
                  <a:pt x="133625" y="285957"/>
                  <a:pt x="239779" y="435205"/>
                  <a:pt x="236626" y="466736"/>
                </a:cubicBezTo>
                <a:cubicBezTo>
                  <a:pt x="233473" y="498267"/>
                  <a:pt x="187227" y="444665"/>
                  <a:pt x="148339" y="397368"/>
                </a:cubicBezTo>
                <a:cubicBezTo>
                  <a:pt x="109451" y="350072"/>
                  <a:pt x="20113" y="200825"/>
                  <a:pt x="3297" y="182957"/>
                </a:cubicBezTo>
                <a:cubicBezTo>
                  <a:pt x="-13519" y="165089"/>
                  <a:pt x="39032" y="311183"/>
                  <a:pt x="47440" y="290162"/>
                </a:cubicBezTo>
                <a:cubicBezTo>
                  <a:pt x="55848" y="269141"/>
                  <a:pt x="44287" y="56832"/>
                  <a:pt x="53746" y="56832"/>
                </a:cubicBezTo>
                <a:cubicBezTo>
                  <a:pt x="63205" y="56832"/>
                  <a:pt x="88430" y="277550"/>
                  <a:pt x="104196" y="290162"/>
                </a:cubicBezTo>
                <a:cubicBezTo>
                  <a:pt x="119961" y="302775"/>
                  <a:pt x="143084" y="150374"/>
                  <a:pt x="148339" y="132507"/>
                </a:cubicBezTo>
                <a:cubicBezTo>
                  <a:pt x="153594" y="114640"/>
                  <a:pt x="88430" y="200825"/>
                  <a:pt x="135727" y="182957"/>
                </a:cubicBezTo>
                <a:cubicBezTo>
                  <a:pt x="183024" y="165089"/>
                  <a:pt x="433170" y="-4127"/>
                  <a:pt x="43842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84471D22-1839-ADAF-24AE-4E746E919D76}"/>
              </a:ext>
            </a:extLst>
          </p:cNvPr>
          <p:cNvSpPr/>
          <p:nvPr/>
        </p:nvSpPr>
        <p:spPr>
          <a:xfrm>
            <a:off x="2748610" y="1738467"/>
            <a:ext cx="338019" cy="872307"/>
          </a:xfrm>
          <a:custGeom>
            <a:avLst/>
            <a:gdLst>
              <a:gd name="connsiteX0" fmla="*/ 234226 w 338019"/>
              <a:gd name="connsiteY0" fmla="*/ 2046 h 872307"/>
              <a:gd name="connsiteX1" fmla="*/ 335125 w 338019"/>
              <a:gd name="connsiteY1" fmla="*/ 266907 h 872307"/>
              <a:gd name="connsiteX2" fmla="*/ 95489 w 338019"/>
              <a:gd name="connsiteY2" fmla="*/ 544380 h 872307"/>
              <a:gd name="connsiteX3" fmla="*/ 316207 w 338019"/>
              <a:gd name="connsiteY3" fmla="*/ 475012 h 872307"/>
              <a:gd name="connsiteX4" fmla="*/ 7202 w 338019"/>
              <a:gd name="connsiteY4" fmla="*/ 613748 h 872307"/>
              <a:gd name="connsiteX5" fmla="*/ 95489 w 338019"/>
              <a:gd name="connsiteY5" fmla="*/ 872303 h 872307"/>
              <a:gd name="connsiteX6" fmla="*/ 63958 w 338019"/>
              <a:gd name="connsiteY6" fmla="*/ 607442 h 872307"/>
              <a:gd name="connsiteX7" fmla="*/ 215307 w 338019"/>
              <a:gd name="connsiteY7" fmla="*/ 443481 h 872307"/>
              <a:gd name="connsiteX8" fmla="*/ 328819 w 338019"/>
              <a:gd name="connsiteY8" fmla="*/ 159701 h 872307"/>
              <a:gd name="connsiteX9" fmla="*/ 234226 w 338019"/>
              <a:gd name="connsiteY9" fmla="*/ 2046 h 8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8019" h="872307">
                <a:moveTo>
                  <a:pt x="234226" y="2046"/>
                </a:moveTo>
                <a:cubicBezTo>
                  <a:pt x="235277" y="19914"/>
                  <a:pt x="358248" y="176518"/>
                  <a:pt x="335125" y="266907"/>
                </a:cubicBezTo>
                <a:cubicBezTo>
                  <a:pt x="312002" y="357296"/>
                  <a:pt x="98642" y="509696"/>
                  <a:pt x="95489" y="544380"/>
                </a:cubicBezTo>
                <a:cubicBezTo>
                  <a:pt x="92336" y="579064"/>
                  <a:pt x="330921" y="463451"/>
                  <a:pt x="316207" y="475012"/>
                </a:cubicBezTo>
                <a:cubicBezTo>
                  <a:pt x="301493" y="486573"/>
                  <a:pt x="43988" y="547533"/>
                  <a:pt x="7202" y="613748"/>
                </a:cubicBezTo>
                <a:cubicBezTo>
                  <a:pt x="-29584" y="679963"/>
                  <a:pt x="86030" y="873354"/>
                  <a:pt x="95489" y="872303"/>
                </a:cubicBezTo>
                <a:cubicBezTo>
                  <a:pt x="104948" y="871252"/>
                  <a:pt x="43988" y="678912"/>
                  <a:pt x="63958" y="607442"/>
                </a:cubicBezTo>
                <a:cubicBezTo>
                  <a:pt x="83928" y="535972"/>
                  <a:pt x="171163" y="518105"/>
                  <a:pt x="215307" y="443481"/>
                </a:cubicBezTo>
                <a:cubicBezTo>
                  <a:pt x="259451" y="368858"/>
                  <a:pt x="324615" y="232222"/>
                  <a:pt x="328819" y="159701"/>
                </a:cubicBezTo>
                <a:cubicBezTo>
                  <a:pt x="333023" y="87180"/>
                  <a:pt x="233175" y="-15822"/>
                  <a:pt x="234226" y="2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1DE8CCB6-92B2-482E-E0C7-037BD3852E97}"/>
              </a:ext>
            </a:extLst>
          </p:cNvPr>
          <p:cNvSpPr/>
          <p:nvPr/>
        </p:nvSpPr>
        <p:spPr>
          <a:xfrm>
            <a:off x="4259438" y="2896186"/>
            <a:ext cx="269705" cy="934273"/>
          </a:xfrm>
          <a:custGeom>
            <a:avLst/>
            <a:gdLst>
              <a:gd name="connsiteX0" fmla="*/ 268419 w 269705"/>
              <a:gd name="connsiteY0" fmla="*/ 10975 h 934273"/>
              <a:gd name="connsiteX1" fmla="*/ 41395 w 269705"/>
              <a:gd name="connsiteY1" fmla="*/ 433491 h 934273"/>
              <a:gd name="connsiteX2" fmla="*/ 3558 w 269705"/>
              <a:gd name="connsiteY2" fmla="*/ 786639 h 934273"/>
              <a:gd name="connsiteX3" fmla="*/ 28783 w 269705"/>
              <a:gd name="connsiteY3" fmla="*/ 610065 h 934273"/>
              <a:gd name="connsiteX4" fmla="*/ 3558 w 269705"/>
              <a:gd name="connsiteY4" fmla="*/ 925375 h 934273"/>
              <a:gd name="connsiteX5" fmla="*/ 3558 w 269705"/>
              <a:gd name="connsiteY5" fmla="*/ 799251 h 934273"/>
              <a:gd name="connsiteX6" fmla="*/ 35089 w 269705"/>
              <a:gd name="connsiteY6" fmla="*/ 307367 h 934273"/>
              <a:gd name="connsiteX7" fmla="*/ 28783 w 269705"/>
              <a:gd name="connsiteY7" fmla="*/ 458716 h 934273"/>
              <a:gd name="connsiteX8" fmla="*/ 129682 w 269705"/>
              <a:gd name="connsiteY8" fmla="*/ 149712 h 934273"/>
              <a:gd name="connsiteX9" fmla="*/ 268419 w 269705"/>
              <a:gd name="connsiteY9" fmla="*/ 10975 h 93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705" h="934273">
                <a:moveTo>
                  <a:pt x="268419" y="10975"/>
                </a:moveTo>
                <a:cubicBezTo>
                  <a:pt x="253705" y="58271"/>
                  <a:pt x="85538" y="304214"/>
                  <a:pt x="41395" y="433491"/>
                </a:cubicBezTo>
                <a:cubicBezTo>
                  <a:pt x="-2748" y="562768"/>
                  <a:pt x="5660" y="757210"/>
                  <a:pt x="3558" y="786639"/>
                </a:cubicBezTo>
                <a:cubicBezTo>
                  <a:pt x="1456" y="816068"/>
                  <a:pt x="28783" y="586942"/>
                  <a:pt x="28783" y="610065"/>
                </a:cubicBezTo>
                <a:cubicBezTo>
                  <a:pt x="28783" y="633188"/>
                  <a:pt x="7762" y="893844"/>
                  <a:pt x="3558" y="925375"/>
                </a:cubicBezTo>
                <a:cubicBezTo>
                  <a:pt x="-646" y="956906"/>
                  <a:pt x="-1697" y="902252"/>
                  <a:pt x="3558" y="799251"/>
                </a:cubicBezTo>
                <a:cubicBezTo>
                  <a:pt x="8813" y="696250"/>
                  <a:pt x="30885" y="364123"/>
                  <a:pt x="35089" y="307367"/>
                </a:cubicBezTo>
                <a:cubicBezTo>
                  <a:pt x="39293" y="250611"/>
                  <a:pt x="13018" y="484992"/>
                  <a:pt x="28783" y="458716"/>
                </a:cubicBezTo>
                <a:cubicBezTo>
                  <a:pt x="44548" y="432440"/>
                  <a:pt x="91845" y="219080"/>
                  <a:pt x="129682" y="149712"/>
                </a:cubicBezTo>
                <a:cubicBezTo>
                  <a:pt x="167519" y="80344"/>
                  <a:pt x="283133" y="-36321"/>
                  <a:pt x="268419" y="10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322E780-55CB-82A3-EB90-68696B196A19}"/>
              </a:ext>
            </a:extLst>
          </p:cNvPr>
          <p:cNvSpPr/>
          <p:nvPr/>
        </p:nvSpPr>
        <p:spPr>
          <a:xfrm>
            <a:off x="4375884" y="2963588"/>
            <a:ext cx="259494" cy="599548"/>
          </a:xfrm>
          <a:custGeom>
            <a:avLst/>
            <a:gdLst>
              <a:gd name="connsiteX0" fmla="*/ 259178 w 259494"/>
              <a:gd name="connsiteY0" fmla="*/ 329 h 599548"/>
              <a:gd name="connsiteX1" fmla="*/ 107829 w 259494"/>
              <a:gd name="connsiteY1" fmla="*/ 221046 h 599548"/>
              <a:gd name="connsiteX2" fmla="*/ 44767 w 259494"/>
              <a:gd name="connsiteY2" fmla="*/ 448070 h 599548"/>
              <a:gd name="connsiteX3" fmla="*/ 32155 w 259494"/>
              <a:gd name="connsiteY3" fmla="*/ 422845 h 599548"/>
              <a:gd name="connsiteX4" fmla="*/ 624 w 259494"/>
              <a:gd name="connsiteY4" fmla="*/ 599419 h 599548"/>
              <a:gd name="connsiteX5" fmla="*/ 63686 w 259494"/>
              <a:gd name="connsiteY5" fmla="*/ 391314 h 599548"/>
              <a:gd name="connsiteX6" fmla="*/ 63686 w 259494"/>
              <a:gd name="connsiteY6" fmla="*/ 271496 h 599548"/>
              <a:gd name="connsiteX7" fmla="*/ 259178 w 259494"/>
              <a:gd name="connsiteY7" fmla="*/ 329 h 59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494" h="599548">
                <a:moveTo>
                  <a:pt x="259178" y="329"/>
                </a:moveTo>
                <a:cubicBezTo>
                  <a:pt x="266535" y="-8079"/>
                  <a:pt x="143564" y="146423"/>
                  <a:pt x="107829" y="221046"/>
                </a:cubicBezTo>
                <a:cubicBezTo>
                  <a:pt x="72094" y="295670"/>
                  <a:pt x="44767" y="448070"/>
                  <a:pt x="44767" y="448070"/>
                </a:cubicBezTo>
                <a:cubicBezTo>
                  <a:pt x="32155" y="481703"/>
                  <a:pt x="39512" y="397620"/>
                  <a:pt x="32155" y="422845"/>
                </a:cubicBezTo>
                <a:cubicBezTo>
                  <a:pt x="24798" y="448070"/>
                  <a:pt x="-4631" y="604674"/>
                  <a:pt x="624" y="599419"/>
                </a:cubicBezTo>
                <a:cubicBezTo>
                  <a:pt x="5879" y="594164"/>
                  <a:pt x="53176" y="445968"/>
                  <a:pt x="63686" y="391314"/>
                </a:cubicBezTo>
                <a:cubicBezTo>
                  <a:pt x="74196" y="336660"/>
                  <a:pt x="34257" y="332456"/>
                  <a:pt x="63686" y="271496"/>
                </a:cubicBezTo>
                <a:cubicBezTo>
                  <a:pt x="93115" y="210536"/>
                  <a:pt x="251821" y="8737"/>
                  <a:pt x="259178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DFBA4EEC-86B9-AD05-2879-EAEE9B38E24B}"/>
              </a:ext>
            </a:extLst>
          </p:cNvPr>
          <p:cNvSpPr/>
          <p:nvPr/>
        </p:nvSpPr>
        <p:spPr>
          <a:xfrm>
            <a:off x="3676747" y="2804944"/>
            <a:ext cx="391216" cy="1604041"/>
          </a:xfrm>
          <a:custGeom>
            <a:avLst/>
            <a:gdLst>
              <a:gd name="connsiteX0" fmla="*/ 390756 w 391216"/>
              <a:gd name="connsiteY0" fmla="*/ 1318 h 1604041"/>
              <a:gd name="connsiteX1" fmla="*/ 94365 w 391216"/>
              <a:gd name="connsiteY1" fmla="*/ 669776 h 1604041"/>
              <a:gd name="connsiteX2" fmla="*/ 37609 w 391216"/>
              <a:gd name="connsiteY2" fmla="*/ 1565257 h 1604041"/>
              <a:gd name="connsiteX3" fmla="*/ 43915 w 391216"/>
              <a:gd name="connsiteY3" fmla="*/ 1382377 h 1604041"/>
              <a:gd name="connsiteX4" fmla="*/ 18690 w 391216"/>
              <a:gd name="connsiteY4" fmla="*/ 840044 h 1604041"/>
              <a:gd name="connsiteX5" fmla="*/ 390756 w 391216"/>
              <a:gd name="connsiteY5" fmla="*/ 1318 h 1604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16" h="1604041">
                <a:moveTo>
                  <a:pt x="390756" y="1318"/>
                </a:moveTo>
                <a:cubicBezTo>
                  <a:pt x="403369" y="-27060"/>
                  <a:pt x="153223" y="409120"/>
                  <a:pt x="94365" y="669776"/>
                </a:cubicBezTo>
                <a:cubicBezTo>
                  <a:pt x="35507" y="930433"/>
                  <a:pt x="46017" y="1446490"/>
                  <a:pt x="37609" y="1565257"/>
                </a:cubicBezTo>
                <a:cubicBezTo>
                  <a:pt x="29201" y="1684024"/>
                  <a:pt x="47068" y="1503246"/>
                  <a:pt x="43915" y="1382377"/>
                </a:cubicBezTo>
                <a:cubicBezTo>
                  <a:pt x="40762" y="1261508"/>
                  <a:pt x="-33862" y="1064965"/>
                  <a:pt x="18690" y="840044"/>
                </a:cubicBezTo>
                <a:cubicBezTo>
                  <a:pt x="71242" y="615123"/>
                  <a:pt x="378143" y="29696"/>
                  <a:pt x="390756" y="1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F05E927F-C6D3-C7CF-72CF-D6BCAE874902}"/>
              </a:ext>
            </a:extLst>
          </p:cNvPr>
          <p:cNvSpPr/>
          <p:nvPr/>
        </p:nvSpPr>
        <p:spPr>
          <a:xfrm>
            <a:off x="3069800" y="4312576"/>
            <a:ext cx="711169" cy="596048"/>
          </a:xfrm>
          <a:custGeom>
            <a:avLst/>
            <a:gdLst>
              <a:gd name="connsiteX0" fmla="*/ 89610 w 711169"/>
              <a:gd name="connsiteY0" fmla="*/ 870 h 596048"/>
              <a:gd name="connsiteX1" fmla="*/ 367083 w 711169"/>
              <a:gd name="connsiteY1" fmla="*/ 435998 h 596048"/>
              <a:gd name="connsiteX2" fmla="*/ 455370 w 711169"/>
              <a:gd name="connsiteY2" fmla="*/ 473835 h 596048"/>
              <a:gd name="connsiteX3" fmla="*/ 518432 w 711169"/>
              <a:gd name="connsiteY3" fmla="*/ 385548 h 596048"/>
              <a:gd name="connsiteX4" fmla="*/ 701312 w 711169"/>
              <a:gd name="connsiteY4" fmla="*/ 322486 h 596048"/>
              <a:gd name="connsiteX5" fmla="*/ 531044 w 711169"/>
              <a:gd name="connsiteY5" fmla="*/ 360323 h 596048"/>
              <a:gd name="connsiteX6" fmla="*/ 701312 w 711169"/>
              <a:gd name="connsiteY6" fmla="*/ 297261 h 596048"/>
              <a:gd name="connsiteX7" fmla="*/ 682393 w 711169"/>
              <a:gd name="connsiteY7" fmla="*/ 95463 h 596048"/>
              <a:gd name="connsiteX8" fmla="*/ 613025 w 711169"/>
              <a:gd name="connsiteY8" fmla="*/ 341405 h 596048"/>
              <a:gd name="connsiteX9" fmla="*/ 442757 w 711169"/>
              <a:gd name="connsiteY9" fmla="*/ 410773 h 596048"/>
              <a:gd name="connsiteX10" fmla="*/ 203121 w 711169"/>
              <a:gd name="connsiteY10" fmla="*/ 265730 h 596048"/>
              <a:gd name="connsiteX11" fmla="*/ 329246 w 711169"/>
              <a:gd name="connsiteY11" fmla="*/ 593653 h 596048"/>
              <a:gd name="connsiteX12" fmla="*/ 1323 w 711169"/>
              <a:gd name="connsiteY12" fmla="*/ 63932 h 596048"/>
              <a:gd name="connsiteX13" fmla="*/ 209428 w 711169"/>
              <a:gd name="connsiteY13" fmla="*/ 316180 h 596048"/>
              <a:gd name="connsiteX14" fmla="*/ 89610 w 711169"/>
              <a:gd name="connsiteY14" fmla="*/ 870 h 59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1169" h="596048">
                <a:moveTo>
                  <a:pt x="89610" y="870"/>
                </a:moveTo>
                <a:cubicBezTo>
                  <a:pt x="115886" y="20840"/>
                  <a:pt x="306123" y="357171"/>
                  <a:pt x="367083" y="435998"/>
                </a:cubicBezTo>
                <a:cubicBezTo>
                  <a:pt x="428043" y="514825"/>
                  <a:pt x="430145" y="482243"/>
                  <a:pt x="455370" y="473835"/>
                </a:cubicBezTo>
                <a:cubicBezTo>
                  <a:pt x="480595" y="465427"/>
                  <a:pt x="477442" y="410773"/>
                  <a:pt x="518432" y="385548"/>
                </a:cubicBezTo>
                <a:cubicBezTo>
                  <a:pt x="559422" y="360323"/>
                  <a:pt x="699210" y="326690"/>
                  <a:pt x="701312" y="322486"/>
                </a:cubicBezTo>
                <a:cubicBezTo>
                  <a:pt x="703414" y="318282"/>
                  <a:pt x="531044" y="364527"/>
                  <a:pt x="531044" y="360323"/>
                </a:cubicBezTo>
                <a:cubicBezTo>
                  <a:pt x="531044" y="356119"/>
                  <a:pt x="676087" y="341404"/>
                  <a:pt x="701312" y="297261"/>
                </a:cubicBezTo>
                <a:cubicBezTo>
                  <a:pt x="726537" y="253118"/>
                  <a:pt x="697108" y="88106"/>
                  <a:pt x="682393" y="95463"/>
                </a:cubicBezTo>
                <a:cubicBezTo>
                  <a:pt x="667679" y="102820"/>
                  <a:pt x="652964" y="288853"/>
                  <a:pt x="613025" y="341405"/>
                </a:cubicBezTo>
                <a:cubicBezTo>
                  <a:pt x="573086" y="393957"/>
                  <a:pt x="511074" y="423386"/>
                  <a:pt x="442757" y="410773"/>
                </a:cubicBezTo>
                <a:cubicBezTo>
                  <a:pt x="374440" y="398161"/>
                  <a:pt x="222039" y="235250"/>
                  <a:pt x="203121" y="265730"/>
                </a:cubicBezTo>
                <a:cubicBezTo>
                  <a:pt x="184203" y="296210"/>
                  <a:pt x="362879" y="627286"/>
                  <a:pt x="329246" y="593653"/>
                </a:cubicBezTo>
                <a:cubicBezTo>
                  <a:pt x="295613" y="560020"/>
                  <a:pt x="21293" y="110178"/>
                  <a:pt x="1323" y="63932"/>
                </a:cubicBezTo>
                <a:cubicBezTo>
                  <a:pt x="-18647" y="17687"/>
                  <a:pt x="193663" y="321435"/>
                  <a:pt x="209428" y="316180"/>
                </a:cubicBezTo>
                <a:cubicBezTo>
                  <a:pt x="225193" y="310925"/>
                  <a:pt x="63334" y="-19100"/>
                  <a:pt x="89610" y="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33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抽象, 挿絵, 食品 が含まれている画像&#10;&#10;自動的に生成された説明" hidden="1">
            <a:extLst>
              <a:ext uri="{FF2B5EF4-FFF2-40B4-BE49-F238E27FC236}">
                <a16:creationId xmlns:a16="http://schemas.microsoft.com/office/drawing/2014/main" id="{82F6B4F8-7116-C192-673D-8E681FC41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43"/>
            <a:ext cx="12192000" cy="6821714"/>
          </a:xfrm>
          <a:prstGeom prst="rect">
            <a:avLst/>
          </a:prstGeom>
        </p:spPr>
      </p:pic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904C725-B5AF-65B4-2760-ED3552EADF7C}"/>
              </a:ext>
            </a:extLst>
          </p:cNvPr>
          <p:cNvSpPr/>
          <p:nvPr/>
        </p:nvSpPr>
        <p:spPr>
          <a:xfrm>
            <a:off x="4442939" y="2847867"/>
            <a:ext cx="426213" cy="985560"/>
          </a:xfrm>
          <a:custGeom>
            <a:avLst/>
            <a:gdLst>
              <a:gd name="connsiteX0" fmla="*/ 376711 w 426213"/>
              <a:gd name="connsiteY0" fmla="*/ 108 h 985560"/>
              <a:gd name="connsiteX1" fmla="*/ 421161 w 426213"/>
              <a:gd name="connsiteY1" fmla="*/ 136633 h 985560"/>
              <a:gd name="connsiteX2" fmla="*/ 237011 w 426213"/>
              <a:gd name="connsiteY2" fmla="*/ 289033 h 985560"/>
              <a:gd name="connsiteX3" fmla="*/ 325911 w 426213"/>
              <a:gd name="connsiteY3" fmla="*/ 263633 h 985560"/>
              <a:gd name="connsiteX4" fmla="*/ 144936 w 426213"/>
              <a:gd name="connsiteY4" fmla="*/ 438258 h 985560"/>
              <a:gd name="connsiteX5" fmla="*/ 183036 w 426213"/>
              <a:gd name="connsiteY5" fmla="*/ 447783 h 985560"/>
              <a:gd name="connsiteX6" fmla="*/ 75086 w 426213"/>
              <a:gd name="connsiteY6" fmla="*/ 625583 h 985560"/>
              <a:gd name="connsiteX7" fmla="*/ 78261 w 426213"/>
              <a:gd name="connsiteY7" fmla="*/ 527158 h 985560"/>
              <a:gd name="connsiteX8" fmla="*/ 2061 w 426213"/>
              <a:gd name="connsiteY8" fmla="*/ 831958 h 985560"/>
              <a:gd name="connsiteX9" fmla="*/ 21111 w 426213"/>
              <a:gd name="connsiteY9" fmla="*/ 984358 h 985560"/>
              <a:gd name="connsiteX10" fmla="*/ 14761 w 426213"/>
              <a:gd name="connsiteY10" fmla="*/ 885933 h 985560"/>
              <a:gd name="connsiteX11" fmla="*/ 78261 w 426213"/>
              <a:gd name="connsiteY11" fmla="*/ 593833 h 985560"/>
              <a:gd name="connsiteX12" fmla="*/ 75086 w 426213"/>
              <a:gd name="connsiteY12" fmla="*/ 676383 h 985560"/>
              <a:gd name="connsiteX13" fmla="*/ 243361 w 426213"/>
              <a:gd name="connsiteY13" fmla="*/ 387458 h 985560"/>
              <a:gd name="connsiteX14" fmla="*/ 224311 w 426213"/>
              <a:gd name="connsiteY14" fmla="*/ 422383 h 985560"/>
              <a:gd name="connsiteX15" fmla="*/ 408461 w 426213"/>
              <a:gd name="connsiteY15" fmla="*/ 181083 h 985560"/>
              <a:gd name="connsiteX16" fmla="*/ 392586 w 426213"/>
              <a:gd name="connsiteY16" fmla="*/ 127108 h 985560"/>
              <a:gd name="connsiteX17" fmla="*/ 402111 w 426213"/>
              <a:gd name="connsiteY17" fmla="*/ 158858 h 985560"/>
              <a:gd name="connsiteX18" fmla="*/ 376711 w 426213"/>
              <a:gd name="connsiteY18" fmla="*/ 108 h 98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6213" h="985560">
                <a:moveTo>
                  <a:pt x="376711" y="108"/>
                </a:moveTo>
                <a:cubicBezTo>
                  <a:pt x="379886" y="-3596"/>
                  <a:pt x="444444" y="88479"/>
                  <a:pt x="421161" y="136633"/>
                </a:cubicBezTo>
                <a:cubicBezTo>
                  <a:pt x="397878" y="184787"/>
                  <a:pt x="252886" y="267866"/>
                  <a:pt x="237011" y="289033"/>
                </a:cubicBezTo>
                <a:cubicBezTo>
                  <a:pt x="221136" y="310200"/>
                  <a:pt x="341257" y="238762"/>
                  <a:pt x="325911" y="263633"/>
                </a:cubicBezTo>
                <a:cubicBezTo>
                  <a:pt x="310565" y="288504"/>
                  <a:pt x="168748" y="407566"/>
                  <a:pt x="144936" y="438258"/>
                </a:cubicBezTo>
                <a:cubicBezTo>
                  <a:pt x="121124" y="468950"/>
                  <a:pt x="194678" y="416562"/>
                  <a:pt x="183036" y="447783"/>
                </a:cubicBezTo>
                <a:cubicBezTo>
                  <a:pt x="171394" y="479004"/>
                  <a:pt x="92548" y="612354"/>
                  <a:pt x="75086" y="625583"/>
                </a:cubicBezTo>
                <a:cubicBezTo>
                  <a:pt x="57623" y="638812"/>
                  <a:pt x="90432" y="492762"/>
                  <a:pt x="78261" y="527158"/>
                </a:cubicBezTo>
                <a:cubicBezTo>
                  <a:pt x="66090" y="561554"/>
                  <a:pt x="11586" y="755758"/>
                  <a:pt x="2061" y="831958"/>
                </a:cubicBezTo>
                <a:cubicBezTo>
                  <a:pt x="-7464" y="908158"/>
                  <a:pt x="18994" y="975362"/>
                  <a:pt x="21111" y="984358"/>
                </a:cubicBezTo>
                <a:cubicBezTo>
                  <a:pt x="23228" y="993354"/>
                  <a:pt x="5236" y="951020"/>
                  <a:pt x="14761" y="885933"/>
                </a:cubicBezTo>
                <a:cubicBezTo>
                  <a:pt x="24286" y="820846"/>
                  <a:pt x="68207" y="628758"/>
                  <a:pt x="78261" y="593833"/>
                </a:cubicBezTo>
                <a:cubicBezTo>
                  <a:pt x="88315" y="558908"/>
                  <a:pt x="47569" y="710779"/>
                  <a:pt x="75086" y="676383"/>
                </a:cubicBezTo>
                <a:cubicBezTo>
                  <a:pt x="102603" y="641987"/>
                  <a:pt x="218490" y="429791"/>
                  <a:pt x="243361" y="387458"/>
                </a:cubicBezTo>
                <a:cubicBezTo>
                  <a:pt x="268232" y="345125"/>
                  <a:pt x="196794" y="456779"/>
                  <a:pt x="224311" y="422383"/>
                </a:cubicBezTo>
                <a:cubicBezTo>
                  <a:pt x="251828" y="387987"/>
                  <a:pt x="380415" y="230295"/>
                  <a:pt x="408461" y="181083"/>
                </a:cubicBezTo>
                <a:cubicBezTo>
                  <a:pt x="436507" y="131871"/>
                  <a:pt x="393644" y="130812"/>
                  <a:pt x="392586" y="127108"/>
                </a:cubicBezTo>
                <a:cubicBezTo>
                  <a:pt x="391528" y="123404"/>
                  <a:pt x="400524" y="176320"/>
                  <a:pt x="402111" y="158858"/>
                </a:cubicBezTo>
                <a:cubicBezTo>
                  <a:pt x="403698" y="141396"/>
                  <a:pt x="373536" y="3812"/>
                  <a:pt x="376711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5B891A93-8360-C550-4BE8-F8649170587D}"/>
              </a:ext>
            </a:extLst>
          </p:cNvPr>
          <p:cNvSpPr/>
          <p:nvPr/>
        </p:nvSpPr>
        <p:spPr>
          <a:xfrm>
            <a:off x="4758610" y="2967509"/>
            <a:ext cx="416645" cy="461886"/>
          </a:xfrm>
          <a:custGeom>
            <a:avLst/>
            <a:gdLst>
              <a:gd name="connsiteX0" fmla="*/ 715 w 416645"/>
              <a:gd name="connsiteY0" fmla="*/ 102716 h 461886"/>
              <a:gd name="connsiteX1" fmla="*/ 121365 w 416645"/>
              <a:gd name="connsiteY1" fmla="*/ 105891 h 461886"/>
              <a:gd name="connsiteX2" fmla="*/ 311865 w 416645"/>
              <a:gd name="connsiteY2" fmla="*/ 1116 h 461886"/>
              <a:gd name="connsiteX3" fmla="*/ 194390 w 416645"/>
              <a:gd name="connsiteY3" fmla="*/ 58266 h 461886"/>
              <a:gd name="connsiteX4" fmla="*/ 219790 w 416645"/>
              <a:gd name="connsiteY4" fmla="*/ 175741 h 461886"/>
              <a:gd name="connsiteX5" fmla="*/ 146765 w 416645"/>
              <a:gd name="connsiteY5" fmla="*/ 210666 h 461886"/>
              <a:gd name="connsiteX6" fmla="*/ 226140 w 416645"/>
              <a:gd name="connsiteY6" fmla="*/ 226541 h 461886"/>
              <a:gd name="connsiteX7" fmla="*/ 327740 w 416645"/>
              <a:gd name="connsiteY7" fmla="*/ 109066 h 461886"/>
              <a:gd name="connsiteX8" fmla="*/ 270590 w 416645"/>
              <a:gd name="connsiteY8" fmla="*/ 229716 h 461886"/>
              <a:gd name="connsiteX9" fmla="*/ 337265 w 416645"/>
              <a:gd name="connsiteY9" fmla="*/ 340841 h 461886"/>
              <a:gd name="connsiteX10" fmla="*/ 416640 w 416645"/>
              <a:gd name="connsiteY10" fmla="*/ 461491 h 461886"/>
              <a:gd name="connsiteX11" fmla="*/ 340440 w 416645"/>
              <a:gd name="connsiteY11" fmla="*/ 375766 h 461886"/>
              <a:gd name="connsiteX12" fmla="*/ 175340 w 416645"/>
              <a:gd name="connsiteY12" fmla="*/ 270991 h 461886"/>
              <a:gd name="connsiteX13" fmla="*/ 276940 w 416645"/>
              <a:gd name="connsiteY13" fmla="*/ 324966 h 461886"/>
              <a:gd name="connsiteX14" fmla="*/ 343615 w 416645"/>
              <a:gd name="connsiteY14" fmla="*/ 207491 h 461886"/>
              <a:gd name="connsiteX15" fmla="*/ 194390 w 416645"/>
              <a:gd name="connsiteY15" fmla="*/ 191616 h 461886"/>
              <a:gd name="connsiteX16" fmla="*/ 175340 w 416645"/>
              <a:gd name="connsiteY16" fmla="*/ 143991 h 461886"/>
              <a:gd name="connsiteX17" fmla="*/ 715 w 416645"/>
              <a:gd name="connsiteY17" fmla="*/ 102716 h 46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6645" h="461886">
                <a:moveTo>
                  <a:pt x="715" y="102716"/>
                </a:moveTo>
                <a:cubicBezTo>
                  <a:pt x="-8281" y="96366"/>
                  <a:pt x="69507" y="122824"/>
                  <a:pt x="121365" y="105891"/>
                </a:cubicBezTo>
                <a:cubicBezTo>
                  <a:pt x="173223" y="88958"/>
                  <a:pt x="299694" y="9053"/>
                  <a:pt x="311865" y="1116"/>
                </a:cubicBezTo>
                <a:cubicBezTo>
                  <a:pt x="324036" y="-6821"/>
                  <a:pt x="209736" y="29162"/>
                  <a:pt x="194390" y="58266"/>
                </a:cubicBezTo>
                <a:cubicBezTo>
                  <a:pt x="179044" y="87370"/>
                  <a:pt x="227727" y="150341"/>
                  <a:pt x="219790" y="175741"/>
                </a:cubicBezTo>
                <a:cubicBezTo>
                  <a:pt x="211853" y="201141"/>
                  <a:pt x="145707" y="202199"/>
                  <a:pt x="146765" y="210666"/>
                </a:cubicBezTo>
                <a:cubicBezTo>
                  <a:pt x="147823" y="219133"/>
                  <a:pt x="195978" y="243474"/>
                  <a:pt x="226140" y="226541"/>
                </a:cubicBezTo>
                <a:cubicBezTo>
                  <a:pt x="256302" y="209608"/>
                  <a:pt x="320332" y="108537"/>
                  <a:pt x="327740" y="109066"/>
                </a:cubicBezTo>
                <a:cubicBezTo>
                  <a:pt x="335148" y="109595"/>
                  <a:pt x="269003" y="191087"/>
                  <a:pt x="270590" y="229716"/>
                </a:cubicBezTo>
                <a:cubicBezTo>
                  <a:pt x="272177" y="268345"/>
                  <a:pt x="312923" y="302212"/>
                  <a:pt x="337265" y="340841"/>
                </a:cubicBezTo>
                <a:cubicBezTo>
                  <a:pt x="361607" y="379470"/>
                  <a:pt x="416111" y="455670"/>
                  <a:pt x="416640" y="461491"/>
                </a:cubicBezTo>
                <a:cubicBezTo>
                  <a:pt x="417169" y="467312"/>
                  <a:pt x="380657" y="407516"/>
                  <a:pt x="340440" y="375766"/>
                </a:cubicBezTo>
                <a:cubicBezTo>
                  <a:pt x="300223" y="344016"/>
                  <a:pt x="185923" y="279458"/>
                  <a:pt x="175340" y="270991"/>
                </a:cubicBezTo>
                <a:cubicBezTo>
                  <a:pt x="164757" y="262524"/>
                  <a:pt x="248894" y="335549"/>
                  <a:pt x="276940" y="324966"/>
                </a:cubicBezTo>
                <a:cubicBezTo>
                  <a:pt x="304986" y="314383"/>
                  <a:pt x="357373" y="229716"/>
                  <a:pt x="343615" y="207491"/>
                </a:cubicBezTo>
                <a:cubicBezTo>
                  <a:pt x="329857" y="185266"/>
                  <a:pt x="222436" y="202199"/>
                  <a:pt x="194390" y="191616"/>
                </a:cubicBezTo>
                <a:cubicBezTo>
                  <a:pt x="166344" y="181033"/>
                  <a:pt x="202857" y="157749"/>
                  <a:pt x="175340" y="143991"/>
                </a:cubicBezTo>
                <a:cubicBezTo>
                  <a:pt x="147823" y="130233"/>
                  <a:pt x="9711" y="109066"/>
                  <a:pt x="715" y="102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C2FC375-BF63-5B87-DA16-533B933E3C42}"/>
              </a:ext>
            </a:extLst>
          </p:cNvPr>
          <p:cNvSpPr/>
          <p:nvPr/>
        </p:nvSpPr>
        <p:spPr>
          <a:xfrm>
            <a:off x="4160928" y="3667119"/>
            <a:ext cx="757151" cy="825039"/>
          </a:xfrm>
          <a:custGeom>
            <a:avLst/>
            <a:gdLst>
              <a:gd name="connsiteX0" fmla="*/ 233272 w 757151"/>
              <a:gd name="connsiteY0" fmla="*/ 6 h 825039"/>
              <a:gd name="connsiteX1" fmla="*/ 226922 w 757151"/>
              <a:gd name="connsiteY1" fmla="*/ 171456 h 825039"/>
              <a:gd name="connsiteX2" fmla="*/ 265022 w 757151"/>
              <a:gd name="connsiteY2" fmla="*/ 200031 h 825039"/>
              <a:gd name="connsiteX3" fmla="*/ 42772 w 757151"/>
              <a:gd name="connsiteY3" fmla="*/ 276231 h 825039"/>
              <a:gd name="connsiteX4" fmla="*/ 220572 w 757151"/>
              <a:gd name="connsiteY4" fmla="*/ 263531 h 825039"/>
              <a:gd name="connsiteX5" fmla="*/ 245972 w 757151"/>
              <a:gd name="connsiteY5" fmla="*/ 273056 h 825039"/>
              <a:gd name="connsiteX6" fmla="*/ 217397 w 757151"/>
              <a:gd name="connsiteY6" fmla="*/ 342906 h 825039"/>
              <a:gd name="connsiteX7" fmla="*/ 182472 w 757151"/>
              <a:gd name="connsiteY7" fmla="*/ 393706 h 825039"/>
              <a:gd name="connsiteX8" fmla="*/ 1497 w 757151"/>
              <a:gd name="connsiteY8" fmla="*/ 431806 h 825039"/>
              <a:gd name="connsiteX9" fmla="*/ 106272 w 757151"/>
              <a:gd name="connsiteY9" fmla="*/ 425456 h 825039"/>
              <a:gd name="connsiteX10" fmla="*/ 280897 w 757151"/>
              <a:gd name="connsiteY10" fmla="*/ 447681 h 825039"/>
              <a:gd name="connsiteX11" fmla="*/ 338047 w 757151"/>
              <a:gd name="connsiteY11" fmla="*/ 565156 h 825039"/>
              <a:gd name="connsiteX12" fmla="*/ 309472 w 757151"/>
              <a:gd name="connsiteY12" fmla="*/ 533406 h 825039"/>
              <a:gd name="connsiteX13" fmla="*/ 153897 w 757151"/>
              <a:gd name="connsiteY13" fmla="*/ 561981 h 825039"/>
              <a:gd name="connsiteX14" fmla="*/ 217397 w 757151"/>
              <a:gd name="connsiteY14" fmla="*/ 568331 h 825039"/>
              <a:gd name="connsiteX15" fmla="*/ 191997 w 757151"/>
              <a:gd name="connsiteY15" fmla="*/ 628656 h 825039"/>
              <a:gd name="connsiteX16" fmla="*/ 109447 w 757151"/>
              <a:gd name="connsiteY16" fmla="*/ 663581 h 825039"/>
              <a:gd name="connsiteX17" fmla="*/ 258672 w 757151"/>
              <a:gd name="connsiteY17" fmla="*/ 609606 h 825039"/>
              <a:gd name="connsiteX18" fmla="*/ 357097 w 757151"/>
              <a:gd name="connsiteY18" fmla="*/ 622306 h 825039"/>
              <a:gd name="connsiteX19" fmla="*/ 277722 w 757151"/>
              <a:gd name="connsiteY19" fmla="*/ 663581 h 825039"/>
              <a:gd name="connsiteX20" fmla="*/ 204697 w 757151"/>
              <a:gd name="connsiteY20" fmla="*/ 809631 h 825039"/>
              <a:gd name="connsiteX21" fmla="*/ 261847 w 757151"/>
              <a:gd name="connsiteY21" fmla="*/ 733431 h 825039"/>
              <a:gd name="connsiteX22" fmla="*/ 382497 w 757151"/>
              <a:gd name="connsiteY22" fmla="*/ 688981 h 825039"/>
              <a:gd name="connsiteX23" fmla="*/ 392022 w 757151"/>
              <a:gd name="connsiteY23" fmla="*/ 790581 h 825039"/>
              <a:gd name="connsiteX24" fmla="*/ 439647 w 757151"/>
              <a:gd name="connsiteY24" fmla="*/ 822331 h 825039"/>
              <a:gd name="connsiteX25" fmla="*/ 528547 w 757151"/>
              <a:gd name="connsiteY25" fmla="*/ 730256 h 825039"/>
              <a:gd name="connsiteX26" fmla="*/ 757147 w 757151"/>
              <a:gd name="connsiteY26" fmla="*/ 650881 h 825039"/>
              <a:gd name="connsiteX27" fmla="*/ 522197 w 757151"/>
              <a:gd name="connsiteY27" fmla="*/ 685806 h 825039"/>
              <a:gd name="connsiteX28" fmla="*/ 484097 w 757151"/>
              <a:gd name="connsiteY28" fmla="*/ 657231 h 825039"/>
              <a:gd name="connsiteX29" fmla="*/ 417422 w 757151"/>
              <a:gd name="connsiteY29" fmla="*/ 428631 h 825039"/>
              <a:gd name="connsiteX30" fmla="*/ 392022 w 757151"/>
              <a:gd name="connsiteY30" fmla="*/ 561981 h 825039"/>
              <a:gd name="connsiteX31" fmla="*/ 353922 w 757151"/>
              <a:gd name="connsiteY31" fmla="*/ 301631 h 825039"/>
              <a:gd name="connsiteX32" fmla="*/ 303122 w 757151"/>
              <a:gd name="connsiteY32" fmla="*/ 158756 h 825039"/>
              <a:gd name="connsiteX33" fmla="*/ 303122 w 757151"/>
              <a:gd name="connsiteY33" fmla="*/ 238131 h 825039"/>
              <a:gd name="connsiteX34" fmla="*/ 268197 w 757151"/>
              <a:gd name="connsiteY34" fmla="*/ 177806 h 825039"/>
              <a:gd name="connsiteX35" fmla="*/ 233272 w 757151"/>
              <a:gd name="connsiteY35" fmla="*/ 6 h 82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57151" h="825039">
                <a:moveTo>
                  <a:pt x="233272" y="6"/>
                </a:moveTo>
                <a:cubicBezTo>
                  <a:pt x="226393" y="-1052"/>
                  <a:pt x="221630" y="138119"/>
                  <a:pt x="226922" y="171456"/>
                </a:cubicBezTo>
                <a:cubicBezTo>
                  <a:pt x="232214" y="204793"/>
                  <a:pt x="295714" y="182569"/>
                  <a:pt x="265022" y="200031"/>
                </a:cubicBezTo>
                <a:cubicBezTo>
                  <a:pt x="234330" y="217494"/>
                  <a:pt x="50180" y="265648"/>
                  <a:pt x="42772" y="276231"/>
                </a:cubicBezTo>
                <a:cubicBezTo>
                  <a:pt x="35364" y="286814"/>
                  <a:pt x="186705" y="264060"/>
                  <a:pt x="220572" y="263531"/>
                </a:cubicBezTo>
                <a:cubicBezTo>
                  <a:pt x="254439" y="263002"/>
                  <a:pt x="246501" y="259827"/>
                  <a:pt x="245972" y="273056"/>
                </a:cubicBezTo>
                <a:cubicBezTo>
                  <a:pt x="245443" y="286285"/>
                  <a:pt x="227980" y="322798"/>
                  <a:pt x="217397" y="342906"/>
                </a:cubicBezTo>
                <a:cubicBezTo>
                  <a:pt x="206814" y="363014"/>
                  <a:pt x="218455" y="378889"/>
                  <a:pt x="182472" y="393706"/>
                </a:cubicBezTo>
                <a:cubicBezTo>
                  <a:pt x="146489" y="408523"/>
                  <a:pt x="14197" y="426514"/>
                  <a:pt x="1497" y="431806"/>
                </a:cubicBezTo>
                <a:cubicBezTo>
                  <a:pt x="-11203" y="437098"/>
                  <a:pt x="59705" y="422810"/>
                  <a:pt x="106272" y="425456"/>
                </a:cubicBezTo>
                <a:cubicBezTo>
                  <a:pt x="152839" y="428102"/>
                  <a:pt x="242268" y="424398"/>
                  <a:pt x="280897" y="447681"/>
                </a:cubicBezTo>
                <a:cubicBezTo>
                  <a:pt x="319526" y="470964"/>
                  <a:pt x="333284" y="550868"/>
                  <a:pt x="338047" y="565156"/>
                </a:cubicBezTo>
                <a:cubicBezTo>
                  <a:pt x="342810" y="579444"/>
                  <a:pt x="340164" y="533935"/>
                  <a:pt x="309472" y="533406"/>
                </a:cubicBezTo>
                <a:cubicBezTo>
                  <a:pt x="278780" y="532877"/>
                  <a:pt x="169243" y="556160"/>
                  <a:pt x="153897" y="561981"/>
                </a:cubicBezTo>
                <a:cubicBezTo>
                  <a:pt x="138551" y="567802"/>
                  <a:pt x="211047" y="557219"/>
                  <a:pt x="217397" y="568331"/>
                </a:cubicBezTo>
                <a:cubicBezTo>
                  <a:pt x="223747" y="579443"/>
                  <a:pt x="209989" y="612781"/>
                  <a:pt x="191997" y="628656"/>
                </a:cubicBezTo>
                <a:cubicBezTo>
                  <a:pt x="174005" y="644531"/>
                  <a:pt x="98334" y="666756"/>
                  <a:pt x="109447" y="663581"/>
                </a:cubicBezTo>
                <a:cubicBezTo>
                  <a:pt x="120560" y="660406"/>
                  <a:pt x="217397" y="616485"/>
                  <a:pt x="258672" y="609606"/>
                </a:cubicBezTo>
                <a:cubicBezTo>
                  <a:pt x="299947" y="602727"/>
                  <a:pt x="353922" y="613310"/>
                  <a:pt x="357097" y="622306"/>
                </a:cubicBezTo>
                <a:cubicBezTo>
                  <a:pt x="360272" y="631302"/>
                  <a:pt x="303122" y="632360"/>
                  <a:pt x="277722" y="663581"/>
                </a:cubicBezTo>
                <a:cubicBezTo>
                  <a:pt x="252322" y="694802"/>
                  <a:pt x="207343" y="797989"/>
                  <a:pt x="204697" y="809631"/>
                </a:cubicBezTo>
                <a:cubicBezTo>
                  <a:pt x="202051" y="821273"/>
                  <a:pt x="232214" y="753539"/>
                  <a:pt x="261847" y="733431"/>
                </a:cubicBezTo>
                <a:cubicBezTo>
                  <a:pt x="291480" y="713323"/>
                  <a:pt x="360801" y="679456"/>
                  <a:pt x="382497" y="688981"/>
                </a:cubicBezTo>
                <a:cubicBezTo>
                  <a:pt x="404193" y="698506"/>
                  <a:pt x="382497" y="768356"/>
                  <a:pt x="392022" y="790581"/>
                </a:cubicBezTo>
                <a:cubicBezTo>
                  <a:pt x="401547" y="812806"/>
                  <a:pt x="416893" y="832385"/>
                  <a:pt x="439647" y="822331"/>
                </a:cubicBezTo>
                <a:cubicBezTo>
                  <a:pt x="462401" y="812277"/>
                  <a:pt x="475630" y="758831"/>
                  <a:pt x="528547" y="730256"/>
                </a:cubicBezTo>
                <a:cubicBezTo>
                  <a:pt x="581464" y="701681"/>
                  <a:pt x="758205" y="658289"/>
                  <a:pt x="757147" y="650881"/>
                </a:cubicBezTo>
                <a:cubicBezTo>
                  <a:pt x="756089" y="643473"/>
                  <a:pt x="567705" y="684748"/>
                  <a:pt x="522197" y="685806"/>
                </a:cubicBezTo>
                <a:cubicBezTo>
                  <a:pt x="476689" y="686864"/>
                  <a:pt x="501559" y="700093"/>
                  <a:pt x="484097" y="657231"/>
                </a:cubicBezTo>
                <a:cubicBezTo>
                  <a:pt x="466635" y="614369"/>
                  <a:pt x="432768" y="444506"/>
                  <a:pt x="417422" y="428631"/>
                </a:cubicBezTo>
                <a:cubicBezTo>
                  <a:pt x="402076" y="412756"/>
                  <a:pt x="402605" y="583148"/>
                  <a:pt x="392022" y="561981"/>
                </a:cubicBezTo>
                <a:cubicBezTo>
                  <a:pt x="381439" y="540814"/>
                  <a:pt x="368739" y="368835"/>
                  <a:pt x="353922" y="301631"/>
                </a:cubicBezTo>
                <a:cubicBezTo>
                  <a:pt x="339105" y="234427"/>
                  <a:pt x="311589" y="169339"/>
                  <a:pt x="303122" y="158756"/>
                </a:cubicBezTo>
                <a:cubicBezTo>
                  <a:pt x="294655" y="148173"/>
                  <a:pt x="308943" y="234956"/>
                  <a:pt x="303122" y="238131"/>
                </a:cubicBezTo>
                <a:cubicBezTo>
                  <a:pt x="297301" y="241306"/>
                  <a:pt x="279839" y="211673"/>
                  <a:pt x="268197" y="177806"/>
                </a:cubicBezTo>
                <a:cubicBezTo>
                  <a:pt x="256555" y="143939"/>
                  <a:pt x="240151" y="1064"/>
                  <a:pt x="23327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3E1EC076-18F4-9DCE-9BFE-FDDF526C0C1F}"/>
              </a:ext>
            </a:extLst>
          </p:cNvPr>
          <p:cNvSpPr/>
          <p:nvPr/>
        </p:nvSpPr>
        <p:spPr>
          <a:xfrm>
            <a:off x="5092147" y="3351807"/>
            <a:ext cx="172871" cy="712373"/>
          </a:xfrm>
          <a:custGeom>
            <a:avLst/>
            <a:gdLst>
              <a:gd name="connsiteX0" fmla="*/ 25953 w 172871"/>
              <a:gd name="connsiteY0" fmla="*/ 993 h 712373"/>
              <a:gd name="connsiteX1" fmla="*/ 51353 w 172871"/>
              <a:gd name="connsiteY1" fmla="*/ 118468 h 712373"/>
              <a:gd name="connsiteX2" fmla="*/ 108503 w 172871"/>
              <a:gd name="connsiteY2" fmla="*/ 207368 h 712373"/>
              <a:gd name="connsiteX3" fmla="*/ 102153 w 172871"/>
              <a:gd name="connsiteY3" fmla="*/ 277218 h 712373"/>
              <a:gd name="connsiteX4" fmla="*/ 165653 w 172871"/>
              <a:gd name="connsiteY4" fmla="*/ 251818 h 712373"/>
              <a:gd name="connsiteX5" fmla="*/ 127553 w 172871"/>
              <a:gd name="connsiteY5" fmla="*/ 340718 h 712373"/>
              <a:gd name="connsiteX6" fmla="*/ 137078 w 172871"/>
              <a:gd name="connsiteY6" fmla="*/ 613768 h 712373"/>
              <a:gd name="connsiteX7" fmla="*/ 79928 w 172871"/>
              <a:gd name="connsiteY7" fmla="*/ 712193 h 712373"/>
              <a:gd name="connsiteX8" fmla="*/ 102153 w 172871"/>
              <a:gd name="connsiteY8" fmla="*/ 629643 h 712373"/>
              <a:gd name="connsiteX9" fmla="*/ 172003 w 172871"/>
              <a:gd name="connsiteY9" fmla="*/ 359768 h 712373"/>
              <a:gd name="connsiteX10" fmla="*/ 48178 w 172871"/>
              <a:gd name="connsiteY10" fmla="*/ 77193 h 712373"/>
              <a:gd name="connsiteX11" fmla="*/ 553 w 172871"/>
              <a:gd name="connsiteY11" fmla="*/ 61318 h 712373"/>
              <a:gd name="connsiteX12" fmla="*/ 25953 w 172871"/>
              <a:gd name="connsiteY12" fmla="*/ 993 h 71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871" h="712373">
                <a:moveTo>
                  <a:pt x="25953" y="993"/>
                </a:moveTo>
                <a:cubicBezTo>
                  <a:pt x="34420" y="10518"/>
                  <a:pt x="37595" y="84072"/>
                  <a:pt x="51353" y="118468"/>
                </a:cubicBezTo>
                <a:cubicBezTo>
                  <a:pt x="65111" y="152864"/>
                  <a:pt x="100036" y="180910"/>
                  <a:pt x="108503" y="207368"/>
                </a:cubicBezTo>
                <a:cubicBezTo>
                  <a:pt x="116970" y="233826"/>
                  <a:pt x="92628" y="269810"/>
                  <a:pt x="102153" y="277218"/>
                </a:cubicBezTo>
                <a:cubicBezTo>
                  <a:pt x="111678" y="284626"/>
                  <a:pt x="161420" y="241235"/>
                  <a:pt x="165653" y="251818"/>
                </a:cubicBezTo>
                <a:cubicBezTo>
                  <a:pt x="169886" y="262401"/>
                  <a:pt x="132316" y="280393"/>
                  <a:pt x="127553" y="340718"/>
                </a:cubicBezTo>
                <a:cubicBezTo>
                  <a:pt x="122791" y="401043"/>
                  <a:pt x="145015" y="551856"/>
                  <a:pt x="137078" y="613768"/>
                </a:cubicBezTo>
                <a:cubicBezTo>
                  <a:pt x="129141" y="675680"/>
                  <a:pt x="85749" y="709547"/>
                  <a:pt x="79928" y="712193"/>
                </a:cubicBezTo>
                <a:cubicBezTo>
                  <a:pt x="74107" y="714839"/>
                  <a:pt x="86807" y="688381"/>
                  <a:pt x="102153" y="629643"/>
                </a:cubicBezTo>
                <a:cubicBezTo>
                  <a:pt x="117499" y="570906"/>
                  <a:pt x="180999" y="451843"/>
                  <a:pt x="172003" y="359768"/>
                </a:cubicBezTo>
                <a:cubicBezTo>
                  <a:pt x="163007" y="267693"/>
                  <a:pt x="76753" y="126935"/>
                  <a:pt x="48178" y="77193"/>
                </a:cubicBezTo>
                <a:cubicBezTo>
                  <a:pt x="19603" y="27451"/>
                  <a:pt x="4786" y="69255"/>
                  <a:pt x="553" y="61318"/>
                </a:cubicBezTo>
                <a:cubicBezTo>
                  <a:pt x="-3680" y="53381"/>
                  <a:pt x="17486" y="-8532"/>
                  <a:pt x="25953" y="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70C2BA35-D291-8C06-3CFA-FD7285C45049}"/>
              </a:ext>
            </a:extLst>
          </p:cNvPr>
          <p:cNvSpPr/>
          <p:nvPr/>
        </p:nvSpPr>
        <p:spPr>
          <a:xfrm>
            <a:off x="4651141" y="4010266"/>
            <a:ext cx="586062" cy="333722"/>
          </a:xfrm>
          <a:custGeom>
            <a:avLst/>
            <a:gdLst>
              <a:gd name="connsiteX0" fmla="*/ 234 w 586062"/>
              <a:gd name="connsiteY0" fmla="*/ 333134 h 333722"/>
              <a:gd name="connsiteX1" fmla="*/ 308209 w 586062"/>
              <a:gd name="connsiteY1" fmla="*/ 260109 h 333722"/>
              <a:gd name="connsiteX2" fmla="*/ 206609 w 586062"/>
              <a:gd name="connsiteY2" fmla="*/ 241059 h 333722"/>
              <a:gd name="connsiteX3" fmla="*/ 432034 w 586062"/>
              <a:gd name="connsiteY3" fmla="*/ 168034 h 333722"/>
              <a:gd name="connsiteX4" fmla="*/ 330434 w 586062"/>
              <a:gd name="connsiteY4" fmla="*/ 196609 h 333722"/>
              <a:gd name="connsiteX5" fmla="*/ 432034 w 586062"/>
              <a:gd name="connsiteY5" fmla="*/ 139459 h 333722"/>
              <a:gd name="connsiteX6" fmla="*/ 584434 w 586062"/>
              <a:gd name="connsiteY6" fmla="*/ 2934 h 333722"/>
              <a:gd name="connsiteX7" fmla="*/ 514584 w 586062"/>
              <a:gd name="connsiteY7" fmla="*/ 53734 h 333722"/>
              <a:gd name="connsiteX8" fmla="*/ 549509 w 586062"/>
              <a:gd name="connsiteY8" fmla="*/ 145809 h 333722"/>
              <a:gd name="connsiteX9" fmla="*/ 400284 w 586062"/>
              <a:gd name="connsiteY9" fmla="*/ 206134 h 333722"/>
              <a:gd name="connsiteX10" fmla="*/ 339959 w 586062"/>
              <a:gd name="connsiteY10" fmla="*/ 209309 h 333722"/>
              <a:gd name="connsiteX11" fmla="*/ 387584 w 586062"/>
              <a:gd name="connsiteY11" fmla="*/ 228359 h 333722"/>
              <a:gd name="connsiteX12" fmla="*/ 158984 w 586062"/>
              <a:gd name="connsiteY12" fmla="*/ 304559 h 333722"/>
              <a:gd name="connsiteX13" fmla="*/ 365359 w 586062"/>
              <a:gd name="connsiteY13" fmla="*/ 295034 h 333722"/>
              <a:gd name="connsiteX14" fmla="*/ 234 w 586062"/>
              <a:gd name="connsiteY14" fmla="*/ 333134 h 33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6062" h="333722">
                <a:moveTo>
                  <a:pt x="234" y="333134"/>
                </a:moveTo>
                <a:cubicBezTo>
                  <a:pt x="-9291" y="327313"/>
                  <a:pt x="273813" y="275455"/>
                  <a:pt x="308209" y="260109"/>
                </a:cubicBezTo>
                <a:cubicBezTo>
                  <a:pt x="342605" y="244763"/>
                  <a:pt x="185972" y="256405"/>
                  <a:pt x="206609" y="241059"/>
                </a:cubicBezTo>
                <a:cubicBezTo>
                  <a:pt x="227246" y="225713"/>
                  <a:pt x="411397" y="175442"/>
                  <a:pt x="432034" y="168034"/>
                </a:cubicBezTo>
                <a:cubicBezTo>
                  <a:pt x="452671" y="160626"/>
                  <a:pt x="330434" y="201371"/>
                  <a:pt x="330434" y="196609"/>
                </a:cubicBezTo>
                <a:cubicBezTo>
                  <a:pt x="330434" y="191847"/>
                  <a:pt x="389701" y="171738"/>
                  <a:pt x="432034" y="139459"/>
                </a:cubicBezTo>
                <a:cubicBezTo>
                  <a:pt x="474367" y="107180"/>
                  <a:pt x="570676" y="17222"/>
                  <a:pt x="584434" y="2934"/>
                </a:cubicBezTo>
                <a:cubicBezTo>
                  <a:pt x="598192" y="-11354"/>
                  <a:pt x="520405" y="29921"/>
                  <a:pt x="514584" y="53734"/>
                </a:cubicBezTo>
                <a:cubicBezTo>
                  <a:pt x="508763" y="77547"/>
                  <a:pt x="568559" y="120409"/>
                  <a:pt x="549509" y="145809"/>
                </a:cubicBezTo>
                <a:cubicBezTo>
                  <a:pt x="530459" y="171209"/>
                  <a:pt x="435209" y="195551"/>
                  <a:pt x="400284" y="206134"/>
                </a:cubicBezTo>
                <a:cubicBezTo>
                  <a:pt x="365359" y="216717"/>
                  <a:pt x="342076" y="205605"/>
                  <a:pt x="339959" y="209309"/>
                </a:cubicBezTo>
                <a:cubicBezTo>
                  <a:pt x="337842" y="213013"/>
                  <a:pt x="417746" y="212484"/>
                  <a:pt x="387584" y="228359"/>
                </a:cubicBezTo>
                <a:cubicBezTo>
                  <a:pt x="357422" y="244234"/>
                  <a:pt x="162688" y="293447"/>
                  <a:pt x="158984" y="304559"/>
                </a:cubicBezTo>
                <a:cubicBezTo>
                  <a:pt x="155280" y="315671"/>
                  <a:pt x="396580" y="290272"/>
                  <a:pt x="365359" y="295034"/>
                </a:cubicBezTo>
                <a:cubicBezTo>
                  <a:pt x="334138" y="299796"/>
                  <a:pt x="9759" y="338955"/>
                  <a:pt x="234" y="333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6519F86-963F-7C44-2236-BA98B48AF464}"/>
              </a:ext>
            </a:extLst>
          </p:cNvPr>
          <p:cNvSpPr/>
          <p:nvPr/>
        </p:nvSpPr>
        <p:spPr>
          <a:xfrm>
            <a:off x="4471872" y="3060700"/>
            <a:ext cx="739113" cy="1039012"/>
          </a:xfrm>
          <a:custGeom>
            <a:avLst/>
            <a:gdLst>
              <a:gd name="connsiteX0" fmla="*/ 350953 w 739113"/>
              <a:gd name="connsiteY0" fmla="*/ 0 h 1039012"/>
              <a:gd name="connsiteX1" fmla="*/ 582728 w 739113"/>
              <a:gd name="connsiteY1" fmla="*/ 187325 h 1039012"/>
              <a:gd name="connsiteX2" fmla="*/ 614478 w 739113"/>
              <a:gd name="connsiteY2" fmla="*/ 187325 h 1039012"/>
              <a:gd name="connsiteX3" fmla="*/ 503353 w 739113"/>
              <a:gd name="connsiteY3" fmla="*/ 203200 h 1039012"/>
              <a:gd name="connsiteX4" fmla="*/ 579553 w 739113"/>
              <a:gd name="connsiteY4" fmla="*/ 317500 h 1039012"/>
              <a:gd name="connsiteX5" fmla="*/ 500178 w 739113"/>
              <a:gd name="connsiteY5" fmla="*/ 304800 h 1039012"/>
              <a:gd name="connsiteX6" fmla="*/ 585903 w 739113"/>
              <a:gd name="connsiteY6" fmla="*/ 393700 h 1039012"/>
              <a:gd name="connsiteX7" fmla="*/ 643053 w 739113"/>
              <a:gd name="connsiteY7" fmla="*/ 596900 h 1039012"/>
              <a:gd name="connsiteX8" fmla="*/ 646228 w 739113"/>
              <a:gd name="connsiteY8" fmla="*/ 568325 h 1039012"/>
              <a:gd name="connsiteX9" fmla="*/ 738303 w 739113"/>
              <a:gd name="connsiteY9" fmla="*/ 822325 h 1039012"/>
              <a:gd name="connsiteX10" fmla="*/ 687503 w 739113"/>
              <a:gd name="connsiteY10" fmla="*/ 742950 h 1039012"/>
              <a:gd name="connsiteX11" fmla="*/ 624003 w 739113"/>
              <a:gd name="connsiteY11" fmla="*/ 981075 h 1039012"/>
              <a:gd name="connsiteX12" fmla="*/ 611303 w 739113"/>
              <a:gd name="connsiteY12" fmla="*/ 904875 h 1039012"/>
              <a:gd name="connsiteX13" fmla="*/ 579553 w 739113"/>
              <a:gd name="connsiteY13" fmla="*/ 1038225 h 1039012"/>
              <a:gd name="connsiteX14" fmla="*/ 576378 w 739113"/>
              <a:gd name="connsiteY14" fmla="*/ 962025 h 1039012"/>
              <a:gd name="connsiteX15" fmla="*/ 535103 w 739113"/>
              <a:gd name="connsiteY15" fmla="*/ 1003300 h 1039012"/>
              <a:gd name="connsiteX16" fmla="*/ 316028 w 739113"/>
              <a:gd name="connsiteY16" fmla="*/ 1012825 h 1039012"/>
              <a:gd name="connsiteX17" fmla="*/ 331903 w 739113"/>
              <a:gd name="connsiteY17" fmla="*/ 1016000 h 1039012"/>
              <a:gd name="connsiteX18" fmla="*/ 189028 w 739113"/>
              <a:gd name="connsiteY18" fmla="*/ 927100 h 1039012"/>
              <a:gd name="connsiteX19" fmla="*/ 147753 w 739113"/>
              <a:gd name="connsiteY19" fmla="*/ 933450 h 1039012"/>
              <a:gd name="connsiteX20" fmla="*/ 100128 w 739113"/>
              <a:gd name="connsiteY20" fmla="*/ 796925 h 1039012"/>
              <a:gd name="connsiteX21" fmla="*/ 46153 w 739113"/>
              <a:gd name="connsiteY21" fmla="*/ 879475 h 1039012"/>
              <a:gd name="connsiteX22" fmla="*/ 1703 w 739113"/>
              <a:gd name="connsiteY22" fmla="*/ 800100 h 1039012"/>
              <a:gd name="connsiteX23" fmla="*/ 11228 w 739113"/>
              <a:gd name="connsiteY23" fmla="*/ 377825 h 1039012"/>
              <a:gd name="connsiteX24" fmla="*/ 30278 w 739113"/>
              <a:gd name="connsiteY24" fmla="*/ 517525 h 1039012"/>
              <a:gd name="connsiteX25" fmla="*/ 141403 w 739113"/>
              <a:gd name="connsiteY25" fmla="*/ 269875 h 1039012"/>
              <a:gd name="connsiteX26" fmla="*/ 90603 w 739113"/>
              <a:gd name="connsiteY26" fmla="*/ 339725 h 1039012"/>
              <a:gd name="connsiteX27" fmla="*/ 303328 w 739113"/>
              <a:gd name="connsiteY27" fmla="*/ 98425 h 1039012"/>
              <a:gd name="connsiteX28" fmla="*/ 211253 w 739113"/>
              <a:gd name="connsiteY28" fmla="*/ 187325 h 1039012"/>
              <a:gd name="connsiteX29" fmla="*/ 350953 w 739113"/>
              <a:gd name="connsiteY29" fmla="*/ 0 h 103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39113" h="1039012">
                <a:moveTo>
                  <a:pt x="350953" y="0"/>
                </a:moveTo>
                <a:cubicBezTo>
                  <a:pt x="412865" y="0"/>
                  <a:pt x="538807" y="156104"/>
                  <a:pt x="582728" y="187325"/>
                </a:cubicBezTo>
                <a:cubicBezTo>
                  <a:pt x="626649" y="218546"/>
                  <a:pt x="627707" y="184679"/>
                  <a:pt x="614478" y="187325"/>
                </a:cubicBezTo>
                <a:cubicBezTo>
                  <a:pt x="601249" y="189971"/>
                  <a:pt x="509174" y="181504"/>
                  <a:pt x="503353" y="203200"/>
                </a:cubicBezTo>
                <a:cubicBezTo>
                  <a:pt x="497532" y="224896"/>
                  <a:pt x="580082" y="300567"/>
                  <a:pt x="579553" y="317500"/>
                </a:cubicBezTo>
                <a:cubicBezTo>
                  <a:pt x="579024" y="334433"/>
                  <a:pt x="499120" y="292100"/>
                  <a:pt x="500178" y="304800"/>
                </a:cubicBezTo>
                <a:cubicBezTo>
                  <a:pt x="501236" y="317500"/>
                  <a:pt x="562091" y="345017"/>
                  <a:pt x="585903" y="393700"/>
                </a:cubicBezTo>
                <a:cubicBezTo>
                  <a:pt x="609715" y="442383"/>
                  <a:pt x="632999" y="567796"/>
                  <a:pt x="643053" y="596900"/>
                </a:cubicBezTo>
                <a:cubicBezTo>
                  <a:pt x="653107" y="626004"/>
                  <a:pt x="630353" y="530754"/>
                  <a:pt x="646228" y="568325"/>
                </a:cubicBezTo>
                <a:cubicBezTo>
                  <a:pt x="662103" y="605896"/>
                  <a:pt x="731424" y="793221"/>
                  <a:pt x="738303" y="822325"/>
                </a:cubicBezTo>
                <a:cubicBezTo>
                  <a:pt x="745182" y="851429"/>
                  <a:pt x="706553" y="716492"/>
                  <a:pt x="687503" y="742950"/>
                </a:cubicBezTo>
                <a:cubicBezTo>
                  <a:pt x="668453" y="769408"/>
                  <a:pt x="636703" y="954088"/>
                  <a:pt x="624003" y="981075"/>
                </a:cubicBezTo>
                <a:cubicBezTo>
                  <a:pt x="611303" y="1008062"/>
                  <a:pt x="618711" y="895350"/>
                  <a:pt x="611303" y="904875"/>
                </a:cubicBezTo>
                <a:cubicBezTo>
                  <a:pt x="603895" y="914400"/>
                  <a:pt x="585374" y="1028700"/>
                  <a:pt x="579553" y="1038225"/>
                </a:cubicBezTo>
                <a:cubicBezTo>
                  <a:pt x="573732" y="1047750"/>
                  <a:pt x="583786" y="967846"/>
                  <a:pt x="576378" y="962025"/>
                </a:cubicBezTo>
                <a:cubicBezTo>
                  <a:pt x="568970" y="956204"/>
                  <a:pt x="578495" y="994833"/>
                  <a:pt x="535103" y="1003300"/>
                </a:cubicBezTo>
                <a:cubicBezTo>
                  <a:pt x="491711" y="1011767"/>
                  <a:pt x="349895" y="1010708"/>
                  <a:pt x="316028" y="1012825"/>
                </a:cubicBezTo>
                <a:cubicBezTo>
                  <a:pt x="282161" y="1014942"/>
                  <a:pt x="353070" y="1030288"/>
                  <a:pt x="331903" y="1016000"/>
                </a:cubicBezTo>
                <a:cubicBezTo>
                  <a:pt x="310736" y="1001713"/>
                  <a:pt x="219720" y="940858"/>
                  <a:pt x="189028" y="927100"/>
                </a:cubicBezTo>
                <a:cubicBezTo>
                  <a:pt x="158336" y="913342"/>
                  <a:pt x="162570" y="955146"/>
                  <a:pt x="147753" y="933450"/>
                </a:cubicBezTo>
                <a:cubicBezTo>
                  <a:pt x="132936" y="911754"/>
                  <a:pt x="117061" y="805921"/>
                  <a:pt x="100128" y="796925"/>
                </a:cubicBezTo>
                <a:cubicBezTo>
                  <a:pt x="83195" y="787929"/>
                  <a:pt x="62557" y="878946"/>
                  <a:pt x="46153" y="879475"/>
                </a:cubicBezTo>
                <a:cubicBezTo>
                  <a:pt x="29749" y="880004"/>
                  <a:pt x="7524" y="883708"/>
                  <a:pt x="1703" y="800100"/>
                </a:cubicBezTo>
                <a:cubicBezTo>
                  <a:pt x="-4118" y="716492"/>
                  <a:pt x="6466" y="424921"/>
                  <a:pt x="11228" y="377825"/>
                </a:cubicBezTo>
                <a:cubicBezTo>
                  <a:pt x="15990" y="330729"/>
                  <a:pt x="8582" y="535517"/>
                  <a:pt x="30278" y="517525"/>
                </a:cubicBezTo>
                <a:cubicBezTo>
                  <a:pt x="51974" y="499533"/>
                  <a:pt x="131349" y="299508"/>
                  <a:pt x="141403" y="269875"/>
                </a:cubicBezTo>
                <a:cubicBezTo>
                  <a:pt x="151457" y="240242"/>
                  <a:pt x="63615" y="368300"/>
                  <a:pt x="90603" y="339725"/>
                </a:cubicBezTo>
                <a:cubicBezTo>
                  <a:pt x="117590" y="311150"/>
                  <a:pt x="283220" y="123825"/>
                  <a:pt x="303328" y="98425"/>
                </a:cubicBezTo>
                <a:cubicBezTo>
                  <a:pt x="323436" y="73025"/>
                  <a:pt x="204374" y="200025"/>
                  <a:pt x="211253" y="187325"/>
                </a:cubicBezTo>
                <a:cubicBezTo>
                  <a:pt x="218132" y="174625"/>
                  <a:pt x="289041" y="0"/>
                  <a:pt x="35095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49BDAD34-A8A5-3CA6-214F-A93CC88C2FCF}"/>
              </a:ext>
            </a:extLst>
          </p:cNvPr>
          <p:cNvSpPr/>
          <p:nvPr/>
        </p:nvSpPr>
        <p:spPr>
          <a:xfrm>
            <a:off x="4707509" y="3487325"/>
            <a:ext cx="147352" cy="147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4CC76B1F-E930-95A7-972C-12882E920EAB}"/>
              </a:ext>
            </a:extLst>
          </p:cNvPr>
          <p:cNvSpPr/>
          <p:nvPr/>
        </p:nvSpPr>
        <p:spPr>
          <a:xfrm>
            <a:off x="4944795" y="3714744"/>
            <a:ext cx="147352" cy="147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000F9148-03E8-534A-4266-59E4F610DC1A}"/>
              </a:ext>
            </a:extLst>
          </p:cNvPr>
          <p:cNvSpPr/>
          <p:nvPr/>
        </p:nvSpPr>
        <p:spPr>
          <a:xfrm>
            <a:off x="4711093" y="3708163"/>
            <a:ext cx="147352" cy="147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B20A9D-39A5-5283-DA34-DEC7B0C1DDC4}"/>
              </a:ext>
            </a:extLst>
          </p:cNvPr>
          <p:cNvSpPr/>
          <p:nvPr/>
        </p:nvSpPr>
        <p:spPr>
          <a:xfrm>
            <a:off x="5355192" y="3079893"/>
            <a:ext cx="275401" cy="1383458"/>
          </a:xfrm>
          <a:custGeom>
            <a:avLst/>
            <a:gdLst>
              <a:gd name="connsiteX0" fmla="*/ 73 w 275401"/>
              <a:gd name="connsiteY0" fmla="*/ 5 h 1383458"/>
              <a:gd name="connsiteX1" fmla="*/ 120575 w 275401"/>
              <a:gd name="connsiteY1" fmla="*/ 194935 h 1383458"/>
              <a:gd name="connsiteX2" fmla="*/ 117031 w 275401"/>
              <a:gd name="connsiteY2" fmla="*/ 131140 h 1383458"/>
              <a:gd name="connsiteX3" fmla="*/ 120575 w 275401"/>
              <a:gd name="connsiteY3" fmla="*/ 251642 h 1383458"/>
              <a:gd name="connsiteX4" fmla="*/ 148929 w 275401"/>
              <a:gd name="connsiteY4" fmla="*/ 198479 h 1383458"/>
              <a:gd name="connsiteX5" fmla="*/ 237534 w 275401"/>
              <a:gd name="connsiteY5" fmla="*/ 510367 h 1383458"/>
              <a:gd name="connsiteX6" fmla="*/ 241078 w 275401"/>
              <a:gd name="connsiteY6" fmla="*/ 443028 h 1383458"/>
              <a:gd name="connsiteX7" fmla="*/ 237534 w 275401"/>
              <a:gd name="connsiteY7" fmla="*/ 744284 h 1383458"/>
              <a:gd name="connsiteX8" fmla="*/ 262343 w 275401"/>
              <a:gd name="connsiteY8" fmla="*/ 662767 h 1383458"/>
              <a:gd name="connsiteX9" fmla="*/ 237534 w 275401"/>
              <a:gd name="connsiteY9" fmla="*/ 836433 h 1383458"/>
              <a:gd name="connsiteX10" fmla="*/ 223357 w 275401"/>
              <a:gd name="connsiteY10" fmla="*/ 1119967 h 1383458"/>
              <a:gd name="connsiteX11" fmla="*/ 209180 w 275401"/>
              <a:gd name="connsiteY11" fmla="*/ 1215660 h 1383458"/>
              <a:gd name="connsiteX12" fmla="*/ 99310 w 275401"/>
              <a:gd name="connsiteY12" fmla="*/ 1382237 h 1383458"/>
              <a:gd name="connsiteX13" fmla="*/ 180827 w 275401"/>
              <a:gd name="connsiteY13" fmla="*/ 1261735 h 1383458"/>
              <a:gd name="connsiteX14" fmla="*/ 272975 w 275401"/>
              <a:gd name="connsiteY14" fmla="*/ 776181 h 1383458"/>
              <a:gd name="connsiteX15" fmla="*/ 237534 w 275401"/>
              <a:gd name="connsiteY15" fmla="*/ 474926 h 1383458"/>
              <a:gd name="connsiteX16" fmla="*/ 120575 w 275401"/>
              <a:gd name="connsiteY16" fmla="*/ 255186 h 1383458"/>
              <a:gd name="connsiteX17" fmla="*/ 113487 w 275401"/>
              <a:gd name="connsiteY17" fmla="*/ 315437 h 1383458"/>
              <a:gd name="connsiteX18" fmla="*/ 102855 w 275401"/>
              <a:gd name="connsiteY18" fmla="*/ 202023 h 1383458"/>
              <a:gd name="connsiteX19" fmla="*/ 73 w 275401"/>
              <a:gd name="connsiteY19" fmla="*/ 5 h 138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5401" h="1383458">
                <a:moveTo>
                  <a:pt x="73" y="5"/>
                </a:moveTo>
                <a:cubicBezTo>
                  <a:pt x="3026" y="-1176"/>
                  <a:pt x="101082" y="173079"/>
                  <a:pt x="120575" y="194935"/>
                </a:cubicBezTo>
                <a:cubicBezTo>
                  <a:pt x="140068" y="216791"/>
                  <a:pt x="117031" y="121689"/>
                  <a:pt x="117031" y="131140"/>
                </a:cubicBezTo>
                <a:cubicBezTo>
                  <a:pt x="117031" y="140591"/>
                  <a:pt x="115259" y="240419"/>
                  <a:pt x="120575" y="251642"/>
                </a:cubicBezTo>
                <a:cubicBezTo>
                  <a:pt x="125891" y="262865"/>
                  <a:pt x="129436" y="155358"/>
                  <a:pt x="148929" y="198479"/>
                </a:cubicBezTo>
                <a:cubicBezTo>
                  <a:pt x="168422" y="241600"/>
                  <a:pt x="222176" y="469609"/>
                  <a:pt x="237534" y="510367"/>
                </a:cubicBezTo>
                <a:cubicBezTo>
                  <a:pt x="252892" y="551125"/>
                  <a:pt x="241078" y="404042"/>
                  <a:pt x="241078" y="443028"/>
                </a:cubicBezTo>
                <a:cubicBezTo>
                  <a:pt x="241078" y="482014"/>
                  <a:pt x="233990" y="707661"/>
                  <a:pt x="237534" y="744284"/>
                </a:cubicBezTo>
                <a:cubicBezTo>
                  <a:pt x="241078" y="780907"/>
                  <a:pt x="262343" y="647409"/>
                  <a:pt x="262343" y="662767"/>
                </a:cubicBezTo>
                <a:cubicBezTo>
                  <a:pt x="262343" y="678125"/>
                  <a:pt x="244032" y="760233"/>
                  <a:pt x="237534" y="836433"/>
                </a:cubicBezTo>
                <a:cubicBezTo>
                  <a:pt x="231036" y="912633"/>
                  <a:pt x="228083" y="1056763"/>
                  <a:pt x="223357" y="1119967"/>
                </a:cubicBezTo>
                <a:cubicBezTo>
                  <a:pt x="218631" y="1183171"/>
                  <a:pt x="229854" y="1171948"/>
                  <a:pt x="209180" y="1215660"/>
                </a:cubicBezTo>
                <a:cubicBezTo>
                  <a:pt x="188506" y="1259372"/>
                  <a:pt x="104035" y="1374558"/>
                  <a:pt x="99310" y="1382237"/>
                </a:cubicBezTo>
                <a:cubicBezTo>
                  <a:pt x="94585" y="1389916"/>
                  <a:pt x="151883" y="1362744"/>
                  <a:pt x="180827" y="1261735"/>
                </a:cubicBezTo>
                <a:cubicBezTo>
                  <a:pt x="209771" y="1160726"/>
                  <a:pt x="263524" y="907316"/>
                  <a:pt x="272975" y="776181"/>
                </a:cubicBezTo>
                <a:cubicBezTo>
                  <a:pt x="282426" y="645046"/>
                  <a:pt x="262934" y="561759"/>
                  <a:pt x="237534" y="474926"/>
                </a:cubicBezTo>
                <a:cubicBezTo>
                  <a:pt x="212134" y="388094"/>
                  <a:pt x="141250" y="281768"/>
                  <a:pt x="120575" y="255186"/>
                </a:cubicBezTo>
                <a:cubicBezTo>
                  <a:pt x="99900" y="228604"/>
                  <a:pt x="116440" y="324298"/>
                  <a:pt x="113487" y="315437"/>
                </a:cubicBezTo>
                <a:cubicBezTo>
                  <a:pt x="110534" y="306577"/>
                  <a:pt x="121167" y="246325"/>
                  <a:pt x="102855" y="202023"/>
                </a:cubicBezTo>
                <a:cubicBezTo>
                  <a:pt x="84543" y="157721"/>
                  <a:pt x="-2880" y="1186"/>
                  <a:pt x="7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D15CDA0-4B3D-0AE7-FC6D-18B6D2EFC51B}"/>
              </a:ext>
            </a:extLst>
          </p:cNvPr>
          <p:cNvSpPr/>
          <p:nvPr/>
        </p:nvSpPr>
        <p:spPr>
          <a:xfrm>
            <a:off x="4734983" y="4472020"/>
            <a:ext cx="737628" cy="731089"/>
          </a:xfrm>
          <a:custGeom>
            <a:avLst/>
            <a:gdLst>
              <a:gd name="connsiteX0" fmla="*/ 737240 w 737628"/>
              <a:gd name="connsiteY0" fmla="*/ 743 h 731089"/>
              <a:gd name="connsiteX1" fmla="*/ 602561 w 737628"/>
              <a:gd name="connsiteY1" fmla="*/ 241747 h 731089"/>
              <a:gd name="connsiteX2" fmla="*/ 404087 w 737628"/>
              <a:gd name="connsiteY2" fmla="*/ 369338 h 731089"/>
              <a:gd name="connsiteX3" fmla="*/ 574208 w 737628"/>
              <a:gd name="connsiteY3" fmla="*/ 277189 h 731089"/>
              <a:gd name="connsiteX4" fmla="*/ 421808 w 737628"/>
              <a:gd name="connsiteY4" fmla="*/ 426045 h 731089"/>
              <a:gd name="connsiteX5" fmla="*/ 194980 w 737628"/>
              <a:gd name="connsiteY5" fmla="*/ 635152 h 731089"/>
              <a:gd name="connsiteX6" fmla="*/ 50 w 737628"/>
              <a:gd name="connsiteY6" fmla="*/ 730845 h 731089"/>
              <a:gd name="connsiteX7" fmla="*/ 212701 w 737628"/>
              <a:gd name="connsiteY7" fmla="*/ 610343 h 731089"/>
              <a:gd name="connsiteX8" fmla="*/ 450161 w 737628"/>
              <a:gd name="connsiteY8" fmla="*/ 344529 h 731089"/>
              <a:gd name="connsiteX9" fmla="*/ 308394 w 737628"/>
              <a:gd name="connsiteY9" fmla="*/ 475664 h 731089"/>
              <a:gd name="connsiteX10" fmla="*/ 599017 w 737628"/>
              <a:gd name="connsiteY10" fmla="*/ 167320 h 731089"/>
              <a:gd name="connsiteX11" fmla="*/ 524589 w 737628"/>
              <a:gd name="connsiteY11" fmla="*/ 252380 h 731089"/>
              <a:gd name="connsiteX12" fmla="*/ 595473 w 737628"/>
              <a:gd name="connsiteY12" fmla="*/ 202761 h 731089"/>
              <a:gd name="connsiteX13" fmla="*/ 641547 w 737628"/>
              <a:gd name="connsiteY13" fmla="*/ 167320 h 731089"/>
              <a:gd name="connsiteX14" fmla="*/ 737240 w 737628"/>
              <a:gd name="connsiteY14" fmla="*/ 743 h 7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7628" h="731089">
                <a:moveTo>
                  <a:pt x="737240" y="743"/>
                </a:moveTo>
                <a:cubicBezTo>
                  <a:pt x="730742" y="13147"/>
                  <a:pt x="658086" y="180315"/>
                  <a:pt x="602561" y="241747"/>
                </a:cubicBezTo>
                <a:cubicBezTo>
                  <a:pt x="547035" y="303180"/>
                  <a:pt x="408812" y="363431"/>
                  <a:pt x="404087" y="369338"/>
                </a:cubicBezTo>
                <a:cubicBezTo>
                  <a:pt x="399362" y="375245"/>
                  <a:pt x="571255" y="267738"/>
                  <a:pt x="574208" y="277189"/>
                </a:cubicBezTo>
                <a:cubicBezTo>
                  <a:pt x="577161" y="286640"/>
                  <a:pt x="485013" y="366385"/>
                  <a:pt x="421808" y="426045"/>
                </a:cubicBezTo>
                <a:cubicBezTo>
                  <a:pt x="358603" y="485705"/>
                  <a:pt x="265273" y="584352"/>
                  <a:pt x="194980" y="635152"/>
                </a:cubicBezTo>
                <a:cubicBezTo>
                  <a:pt x="124687" y="685952"/>
                  <a:pt x="-2903" y="734980"/>
                  <a:pt x="50" y="730845"/>
                </a:cubicBezTo>
                <a:cubicBezTo>
                  <a:pt x="3003" y="726710"/>
                  <a:pt x="137682" y="674729"/>
                  <a:pt x="212701" y="610343"/>
                </a:cubicBezTo>
                <a:cubicBezTo>
                  <a:pt x="287719" y="545957"/>
                  <a:pt x="434212" y="366975"/>
                  <a:pt x="450161" y="344529"/>
                </a:cubicBezTo>
                <a:cubicBezTo>
                  <a:pt x="466110" y="322083"/>
                  <a:pt x="283585" y="505199"/>
                  <a:pt x="308394" y="475664"/>
                </a:cubicBezTo>
                <a:cubicBezTo>
                  <a:pt x="333203" y="446129"/>
                  <a:pt x="562985" y="204534"/>
                  <a:pt x="599017" y="167320"/>
                </a:cubicBezTo>
                <a:cubicBezTo>
                  <a:pt x="635049" y="130106"/>
                  <a:pt x="525180" y="246473"/>
                  <a:pt x="524589" y="252380"/>
                </a:cubicBezTo>
                <a:cubicBezTo>
                  <a:pt x="523998" y="258287"/>
                  <a:pt x="575980" y="216938"/>
                  <a:pt x="595473" y="202761"/>
                </a:cubicBezTo>
                <a:cubicBezTo>
                  <a:pt x="614966" y="188584"/>
                  <a:pt x="616147" y="199808"/>
                  <a:pt x="641547" y="167320"/>
                </a:cubicBezTo>
                <a:cubicBezTo>
                  <a:pt x="666947" y="134832"/>
                  <a:pt x="743738" y="-11661"/>
                  <a:pt x="737240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6506B38B-6810-98D6-101A-9823B8D32553}"/>
              </a:ext>
            </a:extLst>
          </p:cNvPr>
          <p:cNvSpPr/>
          <p:nvPr/>
        </p:nvSpPr>
        <p:spPr>
          <a:xfrm>
            <a:off x="3890676" y="2993615"/>
            <a:ext cx="331768" cy="1581559"/>
          </a:xfrm>
          <a:custGeom>
            <a:avLst/>
            <a:gdLst>
              <a:gd name="connsiteX0" fmla="*/ 178050 w 331768"/>
              <a:gd name="connsiteY0" fmla="*/ 4766 h 1581559"/>
              <a:gd name="connsiteX1" fmla="*/ 107166 w 331768"/>
              <a:gd name="connsiteY1" fmla="*/ 178432 h 1581559"/>
              <a:gd name="connsiteX2" fmla="*/ 82357 w 331768"/>
              <a:gd name="connsiteY2" fmla="*/ 600190 h 1581559"/>
              <a:gd name="connsiteX3" fmla="*/ 68180 w 331768"/>
              <a:gd name="connsiteY3" fmla="*/ 259948 h 1581559"/>
              <a:gd name="connsiteX4" fmla="*/ 75268 w 331768"/>
              <a:gd name="connsiteY4" fmla="*/ 692338 h 1581559"/>
              <a:gd name="connsiteX5" fmla="*/ 39826 w 331768"/>
              <a:gd name="connsiteY5" fmla="*/ 539938 h 1581559"/>
              <a:gd name="connsiteX6" fmla="*/ 61091 w 331768"/>
              <a:gd name="connsiteY6" fmla="*/ 1107008 h 1581559"/>
              <a:gd name="connsiteX7" fmla="*/ 78812 w 331768"/>
              <a:gd name="connsiteY7" fmla="*/ 958152 h 1581559"/>
              <a:gd name="connsiteX8" fmla="*/ 170961 w 331768"/>
              <a:gd name="connsiteY8" fmla="*/ 1316115 h 1581559"/>
              <a:gd name="connsiteX9" fmla="*/ 167417 w 331768"/>
              <a:gd name="connsiteY9" fmla="*/ 1206245 h 1581559"/>
              <a:gd name="connsiteX10" fmla="*/ 326905 w 331768"/>
              <a:gd name="connsiteY10" fmla="*/ 1567752 h 1581559"/>
              <a:gd name="connsiteX11" fmla="*/ 273743 w 331768"/>
              <a:gd name="connsiteY11" fmla="*/ 1461427 h 1581559"/>
              <a:gd name="connsiteX12" fmla="*/ 103622 w 331768"/>
              <a:gd name="connsiteY12" fmla="*/ 1043213 h 1581559"/>
              <a:gd name="connsiteX13" fmla="*/ 50459 w 331768"/>
              <a:gd name="connsiteY13" fmla="*/ 277669 h 1581559"/>
              <a:gd name="connsiteX14" fmla="*/ 840 w 331768"/>
              <a:gd name="connsiteY14" fmla="*/ 465511 h 1581559"/>
              <a:gd name="connsiteX15" fmla="*/ 92989 w 331768"/>
              <a:gd name="connsiteY15" fmla="*/ 86283 h 1581559"/>
              <a:gd name="connsiteX16" fmla="*/ 149696 w 331768"/>
              <a:gd name="connsiteY16" fmla="*/ 50841 h 1581559"/>
              <a:gd name="connsiteX17" fmla="*/ 178050 w 331768"/>
              <a:gd name="connsiteY17" fmla="*/ 4766 h 158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1768" h="1581559">
                <a:moveTo>
                  <a:pt x="178050" y="4766"/>
                </a:moveTo>
                <a:cubicBezTo>
                  <a:pt x="170962" y="26031"/>
                  <a:pt x="123115" y="79195"/>
                  <a:pt x="107166" y="178432"/>
                </a:cubicBezTo>
                <a:cubicBezTo>
                  <a:pt x="91217" y="277669"/>
                  <a:pt x="88855" y="586604"/>
                  <a:pt x="82357" y="600190"/>
                </a:cubicBezTo>
                <a:cubicBezTo>
                  <a:pt x="75859" y="613776"/>
                  <a:pt x="69361" y="244590"/>
                  <a:pt x="68180" y="259948"/>
                </a:cubicBezTo>
                <a:cubicBezTo>
                  <a:pt x="66998" y="275306"/>
                  <a:pt x="79994" y="645673"/>
                  <a:pt x="75268" y="692338"/>
                </a:cubicBezTo>
                <a:cubicBezTo>
                  <a:pt x="70542" y="739003"/>
                  <a:pt x="42189" y="470826"/>
                  <a:pt x="39826" y="539938"/>
                </a:cubicBezTo>
                <a:cubicBezTo>
                  <a:pt x="37463" y="609050"/>
                  <a:pt x="54593" y="1037306"/>
                  <a:pt x="61091" y="1107008"/>
                </a:cubicBezTo>
                <a:cubicBezTo>
                  <a:pt x="67589" y="1176710"/>
                  <a:pt x="60500" y="923301"/>
                  <a:pt x="78812" y="958152"/>
                </a:cubicBezTo>
                <a:cubicBezTo>
                  <a:pt x="97124" y="993003"/>
                  <a:pt x="156193" y="1274766"/>
                  <a:pt x="170961" y="1316115"/>
                </a:cubicBezTo>
                <a:cubicBezTo>
                  <a:pt x="185729" y="1357464"/>
                  <a:pt x="141426" y="1164305"/>
                  <a:pt x="167417" y="1206245"/>
                </a:cubicBezTo>
                <a:cubicBezTo>
                  <a:pt x="193408" y="1248185"/>
                  <a:pt x="309184" y="1525222"/>
                  <a:pt x="326905" y="1567752"/>
                </a:cubicBezTo>
                <a:cubicBezTo>
                  <a:pt x="344626" y="1610282"/>
                  <a:pt x="310957" y="1548850"/>
                  <a:pt x="273743" y="1461427"/>
                </a:cubicBezTo>
                <a:cubicBezTo>
                  <a:pt x="236529" y="1374004"/>
                  <a:pt x="140836" y="1240506"/>
                  <a:pt x="103622" y="1043213"/>
                </a:cubicBezTo>
                <a:cubicBezTo>
                  <a:pt x="66408" y="845920"/>
                  <a:pt x="67589" y="373953"/>
                  <a:pt x="50459" y="277669"/>
                </a:cubicBezTo>
                <a:cubicBezTo>
                  <a:pt x="33329" y="181385"/>
                  <a:pt x="-6248" y="497409"/>
                  <a:pt x="840" y="465511"/>
                </a:cubicBezTo>
                <a:cubicBezTo>
                  <a:pt x="7928" y="433613"/>
                  <a:pt x="68180" y="155395"/>
                  <a:pt x="92989" y="86283"/>
                </a:cubicBezTo>
                <a:cubicBezTo>
                  <a:pt x="117798" y="17171"/>
                  <a:pt x="134338" y="62064"/>
                  <a:pt x="149696" y="50841"/>
                </a:cubicBezTo>
                <a:cubicBezTo>
                  <a:pt x="165054" y="39618"/>
                  <a:pt x="185138" y="-16499"/>
                  <a:pt x="178050" y="4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39B87DF-9473-9DFF-F4F2-6689D5E607D1}"/>
              </a:ext>
            </a:extLst>
          </p:cNvPr>
          <p:cNvSpPr/>
          <p:nvPr/>
        </p:nvSpPr>
        <p:spPr>
          <a:xfrm>
            <a:off x="5378413" y="3339226"/>
            <a:ext cx="133267" cy="1172584"/>
          </a:xfrm>
          <a:custGeom>
            <a:avLst/>
            <a:gdLst>
              <a:gd name="connsiteX0" fmla="*/ 19087 w 133267"/>
              <a:gd name="connsiteY0" fmla="*/ 874 h 1172584"/>
              <a:gd name="connsiteX1" fmla="*/ 120687 w 133267"/>
              <a:gd name="connsiteY1" fmla="*/ 299324 h 1172584"/>
              <a:gd name="connsiteX2" fmla="*/ 117512 w 133267"/>
              <a:gd name="connsiteY2" fmla="*/ 226299 h 1172584"/>
              <a:gd name="connsiteX3" fmla="*/ 120687 w 133267"/>
              <a:gd name="connsiteY3" fmla="*/ 483474 h 1172584"/>
              <a:gd name="connsiteX4" fmla="*/ 101637 w 133267"/>
              <a:gd name="connsiteY4" fmla="*/ 762874 h 1172584"/>
              <a:gd name="connsiteX5" fmla="*/ 117512 w 133267"/>
              <a:gd name="connsiteY5" fmla="*/ 835899 h 1172584"/>
              <a:gd name="connsiteX6" fmla="*/ 117512 w 133267"/>
              <a:gd name="connsiteY6" fmla="*/ 810499 h 1172584"/>
              <a:gd name="connsiteX7" fmla="*/ 38137 w 133267"/>
              <a:gd name="connsiteY7" fmla="*/ 947024 h 1172584"/>
              <a:gd name="connsiteX8" fmla="*/ 9562 w 133267"/>
              <a:gd name="connsiteY8" fmla="*/ 1054974 h 1172584"/>
              <a:gd name="connsiteX9" fmla="*/ 73062 w 133267"/>
              <a:gd name="connsiteY9" fmla="*/ 994649 h 1172584"/>
              <a:gd name="connsiteX10" fmla="*/ 37 w 133267"/>
              <a:gd name="connsiteY10" fmla="*/ 1172449 h 1172584"/>
              <a:gd name="connsiteX11" fmla="*/ 63537 w 133267"/>
              <a:gd name="connsiteY11" fmla="*/ 1020049 h 1172584"/>
              <a:gd name="connsiteX12" fmla="*/ 98462 w 133267"/>
              <a:gd name="connsiteY12" fmla="*/ 807324 h 1172584"/>
              <a:gd name="connsiteX13" fmla="*/ 130212 w 133267"/>
              <a:gd name="connsiteY13" fmla="*/ 470774 h 1172584"/>
              <a:gd name="connsiteX14" fmla="*/ 130212 w 133267"/>
              <a:gd name="connsiteY14" fmla="*/ 546974 h 1172584"/>
              <a:gd name="connsiteX15" fmla="*/ 114337 w 133267"/>
              <a:gd name="connsiteY15" fmla="*/ 121524 h 1172584"/>
              <a:gd name="connsiteX16" fmla="*/ 104812 w 133267"/>
              <a:gd name="connsiteY16" fmla="*/ 204074 h 1172584"/>
              <a:gd name="connsiteX17" fmla="*/ 19087 w 133267"/>
              <a:gd name="connsiteY17" fmla="*/ 874 h 117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3267" h="1172584">
                <a:moveTo>
                  <a:pt x="19087" y="874"/>
                </a:moveTo>
                <a:cubicBezTo>
                  <a:pt x="21733" y="16749"/>
                  <a:pt x="104283" y="261753"/>
                  <a:pt x="120687" y="299324"/>
                </a:cubicBezTo>
                <a:cubicBezTo>
                  <a:pt x="137091" y="336895"/>
                  <a:pt x="117512" y="195607"/>
                  <a:pt x="117512" y="226299"/>
                </a:cubicBezTo>
                <a:cubicBezTo>
                  <a:pt x="117512" y="256991"/>
                  <a:pt x="123333" y="394045"/>
                  <a:pt x="120687" y="483474"/>
                </a:cubicBezTo>
                <a:cubicBezTo>
                  <a:pt x="118041" y="572903"/>
                  <a:pt x="102166" y="704137"/>
                  <a:pt x="101637" y="762874"/>
                </a:cubicBezTo>
                <a:cubicBezTo>
                  <a:pt x="101108" y="821611"/>
                  <a:pt x="114866" y="827962"/>
                  <a:pt x="117512" y="835899"/>
                </a:cubicBezTo>
                <a:cubicBezTo>
                  <a:pt x="120158" y="843836"/>
                  <a:pt x="130741" y="791978"/>
                  <a:pt x="117512" y="810499"/>
                </a:cubicBezTo>
                <a:cubicBezTo>
                  <a:pt x="104283" y="829020"/>
                  <a:pt x="56129" y="906278"/>
                  <a:pt x="38137" y="947024"/>
                </a:cubicBezTo>
                <a:cubicBezTo>
                  <a:pt x="20145" y="987770"/>
                  <a:pt x="3741" y="1047037"/>
                  <a:pt x="9562" y="1054974"/>
                </a:cubicBezTo>
                <a:cubicBezTo>
                  <a:pt x="15383" y="1062911"/>
                  <a:pt x="74649" y="975070"/>
                  <a:pt x="73062" y="994649"/>
                </a:cubicBezTo>
                <a:cubicBezTo>
                  <a:pt x="71475" y="1014228"/>
                  <a:pt x="1624" y="1168216"/>
                  <a:pt x="37" y="1172449"/>
                </a:cubicBezTo>
                <a:cubicBezTo>
                  <a:pt x="-1550" y="1176682"/>
                  <a:pt x="47133" y="1080903"/>
                  <a:pt x="63537" y="1020049"/>
                </a:cubicBezTo>
                <a:cubicBezTo>
                  <a:pt x="79941" y="959195"/>
                  <a:pt x="87349" y="898870"/>
                  <a:pt x="98462" y="807324"/>
                </a:cubicBezTo>
                <a:cubicBezTo>
                  <a:pt x="109575" y="715778"/>
                  <a:pt x="124920" y="514166"/>
                  <a:pt x="130212" y="470774"/>
                </a:cubicBezTo>
                <a:cubicBezTo>
                  <a:pt x="135504" y="427382"/>
                  <a:pt x="132858" y="605182"/>
                  <a:pt x="130212" y="546974"/>
                </a:cubicBezTo>
                <a:cubicBezTo>
                  <a:pt x="127566" y="488766"/>
                  <a:pt x="118570" y="178674"/>
                  <a:pt x="114337" y="121524"/>
                </a:cubicBezTo>
                <a:cubicBezTo>
                  <a:pt x="110104" y="64374"/>
                  <a:pt x="123333" y="217832"/>
                  <a:pt x="104812" y="204074"/>
                </a:cubicBezTo>
                <a:cubicBezTo>
                  <a:pt x="86291" y="190316"/>
                  <a:pt x="16441" y="-15001"/>
                  <a:pt x="19087" y="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F39791D2-DEB7-2F91-92D0-A46C8D4C864E}"/>
              </a:ext>
            </a:extLst>
          </p:cNvPr>
          <p:cNvSpPr/>
          <p:nvPr/>
        </p:nvSpPr>
        <p:spPr>
          <a:xfrm>
            <a:off x="4095683" y="2735147"/>
            <a:ext cx="343932" cy="1234742"/>
          </a:xfrm>
          <a:custGeom>
            <a:avLst/>
            <a:gdLst>
              <a:gd name="connsiteX0" fmla="*/ 342967 w 343932"/>
              <a:gd name="connsiteY0" fmla="*/ 1703 h 1234742"/>
              <a:gd name="connsiteX1" fmla="*/ 44517 w 343932"/>
              <a:gd name="connsiteY1" fmla="*/ 287453 h 1234742"/>
              <a:gd name="connsiteX2" fmla="*/ 117542 w 343932"/>
              <a:gd name="connsiteY2" fmla="*/ 255703 h 1234742"/>
              <a:gd name="connsiteX3" fmla="*/ 73092 w 343932"/>
              <a:gd name="connsiteY3" fmla="*/ 344603 h 1234742"/>
              <a:gd name="connsiteX4" fmla="*/ 136592 w 343932"/>
              <a:gd name="connsiteY4" fmla="*/ 452553 h 1234742"/>
              <a:gd name="connsiteX5" fmla="*/ 181042 w 343932"/>
              <a:gd name="connsiteY5" fmla="*/ 392228 h 1234742"/>
              <a:gd name="connsiteX6" fmla="*/ 76267 w 343932"/>
              <a:gd name="connsiteY6" fmla="*/ 554153 h 1234742"/>
              <a:gd name="connsiteX7" fmla="*/ 67 w 343932"/>
              <a:gd name="connsiteY7" fmla="*/ 706553 h 1234742"/>
              <a:gd name="connsiteX8" fmla="*/ 88967 w 343932"/>
              <a:gd name="connsiteY8" fmla="*/ 525578 h 1234742"/>
              <a:gd name="connsiteX9" fmla="*/ 31817 w 343932"/>
              <a:gd name="connsiteY9" fmla="*/ 712903 h 1234742"/>
              <a:gd name="connsiteX10" fmla="*/ 6417 w 343932"/>
              <a:gd name="connsiteY10" fmla="*/ 855778 h 1234742"/>
              <a:gd name="connsiteX11" fmla="*/ 60392 w 343932"/>
              <a:gd name="connsiteY11" fmla="*/ 1052628 h 1234742"/>
              <a:gd name="connsiteX12" fmla="*/ 28642 w 343932"/>
              <a:gd name="connsiteY12" fmla="*/ 938328 h 1234742"/>
              <a:gd name="connsiteX13" fmla="*/ 136592 w 343932"/>
              <a:gd name="connsiteY13" fmla="*/ 1233603 h 1234742"/>
              <a:gd name="connsiteX14" fmla="*/ 54042 w 343932"/>
              <a:gd name="connsiteY14" fmla="*/ 1030403 h 1234742"/>
              <a:gd name="connsiteX15" fmla="*/ 22292 w 343932"/>
              <a:gd name="connsiteY15" fmla="*/ 782753 h 1234742"/>
              <a:gd name="connsiteX16" fmla="*/ 117542 w 343932"/>
              <a:gd name="connsiteY16" fmla="*/ 503353 h 1234742"/>
              <a:gd name="connsiteX17" fmla="*/ 120717 w 343932"/>
              <a:gd name="connsiteY17" fmla="*/ 316028 h 1234742"/>
              <a:gd name="connsiteX18" fmla="*/ 136592 w 343932"/>
              <a:gd name="connsiteY18" fmla="*/ 233478 h 1234742"/>
              <a:gd name="connsiteX19" fmla="*/ 108017 w 343932"/>
              <a:gd name="connsiteY19" fmla="*/ 306503 h 1234742"/>
              <a:gd name="connsiteX20" fmla="*/ 139767 w 343932"/>
              <a:gd name="connsiteY20" fmla="*/ 173153 h 1234742"/>
              <a:gd name="connsiteX21" fmla="*/ 342967 w 343932"/>
              <a:gd name="connsiteY21" fmla="*/ 1703 h 123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3932" h="1234742">
                <a:moveTo>
                  <a:pt x="342967" y="1703"/>
                </a:moveTo>
                <a:cubicBezTo>
                  <a:pt x="327092" y="20753"/>
                  <a:pt x="82088" y="245120"/>
                  <a:pt x="44517" y="287453"/>
                </a:cubicBezTo>
                <a:cubicBezTo>
                  <a:pt x="6946" y="329786"/>
                  <a:pt x="112779" y="246178"/>
                  <a:pt x="117542" y="255703"/>
                </a:cubicBezTo>
                <a:cubicBezTo>
                  <a:pt x="122305" y="265228"/>
                  <a:pt x="69917" y="311795"/>
                  <a:pt x="73092" y="344603"/>
                </a:cubicBezTo>
                <a:cubicBezTo>
                  <a:pt x="76267" y="377411"/>
                  <a:pt x="118600" y="444616"/>
                  <a:pt x="136592" y="452553"/>
                </a:cubicBezTo>
                <a:cubicBezTo>
                  <a:pt x="154584" y="460491"/>
                  <a:pt x="191096" y="375295"/>
                  <a:pt x="181042" y="392228"/>
                </a:cubicBezTo>
                <a:cubicBezTo>
                  <a:pt x="170988" y="409161"/>
                  <a:pt x="106429" y="501766"/>
                  <a:pt x="76267" y="554153"/>
                </a:cubicBezTo>
                <a:cubicBezTo>
                  <a:pt x="46105" y="606540"/>
                  <a:pt x="-2050" y="711315"/>
                  <a:pt x="67" y="706553"/>
                </a:cubicBezTo>
                <a:cubicBezTo>
                  <a:pt x="2184" y="701791"/>
                  <a:pt x="83676" y="524520"/>
                  <a:pt x="88967" y="525578"/>
                </a:cubicBezTo>
                <a:cubicBezTo>
                  <a:pt x="94258" y="526636"/>
                  <a:pt x="45575" y="657870"/>
                  <a:pt x="31817" y="712903"/>
                </a:cubicBezTo>
                <a:cubicBezTo>
                  <a:pt x="18059" y="767936"/>
                  <a:pt x="1654" y="799157"/>
                  <a:pt x="6417" y="855778"/>
                </a:cubicBezTo>
                <a:cubicBezTo>
                  <a:pt x="11179" y="912399"/>
                  <a:pt x="56688" y="1038870"/>
                  <a:pt x="60392" y="1052628"/>
                </a:cubicBezTo>
                <a:cubicBezTo>
                  <a:pt x="64096" y="1066386"/>
                  <a:pt x="15942" y="908166"/>
                  <a:pt x="28642" y="938328"/>
                </a:cubicBezTo>
                <a:cubicBezTo>
                  <a:pt x="41342" y="968491"/>
                  <a:pt x="132359" y="1218257"/>
                  <a:pt x="136592" y="1233603"/>
                </a:cubicBezTo>
                <a:cubicBezTo>
                  <a:pt x="140825" y="1248949"/>
                  <a:pt x="73092" y="1105545"/>
                  <a:pt x="54042" y="1030403"/>
                </a:cubicBezTo>
                <a:cubicBezTo>
                  <a:pt x="34992" y="955261"/>
                  <a:pt x="11709" y="870595"/>
                  <a:pt x="22292" y="782753"/>
                </a:cubicBezTo>
                <a:cubicBezTo>
                  <a:pt x="32875" y="694911"/>
                  <a:pt x="101138" y="581141"/>
                  <a:pt x="117542" y="503353"/>
                </a:cubicBezTo>
                <a:cubicBezTo>
                  <a:pt x="133946" y="425566"/>
                  <a:pt x="117542" y="361007"/>
                  <a:pt x="120717" y="316028"/>
                </a:cubicBezTo>
                <a:cubicBezTo>
                  <a:pt x="123892" y="271049"/>
                  <a:pt x="138709" y="235066"/>
                  <a:pt x="136592" y="233478"/>
                </a:cubicBezTo>
                <a:cubicBezTo>
                  <a:pt x="134475" y="231890"/>
                  <a:pt x="107488" y="316557"/>
                  <a:pt x="108017" y="306503"/>
                </a:cubicBezTo>
                <a:cubicBezTo>
                  <a:pt x="108546" y="296449"/>
                  <a:pt x="105371" y="217603"/>
                  <a:pt x="139767" y="173153"/>
                </a:cubicBezTo>
                <a:cubicBezTo>
                  <a:pt x="174163" y="128703"/>
                  <a:pt x="358842" y="-17347"/>
                  <a:pt x="342967" y="1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73048A9-3A69-7757-42FD-980DA58EC4DB}"/>
              </a:ext>
            </a:extLst>
          </p:cNvPr>
          <p:cNvSpPr/>
          <p:nvPr/>
        </p:nvSpPr>
        <p:spPr>
          <a:xfrm>
            <a:off x="5175250" y="3149563"/>
            <a:ext cx="122909" cy="511538"/>
          </a:xfrm>
          <a:custGeom>
            <a:avLst/>
            <a:gdLst>
              <a:gd name="connsiteX0" fmla="*/ 53975 w 122909"/>
              <a:gd name="connsiteY0" fmla="*/ 37 h 511538"/>
              <a:gd name="connsiteX1" fmla="*/ 0 w 122909"/>
              <a:gd name="connsiteY1" fmla="*/ 155612 h 511538"/>
              <a:gd name="connsiteX2" fmla="*/ 53975 w 122909"/>
              <a:gd name="connsiteY2" fmla="*/ 127037 h 511538"/>
              <a:gd name="connsiteX3" fmla="*/ 9525 w 122909"/>
              <a:gd name="connsiteY3" fmla="*/ 244512 h 511538"/>
              <a:gd name="connsiteX4" fmla="*/ 60325 w 122909"/>
              <a:gd name="connsiteY4" fmla="*/ 200062 h 511538"/>
              <a:gd name="connsiteX5" fmla="*/ 38100 w 122909"/>
              <a:gd name="connsiteY5" fmla="*/ 298487 h 511538"/>
              <a:gd name="connsiteX6" fmla="*/ 73025 w 122909"/>
              <a:gd name="connsiteY6" fmla="*/ 241337 h 511538"/>
              <a:gd name="connsiteX7" fmla="*/ 79375 w 122909"/>
              <a:gd name="connsiteY7" fmla="*/ 349287 h 511538"/>
              <a:gd name="connsiteX8" fmla="*/ 120650 w 122909"/>
              <a:gd name="connsiteY8" fmla="*/ 308012 h 511538"/>
              <a:gd name="connsiteX9" fmla="*/ 117475 w 122909"/>
              <a:gd name="connsiteY9" fmla="*/ 511212 h 511538"/>
              <a:gd name="connsiteX10" fmla="*/ 117475 w 122909"/>
              <a:gd name="connsiteY10" fmla="*/ 352462 h 511538"/>
              <a:gd name="connsiteX11" fmla="*/ 57150 w 122909"/>
              <a:gd name="connsiteY11" fmla="*/ 238162 h 511538"/>
              <a:gd name="connsiteX12" fmla="*/ 22225 w 122909"/>
              <a:gd name="connsiteY12" fmla="*/ 171487 h 511538"/>
              <a:gd name="connsiteX13" fmla="*/ 53975 w 122909"/>
              <a:gd name="connsiteY13" fmla="*/ 37 h 51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909" h="511538">
                <a:moveTo>
                  <a:pt x="53975" y="37"/>
                </a:moveTo>
                <a:cubicBezTo>
                  <a:pt x="50271" y="-2609"/>
                  <a:pt x="0" y="134445"/>
                  <a:pt x="0" y="155612"/>
                </a:cubicBezTo>
                <a:cubicBezTo>
                  <a:pt x="0" y="176779"/>
                  <a:pt x="52388" y="112220"/>
                  <a:pt x="53975" y="127037"/>
                </a:cubicBezTo>
                <a:cubicBezTo>
                  <a:pt x="55562" y="141854"/>
                  <a:pt x="8467" y="232341"/>
                  <a:pt x="9525" y="244512"/>
                </a:cubicBezTo>
                <a:cubicBezTo>
                  <a:pt x="10583" y="256683"/>
                  <a:pt x="55563" y="191066"/>
                  <a:pt x="60325" y="200062"/>
                </a:cubicBezTo>
                <a:cubicBezTo>
                  <a:pt x="65087" y="209058"/>
                  <a:pt x="35983" y="291608"/>
                  <a:pt x="38100" y="298487"/>
                </a:cubicBezTo>
                <a:cubicBezTo>
                  <a:pt x="40217" y="305366"/>
                  <a:pt x="66146" y="232870"/>
                  <a:pt x="73025" y="241337"/>
                </a:cubicBezTo>
                <a:cubicBezTo>
                  <a:pt x="79904" y="249804"/>
                  <a:pt x="71438" y="338175"/>
                  <a:pt x="79375" y="349287"/>
                </a:cubicBezTo>
                <a:cubicBezTo>
                  <a:pt x="87313" y="360400"/>
                  <a:pt x="114300" y="281025"/>
                  <a:pt x="120650" y="308012"/>
                </a:cubicBezTo>
                <a:cubicBezTo>
                  <a:pt x="127000" y="334999"/>
                  <a:pt x="118004" y="503804"/>
                  <a:pt x="117475" y="511212"/>
                </a:cubicBezTo>
                <a:cubicBezTo>
                  <a:pt x="116946" y="518620"/>
                  <a:pt x="127529" y="397970"/>
                  <a:pt x="117475" y="352462"/>
                </a:cubicBezTo>
                <a:cubicBezTo>
                  <a:pt x="107421" y="306954"/>
                  <a:pt x="57150" y="238162"/>
                  <a:pt x="57150" y="238162"/>
                </a:cubicBezTo>
                <a:cubicBezTo>
                  <a:pt x="41275" y="208000"/>
                  <a:pt x="26987" y="205883"/>
                  <a:pt x="22225" y="171487"/>
                </a:cubicBezTo>
                <a:cubicBezTo>
                  <a:pt x="17463" y="137091"/>
                  <a:pt x="57679" y="2683"/>
                  <a:pt x="5397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70C2A61-9AAE-3B90-3AF4-8D1BA436D0CF}"/>
              </a:ext>
            </a:extLst>
          </p:cNvPr>
          <p:cNvSpPr/>
          <p:nvPr/>
        </p:nvSpPr>
        <p:spPr>
          <a:xfrm>
            <a:off x="5210002" y="3581382"/>
            <a:ext cx="139891" cy="550288"/>
          </a:xfrm>
          <a:custGeom>
            <a:avLst/>
            <a:gdLst>
              <a:gd name="connsiteX0" fmla="*/ 173 w 139891"/>
              <a:gd name="connsiteY0" fmla="*/ 18 h 550288"/>
              <a:gd name="connsiteX1" fmla="*/ 108123 w 139891"/>
              <a:gd name="connsiteY1" fmla="*/ 200043 h 550288"/>
              <a:gd name="connsiteX2" fmla="*/ 108123 w 139891"/>
              <a:gd name="connsiteY2" fmla="*/ 142893 h 550288"/>
              <a:gd name="connsiteX3" fmla="*/ 123998 w 139891"/>
              <a:gd name="connsiteY3" fmla="*/ 346093 h 550288"/>
              <a:gd name="connsiteX4" fmla="*/ 139873 w 139891"/>
              <a:gd name="connsiteY4" fmla="*/ 247668 h 550288"/>
              <a:gd name="connsiteX5" fmla="*/ 120823 w 139891"/>
              <a:gd name="connsiteY5" fmla="*/ 390543 h 550288"/>
              <a:gd name="connsiteX6" fmla="*/ 66848 w 139891"/>
              <a:gd name="connsiteY6" fmla="*/ 381018 h 550288"/>
              <a:gd name="connsiteX7" fmla="*/ 19223 w 139891"/>
              <a:gd name="connsiteY7" fmla="*/ 549293 h 550288"/>
              <a:gd name="connsiteX8" fmla="*/ 38273 w 139891"/>
              <a:gd name="connsiteY8" fmla="*/ 441343 h 550288"/>
              <a:gd name="connsiteX9" fmla="*/ 95423 w 139891"/>
              <a:gd name="connsiteY9" fmla="*/ 250843 h 550288"/>
              <a:gd name="connsiteX10" fmla="*/ 101773 w 139891"/>
              <a:gd name="connsiteY10" fmla="*/ 342918 h 550288"/>
              <a:gd name="connsiteX11" fmla="*/ 136698 w 139891"/>
              <a:gd name="connsiteY11" fmla="*/ 212743 h 550288"/>
              <a:gd name="connsiteX12" fmla="*/ 173 w 139891"/>
              <a:gd name="connsiteY12" fmla="*/ 18 h 55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891" h="550288">
                <a:moveTo>
                  <a:pt x="173" y="18"/>
                </a:moveTo>
                <a:cubicBezTo>
                  <a:pt x="-4589" y="-2099"/>
                  <a:pt x="90131" y="176231"/>
                  <a:pt x="108123" y="200043"/>
                </a:cubicBezTo>
                <a:cubicBezTo>
                  <a:pt x="126115" y="223856"/>
                  <a:pt x="105477" y="118551"/>
                  <a:pt x="108123" y="142893"/>
                </a:cubicBezTo>
                <a:cubicBezTo>
                  <a:pt x="110769" y="167235"/>
                  <a:pt x="118706" y="328631"/>
                  <a:pt x="123998" y="346093"/>
                </a:cubicBezTo>
                <a:cubicBezTo>
                  <a:pt x="129290" y="363555"/>
                  <a:pt x="140402" y="240260"/>
                  <a:pt x="139873" y="247668"/>
                </a:cubicBezTo>
                <a:cubicBezTo>
                  <a:pt x="139344" y="255076"/>
                  <a:pt x="132994" y="368318"/>
                  <a:pt x="120823" y="390543"/>
                </a:cubicBezTo>
                <a:cubicBezTo>
                  <a:pt x="108652" y="412768"/>
                  <a:pt x="83781" y="354560"/>
                  <a:pt x="66848" y="381018"/>
                </a:cubicBezTo>
                <a:cubicBezTo>
                  <a:pt x="49915" y="407476"/>
                  <a:pt x="23986" y="539239"/>
                  <a:pt x="19223" y="549293"/>
                </a:cubicBezTo>
                <a:cubicBezTo>
                  <a:pt x="14461" y="559347"/>
                  <a:pt x="25573" y="491085"/>
                  <a:pt x="38273" y="441343"/>
                </a:cubicBezTo>
                <a:cubicBezTo>
                  <a:pt x="50973" y="391601"/>
                  <a:pt x="84840" y="267247"/>
                  <a:pt x="95423" y="250843"/>
                </a:cubicBezTo>
                <a:cubicBezTo>
                  <a:pt x="106006" y="234439"/>
                  <a:pt x="94894" y="349268"/>
                  <a:pt x="101773" y="342918"/>
                </a:cubicBezTo>
                <a:cubicBezTo>
                  <a:pt x="108652" y="336568"/>
                  <a:pt x="149927" y="265131"/>
                  <a:pt x="136698" y="212743"/>
                </a:cubicBezTo>
                <a:cubicBezTo>
                  <a:pt x="123469" y="160356"/>
                  <a:pt x="4935" y="2135"/>
                  <a:pt x="17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0A2F990B-0513-25EF-03A4-9C37EB27CCA8}"/>
              </a:ext>
            </a:extLst>
          </p:cNvPr>
          <p:cNvSpPr/>
          <p:nvPr/>
        </p:nvSpPr>
        <p:spPr>
          <a:xfrm>
            <a:off x="5056205" y="4419100"/>
            <a:ext cx="312758" cy="416157"/>
          </a:xfrm>
          <a:custGeom>
            <a:avLst/>
            <a:gdLst>
              <a:gd name="connsiteX0" fmla="*/ 309545 w 312758"/>
              <a:gd name="connsiteY0" fmla="*/ 70350 h 416157"/>
              <a:gd name="connsiteX1" fmla="*/ 4745 w 312758"/>
              <a:gd name="connsiteY1" fmla="*/ 410075 h 416157"/>
              <a:gd name="connsiteX2" fmla="*/ 128570 w 312758"/>
              <a:gd name="connsiteY2" fmla="*/ 267200 h 416157"/>
              <a:gd name="connsiteX3" fmla="*/ 195245 w 312758"/>
              <a:gd name="connsiteY3" fmla="*/ 500 h 416157"/>
              <a:gd name="connsiteX4" fmla="*/ 166670 w 312758"/>
              <a:gd name="connsiteY4" fmla="*/ 197350 h 416157"/>
              <a:gd name="connsiteX5" fmla="*/ 309545 w 312758"/>
              <a:gd name="connsiteY5" fmla="*/ 70350 h 41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758" h="416157">
                <a:moveTo>
                  <a:pt x="309545" y="70350"/>
                </a:moveTo>
                <a:cubicBezTo>
                  <a:pt x="282557" y="105804"/>
                  <a:pt x="34907" y="377267"/>
                  <a:pt x="4745" y="410075"/>
                </a:cubicBezTo>
                <a:cubicBezTo>
                  <a:pt x="-25417" y="442883"/>
                  <a:pt x="96820" y="335463"/>
                  <a:pt x="128570" y="267200"/>
                </a:cubicBezTo>
                <a:cubicBezTo>
                  <a:pt x="160320" y="198938"/>
                  <a:pt x="188895" y="12142"/>
                  <a:pt x="195245" y="500"/>
                </a:cubicBezTo>
                <a:cubicBezTo>
                  <a:pt x="201595" y="-11142"/>
                  <a:pt x="148149" y="184121"/>
                  <a:pt x="166670" y="197350"/>
                </a:cubicBezTo>
                <a:cubicBezTo>
                  <a:pt x="185191" y="210579"/>
                  <a:pt x="336533" y="34896"/>
                  <a:pt x="309545" y="70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2B57ECF-E16A-4405-57DB-366BDFD1CBAA}"/>
              </a:ext>
            </a:extLst>
          </p:cNvPr>
          <p:cNvSpPr/>
          <p:nvPr/>
        </p:nvSpPr>
        <p:spPr>
          <a:xfrm>
            <a:off x="4200152" y="4438586"/>
            <a:ext cx="229134" cy="448620"/>
          </a:xfrm>
          <a:custGeom>
            <a:avLst/>
            <a:gdLst>
              <a:gd name="connsiteX0" fmla="*/ 373 w 229134"/>
              <a:gd name="connsiteY0" fmla="*/ 64 h 448620"/>
              <a:gd name="connsiteX1" fmla="*/ 28948 w 229134"/>
              <a:gd name="connsiteY1" fmla="*/ 222314 h 448620"/>
              <a:gd name="connsiteX2" fmla="*/ 44823 w 229134"/>
              <a:gd name="connsiteY2" fmla="*/ 174689 h 448620"/>
              <a:gd name="connsiteX3" fmla="*/ 152773 w 229134"/>
              <a:gd name="connsiteY3" fmla="*/ 333439 h 448620"/>
              <a:gd name="connsiteX4" fmla="*/ 140073 w 229134"/>
              <a:gd name="connsiteY4" fmla="*/ 254064 h 448620"/>
              <a:gd name="connsiteX5" fmla="*/ 228973 w 229134"/>
              <a:gd name="connsiteY5" fmla="*/ 447739 h 448620"/>
              <a:gd name="connsiteX6" fmla="*/ 114673 w 229134"/>
              <a:gd name="connsiteY6" fmla="*/ 320739 h 448620"/>
              <a:gd name="connsiteX7" fmla="*/ 51173 w 229134"/>
              <a:gd name="connsiteY7" fmla="*/ 200089 h 448620"/>
              <a:gd name="connsiteX8" fmla="*/ 373 w 229134"/>
              <a:gd name="connsiteY8" fmla="*/ 64 h 44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34" h="448620">
                <a:moveTo>
                  <a:pt x="373" y="64"/>
                </a:moveTo>
                <a:cubicBezTo>
                  <a:pt x="-3331" y="3768"/>
                  <a:pt x="21540" y="193210"/>
                  <a:pt x="28948" y="222314"/>
                </a:cubicBezTo>
                <a:cubicBezTo>
                  <a:pt x="36356" y="251418"/>
                  <a:pt x="24186" y="156168"/>
                  <a:pt x="44823" y="174689"/>
                </a:cubicBezTo>
                <a:cubicBezTo>
                  <a:pt x="65460" y="193210"/>
                  <a:pt x="136898" y="320210"/>
                  <a:pt x="152773" y="333439"/>
                </a:cubicBezTo>
                <a:cubicBezTo>
                  <a:pt x="168648" y="346668"/>
                  <a:pt x="127373" y="235014"/>
                  <a:pt x="140073" y="254064"/>
                </a:cubicBezTo>
                <a:cubicBezTo>
                  <a:pt x="152773" y="273114"/>
                  <a:pt x="233206" y="436627"/>
                  <a:pt x="228973" y="447739"/>
                </a:cubicBezTo>
                <a:cubicBezTo>
                  <a:pt x="224740" y="458852"/>
                  <a:pt x="144306" y="362014"/>
                  <a:pt x="114673" y="320739"/>
                </a:cubicBezTo>
                <a:cubicBezTo>
                  <a:pt x="85040" y="279464"/>
                  <a:pt x="68106" y="246126"/>
                  <a:pt x="51173" y="200089"/>
                </a:cubicBezTo>
                <a:cubicBezTo>
                  <a:pt x="34240" y="154052"/>
                  <a:pt x="4077" y="-3640"/>
                  <a:pt x="373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C0F5A4E3-B8EE-3247-FEAD-5BDE1536E198}"/>
              </a:ext>
            </a:extLst>
          </p:cNvPr>
          <p:cNvSpPr/>
          <p:nvPr/>
        </p:nvSpPr>
        <p:spPr>
          <a:xfrm>
            <a:off x="4390021" y="4844892"/>
            <a:ext cx="417289" cy="370144"/>
          </a:xfrm>
          <a:custGeom>
            <a:avLst/>
            <a:gdLst>
              <a:gd name="connsiteX0" fmla="*/ 1004 w 417289"/>
              <a:gd name="connsiteY0" fmla="*/ 158 h 370144"/>
              <a:gd name="connsiteX1" fmla="*/ 312154 w 417289"/>
              <a:gd name="connsiteY1" fmla="*/ 136683 h 370144"/>
              <a:gd name="connsiteX2" fmla="*/ 286754 w 417289"/>
              <a:gd name="connsiteY2" fmla="*/ 79533 h 370144"/>
              <a:gd name="connsiteX3" fmla="*/ 388354 w 417289"/>
              <a:gd name="connsiteY3" fmla="*/ 219233 h 370144"/>
              <a:gd name="connsiteX4" fmla="*/ 416929 w 417289"/>
              <a:gd name="connsiteY4" fmla="*/ 368458 h 370144"/>
              <a:gd name="connsiteX5" fmla="*/ 397879 w 417289"/>
              <a:gd name="connsiteY5" fmla="*/ 292258 h 370144"/>
              <a:gd name="connsiteX6" fmla="*/ 312154 w 417289"/>
              <a:gd name="connsiteY6" fmla="*/ 177958 h 370144"/>
              <a:gd name="connsiteX7" fmla="*/ 210554 w 417289"/>
              <a:gd name="connsiteY7" fmla="*/ 108108 h 370144"/>
              <a:gd name="connsiteX8" fmla="*/ 261354 w 417289"/>
              <a:gd name="connsiteY8" fmla="*/ 206533 h 370144"/>
              <a:gd name="connsiteX9" fmla="*/ 213729 w 417289"/>
              <a:gd name="connsiteY9" fmla="*/ 111283 h 370144"/>
              <a:gd name="connsiteX10" fmla="*/ 1004 w 417289"/>
              <a:gd name="connsiteY10" fmla="*/ 158 h 37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7289" h="370144">
                <a:moveTo>
                  <a:pt x="1004" y="158"/>
                </a:moveTo>
                <a:cubicBezTo>
                  <a:pt x="17408" y="4391"/>
                  <a:pt x="264529" y="123454"/>
                  <a:pt x="312154" y="136683"/>
                </a:cubicBezTo>
                <a:cubicBezTo>
                  <a:pt x="359779" y="149912"/>
                  <a:pt x="274054" y="65775"/>
                  <a:pt x="286754" y="79533"/>
                </a:cubicBezTo>
                <a:cubicBezTo>
                  <a:pt x="299454" y="93291"/>
                  <a:pt x="366658" y="171079"/>
                  <a:pt x="388354" y="219233"/>
                </a:cubicBezTo>
                <a:cubicBezTo>
                  <a:pt x="410050" y="267387"/>
                  <a:pt x="415342" y="356287"/>
                  <a:pt x="416929" y="368458"/>
                </a:cubicBezTo>
                <a:cubicBezTo>
                  <a:pt x="418516" y="380629"/>
                  <a:pt x="415341" y="324008"/>
                  <a:pt x="397879" y="292258"/>
                </a:cubicBezTo>
                <a:cubicBezTo>
                  <a:pt x="380417" y="260508"/>
                  <a:pt x="343375" y="208650"/>
                  <a:pt x="312154" y="177958"/>
                </a:cubicBezTo>
                <a:cubicBezTo>
                  <a:pt x="280933" y="147266"/>
                  <a:pt x="219021" y="103345"/>
                  <a:pt x="210554" y="108108"/>
                </a:cubicBezTo>
                <a:cubicBezTo>
                  <a:pt x="202087" y="112871"/>
                  <a:pt x="260825" y="206004"/>
                  <a:pt x="261354" y="206533"/>
                </a:cubicBezTo>
                <a:cubicBezTo>
                  <a:pt x="261883" y="207062"/>
                  <a:pt x="253417" y="145150"/>
                  <a:pt x="213729" y="111283"/>
                </a:cubicBezTo>
                <a:cubicBezTo>
                  <a:pt x="174042" y="77416"/>
                  <a:pt x="-15400" y="-4075"/>
                  <a:pt x="1004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FA90DAE-6319-2D16-54DC-1DA5DEC3ECC5}"/>
              </a:ext>
            </a:extLst>
          </p:cNvPr>
          <p:cNvSpPr/>
          <p:nvPr/>
        </p:nvSpPr>
        <p:spPr>
          <a:xfrm rot="21119896">
            <a:off x="4148991" y="5203595"/>
            <a:ext cx="724286" cy="587785"/>
          </a:xfrm>
          <a:custGeom>
            <a:avLst/>
            <a:gdLst>
              <a:gd name="connsiteX0" fmla="*/ 723771 w 724286"/>
              <a:gd name="connsiteY0" fmla="*/ 68 h 587785"/>
              <a:gd name="connsiteX1" fmla="*/ 412621 w 724286"/>
              <a:gd name="connsiteY1" fmla="*/ 295343 h 587785"/>
              <a:gd name="connsiteX2" fmla="*/ 495171 w 724286"/>
              <a:gd name="connsiteY2" fmla="*/ 222318 h 587785"/>
              <a:gd name="connsiteX3" fmla="*/ 231646 w 724286"/>
              <a:gd name="connsiteY3" fmla="*/ 396943 h 587785"/>
              <a:gd name="connsiteX4" fmla="*/ 307846 w 724286"/>
              <a:gd name="connsiteY4" fmla="*/ 349318 h 587785"/>
              <a:gd name="connsiteX5" fmla="*/ 3046 w 724286"/>
              <a:gd name="connsiteY5" fmla="*/ 584268 h 587785"/>
              <a:gd name="connsiteX6" fmla="*/ 171321 w 724286"/>
              <a:gd name="connsiteY6" fmla="*/ 469968 h 587785"/>
              <a:gd name="connsiteX7" fmla="*/ 491996 w 724286"/>
              <a:gd name="connsiteY7" fmla="*/ 196918 h 587785"/>
              <a:gd name="connsiteX8" fmla="*/ 326896 w 724286"/>
              <a:gd name="connsiteY8" fmla="*/ 266768 h 587785"/>
              <a:gd name="connsiteX9" fmla="*/ 723771 w 724286"/>
              <a:gd name="connsiteY9" fmla="*/ 68 h 58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286" h="587785">
                <a:moveTo>
                  <a:pt x="723771" y="68"/>
                </a:moveTo>
                <a:cubicBezTo>
                  <a:pt x="738059" y="4831"/>
                  <a:pt x="450721" y="258301"/>
                  <a:pt x="412621" y="295343"/>
                </a:cubicBezTo>
                <a:cubicBezTo>
                  <a:pt x="374521" y="332385"/>
                  <a:pt x="525333" y="205385"/>
                  <a:pt x="495171" y="222318"/>
                </a:cubicBezTo>
                <a:cubicBezTo>
                  <a:pt x="465009" y="239251"/>
                  <a:pt x="262867" y="375776"/>
                  <a:pt x="231646" y="396943"/>
                </a:cubicBezTo>
                <a:cubicBezTo>
                  <a:pt x="200425" y="418110"/>
                  <a:pt x="345946" y="318097"/>
                  <a:pt x="307846" y="349318"/>
                </a:cubicBezTo>
                <a:cubicBezTo>
                  <a:pt x="269746" y="380539"/>
                  <a:pt x="25800" y="564160"/>
                  <a:pt x="3046" y="584268"/>
                </a:cubicBezTo>
                <a:cubicBezTo>
                  <a:pt x="-19708" y="604376"/>
                  <a:pt x="89829" y="534526"/>
                  <a:pt x="171321" y="469968"/>
                </a:cubicBezTo>
                <a:cubicBezTo>
                  <a:pt x="252813" y="405410"/>
                  <a:pt x="466067" y="230785"/>
                  <a:pt x="491996" y="196918"/>
                </a:cubicBezTo>
                <a:cubicBezTo>
                  <a:pt x="517925" y="163051"/>
                  <a:pt x="289325" y="293756"/>
                  <a:pt x="326896" y="266768"/>
                </a:cubicBezTo>
                <a:cubicBezTo>
                  <a:pt x="364467" y="239780"/>
                  <a:pt x="709483" y="-4695"/>
                  <a:pt x="723771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BB3E70F-74CE-553B-B78A-39EA60545EAD}"/>
              </a:ext>
            </a:extLst>
          </p:cNvPr>
          <p:cNvSpPr/>
          <p:nvPr/>
        </p:nvSpPr>
        <p:spPr>
          <a:xfrm rot="1657953">
            <a:off x="3743326" y="5777951"/>
            <a:ext cx="487427" cy="178441"/>
          </a:xfrm>
          <a:custGeom>
            <a:avLst/>
            <a:gdLst>
              <a:gd name="connsiteX0" fmla="*/ 1295 w 487427"/>
              <a:gd name="connsiteY0" fmla="*/ 177791 h 178441"/>
              <a:gd name="connsiteX1" fmla="*/ 480720 w 487427"/>
              <a:gd name="connsiteY1" fmla="*/ 6341 h 178441"/>
              <a:gd name="connsiteX2" fmla="*/ 290220 w 487427"/>
              <a:gd name="connsiteY2" fmla="*/ 34916 h 178441"/>
              <a:gd name="connsiteX3" fmla="*/ 407695 w 487427"/>
              <a:gd name="connsiteY3" fmla="*/ 15866 h 178441"/>
              <a:gd name="connsiteX4" fmla="*/ 341020 w 487427"/>
              <a:gd name="connsiteY4" fmla="*/ 63491 h 178441"/>
              <a:gd name="connsiteX5" fmla="*/ 1295 w 487427"/>
              <a:gd name="connsiteY5" fmla="*/ 177791 h 17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7427" h="178441">
                <a:moveTo>
                  <a:pt x="1295" y="177791"/>
                </a:moveTo>
                <a:cubicBezTo>
                  <a:pt x="24578" y="168266"/>
                  <a:pt x="432566" y="30153"/>
                  <a:pt x="480720" y="6341"/>
                </a:cubicBezTo>
                <a:cubicBezTo>
                  <a:pt x="528874" y="-17471"/>
                  <a:pt x="302391" y="33329"/>
                  <a:pt x="290220" y="34916"/>
                </a:cubicBezTo>
                <a:cubicBezTo>
                  <a:pt x="278049" y="36503"/>
                  <a:pt x="399228" y="11103"/>
                  <a:pt x="407695" y="15866"/>
                </a:cubicBezTo>
                <a:cubicBezTo>
                  <a:pt x="416162" y="20629"/>
                  <a:pt x="406637" y="37562"/>
                  <a:pt x="341020" y="63491"/>
                </a:cubicBezTo>
                <a:cubicBezTo>
                  <a:pt x="275403" y="89420"/>
                  <a:pt x="-21988" y="187316"/>
                  <a:pt x="1295" y="177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9DF5CF76-0FD5-DF44-8603-5BCDD97CC5AD}"/>
              </a:ext>
            </a:extLst>
          </p:cNvPr>
          <p:cNvSpPr/>
          <p:nvPr/>
        </p:nvSpPr>
        <p:spPr>
          <a:xfrm>
            <a:off x="3678147" y="5202467"/>
            <a:ext cx="122450" cy="552581"/>
          </a:xfrm>
          <a:custGeom>
            <a:avLst/>
            <a:gdLst>
              <a:gd name="connsiteX0" fmla="*/ 58828 w 122450"/>
              <a:gd name="connsiteY0" fmla="*/ 1358 h 552581"/>
              <a:gd name="connsiteX1" fmla="*/ 23903 w 122450"/>
              <a:gd name="connsiteY1" fmla="*/ 382358 h 552581"/>
              <a:gd name="connsiteX2" fmla="*/ 52478 w 122450"/>
              <a:gd name="connsiteY2" fmla="*/ 277583 h 552581"/>
              <a:gd name="connsiteX3" fmla="*/ 4853 w 122450"/>
              <a:gd name="connsiteY3" fmla="*/ 547458 h 552581"/>
              <a:gd name="connsiteX4" fmla="*/ 36603 w 122450"/>
              <a:gd name="connsiteY4" fmla="*/ 433158 h 552581"/>
              <a:gd name="connsiteX5" fmla="*/ 122328 w 122450"/>
              <a:gd name="connsiteY5" fmla="*/ 172808 h 552581"/>
              <a:gd name="connsiteX6" fmla="*/ 55653 w 122450"/>
              <a:gd name="connsiteY6" fmla="*/ 312508 h 552581"/>
              <a:gd name="connsiteX7" fmla="*/ 58828 w 122450"/>
              <a:gd name="connsiteY7" fmla="*/ 210908 h 552581"/>
              <a:gd name="connsiteX8" fmla="*/ 23903 w 122450"/>
              <a:gd name="connsiteY8" fmla="*/ 299808 h 552581"/>
              <a:gd name="connsiteX9" fmla="*/ 11203 w 122450"/>
              <a:gd name="connsiteY9" fmla="*/ 169633 h 552581"/>
              <a:gd name="connsiteX10" fmla="*/ 4853 w 122450"/>
              <a:gd name="connsiteY10" fmla="*/ 252183 h 552581"/>
              <a:gd name="connsiteX11" fmla="*/ 58828 w 122450"/>
              <a:gd name="connsiteY11" fmla="*/ 1358 h 55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450" h="552581">
                <a:moveTo>
                  <a:pt x="58828" y="1358"/>
                </a:moveTo>
                <a:cubicBezTo>
                  <a:pt x="62003" y="23054"/>
                  <a:pt x="24961" y="336321"/>
                  <a:pt x="23903" y="382358"/>
                </a:cubicBezTo>
                <a:cubicBezTo>
                  <a:pt x="22845" y="428395"/>
                  <a:pt x="55653" y="250066"/>
                  <a:pt x="52478" y="277583"/>
                </a:cubicBezTo>
                <a:cubicBezTo>
                  <a:pt x="49303" y="305100"/>
                  <a:pt x="7499" y="521529"/>
                  <a:pt x="4853" y="547458"/>
                </a:cubicBezTo>
                <a:cubicBezTo>
                  <a:pt x="2207" y="573387"/>
                  <a:pt x="17024" y="495600"/>
                  <a:pt x="36603" y="433158"/>
                </a:cubicBezTo>
                <a:cubicBezTo>
                  <a:pt x="56182" y="370716"/>
                  <a:pt x="119153" y="192916"/>
                  <a:pt x="122328" y="172808"/>
                </a:cubicBezTo>
                <a:cubicBezTo>
                  <a:pt x="125503" y="152700"/>
                  <a:pt x="66236" y="306158"/>
                  <a:pt x="55653" y="312508"/>
                </a:cubicBezTo>
                <a:cubicBezTo>
                  <a:pt x="45070" y="318858"/>
                  <a:pt x="64120" y="213025"/>
                  <a:pt x="58828" y="210908"/>
                </a:cubicBezTo>
                <a:cubicBezTo>
                  <a:pt x="53536" y="208791"/>
                  <a:pt x="31841" y="306687"/>
                  <a:pt x="23903" y="299808"/>
                </a:cubicBezTo>
                <a:cubicBezTo>
                  <a:pt x="15965" y="292929"/>
                  <a:pt x="14378" y="177571"/>
                  <a:pt x="11203" y="169633"/>
                </a:cubicBezTo>
                <a:cubicBezTo>
                  <a:pt x="8028" y="161695"/>
                  <a:pt x="-7847" y="279700"/>
                  <a:pt x="4853" y="252183"/>
                </a:cubicBezTo>
                <a:cubicBezTo>
                  <a:pt x="17553" y="224666"/>
                  <a:pt x="55653" y="-20338"/>
                  <a:pt x="58828" y="1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A60600E-C6C5-1300-DABB-2982332794E8}"/>
              </a:ext>
            </a:extLst>
          </p:cNvPr>
          <p:cNvSpPr/>
          <p:nvPr/>
        </p:nvSpPr>
        <p:spPr>
          <a:xfrm>
            <a:off x="4305289" y="4863966"/>
            <a:ext cx="220323" cy="317856"/>
          </a:xfrm>
          <a:custGeom>
            <a:avLst/>
            <a:gdLst>
              <a:gd name="connsiteX0" fmla="*/ 11 w 220323"/>
              <a:gd name="connsiteY0" fmla="*/ 134 h 317856"/>
              <a:gd name="connsiteX1" fmla="*/ 193686 w 220323"/>
              <a:gd name="connsiteY1" fmla="*/ 165234 h 317856"/>
              <a:gd name="connsiteX2" fmla="*/ 165111 w 220323"/>
              <a:gd name="connsiteY2" fmla="*/ 104909 h 317856"/>
              <a:gd name="connsiteX3" fmla="*/ 190511 w 220323"/>
              <a:gd name="connsiteY3" fmla="*/ 254134 h 317856"/>
              <a:gd name="connsiteX4" fmla="*/ 187336 w 220323"/>
              <a:gd name="connsiteY4" fmla="*/ 317634 h 317856"/>
              <a:gd name="connsiteX5" fmla="*/ 196861 w 220323"/>
              <a:gd name="connsiteY5" fmla="*/ 235084 h 317856"/>
              <a:gd name="connsiteX6" fmla="*/ 219086 w 220323"/>
              <a:gd name="connsiteY6" fmla="*/ 152534 h 317856"/>
              <a:gd name="connsiteX7" fmla="*/ 155586 w 220323"/>
              <a:gd name="connsiteY7" fmla="*/ 120784 h 317856"/>
              <a:gd name="connsiteX8" fmla="*/ 203211 w 220323"/>
              <a:gd name="connsiteY8" fmla="*/ 196984 h 317856"/>
              <a:gd name="connsiteX9" fmla="*/ 11 w 220323"/>
              <a:gd name="connsiteY9" fmla="*/ 134 h 31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323" h="317856">
                <a:moveTo>
                  <a:pt x="11" y="134"/>
                </a:moveTo>
                <a:cubicBezTo>
                  <a:pt x="-1576" y="-5158"/>
                  <a:pt x="166169" y="147772"/>
                  <a:pt x="193686" y="165234"/>
                </a:cubicBezTo>
                <a:cubicBezTo>
                  <a:pt x="221203" y="182697"/>
                  <a:pt x="165640" y="90092"/>
                  <a:pt x="165111" y="104909"/>
                </a:cubicBezTo>
                <a:cubicBezTo>
                  <a:pt x="164582" y="119726"/>
                  <a:pt x="186807" y="218680"/>
                  <a:pt x="190511" y="254134"/>
                </a:cubicBezTo>
                <a:cubicBezTo>
                  <a:pt x="194215" y="289588"/>
                  <a:pt x="186278" y="320809"/>
                  <a:pt x="187336" y="317634"/>
                </a:cubicBezTo>
                <a:cubicBezTo>
                  <a:pt x="188394" y="314459"/>
                  <a:pt x="191569" y="262601"/>
                  <a:pt x="196861" y="235084"/>
                </a:cubicBezTo>
                <a:cubicBezTo>
                  <a:pt x="202153" y="207567"/>
                  <a:pt x="225965" y="171584"/>
                  <a:pt x="219086" y="152534"/>
                </a:cubicBezTo>
                <a:cubicBezTo>
                  <a:pt x="212207" y="133484"/>
                  <a:pt x="158232" y="113376"/>
                  <a:pt x="155586" y="120784"/>
                </a:cubicBezTo>
                <a:cubicBezTo>
                  <a:pt x="152940" y="128192"/>
                  <a:pt x="225436" y="214446"/>
                  <a:pt x="203211" y="196984"/>
                </a:cubicBezTo>
                <a:cubicBezTo>
                  <a:pt x="180986" y="179522"/>
                  <a:pt x="1598" y="5426"/>
                  <a:pt x="11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45673F5-C920-C4F2-32E3-7EF2EFD34FEA}"/>
              </a:ext>
            </a:extLst>
          </p:cNvPr>
          <p:cNvSpPr/>
          <p:nvPr/>
        </p:nvSpPr>
        <p:spPr>
          <a:xfrm>
            <a:off x="3653949" y="5168878"/>
            <a:ext cx="813595" cy="571562"/>
          </a:xfrm>
          <a:custGeom>
            <a:avLst/>
            <a:gdLst>
              <a:gd name="connsiteX0" fmla="*/ 813276 w 813595"/>
              <a:gd name="connsiteY0" fmla="*/ 22 h 571562"/>
              <a:gd name="connsiteX1" fmla="*/ 606901 w 813595"/>
              <a:gd name="connsiteY1" fmla="*/ 168297 h 571562"/>
              <a:gd name="connsiteX2" fmla="*/ 622776 w 813595"/>
              <a:gd name="connsiteY2" fmla="*/ 149247 h 571562"/>
              <a:gd name="connsiteX3" fmla="*/ 537051 w 813595"/>
              <a:gd name="connsiteY3" fmla="*/ 250847 h 571562"/>
              <a:gd name="connsiteX4" fmla="*/ 467201 w 813595"/>
              <a:gd name="connsiteY4" fmla="*/ 330222 h 571562"/>
              <a:gd name="connsiteX5" fmla="*/ 413226 w 813595"/>
              <a:gd name="connsiteY5" fmla="*/ 431822 h 571562"/>
              <a:gd name="connsiteX6" fmla="*/ 521176 w 813595"/>
              <a:gd name="connsiteY6" fmla="*/ 254022 h 571562"/>
              <a:gd name="connsiteX7" fmla="*/ 384651 w 813595"/>
              <a:gd name="connsiteY7" fmla="*/ 434997 h 571562"/>
              <a:gd name="connsiteX8" fmla="*/ 257651 w 813595"/>
              <a:gd name="connsiteY8" fmla="*/ 530247 h 571562"/>
              <a:gd name="connsiteX9" fmla="*/ 476 w 813595"/>
              <a:gd name="connsiteY9" fmla="*/ 571522 h 571562"/>
              <a:gd name="connsiteX10" fmla="*/ 327501 w 813595"/>
              <a:gd name="connsiteY10" fmla="*/ 523897 h 571562"/>
              <a:gd name="connsiteX11" fmla="*/ 498951 w 813595"/>
              <a:gd name="connsiteY11" fmla="*/ 311172 h 571562"/>
              <a:gd name="connsiteX12" fmla="*/ 432276 w 813595"/>
              <a:gd name="connsiteY12" fmla="*/ 371497 h 571562"/>
              <a:gd name="connsiteX13" fmla="*/ 629126 w 813595"/>
              <a:gd name="connsiteY13" fmla="*/ 123847 h 571562"/>
              <a:gd name="connsiteX14" fmla="*/ 552926 w 813595"/>
              <a:gd name="connsiteY14" fmla="*/ 180997 h 571562"/>
              <a:gd name="connsiteX15" fmla="*/ 813276 w 813595"/>
              <a:gd name="connsiteY15" fmla="*/ 22 h 57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595" h="571562">
                <a:moveTo>
                  <a:pt x="813276" y="22"/>
                </a:moveTo>
                <a:cubicBezTo>
                  <a:pt x="822272" y="-2095"/>
                  <a:pt x="638651" y="143426"/>
                  <a:pt x="606901" y="168297"/>
                </a:cubicBezTo>
                <a:cubicBezTo>
                  <a:pt x="575151" y="193168"/>
                  <a:pt x="622776" y="149247"/>
                  <a:pt x="622776" y="149247"/>
                </a:cubicBezTo>
                <a:lnTo>
                  <a:pt x="537051" y="250847"/>
                </a:lnTo>
                <a:cubicBezTo>
                  <a:pt x="511122" y="281009"/>
                  <a:pt x="487838" y="300060"/>
                  <a:pt x="467201" y="330222"/>
                </a:cubicBezTo>
                <a:cubicBezTo>
                  <a:pt x="446564" y="360384"/>
                  <a:pt x="404230" y="444522"/>
                  <a:pt x="413226" y="431822"/>
                </a:cubicBezTo>
                <a:cubicBezTo>
                  <a:pt x="422222" y="419122"/>
                  <a:pt x="525938" y="253493"/>
                  <a:pt x="521176" y="254022"/>
                </a:cubicBezTo>
                <a:cubicBezTo>
                  <a:pt x="516413" y="254551"/>
                  <a:pt x="428572" y="388960"/>
                  <a:pt x="384651" y="434997"/>
                </a:cubicBezTo>
                <a:cubicBezTo>
                  <a:pt x="340730" y="481035"/>
                  <a:pt x="321680" y="507493"/>
                  <a:pt x="257651" y="530247"/>
                </a:cubicBezTo>
                <a:cubicBezTo>
                  <a:pt x="193622" y="553001"/>
                  <a:pt x="-11166" y="572580"/>
                  <a:pt x="476" y="571522"/>
                </a:cubicBezTo>
                <a:cubicBezTo>
                  <a:pt x="12118" y="570464"/>
                  <a:pt x="244422" y="567289"/>
                  <a:pt x="327501" y="523897"/>
                </a:cubicBezTo>
                <a:cubicBezTo>
                  <a:pt x="410580" y="480505"/>
                  <a:pt x="481488" y="336572"/>
                  <a:pt x="498951" y="311172"/>
                </a:cubicBezTo>
                <a:cubicBezTo>
                  <a:pt x="516414" y="285772"/>
                  <a:pt x="410580" y="402718"/>
                  <a:pt x="432276" y="371497"/>
                </a:cubicBezTo>
                <a:cubicBezTo>
                  <a:pt x="453972" y="340276"/>
                  <a:pt x="609018" y="155597"/>
                  <a:pt x="629126" y="123847"/>
                </a:cubicBezTo>
                <a:cubicBezTo>
                  <a:pt x="649234" y="92097"/>
                  <a:pt x="526997" y="197401"/>
                  <a:pt x="552926" y="180997"/>
                </a:cubicBezTo>
                <a:cubicBezTo>
                  <a:pt x="578855" y="164593"/>
                  <a:pt x="804280" y="2139"/>
                  <a:pt x="81327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835A67D-48A9-F10D-C103-DF3A71165EEC}"/>
              </a:ext>
            </a:extLst>
          </p:cNvPr>
          <p:cNvSpPr/>
          <p:nvPr/>
        </p:nvSpPr>
        <p:spPr>
          <a:xfrm>
            <a:off x="3751614" y="4646302"/>
            <a:ext cx="657014" cy="184579"/>
          </a:xfrm>
          <a:custGeom>
            <a:avLst/>
            <a:gdLst>
              <a:gd name="connsiteX0" fmla="*/ 655286 w 657014"/>
              <a:gd name="connsiteY0" fmla="*/ 179698 h 184579"/>
              <a:gd name="connsiteX1" fmla="*/ 483836 w 657014"/>
              <a:gd name="connsiteY1" fmla="*/ 138423 h 184579"/>
              <a:gd name="connsiteX2" fmla="*/ 474311 w 657014"/>
              <a:gd name="connsiteY2" fmla="*/ 97148 h 184579"/>
              <a:gd name="connsiteX3" fmla="*/ 283811 w 657014"/>
              <a:gd name="connsiteY3" fmla="*/ 14598 h 184579"/>
              <a:gd name="connsiteX4" fmla="*/ 372711 w 657014"/>
              <a:gd name="connsiteY4" fmla="*/ 68573 h 184579"/>
              <a:gd name="connsiteX5" fmla="*/ 153636 w 657014"/>
              <a:gd name="connsiteY5" fmla="*/ 24123 h 184579"/>
              <a:gd name="connsiteX6" fmla="*/ 1236 w 657014"/>
              <a:gd name="connsiteY6" fmla="*/ 59048 h 184579"/>
              <a:gd name="connsiteX7" fmla="*/ 236186 w 657014"/>
              <a:gd name="connsiteY7" fmla="*/ 11423 h 184579"/>
              <a:gd name="connsiteX8" fmla="*/ 363186 w 657014"/>
              <a:gd name="connsiteY8" fmla="*/ 17773 h 184579"/>
              <a:gd name="connsiteX9" fmla="*/ 655286 w 657014"/>
              <a:gd name="connsiteY9" fmla="*/ 179698 h 18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014" h="184579">
                <a:moveTo>
                  <a:pt x="655286" y="179698"/>
                </a:moveTo>
                <a:cubicBezTo>
                  <a:pt x="675394" y="199806"/>
                  <a:pt x="513998" y="152181"/>
                  <a:pt x="483836" y="138423"/>
                </a:cubicBezTo>
                <a:cubicBezTo>
                  <a:pt x="453674" y="124665"/>
                  <a:pt x="507648" y="117785"/>
                  <a:pt x="474311" y="97148"/>
                </a:cubicBezTo>
                <a:cubicBezTo>
                  <a:pt x="440973" y="76510"/>
                  <a:pt x="300744" y="19360"/>
                  <a:pt x="283811" y="14598"/>
                </a:cubicBezTo>
                <a:cubicBezTo>
                  <a:pt x="266878" y="9836"/>
                  <a:pt x="394407" y="66986"/>
                  <a:pt x="372711" y="68573"/>
                </a:cubicBezTo>
                <a:cubicBezTo>
                  <a:pt x="351015" y="70160"/>
                  <a:pt x="215548" y="25710"/>
                  <a:pt x="153636" y="24123"/>
                </a:cubicBezTo>
                <a:cubicBezTo>
                  <a:pt x="91724" y="22536"/>
                  <a:pt x="-12522" y="61165"/>
                  <a:pt x="1236" y="59048"/>
                </a:cubicBezTo>
                <a:cubicBezTo>
                  <a:pt x="14994" y="56931"/>
                  <a:pt x="175861" y="18302"/>
                  <a:pt x="236186" y="11423"/>
                </a:cubicBezTo>
                <a:cubicBezTo>
                  <a:pt x="296511" y="4544"/>
                  <a:pt x="294924" y="-13448"/>
                  <a:pt x="363186" y="17773"/>
                </a:cubicBezTo>
                <a:cubicBezTo>
                  <a:pt x="431448" y="48994"/>
                  <a:pt x="635178" y="159590"/>
                  <a:pt x="655286" y="179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3996873D-22B0-BA69-1ABA-7073C295DBEC}"/>
              </a:ext>
            </a:extLst>
          </p:cNvPr>
          <p:cNvSpPr/>
          <p:nvPr/>
        </p:nvSpPr>
        <p:spPr>
          <a:xfrm>
            <a:off x="3635635" y="4723886"/>
            <a:ext cx="158850" cy="576115"/>
          </a:xfrm>
          <a:custGeom>
            <a:avLst/>
            <a:gdLst>
              <a:gd name="connsiteX0" fmla="*/ 158490 w 158850"/>
              <a:gd name="connsiteY0" fmla="*/ 514 h 576115"/>
              <a:gd name="connsiteX1" fmla="*/ 50540 w 158850"/>
              <a:gd name="connsiteY1" fmla="*/ 133864 h 576115"/>
              <a:gd name="connsiteX2" fmla="*/ 31490 w 158850"/>
              <a:gd name="connsiteY2" fmla="*/ 333889 h 576115"/>
              <a:gd name="connsiteX3" fmla="*/ 6090 w 158850"/>
              <a:gd name="connsiteY3" fmla="*/ 178314 h 576115"/>
              <a:gd name="connsiteX4" fmla="*/ 72765 w 158850"/>
              <a:gd name="connsiteY4" fmla="*/ 349764 h 576115"/>
              <a:gd name="connsiteX5" fmla="*/ 117215 w 158850"/>
              <a:gd name="connsiteY5" fmla="*/ 572014 h 576115"/>
              <a:gd name="connsiteX6" fmla="*/ 94990 w 158850"/>
              <a:gd name="connsiteY6" fmla="*/ 479939 h 576115"/>
              <a:gd name="connsiteX7" fmla="*/ 34665 w 158850"/>
              <a:gd name="connsiteY7" fmla="*/ 305314 h 576115"/>
              <a:gd name="connsiteX8" fmla="*/ 18790 w 158850"/>
              <a:gd name="connsiteY8" fmla="*/ 86239 h 576115"/>
              <a:gd name="connsiteX9" fmla="*/ 9265 w 158850"/>
              <a:gd name="connsiteY9" fmla="*/ 181489 h 576115"/>
              <a:gd name="connsiteX10" fmla="*/ 158490 w 158850"/>
              <a:gd name="connsiteY10" fmla="*/ 514 h 57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850" h="576115">
                <a:moveTo>
                  <a:pt x="158490" y="514"/>
                </a:moveTo>
                <a:cubicBezTo>
                  <a:pt x="165369" y="-7424"/>
                  <a:pt x="71707" y="78302"/>
                  <a:pt x="50540" y="133864"/>
                </a:cubicBezTo>
                <a:cubicBezTo>
                  <a:pt x="29373" y="189427"/>
                  <a:pt x="38898" y="326481"/>
                  <a:pt x="31490" y="333889"/>
                </a:cubicBezTo>
                <a:cubicBezTo>
                  <a:pt x="24082" y="341297"/>
                  <a:pt x="-789" y="175668"/>
                  <a:pt x="6090" y="178314"/>
                </a:cubicBezTo>
                <a:cubicBezTo>
                  <a:pt x="12969" y="180960"/>
                  <a:pt x="54244" y="284147"/>
                  <a:pt x="72765" y="349764"/>
                </a:cubicBezTo>
                <a:cubicBezTo>
                  <a:pt x="91286" y="415381"/>
                  <a:pt x="113511" y="550318"/>
                  <a:pt x="117215" y="572014"/>
                </a:cubicBezTo>
                <a:cubicBezTo>
                  <a:pt x="120919" y="593710"/>
                  <a:pt x="108748" y="524389"/>
                  <a:pt x="94990" y="479939"/>
                </a:cubicBezTo>
                <a:cubicBezTo>
                  <a:pt x="81232" y="435489"/>
                  <a:pt x="47365" y="370931"/>
                  <a:pt x="34665" y="305314"/>
                </a:cubicBezTo>
                <a:cubicBezTo>
                  <a:pt x="21965" y="239697"/>
                  <a:pt x="23023" y="106876"/>
                  <a:pt x="18790" y="86239"/>
                </a:cubicBezTo>
                <a:cubicBezTo>
                  <a:pt x="14557" y="65602"/>
                  <a:pt x="-14547" y="194718"/>
                  <a:pt x="9265" y="181489"/>
                </a:cubicBezTo>
                <a:cubicBezTo>
                  <a:pt x="33077" y="168260"/>
                  <a:pt x="151611" y="8452"/>
                  <a:pt x="158490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A6BC2F6-3CB3-2324-22C6-864CA6683844}"/>
              </a:ext>
            </a:extLst>
          </p:cNvPr>
          <p:cNvSpPr/>
          <p:nvPr/>
        </p:nvSpPr>
        <p:spPr>
          <a:xfrm>
            <a:off x="3771955" y="4749612"/>
            <a:ext cx="136651" cy="464030"/>
          </a:xfrm>
          <a:custGeom>
            <a:avLst/>
            <a:gdLst>
              <a:gd name="connsiteX0" fmla="*/ 136470 w 136651"/>
              <a:gd name="connsiteY0" fmla="*/ 6538 h 464030"/>
              <a:gd name="connsiteX1" fmla="*/ 31695 w 136651"/>
              <a:gd name="connsiteY1" fmla="*/ 79563 h 464030"/>
              <a:gd name="connsiteX2" fmla="*/ 22170 w 136651"/>
              <a:gd name="connsiteY2" fmla="*/ 289113 h 464030"/>
              <a:gd name="connsiteX3" fmla="*/ 34870 w 136651"/>
              <a:gd name="connsiteY3" fmla="*/ 184338 h 464030"/>
              <a:gd name="connsiteX4" fmla="*/ 28520 w 136651"/>
              <a:gd name="connsiteY4" fmla="*/ 346263 h 464030"/>
              <a:gd name="connsiteX5" fmla="*/ 85670 w 136651"/>
              <a:gd name="connsiteY5" fmla="*/ 463738 h 464030"/>
              <a:gd name="connsiteX6" fmla="*/ 41220 w 136651"/>
              <a:gd name="connsiteY6" fmla="*/ 374838 h 464030"/>
              <a:gd name="connsiteX7" fmla="*/ 3120 w 136651"/>
              <a:gd name="connsiteY7" fmla="*/ 228788 h 464030"/>
              <a:gd name="connsiteX8" fmla="*/ 136470 w 136651"/>
              <a:gd name="connsiteY8" fmla="*/ 6538 h 46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51" h="464030">
                <a:moveTo>
                  <a:pt x="136470" y="6538"/>
                </a:moveTo>
                <a:cubicBezTo>
                  <a:pt x="141232" y="-18333"/>
                  <a:pt x="50745" y="32467"/>
                  <a:pt x="31695" y="79563"/>
                </a:cubicBezTo>
                <a:cubicBezTo>
                  <a:pt x="12645" y="126659"/>
                  <a:pt x="21641" y="271651"/>
                  <a:pt x="22170" y="289113"/>
                </a:cubicBezTo>
                <a:cubicBezTo>
                  <a:pt x="22699" y="306575"/>
                  <a:pt x="33812" y="174813"/>
                  <a:pt x="34870" y="184338"/>
                </a:cubicBezTo>
                <a:cubicBezTo>
                  <a:pt x="35928" y="193863"/>
                  <a:pt x="20053" y="299696"/>
                  <a:pt x="28520" y="346263"/>
                </a:cubicBezTo>
                <a:cubicBezTo>
                  <a:pt x="36987" y="392830"/>
                  <a:pt x="83553" y="458976"/>
                  <a:pt x="85670" y="463738"/>
                </a:cubicBezTo>
                <a:cubicBezTo>
                  <a:pt x="87787" y="468500"/>
                  <a:pt x="54978" y="413996"/>
                  <a:pt x="41220" y="374838"/>
                </a:cubicBezTo>
                <a:cubicBezTo>
                  <a:pt x="27462" y="335680"/>
                  <a:pt x="-11168" y="284880"/>
                  <a:pt x="3120" y="228788"/>
                </a:cubicBezTo>
                <a:cubicBezTo>
                  <a:pt x="17408" y="172696"/>
                  <a:pt x="131708" y="31409"/>
                  <a:pt x="136470" y="6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C373FAD0-250B-B1AB-AD9D-79F3DBD0C15C}"/>
              </a:ext>
            </a:extLst>
          </p:cNvPr>
          <p:cNvSpPr/>
          <p:nvPr/>
        </p:nvSpPr>
        <p:spPr>
          <a:xfrm>
            <a:off x="3724190" y="4834508"/>
            <a:ext cx="38305" cy="274639"/>
          </a:xfrm>
          <a:custGeom>
            <a:avLst/>
            <a:gdLst>
              <a:gd name="connsiteX0" fmla="*/ 38185 w 38305"/>
              <a:gd name="connsiteY0" fmla="*/ 1017 h 274639"/>
              <a:gd name="connsiteX1" fmla="*/ 12785 w 38305"/>
              <a:gd name="connsiteY1" fmla="*/ 89917 h 274639"/>
              <a:gd name="connsiteX2" fmla="*/ 31835 w 38305"/>
              <a:gd name="connsiteY2" fmla="*/ 274067 h 274639"/>
              <a:gd name="connsiteX3" fmla="*/ 85 w 38305"/>
              <a:gd name="connsiteY3" fmla="*/ 143892 h 274639"/>
              <a:gd name="connsiteX4" fmla="*/ 38185 w 38305"/>
              <a:gd name="connsiteY4" fmla="*/ 1017 h 27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05" h="274639">
                <a:moveTo>
                  <a:pt x="38185" y="1017"/>
                </a:moveTo>
                <a:cubicBezTo>
                  <a:pt x="40302" y="-7979"/>
                  <a:pt x="13843" y="44409"/>
                  <a:pt x="12785" y="89917"/>
                </a:cubicBezTo>
                <a:cubicBezTo>
                  <a:pt x="11727" y="135425"/>
                  <a:pt x="33952" y="265071"/>
                  <a:pt x="31835" y="274067"/>
                </a:cubicBezTo>
                <a:cubicBezTo>
                  <a:pt x="29718" y="283063"/>
                  <a:pt x="2202" y="183579"/>
                  <a:pt x="85" y="143892"/>
                </a:cubicBezTo>
                <a:cubicBezTo>
                  <a:pt x="-2032" y="104205"/>
                  <a:pt x="36068" y="10013"/>
                  <a:pt x="38185" y="1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542EC89-DDCD-9296-266F-30C1B8A8D241}"/>
              </a:ext>
            </a:extLst>
          </p:cNvPr>
          <p:cNvSpPr/>
          <p:nvPr/>
        </p:nvSpPr>
        <p:spPr>
          <a:xfrm>
            <a:off x="3932534" y="4733489"/>
            <a:ext cx="313452" cy="61116"/>
          </a:xfrm>
          <a:custGeom>
            <a:avLst/>
            <a:gdLst>
              <a:gd name="connsiteX0" fmla="*/ 1291 w 313452"/>
              <a:gd name="connsiteY0" fmla="*/ 60761 h 61116"/>
              <a:gd name="connsiteX1" fmla="*/ 299741 w 313452"/>
              <a:gd name="connsiteY1" fmla="*/ 41711 h 61116"/>
              <a:gd name="connsiteX2" fmla="*/ 242591 w 313452"/>
              <a:gd name="connsiteY2" fmla="*/ 41711 h 61116"/>
              <a:gd name="connsiteX3" fmla="*/ 58441 w 313452"/>
              <a:gd name="connsiteY3" fmla="*/ 436 h 61116"/>
              <a:gd name="connsiteX4" fmla="*/ 185441 w 313452"/>
              <a:gd name="connsiteY4" fmla="*/ 22661 h 61116"/>
              <a:gd name="connsiteX5" fmla="*/ 1291 w 313452"/>
              <a:gd name="connsiteY5" fmla="*/ 60761 h 6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452" h="61116">
                <a:moveTo>
                  <a:pt x="1291" y="60761"/>
                </a:moveTo>
                <a:cubicBezTo>
                  <a:pt x="20341" y="63936"/>
                  <a:pt x="259524" y="44886"/>
                  <a:pt x="299741" y="41711"/>
                </a:cubicBezTo>
                <a:cubicBezTo>
                  <a:pt x="339958" y="38536"/>
                  <a:pt x="282808" y="48590"/>
                  <a:pt x="242591" y="41711"/>
                </a:cubicBezTo>
                <a:cubicBezTo>
                  <a:pt x="202374" y="34832"/>
                  <a:pt x="67966" y="3611"/>
                  <a:pt x="58441" y="436"/>
                </a:cubicBezTo>
                <a:cubicBezTo>
                  <a:pt x="48916" y="-2739"/>
                  <a:pt x="190733" y="12078"/>
                  <a:pt x="185441" y="22661"/>
                </a:cubicBezTo>
                <a:cubicBezTo>
                  <a:pt x="180149" y="33244"/>
                  <a:pt x="-17759" y="57586"/>
                  <a:pt x="1291" y="60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2EE9E040-5CA7-A048-AEF3-D88A6B6D425F}"/>
              </a:ext>
            </a:extLst>
          </p:cNvPr>
          <p:cNvSpPr/>
          <p:nvPr/>
        </p:nvSpPr>
        <p:spPr>
          <a:xfrm>
            <a:off x="3806820" y="5251432"/>
            <a:ext cx="127410" cy="441395"/>
          </a:xfrm>
          <a:custGeom>
            <a:avLst/>
            <a:gdLst>
              <a:gd name="connsiteX0" fmla="*/ 73030 w 127410"/>
              <a:gd name="connsiteY0" fmla="*/ 18 h 441395"/>
              <a:gd name="connsiteX1" fmla="*/ 127005 w 127410"/>
              <a:gd name="connsiteY1" fmla="*/ 133368 h 441395"/>
              <a:gd name="connsiteX2" fmla="*/ 38105 w 127410"/>
              <a:gd name="connsiteY2" fmla="*/ 295293 h 441395"/>
              <a:gd name="connsiteX3" fmla="*/ 127005 w 127410"/>
              <a:gd name="connsiteY3" fmla="*/ 241318 h 441395"/>
              <a:gd name="connsiteX4" fmla="*/ 12705 w 127410"/>
              <a:gd name="connsiteY4" fmla="*/ 330218 h 441395"/>
              <a:gd name="connsiteX5" fmla="*/ 3180 w 127410"/>
              <a:gd name="connsiteY5" fmla="*/ 441343 h 441395"/>
              <a:gd name="connsiteX6" fmla="*/ 15880 w 127410"/>
              <a:gd name="connsiteY6" fmla="*/ 342918 h 441395"/>
              <a:gd name="connsiteX7" fmla="*/ 107955 w 127410"/>
              <a:gd name="connsiteY7" fmla="*/ 209568 h 441395"/>
              <a:gd name="connsiteX8" fmla="*/ 41280 w 127410"/>
              <a:gd name="connsiteY8" fmla="*/ 111143 h 441395"/>
              <a:gd name="connsiteX9" fmla="*/ 69855 w 127410"/>
              <a:gd name="connsiteY9" fmla="*/ 155593 h 441395"/>
              <a:gd name="connsiteX10" fmla="*/ 120655 w 127410"/>
              <a:gd name="connsiteY10" fmla="*/ 123843 h 441395"/>
              <a:gd name="connsiteX11" fmla="*/ 73030 w 127410"/>
              <a:gd name="connsiteY11" fmla="*/ 18 h 44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410" h="441395">
                <a:moveTo>
                  <a:pt x="73030" y="18"/>
                </a:moveTo>
                <a:cubicBezTo>
                  <a:pt x="74088" y="1606"/>
                  <a:pt x="132826" y="84156"/>
                  <a:pt x="127005" y="133368"/>
                </a:cubicBezTo>
                <a:cubicBezTo>
                  <a:pt x="121184" y="182580"/>
                  <a:pt x="38105" y="277301"/>
                  <a:pt x="38105" y="295293"/>
                </a:cubicBezTo>
                <a:cubicBezTo>
                  <a:pt x="38105" y="313285"/>
                  <a:pt x="131238" y="235497"/>
                  <a:pt x="127005" y="241318"/>
                </a:cubicBezTo>
                <a:cubicBezTo>
                  <a:pt x="122772" y="247139"/>
                  <a:pt x="33342" y="296881"/>
                  <a:pt x="12705" y="330218"/>
                </a:cubicBezTo>
                <a:cubicBezTo>
                  <a:pt x="-7933" y="363556"/>
                  <a:pt x="2651" y="439226"/>
                  <a:pt x="3180" y="441343"/>
                </a:cubicBezTo>
                <a:cubicBezTo>
                  <a:pt x="3709" y="443460"/>
                  <a:pt x="-1582" y="381547"/>
                  <a:pt x="15880" y="342918"/>
                </a:cubicBezTo>
                <a:cubicBezTo>
                  <a:pt x="33342" y="304289"/>
                  <a:pt x="103722" y="248197"/>
                  <a:pt x="107955" y="209568"/>
                </a:cubicBezTo>
                <a:cubicBezTo>
                  <a:pt x="112188" y="170939"/>
                  <a:pt x="47630" y="120139"/>
                  <a:pt x="41280" y="111143"/>
                </a:cubicBezTo>
                <a:cubicBezTo>
                  <a:pt x="34930" y="102147"/>
                  <a:pt x="56626" y="153476"/>
                  <a:pt x="69855" y="155593"/>
                </a:cubicBezTo>
                <a:cubicBezTo>
                  <a:pt x="83084" y="157710"/>
                  <a:pt x="116951" y="148714"/>
                  <a:pt x="120655" y="123843"/>
                </a:cubicBezTo>
                <a:cubicBezTo>
                  <a:pt x="124359" y="98972"/>
                  <a:pt x="71972" y="-1570"/>
                  <a:pt x="7303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38D38E55-152B-216F-369D-52C64EF598A4}"/>
              </a:ext>
            </a:extLst>
          </p:cNvPr>
          <p:cNvSpPr/>
          <p:nvPr/>
        </p:nvSpPr>
        <p:spPr>
          <a:xfrm>
            <a:off x="2635219" y="3902062"/>
            <a:ext cx="583053" cy="975442"/>
          </a:xfrm>
          <a:custGeom>
            <a:avLst/>
            <a:gdLst>
              <a:gd name="connsiteX0" fmla="*/ 31 w 583053"/>
              <a:gd name="connsiteY0" fmla="*/ 13 h 975442"/>
              <a:gd name="connsiteX1" fmla="*/ 34956 w 583053"/>
              <a:gd name="connsiteY1" fmla="*/ 285763 h 975442"/>
              <a:gd name="connsiteX2" fmla="*/ 60356 w 583053"/>
              <a:gd name="connsiteY2" fmla="*/ 196863 h 975442"/>
              <a:gd name="connsiteX3" fmla="*/ 123856 w 583053"/>
              <a:gd name="connsiteY3" fmla="*/ 454038 h 975442"/>
              <a:gd name="connsiteX4" fmla="*/ 168306 w 583053"/>
              <a:gd name="connsiteY4" fmla="*/ 349263 h 975442"/>
              <a:gd name="connsiteX5" fmla="*/ 260381 w 583053"/>
              <a:gd name="connsiteY5" fmla="*/ 615963 h 975442"/>
              <a:gd name="connsiteX6" fmla="*/ 269906 w 583053"/>
              <a:gd name="connsiteY6" fmla="*/ 508013 h 975442"/>
              <a:gd name="connsiteX7" fmla="*/ 387381 w 583053"/>
              <a:gd name="connsiteY7" fmla="*/ 822338 h 975442"/>
              <a:gd name="connsiteX8" fmla="*/ 400081 w 583053"/>
              <a:gd name="connsiteY8" fmla="*/ 809638 h 975442"/>
              <a:gd name="connsiteX9" fmla="*/ 581056 w 583053"/>
              <a:gd name="connsiteY9" fmla="*/ 974738 h 975442"/>
              <a:gd name="connsiteX10" fmla="*/ 501681 w 583053"/>
              <a:gd name="connsiteY10" fmla="*/ 873138 h 975442"/>
              <a:gd name="connsiteX11" fmla="*/ 219106 w 583053"/>
              <a:gd name="connsiteY11" fmla="*/ 517538 h 975442"/>
              <a:gd name="connsiteX12" fmla="*/ 273081 w 583053"/>
              <a:gd name="connsiteY12" fmla="*/ 596913 h 975442"/>
              <a:gd name="connsiteX13" fmla="*/ 139731 w 583053"/>
              <a:gd name="connsiteY13" fmla="*/ 412763 h 975442"/>
              <a:gd name="connsiteX14" fmla="*/ 44481 w 583053"/>
              <a:gd name="connsiteY14" fmla="*/ 168288 h 975442"/>
              <a:gd name="connsiteX15" fmla="*/ 41306 w 583053"/>
              <a:gd name="connsiteY15" fmla="*/ 273063 h 975442"/>
              <a:gd name="connsiteX16" fmla="*/ 31 w 583053"/>
              <a:gd name="connsiteY16" fmla="*/ 13 h 97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3053" h="975442">
                <a:moveTo>
                  <a:pt x="31" y="13"/>
                </a:moveTo>
                <a:cubicBezTo>
                  <a:pt x="-1027" y="2130"/>
                  <a:pt x="24902" y="252955"/>
                  <a:pt x="34956" y="285763"/>
                </a:cubicBezTo>
                <a:cubicBezTo>
                  <a:pt x="45010" y="318571"/>
                  <a:pt x="45539" y="168817"/>
                  <a:pt x="60356" y="196863"/>
                </a:cubicBezTo>
                <a:cubicBezTo>
                  <a:pt x="75173" y="224909"/>
                  <a:pt x="105864" y="428638"/>
                  <a:pt x="123856" y="454038"/>
                </a:cubicBezTo>
                <a:cubicBezTo>
                  <a:pt x="141848" y="479438"/>
                  <a:pt x="145552" y="322276"/>
                  <a:pt x="168306" y="349263"/>
                </a:cubicBezTo>
                <a:cubicBezTo>
                  <a:pt x="191060" y="376251"/>
                  <a:pt x="243448" y="589505"/>
                  <a:pt x="260381" y="615963"/>
                </a:cubicBezTo>
                <a:cubicBezTo>
                  <a:pt x="277314" y="642421"/>
                  <a:pt x="248739" y="473617"/>
                  <a:pt x="269906" y="508013"/>
                </a:cubicBezTo>
                <a:cubicBezTo>
                  <a:pt x="291073" y="542409"/>
                  <a:pt x="365685" y="772067"/>
                  <a:pt x="387381" y="822338"/>
                </a:cubicBezTo>
                <a:cubicBezTo>
                  <a:pt x="409077" y="872609"/>
                  <a:pt x="367802" y="784238"/>
                  <a:pt x="400081" y="809638"/>
                </a:cubicBezTo>
                <a:cubicBezTo>
                  <a:pt x="432360" y="835038"/>
                  <a:pt x="564123" y="964155"/>
                  <a:pt x="581056" y="974738"/>
                </a:cubicBezTo>
                <a:cubicBezTo>
                  <a:pt x="597989" y="985321"/>
                  <a:pt x="501681" y="873138"/>
                  <a:pt x="501681" y="873138"/>
                </a:cubicBezTo>
                <a:lnTo>
                  <a:pt x="219106" y="517538"/>
                </a:lnTo>
                <a:cubicBezTo>
                  <a:pt x="181006" y="471501"/>
                  <a:pt x="286310" y="614376"/>
                  <a:pt x="273081" y="596913"/>
                </a:cubicBezTo>
                <a:cubicBezTo>
                  <a:pt x="259852" y="579451"/>
                  <a:pt x="177831" y="484201"/>
                  <a:pt x="139731" y="412763"/>
                </a:cubicBezTo>
                <a:cubicBezTo>
                  <a:pt x="101631" y="341325"/>
                  <a:pt x="60885" y="191571"/>
                  <a:pt x="44481" y="168288"/>
                </a:cubicBezTo>
                <a:cubicBezTo>
                  <a:pt x="28077" y="145005"/>
                  <a:pt x="48185" y="294759"/>
                  <a:pt x="41306" y="273063"/>
                </a:cubicBezTo>
                <a:cubicBezTo>
                  <a:pt x="34427" y="251367"/>
                  <a:pt x="1089" y="-2104"/>
                  <a:pt x="3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8EDC15A-43CB-64A6-699B-702ADCF10AF2}"/>
              </a:ext>
            </a:extLst>
          </p:cNvPr>
          <p:cNvSpPr/>
          <p:nvPr/>
        </p:nvSpPr>
        <p:spPr>
          <a:xfrm>
            <a:off x="2776850" y="4676229"/>
            <a:ext cx="480946" cy="359213"/>
          </a:xfrm>
          <a:custGeom>
            <a:avLst/>
            <a:gdLst>
              <a:gd name="connsiteX0" fmla="*/ 1275 w 480946"/>
              <a:gd name="connsiteY0" fmla="*/ 546 h 359213"/>
              <a:gd name="connsiteX1" fmla="*/ 306075 w 480946"/>
              <a:gd name="connsiteY1" fmla="*/ 289471 h 359213"/>
              <a:gd name="connsiteX2" fmla="*/ 347350 w 480946"/>
              <a:gd name="connsiteY2" fmla="*/ 333921 h 359213"/>
              <a:gd name="connsiteX3" fmla="*/ 429900 w 480946"/>
              <a:gd name="connsiteY3" fmla="*/ 346621 h 359213"/>
              <a:gd name="connsiteX4" fmla="*/ 426725 w 480946"/>
              <a:gd name="connsiteY4" fmla="*/ 149771 h 359213"/>
              <a:gd name="connsiteX5" fmla="*/ 436250 w 480946"/>
              <a:gd name="connsiteY5" fmla="*/ 254546 h 359213"/>
              <a:gd name="connsiteX6" fmla="*/ 480700 w 480946"/>
              <a:gd name="connsiteY6" fmla="*/ 337096 h 359213"/>
              <a:gd name="connsiteX7" fmla="*/ 414025 w 480946"/>
              <a:gd name="connsiteY7" fmla="*/ 327571 h 359213"/>
              <a:gd name="connsiteX8" fmla="*/ 204475 w 480946"/>
              <a:gd name="connsiteY8" fmla="*/ 219621 h 359213"/>
              <a:gd name="connsiteX9" fmla="*/ 1275 w 480946"/>
              <a:gd name="connsiteY9" fmla="*/ 546 h 35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946" h="359213">
                <a:moveTo>
                  <a:pt x="1275" y="546"/>
                </a:moveTo>
                <a:cubicBezTo>
                  <a:pt x="18208" y="12188"/>
                  <a:pt x="248396" y="233909"/>
                  <a:pt x="306075" y="289471"/>
                </a:cubicBezTo>
                <a:cubicBezTo>
                  <a:pt x="363754" y="345033"/>
                  <a:pt x="326713" y="324396"/>
                  <a:pt x="347350" y="333921"/>
                </a:cubicBezTo>
                <a:cubicBezTo>
                  <a:pt x="367987" y="343446"/>
                  <a:pt x="416671" y="377313"/>
                  <a:pt x="429900" y="346621"/>
                </a:cubicBezTo>
                <a:cubicBezTo>
                  <a:pt x="443129" y="315929"/>
                  <a:pt x="425667" y="165117"/>
                  <a:pt x="426725" y="149771"/>
                </a:cubicBezTo>
                <a:cubicBezTo>
                  <a:pt x="427783" y="134425"/>
                  <a:pt x="427254" y="223325"/>
                  <a:pt x="436250" y="254546"/>
                </a:cubicBezTo>
                <a:cubicBezTo>
                  <a:pt x="445246" y="285767"/>
                  <a:pt x="484404" y="324925"/>
                  <a:pt x="480700" y="337096"/>
                </a:cubicBezTo>
                <a:cubicBezTo>
                  <a:pt x="476996" y="349267"/>
                  <a:pt x="460063" y="347150"/>
                  <a:pt x="414025" y="327571"/>
                </a:cubicBezTo>
                <a:cubicBezTo>
                  <a:pt x="367988" y="307992"/>
                  <a:pt x="268504" y="272538"/>
                  <a:pt x="204475" y="219621"/>
                </a:cubicBezTo>
                <a:cubicBezTo>
                  <a:pt x="140446" y="166704"/>
                  <a:pt x="-15658" y="-11096"/>
                  <a:pt x="1275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1594D13-D17A-2492-2807-52740915666F}"/>
              </a:ext>
            </a:extLst>
          </p:cNvPr>
          <p:cNvSpPr/>
          <p:nvPr/>
        </p:nvSpPr>
        <p:spPr>
          <a:xfrm>
            <a:off x="2906669" y="4784329"/>
            <a:ext cx="794594" cy="548520"/>
          </a:xfrm>
          <a:custGeom>
            <a:avLst/>
            <a:gdLst>
              <a:gd name="connsiteX0" fmla="*/ 1631 w 794594"/>
              <a:gd name="connsiteY0" fmla="*/ 396 h 548520"/>
              <a:gd name="connsiteX1" fmla="*/ 147681 w 794594"/>
              <a:gd name="connsiteY1" fmla="*/ 273446 h 548520"/>
              <a:gd name="connsiteX2" fmla="*/ 119106 w 794594"/>
              <a:gd name="connsiteY2" fmla="*/ 235346 h 548520"/>
              <a:gd name="connsiteX3" fmla="*/ 408031 w 794594"/>
              <a:gd name="connsiteY3" fmla="*/ 365521 h 548520"/>
              <a:gd name="connsiteX4" fmla="*/ 414381 w 794594"/>
              <a:gd name="connsiteY4" fmla="*/ 330596 h 548520"/>
              <a:gd name="connsiteX5" fmla="*/ 579481 w 794594"/>
              <a:gd name="connsiteY5" fmla="*/ 286146 h 548520"/>
              <a:gd name="connsiteX6" fmla="*/ 519156 w 794594"/>
              <a:gd name="connsiteY6" fmla="*/ 289321 h 548520"/>
              <a:gd name="connsiteX7" fmla="*/ 623931 w 794594"/>
              <a:gd name="connsiteY7" fmla="*/ 314721 h 548520"/>
              <a:gd name="connsiteX8" fmla="*/ 665206 w 794594"/>
              <a:gd name="connsiteY8" fmla="*/ 406796 h 548520"/>
              <a:gd name="connsiteX9" fmla="*/ 617581 w 794594"/>
              <a:gd name="connsiteY9" fmla="*/ 340121 h 548520"/>
              <a:gd name="connsiteX10" fmla="*/ 741406 w 794594"/>
              <a:gd name="connsiteY10" fmla="*/ 416321 h 548520"/>
              <a:gd name="connsiteX11" fmla="*/ 789031 w 794594"/>
              <a:gd name="connsiteY11" fmla="*/ 546496 h 548520"/>
              <a:gd name="connsiteX12" fmla="*/ 789031 w 794594"/>
              <a:gd name="connsiteY12" fmla="*/ 482996 h 548520"/>
              <a:gd name="connsiteX13" fmla="*/ 747756 w 794594"/>
              <a:gd name="connsiteY13" fmla="*/ 317896 h 548520"/>
              <a:gd name="connsiteX14" fmla="*/ 760456 w 794594"/>
              <a:gd name="connsiteY14" fmla="*/ 416321 h 548520"/>
              <a:gd name="connsiteX15" fmla="*/ 633456 w 794594"/>
              <a:gd name="connsiteY15" fmla="*/ 321071 h 548520"/>
              <a:gd name="connsiteX16" fmla="*/ 261981 w 794594"/>
              <a:gd name="connsiteY16" fmla="*/ 289321 h 548520"/>
              <a:gd name="connsiteX17" fmla="*/ 331831 w 794594"/>
              <a:gd name="connsiteY17" fmla="*/ 327421 h 548520"/>
              <a:gd name="connsiteX18" fmla="*/ 134981 w 794594"/>
              <a:gd name="connsiteY18" fmla="*/ 251221 h 548520"/>
              <a:gd name="connsiteX19" fmla="*/ 71481 w 794594"/>
              <a:gd name="connsiteY19" fmla="*/ 213121 h 548520"/>
              <a:gd name="connsiteX20" fmla="*/ 1631 w 794594"/>
              <a:gd name="connsiteY20" fmla="*/ 396 h 54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4594" h="548520">
                <a:moveTo>
                  <a:pt x="1631" y="396"/>
                </a:moveTo>
                <a:cubicBezTo>
                  <a:pt x="14331" y="10450"/>
                  <a:pt x="128102" y="234288"/>
                  <a:pt x="147681" y="273446"/>
                </a:cubicBezTo>
                <a:cubicBezTo>
                  <a:pt x="167260" y="312604"/>
                  <a:pt x="75714" y="220000"/>
                  <a:pt x="119106" y="235346"/>
                </a:cubicBezTo>
                <a:cubicBezTo>
                  <a:pt x="162498" y="250692"/>
                  <a:pt x="358819" y="349646"/>
                  <a:pt x="408031" y="365521"/>
                </a:cubicBezTo>
                <a:cubicBezTo>
                  <a:pt x="457243" y="381396"/>
                  <a:pt x="385806" y="343825"/>
                  <a:pt x="414381" y="330596"/>
                </a:cubicBezTo>
                <a:cubicBezTo>
                  <a:pt x="442956" y="317367"/>
                  <a:pt x="562019" y="293025"/>
                  <a:pt x="579481" y="286146"/>
                </a:cubicBezTo>
                <a:cubicBezTo>
                  <a:pt x="596943" y="279267"/>
                  <a:pt x="511748" y="284559"/>
                  <a:pt x="519156" y="289321"/>
                </a:cubicBezTo>
                <a:cubicBezTo>
                  <a:pt x="526564" y="294084"/>
                  <a:pt x="599589" y="295142"/>
                  <a:pt x="623931" y="314721"/>
                </a:cubicBezTo>
                <a:cubicBezTo>
                  <a:pt x="648273" y="334300"/>
                  <a:pt x="666264" y="402563"/>
                  <a:pt x="665206" y="406796"/>
                </a:cubicBezTo>
                <a:cubicBezTo>
                  <a:pt x="664148" y="411029"/>
                  <a:pt x="604881" y="338534"/>
                  <a:pt x="617581" y="340121"/>
                </a:cubicBezTo>
                <a:cubicBezTo>
                  <a:pt x="630281" y="341708"/>
                  <a:pt x="712831" y="381925"/>
                  <a:pt x="741406" y="416321"/>
                </a:cubicBezTo>
                <a:cubicBezTo>
                  <a:pt x="769981" y="450717"/>
                  <a:pt x="781094" y="535384"/>
                  <a:pt x="789031" y="546496"/>
                </a:cubicBezTo>
                <a:cubicBezTo>
                  <a:pt x="796969" y="557609"/>
                  <a:pt x="795910" y="521096"/>
                  <a:pt x="789031" y="482996"/>
                </a:cubicBezTo>
                <a:cubicBezTo>
                  <a:pt x="782152" y="444896"/>
                  <a:pt x="752518" y="329008"/>
                  <a:pt x="747756" y="317896"/>
                </a:cubicBezTo>
                <a:cubicBezTo>
                  <a:pt x="742994" y="306784"/>
                  <a:pt x="779506" y="415792"/>
                  <a:pt x="760456" y="416321"/>
                </a:cubicBezTo>
                <a:cubicBezTo>
                  <a:pt x="741406" y="416850"/>
                  <a:pt x="716535" y="342238"/>
                  <a:pt x="633456" y="321071"/>
                </a:cubicBezTo>
                <a:cubicBezTo>
                  <a:pt x="550377" y="299904"/>
                  <a:pt x="312252" y="288263"/>
                  <a:pt x="261981" y="289321"/>
                </a:cubicBezTo>
                <a:cubicBezTo>
                  <a:pt x="211710" y="290379"/>
                  <a:pt x="352998" y="333771"/>
                  <a:pt x="331831" y="327421"/>
                </a:cubicBezTo>
                <a:cubicBezTo>
                  <a:pt x="310664" y="321071"/>
                  <a:pt x="178373" y="270271"/>
                  <a:pt x="134981" y="251221"/>
                </a:cubicBezTo>
                <a:cubicBezTo>
                  <a:pt x="91589" y="232171"/>
                  <a:pt x="88943" y="251750"/>
                  <a:pt x="71481" y="213121"/>
                </a:cubicBezTo>
                <a:cubicBezTo>
                  <a:pt x="54019" y="174492"/>
                  <a:pt x="-11069" y="-9658"/>
                  <a:pt x="1631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0EC3400B-40B3-3FAA-126F-7C485E529AFC}"/>
              </a:ext>
            </a:extLst>
          </p:cNvPr>
          <p:cNvSpPr/>
          <p:nvPr/>
        </p:nvSpPr>
        <p:spPr>
          <a:xfrm>
            <a:off x="3460329" y="2839177"/>
            <a:ext cx="131259" cy="1124895"/>
          </a:xfrm>
          <a:custGeom>
            <a:avLst/>
            <a:gdLst>
              <a:gd name="connsiteX0" fmla="*/ 130596 w 131259"/>
              <a:gd name="connsiteY0" fmla="*/ 2448 h 1124895"/>
              <a:gd name="connsiteX1" fmla="*/ 54396 w 131259"/>
              <a:gd name="connsiteY1" fmla="*/ 561248 h 1124895"/>
              <a:gd name="connsiteX2" fmla="*/ 95671 w 131259"/>
              <a:gd name="connsiteY2" fmla="*/ 459648 h 1124895"/>
              <a:gd name="connsiteX3" fmla="*/ 54396 w 131259"/>
              <a:gd name="connsiteY3" fmla="*/ 704123 h 1124895"/>
              <a:gd name="connsiteX4" fmla="*/ 32171 w 131259"/>
              <a:gd name="connsiteY4" fmla="*/ 856523 h 1124895"/>
              <a:gd name="connsiteX5" fmla="*/ 32171 w 131259"/>
              <a:gd name="connsiteY5" fmla="*/ 691423 h 1124895"/>
              <a:gd name="connsiteX6" fmla="*/ 9946 w 131259"/>
              <a:gd name="connsiteY6" fmla="*/ 916848 h 1124895"/>
              <a:gd name="connsiteX7" fmla="*/ 9946 w 131259"/>
              <a:gd name="connsiteY7" fmla="*/ 1120048 h 1124895"/>
              <a:gd name="connsiteX8" fmla="*/ 3596 w 131259"/>
              <a:gd name="connsiteY8" fmla="*/ 1031148 h 1124895"/>
              <a:gd name="connsiteX9" fmla="*/ 13121 w 131259"/>
              <a:gd name="connsiteY9" fmla="*/ 704123 h 1124895"/>
              <a:gd name="connsiteX10" fmla="*/ 6771 w 131259"/>
              <a:gd name="connsiteY10" fmla="*/ 875573 h 1124895"/>
              <a:gd name="connsiteX11" fmla="*/ 124246 w 131259"/>
              <a:gd name="connsiteY11" fmla="*/ 288198 h 1124895"/>
              <a:gd name="connsiteX12" fmla="*/ 95671 w 131259"/>
              <a:gd name="connsiteY12" fmla="*/ 412023 h 1124895"/>
              <a:gd name="connsiteX13" fmla="*/ 92496 w 131259"/>
              <a:gd name="connsiteY13" fmla="*/ 358048 h 1124895"/>
              <a:gd name="connsiteX14" fmla="*/ 130596 w 131259"/>
              <a:gd name="connsiteY14" fmla="*/ 2448 h 11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259" h="1124895">
                <a:moveTo>
                  <a:pt x="130596" y="2448"/>
                </a:moveTo>
                <a:cubicBezTo>
                  <a:pt x="124246" y="36315"/>
                  <a:pt x="60217" y="485048"/>
                  <a:pt x="54396" y="561248"/>
                </a:cubicBezTo>
                <a:cubicBezTo>
                  <a:pt x="48575" y="637448"/>
                  <a:pt x="95671" y="435836"/>
                  <a:pt x="95671" y="459648"/>
                </a:cubicBezTo>
                <a:cubicBezTo>
                  <a:pt x="95671" y="483460"/>
                  <a:pt x="64979" y="637977"/>
                  <a:pt x="54396" y="704123"/>
                </a:cubicBezTo>
                <a:cubicBezTo>
                  <a:pt x="43813" y="770269"/>
                  <a:pt x="35875" y="858640"/>
                  <a:pt x="32171" y="856523"/>
                </a:cubicBezTo>
                <a:cubicBezTo>
                  <a:pt x="28467" y="854406"/>
                  <a:pt x="35875" y="681369"/>
                  <a:pt x="32171" y="691423"/>
                </a:cubicBezTo>
                <a:cubicBezTo>
                  <a:pt x="28467" y="701477"/>
                  <a:pt x="13650" y="845411"/>
                  <a:pt x="9946" y="916848"/>
                </a:cubicBezTo>
                <a:cubicBezTo>
                  <a:pt x="6242" y="988285"/>
                  <a:pt x="11004" y="1100998"/>
                  <a:pt x="9946" y="1120048"/>
                </a:cubicBezTo>
                <a:cubicBezTo>
                  <a:pt x="8888" y="1139098"/>
                  <a:pt x="3067" y="1100469"/>
                  <a:pt x="3596" y="1031148"/>
                </a:cubicBezTo>
                <a:cubicBezTo>
                  <a:pt x="4125" y="961827"/>
                  <a:pt x="12592" y="730052"/>
                  <a:pt x="13121" y="704123"/>
                </a:cubicBezTo>
                <a:cubicBezTo>
                  <a:pt x="13650" y="678194"/>
                  <a:pt x="-11750" y="944894"/>
                  <a:pt x="6771" y="875573"/>
                </a:cubicBezTo>
                <a:cubicBezTo>
                  <a:pt x="25292" y="806252"/>
                  <a:pt x="109429" y="365456"/>
                  <a:pt x="124246" y="288198"/>
                </a:cubicBezTo>
                <a:cubicBezTo>
                  <a:pt x="139063" y="210940"/>
                  <a:pt x="100963" y="400381"/>
                  <a:pt x="95671" y="412023"/>
                </a:cubicBezTo>
                <a:cubicBezTo>
                  <a:pt x="90379" y="423665"/>
                  <a:pt x="89321" y="419961"/>
                  <a:pt x="92496" y="358048"/>
                </a:cubicBezTo>
                <a:cubicBezTo>
                  <a:pt x="95671" y="296135"/>
                  <a:pt x="136946" y="-31419"/>
                  <a:pt x="130596" y="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38435D9-3A94-10C8-F844-883462A850A0}"/>
              </a:ext>
            </a:extLst>
          </p:cNvPr>
          <p:cNvSpPr/>
          <p:nvPr/>
        </p:nvSpPr>
        <p:spPr>
          <a:xfrm>
            <a:off x="2609398" y="3854103"/>
            <a:ext cx="934713" cy="291451"/>
          </a:xfrm>
          <a:custGeom>
            <a:avLst/>
            <a:gdLst>
              <a:gd name="connsiteX0" fmla="*/ 452 w 934713"/>
              <a:gd name="connsiteY0" fmla="*/ 347 h 291451"/>
              <a:gd name="connsiteX1" fmla="*/ 213177 w 934713"/>
              <a:gd name="connsiteY1" fmla="*/ 203547 h 291451"/>
              <a:gd name="connsiteX2" fmla="*/ 162377 w 934713"/>
              <a:gd name="connsiteY2" fmla="*/ 140047 h 291451"/>
              <a:gd name="connsiteX3" fmla="*/ 378277 w 934713"/>
              <a:gd name="connsiteY3" fmla="*/ 270222 h 291451"/>
              <a:gd name="connsiteX4" fmla="*/ 292552 w 934713"/>
              <a:gd name="connsiteY4" fmla="*/ 247997 h 291451"/>
              <a:gd name="connsiteX5" fmla="*/ 594177 w 934713"/>
              <a:gd name="connsiteY5" fmla="*/ 270222 h 291451"/>
              <a:gd name="connsiteX6" fmla="*/ 537027 w 934713"/>
              <a:gd name="connsiteY6" fmla="*/ 286097 h 291451"/>
              <a:gd name="connsiteX7" fmla="*/ 718002 w 934713"/>
              <a:gd name="connsiteY7" fmla="*/ 171797 h 291451"/>
              <a:gd name="connsiteX8" fmla="*/ 676727 w 934713"/>
              <a:gd name="connsiteY8" fmla="*/ 254347 h 291451"/>
              <a:gd name="connsiteX9" fmla="*/ 870402 w 934713"/>
              <a:gd name="connsiteY9" fmla="*/ 133697 h 291451"/>
              <a:gd name="connsiteX10" fmla="*/ 930727 w 934713"/>
              <a:gd name="connsiteY10" fmla="*/ 38447 h 291451"/>
              <a:gd name="connsiteX11" fmla="*/ 775152 w 934713"/>
              <a:gd name="connsiteY11" fmla="*/ 203547 h 291451"/>
              <a:gd name="connsiteX12" fmla="*/ 616402 w 934713"/>
              <a:gd name="connsiteY12" fmla="*/ 279747 h 291451"/>
              <a:gd name="connsiteX13" fmla="*/ 187777 w 934713"/>
              <a:gd name="connsiteY13" fmla="*/ 197197 h 291451"/>
              <a:gd name="connsiteX14" fmla="*/ 279852 w 934713"/>
              <a:gd name="connsiteY14" fmla="*/ 260697 h 291451"/>
              <a:gd name="connsiteX15" fmla="*/ 452 w 934713"/>
              <a:gd name="connsiteY15" fmla="*/ 347 h 2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713" h="291451">
                <a:moveTo>
                  <a:pt x="452" y="347"/>
                </a:moveTo>
                <a:cubicBezTo>
                  <a:pt x="-10661" y="-9178"/>
                  <a:pt x="186190" y="180264"/>
                  <a:pt x="213177" y="203547"/>
                </a:cubicBezTo>
                <a:cubicBezTo>
                  <a:pt x="240165" y="226830"/>
                  <a:pt x="134860" y="128935"/>
                  <a:pt x="162377" y="140047"/>
                </a:cubicBezTo>
                <a:cubicBezTo>
                  <a:pt x="189894" y="151159"/>
                  <a:pt x="356581" y="252230"/>
                  <a:pt x="378277" y="270222"/>
                </a:cubicBezTo>
                <a:cubicBezTo>
                  <a:pt x="399973" y="288214"/>
                  <a:pt x="256569" y="247997"/>
                  <a:pt x="292552" y="247997"/>
                </a:cubicBezTo>
                <a:cubicBezTo>
                  <a:pt x="328535" y="247997"/>
                  <a:pt x="553431" y="263872"/>
                  <a:pt x="594177" y="270222"/>
                </a:cubicBezTo>
                <a:cubicBezTo>
                  <a:pt x="634923" y="276572"/>
                  <a:pt x="516390" y="302501"/>
                  <a:pt x="537027" y="286097"/>
                </a:cubicBezTo>
                <a:cubicBezTo>
                  <a:pt x="557664" y="269693"/>
                  <a:pt x="694719" y="177089"/>
                  <a:pt x="718002" y="171797"/>
                </a:cubicBezTo>
                <a:cubicBezTo>
                  <a:pt x="741285" y="166505"/>
                  <a:pt x="651327" y="260697"/>
                  <a:pt x="676727" y="254347"/>
                </a:cubicBezTo>
                <a:cubicBezTo>
                  <a:pt x="702127" y="247997"/>
                  <a:pt x="828069" y="169680"/>
                  <a:pt x="870402" y="133697"/>
                </a:cubicBezTo>
                <a:cubicBezTo>
                  <a:pt x="912735" y="97714"/>
                  <a:pt x="946602" y="26805"/>
                  <a:pt x="930727" y="38447"/>
                </a:cubicBezTo>
                <a:cubicBezTo>
                  <a:pt x="914852" y="50089"/>
                  <a:pt x="827540" y="163330"/>
                  <a:pt x="775152" y="203547"/>
                </a:cubicBezTo>
                <a:cubicBezTo>
                  <a:pt x="722765" y="243764"/>
                  <a:pt x="714298" y="280805"/>
                  <a:pt x="616402" y="279747"/>
                </a:cubicBezTo>
                <a:cubicBezTo>
                  <a:pt x="518506" y="278689"/>
                  <a:pt x="243869" y="200372"/>
                  <a:pt x="187777" y="197197"/>
                </a:cubicBezTo>
                <a:cubicBezTo>
                  <a:pt x="131685" y="194022"/>
                  <a:pt x="312131" y="292976"/>
                  <a:pt x="279852" y="260697"/>
                </a:cubicBezTo>
                <a:cubicBezTo>
                  <a:pt x="247573" y="228418"/>
                  <a:pt x="11565" y="9872"/>
                  <a:pt x="452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3C537345-A3E8-E7DD-04AB-8EB3A8CCD438}"/>
              </a:ext>
            </a:extLst>
          </p:cNvPr>
          <p:cNvSpPr/>
          <p:nvPr/>
        </p:nvSpPr>
        <p:spPr>
          <a:xfrm>
            <a:off x="3626818" y="2330427"/>
            <a:ext cx="914860" cy="896909"/>
          </a:xfrm>
          <a:custGeom>
            <a:avLst/>
            <a:gdLst>
              <a:gd name="connsiteX0" fmla="*/ 913432 w 914860"/>
              <a:gd name="connsiteY0" fmla="*/ 23 h 896909"/>
              <a:gd name="connsiteX1" fmla="*/ 614982 w 914860"/>
              <a:gd name="connsiteY1" fmla="*/ 47648 h 896909"/>
              <a:gd name="connsiteX2" fmla="*/ 246682 w 914860"/>
              <a:gd name="connsiteY2" fmla="*/ 85748 h 896909"/>
              <a:gd name="connsiteX3" fmla="*/ 434007 w 914860"/>
              <a:gd name="connsiteY3" fmla="*/ 85748 h 896909"/>
              <a:gd name="connsiteX4" fmla="*/ 621332 w 914860"/>
              <a:gd name="connsiteY4" fmla="*/ 123848 h 896909"/>
              <a:gd name="connsiteX5" fmla="*/ 364157 w 914860"/>
              <a:gd name="connsiteY5" fmla="*/ 184173 h 896909"/>
              <a:gd name="connsiteX6" fmla="*/ 100632 w 914860"/>
              <a:gd name="connsiteY6" fmla="*/ 212748 h 896909"/>
              <a:gd name="connsiteX7" fmla="*/ 370507 w 914860"/>
              <a:gd name="connsiteY7" fmla="*/ 206398 h 896909"/>
              <a:gd name="connsiteX8" fmla="*/ 167307 w 914860"/>
              <a:gd name="connsiteY8" fmla="*/ 301648 h 896909"/>
              <a:gd name="connsiteX9" fmla="*/ 154607 w 914860"/>
              <a:gd name="connsiteY9" fmla="*/ 463573 h 896909"/>
              <a:gd name="connsiteX10" fmla="*/ 199057 w 914860"/>
              <a:gd name="connsiteY10" fmla="*/ 377848 h 896909"/>
              <a:gd name="connsiteX11" fmla="*/ 72057 w 914860"/>
              <a:gd name="connsiteY11" fmla="*/ 577873 h 896909"/>
              <a:gd name="connsiteX12" fmla="*/ 2207 w 914860"/>
              <a:gd name="connsiteY12" fmla="*/ 889023 h 896909"/>
              <a:gd name="connsiteX13" fmla="*/ 18082 w 914860"/>
              <a:gd name="connsiteY13" fmla="*/ 774723 h 896909"/>
              <a:gd name="connsiteX14" fmla="*/ 24432 w 914860"/>
              <a:gd name="connsiteY14" fmla="*/ 460398 h 896909"/>
              <a:gd name="connsiteX15" fmla="*/ 27607 w 914860"/>
              <a:gd name="connsiteY15" fmla="*/ 660423 h 896909"/>
              <a:gd name="connsiteX16" fmla="*/ 307007 w 914860"/>
              <a:gd name="connsiteY16" fmla="*/ 206398 h 896909"/>
              <a:gd name="connsiteX17" fmla="*/ 262557 w 914860"/>
              <a:gd name="connsiteY17" fmla="*/ 327048 h 896909"/>
              <a:gd name="connsiteX18" fmla="*/ 503857 w 914860"/>
              <a:gd name="connsiteY18" fmla="*/ 85748 h 896909"/>
              <a:gd name="connsiteX19" fmla="*/ 386382 w 914860"/>
              <a:gd name="connsiteY19" fmla="*/ 146073 h 896909"/>
              <a:gd name="connsiteX20" fmla="*/ 491157 w 914860"/>
              <a:gd name="connsiteY20" fmla="*/ 53998 h 896909"/>
              <a:gd name="connsiteX21" fmla="*/ 913432 w 914860"/>
              <a:gd name="connsiteY21" fmla="*/ 23 h 89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4860" h="896909">
                <a:moveTo>
                  <a:pt x="913432" y="23"/>
                </a:moveTo>
                <a:cubicBezTo>
                  <a:pt x="934069" y="-1035"/>
                  <a:pt x="726107" y="33361"/>
                  <a:pt x="614982" y="47648"/>
                </a:cubicBezTo>
                <a:cubicBezTo>
                  <a:pt x="503857" y="61935"/>
                  <a:pt x="276844" y="79398"/>
                  <a:pt x="246682" y="85748"/>
                </a:cubicBezTo>
                <a:cubicBezTo>
                  <a:pt x="216520" y="92098"/>
                  <a:pt x="371565" y="79398"/>
                  <a:pt x="434007" y="85748"/>
                </a:cubicBezTo>
                <a:cubicBezTo>
                  <a:pt x="496449" y="92098"/>
                  <a:pt x="632974" y="107444"/>
                  <a:pt x="621332" y="123848"/>
                </a:cubicBezTo>
                <a:cubicBezTo>
                  <a:pt x="609690" y="140252"/>
                  <a:pt x="450940" y="169356"/>
                  <a:pt x="364157" y="184173"/>
                </a:cubicBezTo>
                <a:cubicBezTo>
                  <a:pt x="277374" y="198990"/>
                  <a:pt x="99574" y="209044"/>
                  <a:pt x="100632" y="212748"/>
                </a:cubicBezTo>
                <a:cubicBezTo>
                  <a:pt x="101690" y="216452"/>
                  <a:pt x="359395" y="191582"/>
                  <a:pt x="370507" y="206398"/>
                </a:cubicBezTo>
                <a:cubicBezTo>
                  <a:pt x="381619" y="221214"/>
                  <a:pt x="203290" y="258786"/>
                  <a:pt x="167307" y="301648"/>
                </a:cubicBezTo>
                <a:cubicBezTo>
                  <a:pt x="131324" y="344510"/>
                  <a:pt x="149315" y="450873"/>
                  <a:pt x="154607" y="463573"/>
                </a:cubicBezTo>
                <a:cubicBezTo>
                  <a:pt x="159899" y="476273"/>
                  <a:pt x="212815" y="358798"/>
                  <a:pt x="199057" y="377848"/>
                </a:cubicBezTo>
                <a:cubicBezTo>
                  <a:pt x="185299" y="396898"/>
                  <a:pt x="104865" y="492677"/>
                  <a:pt x="72057" y="577873"/>
                </a:cubicBezTo>
                <a:cubicBezTo>
                  <a:pt x="39249" y="663069"/>
                  <a:pt x="11203" y="856215"/>
                  <a:pt x="2207" y="889023"/>
                </a:cubicBezTo>
                <a:cubicBezTo>
                  <a:pt x="-6789" y="921831"/>
                  <a:pt x="14378" y="846160"/>
                  <a:pt x="18082" y="774723"/>
                </a:cubicBezTo>
                <a:cubicBezTo>
                  <a:pt x="21786" y="703286"/>
                  <a:pt x="22845" y="479448"/>
                  <a:pt x="24432" y="460398"/>
                </a:cubicBezTo>
                <a:cubicBezTo>
                  <a:pt x="26019" y="441348"/>
                  <a:pt x="-19489" y="702756"/>
                  <a:pt x="27607" y="660423"/>
                </a:cubicBezTo>
                <a:cubicBezTo>
                  <a:pt x="74703" y="618090"/>
                  <a:pt x="267849" y="261961"/>
                  <a:pt x="307007" y="206398"/>
                </a:cubicBezTo>
                <a:cubicBezTo>
                  <a:pt x="346165" y="150836"/>
                  <a:pt x="229749" y="347156"/>
                  <a:pt x="262557" y="327048"/>
                </a:cubicBezTo>
                <a:cubicBezTo>
                  <a:pt x="295365" y="306940"/>
                  <a:pt x="483220" y="115910"/>
                  <a:pt x="503857" y="85748"/>
                </a:cubicBezTo>
                <a:cubicBezTo>
                  <a:pt x="524494" y="55586"/>
                  <a:pt x="388499" y="151365"/>
                  <a:pt x="386382" y="146073"/>
                </a:cubicBezTo>
                <a:cubicBezTo>
                  <a:pt x="384265" y="140781"/>
                  <a:pt x="399611" y="82044"/>
                  <a:pt x="491157" y="53998"/>
                </a:cubicBezTo>
                <a:cubicBezTo>
                  <a:pt x="582703" y="25952"/>
                  <a:pt x="892795" y="1081"/>
                  <a:pt x="9134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4DE96ABE-B632-8709-336C-C844DA23D9F2}"/>
              </a:ext>
            </a:extLst>
          </p:cNvPr>
          <p:cNvSpPr/>
          <p:nvPr/>
        </p:nvSpPr>
        <p:spPr>
          <a:xfrm>
            <a:off x="4221505" y="2287315"/>
            <a:ext cx="979763" cy="278222"/>
          </a:xfrm>
          <a:custGeom>
            <a:avLst/>
            <a:gdLst>
              <a:gd name="connsiteX0" fmla="*/ 1245 w 979763"/>
              <a:gd name="connsiteY0" fmla="*/ 33610 h 278222"/>
              <a:gd name="connsiteX1" fmla="*/ 563220 w 979763"/>
              <a:gd name="connsiteY1" fmla="*/ 43135 h 278222"/>
              <a:gd name="connsiteX2" fmla="*/ 442570 w 979763"/>
              <a:gd name="connsiteY2" fmla="*/ 103460 h 278222"/>
              <a:gd name="connsiteX3" fmla="*/ 788645 w 979763"/>
              <a:gd name="connsiteY3" fmla="*/ 68535 h 278222"/>
              <a:gd name="connsiteX4" fmla="*/ 537820 w 979763"/>
              <a:gd name="connsiteY4" fmla="*/ 160610 h 278222"/>
              <a:gd name="connsiteX5" fmla="*/ 842620 w 979763"/>
              <a:gd name="connsiteY5" fmla="*/ 125685 h 278222"/>
              <a:gd name="connsiteX6" fmla="*/ 560045 w 979763"/>
              <a:gd name="connsiteY6" fmla="*/ 278085 h 278222"/>
              <a:gd name="connsiteX7" fmla="*/ 906120 w 979763"/>
              <a:gd name="connsiteY7" fmla="*/ 154260 h 278222"/>
              <a:gd name="connsiteX8" fmla="*/ 798170 w 979763"/>
              <a:gd name="connsiteY8" fmla="*/ 230460 h 278222"/>
              <a:gd name="connsiteX9" fmla="*/ 979145 w 979763"/>
              <a:gd name="connsiteY9" fmla="*/ 220935 h 278222"/>
              <a:gd name="connsiteX10" fmla="*/ 855320 w 979763"/>
              <a:gd name="connsiteY10" fmla="*/ 227285 h 278222"/>
              <a:gd name="connsiteX11" fmla="*/ 798170 w 979763"/>
              <a:gd name="connsiteY11" fmla="*/ 176485 h 278222"/>
              <a:gd name="connsiteX12" fmla="*/ 636245 w 979763"/>
              <a:gd name="connsiteY12" fmla="*/ 97110 h 278222"/>
              <a:gd name="connsiteX13" fmla="*/ 502895 w 979763"/>
              <a:gd name="connsiteY13" fmla="*/ 59010 h 278222"/>
              <a:gd name="connsiteX14" fmla="*/ 344145 w 979763"/>
              <a:gd name="connsiteY14" fmla="*/ 1860 h 278222"/>
              <a:gd name="connsiteX15" fmla="*/ 410820 w 979763"/>
              <a:gd name="connsiteY15" fmla="*/ 17735 h 278222"/>
              <a:gd name="connsiteX16" fmla="*/ 1245 w 979763"/>
              <a:gd name="connsiteY16" fmla="*/ 33610 h 27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9763" h="278222">
                <a:moveTo>
                  <a:pt x="1245" y="33610"/>
                </a:moveTo>
                <a:cubicBezTo>
                  <a:pt x="26645" y="37843"/>
                  <a:pt x="489666" y="31493"/>
                  <a:pt x="563220" y="43135"/>
                </a:cubicBezTo>
                <a:cubicBezTo>
                  <a:pt x="636774" y="54777"/>
                  <a:pt x="404999" y="99227"/>
                  <a:pt x="442570" y="103460"/>
                </a:cubicBezTo>
                <a:cubicBezTo>
                  <a:pt x="480141" y="107693"/>
                  <a:pt x="772770" y="59010"/>
                  <a:pt x="788645" y="68535"/>
                </a:cubicBezTo>
                <a:cubicBezTo>
                  <a:pt x="804520" y="78060"/>
                  <a:pt x="528824" y="151085"/>
                  <a:pt x="537820" y="160610"/>
                </a:cubicBezTo>
                <a:cubicBezTo>
                  <a:pt x="546816" y="170135"/>
                  <a:pt x="838916" y="106106"/>
                  <a:pt x="842620" y="125685"/>
                </a:cubicBezTo>
                <a:cubicBezTo>
                  <a:pt x="846324" y="145264"/>
                  <a:pt x="549462" y="273323"/>
                  <a:pt x="560045" y="278085"/>
                </a:cubicBezTo>
                <a:cubicBezTo>
                  <a:pt x="570628" y="282848"/>
                  <a:pt x="866433" y="162197"/>
                  <a:pt x="906120" y="154260"/>
                </a:cubicBezTo>
                <a:cubicBezTo>
                  <a:pt x="945807" y="146323"/>
                  <a:pt x="785999" y="219347"/>
                  <a:pt x="798170" y="230460"/>
                </a:cubicBezTo>
                <a:cubicBezTo>
                  <a:pt x="810341" y="241573"/>
                  <a:pt x="979145" y="220935"/>
                  <a:pt x="979145" y="220935"/>
                </a:cubicBezTo>
                <a:cubicBezTo>
                  <a:pt x="988670" y="220406"/>
                  <a:pt x="885482" y="234693"/>
                  <a:pt x="855320" y="227285"/>
                </a:cubicBezTo>
                <a:cubicBezTo>
                  <a:pt x="825158" y="219877"/>
                  <a:pt x="834682" y="198181"/>
                  <a:pt x="798170" y="176485"/>
                </a:cubicBezTo>
                <a:cubicBezTo>
                  <a:pt x="761658" y="154789"/>
                  <a:pt x="685458" y="116689"/>
                  <a:pt x="636245" y="97110"/>
                </a:cubicBezTo>
                <a:cubicBezTo>
                  <a:pt x="587032" y="77531"/>
                  <a:pt x="551578" y="74885"/>
                  <a:pt x="502895" y="59010"/>
                </a:cubicBezTo>
                <a:cubicBezTo>
                  <a:pt x="454212" y="43135"/>
                  <a:pt x="359491" y="8739"/>
                  <a:pt x="344145" y="1860"/>
                </a:cubicBezTo>
                <a:cubicBezTo>
                  <a:pt x="328799" y="-5019"/>
                  <a:pt x="474849" y="8739"/>
                  <a:pt x="410820" y="17735"/>
                </a:cubicBezTo>
                <a:cubicBezTo>
                  <a:pt x="346791" y="26731"/>
                  <a:pt x="-24155" y="29377"/>
                  <a:pt x="1245" y="33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002EE3D-28AE-6EAC-F36A-1F8FA52ED694}"/>
              </a:ext>
            </a:extLst>
          </p:cNvPr>
          <p:cNvSpPr/>
          <p:nvPr/>
        </p:nvSpPr>
        <p:spPr>
          <a:xfrm>
            <a:off x="5032148" y="2482450"/>
            <a:ext cx="596158" cy="1177984"/>
          </a:xfrm>
          <a:custGeom>
            <a:avLst/>
            <a:gdLst>
              <a:gd name="connsiteX0" fmla="*/ 227 w 596158"/>
              <a:gd name="connsiteY0" fmla="*/ 400 h 1177984"/>
              <a:gd name="connsiteX1" fmla="*/ 301852 w 596158"/>
              <a:gd name="connsiteY1" fmla="*/ 222650 h 1177984"/>
              <a:gd name="connsiteX2" fmla="*/ 270102 w 596158"/>
              <a:gd name="connsiteY2" fmla="*/ 121050 h 1177984"/>
              <a:gd name="connsiteX3" fmla="*/ 400277 w 596158"/>
              <a:gd name="connsiteY3" fmla="*/ 362350 h 1177984"/>
              <a:gd name="connsiteX4" fmla="*/ 406627 w 596158"/>
              <a:gd name="connsiteY4" fmla="*/ 267100 h 1177984"/>
              <a:gd name="connsiteX5" fmla="*/ 460602 w 596158"/>
              <a:gd name="connsiteY5" fmla="*/ 413150 h 1177984"/>
              <a:gd name="connsiteX6" fmla="*/ 473302 w 596158"/>
              <a:gd name="connsiteY6" fmla="*/ 552850 h 1177984"/>
              <a:gd name="connsiteX7" fmla="*/ 482827 w 596158"/>
              <a:gd name="connsiteY7" fmla="*/ 448075 h 1177984"/>
              <a:gd name="connsiteX8" fmla="*/ 536802 w 596158"/>
              <a:gd name="connsiteY8" fmla="*/ 559200 h 1177984"/>
              <a:gd name="connsiteX9" fmla="*/ 533627 w 596158"/>
              <a:gd name="connsiteY9" fmla="*/ 632225 h 1177984"/>
              <a:gd name="connsiteX10" fmla="*/ 533627 w 596158"/>
              <a:gd name="connsiteY10" fmla="*/ 530625 h 1177984"/>
              <a:gd name="connsiteX11" fmla="*/ 520927 w 596158"/>
              <a:gd name="connsiteY11" fmla="*/ 768750 h 1177984"/>
              <a:gd name="connsiteX12" fmla="*/ 549502 w 596158"/>
              <a:gd name="connsiteY12" fmla="*/ 692550 h 1177984"/>
              <a:gd name="connsiteX13" fmla="*/ 578077 w 596158"/>
              <a:gd name="connsiteY13" fmla="*/ 771925 h 1177984"/>
              <a:gd name="connsiteX14" fmla="*/ 574902 w 596158"/>
              <a:gd name="connsiteY14" fmla="*/ 870350 h 1177984"/>
              <a:gd name="connsiteX15" fmla="*/ 593952 w 596158"/>
              <a:gd name="connsiteY15" fmla="*/ 1162450 h 1177984"/>
              <a:gd name="connsiteX16" fmla="*/ 590777 w 596158"/>
              <a:gd name="connsiteY16" fmla="*/ 1086250 h 1177984"/>
              <a:gd name="connsiteX17" fmla="*/ 549502 w 596158"/>
              <a:gd name="connsiteY17" fmla="*/ 651275 h 1177984"/>
              <a:gd name="connsiteX18" fmla="*/ 492352 w 596158"/>
              <a:gd name="connsiteY18" fmla="*/ 527450 h 1177984"/>
              <a:gd name="connsiteX19" fmla="*/ 387577 w 596158"/>
              <a:gd name="connsiteY19" fmla="*/ 314725 h 1177984"/>
              <a:gd name="connsiteX20" fmla="*/ 254227 w 596158"/>
              <a:gd name="connsiteY20" fmla="*/ 140100 h 1177984"/>
              <a:gd name="connsiteX21" fmla="*/ 197077 w 596158"/>
              <a:gd name="connsiteY21" fmla="*/ 82950 h 1177984"/>
              <a:gd name="connsiteX22" fmla="*/ 251052 w 596158"/>
              <a:gd name="connsiteY22" fmla="*/ 165500 h 1177984"/>
              <a:gd name="connsiteX23" fmla="*/ 227 w 596158"/>
              <a:gd name="connsiteY23" fmla="*/ 400 h 117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6158" h="1177984">
                <a:moveTo>
                  <a:pt x="227" y="400"/>
                </a:moveTo>
                <a:cubicBezTo>
                  <a:pt x="8694" y="9925"/>
                  <a:pt x="256873" y="202542"/>
                  <a:pt x="301852" y="222650"/>
                </a:cubicBezTo>
                <a:cubicBezTo>
                  <a:pt x="346831" y="242758"/>
                  <a:pt x="253698" y="97767"/>
                  <a:pt x="270102" y="121050"/>
                </a:cubicBezTo>
                <a:cubicBezTo>
                  <a:pt x="286506" y="144333"/>
                  <a:pt x="377523" y="338008"/>
                  <a:pt x="400277" y="362350"/>
                </a:cubicBezTo>
                <a:cubicBezTo>
                  <a:pt x="423031" y="386692"/>
                  <a:pt x="396573" y="258633"/>
                  <a:pt x="406627" y="267100"/>
                </a:cubicBezTo>
                <a:cubicBezTo>
                  <a:pt x="416681" y="275567"/>
                  <a:pt x="449490" y="365525"/>
                  <a:pt x="460602" y="413150"/>
                </a:cubicBezTo>
                <a:cubicBezTo>
                  <a:pt x="471714" y="460775"/>
                  <a:pt x="469598" y="547029"/>
                  <a:pt x="473302" y="552850"/>
                </a:cubicBezTo>
                <a:cubicBezTo>
                  <a:pt x="477006" y="558671"/>
                  <a:pt x="472244" y="447017"/>
                  <a:pt x="482827" y="448075"/>
                </a:cubicBezTo>
                <a:cubicBezTo>
                  <a:pt x="493410" y="449133"/>
                  <a:pt x="528335" y="528508"/>
                  <a:pt x="536802" y="559200"/>
                </a:cubicBezTo>
                <a:cubicBezTo>
                  <a:pt x="545269" y="589892"/>
                  <a:pt x="534156" y="636988"/>
                  <a:pt x="533627" y="632225"/>
                </a:cubicBezTo>
                <a:cubicBezTo>
                  <a:pt x="533098" y="627463"/>
                  <a:pt x="535744" y="507871"/>
                  <a:pt x="533627" y="530625"/>
                </a:cubicBezTo>
                <a:cubicBezTo>
                  <a:pt x="531510" y="553379"/>
                  <a:pt x="518281" y="741763"/>
                  <a:pt x="520927" y="768750"/>
                </a:cubicBezTo>
                <a:cubicBezTo>
                  <a:pt x="523573" y="795738"/>
                  <a:pt x="539977" y="692021"/>
                  <a:pt x="549502" y="692550"/>
                </a:cubicBezTo>
                <a:cubicBezTo>
                  <a:pt x="559027" y="693079"/>
                  <a:pt x="573844" y="742292"/>
                  <a:pt x="578077" y="771925"/>
                </a:cubicBezTo>
                <a:cubicBezTo>
                  <a:pt x="582310" y="801558"/>
                  <a:pt x="572256" y="805263"/>
                  <a:pt x="574902" y="870350"/>
                </a:cubicBezTo>
                <a:cubicBezTo>
                  <a:pt x="577548" y="935437"/>
                  <a:pt x="591306" y="1126467"/>
                  <a:pt x="593952" y="1162450"/>
                </a:cubicBezTo>
                <a:cubicBezTo>
                  <a:pt x="596598" y="1198433"/>
                  <a:pt x="598185" y="1171446"/>
                  <a:pt x="590777" y="1086250"/>
                </a:cubicBezTo>
                <a:cubicBezTo>
                  <a:pt x="583369" y="1001054"/>
                  <a:pt x="565906" y="744408"/>
                  <a:pt x="549502" y="651275"/>
                </a:cubicBezTo>
                <a:cubicBezTo>
                  <a:pt x="533098" y="558142"/>
                  <a:pt x="519340" y="583542"/>
                  <a:pt x="492352" y="527450"/>
                </a:cubicBezTo>
                <a:cubicBezTo>
                  <a:pt x="465364" y="471358"/>
                  <a:pt x="427264" y="379283"/>
                  <a:pt x="387577" y="314725"/>
                </a:cubicBezTo>
                <a:cubicBezTo>
                  <a:pt x="347890" y="250167"/>
                  <a:pt x="285977" y="178729"/>
                  <a:pt x="254227" y="140100"/>
                </a:cubicBezTo>
                <a:cubicBezTo>
                  <a:pt x="222477" y="101471"/>
                  <a:pt x="197606" y="78717"/>
                  <a:pt x="197077" y="82950"/>
                </a:cubicBezTo>
                <a:cubicBezTo>
                  <a:pt x="196548" y="87183"/>
                  <a:pt x="279627" y="176612"/>
                  <a:pt x="251052" y="165500"/>
                </a:cubicBezTo>
                <a:cubicBezTo>
                  <a:pt x="222477" y="154388"/>
                  <a:pt x="-8240" y="-9125"/>
                  <a:pt x="227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C50F576-3BAA-FC0B-B169-77BBCFBA7793}"/>
              </a:ext>
            </a:extLst>
          </p:cNvPr>
          <p:cNvSpPr/>
          <p:nvPr/>
        </p:nvSpPr>
        <p:spPr>
          <a:xfrm>
            <a:off x="4527062" y="2945712"/>
            <a:ext cx="232625" cy="360151"/>
          </a:xfrm>
          <a:custGeom>
            <a:avLst/>
            <a:gdLst>
              <a:gd name="connsiteX0" fmla="*/ 232263 w 232625"/>
              <a:gd name="connsiteY0" fmla="*/ 688 h 360151"/>
              <a:gd name="connsiteX1" fmla="*/ 6838 w 232625"/>
              <a:gd name="connsiteY1" fmla="*/ 283263 h 360151"/>
              <a:gd name="connsiteX2" fmla="*/ 54463 w 232625"/>
              <a:gd name="connsiteY2" fmla="*/ 229288 h 360151"/>
              <a:gd name="connsiteX3" fmla="*/ 13188 w 232625"/>
              <a:gd name="connsiteY3" fmla="*/ 359463 h 360151"/>
              <a:gd name="connsiteX4" fmla="*/ 19538 w 232625"/>
              <a:gd name="connsiteY4" fmla="*/ 273738 h 360151"/>
              <a:gd name="connsiteX5" fmla="*/ 98913 w 232625"/>
              <a:gd name="connsiteY5" fmla="*/ 124513 h 360151"/>
              <a:gd name="connsiteX6" fmla="*/ 60813 w 232625"/>
              <a:gd name="connsiteY6" fmla="*/ 200713 h 360151"/>
              <a:gd name="connsiteX7" fmla="*/ 232263 w 232625"/>
              <a:gd name="connsiteY7" fmla="*/ 688 h 360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625" h="360151">
                <a:moveTo>
                  <a:pt x="232263" y="688"/>
                </a:moveTo>
                <a:cubicBezTo>
                  <a:pt x="223267" y="14446"/>
                  <a:pt x="36471" y="245163"/>
                  <a:pt x="6838" y="283263"/>
                </a:cubicBezTo>
                <a:cubicBezTo>
                  <a:pt x="-22795" y="321363"/>
                  <a:pt x="53405" y="216588"/>
                  <a:pt x="54463" y="229288"/>
                </a:cubicBezTo>
                <a:cubicBezTo>
                  <a:pt x="55521" y="241988"/>
                  <a:pt x="19009" y="352055"/>
                  <a:pt x="13188" y="359463"/>
                </a:cubicBezTo>
                <a:cubicBezTo>
                  <a:pt x="7367" y="366871"/>
                  <a:pt x="5251" y="312896"/>
                  <a:pt x="19538" y="273738"/>
                </a:cubicBezTo>
                <a:cubicBezTo>
                  <a:pt x="33825" y="234580"/>
                  <a:pt x="92034" y="136684"/>
                  <a:pt x="98913" y="124513"/>
                </a:cubicBezTo>
                <a:cubicBezTo>
                  <a:pt x="105792" y="112342"/>
                  <a:pt x="41763" y="217646"/>
                  <a:pt x="60813" y="200713"/>
                </a:cubicBezTo>
                <a:cubicBezTo>
                  <a:pt x="79863" y="183780"/>
                  <a:pt x="241259" y="-13070"/>
                  <a:pt x="232263" y="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1DBFFC7-D239-F440-9AD2-12C219A1E1D2}"/>
              </a:ext>
            </a:extLst>
          </p:cNvPr>
          <p:cNvSpPr/>
          <p:nvPr/>
        </p:nvSpPr>
        <p:spPr>
          <a:xfrm>
            <a:off x="3971800" y="2622525"/>
            <a:ext cx="559167" cy="431987"/>
          </a:xfrm>
          <a:custGeom>
            <a:avLst/>
            <a:gdLst>
              <a:gd name="connsiteX0" fmla="*/ 558925 w 559167"/>
              <a:gd name="connsiteY0" fmla="*/ 25 h 431987"/>
              <a:gd name="connsiteX1" fmla="*/ 285875 w 559167"/>
              <a:gd name="connsiteY1" fmla="*/ 142900 h 431987"/>
              <a:gd name="connsiteX2" fmla="*/ 162050 w 559167"/>
              <a:gd name="connsiteY2" fmla="*/ 228625 h 431987"/>
              <a:gd name="connsiteX3" fmla="*/ 254125 w 559167"/>
              <a:gd name="connsiteY3" fmla="*/ 158775 h 431987"/>
              <a:gd name="connsiteX4" fmla="*/ 181100 w 559167"/>
              <a:gd name="connsiteY4" fmla="*/ 257200 h 431987"/>
              <a:gd name="connsiteX5" fmla="*/ 171575 w 559167"/>
              <a:gd name="connsiteY5" fmla="*/ 323875 h 431987"/>
              <a:gd name="connsiteX6" fmla="*/ 181100 w 559167"/>
              <a:gd name="connsiteY6" fmla="*/ 174650 h 431987"/>
              <a:gd name="connsiteX7" fmla="*/ 155700 w 559167"/>
              <a:gd name="connsiteY7" fmla="*/ 266725 h 431987"/>
              <a:gd name="connsiteX8" fmla="*/ 125 w 559167"/>
              <a:gd name="connsiteY8" fmla="*/ 431825 h 431987"/>
              <a:gd name="connsiteX9" fmla="*/ 133475 w 559167"/>
              <a:gd name="connsiteY9" fmla="*/ 292125 h 431987"/>
              <a:gd name="connsiteX10" fmla="*/ 349375 w 559167"/>
              <a:gd name="connsiteY10" fmla="*/ 44475 h 431987"/>
              <a:gd name="connsiteX11" fmla="*/ 235075 w 559167"/>
              <a:gd name="connsiteY11" fmla="*/ 130200 h 431987"/>
              <a:gd name="connsiteX12" fmla="*/ 558925 w 559167"/>
              <a:gd name="connsiteY12" fmla="*/ 25 h 43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167" h="431987">
                <a:moveTo>
                  <a:pt x="558925" y="25"/>
                </a:moveTo>
                <a:cubicBezTo>
                  <a:pt x="567392" y="2142"/>
                  <a:pt x="352021" y="104800"/>
                  <a:pt x="285875" y="142900"/>
                </a:cubicBezTo>
                <a:cubicBezTo>
                  <a:pt x="219729" y="181000"/>
                  <a:pt x="167342" y="225979"/>
                  <a:pt x="162050" y="228625"/>
                </a:cubicBezTo>
                <a:cubicBezTo>
                  <a:pt x="156758" y="231271"/>
                  <a:pt x="250950" y="154013"/>
                  <a:pt x="254125" y="158775"/>
                </a:cubicBezTo>
                <a:cubicBezTo>
                  <a:pt x="257300" y="163537"/>
                  <a:pt x="194858" y="229683"/>
                  <a:pt x="181100" y="257200"/>
                </a:cubicBezTo>
                <a:cubicBezTo>
                  <a:pt x="167342" y="284717"/>
                  <a:pt x="171575" y="337633"/>
                  <a:pt x="171575" y="323875"/>
                </a:cubicBezTo>
                <a:cubicBezTo>
                  <a:pt x="171575" y="310117"/>
                  <a:pt x="183746" y="184175"/>
                  <a:pt x="181100" y="174650"/>
                </a:cubicBezTo>
                <a:cubicBezTo>
                  <a:pt x="178454" y="165125"/>
                  <a:pt x="185862" y="223863"/>
                  <a:pt x="155700" y="266725"/>
                </a:cubicBezTo>
                <a:cubicBezTo>
                  <a:pt x="125538" y="309587"/>
                  <a:pt x="3829" y="427592"/>
                  <a:pt x="125" y="431825"/>
                </a:cubicBezTo>
                <a:cubicBezTo>
                  <a:pt x="-3579" y="436058"/>
                  <a:pt x="75267" y="356683"/>
                  <a:pt x="133475" y="292125"/>
                </a:cubicBezTo>
                <a:cubicBezTo>
                  <a:pt x="191683" y="227567"/>
                  <a:pt x="332442" y="71463"/>
                  <a:pt x="349375" y="44475"/>
                </a:cubicBezTo>
                <a:cubicBezTo>
                  <a:pt x="366308" y="17488"/>
                  <a:pt x="205442" y="134433"/>
                  <a:pt x="235075" y="130200"/>
                </a:cubicBezTo>
                <a:cubicBezTo>
                  <a:pt x="264708" y="125967"/>
                  <a:pt x="550458" y="-2092"/>
                  <a:pt x="55892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CF87B75C-6AC3-C8E7-3E73-4F3F6C942C3C}"/>
              </a:ext>
            </a:extLst>
          </p:cNvPr>
          <p:cNvSpPr/>
          <p:nvPr/>
        </p:nvSpPr>
        <p:spPr>
          <a:xfrm>
            <a:off x="3987798" y="2784468"/>
            <a:ext cx="235331" cy="311157"/>
          </a:xfrm>
          <a:custGeom>
            <a:avLst/>
            <a:gdLst>
              <a:gd name="connsiteX0" fmla="*/ 234952 w 235331"/>
              <a:gd name="connsiteY0" fmla="*/ 7 h 311157"/>
              <a:gd name="connsiteX1" fmla="*/ 114302 w 235331"/>
              <a:gd name="connsiteY1" fmla="*/ 136532 h 311157"/>
              <a:gd name="connsiteX2" fmla="*/ 2 w 235331"/>
              <a:gd name="connsiteY2" fmla="*/ 200032 h 311157"/>
              <a:gd name="connsiteX3" fmla="*/ 111127 w 235331"/>
              <a:gd name="connsiteY3" fmla="*/ 161932 h 311157"/>
              <a:gd name="connsiteX4" fmla="*/ 50802 w 235331"/>
              <a:gd name="connsiteY4" fmla="*/ 241307 h 311157"/>
              <a:gd name="connsiteX5" fmla="*/ 12702 w 235331"/>
              <a:gd name="connsiteY5" fmla="*/ 311157 h 311157"/>
              <a:gd name="connsiteX6" fmla="*/ 34927 w 235331"/>
              <a:gd name="connsiteY6" fmla="*/ 241307 h 311157"/>
              <a:gd name="connsiteX7" fmla="*/ 127002 w 235331"/>
              <a:gd name="connsiteY7" fmla="*/ 98432 h 311157"/>
              <a:gd name="connsiteX8" fmla="*/ 73027 w 235331"/>
              <a:gd name="connsiteY8" fmla="*/ 142882 h 311157"/>
              <a:gd name="connsiteX9" fmla="*/ 234952 w 235331"/>
              <a:gd name="connsiteY9" fmla="*/ 7 h 31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331" h="311157">
                <a:moveTo>
                  <a:pt x="234952" y="7"/>
                </a:moveTo>
                <a:cubicBezTo>
                  <a:pt x="241831" y="-1051"/>
                  <a:pt x="153460" y="103195"/>
                  <a:pt x="114302" y="136532"/>
                </a:cubicBezTo>
                <a:cubicBezTo>
                  <a:pt x="75144" y="169870"/>
                  <a:pt x="531" y="195799"/>
                  <a:pt x="2" y="200032"/>
                </a:cubicBezTo>
                <a:cubicBezTo>
                  <a:pt x="-527" y="204265"/>
                  <a:pt x="102660" y="155053"/>
                  <a:pt x="111127" y="161932"/>
                </a:cubicBezTo>
                <a:cubicBezTo>
                  <a:pt x="119594" y="168811"/>
                  <a:pt x="67206" y="216436"/>
                  <a:pt x="50802" y="241307"/>
                </a:cubicBezTo>
                <a:cubicBezTo>
                  <a:pt x="34398" y="266178"/>
                  <a:pt x="15348" y="311157"/>
                  <a:pt x="12702" y="311157"/>
                </a:cubicBezTo>
                <a:cubicBezTo>
                  <a:pt x="10056" y="311157"/>
                  <a:pt x="15877" y="276761"/>
                  <a:pt x="34927" y="241307"/>
                </a:cubicBezTo>
                <a:cubicBezTo>
                  <a:pt x="53977" y="205853"/>
                  <a:pt x="120652" y="114836"/>
                  <a:pt x="127002" y="98432"/>
                </a:cubicBezTo>
                <a:cubicBezTo>
                  <a:pt x="133352" y="82028"/>
                  <a:pt x="50273" y="157170"/>
                  <a:pt x="73027" y="142882"/>
                </a:cubicBezTo>
                <a:cubicBezTo>
                  <a:pt x="95781" y="128595"/>
                  <a:pt x="228073" y="1065"/>
                  <a:pt x="23495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68F7EF9-96C0-006A-EE11-52A1173CD266}"/>
              </a:ext>
            </a:extLst>
          </p:cNvPr>
          <p:cNvSpPr/>
          <p:nvPr/>
        </p:nvSpPr>
        <p:spPr>
          <a:xfrm>
            <a:off x="4416262" y="2632070"/>
            <a:ext cx="975066" cy="546773"/>
          </a:xfrm>
          <a:custGeom>
            <a:avLst/>
            <a:gdLst>
              <a:gd name="connsiteX0" fmla="*/ 163 w 975066"/>
              <a:gd name="connsiteY0" fmla="*/ 5 h 546773"/>
              <a:gd name="connsiteX1" fmla="*/ 444663 w 975066"/>
              <a:gd name="connsiteY1" fmla="*/ 53980 h 546773"/>
              <a:gd name="connsiteX2" fmla="*/ 381163 w 975066"/>
              <a:gd name="connsiteY2" fmla="*/ 79380 h 546773"/>
              <a:gd name="connsiteX3" fmla="*/ 565313 w 975066"/>
              <a:gd name="connsiteY3" fmla="*/ 130180 h 546773"/>
              <a:gd name="connsiteX4" fmla="*/ 457363 w 975066"/>
              <a:gd name="connsiteY4" fmla="*/ 133355 h 546773"/>
              <a:gd name="connsiteX5" fmla="*/ 571663 w 975066"/>
              <a:gd name="connsiteY5" fmla="*/ 180980 h 546773"/>
              <a:gd name="connsiteX6" fmla="*/ 597063 w 975066"/>
              <a:gd name="connsiteY6" fmla="*/ 231780 h 546773"/>
              <a:gd name="connsiteX7" fmla="*/ 644688 w 975066"/>
              <a:gd name="connsiteY7" fmla="*/ 222255 h 546773"/>
              <a:gd name="connsiteX8" fmla="*/ 676438 w 975066"/>
              <a:gd name="connsiteY8" fmla="*/ 288930 h 546773"/>
              <a:gd name="connsiteX9" fmla="*/ 758988 w 975066"/>
              <a:gd name="connsiteY9" fmla="*/ 263530 h 546773"/>
              <a:gd name="connsiteX10" fmla="*/ 746288 w 975066"/>
              <a:gd name="connsiteY10" fmla="*/ 285755 h 546773"/>
              <a:gd name="connsiteX11" fmla="*/ 901863 w 975066"/>
              <a:gd name="connsiteY11" fmla="*/ 419105 h 546773"/>
              <a:gd name="connsiteX12" fmla="*/ 841538 w 975066"/>
              <a:gd name="connsiteY12" fmla="*/ 349255 h 546773"/>
              <a:gd name="connsiteX13" fmla="*/ 974888 w 975066"/>
              <a:gd name="connsiteY13" fmla="*/ 546105 h 546773"/>
              <a:gd name="connsiteX14" fmla="*/ 860588 w 975066"/>
              <a:gd name="connsiteY14" fmla="*/ 403230 h 546773"/>
              <a:gd name="connsiteX15" fmla="*/ 504988 w 975066"/>
              <a:gd name="connsiteY15" fmla="*/ 136530 h 546773"/>
              <a:gd name="connsiteX16" fmla="*/ 393863 w 975066"/>
              <a:gd name="connsiteY16" fmla="*/ 57155 h 546773"/>
              <a:gd name="connsiteX17" fmla="*/ 163 w 975066"/>
              <a:gd name="connsiteY17" fmla="*/ 5 h 54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5066" h="546773">
                <a:moveTo>
                  <a:pt x="163" y="5"/>
                </a:moveTo>
                <a:cubicBezTo>
                  <a:pt x="8630" y="-524"/>
                  <a:pt x="381163" y="40751"/>
                  <a:pt x="444663" y="53980"/>
                </a:cubicBezTo>
                <a:cubicBezTo>
                  <a:pt x="508163" y="67209"/>
                  <a:pt x="361055" y="66680"/>
                  <a:pt x="381163" y="79380"/>
                </a:cubicBezTo>
                <a:cubicBezTo>
                  <a:pt x="401271" y="92080"/>
                  <a:pt x="552613" y="121184"/>
                  <a:pt x="565313" y="130180"/>
                </a:cubicBezTo>
                <a:cubicBezTo>
                  <a:pt x="578013" y="139176"/>
                  <a:pt x="456305" y="124888"/>
                  <a:pt x="457363" y="133355"/>
                </a:cubicBezTo>
                <a:cubicBezTo>
                  <a:pt x="458421" y="141822"/>
                  <a:pt x="548380" y="164576"/>
                  <a:pt x="571663" y="180980"/>
                </a:cubicBezTo>
                <a:cubicBezTo>
                  <a:pt x="594946" y="197384"/>
                  <a:pt x="584892" y="224901"/>
                  <a:pt x="597063" y="231780"/>
                </a:cubicBezTo>
                <a:cubicBezTo>
                  <a:pt x="609234" y="238659"/>
                  <a:pt x="631459" y="212730"/>
                  <a:pt x="644688" y="222255"/>
                </a:cubicBezTo>
                <a:cubicBezTo>
                  <a:pt x="657917" y="231780"/>
                  <a:pt x="657388" y="282051"/>
                  <a:pt x="676438" y="288930"/>
                </a:cubicBezTo>
                <a:cubicBezTo>
                  <a:pt x="695488" y="295809"/>
                  <a:pt x="747346" y="264059"/>
                  <a:pt x="758988" y="263530"/>
                </a:cubicBezTo>
                <a:cubicBezTo>
                  <a:pt x="770630" y="263001"/>
                  <a:pt x="722476" y="259826"/>
                  <a:pt x="746288" y="285755"/>
                </a:cubicBezTo>
                <a:cubicBezTo>
                  <a:pt x="770100" y="311684"/>
                  <a:pt x="885988" y="408522"/>
                  <a:pt x="901863" y="419105"/>
                </a:cubicBezTo>
                <a:cubicBezTo>
                  <a:pt x="917738" y="429688"/>
                  <a:pt x="829367" y="328088"/>
                  <a:pt x="841538" y="349255"/>
                </a:cubicBezTo>
                <a:cubicBezTo>
                  <a:pt x="853709" y="370422"/>
                  <a:pt x="971713" y="537109"/>
                  <a:pt x="974888" y="546105"/>
                </a:cubicBezTo>
                <a:cubicBezTo>
                  <a:pt x="978063" y="555101"/>
                  <a:pt x="938905" y="471492"/>
                  <a:pt x="860588" y="403230"/>
                </a:cubicBezTo>
                <a:cubicBezTo>
                  <a:pt x="782271" y="334968"/>
                  <a:pt x="582776" y="194209"/>
                  <a:pt x="504988" y="136530"/>
                </a:cubicBezTo>
                <a:cubicBezTo>
                  <a:pt x="427201" y="78851"/>
                  <a:pt x="472709" y="81497"/>
                  <a:pt x="393863" y="57155"/>
                </a:cubicBezTo>
                <a:cubicBezTo>
                  <a:pt x="315017" y="32813"/>
                  <a:pt x="-8304" y="534"/>
                  <a:pt x="16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874C66F-4755-EA5A-2D01-04D047CE58AC}"/>
              </a:ext>
            </a:extLst>
          </p:cNvPr>
          <p:cNvSpPr/>
          <p:nvPr/>
        </p:nvSpPr>
        <p:spPr>
          <a:xfrm>
            <a:off x="3425569" y="4218714"/>
            <a:ext cx="151629" cy="310101"/>
          </a:xfrm>
          <a:custGeom>
            <a:avLst/>
            <a:gdLst>
              <a:gd name="connsiteX0" fmla="*/ 256 w 151629"/>
              <a:gd name="connsiteY0" fmla="*/ 861 h 310101"/>
              <a:gd name="connsiteX1" fmla="*/ 130431 w 151629"/>
              <a:gd name="connsiteY1" fmla="*/ 96111 h 310101"/>
              <a:gd name="connsiteX2" fmla="*/ 111381 w 151629"/>
              <a:gd name="connsiteY2" fmla="*/ 245336 h 310101"/>
              <a:gd name="connsiteX3" fmla="*/ 149481 w 151629"/>
              <a:gd name="connsiteY3" fmla="*/ 156436 h 310101"/>
              <a:gd name="connsiteX4" fmla="*/ 35181 w 151629"/>
              <a:gd name="connsiteY4" fmla="*/ 308836 h 310101"/>
              <a:gd name="connsiteX5" fmla="*/ 101856 w 151629"/>
              <a:gd name="connsiteY5" fmla="*/ 226286 h 310101"/>
              <a:gd name="connsiteX6" fmla="*/ 139956 w 151629"/>
              <a:gd name="connsiteY6" fmla="*/ 175486 h 310101"/>
              <a:gd name="connsiteX7" fmla="*/ 63756 w 151629"/>
              <a:gd name="connsiteY7" fmla="*/ 67536 h 310101"/>
              <a:gd name="connsiteX8" fmla="*/ 95506 w 151629"/>
              <a:gd name="connsiteY8" fmla="*/ 150086 h 310101"/>
              <a:gd name="connsiteX9" fmla="*/ 256 w 151629"/>
              <a:gd name="connsiteY9" fmla="*/ 861 h 31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629" h="310101">
                <a:moveTo>
                  <a:pt x="256" y="861"/>
                </a:moveTo>
                <a:cubicBezTo>
                  <a:pt x="6077" y="-8135"/>
                  <a:pt x="111910" y="55365"/>
                  <a:pt x="130431" y="96111"/>
                </a:cubicBezTo>
                <a:cubicBezTo>
                  <a:pt x="148952" y="136857"/>
                  <a:pt x="108206" y="235282"/>
                  <a:pt x="111381" y="245336"/>
                </a:cubicBezTo>
                <a:cubicBezTo>
                  <a:pt x="114556" y="255390"/>
                  <a:pt x="162181" y="145853"/>
                  <a:pt x="149481" y="156436"/>
                </a:cubicBezTo>
                <a:cubicBezTo>
                  <a:pt x="136781" y="167019"/>
                  <a:pt x="43119" y="297194"/>
                  <a:pt x="35181" y="308836"/>
                </a:cubicBezTo>
                <a:cubicBezTo>
                  <a:pt x="27244" y="320478"/>
                  <a:pt x="84394" y="248511"/>
                  <a:pt x="101856" y="226286"/>
                </a:cubicBezTo>
                <a:cubicBezTo>
                  <a:pt x="119318" y="204061"/>
                  <a:pt x="146306" y="201944"/>
                  <a:pt x="139956" y="175486"/>
                </a:cubicBezTo>
                <a:cubicBezTo>
                  <a:pt x="133606" y="149028"/>
                  <a:pt x="71164" y="71769"/>
                  <a:pt x="63756" y="67536"/>
                </a:cubicBezTo>
                <a:cubicBezTo>
                  <a:pt x="56348" y="63303"/>
                  <a:pt x="101327" y="156436"/>
                  <a:pt x="95506" y="150086"/>
                </a:cubicBezTo>
                <a:cubicBezTo>
                  <a:pt x="89685" y="143736"/>
                  <a:pt x="-5565" y="9857"/>
                  <a:pt x="256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FA25A8A-0DB1-E59E-66F6-221B88F49A4F}"/>
              </a:ext>
            </a:extLst>
          </p:cNvPr>
          <p:cNvSpPr/>
          <p:nvPr/>
        </p:nvSpPr>
        <p:spPr>
          <a:xfrm>
            <a:off x="3390828" y="4273487"/>
            <a:ext cx="86037" cy="235068"/>
          </a:xfrm>
          <a:custGeom>
            <a:avLst/>
            <a:gdLst>
              <a:gd name="connsiteX0" fmla="*/ 60397 w 86037"/>
              <a:gd name="connsiteY0" fmla="*/ 63 h 235068"/>
              <a:gd name="connsiteX1" fmla="*/ 72 w 86037"/>
              <a:gd name="connsiteY1" fmla="*/ 101663 h 235068"/>
              <a:gd name="connsiteX2" fmla="*/ 47697 w 86037"/>
              <a:gd name="connsiteY2" fmla="*/ 139763 h 235068"/>
              <a:gd name="connsiteX3" fmla="*/ 28647 w 86037"/>
              <a:gd name="connsiteY3" fmla="*/ 146113 h 235068"/>
              <a:gd name="connsiteX4" fmla="*/ 85797 w 86037"/>
              <a:gd name="connsiteY4" fmla="*/ 235013 h 235068"/>
              <a:gd name="connsiteX5" fmla="*/ 47697 w 86037"/>
              <a:gd name="connsiteY5" fmla="*/ 158813 h 235068"/>
              <a:gd name="connsiteX6" fmla="*/ 12772 w 86037"/>
              <a:gd name="connsiteY6" fmla="*/ 117538 h 235068"/>
              <a:gd name="connsiteX7" fmla="*/ 60397 w 86037"/>
              <a:gd name="connsiteY7" fmla="*/ 63 h 23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037" h="235068">
                <a:moveTo>
                  <a:pt x="60397" y="63"/>
                </a:moveTo>
                <a:cubicBezTo>
                  <a:pt x="58280" y="-2583"/>
                  <a:pt x="2189" y="78380"/>
                  <a:pt x="72" y="101663"/>
                </a:cubicBezTo>
                <a:cubicBezTo>
                  <a:pt x="-2045" y="124946"/>
                  <a:pt x="42934" y="132355"/>
                  <a:pt x="47697" y="139763"/>
                </a:cubicBezTo>
                <a:cubicBezTo>
                  <a:pt x="52459" y="147171"/>
                  <a:pt x="22297" y="130238"/>
                  <a:pt x="28647" y="146113"/>
                </a:cubicBezTo>
                <a:cubicBezTo>
                  <a:pt x="34997" y="161988"/>
                  <a:pt x="82622" y="232896"/>
                  <a:pt x="85797" y="235013"/>
                </a:cubicBezTo>
                <a:cubicBezTo>
                  <a:pt x="88972" y="237130"/>
                  <a:pt x="59868" y="178392"/>
                  <a:pt x="47697" y="158813"/>
                </a:cubicBezTo>
                <a:cubicBezTo>
                  <a:pt x="35526" y="139234"/>
                  <a:pt x="11184" y="142938"/>
                  <a:pt x="12772" y="117538"/>
                </a:cubicBezTo>
                <a:cubicBezTo>
                  <a:pt x="14359" y="92138"/>
                  <a:pt x="62514" y="2709"/>
                  <a:pt x="60397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8A5F5DB0-F38D-D36B-86E5-AE1FA5107DC6}"/>
              </a:ext>
            </a:extLst>
          </p:cNvPr>
          <p:cNvSpPr/>
          <p:nvPr/>
        </p:nvSpPr>
        <p:spPr>
          <a:xfrm>
            <a:off x="3908363" y="4796632"/>
            <a:ext cx="165206" cy="560685"/>
          </a:xfrm>
          <a:custGeom>
            <a:avLst/>
            <a:gdLst>
              <a:gd name="connsiteX0" fmla="*/ 62 w 165206"/>
              <a:gd name="connsiteY0" fmla="*/ 793 h 560685"/>
              <a:gd name="connsiteX1" fmla="*/ 54037 w 165206"/>
              <a:gd name="connsiteY1" fmla="*/ 118268 h 560685"/>
              <a:gd name="connsiteX2" fmla="*/ 22287 w 165206"/>
              <a:gd name="connsiteY2" fmla="*/ 343693 h 560685"/>
              <a:gd name="connsiteX3" fmla="*/ 79437 w 165206"/>
              <a:gd name="connsiteY3" fmla="*/ 248443 h 560685"/>
              <a:gd name="connsiteX4" fmla="*/ 79437 w 165206"/>
              <a:gd name="connsiteY4" fmla="*/ 365918 h 560685"/>
              <a:gd name="connsiteX5" fmla="*/ 111187 w 165206"/>
              <a:gd name="connsiteY5" fmla="*/ 559593 h 560685"/>
              <a:gd name="connsiteX6" fmla="*/ 165162 w 165206"/>
              <a:gd name="connsiteY6" fmla="*/ 448468 h 560685"/>
              <a:gd name="connsiteX7" fmla="*/ 101662 w 165206"/>
              <a:gd name="connsiteY7" fmla="*/ 534193 h 560685"/>
              <a:gd name="connsiteX8" fmla="*/ 73087 w 165206"/>
              <a:gd name="connsiteY8" fmla="*/ 277018 h 560685"/>
              <a:gd name="connsiteX9" fmla="*/ 60387 w 165206"/>
              <a:gd name="connsiteY9" fmla="*/ 343693 h 560685"/>
              <a:gd name="connsiteX10" fmla="*/ 66737 w 165206"/>
              <a:gd name="connsiteY10" fmla="*/ 172243 h 560685"/>
              <a:gd name="connsiteX11" fmla="*/ 62 w 165206"/>
              <a:gd name="connsiteY11" fmla="*/ 793 h 56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206" h="560685">
                <a:moveTo>
                  <a:pt x="62" y="793"/>
                </a:moveTo>
                <a:cubicBezTo>
                  <a:pt x="-2055" y="-8203"/>
                  <a:pt x="50333" y="61118"/>
                  <a:pt x="54037" y="118268"/>
                </a:cubicBezTo>
                <a:cubicBezTo>
                  <a:pt x="57741" y="175418"/>
                  <a:pt x="18054" y="321997"/>
                  <a:pt x="22287" y="343693"/>
                </a:cubicBezTo>
                <a:cubicBezTo>
                  <a:pt x="26520" y="365389"/>
                  <a:pt x="69912" y="244739"/>
                  <a:pt x="79437" y="248443"/>
                </a:cubicBezTo>
                <a:cubicBezTo>
                  <a:pt x="88962" y="252147"/>
                  <a:pt x="74145" y="314060"/>
                  <a:pt x="79437" y="365918"/>
                </a:cubicBezTo>
                <a:cubicBezTo>
                  <a:pt x="84729" y="417776"/>
                  <a:pt x="96899" y="545835"/>
                  <a:pt x="111187" y="559593"/>
                </a:cubicBezTo>
                <a:cubicBezTo>
                  <a:pt x="125475" y="573351"/>
                  <a:pt x="166749" y="452701"/>
                  <a:pt x="165162" y="448468"/>
                </a:cubicBezTo>
                <a:cubicBezTo>
                  <a:pt x="163575" y="444235"/>
                  <a:pt x="117008" y="562768"/>
                  <a:pt x="101662" y="534193"/>
                </a:cubicBezTo>
                <a:cubicBezTo>
                  <a:pt x="86316" y="505618"/>
                  <a:pt x="79966" y="308768"/>
                  <a:pt x="73087" y="277018"/>
                </a:cubicBezTo>
                <a:cubicBezTo>
                  <a:pt x="66208" y="245268"/>
                  <a:pt x="61445" y="361155"/>
                  <a:pt x="60387" y="343693"/>
                </a:cubicBezTo>
                <a:cubicBezTo>
                  <a:pt x="59329" y="326231"/>
                  <a:pt x="72029" y="227805"/>
                  <a:pt x="66737" y="172243"/>
                </a:cubicBezTo>
                <a:cubicBezTo>
                  <a:pt x="61445" y="116681"/>
                  <a:pt x="2179" y="9789"/>
                  <a:pt x="62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F91BA9A-E786-BC27-9ABF-1D5BF51207F0}"/>
              </a:ext>
            </a:extLst>
          </p:cNvPr>
          <p:cNvSpPr/>
          <p:nvPr/>
        </p:nvSpPr>
        <p:spPr>
          <a:xfrm>
            <a:off x="3978271" y="4835842"/>
            <a:ext cx="412873" cy="285521"/>
          </a:xfrm>
          <a:custGeom>
            <a:avLst/>
            <a:gdLst>
              <a:gd name="connsiteX0" fmla="*/ 4 w 412873"/>
              <a:gd name="connsiteY0" fmla="*/ 6033 h 285521"/>
              <a:gd name="connsiteX1" fmla="*/ 257179 w 412873"/>
              <a:gd name="connsiteY1" fmla="*/ 2858 h 285521"/>
              <a:gd name="connsiteX2" fmla="*/ 247654 w 412873"/>
              <a:gd name="connsiteY2" fmla="*/ 34608 h 285521"/>
              <a:gd name="connsiteX3" fmla="*/ 320679 w 412873"/>
              <a:gd name="connsiteY3" fmla="*/ 79058 h 285521"/>
              <a:gd name="connsiteX4" fmla="*/ 406404 w 412873"/>
              <a:gd name="connsiteY4" fmla="*/ 199708 h 285521"/>
              <a:gd name="connsiteX5" fmla="*/ 406404 w 412873"/>
              <a:gd name="connsiteY5" fmla="*/ 285433 h 285521"/>
              <a:gd name="connsiteX6" fmla="*/ 403229 w 412873"/>
              <a:gd name="connsiteY6" fmla="*/ 212408 h 285521"/>
              <a:gd name="connsiteX7" fmla="*/ 301629 w 412873"/>
              <a:gd name="connsiteY7" fmla="*/ 50483 h 285521"/>
              <a:gd name="connsiteX8" fmla="*/ 250829 w 412873"/>
              <a:gd name="connsiteY8" fmla="*/ 2858 h 285521"/>
              <a:gd name="connsiteX9" fmla="*/ 4 w 412873"/>
              <a:gd name="connsiteY9" fmla="*/ 6033 h 28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873" h="285521">
                <a:moveTo>
                  <a:pt x="4" y="6033"/>
                </a:moveTo>
                <a:cubicBezTo>
                  <a:pt x="1062" y="6033"/>
                  <a:pt x="215904" y="-1904"/>
                  <a:pt x="257179" y="2858"/>
                </a:cubicBezTo>
                <a:cubicBezTo>
                  <a:pt x="298454" y="7620"/>
                  <a:pt x="237071" y="21908"/>
                  <a:pt x="247654" y="34608"/>
                </a:cubicBezTo>
                <a:cubicBezTo>
                  <a:pt x="258237" y="47308"/>
                  <a:pt x="294221" y="51541"/>
                  <a:pt x="320679" y="79058"/>
                </a:cubicBezTo>
                <a:cubicBezTo>
                  <a:pt x="347137" y="106575"/>
                  <a:pt x="392117" y="165312"/>
                  <a:pt x="406404" y="199708"/>
                </a:cubicBezTo>
                <a:cubicBezTo>
                  <a:pt x="420692" y="234104"/>
                  <a:pt x="406933" y="283316"/>
                  <a:pt x="406404" y="285433"/>
                </a:cubicBezTo>
                <a:cubicBezTo>
                  <a:pt x="405875" y="287550"/>
                  <a:pt x="420691" y="251566"/>
                  <a:pt x="403229" y="212408"/>
                </a:cubicBezTo>
                <a:cubicBezTo>
                  <a:pt x="385767" y="173250"/>
                  <a:pt x="327029" y="85408"/>
                  <a:pt x="301629" y="50483"/>
                </a:cubicBezTo>
                <a:cubicBezTo>
                  <a:pt x="276229" y="15558"/>
                  <a:pt x="298454" y="10795"/>
                  <a:pt x="250829" y="2858"/>
                </a:cubicBezTo>
                <a:cubicBezTo>
                  <a:pt x="203204" y="-5079"/>
                  <a:pt x="-1054" y="6033"/>
                  <a:pt x="4" y="6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5A6DD7F-6C8F-D6E5-6370-7C1B8E032BD4}"/>
              </a:ext>
            </a:extLst>
          </p:cNvPr>
          <p:cNvSpPr/>
          <p:nvPr/>
        </p:nvSpPr>
        <p:spPr>
          <a:xfrm>
            <a:off x="4181957" y="2213164"/>
            <a:ext cx="813420" cy="129750"/>
          </a:xfrm>
          <a:custGeom>
            <a:avLst/>
            <a:gdLst>
              <a:gd name="connsiteX0" fmla="*/ 299 w 813420"/>
              <a:gd name="connsiteY0" fmla="*/ 65341 h 129750"/>
              <a:gd name="connsiteX1" fmla="*/ 558682 w 813420"/>
              <a:gd name="connsiteY1" fmla="*/ 27866 h 129750"/>
              <a:gd name="connsiteX2" fmla="*/ 494974 w 813420"/>
              <a:gd name="connsiteY2" fmla="*/ 42856 h 129750"/>
              <a:gd name="connsiteX3" fmla="*/ 659866 w 813420"/>
              <a:gd name="connsiteY3" fmla="*/ 50351 h 129750"/>
              <a:gd name="connsiteX4" fmla="*/ 809768 w 813420"/>
              <a:gd name="connsiteY4" fmla="*/ 129049 h 129750"/>
              <a:gd name="connsiteX5" fmla="*/ 738564 w 813420"/>
              <a:gd name="connsiteY5" fmla="*/ 84079 h 129750"/>
              <a:gd name="connsiteX6" fmla="*/ 435013 w 813420"/>
              <a:gd name="connsiteY6" fmla="*/ 1633 h 129750"/>
              <a:gd name="connsiteX7" fmla="*/ 479984 w 813420"/>
              <a:gd name="connsiteY7" fmla="*/ 31613 h 129750"/>
              <a:gd name="connsiteX8" fmla="*/ 299 w 813420"/>
              <a:gd name="connsiteY8" fmla="*/ 65341 h 12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3420" h="129750">
                <a:moveTo>
                  <a:pt x="299" y="65341"/>
                </a:moveTo>
                <a:cubicBezTo>
                  <a:pt x="13415" y="64717"/>
                  <a:pt x="476236" y="31613"/>
                  <a:pt x="558682" y="27866"/>
                </a:cubicBezTo>
                <a:cubicBezTo>
                  <a:pt x="641128" y="24119"/>
                  <a:pt x="478110" y="39108"/>
                  <a:pt x="494974" y="42856"/>
                </a:cubicBezTo>
                <a:cubicBezTo>
                  <a:pt x="511838" y="46603"/>
                  <a:pt x="607400" y="35985"/>
                  <a:pt x="659866" y="50351"/>
                </a:cubicBezTo>
                <a:cubicBezTo>
                  <a:pt x="712332" y="64717"/>
                  <a:pt x="796652" y="123428"/>
                  <a:pt x="809768" y="129049"/>
                </a:cubicBezTo>
                <a:cubicBezTo>
                  <a:pt x="822884" y="134670"/>
                  <a:pt x="801023" y="105315"/>
                  <a:pt x="738564" y="84079"/>
                </a:cubicBezTo>
                <a:cubicBezTo>
                  <a:pt x="676105" y="62843"/>
                  <a:pt x="478110" y="10377"/>
                  <a:pt x="435013" y="1633"/>
                </a:cubicBezTo>
                <a:cubicBezTo>
                  <a:pt x="391916" y="-7111"/>
                  <a:pt x="551812" y="21620"/>
                  <a:pt x="479984" y="31613"/>
                </a:cubicBezTo>
                <a:cubicBezTo>
                  <a:pt x="408156" y="41606"/>
                  <a:pt x="-12817" y="65965"/>
                  <a:pt x="299" y="65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BE02B58-281D-1FA3-7279-5E6E9AA63582}"/>
              </a:ext>
            </a:extLst>
          </p:cNvPr>
          <p:cNvSpPr/>
          <p:nvPr/>
        </p:nvSpPr>
        <p:spPr>
          <a:xfrm>
            <a:off x="4394162" y="2709816"/>
            <a:ext cx="625015" cy="229356"/>
          </a:xfrm>
          <a:custGeom>
            <a:avLst/>
            <a:gdLst>
              <a:gd name="connsiteX0" fmla="*/ 38 w 625015"/>
              <a:gd name="connsiteY0" fmla="*/ 18870 h 229356"/>
              <a:gd name="connsiteX1" fmla="*/ 308467 w 625015"/>
              <a:gd name="connsiteY1" fmla="*/ 40641 h 229356"/>
              <a:gd name="connsiteX2" fmla="*/ 261295 w 625015"/>
              <a:gd name="connsiteY2" fmla="*/ 80555 h 229356"/>
              <a:gd name="connsiteX3" fmla="*/ 442724 w 625015"/>
              <a:gd name="connsiteY3" fmla="*/ 91441 h 229356"/>
              <a:gd name="connsiteX4" fmla="*/ 348381 w 625015"/>
              <a:gd name="connsiteY4" fmla="*/ 116841 h 229356"/>
              <a:gd name="connsiteX5" fmla="*/ 504409 w 625015"/>
              <a:gd name="connsiteY5" fmla="*/ 131355 h 229356"/>
              <a:gd name="connsiteX6" fmla="*/ 624152 w 625015"/>
              <a:gd name="connsiteY6" fmla="*/ 229327 h 229356"/>
              <a:gd name="connsiteX7" fmla="*/ 442724 w 625015"/>
              <a:gd name="connsiteY7" fmla="*/ 120470 h 229356"/>
              <a:gd name="connsiteX8" fmla="*/ 217752 w 625015"/>
              <a:gd name="connsiteY8" fmla="*/ 4355 h 229356"/>
              <a:gd name="connsiteX9" fmla="*/ 286695 w 625015"/>
              <a:gd name="connsiteY9" fmla="*/ 26127 h 229356"/>
              <a:gd name="connsiteX10" fmla="*/ 38 w 625015"/>
              <a:gd name="connsiteY10" fmla="*/ 18870 h 22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015" h="229356">
                <a:moveTo>
                  <a:pt x="38" y="18870"/>
                </a:moveTo>
                <a:cubicBezTo>
                  <a:pt x="3667" y="21289"/>
                  <a:pt x="264924" y="30360"/>
                  <a:pt x="308467" y="40641"/>
                </a:cubicBezTo>
                <a:cubicBezTo>
                  <a:pt x="352010" y="50922"/>
                  <a:pt x="238919" y="72088"/>
                  <a:pt x="261295" y="80555"/>
                </a:cubicBezTo>
                <a:cubicBezTo>
                  <a:pt x="283671" y="89022"/>
                  <a:pt x="428210" y="85393"/>
                  <a:pt x="442724" y="91441"/>
                </a:cubicBezTo>
                <a:cubicBezTo>
                  <a:pt x="457238" y="97489"/>
                  <a:pt x="338100" y="110189"/>
                  <a:pt x="348381" y="116841"/>
                </a:cubicBezTo>
                <a:cubicBezTo>
                  <a:pt x="358662" y="123493"/>
                  <a:pt x="458447" y="112607"/>
                  <a:pt x="504409" y="131355"/>
                </a:cubicBezTo>
                <a:cubicBezTo>
                  <a:pt x="550371" y="150103"/>
                  <a:pt x="634433" y="231141"/>
                  <a:pt x="624152" y="229327"/>
                </a:cubicBezTo>
                <a:cubicBezTo>
                  <a:pt x="613871" y="227513"/>
                  <a:pt x="510457" y="157965"/>
                  <a:pt x="442724" y="120470"/>
                </a:cubicBezTo>
                <a:cubicBezTo>
                  <a:pt x="374991" y="82975"/>
                  <a:pt x="243757" y="20079"/>
                  <a:pt x="217752" y="4355"/>
                </a:cubicBezTo>
                <a:cubicBezTo>
                  <a:pt x="191747" y="-11369"/>
                  <a:pt x="325400" y="20079"/>
                  <a:pt x="286695" y="26127"/>
                </a:cubicBezTo>
                <a:cubicBezTo>
                  <a:pt x="247990" y="32175"/>
                  <a:pt x="-3591" y="16451"/>
                  <a:pt x="38" y="18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EBA7B0AF-7490-B630-EFA8-AD07B99E6A41}"/>
              </a:ext>
            </a:extLst>
          </p:cNvPr>
          <p:cNvSpPr/>
          <p:nvPr/>
        </p:nvSpPr>
        <p:spPr>
          <a:xfrm>
            <a:off x="4360412" y="4295620"/>
            <a:ext cx="220265" cy="201320"/>
          </a:xfrm>
          <a:custGeom>
            <a:avLst/>
            <a:gdLst>
              <a:gd name="connsiteX0" fmla="*/ 218412 w 220265"/>
              <a:gd name="connsiteY0" fmla="*/ 13 h 201320"/>
              <a:gd name="connsiteX1" fmla="*/ 150173 w 220265"/>
              <a:gd name="connsiteY1" fmla="*/ 105783 h 201320"/>
              <a:gd name="connsiteX2" fmla="*/ 48 w 220265"/>
              <a:gd name="connsiteY2" fmla="*/ 201317 h 201320"/>
              <a:gd name="connsiteX3" fmla="*/ 133113 w 220265"/>
              <a:gd name="connsiteY3" fmla="*/ 102371 h 201320"/>
              <a:gd name="connsiteX4" fmla="*/ 81934 w 220265"/>
              <a:gd name="connsiteY4" fmla="*/ 112607 h 201320"/>
              <a:gd name="connsiteX5" fmla="*/ 218412 w 220265"/>
              <a:gd name="connsiteY5" fmla="*/ 13 h 20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265" h="201320">
                <a:moveTo>
                  <a:pt x="218412" y="13"/>
                </a:moveTo>
                <a:cubicBezTo>
                  <a:pt x="229785" y="-1124"/>
                  <a:pt x="186567" y="72232"/>
                  <a:pt x="150173" y="105783"/>
                </a:cubicBezTo>
                <a:cubicBezTo>
                  <a:pt x="113779" y="139334"/>
                  <a:pt x="2891" y="201886"/>
                  <a:pt x="48" y="201317"/>
                </a:cubicBezTo>
                <a:cubicBezTo>
                  <a:pt x="-2795" y="200748"/>
                  <a:pt x="119465" y="117156"/>
                  <a:pt x="133113" y="102371"/>
                </a:cubicBezTo>
                <a:cubicBezTo>
                  <a:pt x="146761" y="87586"/>
                  <a:pt x="64306" y="124549"/>
                  <a:pt x="81934" y="112607"/>
                </a:cubicBezTo>
                <a:cubicBezTo>
                  <a:pt x="99562" y="100665"/>
                  <a:pt x="207039" y="1150"/>
                  <a:pt x="21841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96AE3356-13A5-C3A2-9ECB-2C1BEA0F5B50}"/>
              </a:ext>
            </a:extLst>
          </p:cNvPr>
          <p:cNvSpPr/>
          <p:nvPr/>
        </p:nvSpPr>
        <p:spPr>
          <a:xfrm>
            <a:off x="1949322" y="2996480"/>
            <a:ext cx="798208" cy="1078372"/>
          </a:xfrm>
          <a:custGeom>
            <a:avLst/>
            <a:gdLst>
              <a:gd name="connsiteX0" fmla="*/ 210436 w 798208"/>
              <a:gd name="connsiteY0" fmla="*/ 2616 h 1078372"/>
              <a:gd name="connsiteX1" fmla="*/ 50075 w 798208"/>
              <a:gd name="connsiteY1" fmla="*/ 470051 h 1078372"/>
              <a:gd name="connsiteX2" fmla="*/ 121726 w 798208"/>
              <a:gd name="connsiteY2" fmla="*/ 203920 h 1078372"/>
              <a:gd name="connsiteX3" fmla="*/ 77371 w 798208"/>
              <a:gd name="connsiteY3" fmla="*/ 432520 h 1078372"/>
              <a:gd name="connsiteX4" fmla="*/ 149021 w 798208"/>
              <a:gd name="connsiteY4" fmla="*/ 661120 h 1078372"/>
              <a:gd name="connsiteX5" fmla="*/ 94430 w 798208"/>
              <a:gd name="connsiteY5" fmla="*/ 586057 h 1078372"/>
              <a:gd name="connsiteX6" fmla="*/ 333266 w 798208"/>
              <a:gd name="connsiteY6" fmla="*/ 910192 h 1078372"/>
              <a:gd name="connsiteX7" fmla="*/ 220672 w 798208"/>
              <a:gd name="connsiteY7" fmla="*/ 859013 h 1078372"/>
              <a:gd name="connsiteX8" fmla="*/ 476568 w 798208"/>
              <a:gd name="connsiteY8" fmla="*/ 1015962 h 1078372"/>
              <a:gd name="connsiteX9" fmla="*/ 793878 w 798208"/>
              <a:gd name="connsiteY9" fmla="*/ 1067141 h 1078372"/>
              <a:gd name="connsiteX10" fmla="*/ 633517 w 798208"/>
              <a:gd name="connsiteY10" fmla="*/ 1070553 h 1078372"/>
              <a:gd name="connsiteX11" fmla="*/ 258203 w 798208"/>
              <a:gd name="connsiteY11" fmla="*/ 978430 h 1078372"/>
              <a:gd name="connsiteX12" fmla="*/ 340090 w 798208"/>
              <a:gd name="connsiteY12" fmla="*/ 1019374 h 1078372"/>
              <a:gd name="connsiteX13" fmla="*/ 87606 w 798208"/>
              <a:gd name="connsiteY13" fmla="*/ 756654 h 1078372"/>
              <a:gd name="connsiteX14" fmla="*/ 104666 w 798208"/>
              <a:gd name="connsiteY14" fmla="*/ 807833 h 1078372"/>
              <a:gd name="connsiteX15" fmla="*/ 22779 w 798208"/>
              <a:gd name="connsiteY15" fmla="*/ 408636 h 1078372"/>
              <a:gd name="connsiteX16" fmla="*/ 5720 w 798208"/>
              <a:gd name="connsiteY16" fmla="*/ 514407 h 1078372"/>
              <a:gd name="connsiteX17" fmla="*/ 108078 w 798208"/>
              <a:gd name="connsiteY17" fmla="*/ 104974 h 1078372"/>
              <a:gd name="connsiteX18" fmla="*/ 43251 w 798208"/>
              <a:gd name="connsiteY18" fmla="*/ 272159 h 1078372"/>
              <a:gd name="connsiteX19" fmla="*/ 210436 w 798208"/>
              <a:gd name="connsiteY19" fmla="*/ 2616 h 10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98208" h="1078372">
                <a:moveTo>
                  <a:pt x="210436" y="2616"/>
                </a:moveTo>
                <a:cubicBezTo>
                  <a:pt x="211573" y="35598"/>
                  <a:pt x="64860" y="436500"/>
                  <a:pt x="50075" y="470051"/>
                </a:cubicBezTo>
                <a:cubicBezTo>
                  <a:pt x="35290" y="503602"/>
                  <a:pt x="117177" y="210175"/>
                  <a:pt x="121726" y="203920"/>
                </a:cubicBezTo>
                <a:cubicBezTo>
                  <a:pt x="126275" y="197665"/>
                  <a:pt x="72822" y="356320"/>
                  <a:pt x="77371" y="432520"/>
                </a:cubicBezTo>
                <a:cubicBezTo>
                  <a:pt x="81920" y="508720"/>
                  <a:pt x="146178" y="635531"/>
                  <a:pt x="149021" y="661120"/>
                </a:cubicBezTo>
                <a:cubicBezTo>
                  <a:pt x="151864" y="686710"/>
                  <a:pt x="94430" y="586057"/>
                  <a:pt x="94430" y="586057"/>
                </a:cubicBezTo>
                <a:cubicBezTo>
                  <a:pt x="125137" y="627569"/>
                  <a:pt x="312226" y="864699"/>
                  <a:pt x="333266" y="910192"/>
                </a:cubicBezTo>
                <a:cubicBezTo>
                  <a:pt x="354306" y="955685"/>
                  <a:pt x="196788" y="841385"/>
                  <a:pt x="220672" y="859013"/>
                </a:cubicBezTo>
                <a:cubicBezTo>
                  <a:pt x="244556" y="876641"/>
                  <a:pt x="381034" y="981274"/>
                  <a:pt x="476568" y="1015962"/>
                </a:cubicBezTo>
                <a:cubicBezTo>
                  <a:pt x="572102" y="1050650"/>
                  <a:pt x="767720" y="1058043"/>
                  <a:pt x="793878" y="1067141"/>
                </a:cubicBezTo>
                <a:cubicBezTo>
                  <a:pt x="820036" y="1076239"/>
                  <a:pt x="722796" y="1085338"/>
                  <a:pt x="633517" y="1070553"/>
                </a:cubicBezTo>
                <a:cubicBezTo>
                  <a:pt x="544238" y="1055768"/>
                  <a:pt x="307107" y="986960"/>
                  <a:pt x="258203" y="978430"/>
                </a:cubicBezTo>
                <a:cubicBezTo>
                  <a:pt x="209299" y="969900"/>
                  <a:pt x="368523" y="1056337"/>
                  <a:pt x="340090" y="1019374"/>
                </a:cubicBezTo>
                <a:cubicBezTo>
                  <a:pt x="311657" y="982411"/>
                  <a:pt x="126843" y="791911"/>
                  <a:pt x="87606" y="756654"/>
                </a:cubicBezTo>
                <a:cubicBezTo>
                  <a:pt x="48369" y="721397"/>
                  <a:pt x="115471" y="865836"/>
                  <a:pt x="104666" y="807833"/>
                </a:cubicBezTo>
                <a:cubicBezTo>
                  <a:pt x="93861" y="749830"/>
                  <a:pt x="39270" y="457540"/>
                  <a:pt x="22779" y="408636"/>
                </a:cubicBezTo>
                <a:cubicBezTo>
                  <a:pt x="6288" y="359732"/>
                  <a:pt x="-8496" y="565017"/>
                  <a:pt x="5720" y="514407"/>
                </a:cubicBezTo>
                <a:cubicBezTo>
                  <a:pt x="19936" y="463797"/>
                  <a:pt x="101823" y="145349"/>
                  <a:pt x="108078" y="104974"/>
                </a:cubicBezTo>
                <a:cubicBezTo>
                  <a:pt x="114333" y="64599"/>
                  <a:pt x="27329" y="285238"/>
                  <a:pt x="43251" y="272159"/>
                </a:cubicBezTo>
                <a:cubicBezTo>
                  <a:pt x="59173" y="259080"/>
                  <a:pt x="209299" y="-30366"/>
                  <a:pt x="210436" y="2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2EC04F8-2F54-0749-D3FE-7A16780CAFA3}"/>
              </a:ext>
            </a:extLst>
          </p:cNvPr>
          <p:cNvSpPr/>
          <p:nvPr/>
        </p:nvSpPr>
        <p:spPr>
          <a:xfrm>
            <a:off x="1698313" y="2453744"/>
            <a:ext cx="383258" cy="735757"/>
          </a:xfrm>
          <a:custGeom>
            <a:avLst/>
            <a:gdLst>
              <a:gd name="connsiteX0" fmla="*/ 314732 w 383258"/>
              <a:gd name="connsiteY0" fmla="*/ 40384 h 735757"/>
              <a:gd name="connsiteX1" fmla="*/ 4245 w 383258"/>
              <a:gd name="connsiteY1" fmla="*/ 74504 h 735757"/>
              <a:gd name="connsiteX2" fmla="*/ 130487 w 383258"/>
              <a:gd name="connsiteY2" fmla="*/ 81328 h 735757"/>
              <a:gd name="connsiteX3" fmla="*/ 72484 w 383258"/>
              <a:gd name="connsiteY3" fmla="*/ 170038 h 735757"/>
              <a:gd name="connsiteX4" fmla="*/ 157783 w 383258"/>
              <a:gd name="connsiteY4" fmla="*/ 344047 h 735757"/>
              <a:gd name="connsiteX5" fmla="*/ 120251 w 383258"/>
              <a:gd name="connsiteY5" fmla="*/ 289456 h 735757"/>
              <a:gd name="connsiteX6" fmla="*/ 243081 w 383258"/>
              <a:gd name="connsiteY6" fmla="*/ 480525 h 735757"/>
              <a:gd name="connsiteX7" fmla="*/ 287436 w 383258"/>
              <a:gd name="connsiteY7" fmla="*/ 384990 h 735757"/>
              <a:gd name="connsiteX8" fmla="*/ 280612 w 383258"/>
              <a:gd name="connsiteY8" fmla="*/ 463465 h 735757"/>
              <a:gd name="connsiteX9" fmla="*/ 355675 w 383258"/>
              <a:gd name="connsiteY9" fmla="*/ 579471 h 735757"/>
              <a:gd name="connsiteX10" fmla="*/ 372735 w 383258"/>
              <a:gd name="connsiteY10" fmla="*/ 432757 h 735757"/>
              <a:gd name="connsiteX11" fmla="*/ 369323 w 383258"/>
              <a:gd name="connsiteY11" fmla="*/ 733008 h 735757"/>
              <a:gd name="connsiteX12" fmla="*/ 355675 w 383258"/>
              <a:gd name="connsiteY12" fmla="*/ 562411 h 735757"/>
              <a:gd name="connsiteX13" fmla="*/ 41777 w 383258"/>
              <a:gd name="connsiteY13" fmla="*/ 241689 h 735757"/>
              <a:gd name="connsiteX14" fmla="*/ 113427 w 383258"/>
              <a:gd name="connsiteY14" fmla="*/ 354283 h 735757"/>
              <a:gd name="connsiteX15" fmla="*/ 65660 w 383258"/>
              <a:gd name="connsiteY15" fmla="*/ 13089 h 735757"/>
              <a:gd name="connsiteX16" fmla="*/ 96368 w 383258"/>
              <a:gd name="connsiteY16" fmla="*/ 64268 h 735757"/>
              <a:gd name="connsiteX17" fmla="*/ 96368 w 383258"/>
              <a:gd name="connsiteY17" fmla="*/ 2853 h 735757"/>
              <a:gd name="connsiteX18" fmla="*/ 205550 w 383258"/>
              <a:gd name="connsiteY18" fmla="*/ 57444 h 735757"/>
              <a:gd name="connsiteX19" fmla="*/ 314732 w 383258"/>
              <a:gd name="connsiteY19" fmla="*/ 40384 h 7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3258" h="735757">
                <a:moveTo>
                  <a:pt x="314732" y="40384"/>
                </a:moveTo>
                <a:cubicBezTo>
                  <a:pt x="281181" y="43227"/>
                  <a:pt x="34952" y="67680"/>
                  <a:pt x="4245" y="74504"/>
                </a:cubicBezTo>
                <a:cubicBezTo>
                  <a:pt x="-26463" y="81328"/>
                  <a:pt x="119114" y="65406"/>
                  <a:pt x="130487" y="81328"/>
                </a:cubicBezTo>
                <a:cubicBezTo>
                  <a:pt x="141860" y="97250"/>
                  <a:pt x="67935" y="126252"/>
                  <a:pt x="72484" y="170038"/>
                </a:cubicBezTo>
                <a:cubicBezTo>
                  <a:pt x="77033" y="213825"/>
                  <a:pt x="149822" y="324144"/>
                  <a:pt x="157783" y="344047"/>
                </a:cubicBezTo>
                <a:cubicBezTo>
                  <a:pt x="165744" y="363950"/>
                  <a:pt x="106035" y="266710"/>
                  <a:pt x="120251" y="289456"/>
                </a:cubicBezTo>
                <a:cubicBezTo>
                  <a:pt x="134467" y="312202"/>
                  <a:pt x="215217" y="464603"/>
                  <a:pt x="243081" y="480525"/>
                </a:cubicBezTo>
                <a:cubicBezTo>
                  <a:pt x="270945" y="496447"/>
                  <a:pt x="281181" y="387833"/>
                  <a:pt x="287436" y="384990"/>
                </a:cubicBezTo>
                <a:cubicBezTo>
                  <a:pt x="293691" y="382147"/>
                  <a:pt x="269239" y="431052"/>
                  <a:pt x="280612" y="463465"/>
                </a:cubicBezTo>
                <a:cubicBezTo>
                  <a:pt x="291985" y="495879"/>
                  <a:pt x="340321" y="584589"/>
                  <a:pt x="355675" y="579471"/>
                </a:cubicBezTo>
                <a:cubicBezTo>
                  <a:pt x="371029" y="574353"/>
                  <a:pt x="370460" y="407168"/>
                  <a:pt x="372735" y="432757"/>
                </a:cubicBezTo>
                <a:cubicBezTo>
                  <a:pt x="375010" y="458347"/>
                  <a:pt x="372166" y="711399"/>
                  <a:pt x="369323" y="733008"/>
                </a:cubicBezTo>
                <a:cubicBezTo>
                  <a:pt x="366480" y="754617"/>
                  <a:pt x="410266" y="644298"/>
                  <a:pt x="355675" y="562411"/>
                </a:cubicBezTo>
                <a:cubicBezTo>
                  <a:pt x="301084" y="480525"/>
                  <a:pt x="82152" y="276377"/>
                  <a:pt x="41777" y="241689"/>
                </a:cubicBezTo>
                <a:cubicBezTo>
                  <a:pt x="1402" y="207001"/>
                  <a:pt x="109446" y="392383"/>
                  <a:pt x="113427" y="354283"/>
                </a:cubicBezTo>
                <a:cubicBezTo>
                  <a:pt x="117408" y="316183"/>
                  <a:pt x="68503" y="61425"/>
                  <a:pt x="65660" y="13089"/>
                </a:cubicBezTo>
                <a:cubicBezTo>
                  <a:pt x="62817" y="-35247"/>
                  <a:pt x="91250" y="65974"/>
                  <a:pt x="96368" y="64268"/>
                </a:cubicBezTo>
                <a:cubicBezTo>
                  <a:pt x="101486" y="62562"/>
                  <a:pt x="78171" y="3990"/>
                  <a:pt x="96368" y="2853"/>
                </a:cubicBezTo>
                <a:cubicBezTo>
                  <a:pt x="114565" y="1716"/>
                  <a:pt x="172568" y="48345"/>
                  <a:pt x="205550" y="57444"/>
                </a:cubicBezTo>
                <a:cubicBezTo>
                  <a:pt x="238532" y="66543"/>
                  <a:pt x="348283" y="37541"/>
                  <a:pt x="314732" y="40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7F55F59A-D48F-4E26-9D60-75700FE76630}"/>
              </a:ext>
            </a:extLst>
          </p:cNvPr>
          <p:cNvSpPr/>
          <p:nvPr/>
        </p:nvSpPr>
        <p:spPr>
          <a:xfrm>
            <a:off x="1753623" y="1591994"/>
            <a:ext cx="335320" cy="406776"/>
          </a:xfrm>
          <a:custGeom>
            <a:avLst/>
            <a:gdLst>
              <a:gd name="connsiteX0" fmla="*/ 114 w 335320"/>
              <a:gd name="connsiteY0" fmla="*/ 1382 h 406776"/>
              <a:gd name="connsiteX1" fmla="*/ 174123 w 335320"/>
              <a:gd name="connsiteY1" fmla="*/ 274337 h 406776"/>
              <a:gd name="connsiteX2" fmla="*/ 88825 w 335320"/>
              <a:gd name="connsiteY2" fmla="*/ 209510 h 406776"/>
              <a:gd name="connsiteX3" fmla="*/ 327661 w 335320"/>
              <a:gd name="connsiteY3" fmla="*/ 397167 h 406776"/>
              <a:gd name="connsiteX4" fmla="*/ 266246 w 335320"/>
              <a:gd name="connsiteY4" fmla="*/ 366460 h 406776"/>
              <a:gd name="connsiteX5" fmla="*/ 163887 w 335320"/>
              <a:gd name="connsiteY5" fmla="*/ 253866 h 406776"/>
              <a:gd name="connsiteX6" fmla="*/ 136592 w 335320"/>
              <a:gd name="connsiteY6" fmla="*/ 107152 h 406776"/>
              <a:gd name="connsiteX7" fmla="*/ 146828 w 335320"/>
              <a:gd name="connsiteY7" fmla="*/ 165155 h 406776"/>
              <a:gd name="connsiteX8" fmla="*/ 114 w 335320"/>
              <a:gd name="connsiteY8" fmla="*/ 1382 h 4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320" h="406776">
                <a:moveTo>
                  <a:pt x="114" y="1382"/>
                </a:moveTo>
                <a:cubicBezTo>
                  <a:pt x="4663" y="19579"/>
                  <a:pt x="159338" y="239649"/>
                  <a:pt x="174123" y="274337"/>
                </a:cubicBezTo>
                <a:cubicBezTo>
                  <a:pt x="188908" y="309025"/>
                  <a:pt x="63235" y="189038"/>
                  <a:pt x="88825" y="209510"/>
                </a:cubicBezTo>
                <a:cubicBezTo>
                  <a:pt x="114415" y="229982"/>
                  <a:pt x="298091" y="371009"/>
                  <a:pt x="327661" y="397167"/>
                </a:cubicBezTo>
                <a:cubicBezTo>
                  <a:pt x="357231" y="423325"/>
                  <a:pt x="293542" y="390343"/>
                  <a:pt x="266246" y="366460"/>
                </a:cubicBezTo>
                <a:cubicBezTo>
                  <a:pt x="238950" y="342577"/>
                  <a:pt x="185496" y="297084"/>
                  <a:pt x="163887" y="253866"/>
                </a:cubicBezTo>
                <a:cubicBezTo>
                  <a:pt x="142278" y="210648"/>
                  <a:pt x="139435" y="121937"/>
                  <a:pt x="136592" y="107152"/>
                </a:cubicBezTo>
                <a:cubicBezTo>
                  <a:pt x="133749" y="92367"/>
                  <a:pt x="166162" y="179940"/>
                  <a:pt x="146828" y="165155"/>
                </a:cubicBezTo>
                <a:cubicBezTo>
                  <a:pt x="127494" y="150370"/>
                  <a:pt x="-4435" y="-16815"/>
                  <a:pt x="114" y="1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BB38533A-4B91-7DB8-7800-B4CEEDA8F2E1}"/>
              </a:ext>
            </a:extLst>
          </p:cNvPr>
          <p:cNvSpPr/>
          <p:nvPr/>
        </p:nvSpPr>
        <p:spPr>
          <a:xfrm>
            <a:off x="1593199" y="1641020"/>
            <a:ext cx="293211" cy="867014"/>
          </a:xfrm>
          <a:custGeom>
            <a:avLst/>
            <a:gdLst>
              <a:gd name="connsiteX0" fmla="*/ 208305 w 293211"/>
              <a:gd name="connsiteY0" fmla="*/ 123 h 867014"/>
              <a:gd name="connsiteX1" fmla="*/ 47944 w 293211"/>
              <a:gd name="connsiteY1" fmla="*/ 160484 h 867014"/>
              <a:gd name="connsiteX2" fmla="*/ 109359 w 293211"/>
              <a:gd name="connsiteY2" fmla="*/ 119541 h 867014"/>
              <a:gd name="connsiteX3" fmla="*/ 37708 w 293211"/>
              <a:gd name="connsiteY3" fmla="*/ 283314 h 867014"/>
              <a:gd name="connsiteX4" fmla="*/ 99123 w 293211"/>
              <a:gd name="connsiteY4" fmla="*/ 423204 h 867014"/>
              <a:gd name="connsiteX5" fmla="*/ 99123 w 293211"/>
              <a:gd name="connsiteY5" fmla="*/ 296962 h 867014"/>
              <a:gd name="connsiteX6" fmla="*/ 109359 w 293211"/>
              <a:gd name="connsiteY6" fmla="*/ 443676 h 867014"/>
              <a:gd name="connsiteX7" fmla="*/ 153714 w 293211"/>
              <a:gd name="connsiteY7" fmla="*/ 583565 h 867014"/>
              <a:gd name="connsiteX8" fmla="*/ 146891 w 293211"/>
              <a:gd name="connsiteY8" fmla="*/ 515326 h 867014"/>
              <a:gd name="connsiteX9" fmla="*/ 245837 w 293211"/>
              <a:gd name="connsiteY9" fmla="*/ 726867 h 867014"/>
              <a:gd name="connsiteX10" fmla="*/ 208305 w 293211"/>
              <a:gd name="connsiteY10" fmla="*/ 593801 h 867014"/>
              <a:gd name="connsiteX11" fmla="*/ 290192 w 293211"/>
              <a:gd name="connsiteY11" fmla="*/ 754162 h 867014"/>
              <a:gd name="connsiteX12" fmla="*/ 82064 w 293211"/>
              <a:gd name="connsiteY12" fmla="*/ 866756 h 867014"/>
              <a:gd name="connsiteX13" fmla="*/ 198070 w 293211"/>
              <a:gd name="connsiteY13" fmla="*/ 778046 h 867014"/>
              <a:gd name="connsiteX14" fmla="*/ 133243 w 293211"/>
              <a:gd name="connsiteY14" fmla="*/ 566505 h 867014"/>
              <a:gd name="connsiteX15" fmla="*/ 177 w 293211"/>
              <a:gd name="connsiteY15" fmla="*/ 365201 h 867014"/>
              <a:gd name="connsiteX16" fmla="*/ 102535 w 293211"/>
              <a:gd name="connsiteY16" fmla="*/ 511914 h 867014"/>
              <a:gd name="connsiteX17" fmla="*/ 177 w 293211"/>
              <a:gd name="connsiteY17" fmla="*/ 245783 h 867014"/>
              <a:gd name="connsiteX18" fmla="*/ 105947 w 293211"/>
              <a:gd name="connsiteY18" fmla="*/ 92246 h 867014"/>
              <a:gd name="connsiteX19" fmla="*/ 37708 w 293211"/>
              <a:gd name="connsiteY19" fmla="*/ 133189 h 867014"/>
              <a:gd name="connsiteX20" fmla="*/ 208305 w 293211"/>
              <a:gd name="connsiteY20" fmla="*/ 123 h 86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3211" h="867014">
                <a:moveTo>
                  <a:pt x="208305" y="123"/>
                </a:moveTo>
                <a:cubicBezTo>
                  <a:pt x="210011" y="4672"/>
                  <a:pt x="64435" y="140581"/>
                  <a:pt x="47944" y="160484"/>
                </a:cubicBezTo>
                <a:cubicBezTo>
                  <a:pt x="31453" y="180387"/>
                  <a:pt x="111065" y="99069"/>
                  <a:pt x="109359" y="119541"/>
                </a:cubicBezTo>
                <a:cubicBezTo>
                  <a:pt x="107653" y="140013"/>
                  <a:pt x="39414" y="232704"/>
                  <a:pt x="37708" y="283314"/>
                </a:cubicBezTo>
                <a:cubicBezTo>
                  <a:pt x="36002" y="333924"/>
                  <a:pt x="88887" y="420929"/>
                  <a:pt x="99123" y="423204"/>
                </a:cubicBezTo>
                <a:cubicBezTo>
                  <a:pt x="109359" y="425479"/>
                  <a:pt x="97417" y="293550"/>
                  <a:pt x="99123" y="296962"/>
                </a:cubicBezTo>
                <a:cubicBezTo>
                  <a:pt x="100829" y="300374"/>
                  <a:pt x="100261" y="395909"/>
                  <a:pt x="109359" y="443676"/>
                </a:cubicBezTo>
                <a:cubicBezTo>
                  <a:pt x="118457" y="491443"/>
                  <a:pt x="147459" y="571623"/>
                  <a:pt x="153714" y="583565"/>
                </a:cubicBezTo>
                <a:cubicBezTo>
                  <a:pt x="159969" y="595507"/>
                  <a:pt x="131537" y="491442"/>
                  <a:pt x="146891" y="515326"/>
                </a:cubicBezTo>
                <a:cubicBezTo>
                  <a:pt x="162245" y="539210"/>
                  <a:pt x="235601" y="713788"/>
                  <a:pt x="245837" y="726867"/>
                </a:cubicBezTo>
                <a:cubicBezTo>
                  <a:pt x="256073" y="739946"/>
                  <a:pt x="200913" y="589252"/>
                  <a:pt x="208305" y="593801"/>
                </a:cubicBezTo>
                <a:cubicBezTo>
                  <a:pt x="215697" y="598350"/>
                  <a:pt x="311232" y="708670"/>
                  <a:pt x="290192" y="754162"/>
                </a:cubicBezTo>
                <a:cubicBezTo>
                  <a:pt x="269152" y="799654"/>
                  <a:pt x="97418" y="862775"/>
                  <a:pt x="82064" y="866756"/>
                </a:cubicBezTo>
                <a:cubicBezTo>
                  <a:pt x="66710" y="870737"/>
                  <a:pt x="189540" y="828088"/>
                  <a:pt x="198070" y="778046"/>
                </a:cubicBezTo>
                <a:cubicBezTo>
                  <a:pt x="206600" y="728004"/>
                  <a:pt x="166225" y="635313"/>
                  <a:pt x="133243" y="566505"/>
                </a:cubicBezTo>
                <a:cubicBezTo>
                  <a:pt x="100261" y="497698"/>
                  <a:pt x="5295" y="374299"/>
                  <a:pt x="177" y="365201"/>
                </a:cubicBezTo>
                <a:cubicBezTo>
                  <a:pt x="-4941" y="356103"/>
                  <a:pt x="102535" y="531817"/>
                  <a:pt x="102535" y="511914"/>
                </a:cubicBezTo>
                <a:cubicBezTo>
                  <a:pt x="102535" y="492011"/>
                  <a:pt x="-392" y="315728"/>
                  <a:pt x="177" y="245783"/>
                </a:cubicBezTo>
                <a:cubicBezTo>
                  <a:pt x="746" y="175838"/>
                  <a:pt x="99692" y="111012"/>
                  <a:pt x="105947" y="92246"/>
                </a:cubicBezTo>
                <a:cubicBezTo>
                  <a:pt x="112202" y="73480"/>
                  <a:pt x="22923" y="148543"/>
                  <a:pt x="37708" y="133189"/>
                </a:cubicBezTo>
                <a:cubicBezTo>
                  <a:pt x="52493" y="117835"/>
                  <a:pt x="206599" y="-4426"/>
                  <a:pt x="208305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0B0E92DA-C676-FBEC-1BF6-F9AE475A0900}"/>
              </a:ext>
            </a:extLst>
          </p:cNvPr>
          <p:cNvSpPr/>
          <p:nvPr/>
        </p:nvSpPr>
        <p:spPr>
          <a:xfrm>
            <a:off x="1942140" y="1074142"/>
            <a:ext cx="447175" cy="914575"/>
          </a:xfrm>
          <a:custGeom>
            <a:avLst/>
            <a:gdLst>
              <a:gd name="connsiteX0" fmla="*/ 442806 w 447175"/>
              <a:gd name="connsiteY0" fmla="*/ 619 h 914575"/>
              <a:gd name="connsiteX1" fmla="*/ 282445 w 447175"/>
              <a:gd name="connsiteY1" fmla="*/ 106389 h 914575"/>
              <a:gd name="connsiteX2" fmla="*/ 70905 w 447175"/>
              <a:gd name="connsiteY2" fmla="*/ 126861 h 914575"/>
              <a:gd name="connsiteX3" fmla="*/ 53845 w 447175"/>
              <a:gd name="connsiteY3" fmla="*/ 191688 h 914575"/>
              <a:gd name="connsiteX4" fmla="*/ 50433 w 447175"/>
              <a:gd name="connsiteY4" fmla="*/ 239455 h 914575"/>
              <a:gd name="connsiteX5" fmla="*/ 81141 w 447175"/>
              <a:gd name="connsiteY5" fmla="*/ 328165 h 914575"/>
              <a:gd name="connsiteX6" fmla="*/ 2666 w 447175"/>
              <a:gd name="connsiteY6" fmla="*/ 184864 h 914575"/>
              <a:gd name="connsiteX7" fmla="*/ 19726 w 447175"/>
              <a:gd name="connsiteY7" fmla="*/ 369109 h 914575"/>
              <a:gd name="connsiteX8" fmla="*/ 33373 w 447175"/>
              <a:gd name="connsiteY8" fmla="*/ 491939 h 914575"/>
              <a:gd name="connsiteX9" fmla="*/ 53845 w 447175"/>
              <a:gd name="connsiteY9" fmla="*/ 328165 h 914575"/>
              <a:gd name="connsiteX10" fmla="*/ 105024 w 447175"/>
              <a:gd name="connsiteY10" fmla="*/ 491939 h 914575"/>
              <a:gd name="connsiteX11" fmla="*/ 197147 w 447175"/>
              <a:gd name="connsiteY11" fmla="*/ 587473 h 914575"/>
              <a:gd name="connsiteX12" fmla="*/ 173263 w 447175"/>
              <a:gd name="connsiteY12" fmla="*/ 485115 h 914575"/>
              <a:gd name="connsiteX13" fmla="*/ 221030 w 447175"/>
              <a:gd name="connsiteY13" fmla="*/ 635240 h 914575"/>
              <a:gd name="connsiteX14" fmla="*/ 139144 w 447175"/>
              <a:gd name="connsiteY14" fmla="*/ 853604 h 914575"/>
              <a:gd name="connsiteX15" fmla="*/ 101612 w 447175"/>
              <a:gd name="connsiteY15" fmla="*/ 908195 h 914575"/>
              <a:gd name="connsiteX16" fmla="*/ 231266 w 447175"/>
              <a:gd name="connsiteY16" fmla="*/ 734186 h 914575"/>
              <a:gd name="connsiteX17" fmla="*/ 139144 w 447175"/>
              <a:gd name="connsiteY17" fmla="*/ 553354 h 914575"/>
              <a:gd name="connsiteX18" fmla="*/ 74317 w 447175"/>
              <a:gd name="connsiteY18" fmla="*/ 222395 h 914575"/>
              <a:gd name="connsiteX19" fmla="*/ 105024 w 447175"/>
              <a:gd name="connsiteY19" fmla="*/ 160980 h 914575"/>
              <a:gd name="connsiteX20" fmla="*/ 442806 w 447175"/>
              <a:gd name="connsiteY20" fmla="*/ 619 h 9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7175" h="914575">
                <a:moveTo>
                  <a:pt x="442806" y="619"/>
                </a:moveTo>
                <a:cubicBezTo>
                  <a:pt x="472376" y="-8479"/>
                  <a:pt x="344428" y="85349"/>
                  <a:pt x="282445" y="106389"/>
                </a:cubicBezTo>
                <a:cubicBezTo>
                  <a:pt x="220461" y="127429"/>
                  <a:pt x="109005" y="112645"/>
                  <a:pt x="70905" y="126861"/>
                </a:cubicBezTo>
                <a:cubicBezTo>
                  <a:pt x="32805" y="141078"/>
                  <a:pt x="57257" y="172922"/>
                  <a:pt x="53845" y="191688"/>
                </a:cubicBezTo>
                <a:cubicBezTo>
                  <a:pt x="50433" y="210454"/>
                  <a:pt x="45884" y="216709"/>
                  <a:pt x="50433" y="239455"/>
                </a:cubicBezTo>
                <a:cubicBezTo>
                  <a:pt x="54982" y="262201"/>
                  <a:pt x="89102" y="337264"/>
                  <a:pt x="81141" y="328165"/>
                </a:cubicBezTo>
                <a:cubicBezTo>
                  <a:pt x="73180" y="319067"/>
                  <a:pt x="12902" y="178040"/>
                  <a:pt x="2666" y="184864"/>
                </a:cubicBezTo>
                <a:cubicBezTo>
                  <a:pt x="-7570" y="191688"/>
                  <a:pt x="14608" y="317930"/>
                  <a:pt x="19726" y="369109"/>
                </a:cubicBezTo>
                <a:cubicBezTo>
                  <a:pt x="24844" y="420288"/>
                  <a:pt x="27686" y="498763"/>
                  <a:pt x="33373" y="491939"/>
                </a:cubicBezTo>
                <a:cubicBezTo>
                  <a:pt x="39060" y="485115"/>
                  <a:pt x="41903" y="328165"/>
                  <a:pt x="53845" y="328165"/>
                </a:cubicBezTo>
                <a:cubicBezTo>
                  <a:pt x="65787" y="328165"/>
                  <a:pt x="81140" y="448721"/>
                  <a:pt x="105024" y="491939"/>
                </a:cubicBezTo>
                <a:cubicBezTo>
                  <a:pt x="128908" y="535157"/>
                  <a:pt x="185774" y="588610"/>
                  <a:pt x="197147" y="587473"/>
                </a:cubicBezTo>
                <a:cubicBezTo>
                  <a:pt x="208520" y="586336"/>
                  <a:pt x="169283" y="477154"/>
                  <a:pt x="173263" y="485115"/>
                </a:cubicBezTo>
                <a:cubicBezTo>
                  <a:pt x="177243" y="493076"/>
                  <a:pt x="226717" y="573825"/>
                  <a:pt x="221030" y="635240"/>
                </a:cubicBezTo>
                <a:cubicBezTo>
                  <a:pt x="215343" y="696655"/>
                  <a:pt x="159047" y="808112"/>
                  <a:pt x="139144" y="853604"/>
                </a:cubicBezTo>
                <a:cubicBezTo>
                  <a:pt x="119241" y="899096"/>
                  <a:pt x="86258" y="928098"/>
                  <a:pt x="101612" y="908195"/>
                </a:cubicBezTo>
                <a:cubicBezTo>
                  <a:pt x="116966" y="888292"/>
                  <a:pt x="225011" y="793326"/>
                  <a:pt x="231266" y="734186"/>
                </a:cubicBezTo>
                <a:cubicBezTo>
                  <a:pt x="237521" y="675046"/>
                  <a:pt x="165302" y="638653"/>
                  <a:pt x="139144" y="553354"/>
                </a:cubicBezTo>
                <a:cubicBezTo>
                  <a:pt x="112986" y="468055"/>
                  <a:pt x="80004" y="287791"/>
                  <a:pt x="74317" y="222395"/>
                </a:cubicBezTo>
                <a:cubicBezTo>
                  <a:pt x="68630" y="156999"/>
                  <a:pt x="36785" y="194531"/>
                  <a:pt x="105024" y="160980"/>
                </a:cubicBezTo>
                <a:cubicBezTo>
                  <a:pt x="173263" y="127429"/>
                  <a:pt x="413236" y="9717"/>
                  <a:pt x="442806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BE8BC19E-882D-A7E7-F33D-8F7D6CDBB4FD}"/>
              </a:ext>
            </a:extLst>
          </p:cNvPr>
          <p:cNvSpPr/>
          <p:nvPr/>
        </p:nvSpPr>
        <p:spPr>
          <a:xfrm>
            <a:off x="1873154" y="1473847"/>
            <a:ext cx="255995" cy="468298"/>
          </a:xfrm>
          <a:custGeom>
            <a:avLst/>
            <a:gdLst>
              <a:gd name="connsiteX0" fmla="*/ 1 w 255995"/>
              <a:gd name="connsiteY0" fmla="*/ 111 h 468298"/>
              <a:gd name="connsiteX1" fmla="*/ 194482 w 255995"/>
              <a:gd name="connsiteY1" fmla="*/ 290126 h 468298"/>
              <a:gd name="connsiteX2" fmla="*/ 153539 w 255995"/>
              <a:gd name="connsiteY2" fmla="*/ 467547 h 468298"/>
              <a:gd name="connsiteX3" fmla="*/ 187658 w 255995"/>
              <a:gd name="connsiteY3" fmla="*/ 351541 h 468298"/>
              <a:gd name="connsiteX4" fmla="*/ 255897 w 255995"/>
              <a:gd name="connsiteY4" fmla="*/ 293538 h 468298"/>
              <a:gd name="connsiteX5" fmla="*/ 197894 w 255995"/>
              <a:gd name="connsiteY5" fmla="*/ 256007 h 468298"/>
              <a:gd name="connsiteX6" fmla="*/ 1 w 255995"/>
              <a:gd name="connsiteY6" fmla="*/ 111 h 46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995" h="468298">
                <a:moveTo>
                  <a:pt x="1" y="111"/>
                </a:moveTo>
                <a:cubicBezTo>
                  <a:pt x="-568" y="5798"/>
                  <a:pt x="168892" y="212220"/>
                  <a:pt x="194482" y="290126"/>
                </a:cubicBezTo>
                <a:cubicBezTo>
                  <a:pt x="220072" y="368032"/>
                  <a:pt x="154676" y="457311"/>
                  <a:pt x="153539" y="467547"/>
                </a:cubicBezTo>
                <a:cubicBezTo>
                  <a:pt x="152402" y="477783"/>
                  <a:pt x="170598" y="380542"/>
                  <a:pt x="187658" y="351541"/>
                </a:cubicBezTo>
                <a:cubicBezTo>
                  <a:pt x="204718" y="322540"/>
                  <a:pt x="254191" y="309460"/>
                  <a:pt x="255897" y="293538"/>
                </a:cubicBezTo>
                <a:cubicBezTo>
                  <a:pt x="257603" y="277616"/>
                  <a:pt x="237131" y="304911"/>
                  <a:pt x="197894" y="256007"/>
                </a:cubicBezTo>
                <a:cubicBezTo>
                  <a:pt x="158657" y="207103"/>
                  <a:pt x="570" y="-5576"/>
                  <a:pt x="1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2A48D3F-8B81-9FAD-796A-F169B297B905}"/>
              </a:ext>
            </a:extLst>
          </p:cNvPr>
          <p:cNvSpPr/>
          <p:nvPr/>
        </p:nvSpPr>
        <p:spPr>
          <a:xfrm>
            <a:off x="2210213" y="842779"/>
            <a:ext cx="877885" cy="263847"/>
          </a:xfrm>
          <a:custGeom>
            <a:avLst/>
            <a:gdLst>
              <a:gd name="connsiteX0" fmla="*/ 4136 w 877885"/>
              <a:gd name="connsiteY0" fmla="*/ 262690 h 263847"/>
              <a:gd name="connsiteX1" fmla="*/ 212265 w 877885"/>
              <a:gd name="connsiteY1" fmla="*/ 139860 h 263847"/>
              <a:gd name="connsiteX2" fmla="*/ 338506 w 877885"/>
              <a:gd name="connsiteY2" fmla="*/ 3382 h 263847"/>
              <a:gd name="connsiteX3" fmla="*/ 242972 w 877885"/>
              <a:gd name="connsiteY3" fmla="*/ 40914 h 263847"/>
              <a:gd name="connsiteX4" fmla="*/ 362390 w 877885"/>
              <a:gd name="connsiteY4" fmla="*/ 34090 h 263847"/>
              <a:gd name="connsiteX5" fmla="*/ 863945 w 877885"/>
              <a:gd name="connsiteY5" fmla="*/ 146684 h 263847"/>
              <a:gd name="connsiteX6" fmla="*/ 710408 w 877885"/>
              <a:gd name="connsiteY6" fmla="*/ 139860 h 263847"/>
              <a:gd name="connsiteX7" fmla="*/ 416981 w 877885"/>
              <a:gd name="connsiteY7" fmla="*/ 64797 h 263847"/>
              <a:gd name="connsiteX8" fmla="*/ 4136 w 877885"/>
              <a:gd name="connsiteY8" fmla="*/ 262690 h 2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885" h="263847">
                <a:moveTo>
                  <a:pt x="4136" y="262690"/>
                </a:moveTo>
                <a:cubicBezTo>
                  <a:pt x="-29983" y="275201"/>
                  <a:pt x="156537" y="183078"/>
                  <a:pt x="212265" y="139860"/>
                </a:cubicBezTo>
                <a:cubicBezTo>
                  <a:pt x="267993" y="96642"/>
                  <a:pt x="333388" y="19873"/>
                  <a:pt x="338506" y="3382"/>
                </a:cubicBezTo>
                <a:cubicBezTo>
                  <a:pt x="343624" y="-13109"/>
                  <a:pt x="238991" y="35796"/>
                  <a:pt x="242972" y="40914"/>
                </a:cubicBezTo>
                <a:cubicBezTo>
                  <a:pt x="246953" y="46032"/>
                  <a:pt x="258895" y="16462"/>
                  <a:pt x="362390" y="34090"/>
                </a:cubicBezTo>
                <a:cubicBezTo>
                  <a:pt x="465886" y="51718"/>
                  <a:pt x="805942" y="129056"/>
                  <a:pt x="863945" y="146684"/>
                </a:cubicBezTo>
                <a:cubicBezTo>
                  <a:pt x="921948" y="164312"/>
                  <a:pt x="784902" y="153508"/>
                  <a:pt x="710408" y="139860"/>
                </a:cubicBezTo>
                <a:cubicBezTo>
                  <a:pt x="635914" y="126212"/>
                  <a:pt x="527869" y="43188"/>
                  <a:pt x="416981" y="64797"/>
                </a:cubicBezTo>
                <a:cubicBezTo>
                  <a:pt x="306093" y="86406"/>
                  <a:pt x="38255" y="250179"/>
                  <a:pt x="4136" y="262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76C32FF-3C07-CC9D-86CE-2F5780C8DB17}"/>
              </a:ext>
            </a:extLst>
          </p:cNvPr>
          <p:cNvSpPr/>
          <p:nvPr/>
        </p:nvSpPr>
        <p:spPr>
          <a:xfrm>
            <a:off x="1895352" y="1000518"/>
            <a:ext cx="500451" cy="152168"/>
          </a:xfrm>
          <a:custGeom>
            <a:avLst/>
            <a:gdLst>
              <a:gd name="connsiteX0" fmla="*/ 1687 w 500451"/>
              <a:gd name="connsiteY0" fmla="*/ 128834 h 152168"/>
              <a:gd name="connsiteX1" fmla="*/ 182520 w 500451"/>
              <a:gd name="connsiteY1" fmla="*/ 145894 h 152168"/>
              <a:gd name="connsiteX2" fmla="*/ 493006 w 500451"/>
              <a:gd name="connsiteY2" fmla="*/ 2592 h 152168"/>
              <a:gd name="connsiteX3" fmla="*/ 394060 w 500451"/>
              <a:gd name="connsiteY3" fmla="*/ 60595 h 152168"/>
              <a:gd name="connsiteX4" fmla="*/ 284878 w 500451"/>
              <a:gd name="connsiteY4" fmla="*/ 149306 h 152168"/>
              <a:gd name="connsiteX5" fmla="*/ 1687 w 500451"/>
              <a:gd name="connsiteY5" fmla="*/ 128834 h 15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451" h="152168">
                <a:moveTo>
                  <a:pt x="1687" y="128834"/>
                </a:moveTo>
                <a:cubicBezTo>
                  <a:pt x="-15373" y="128265"/>
                  <a:pt x="100634" y="166934"/>
                  <a:pt x="182520" y="145894"/>
                </a:cubicBezTo>
                <a:cubicBezTo>
                  <a:pt x="264407" y="124854"/>
                  <a:pt x="457749" y="16808"/>
                  <a:pt x="493006" y="2592"/>
                </a:cubicBezTo>
                <a:cubicBezTo>
                  <a:pt x="528263" y="-11624"/>
                  <a:pt x="428748" y="36143"/>
                  <a:pt x="394060" y="60595"/>
                </a:cubicBezTo>
                <a:cubicBezTo>
                  <a:pt x="359372" y="85047"/>
                  <a:pt x="346293" y="137933"/>
                  <a:pt x="284878" y="149306"/>
                </a:cubicBezTo>
                <a:cubicBezTo>
                  <a:pt x="223463" y="160679"/>
                  <a:pt x="18747" y="129403"/>
                  <a:pt x="1687" y="12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E187B23-E6BF-5172-E29F-82EB020A3DA4}"/>
              </a:ext>
            </a:extLst>
          </p:cNvPr>
          <p:cNvSpPr/>
          <p:nvPr/>
        </p:nvSpPr>
        <p:spPr>
          <a:xfrm>
            <a:off x="2714779" y="236434"/>
            <a:ext cx="360611" cy="840703"/>
          </a:xfrm>
          <a:custGeom>
            <a:avLst/>
            <a:gdLst>
              <a:gd name="connsiteX0" fmla="*/ 141015 w 360611"/>
              <a:gd name="connsiteY0" fmla="*/ 12638 h 840703"/>
              <a:gd name="connsiteX1" fmla="*/ 62540 w 360611"/>
              <a:gd name="connsiteY1" fmla="*/ 193470 h 840703"/>
              <a:gd name="connsiteX2" fmla="*/ 164899 w 360611"/>
              <a:gd name="connsiteY2" fmla="*/ 408423 h 840703"/>
              <a:gd name="connsiteX3" fmla="*/ 171722 w 360611"/>
              <a:gd name="connsiteY3" fmla="*/ 289005 h 840703"/>
              <a:gd name="connsiteX4" fmla="*/ 168311 w 360611"/>
              <a:gd name="connsiteY4" fmla="*/ 405011 h 840703"/>
              <a:gd name="connsiteX5" fmla="*/ 253609 w 360611"/>
              <a:gd name="connsiteY5" fmla="*/ 602903 h 840703"/>
              <a:gd name="connsiteX6" fmla="*/ 216078 w 360611"/>
              <a:gd name="connsiteY6" fmla="*/ 514193 h 840703"/>
              <a:gd name="connsiteX7" fmla="*/ 355967 w 360611"/>
              <a:gd name="connsiteY7" fmla="*/ 831503 h 840703"/>
              <a:gd name="connsiteX8" fmla="*/ 308200 w 360611"/>
              <a:gd name="connsiteY8" fmla="*/ 718909 h 840703"/>
              <a:gd name="connsiteX9" fmla="*/ 123955 w 360611"/>
              <a:gd name="connsiteY9" fmla="*/ 347008 h 840703"/>
              <a:gd name="connsiteX10" fmla="*/ 31833 w 360611"/>
              <a:gd name="connsiteY10" fmla="*/ 210530 h 840703"/>
              <a:gd name="connsiteX11" fmla="*/ 28421 w 360611"/>
              <a:gd name="connsiteY11" fmla="*/ 251473 h 840703"/>
              <a:gd name="connsiteX12" fmla="*/ 59128 w 360611"/>
              <a:gd name="connsiteY12" fmla="*/ 111584 h 840703"/>
              <a:gd name="connsiteX13" fmla="*/ 4537 w 360611"/>
              <a:gd name="connsiteY13" fmla="*/ 155939 h 840703"/>
              <a:gd name="connsiteX14" fmla="*/ 199018 w 360611"/>
              <a:gd name="connsiteY14" fmla="*/ 29697 h 840703"/>
              <a:gd name="connsiteX15" fmla="*/ 141015 w 360611"/>
              <a:gd name="connsiteY15" fmla="*/ 12638 h 84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0611" h="840703">
                <a:moveTo>
                  <a:pt x="141015" y="12638"/>
                </a:moveTo>
                <a:cubicBezTo>
                  <a:pt x="118269" y="39934"/>
                  <a:pt x="58559" y="127506"/>
                  <a:pt x="62540" y="193470"/>
                </a:cubicBezTo>
                <a:cubicBezTo>
                  <a:pt x="66521" y="259434"/>
                  <a:pt x="146702" y="392501"/>
                  <a:pt x="164899" y="408423"/>
                </a:cubicBezTo>
                <a:cubicBezTo>
                  <a:pt x="183096" y="424346"/>
                  <a:pt x="171153" y="289574"/>
                  <a:pt x="171722" y="289005"/>
                </a:cubicBezTo>
                <a:cubicBezTo>
                  <a:pt x="172291" y="288436"/>
                  <a:pt x="154663" y="352695"/>
                  <a:pt x="168311" y="405011"/>
                </a:cubicBezTo>
                <a:cubicBezTo>
                  <a:pt x="181959" y="457327"/>
                  <a:pt x="245648" y="584706"/>
                  <a:pt x="253609" y="602903"/>
                </a:cubicBezTo>
                <a:cubicBezTo>
                  <a:pt x="261570" y="621100"/>
                  <a:pt x="199018" y="476093"/>
                  <a:pt x="216078" y="514193"/>
                </a:cubicBezTo>
                <a:cubicBezTo>
                  <a:pt x="233138" y="552293"/>
                  <a:pt x="340613" y="797384"/>
                  <a:pt x="355967" y="831503"/>
                </a:cubicBezTo>
                <a:cubicBezTo>
                  <a:pt x="371321" y="865622"/>
                  <a:pt x="346869" y="799658"/>
                  <a:pt x="308200" y="718909"/>
                </a:cubicBezTo>
                <a:cubicBezTo>
                  <a:pt x="269531" y="638160"/>
                  <a:pt x="170016" y="431738"/>
                  <a:pt x="123955" y="347008"/>
                </a:cubicBezTo>
                <a:cubicBezTo>
                  <a:pt x="77894" y="262278"/>
                  <a:pt x="47755" y="226453"/>
                  <a:pt x="31833" y="210530"/>
                </a:cubicBezTo>
                <a:cubicBezTo>
                  <a:pt x="15911" y="194608"/>
                  <a:pt x="23872" y="267964"/>
                  <a:pt x="28421" y="251473"/>
                </a:cubicBezTo>
                <a:cubicBezTo>
                  <a:pt x="32970" y="234982"/>
                  <a:pt x="63109" y="127506"/>
                  <a:pt x="59128" y="111584"/>
                </a:cubicBezTo>
                <a:cubicBezTo>
                  <a:pt x="55147" y="95662"/>
                  <a:pt x="-18778" y="169587"/>
                  <a:pt x="4537" y="155939"/>
                </a:cubicBezTo>
                <a:cubicBezTo>
                  <a:pt x="27852" y="142291"/>
                  <a:pt x="171722" y="51875"/>
                  <a:pt x="199018" y="29697"/>
                </a:cubicBezTo>
                <a:cubicBezTo>
                  <a:pt x="226314" y="7519"/>
                  <a:pt x="163761" y="-14658"/>
                  <a:pt x="141015" y="12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8A1B67AE-62E7-E763-274F-7A69437288C3}"/>
              </a:ext>
            </a:extLst>
          </p:cNvPr>
          <p:cNvSpPr/>
          <p:nvPr/>
        </p:nvSpPr>
        <p:spPr>
          <a:xfrm>
            <a:off x="3350269" y="3110867"/>
            <a:ext cx="174294" cy="858331"/>
          </a:xfrm>
          <a:custGeom>
            <a:avLst/>
            <a:gdLst>
              <a:gd name="connsiteX0" fmla="*/ 174265 w 174294"/>
              <a:gd name="connsiteY0" fmla="*/ 823 h 858331"/>
              <a:gd name="connsiteX1" fmla="*/ 10492 w 174294"/>
              <a:gd name="connsiteY1" fmla="*/ 659327 h 858331"/>
              <a:gd name="connsiteX2" fmla="*/ 41200 w 174294"/>
              <a:gd name="connsiteY2" fmla="*/ 563793 h 858331"/>
              <a:gd name="connsiteX3" fmla="*/ 256 w 174294"/>
              <a:gd name="connsiteY3" fmla="*/ 806040 h 858331"/>
              <a:gd name="connsiteX4" fmla="*/ 24140 w 174294"/>
              <a:gd name="connsiteY4" fmla="*/ 754861 h 858331"/>
              <a:gd name="connsiteX5" fmla="*/ 30964 w 174294"/>
              <a:gd name="connsiteY5" fmla="*/ 850396 h 858331"/>
              <a:gd name="connsiteX6" fmla="*/ 75319 w 174294"/>
              <a:gd name="connsiteY6" fmla="*/ 819688 h 858331"/>
              <a:gd name="connsiteX7" fmla="*/ 95791 w 174294"/>
              <a:gd name="connsiteY7" fmla="*/ 840160 h 858331"/>
              <a:gd name="connsiteX8" fmla="*/ 71907 w 174294"/>
              <a:gd name="connsiteY8" fmla="*/ 512614 h 858331"/>
              <a:gd name="connsiteX9" fmla="*/ 82143 w 174294"/>
              <a:gd name="connsiteY9" fmla="*/ 812864 h 858331"/>
              <a:gd name="connsiteX10" fmla="*/ 51435 w 174294"/>
              <a:gd name="connsiteY10" fmla="*/ 802629 h 858331"/>
              <a:gd name="connsiteX11" fmla="*/ 61671 w 174294"/>
              <a:gd name="connsiteY11" fmla="*/ 396608 h 858331"/>
              <a:gd name="connsiteX12" fmla="*/ 24140 w 174294"/>
              <a:gd name="connsiteY12" fmla="*/ 519437 h 858331"/>
              <a:gd name="connsiteX13" fmla="*/ 174265 w 174294"/>
              <a:gd name="connsiteY13" fmla="*/ 823 h 85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294" h="858331">
                <a:moveTo>
                  <a:pt x="174265" y="823"/>
                </a:moveTo>
                <a:cubicBezTo>
                  <a:pt x="171990" y="24138"/>
                  <a:pt x="32669" y="565499"/>
                  <a:pt x="10492" y="659327"/>
                </a:cubicBezTo>
                <a:cubicBezTo>
                  <a:pt x="-11685" y="753155"/>
                  <a:pt x="42906" y="539341"/>
                  <a:pt x="41200" y="563793"/>
                </a:cubicBezTo>
                <a:cubicBezTo>
                  <a:pt x="39494" y="588245"/>
                  <a:pt x="3099" y="774195"/>
                  <a:pt x="256" y="806040"/>
                </a:cubicBezTo>
                <a:cubicBezTo>
                  <a:pt x="-2587" y="837885"/>
                  <a:pt x="19022" y="747468"/>
                  <a:pt x="24140" y="754861"/>
                </a:cubicBezTo>
                <a:cubicBezTo>
                  <a:pt x="29258" y="762254"/>
                  <a:pt x="22434" y="839592"/>
                  <a:pt x="30964" y="850396"/>
                </a:cubicBezTo>
                <a:cubicBezTo>
                  <a:pt x="39494" y="861200"/>
                  <a:pt x="64514" y="821394"/>
                  <a:pt x="75319" y="819688"/>
                </a:cubicBezTo>
                <a:cubicBezTo>
                  <a:pt x="86123" y="817982"/>
                  <a:pt x="96360" y="891339"/>
                  <a:pt x="95791" y="840160"/>
                </a:cubicBezTo>
                <a:cubicBezTo>
                  <a:pt x="95222" y="788981"/>
                  <a:pt x="74182" y="517163"/>
                  <a:pt x="71907" y="512614"/>
                </a:cubicBezTo>
                <a:cubicBezTo>
                  <a:pt x="69632" y="508065"/>
                  <a:pt x="85555" y="764528"/>
                  <a:pt x="82143" y="812864"/>
                </a:cubicBezTo>
                <a:cubicBezTo>
                  <a:pt x="78731" y="861200"/>
                  <a:pt x="54847" y="872005"/>
                  <a:pt x="51435" y="802629"/>
                </a:cubicBezTo>
                <a:cubicBezTo>
                  <a:pt x="48023" y="733253"/>
                  <a:pt x="66220" y="443807"/>
                  <a:pt x="61671" y="396608"/>
                </a:cubicBezTo>
                <a:cubicBezTo>
                  <a:pt x="57122" y="349409"/>
                  <a:pt x="2531" y="582558"/>
                  <a:pt x="24140" y="519437"/>
                </a:cubicBezTo>
                <a:cubicBezTo>
                  <a:pt x="45749" y="456316"/>
                  <a:pt x="176540" y="-22492"/>
                  <a:pt x="174265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F9B15774-84D5-FA09-FAF8-0B96BA123869}"/>
              </a:ext>
            </a:extLst>
          </p:cNvPr>
          <p:cNvSpPr/>
          <p:nvPr/>
        </p:nvSpPr>
        <p:spPr>
          <a:xfrm>
            <a:off x="2296224" y="3715453"/>
            <a:ext cx="393116" cy="299770"/>
          </a:xfrm>
          <a:custGeom>
            <a:avLst/>
            <a:gdLst>
              <a:gd name="connsiteX0" fmla="*/ 392385 w 393116"/>
              <a:gd name="connsiteY0" fmla="*/ 150 h 299770"/>
              <a:gd name="connsiteX1" fmla="*/ 307086 w 393116"/>
              <a:gd name="connsiteY1" fmla="*/ 99096 h 299770"/>
              <a:gd name="connsiteX2" fmla="*/ 296851 w 393116"/>
              <a:gd name="connsiteY2" fmla="*/ 283341 h 299770"/>
              <a:gd name="connsiteX3" fmla="*/ 235436 w 393116"/>
              <a:gd name="connsiteY3" fmla="*/ 266281 h 299770"/>
              <a:gd name="connsiteX4" fmla="*/ 12 w 393116"/>
              <a:gd name="connsiteY4" fmla="*/ 126392 h 299770"/>
              <a:gd name="connsiteX5" fmla="*/ 225200 w 393116"/>
              <a:gd name="connsiteY5" fmla="*/ 273105 h 299770"/>
              <a:gd name="connsiteX6" fmla="*/ 317322 w 393116"/>
              <a:gd name="connsiteY6" fmla="*/ 293577 h 299770"/>
              <a:gd name="connsiteX7" fmla="*/ 276379 w 393116"/>
              <a:gd name="connsiteY7" fmla="*/ 201454 h 299770"/>
              <a:gd name="connsiteX8" fmla="*/ 317322 w 393116"/>
              <a:gd name="connsiteY8" fmla="*/ 37681 h 299770"/>
              <a:gd name="connsiteX9" fmla="*/ 252495 w 393116"/>
              <a:gd name="connsiteY9" fmla="*/ 119568 h 299770"/>
              <a:gd name="connsiteX10" fmla="*/ 392385 w 393116"/>
              <a:gd name="connsiteY10" fmla="*/ 150 h 29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116" h="299770">
                <a:moveTo>
                  <a:pt x="392385" y="150"/>
                </a:moveTo>
                <a:cubicBezTo>
                  <a:pt x="401484" y="-3262"/>
                  <a:pt x="323008" y="51898"/>
                  <a:pt x="307086" y="99096"/>
                </a:cubicBezTo>
                <a:cubicBezTo>
                  <a:pt x="291164" y="146294"/>
                  <a:pt x="308793" y="255477"/>
                  <a:pt x="296851" y="283341"/>
                </a:cubicBezTo>
                <a:cubicBezTo>
                  <a:pt x="284909" y="311205"/>
                  <a:pt x="284909" y="292439"/>
                  <a:pt x="235436" y="266281"/>
                </a:cubicBezTo>
                <a:cubicBezTo>
                  <a:pt x="185963" y="240123"/>
                  <a:pt x="1718" y="125255"/>
                  <a:pt x="12" y="126392"/>
                </a:cubicBezTo>
                <a:cubicBezTo>
                  <a:pt x="-1694" y="127529"/>
                  <a:pt x="172315" y="245241"/>
                  <a:pt x="225200" y="273105"/>
                </a:cubicBezTo>
                <a:cubicBezTo>
                  <a:pt x="278085" y="300969"/>
                  <a:pt x="308792" y="305519"/>
                  <a:pt x="317322" y="293577"/>
                </a:cubicBezTo>
                <a:cubicBezTo>
                  <a:pt x="325852" y="281635"/>
                  <a:pt x="276379" y="244103"/>
                  <a:pt x="276379" y="201454"/>
                </a:cubicBezTo>
                <a:cubicBezTo>
                  <a:pt x="276379" y="158805"/>
                  <a:pt x="321303" y="51329"/>
                  <a:pt x="317322" y="37681"/>
                </a:cubicBezTo>
                <a:cubicBezTo>
                  <a:pt x="313341" y="24033"/>
                  <a:pt x="239984" y="126392"/>
                  <a:pt x="252495" y="119568"/>
                </a:cubicBezTo>
                <a:cubicBezTo>
                  <a:pt x="265005" y="112744"/>
                  <a:pt x="383286" y="3562"/>
                  <a:pt x="392385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FEB25C06-515C-9BE9-F39B-67FAA45C2D09}"/>
              </a:ext>
            </a:extLst>
          </p:cNvPr>
          <p:cNvSpPr/>
          <p:nvPr/>
        </p:nvSpPr>
        <p:spPr>
          <a:xfrm>
            <a:off x="2569191" y="3732663"/>
            <a:ext cx="718467" cy="351620"/>
          </a:xfrm>
          <a:custGeom>
            <a:avLst/>
            <a:gdLst>
              <a:gd name="connsiteX0" fmla="*/ 0 w 718467"/>
              <a:gd name="connsiteY0" fmla="*/ 0 h 351620"/>
              <a:gd name="connsiteX1" fmla="*/ 259308 w 718467"/>
              <a:gd name="connsiteY1" fmla="*/ 214952 h 351620"/>
              <a:gd name="connsiteX2" fmla="*/ 221776 w 718467"/>
              <a:gd name="connsiteY2" fmla="*/ 129653 h 351620"/>
              <a:gd name="connsiteX3" fmla="*/ 313899 w 718467"/>
              <a:gd name="connsiteY3" fmla="*/ 269543 h 351620"/>
              <a:gd name="connsiteX4" fmla="*/ 388961 w 718467"/>
              <a:gd name="connsiteY4" fmla="*/ 225188 h 351620"/>
              <a:gd name="connsiteX5" fmla="*/ 446964 w 718467"/>
              <a:gd name="connsiteY5" fmla="*/ 272955 h 351620"/>
              <a:gd name="connsiteX6" fmla="*/ 668740 w 718467"/>
              <a:gd name="connsiteY6" fmla="*/ 184244 h 351620"/>
              <a:gd name="connsiteX7" fmla="*/ 508379 w 718467"/>
              <a:gd name="connsiteY7" fmla="*/ 279779 h 351620"/>
              <a:gd name="connsiteX8" fmla="*/ 716508 w 718467"/>
              <a:gd name="connsiteY8" fmla="*/ 337782 h 351620"/>
              <a:gd name="connsiteX9" fmla="*/ 593678 w 718467"/>
              <a:gd name="connsiteY9" fmla="*/ 337782 h 351620"/>
              <a:gd name="connsiteX10" fmla="*/ 286603 w 718467"/>
              <a:gd name="connsiteY10" fmla="*/ 184244 h 351620"/>
              <a:gd name="connsiteX11" fmla="*/ 153537 w 718467"/>
              <a:gd name="connsiteY11" fmla="*/ 102358 h 351620"/>
              <a:gd name="connsiteX12" fmla="*/ 0 w 718467"/>
              <a:gd name="connsiteY12" fmla="*/ 0 h 35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467" h="351620">
                <a:moveTo>
                  <a:pt x="0" y="0"/>
                </a:moveTo>
                <a:cubicBezTo>
                  <a:pt x="111172" y="96671"/>
                  <a:pt x="222345" y="193343"/>
                  <a:pt x="259308" y="214952"/>
                </a:cubicBezTo>
                <a:cubicBezTo>
                  <a:pt x="296271" y="236561"/>
                  <a:pt x="212678" y="120555"/>
                  <a:pt x="221776" y="129653"/>
                </a:cubicBezTo>
                <a:cubicBezTo>
                  <a:pt x="230874" y="138751"/>
                  <a:pt x="286035" y="253621"/>
                  <a:pt x="313899" y="269543"/>
                </a:cubicBezTo>
                <a:cubicBezTo>
                  <a:pt x="341763" y="285466"/>
                  <a:pt x="366784" y="224619"/>
                  <a:pt x="388961" y="225188"/>
                </a:cubicBezTo>
                <a:cubicBezTo>
                  <a:pt x="411138" y="225757"/>
                  <a:pt x="400334" y="279779"/>
                  <a:pt x="446964" y="272955"/>
                </a:cubicBezTo>
                <a:cubicBezTo>
                  <a:pt x="493594" y="266131"/>
                  <a:pt x="658504" y="183107"/>
                  <a:pt x="668740" y="184244"/>
                </a:cubicBezTo>
                <a:cubicBezTo>
                  <a:pt x="678976" y="185381"/>
                  <a:pt x="500418" y="254189"/>
                  <a:pt x="508379" y="279779"/>
                </a:cubicBezTo>
                <a:cubicBezTo>
                  <a:pt x="516340" y="305369"/>
                  <a:pt x="702292" y="328115"/>
                  <a:pt x="716508" y="337782"/>
                </a:cubicBezTo>
                <a:cubicBezTo>
                  <a:pt x="730725" y="347449"/>
                  <a:pt x="665329" y="363372"/>
                  <a:pt x="593678" y="337782"/>
                </a:cubicBezTo>
                <a:cubicBezTo>
                  <a:pt x="522027" y="312192"/>
                  <a:pt x="359960" y="223481"/>
                  <a:pt x="286603" y="184244"/>
                </a:cubicBezTo>
                <a:cubicBezTo>
                  <a:pt x="213246" y="145007"/>
                  <a:pt x="153537" y="102358"/>
                  <a:pt x="153537" y="10235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DCF5C8D2-9780-5FD3-8828-E263E6661947}"/>
              </a:ext>
            </a:extLst>
          </p:cNvPr>
          <p:cNvSpPr/>
          <p:nvPr/>
        </p:nvSpPr>
        <p:spPr>
          <a:xfrm>
            <a:off x="2844818" y="79937"/>
            <a:ext cx="663218" cy="347513"/>
          </a:xfrm>
          <a:custGeom>
            <a:avLst/>
            <a:gdLst>
              <a:gd name="connsiteX0" fmla="*/ 662657 w 663218"/>
              <a:gd name="connsiteY0" fmla="*/ 39481 h 347513"/>
              <a:gd name="connsiteX1" fmla="*/ 280519 w 663218"/>
              <a:gd name="connsiteY1" fmla="*/ 83836 h 347513"/>
              <a:gd name="connsiteX2" fmla="*/ 99686 w 663218"/>
              <a:gd name="connsiteY2" fmla="*/ 251021 h 347513"/>
              <a:gd name="connsiteX3" fmla="*/ 198633 w 663218"/>
              <a:gd name="connsiteY3" fmla="*/ 114544 h 347513"/>
              <a:gd name="connsiteX4" fmla="*/ 55331 w 663218"/>
              <a:gd name="connsiteY4" fmla="*/ 346556 h 347513"/>
              <a:gd name="connsiteX5" fmla="*/ 109922 w 663218"/>
              <a:gd name="connsiteY5" fmla="*/ 193018 h 347513"/>
              <a:gd name="connsiteX6" fmla="*/ 740 w 663218"/>
              <a:gd name="connsiteY6" fmla="*/ 94072 h 347513"/>
              <a:gd name="connsiteX7" fmla="*/ 174749 w 663218"/>
              <a:gd name="connsiteY7" fmla="*/ 87248 h 347513"/>
              <a:gd name="connsiteX8" fmla="*/ 406761 w 663218"/>
              <a:gd name="connsiteY8" fmla="*/ 1950 h 347513"/>
              <a:gd name="connsiteX9" fmla="*/ 188397 w 663218"/>
              <a:gd name="connsiteY9" fmla="*/ 29245 h 347513"/>
              <a:gd name="connsiteX10" fmla="*/ 662657 w 663218"/>
              <a:gd name="connsiteY10" fmla="*/ 39481 h 34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3218" h="347513">
                <a:moveTo>
                  <a:pt x="662657" y="39481"/>
                </a:moveTo>
                <a:cubicBezTo>
                  <a:pt x="678011" y="48579"/>
                  <a:pt x="374347" y="48579"/>
                  <a:pt x="280519" y="83836"/>
                </a:cubicBezTo>
                <a:cubicBezTo>
                  <a:pt x="186690" y="119093"/>
                  <a:pt x="113334" y="245903"/>
                  <a:pt x="99686" y="251021"/>
                </a:cubicBezTo>
                <a:cubicBezTo>
                  <a:pt x="86038" y="256139"/>
                  <a:pt x="206025" y="98622"/>
                  <a:pt x="198633" y="114544"/>
                </a:cubicBezTo>
                <a:cubicBezTo>
                  <a:pt x="191240" y="130467"/>
                  <a:pt x="70116" y="333477"/>
                  <a:pt x="55331" y="346556"/>
                </a:cubicBezTo>
                <a:cubicBezTo>
                  <a:pt x="40546" y="359635"/>
                  <a:pt x="119020" y="235099"/>
                  <a:pt x="109922" y="193018"/>
                </a:cubicBezTo>
                <a:cubicBezTo>
                  <a:pt x="100823" y="150937"/>
                  <a:pt x="-10064" y="111700"/>
                  <a:pt x="740" y="94072"/>
                </a:cubicBezTo>
                <a:cubicBezTo>
                  <a:pt x="11544" y="76444"/>
                  <a:pt x="107079" y="102602"/>
                  <a:pt x="174749" y="87248"/>
                </a:cubicBezTo>
                <a:cubicBezTo>
                  <a:pt x="242419" y="71894"/>
                  <a:pt x="404486" y="11617"/>
                  <a:pt x="406761" y="1950"/>
                </a:cubicBezTo>
                <a:cubicBezTo>
                  <a:pt x="409036" y="-7717"/>
                  <a:pt x="149728" y="21284"/>
                  <a:pt x="188397" y="29245"/>
                </a:cubicBezTo>
                <a:cubicBezTo>
                  <a:pt x="227066" y="37206"/>
                  <a:pt x="647303" y="30383"/>
                  <a:pt x="662657" y="39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0A5483B5-D178-69FA-10E6-145D8F0ABC92}"/>
              </a:ext>
            </a:extLst>
          </p:cNvPr>
          <p:cNvSpPr/>
          <p:nvPr/>
        </p:nvSpPr>
        <p:spPr>
          <a:xfrm>
            <a:off x="3091591" y="6783"/>
            <a:ext cx="860857" cy="164416"/>
          </a:xfrm>
          <a:custGeom>
            <a:avLst/>
            <a:gdLst>
              <a:gd name="connsiteX0" fmla="*/ 852612 w 860857"/>
              <a:gd name="connsiteY0" fmla="*/ 37572 h 164416"/>
              <a:gd name="connsiteX1" fmla="*/ 214579 w 860857"/>
              <a:gd name="connsiteY1" fmla="*/ 129695 h 164416"/>
              <a:gd name="connsiteX2" fmla="*/ 9863 w 860857"/>
              <a:gd name="connsiteY2" fmla="*/ 160402 h 164416"/>
              <a:gd name="connsiteX3" fmla="*/ 477299 w 860857"/>
              <a:gd name="connsiteY3" fmla="*/ 47808 h 164416"/>
              <a:gd name="connsiteX4" fmla="*/ 705899 w 860857"/>
              <a:gd name="connsiteY4" fmla="*/ 41 h 164416"/>
              <a:gd name="connsiteX5" fmla="*/ 583069 w 860857"/>
              <a:gd name="connsiteY5" fmla="*/ 54632 h 164416"/>
              <a:gd name="connsiteX6" fmla="*/ 852612 w 860857"/>
              <a:gd name="connsiteY6" fmla="*/ 37572 h 16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57" h="164416">
                <a:moveTo>
                  <a:pt x="852612" y="37572"/>
                </a:moveTo>
                <a:cubicBezTo>
                  <a:pt x="791197" y="50082"/>
                  <a:pt x="214579" y="129695"/>
                  <a:pt x="214579" y="129695"/>
                </a:cubicBezTo>
                <a:cubicBezTo>
                  <a:pt x="74121" y="150167"/>
                  <a:pt x="-33924" y="174050"/>
                  <a:pt x="9863" y="160402"/>
                </a:cubicBezTo>
                <a:cubicBezTo>
                  <a:pt x="53650" y="146754"/>
                  <a:pt x="361293" y="74535"/>
                  <a:pt x="477299" y="47808"/>
                </a:cubicBezTo>
                <a:cubicBezTo>
                  <a:pt x="593305" y="21081"/>
                  <a:pt x="688271" y="-1096"/>
                  <a:pt x="705899" y="41"/>
                </a:cubicBezTo>
                <a:cubicBezTo>
                  <a:pt x="723527" y="1178"/>
                  <a:pt x="552930" y="47240"/>
                  <a:pt x="583069" y="54632"/>
                </a:cubicBezTo>
                <a:cubicBezTo>
                  <a:pt x="613208" y="62025"/>
                  <a:pt x="914027" y="25062"/>
                  <a:pt x="852612" y="37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65C0AC7C-EB39-98EC-2C79-8955F1C01FD7}"/>
              </a:ext>
            </a:extLst>
          </p:cNvPr>
          <p:cNvSpPr/>
          <p:nvPr/>
        </p:nvSpPr>
        <p:spPr>
          <a:xfrm>
            <a:off x="3942831" y="-34852"/>
            <a:ext cx="1677709" cy="110084"/>
          </a:xfrm>
          <a:custGeom>
            <a:avLst/>
            <a:gdLst>
              <a:gd name="connsiteX0" fmla="*/ 168557 w 1677709"/>
              <a:gd name="connsiteY0" fmla="*/ 109915 h 110084"/>
              <a:gd name="connsiteX1" fmla="*/ 731527 w 1677709"/>
              <a:gd name="connsiteY1" fmla="*/ 24616 h 110084"/>
              <a:gd name="connsiteX2" fmla="*/ 1372972 w 1677709"/>
              <a:gd name="connsiteY2" fmla="*/ 4145 h 110084"/>
              <a:gd name="connsiteX3" fmla="*/ 997659 w 1677709"/>
              <a:gd name="connsiteY3" fmla="*/ 7556 h 110084"/>
              <a:gd name="connsiteX4" fmla="*/ 1656163 w 1677709"/>
              <a:gd name="connsiteY4" fmla="*/ 75795 h 110084"/>
              <a:gd name="connsiteX5" fmla="*/ 1454859 w 1677709"/>
              <a:gd name="connsiteY5" fmla="*/ 65559 h 110084"/>
              <a:gd name="connsiteX6" fmla="*/ 830473 w 1677709"/>
              <a:gd name="connsiteY6" fmla="*/ 733 h 110084"/>
              <a:gd name="connsiteX7" fmla="*/ 557518 w 1677709"/>
              <a:gd name="connsiteY7" fmla="*/ 31440 h 110084"/>
              <a:gd name="connsiteX8" fmla="*/ 653053 w 1677709"/>
              <a:gd name="connsiteY8" fmla="*/ 45088 h 110084"/>
              <a:gd name="connsiteX9" fmla="*/ 1372 w 1677709"/>
              <a:gd name="connsiteY9" fmla="*/ 14380 h 110084"/>
              <a:gd name="connsiteX10" fmla="*/ 472220 w 1677709"/>
              <a:gd name="connsiteY10" fmla="*/ 45088 h 110084"/>
              <a:gd name="connsiteX11" fmla="*/ 168557 w 1677709"/>
              <a:gd name="connsiteY11" fmla="*/ 109915 h 11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7709" h="110084">
                <a:moveTo>
                  <a:pt x="168557" y="109915"/>
                </a:moveTo>
                <a:cubicBezTo>
                  <a:pt x="211775" y="106503"/>
                  <a:pt x="530791" y="42244"/>
                  <a:pt x="731527" y="24616"/>
                </a:cubicBezTo>
                <a:cubicBezTo>
                  <a:pt x="932263" y="6988"/>
                  <a:pt x="1328617" y="6988"/>
                  <a:pt x="1372972" y="4145"/>
                </a:cubicBezTo>
                <a:cubicBezTo>
                  <a:pt x="1417327" y="1302"/>
                  <a:pt x="950461" y="-4386"/>
                  <a:pt x="997659" y="7556"/>
                </a:cubicBezTo>
                <a:cubicBezTo>
                  <a:pt x="1044857" y="19498"/>
                  <a:pt x="1579963" y="66128"/>
                  <a:pt x="1656163" y="75795"/>
                </a:cubicBezTo>
                <a:cubicBezTo>
                  <a:pt x="1732363" y="85462"/>
                  <a:pt x="1592474" y="78069"/>
                  <a:pt x="1454859" y="65559"/>
                </a:cubicBezTo>
                <a:cubicBezTo>
                  <a:pt x="1317244" y="53049"/>
                  <a:pt x="980030" y="6419"/>
                  <a:pt x="830473" y="733"/>
                </a:cubicBezTo>
                <a:cubicBezTo>
                  <a:pt x="680916" y="-4953"/>
                  <a:pt x="587088" y="24047"/>
                  <a:pt x="557518" y="31440"/>
                </a:cubicBezTo>
                <a:cubicBezTo>
                  <a:pt x="527948" y="38833"/>
                  <a:pt x="745744" y="47931"/>
                  <a:pt x="653053" y="45088"/>
                </a:cubicBezTo>
                <a:cubicBezTo>
                  <a:pt x="560362" y="42245"/>
                  <a:pt x="31511" y="14380"/>
                  <a:pt x="1372" y="14380"/>
                </a:cubicBezTo>
                <a:cubicBezTo>
                  <a:pt x="-28767" y="14380"/>
                  <a:pt x="447199" y="25754"/>
                  <a:pt x="472220" y="45088"/>
                </a:cubicBezTo>
                <a:cubicBezTo>
                  <a:pt x="497241" y="64422"/>
                  <a:pt x="125339" y="113327"/>
                  <a:pt x="168557" y="109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9DEAE82A-E7D9-7BA8-F88B-70775D937FA8}"/>
              </a:ext>
            </a:extLst>
          </p:cNvPr>
          <p:cNvSpPr/>
          <p:nvPr/>
        </p:nvSpPr>
        <p:spPr>
          <a:xfrm>
            <a:off x="3786431" y="-7021"/>
            <a:ext cx="468383" cy="748837"/>
          </a:xfrm>
          <a:custGeom>
            <a:avLst/>
            <a:gdLst>
              <a:gd name="connsiteX0" fmla="*/ 468259 w 468383"/>
              <a:gd name="connsiteY0" fmla="*/ 197 h 748837"/>
              <a:gd name="connsiteX1" fmla="*/ 382960 w 468383"/>
              <a:gd name="connsiteY1" fmla="*/ 123027 h 748837"/>
              <a:gd name="connsiteX2" fmla="*/ 440963 w 468383"/>
              <a:gd name="connsiteY2" fmla="*/ 314096 h 748837"/>
              <a:gd name="connsiteX3" fmla="*/ 352253 w 468383"/>
              <a:gd name="connsiteY3" fmla="*/ 215149 h 748837"/>
              <a:gd name="connsiteX4" fmla="*/ 458023 w 468383"/>
              <a:gd name="connsiteY4" fmla="*/ 389158 h 748837"/>
              <a:gd name="connsiteX5" fmla="*/ 440963 w 468383"/>
              <a:gd name="connsiteY5" fmla="*/ 604111 h 748837"/>
              <a:gd name="connsiteX6" fmla="*/ 270366 w 468383"/>
              <a:gd name="connsiteY6" fmla="*/ 747412 h 748837"/>
              <a:gd name="connsiteX7" fmla="*/ 406844 w 468383"/>
              <a:gd name="connsiteY7" fmla="*/ 675761 h 748837"/>
              <a:gd name="connsiteX8" fmla="*/ 249894 w 468383"/>
              <a:gd name="connsiteY8" fmla="*/ 645054 h 748837"/>
              <a:gd name="connsiteX9" fmla="*/ 99769 w 468383"/>
              <a:gd name="connsiteY9" fmla="*/ 569991 h 748837"/>
              <a:gd name="connsiteX10" fmla="*/ 7647 w 468383"/>
              <a:gd name="connsiteY10" fmla="*/ 443749 h 748837"/>
              <a:gd name="connsiteX11" fmla="*/ 301073 w 468383"/>
              <a:gd name="connsiteY11" fmla="*/ 665525 h 748837"/>
              <a:gd name="connsiteX12" fmla="*/ 379548 w 468383"/>
              <a:gd name="connsiteY12" fmla="*/ 610934 h 748837"/>
              <a:gd name="connsiteX13" fmla="*/ 423903 w 468383"/>
              <a:gd name="connsiteY13" fmla="*/ 423278 h 748837"/>
              <a:gd name="connsiteX14" fmla="*/ 266954 w 468383"/>
              <a:gd name="connsiteY14" fmla="*/ 160558 h 748837"/>
              <a:gd name="connsiteX15" fmla="*/ 335193 w 468383"/>
              <a:gd name="connsiteY15" fmla="*/ 133263 h 748837"/>
              <a:gd name="connsiteX16" fmla="*/ 458023 w 468383"/>
              <a:gd name="connsiteY16" fmla="*/ 307272 h 748837"/>
              <a:gd name="connsiteX17" fmla="*/ 403432 w 468383"/>
              <a:gd name="connsiteY17" fmla="*/ 150322 h 748837"/>
              <a:gd name="connsiteX18" fmla="*/ 468259 w 468383"/>
              <a:gd name="connsiteY18" fmla="*/ 197 h 74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68383" h="748837">
                <a:moveTo>
                  <a:pt x="468259" y="197"/>
                </a:moveTo>
                <a:cubicBezTo>
                  <a:pt x="464847" y="-4352"/>
                  <a:pt x="387509" y="70711"/>
                  <a:pt x="382960" y="123027"/>
                </a:cubicBezTo>
                <a:cubicBezTo>
                  <a:pt x="378411" y="175343"/>
                  <a:pt x="446081" y="298742"/>
                  <a:pt x="440963" y="314096"/>
                </a:cubicBezTo>
                <a:cubicBezTo>
                  <a:pt x="435845" y="329450"/>
                  <a:pt x="349410" y="202639"/>
                  <a:pt x="352253" y="215149"/>
                </a:cubicBezTo>
                <a:cubicBezTo>
                  <a:pt x="355096" y="227659"/>
                  <a:pt x="443238" y="324331"/>
                  <a:pt x="458023" y="389158"/>
                </a:cubicBezTo>
                <a:cubicBezTo>
                  <a:pt x="472808" y="453985"/>
                  <a:pt x="472239" y="544402"/>
                  <a:pt x="440963" y="604111"/>
                </a:cubicBezTo>
                <a:cubicBezTo>
                  <a:pt x="409687" y="663820"/>
                  <a:pt x="276052" y="735470"/>
                  <a:pt x="270366" y="747412"/>
                </a:cubicBezTo>
                <a:cubicBezTo>
                  <a:pt x="264679" y="759354"/>
                  <a:pt x="410256" y="692821"/>
                  <a:pt x="406844" y="675761"/>
                </a:cubicBezTo>
                <a:cubicBezTo>
                  <a:pt x="403432" y="658701"/>
                  <a:pt x="301073" y="662682"/>
                  <a:pt x="249894" y="645054"/>
                </a:cubicBezTo>
                <a:cubicBezTo>
                  <a:pt x="198715" y="627426"/>
                  <a:pt x="140143" y="603542"/>
                  <a:pt x="99769" y="569991"/>
                </a:cubicBezTo>
                <a:cubicBezTo>
                  <a:pt x="59395" y="536440"/>
                  <a:pt x="-25903" y="427827"/>
                  <a:pt x="7647" y="443749"/>
                </a:cubicBezTo>
                <a:cubicBezTo>
                  <a:pt x="41197" y="459671"/>
                  <a:pt x="239089" y="637661"/>
                  <a:pt x="301073" y="665525"/>
                </a:cubicBezTo>
                <a:cubicBezTo>
                  <a:pt x="363057" y="693389"/>
                  <a:pt x="359076" y="651308"/>
                  <a:pt x="379548" y="610934"/>
                </a:cubicBezTo>
                <a:cubicBezTo>
                  <a:pt x="400020" y="570560"/>
                  <a:pt x="442669" y="498341"/>
                  <a:pt x="423903" y="423278"/>
                </a:cubicBezTo>
                <a:cubicBezTo>
                  <a:pt x="405137" y="348215"/>
                  <a:pt x="281739" y="208894"/>
                  <a:pt x="266954" y="160558"/>
                </a:cubicBezTo>
                <a:cubicBezTo>
                  <a:pt x="252169" y="112222"/>
                  <a:pt x="303348" y="108811"/>
                  <a:pt x="335193" y="133263"/>
                </a:cubicBezTo>
                <a:cubicBezTo>
                  <a:pt x="367038" y="157715"/>
                  <a:pt x="446650" y="304429"/>
                  <a:pt x="458023" y="307272"/>
                </a:cubicBezTo>
                <a:cubicBezTo>
                  <a:pt x="469396" y="310115"/>
                  <a:pt x="402863" y="202070"/>
                  <a:pt x="403432" y="150322"/>
                </a:cubicBezTo>
                <a:cubicBezTo>
                  <a:pt x="404001" y="98574"/>
                  <a:pt x="471671" y="4746"/>
                  <a:pt x="468259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49BDAD4C-86B2-7C1D-8DF8-8C5685AD4694}"/>
              </a:ext>
            </a:extLst>
          </p:cNvPr>
          <p:cNvSpPr/>
          <p:nvPr/>
        </p:nvSpPr>
        <p:spPr>
          <a:xfrm>
            <a:off x="2831902" y="-34953"/>
            <a:ext cx="890767" cy="151022"/>
          </a:xfrm>
          <a:custGeom>
            <a:avLst/>
            <a:gdLst>
              <a:gd name="connsiteX0" fmla="*/ 8 w 890767"/>
              <a:gd name="connsiteY0" fmla="*/ 150959 h 151022"/>
              <a:gd name="connsiteX1" fmla="*/ 402617 w 890767"/>
              <a:gd name="connsiteY1" fmla="*/ 28129 h 151022"/>
              <a:gd name="connsiteX2" fmla="*/ 876877 w 890767"/>
              <a:gd name="connsiteY2" fmla="*/ 834 h 151022"/>
              <a:gd name="connsiteX3" fmla="*/ 723340 w 890767"/>
              <a:gd name="connsiteY3" fmla="*/ 14481 h 151022"/>
              <a:gd name="connsiteX4" fmla="*/ 303671 w 890767"/>
              <a:gd name="connsiteY4" fmla="*/ 86132 h 151022"/>
              <a:gd name="connsiteX5" fmla="*/ 412853 w 890767"/>
              <a:gd name="connsiteY5" fmla="*/ 45189 h 151022"/>
              <a:gd name="connsiteX6" fmla="*/ 8 w 890767"/>
              <a:gd name="connsiteY6" fmla="*/ 150959 h 15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767" h="151022">
                <a:moveTo>
                  <a:pt x="8" y="150959"/>
                </a:moveTo>
                <a:cubicBezTo>
                  <a:pt x="-1698" y="148116"/>
                  <a:pt x="256472" y="53150"/>
                  <a:pt x="402617" y="28129"/>
                </a:cubicBezTo>
                <a:cubicBezTo>
                  <a:pt x="548762" y="3108"/>
                  <a:pt x="823423" y="3109"/>
                  <a:pt x="876877" y="834"/>
                </a:cubicBezTo>
                <a:cubicBezTo>
                  <a:pt x="930331" y="-1441"/>
                  <a:pt x="818874" y="265"/>
                  <a:pt x="723340" y="14481"/>
                </a:cubicBezTo>
                <a:cubicBezTo>
                  <a:pt x="627806" y="28697"/>
                  <a:pt x="355419" y="81014"/>
                  <a:pt x="303671" y="86132"/>
                </a:cubicBezTo>
                <a:cubicBezTo>
                  <a:pt x="251923" y="91250"/>
                  <a:pt x="465738" y="29835"/>
                  <a:pt x="412853" y="45189"/>
                </a:cubicBezTo>
                <a:cubicBezTo>
                  <a:pt x="359968" y="60543"/>
                  <a:pt x="1714" y="153802"/>
                  <a:pt x="8" y="150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7D76668B-B58B-10A9-CCFF-87F6B02670B4}"/>
              </a:ext>
            </a:extLst>
          </p:cNvPr>
          <p:cNvSpPr/>
          <p:nvPr/>
        </p:nvSpPr>
        <p:spPr>
          <a:xfrm>
            <a:off x="3501047" y="36110"/>
            <a:ext cx="389721" cy="794354"/>
          </a:xfrm>
          <a:custGeom>
            <a:avLst/>
            <a:gdLst>
              <a:gd name="connsiteX0" fmla="*/ 381741 w 389721"/>
              <a:gd name="connsiteY0" fmla="*/ 1421 h 794354"/>
              <a:gd name="connsiteX1" fmla="*/ 323738 w 389721"/>
              <a:gd name="connsiteY1" fmla="*/ 100368 h 794354"/>
              <a:gd name="connsiteX2" fmla="*/ 23487 w 389721"/>
              <a:gd name="connsiteY2" fmla="*/ 270965 h 794354"/>
              <a:gd name="connsiteX3" fmla="*/ 214556 w 389721"/>
              <a:gd name="connsiteY3" fmla="*/ 206138 h 794354"/>
              <a:gd name="connsiteX4" fmla="*/ 6428 w 389721"/>
              <a:gd name="connsiteY4" fmla="*/ 335791 h 794354"/>
              <a:gd name="connsiteX5" fmla="*/ 50783 w 389721"/>
              <a:gd name="connsiteY5" fmla="*/ 506389 h 794354"/>
              <a:gd name="connsiteX6" fmla="*/ 26899 w 389721"/>
              <a:gd name="connsiteY6" fmla="*/ 683809 h 794354"/>
              <a:gd name="connsiteX7" fmla="*/ 23487 w 389721"/>
              <a:gd name="connsiteY7" fmla="*/ 632630 h 794354"/>
              <a:gd name="connsiteX8" fmla="*/ 183849 w 389721"/>
              <a:gd name="connsiteY8" fmla="*/ 769108 h 794354"/>
              <a:gd name="connsiteX9" fmla="*/ 310090 w 389721"/>
              <a:gd name="connsiteY9" fmla="*/ 663338 h 794354"/>
              <a:gd name="connsiteX10" fmla="*/ 320326 w 389721"/>
              <a:gd name="connsiteY10" fmla="*/ 335791 h 794354"/>
              <a:gd name="connsiteX11" fmla="*/ 320326 w 389721"/>
              <a:gd name="connsiteY11" fmla="*/ 618983 h 794354"/>
              <a:gd name="connsiteX12" fmla="*/ 306678 w 389721"/>
              <a:gd name="connsiteY12" fmla="*/ 786168 h 794354"/>
              <a:gd name="connsiteX13" fmla="*/ 166789 w 389721"/>
              <a:gd name="connsiteY13" fmla="*/ 745224 h 794354"/>
              <a:gd name="connsiteX14" fmla="*/ 57607 w 389721"/>
              <a:gd name="connsiteY14" fmla="*/ 543920 h 794354"/>
              <a:gd name="connsiteX15" fmla="*/ 16663 w 389721"/>
              <a:gd name="connsiteY15" fmla="*/ 240257 h 794354"/>
              <a:gd name="connsiteX16" fmla="*/ 74666 w 389721"/>
              <a:gd name="connsiteY16" fmla="*/ 270965 h 794354"/>
              <a:gd name="connsiteX17" fmla="*/ 43959 w 389721"/>
              <a:gd name="connsiteY17" fmla="*/ 178842 h 794354"/>
              <a:gd name="connsiteX18" fmla="*/ 200908 w 389721"/>
              <a:gd name="connsiteY18" fmla="*/ 172018 h 794354"/>
              <a:gd name="connsiteX19" fmla="*/ 381741 w 389721"/>
              <a:gd name="connsiteY19" fmla="*/ 1421 h 79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9721" h="794354">
                <a:moveTo>
                  <a:pt x="381741" y="1421"/>
                </a:moveTo>
                <a:cubicBezTo>
                  <a:pt x="402213" y="-10521"/>
                  <a:pt x="383447" y="55444"/>
                  <a:pt x="323738" y="100368"/>
                </a:cubicBezTo>
                <a:cubicBezTo>
                  <a:pt x="264029" y="145292"/>
                  <a:pt x="41684" y="253337"/>
                  <a:pt x="23487" y="270965"/>
                </a:cubicBezTo>
                <a:cubicBezTo>
                  <a:pt x="5290" y="288593"/>
                  <a:pt x="217399" y="195334"/>
                  <a:pt x="214556" y="206138"/>
                </a:cubicBezTo>
                <a:cubicBezTo>
                  <a:pt x="211713" y="216942"/>
                  <a:pt x="33723" y="285749"/>
                  <a:pt x="6428" y="335791"/>
                </a:cubicBezTo>
                <a:cubicBezTo>
                  <a:pt x="-20867" y="385833"/>
                  <a:pt x="47371" y="448386"/>
                  <a:pt x="50783" y="506389"/>
                </a:cubicBezTo>
                <a:cubicBezTo>
                  <a:pt x="54195" y="564392"/>
                  <a:pt x="31448" y="662769"/>
                  <a:pt x="26899" y="683809"/>
                </a:cubicBezTo>
                <a:cubicBezTo>
                  <a:pt x="22350" y="704849"/>
                  <a:pt x="-2671" y="618414"/>
                  <a:pt x="23487" y="632630"/>
                </a:cubicBezTo>
                <a:cubicBezTo>
                  <a:pt x="49645" y="646846"/>
                  <a:pt x="136082" y="763990"/>
                  <a:pt x="183849" y="769108"/>
                </a:cubicBezTo>
                <a:cubicBezTo>
                  <a:pt x="231616" y="774226"/>
                  <a:pt x="287344" y="735558"/>
                  <a:pt x="310090" y="663338"/>
                </a:cubicBezTo>
                <a:cubicBezTo>
                  <a:pt x="332836" y="591119"/>
                  <a:pt x="318620" y="343183"/>
                  <a:pt x="320326" y="335791"/>
                </a:cubicBezTo>
                <a:cubicBezTo>
                  <a:pt x="322032" y="328399"/>
                  <a:pt x="322601" y="543920"/>
                  <a:pt x="320326" y="618983"/>
                </a:cubicBezTo>
                <a:cubicBezTo>
                  <a:pt x="318051" y="694046"/>
                  <a:pt x="332268" y="765128"/>
                  <a:pt x="306678" y="786168"/>
                </a:cubicBezTo>
                <a:cubicBezTo>
                  <a:pt x="281088" y="807208"/>
                  <a:pt x="208301" y="785599"/>
                  <a:pt x="166789" y="745224"/>
                </a:cubicBezTo>
                <a:cubicBezTo>
                  <a:pt x="125277" y="704849"/>
                  <a:pt x="82628" y="628081"/>
                  <a:pt x="57607" y="543920"/>
                </a:cubicBezTo>
                <a:cubicBezTo>
                  <a:pt x="32586" y="459759"/>
                  <a:pt x="13820" y="285749"/>
                  <a:pt x="16663" y="240257"/>
                </a:cubicBezTo>
                <a:cubicBezTo>
                  <a:pt x="19506" y="194765"/>
                  <a:pt x="70117" y="281201"/>
                  <a:pt x="74666" y="270965"/>
                </a:cubicBezTo>
                <a:cubicBezTo>
                  <a:pt x="79215" y="260729"/>
                  <a:pt x="22919" y="195333"/>
                  <a:pt x="43959" y="178842"/>
                </a:cubicBezTo>
                <a:cubicBezTo>
                  <a:pt x="64999" y="162351"/>
                  <a:pt x="145748" y="195333"/>
                  <a:pt x="200908" y="172018"/>
                </a:cubicBezTo>
                <a:cubicBezTo>
                  <a:pt x="256068" y="148703"/>
                  <a:pt x="361269" y="13363"/>
                  <a:pt x="381741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11D62DD1-2755-EDC3-D0B1-D9E23202DEC9}"/>
              </a:ext>
            </a:extLst>
          </p:cNvPr>
          <p:cNvSpPr/>
          <p:nvPr/>
        </p:nvSpPr>
        <p:spPr>
          <a:xfrm>
            <a:off x="3399949" y="77984"/>
            <a:ext cx="230462" cy="310134"/>
          </a:xfrm>
          <a:custGeom>
            <a:avLst/>
            <a:gdLst>
              <a:gd name="connsiteX0" fmla="*/ 230355 w 230462"/>
              <a:gd name="connsiteY0" fmla="*/ 491 h 310134"/>
              <a:gd name="connsiteX1" fmla="*/ 56347 w 230462"/>
              <a:gd name="connsiteY1" fmla="*/ 92613 h 310134"/>
              <a:gd name="connsiteX2" fmla="*/ 5167 w 230462"/>
              <a:gd name="connsiteY2" fmla="*/ 307565 h 310134"/>
              <a:gd name="connsiteX3" fmla="*/ 1755 w 230462"/>
              <a:gd name="connsiteY3" fmla="*/ 201795 h 310134"/>
              <a:gd name="connsiteX4" fmla="*/ 5167 w 230462"/>
              <a:gd name="connsiteY4" fmla="*/ 61906 h 310134"/>
              <a:gd name="connsiteX5" fmla="*/ 11991 w 230462"/>
              <a:gd name="connsiteY5" fmla="*/ 201795 h 310134"/>
              <a:gd name="connsiteX6" fmla="*/ 29051 w 230462"/>
              <a:gd name="connsiteY6" fmla="*/ 61906 h 310134"/>
              <a:gd name="connsiteX7" fmla="*/ 230355 w 230462"/>
              <a:gd name="connsiteY7" fmla="*/ 491 h 31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462" h="310134">
                <a:moveTo>
                  <a:pt x="230355" y="491"/>
                </a:moveTo>
                <a:cubicBezTo>
                  <a:pt x="234904" y="5609"/>
                  <a:pt x="93878" y="41434"/>
                  <a:pt x="56347" y="92613"/>
                </a:cubicBezTo>
                <a:cubicBezTo>
                  <a:pt x="18816" y="143792"/>
                  <a:pt x="14266" y="289368"/>
                  <a:pt x="5167" y="307565"/>
                </a:cubicBezTo>
                <a:cubicBezTo>
                  <a:pt x="-3932" y="325762"/>
                  <a:pt x="1755" y="242738"/>
                  <a:pt x="1755" y="201795"/>
                </a:cubicBezTo>
                <a:cubicBezTo>
                  <a:pt x="1755" y="160852"/>
                  <a:pt x="3461" y="61906"/>
                  <a:pt x="5167" y="61906"/>
                </a:cubicBezTo>
                <a:cubicBezTo>
                  <a:pt x="6873" y="61906"/>
                  <a:pt x="8010" y="201795"/>
                  <a:pt x="11991" y="201795"/>
                </a:cubicBezTo>
                <a:cubicBezTo>
                  <a:pt x="15972" y="201795"/>
                  <a:pt x="-5637" y="92613"/>
                  <a:pt x="29051" y="61906"/>
                </a:cubicBezTo>
                <a:cubicBezTo>
                  <a:pt x="63739" y="31199"/>
                  <a:pt x="225806" y="-4627"/>
                  <a:pt x="230355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57519961-504B-DA33-2004-693ACAA94586}"/>
              </a:ext>
            </a:extLst>
          </p:cNvPr>
          <p:cNvSpPr/>
          <p:nvPr/>
        </p:nvSpPr>
        <p:spPr>
          <a:xfrm>
            <a:off x="3044799" y="265878"/>
            <a:ext cx="377400" cy="308625"/>
          </a:xfrm>
          <a:custGeom>
            <a:avLst/>
            <a:gdLst>
              <a:gd name="connsiteX0" fmla="*/ 377377 w 377400"/>
              <a:gd name="connsiteY0" fmla="*/ 17313 h 308625"/>
              <a:gd name="connsiteX1" fmla="*/ 155601 w 377400"/>
              <a:gd name="connsiteY1" fmla="*/ 68492 h 308625"/>
              <a:gd name="connsiteX2" fmla="*/ 2064 w 377400"/>
              <a:gd name="connsiteY2" fmla="*/ 307328 h 308625"/>
              <a:gd name="connsiteX3" fmla="*/ 73714 w 377400"/>
              <a:gd name="connsiteY3" fmla="*/ 157203 h 308625"/>
              <a:gd name="connsiteX4" fmla="*/ 169249 w 377400"/>
              <a:gd name="connsiteY4" fmla="*/ 10489 h 308625"/>
              <a:gd name="connsiteX5" fmla="*/ 377377 w 377400"/>
              <a:gd name="connsiteY5" fmla="*/ 17313 h 3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400" h="308625">
                <a:moveTo>
                  <a:pt x="377377" y="17313"/>
                </a:moveTo>
                <a:cubicBezTo>
                  <a:pt x="375102" y="26980"/>
                  <a:pt x="218153" y="20156"/>
                  <a:pt x="155601" y="68492"/>
                </a:cubicBezTo>
                <a:cubicBezTo>
                  <a:pt x="93049" y="116828"/>
                  <a:pt x="15712" y="292543"/>
                  <a:pt x="2064" y="307328"/>
                </a:cubicBezTo>
                <a:cubicBezTo>
                  <a:pt x="-11584" y="322113"/>
                  <a:pt x="45850" y="206676"/>
                  <a:pt x="73714" y="157203"/>
                </a:cubicBezTo>
                <a:cubicBezTo>
                  <a:pt x="101578" y="107730"/>
                  <a:pt x="122050" y="33235"/>
                  <a:pt x="169249" y="10489"/>
                </a:cubicBezTo>
                <a:cubicBezTo>
                  <a:pt x="216447" y="-12257"/>
                  <a:pt x="379652" y="7646"/>
                  <a:pt x="377377" y="17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481D7F29-B429-D195-046F-A2C45748305B}"/>
              </a:ext>
            </a:extLst>
          </p:cNvPr>
          <p:cNvSpPr/>
          <p:nvPr/>
        </p:nvSpPr>
        <p:spPr>
          <a:xfrm>
            <a:off x="3112729" y="310381"/>
            <a:ext cx="227584" cy="931555"/>
          </a:xfrm>
          <a:custGeom>
            <a:avLst/>
            <a:gdLst>
              <a:gd name="connsiteX0" fmla="*/ 227561 w 227584"/>
              <a:gd name="connsiteY0" fmla="*/ 106 h 931555"/>
              <a:gd name="connsiteX1" fmla="*/ 50140 w 227584"/>
              <a:gd name="connsiteY1" fmla="*/ 174115 h 931555"/>
              <a:gd name="connsiteX2" fmla="*/ 135438 w 227584"/>
              <a:gd name="connsiteY2" fmla="*/ 505073 h 931555"/>
              <a:gd name="connsiteX3" fmla="*/ 145674 w 227584"/>
              <a:gd name="connsiteY3" fmla="*/ 368595 h 931555"/>
              <a:gd name="connsiteX4" fmla="*/ 162734 w 227584"/>
              <a:gd name="connsiteY4" fmla="*/ 556252 h 931555"/>
              <a:gd name="connsiteX5" fmla="*/ 26256 w 227584"/>
              <a:gd name="connsiteY5" fmla="*/ 917918 h 931555"/>
              <a:gd name="connsiteX6" fmla="*/ 70611 w 227584"/>
              <a:gd name="connsiteY6" fmla="*/ 832619 h 931555"/>
              <a:gd name="connsiteX7" fmla="*/ 111555 w 227584"/>
              <a:gd name="connsiteY7" fmla="*/ 617667 h 931555"/>
              <a:gd name="connsiteX8" fmla="*/ 118378 w 227584"/>
              <a:gd name="connsiteY8" fmla="*/ 484601 h 931555"/>
              <a:gd name="connsiteX9" fmla="*/ 9196 w 227584"/>
              <a:gd name="connsiteY9" fmla="*/ 184350 h 931555"/>
              <a:gd name="connsiteX10" fmla="*/ 9196 w 227584"/>
              <a:gd name="connsiteY10" fmla="*/ 266237 h 931555"/>
              <a:gd name="connsiteX11" fmla="*/ 36492 w 227584"/>
              <a:gd name="connsiteY11" fmla="*/ 150231 h 931555"/>
              <a:gd name="connsiteX12" fmla="*/ 227561 w 227584"/>
              <a:gd name="connsiteY12" fmla="*/ 106 h 93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584" h="931555">
                <a:moveTo>
                  <a:pt x="227561" y="106"/>
                </a:moveTo>
                <a:cubicBezTo>
                  <a:pt x="229836" y="4087"/>
                  <a:pt x="65494" y="89954"/>
                  <a:pt x="50140" y="174115"/>
                </a:cubicBezTo>
                <a:cubicBezTo>
                  <a:pt x="34786" y="258276"/>
                  <a:pt x="119516" y="472660"/>
                  <a:pt x="135438" y="505073"/>
                </a:cubicBezTo>
                <a:cubicBezTo>
                  <a:pt x="151360" y="537486"/>
                  <a:pt x="141125" y="360065"/>
                  <a:pt x="145674" y="368595"/>
                </a:cubicBezTo>
                <a:cubicBezTo>
                  <a:pt x="150223" y="377125"/>
                  <a:pt x="182637" y="464698"/>
                  <a:pt x="162734" y="556252"/>
                </a:cubicBezTo>
                <a:cubicBezTo>
                  <a:pt x="142831" y="647806"/>
                  <a:pt x="41610" y="871857"/>
                  <a:pt x="26256" y="917918"/>
                </a:cubicBezTo>
                <a:cubicBezTo>
                  <a:pt x="10902" y="963979"/>
                  <a:pt x="56394" y="882661"/>
                  <a:pt x="70611" y="832619"/>
                </a:cubicBezTo>
                <a:cubicBezTo>
                  <a:pt x="84827" y="782577"/>
                  <a:pt x="103594" y="675670"/>
                  <a:pt x="111555" y="617667"/>
                </a:cubicBezTo>
                <a:cubicBezTo>
                  <a:pt x="119516" y="559664"/>
                  <a:pt x="135438" y="556820"/>
                  <a:pt x="118378" y="484601"/>
                </a:cubicBezTo>
                <a:cubicBezTo>
                  <a:pt x="101318" y="412382"/>
                  <a:pt x="27393" y="220744"/>
                  <a:pt x="9196" y="184350"/>
                </a:cubicBezTo>
                <a:cubicBezTo>
                  <a:pt x="-9001" y="147956"/>
                  <a:pt x="4647" y="271924"/>
                  <a:pt x="9196" y="266237"/>
                </a:cubicBezTo>
                <a:cubicBezTo>
                  <a:pt x="13745" y="260550"/>
                  <a:pt x="1804" y="195155"/>
                  <a:pt x="36492" y="150231"/>
                </a:cubicBezTo>
                <a:cubicBezTo>
                  <a:pt x="71180" y="105307"/>
                  <a:pt x="225286" y="-3875"/>
                  <a:pt x="22756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7EB2F1FC-2B22-08DB-573A-B76738D63B86}"/>
              </a:ext>
            </a:extLst>
          </p:cNvPr>
          <p:cNvSpPr/>
          <p:nvPr/>
        </p:nvSpPr>
        <p:spPr>
          <a:xfrm>
            <a:off x="3001609" y="167167"/>
            <a:ext cx="377298" cy="303692"/>
          </a:xfrm>
          <a:custGeom>
            <a:avLst/>
            <a:gdLst>
              <a:gd name="connsiteX0" fmla="*/ 376212 w 377298"/>
              <a:gd name="connsiteY0" fmla="*/ 18 h 303692"/>
              <a:gd name="connsiteX1" fmla="*/ 188555 w 377298"/>
              <a:gd name="connsiteY1" fmla="*/ 71669 h 303692"/>
              <a:gd name="connsiteX2" fmla="*/ 898 w 377298"/>
              <a:gd name="connsiteY2" fmla="*/ 119436 h 303692"/>
              <a:gd name="connsiteX3" fmla="*/ 113492 w 377298"/>
              <a:gd name="connsiteY3" fmla="*/ 105788 h 303692"/>
              <a:gd name="connsiteX4" fmla="*/ 17958 w 377298"/>
              <a:gd name="connsiteY4" fmla="*/ 191087 h 303692"/>
              <a:gd name="connsiteX5" fmla="*/ 21370 w 377298"/>
              <a:gd name="connsiteY5" fmla="*/ 303681 h 303692"/>
              <a:gd name="connsiteX6" fmla="*/ 38430 w 377298"/>
              <a:gd name="connsiteY6" fmla="*/ 184263 h 303692"/>
              <a:gd name="connsiteX7" fmla="*/ 174907 w 377298"/>
              <a:gd name="connsiteY7" fmla="*/ 27314 h 303692"/>
              <a:gd name="connsiteX8" fmla="*/ 99845 w 377298"/>
              <a:gd name="connsiteY8" fmla="*/ 78493 h 303692"/>
              <a:gd name="connsiteX9" fmla="*/ 376212 w 377298"/>
              <a:gd name="connsiteY9" fmla="*/ 18 h 30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298" h="303692">
                <a:moveTo>
                  <a:pt x="376212" y="18"/>
                </a:moveTo>
                <a:cubicBezTo>
                  <a:pt x="390997" y="-1119"/>
                  <a:pt x="251107" y="51766"/>
                  <a:pt x="188555" y="71669"/>
                </a:cubicBezTo>
                <a:cubicBezTo>
                  <a:pt x="126003" y="91572"/>
                  <a:pt x="13408" y="113750"/>
                  <a:pt x="898" y="119436"/>
                </a:cubicBezTo>
                <a:cubicBezTo>
                  <a:pt x="-11613" y="125123"/>
                  <a:pt x="110649" y="93846"/>
                  <a:pt x="113492" y="105788"/>
                </a:cubicBezTo>
                <a:cubicBezTo>
                  <a:pt x="116335" y="117730"/>
                  <a:pt x="33312" y="158105"/>
                  <a:pt x="17958" y="191087"/>
                </a:cubicBezTo>
                <a:cubicBezTo>
                  <a:pt x="2604" y="224069"/>
                  <a:pt x="17958" y="304818"/>
                  <a:pt x="21370" y="303681"/>
                </a:cubicBezTo>
                <a:cubicBezTo>
                  <a:pt x="24782" y="302544"/>
                  <a:pt x="12841" y="230324"/>
                  <a:pt x="38430" y="184263"/>
                </a:cubicBezTo>
                <a:cubicBezTo>
                  <a:pt x="64019" y="138202"/>
                  <a:pt x="164671" y="44942"/>
                  <a:pt x="174907" y="27314"/>
                </a:cubicBezTo>
                <a:cubicBezTo>
                  <a:pt x="185143" y="9686"/>
                  <a:pt x="73118" y="83042"/>
                  <a:pt x="99845" y="78493"/>
                </a:cubicBezTo>
                <a:cubicBezTo>
                  <a:pt x="126572" y="73944"/>
                  <a:pt x="361427" y="1155"/>
                  <a:pt x="37621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F73AE4DC-49DC-C0D2-E289-4A36337D1316}"/>
              </a:ext>
            </a:extLst>
          </p:cNvPr>
          <p:cNvSpPr/>
          <p:nvPr/>
        </p:nvSpPr>
        <p:spPr>
          <a:xfrm>
            <a:off x="2828162" y="278282"/>
            <a:ext cx="150482" cy="329660"/>
          </a:xfrm>
          <a:custGeom>
            <a:avLst/>
            <a:gdLst>
              <a:gd name="connsiteX0" fmla="*/ 99283 w 150482"/>
              <a:gd name="connsiteY0" fmla="*/ 1497 h 329660"/>
              <a:gd name="connsiteX1" fmla="*/ 44692 w 150482"/>
              <a:gd name="connsiteY1" fmla="*/ 79972 h 329660"/>
              <a:gd name="connsiteX2" fmla="*/ 126578 w 150482"/>
              <a:gd name="connsiteY2" fmla="*/ 131151 h 329660"/>
              <a:gd name="connsiteX3" fmla="*/ 44692 w 150482"/>
              <a:gd name="connsiteY3" fmla="*/ 151622 h 329660"/>
              <a:gd name="connsiteX4" fmla="*/ 150462 w 150482"/>
              <a:gd name="connsiteY4" fmla="*/ 161858 h 329660"/>
              <a:gd name="connsiteX5" fmla="*/ 34456 w 150482"/>
              <a:gd name="connsiteY5" fmla="*/ 274452 h 329660"/>
              <a:gd name="connsiteX6" fmla="*/ 17396 w 150482"/>
              <a:gd name="connsiteY6" fmla="*/ 325631 h 329660"/>
              <a:gd name="connsiteX7" fmla="*/ 136814 w 150482"/>
              <a:gd name="connsiteY7" fmla="*/ 172094 h 329660"/>
              <a:gd name="connsiteX8" fmla="*/ 51516 w 150482"/>
              <a:gd name="connsiteY8" fmla="*/ 151622 h 329660"/>
              <a:gd name="connsiteX9" fmla="*/ 337 w 150482"/>
              <a:gd name="connsiteY9" fmla="*/ 59500 h 329660"/>
              <a:gd name="connsiteX10" fmla="*/ 31044 w 150482"/>
              <a:gd name="connsiteY10" fmla="*/ 155034 h 329660"/>
              <a:gd name="connsiteX11" fmla="*/ 99283 w 150482"/>
              <a:gd name="connsiteY11" fmla="*/ 1497 h 3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482" h="329660">
                <a:moveTo>
                  <a:pt x="99283" y="1497"/>
                </a:moveTo>
                <a:cubicBezTo>
                  <a:pt x="101558" y="-11013"/>
                  <a:pt x="40143" y="58363"/>
                  <a:pt x="44692" y="79972"/>
                </a:cubicBezTo>
                <a:cubicBezTo>
                  <a:pt x="49241" y="101581"/>
                  <a:pt x="126578" y="119209"/>
                  <a:pt x="126578" y="131151"/>
                </a:cubicBezTo>
                <a:cubicBezTo>
                  <a:pt x="126578" y="143093"/>
                  <a:pt x="40711" y="146504"/>
                  <a:pt x="44692" y="151622"/>
                </a:cubicBezTo>
                <a:cubicBezTo>
                  <a:pt x="48673" y="156740"/>
                  <a:pt x="152168" y="141386"/>
                  <a:pt x="150462" y="161858"/>
                </a:cubicBezTo>
                <a:cubicBezTo>
                  <a:pt x="148756" y="182330"/>
                  <a:pt x="56634" y="247157"/>
                  <a:pt x="34456" y="274452"/>
                </a:cubicBezTo>
                <a:cubicBezTo>
                  <a:pt x="12278" y="301747"/>
                  <a:pt x="336" y="342691"/>
                  <a:pt x="17396" y="325631"/>
                </a:cubicBezTo>
                <a:cubicBezTo>
                  <a:pt x="34456" y="308571"/>
                  <a:pt x="131127" y="201095"/>
                  <a:pt x="136814" y="172094"/>
                </a:cubicBezTo>
                <a:cubicBezTo>
                  <a:pt x="142501" y="143093"/>
                  <a:pt x="74262" y="170388"/>
                  <a:pt x="51516" y="151622"/>
                </a:cubicBezTo>
                <a:cubicBezTo>
                  <a:pt x="28770" y="132856"/>
                  <a:pt x="3749" y="58931"/>
                  <a:pt x="337" y="59500"/>
                </a:cubicBezTo>
                <a:cubicBezTo>
                  <a:pt x="-3075" y="60069"/>
                  <a:pt x="20240" y="159015"/>
                  <a:pt x="31044" y="155034"/>
                </a:cubicBezTo>
                <a:cubicBezTo>
                  <a:pt x="41848" y="151054"/>
                  <a:pt x="97008" y="14007"/>
                  <a:pt x="99283" y="1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9E351845-A7A6-E55D-A164-C17611828BF7}"/>
              </a:ext>
            </a:extLst>
          </p:cNvPr>
          <p:cNvSpPr/>
          <p:nvPr/>
        </p:nvSpPr>
        <p:spPr>
          <a:xfrm>
            <a:off x="2787555" y="528256"/>
            <a:ext cx="353699" cy="564960"/>
          </a:xfrm>
          <a:custGeom>
            <a:avLst/>
            <a:gdLst>
              <a:gd name="connsiteX0" fmla="*/ 211541 w 353699"/>
              <a:gd name="connsiteY0" fmla="*/ 595 h 564960"/>
              <a:gd name="connsiteX1" fmla="*/ 307075 w 353699"/>
              <a:gd name="connsiteY1" fmla="*/ 382732 h 564960"/>
              <a:gd name="connsiteX2" fmla="*/ 320723 w 353699"/>
              <a:gd name="connsiteY2" fmla="*/ 253078 h 564960"/>
              <a:gd name="connsiteX3" fmla="*/ 351430 w 353699"/>
              <a:gd name="connsiteY3" fmla="*/ 420263 h 564960"/>
              <a:gd name="connsiteX4" fmla="*/ 252484 w 353699"/>
              <a:gd name="connsiteY4" fmla="*/ 532857 h 564960"/>
              <a:gd name="connsiteX5" fmla="*/ 293427 w 353699"/>
              <a:gd name="connsiteY5" fmla="*/ 488502 h 564960"/>
              <a:gd name="connsiteX6" fmla="*/ 266132 w 353699"/>
              <a:gd name="connsiteY6" fmla="*/ 539681 h 564960"/>
              <a:gd name="connsiteX7" fmla="*/ 0 w 353699"/>
              <a:gd name="connsiteY7" fmla="*/ 563565 h 564960"/>
              <a:gd name="connsiteX8" fmla="*/ 266132 w 353699"/>
              <a:gd name="connsiteY8" fmla="*/ 556741 h 564960"/>
              <a:gd name="connsiteX9" fmla="*/ 310487 w 353699"/>
              <a:gd name="connsiteY9" fmla="*/ 512386 h 564960"/>
              <a:gd name="connsiteX10" fmla="*/ 317311 w 353699"/>
              <a:gd name="connsiteY10" fmla="*/ 372496 h 564960"/>
              <a:gd name="connsiteX11" fmla="*/ 272955 w 353699"/>
              <a:gd name="connsiteY11" fmla="*/ 123425 h 564960"/>
              <a:gd name="connsiteX12" fmla="*/ 293427 w 353699"/>
              <a:gd name="connsiteY12" fmla="*/ 290610 h 564960"/>
              <a:gd name="connsiteX13" fmla="*/ 211541 w 353699"/>
              <a:gd name="connsiteY13" fmla="*/ 595 h 56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3699" h="564960">
                <a:moveTo>
                  <a:pt x="211541" y="595"/>
                </a:moveTo>
                <a:cubicBezTo>
                  <a:pt x="213816" y="15949"/>
                  <a:pt x="288878" y="340652"/>
                  <a:pt x="307075" y="382732"/>
                </a:cubicBezTo>
                <a:cubicBezTo>
                  <a:pt x="325272" y="424812"/>
                  <a:pt x="313331" y="246823"/>
                  <a:pt x="320723" y="253078"/>
                </a:cubicBezTo>
                <a:cubicBezTo>
                  <a:pt x="328116" y="259333"/>
                  <a:pt x="362803" y="373633"/>
                  <a:pt x="351430" y="420263"/>
                </a:cubicBezTo>
                <a:cubicBezTo>
                  <a:pt x="340057" y="466893"/>
                  <a:pt x="262151" y="521484"/>
                  <a:pt x="252484" y="532857"/>
                </a:cubicBezTo>
                <a:cubicBezTo>
                  <a:pt x="242817" y="544230"/>
                  <a:pt x="291152" y="487365"/>
                  <a:pt x="293427" y="488502"/>
                </a:cubicBezTo>
                <a:cubicBezTo>
                  <a:pt x="295702" y="489639"/>
                  <a:pt x="315036" y="527171"/>
                  <a:pt x="266132" y="539681"/>
                </a:cubicBezTo>
                <a:cubicBezTo>
                  <a:pt x="217228" y="552191"/>
                  <a:pt x="0" y="560722"/>
                  <a:pt x="0" y="563565"/>
                </a:cubicBezTo>
                <a:cubicBezTo>
                  <a:pt x="0" y="566408"/>
                  <a:pt x="214384" y="565271"/>
                  <a:pt x="266132" y="556741"/>
                </a:cubicBezTo>
                <a:cubicBezTo>
                  <a:pt x="317880" y="548211"/>
                  <a:pt x="301957" y="543094"/>
                  <a:pt x="310487" y="512386"/>
                </a:cubicBezTo>
                <a:cubicBezTo>
                  <a:pt x="319017" y="481679"/>
                  <a:pt x="323566" y="437323"/>
                  <a:pt x="317311" y="372496"/>
                </a:cubicBezTo>
                <a:cubicBezTo>
                  <a:pt x="311056" y="307669"/>
                  <a:pt x="276936" y="137073"/>
                  <a:pt x="272955" y="123425"/>
                </a:cubicBezTo>
                <a:cubicBezTo>
                  <a:pt x="268974" y="109777"/>
                  <a:pt x="305369" y="309376"/>
                  <a:pt x="293427" y="290610"/>
                </a:cubicBezTo>
                <a:cubicBezTo>
                  <a:pt x="281485" y="271844"/>
                  <a:pt x="209266" y="-14759"/>
                  <a:pt x="211541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EB00406A-36A2-8BDA-61A8-F65E95826FA5}"/>
              </a:ext>
            </a:extLst>
          </p:cNvPr>
          <p:cNvSpPr/>
          <p:nvPr/>
        </p:nvSpPr>
        <p:spPr>
          <a:xfrm>
            <a:off x="2599271" y="580026"/>
            <a:ext cx="591228" cy="590614"/>
          </a:xfrm>
          <a:custGeom>
            <a:avLst/>
            <a:gdLst>
              <a:gd name="connsiteX0" fmla="*/ 522654 w 591228"/>
              <a:gd name="connsiteY0" fmla="*/ 4 h 590614"/>
              <a:gd name="connsiteX1" fmla="*/ 590893 w 591228"/>
              <a:gd name="connsiteY1" fmla="*/ 235428 h 590614"/>
              <a:gd name="connsiteX2" fmla="*/ 549950 w 591228"/>
              <a:gd name="connsiteY2" fmla="*/ 464028 h 590614"/>
              <a:gd name="connsiteX3" fmla="*/ 577245 w 591228"/>
              <a:gd name="connsiteY3" fmla="*/ 395789 h 590614"/>
              <a:gd name="connsiteX4" fmla="*/ 519242 w 591228"/>
              <a:gd name="connsiteY4" fmla="*/ 522031 h 590614"/>
              <a:gd name="connsiteX5" fmla="*/ 362293 w 591228"/>
              <a:gd name="connsiteY5" fmla="*/ 566386 h 590614"/>
              <a:gd name="connsiteX6" fmla="*/ 628 w 591228"/>
              <a:gd name="connsiteY6" fmla="*/ 590270 h 590614"/>
              <a:gd name="connsiteX7" fmla="*/ 457828 w 591228"/>
              <a:gd name="connsiteY7" fmla="*/ 549326 h 590614"/>
              <a:gd name="connsiteX8" fmla="*/ 498771 w 591228"/>
              <a:gd name="connsiteY8" fmla="*/ 515207 h 590614"/>
              <a:gd name="connsiteX9" fmla="*/ 539714 w 591228"/>
              <a:gd name="connsiteY9" fmla="*/ 388965 h 590614"/>
              <a:gd name="connsiteX10" fmla="*/ 509007 w 591228"/>
              <a:gd name="connsiteY10" fmla="*/ 467440 h 590614"/>
              <a:gd name="connsiteX11" fmla="*/ 573833 w 591228"/>
              <a:gd name="connsiteY11" fmla="*/ 310490 h 590614"/>
              <a:gd name="connsiteX12" fmla="*/ 526066 w 591228"/>
              <a:gd name="connsiteY12" fmla="*/ 85302 h 590614"/>
              <a:gd name="connsiteX13" fmla="*/ 570422 w 591228"/>
              <a:gd name="connsiteY13" fmla="*/ 228604 h 590614"/>
              <a:gd name="connsiteX14" fmla="*/ 522654 w 591228"/>
              <a:gd name="connsiteY14" fmla="*/ 4 h 59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1228" h="590614">
                <a:moveTo>
                  <a:pt x="522654" y="4"/>
                </a:moveTo>
                <a:cubicBezTo>
                  <a:pt x="526066" y="1141"/>
                  <a:pt x="586344" y="158091"/>
                  <a:pt x="590893" y="235428"/>
                </a:cubicBezTo>
                <a:cubicBezTo>
                  <a:pt x="595442" y="312765"/>
                  <a:pt x="552225" y="437301"/>
                  <a:pt x="549950" y="464028"/>
                </a:cubicBezTo>
                <a:cubicBezTo>
                  <a:pt x="547675" y="490755"/>
                  <a:pt x="582363" y="386122"/>
                  <a:pt x="577245" y="395789"/>
                </a:cubicBezTo>
                <a:cubicBezTo>
                  <a:pt x="572127" y="405456"/>
                  <a:pt x="555067" y="493598"/>
                  <a:pt x="519242" y="522031"/>
                </a:cubicBezTo>
                <a:cubicBezTo>
                  <a:pt x="483417" y="550464"/>
                  <a:pt x="448729" y="555013"/>
                  <a:pt x="362293" y="566386"/>
                </a:cubicBezTo>
                <a:cubicBezTo>
                  <a:pt x="275857" y="577759"/>
                  <a:pt x="-15294" y="593113"/>
                  <a:pt x="628" y="590270"/>
                </a:cubicBezTo>
                <a:cubicBezTo>
                  <a:pt x="16550" y="587427"/>
                  <a:pt x="374804" y="561836"/>
                  <a:pt x="457828" y="549326"/>
                </a:cubicBezTo>
                <a:cubicBezTo>
                  <a:pt x="540852" y="536816"/>
                  <a:pt x="485123" y="541934"/>
                  <a:pt x="498771" y="515207"/>
                </a:cubicBezTo>
                <a:cubicBezTo>
                  <a:pt x="512419" y="488480"/>
                  <a:pt x="538008" y="396926"/>
                  <a:pt x="539714" y="388965"/>
                </a:cubicBezTo>
                <a:cubicBezTo>
                  <a:pt x="541420" y="381004"/>
                  <a:pt x="503321" y="480519"/>
                  <a:pt x="509007" y="467440"/>
                </a:cubicBezTo>
                <a:cubicBezTo>
                  <a:pt x="514693" y="454361"/>
                  <a:pt x="570990" y="374179"/>
                  <a:pt x="573833" y="310490"/>
                </a:cubicBezTo>
                <a:cubicBezTo>
                  <a:pt x="576676" y="246801"/>
                  <a:pt x="526634" y="98950"/>
                  <a:pt x="526066" y="85302"/>
                </a:cubicBezTo>
                <a:cubicBezTo>
                  <a:pt x="525498" y="71654"/>
                  <a:pt x="570991" y="241683"/>
                  <a:pt x="570422" y="228604"/>
                </a:cubicBezTo>
                <a:cubicBezTo>
                  <a:pt x="569853" y="215525"/>
                  <a:pt x="519242" y="-1133"/>
                  <a:pt x="52265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264B6785-03F7-5400-D945-9A2EEB1774D8}"/>
              </a:ext>
            </a:extLst>
          </p:cNvPr>
          <p:cNvSpPr/>
          <p:nvPr/>
        </p:nvSpPr>
        <p:spPr>
          <a:xfrm>
            <a:off x="2490261" y="1040275"/>
            <a:ext cx="731137" cy="231009"/>
          </a:xfrm>
          <a:custGeom>
            <a:avLst/>
            <a:gdLst>
              <a:gd name="connsiteX0" fmla="*/ 455 w 731137"/>
              <a:gd name="connsiteY0" fmla="*/ 211907 h 231009"/>
              <a:gd name="connsiteX1" fmla="*/ 225643 w 731137"/>
              <a:gd name="connsiteY1" fmla="*/ 153904 h 231009"/>
              <a:gd name="connsiteX2" fmla="*/ 447420 w 731137"/>
              <a:gd name="connsiteY2" fmla="*/ 228967 h 231009"/>
              <a:gd name="connsiteX3" fmla="*/ 252939 w 731137"/>
              <a:gd name="connsiteY3" fmla="*/ 54958 h 231009"/>
              <a:gd name="connsiteX4" fmla="*/ 437184 w 731137"/>
              <a:gd name="connsiteY4" fmla="*/ 215319 h 231009"/>
              <a:gd name="connsiteX5" fmla="*/ 508835 w 731137"/>
              <a:gd name="connsiteY5" fmla="*/ 181200 h 231009"/>
              <a:gd name="connsiteX6" fmla="*/ 652136 w 731137"/>
              <a:gd name="connsiteY6" fmla="*/ 184612 h 231009"/>
              <a:gd name="connsiteX7" fmla="*/ 628252 w 731137"/>
              <a:gd name="connsiteY7" fmla="*/ 164140 h 231009"/>
              <a:gd name="connsiteX8" fmla="*/ 730611 w 731137"/>
              <a:gd name="connsiteY8" fmla="*/ 367 h 231009"/>
              <a:gd name="connsiteX9" fmla="*/ 577073 w 731137"/>
              <a:gd name="connsiteY9" fmla="*/ 116373 h 231009"/>
              <a:gd name="connsiteX10" fmla="*/ 467891 w 731137"/>
              <a:gd name="connsiteY10" fmla="*/ 198259 h 231009"/>
              <a:gd name="connsiteX11" fmla="*/ 310942 w 731137"/>
              <a:gd name="connsiteY11" fmla="*/ 167552 h 231009"/>
              <a:gd name="connsiteX12" fmla="*/ 58458 w 731137"/>
              <a:gd name="connsiteY12" fmla="*/ 82253 h 231009"/>
              <a:gd name="connsiteX13" fmla="*/ 164229 w 731137"/>
              <a:gd name="connsiteY13" fmla="*/ 109549 h 231009"/>
              <a:gd name="connsiteX14" fmla="*/ 455 w 731137"/>
              <a:gd name="connsiteY14" fmla="*/ 211907 h 23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1137" h="231009">
                <a:moveTo>
                  <a:pt x="455" y="211907"/>
                </a:moveTo>
                <a:cubicBezTo>
                  <a:pt x="10691" y="219299"/>
                  <a:pt x="151149" y="151061"/>
                  <a:pt x="225643" y="153904"/>
                </a:cubicBezTo>
                <a:cubicBezTo>
                  <a:pt x="300137" y="156747"/>
                  <a:pt x="442871" y="245458"/>
                  <a:pt x="447420" y="228967"/>
                </a:cubicBezTo>
                <a:cubicBezTo>
                  <a:pt x="451969" y="212476"/>
                  <a:pt x="254645" y="57233"/>
                  <a:pt x="252939" y="54958"/>
                </a:cubicBezTo>
                <a:cubicBezTo>
                  <a:pt x="251233" y="52683"/>
                  <a:pt x="394535" y="194279"/>
                  <a:pt x="437184" y="215319"/>
                </a:cubicBezTo>
                <a:cubicBezTo>
                  <a:pt x="479833" y="236359"/>
                  <a:pt x="473010" y="186318"/>
                  <a:pt x="508835" y="181200"/>
                </a:cubicBezTo>
                <a:cubicBezTo>
                  <a:pt x="544660" y="176082"/>
                  <a:pt x="632233" y="187455"/>
                  <a:pt x="652136" y="184612"/>
                </a:cubicBezTo>
                <a:cubicBezTo>
                  <a:pt x="672039" y="181769"/>
                  <a:pt x="615173" y="194847"/>
                  <a:pt x="628252" y="164140"/>
                </a:cubicBezTo>
                <a:cubicBezTo>
                  <a:pt x="641331" y="133433"/>
                  <a:pt x="739141" y="8328"/>
                  <a:pt x="730611" y="367"/>
                </a:cubicBezTo>
                <a:cubicBezTo>
                  <a:pt x="722081" y="-7594"/>
                  <a:pt x="577073" y="116373"/>
                  <a:pt x="577073" y="116373"/>
                </a:cubicBezTo>
                <a:cubicBezTo>
                  <a:pt x="533286" y="149355"/>
                  <a:pt x="512246" y="189729"/>
                  <a:pt x="467891" y="198259"/>
                </a:cubicBezTo>
                <a:cubicBezTo>
                  <a:pt x="423536" y="206789"/>
                  <a:pt x="379181" y="186886"/>
                  <a:pt x="310942" y="167552"/>
                </a:cubicBezTo>
                <a:cubicBezTo>
                  <a:pt x="242703" y="148218"/>
                  <a:pt x="82910" y="91920"/>
                  <a:pt x="58458" y="82253"/>
                </a:cubicBezTo>
                <a:cubicBezTo>
                  <a:pt x="34006" y="72586"/>
                  <a:pt x="172759" y="86234"/>
                  <a:pt x="164229" y="109549"/>
                </a:cubicBezTo>
                <a:cubicBezTo>
                  <a:pt x="155699" y="132864"/>
                  <a:pt x="-9781" y="204515"/>
                  <a:pt x="455" y="211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541CB584-DB99-0DF2-719F-BF1FDF4072E5}"/>
              </a:ext>
            </a:extLst>
          </p:cNvPr>
          <p:cNvSpPr/>
          <p:nvPr/>
        </p:nvSpPr>
        <p:spPr>
          <a:xfrm>
            <a:off x="2532615" y="1514224"/>
            <a:ext cx="377890" cy="1152256"/>
          </a:xfrm>
          <a:custGeom>
            <a:avLst/>
            <a:gdLst>
              <a:gd name="connsiteX0" fmla="*/ 377770 w 377890"/>
              <a:gd name="connsiteY0" fmla="*/ 7501 h 1152256"/>
              <a:gd name="connsiteX1" fmla="*/ 155994 w 377890"/>
              <a:gd name="connsiteY1" fmla="*/ 75740 h 1152256"/>
              <a:gd name="connsiteX2" fmla="*/ 33164 w 377890"/>
              <a:gd name="connsiteY2" fmla="*/ 188334 h 1152256"/>
              <a:gd name="connsiteX3" fmla="*/ 125286 w 377890"/>
              <a:gd name="connsiteY3" fmla="*/ 130331 h 1152256"/>
              <a:gd name="connsiteX4" fmla="*/ 84343 w 377890"/>
              <a:gd name="connsiteY4" fmla="*/ 236101 h 1152256"/>
              <a:gd name="connsiteX5" fmla="*/ 210585 w 377890"/>
              <a:gd name="connsiteY5" fmla="*/ 396463 h 1152256"/>
              <a:gd name="connsiteX6" fmla="*/ 121875 w 377890"/>
              <a:gd name="connsiteY6" fmla="*/ 338460 h 1152256"/>
              <a:gd name="connsiteX7" fmla="*/ 350475 w 377890"/>
              <a:gd name="connsiteY7" fmla="*/ 485173 h 1152256"/>
              <a:gd name="connsiteX8" fmla="*/ 183289 w 377890"/>
              <a:gd name="connsiteY8" fmla="*/ 570472 h 1152256"/>
              <a:gd name="connsiteX9" fmla="*/ 80931 w 377890"/>
              <a:gd name="connsiteY9" fmla="*/ 700125 h 1152256"/>
              <a:gd name="connsiteX10" fmla="*/ 74107 w 377890"/>
              <a:gd name="connsiteY10" fmla="*/ 829779 h 1152256"/>
              <a:gd name="connsiteX11" fmla="*/ 272000 w 377890"/>
              <a:gd name="connsiteY11" fmla="*/ 1140266 h 1152256"/>
              <a:gd name="connsiteX12" fmla="*/ 203761 w 377890"/>
              <a:gd name="connsiteY12" fmla="*/ 1061791 h 1152256"/>
              <a:gd name="connsiteX13" fmla="*/ 5869 w 377890"/>
              <a:gd name="connsiteY13" fmla="*/ 812719 h 1152256"/>
              <a:gd name="connsiteX14" fmla="*/ 74107 w 377890"/>
              <a:gd name="connsiteY14" fmla="*/ 863898 h 1152256"/>
              <a:gd name="connsiteX15" fmla="*/ 295884 w 377890"/>
              <a:gd name="connsiteY15" fmla="*/ 468113 h 1152256"/>
              <a:gd name="connsiteX16" fmla="*/ 227645 w 377890"/>
              <a:gd name="connsiteY16" fmla="*/ 365755 h 1152256"/>
              <a:gd name="connsiteX17" fmla="*/ 60460 w 377890"/>
              <a:gd name="connsiteY17" fmla="*/ 273633 h 1152256"/>
              <a:gd name="connsiteX18" fmla="*/ 162818 w 377890"/>
              <a:gd name="connsiteY18" fmla="*/ 21149 h 1152256"/>
              <a:gd name="connsiteX19" fmla="*/ 132110 w 377890"/>
              <a:gd name="connsiteY19" fmla="*/ 75740 h 1152256"/>
              <a:gd name="connsiteX20" fmla="*/ 186701 w 377890"/>
              <a:gd name="connsiteY20" fmla="*/ 7501 h 1152256"/>
              <a:gd name="connsiteX21" fmla="*/ 377770 w 377890"/>
              <a:gd name="connsiteY21" fmla="*/ 7501 h 115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7890" h="1152256">
                <a:moveTo>
                  <a:pt x="377770" y="7501"/>
                </a:moveTo>
                <a:cubicBezTo>
                  <a:pt x="372652" y="18874"/>
                  <a:pt x="213428" y="45601"/>
                  <a:pt x="155994" y="75740"/>
                </a:cubicBezTo>
                <a:cubicBezTo>
                  <a:pt x="98560" y="105879"/>
                  <a:pt x="38282" y="179236"/>
                  <a:pt x="33164" y="188334"/>
                </a:cubicBezTo>
                <a:cubicBezTo>
                  <a:pt x="28046" y="197432"/>
                  <a:pt x="116756" y="122370"/>
                  <a:pt x="125286" y="130331"/>
                </a:cubicBezTo>
                <a:cubicBezTo>
                  <a:pt x="133816" y="138292"/>
                  <a:pt x="70126" y="191746"/>
                  <a:pt x="84343" y="236101"/>
                </a:cubicBezTo>
                <a:cubicBezTo>
                  <a:pt x="98560" y="280456"/>
                  <a:pt x="204330" y="379403"/>
                  <a:pt x="210585" y="396463"/>
                </a:cubicBezTo>
                <a:cubicBezTo>
                  <a:pt x="216840" y="413523"/>
                  <a:pt x="121875" y="338460"/>
                  <a:pt x="121875" y="338460"/>
                </a:cubicBezTo>
                <a:cubicBezTo>
                  <a:pt x="145190" y="353245"/>
                  <a:pt x="340239" y="446504"/>
                  <a:pt x="350475" y="485173"/>
                </a:cubicBezTo>
                <a:cubicBezTo>
                  <a:pt x="360711" y="523842"/>
                  <a:pt x="228213" y="534647"/>
                  <a:pt x="183289" y="570472"/>
                </a:cubicBezTo>
                <a:cubicBezTo>
                  <a:pt x="138365" y="606297"/>
                  <a:pt x="99128" y="656907"/>
                  <a:pt x="80931" y="700125"/>
                </a:cubicBezTo>
                <a:cubicBezTo>
                  <a:pt x="62734" y="743343"/>
                  <a:pt x="42262" y="756422"/>
                  <a:pt x="74107" y="829779"/>
                </a:cubicBezTo>
                <a:cubicBezTo>
                  <a:pt x="105952" y="903136"/>
                  <a:pt x="250391" y="1101597"/>
                  <a:pt x="272000" y="1140266"/>
                </a:cubicBezTo>
                <a:cubicBezTo>
                  <a:pt x="293609" y="1178935"/>
                  <a:pt x="248116" y="1116382"/>
                  <a:pt x="203761" y="1061791"/>
                </a:cubicBezTo>
                <a:cubicBezTo>
                  <a:pt x="159406" y="1007200"/>
                  <a:pt x="27478" y="845701"/>
                  <a:pt x="5869" y="812719"/>
                </a:cubicBezTo>
                <a:cubicBezTo>
                  <a:pt x="-15740" y="779737"/>
                  <a:pt x="25771" y="921332"/>
                  <a:pt x="74107" y="863898"/>
                </a:cubicBezTo>
                <a:cubicBezTo>
                  <a:pt x="122443" y="806464"/>
                  <a:pt x="270294" y="551137"/>
                  <a:pt x="295884" y="468113"/>
                </a:cubicBezTo>
                <a:cubicBezTo>
                  <a:pt x="321474" y="385089"/>
                  <a:pt x="266882" y="398168"/>
                  <a:pt x="227645" y="365755"/>
                </a:cubicBezTo>
                <a:cubicBezTo>
                  <a:pt x="188408" y="333342"/>
                  <a:pt x="71264" y="331067"/>
                  <a:pt x="60460" y="273633"/>
                </a:cubicBezTo>
                <a:cubicBezTo>
                  <a:pt x="49656" y="216199"/>
                  <a:pt x="150876" y="54131"/>
                  <a:pt x="162818" y="21149"/>
                </a:cubicBezTo>
                <a:cubicBezTo>
                  <a:pt x="174760" y="-11833"/>
                  <a:pt x="128130" y="78015"/>
                  <a:pt x="132110" y="75740"/>
                </a:cubicBezTo>
                <a:cubicBezTo>
                  <a:pt x="136090" y="73465"/>
                  <a:pt x="149738" y="16031"/>
                  <a:pt x="186701" y="7501"/>
                </a:cubicBezTo>
                <a:cubicBezTo>
                  <a:pt x="223664" y="-1029"/>
                  <a:pt x="382888" y="-3872"/>
                  <a:pt x="377770" y="7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4A3E533E-D563-BF78-5C34-608AE039F3CF}"/>
              </a:ext>
            </a:extLst>
          </p:cNvPr>
          <p:cNvSpPr/>
          <p:nvPr/>
        </p:nvSpPr>
        <p:spPr>
          <a:xfrm>
            <a:off x="2681024" y="1520170"/>
            <a:ext cx="326446" cy="696338"/>
          </a:xfrm>
          <a:custGeom>
            <a:avLst/>
            <a:gdLst>
              <a:gd name="connsiteX0" fmla="*/ 249833 w 326446"/>
              <a:gd name="connsiteY0" fmla="*/ 49323 h 696338"/>
              <a:gd name="connsiteX1" fmla="*/ 55352 w 326446"/>
              <a:gd name="connsiteY1" fmla="*/ 138033 h 696338"/>
              <a:gd name="connsiteX2" fmla="*/ 89472 w 326446"/>
              <a:gd name="connsiteY2" fmla="*/ 315454 h 696338"/>
              <a:gd name="connsiteX3" fmla="*/ 266892 w 326446"/>
              <a:gd name="connsiteY3" fmla="*/ 356397 h 696338"/>
              <a:gd name="connsiteX4" fmla="*/ 140651 w 326446"/>
              <a:gd name="connsiteY4" fmla="*/ 380281 h 696338"/>
              <a:gd name="connsiteX5" fmla="*/ 321483 w 326446"/>
              <a:gd name="connsiteY5" fmla="*/ 383693 h 696338"/>
              <a:gd name="connsiteX6" fmla="*/ 277128 w 326446"/>
              <a:gd name="connsiteY6" fmla="*/ 455343 h 696338"/>
              <a:gd name="connsiteX7" fmla="*/ 294188 w 326446"/>
              <a:gd name="connsiteY7" fmla="*/ 591821 h 696338"/>
              <a:gd name="connsiteX8" fmla="*/ 208889 w 326446"/>
              <a:gd name="connsiteY8" fmla="*/ 578173 h 696338"/>
              <a:gd name="connsiteX9" fmla="*/ 181594 w 326446"/>
              <a:gd name="connsiteY9" fmla="*/ 656648 h 696338"/>
              <a:gd name="connsiteX10" fmla="*/ 761 w 326446"/>
              <a:gd name="connsiteY10" fmla="*/ 694179 h 696338"/>
              <a:gd name="connsiteX11" fmla="*/ 260069 w 326446"/>
              <a:gd name="connsiteY11" fmla="*/ 595233 h 696338"/>
              <a:gd name="connsiteX12" fmla="*/ 283952 w 326446"/>
              <a:gd name="connsiteY12" fmla="*/ 441696 h 696338"/>
              <a:gd name="connsiteX13" fmla="*/ 99707 w 326446"/>
              <a:gd name="connsiteY13" fmla="*/ 305218 h 696338"/>
              <a:gd name="connsiteX14" fmla="*/ 21233 w 326446"/>
              <a:gd name="connsiteY14" fmla="*/ 264275 h 696338"/>
              <a:gd name="connsiteX15" fmla="*/ 14409 w 326446"/>
              <a:gd name="connsiteY15" fmla="*/ 1555 h 696338"/>
              <a:gd name="connsiteX16" fmla="*/ 31469 w 326446"/>
              <a:gd name="connsiteY16" fmla="*/ 151681 h 696338"/>
              <a:gd name="connsiteX17" fmla="*/ 55352 w 326446"/>
              <a:gd name="connsiteY17" fmla="*/ 73206 h 696338"/>
              <a:gd name="connsiteX18" fmla="*/ 38292 w 326446"/>
              <a:gd name="connsiteY18" fmla="*/ 120973 h 696338"/>
              <a:gd name="connsiteX19" fmla="*/ 249833 w 326446"/>
              <a:gd name="connsiteY19" fmla="*/ 49323 h 69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6446" h="696338">
                <a:moveTo>
                  <a:pt x="249833" y="49323"/>
                </a:moveTo>
                <a:cubicBezTo>
                  <a:pt x="252676" y="52166"/>
                  <a:pt x="82079" y="93678"/>
                  <a:pt x="55352" y="138033"/>
                </a:cubicBezTo>
                <a:cubicBezTo>
                  <a:pt x="28625" y="182388"/>
                  <a:pt x="54215" y="279060"/>
                  <a:pt x="89472" y="315454"/>
                </a:cubicBezTo>
                <a:cubicBezTo>
                  <a:pt x="124729" y="351848"/>
                  <a:pt x="258362" y="345593"/>
                  <a:pt x="266892" y="356397"/>
                </a:cubicBezTo>
                <a:cubicBezTo>
                  <a:pt x="275422" y="367201"/>
                  <a:pt x="131552" y="375732"/>
                  <a:pt x="140651" y="380281"/>
                </a:cubicBezTo>
                <a:cubicBezTo>
                  <a:pt x="149749" y="384830"/>
                  <a:pt x="298737" y="371183"/>
                  <a:pt x="321483" y="383693"/>
                </a:cubicBezTo>
                <a:cubicBezTo>
                  <a:pt x="344229" y="396203"/>
                  <a:pt x="281677" y="420655"/>
                  <a:pt x="277128" y="455343"/>
                </a:cubicBezTo>
                <a:cubicBezTo>
                  <a:pt x="272579" y="490031"/>
                  <a:pt x="305561" y="571349"/>
                  <a:pt x="294188" y="591821"/>
                </a:cubicBezTo>
                <a:cubicBezTo>
                  <a:pt x="282815" y="612293"/>
                  <a:pt x="227655" y="567369"/>
                  <a:pt x="208889" y="578173"/>
                </a:cubicBezTo>
                <a:cubicBezTo>
                  <a:pt x="190123" y="588977"/>
                  <a:pt x="216282" y="637314"/>
                  <a:pt x="181594" y="656648"/>
                </a:cubicBezTo>
                <a:cubicBezTo>
                  <a:pt x="146906" y="675982"/>
                  <a:pt x="-12318" y="704415"/>
                  <a:pt x="761" y="694179"/>
                </a:cubicBezTo>
                <a:cubicBezTo>
                  <a:pt x="13840" y="683943"/>
                  <a:pt x="212870" y="637314"/>
                  <a:pt x="260069" y="595233"/>
                </a:cubicBezTo>
                <a:cubicBezTo>
                  <a:pt x="307268" y="553152"/>
                  <a:pt x="310679" y="490032"/>
                  <a:pt x="283952" y="441696"/>
                </a:cubicBezTo>
                <a:cubicBezTo>
                  <a:pt x="257225" y="393360"/>
                  <a:pt x="143493" y="334788"/>
                  <a:pt x="99707" y="305218"/>
                </a:cubicBezTo>
                <a:cubicBezTo>
                  <a:pt x="55920" y="275648"/>
                  <a:pt x="35449" y="314886"/>
                  <a:pt x="21233" y="264275"/>
                </a:cubicBezTo>
                <a:cubicBezTo>
                  <a:pt x="7017" y="213665"/>
                  <a:pt x="12703" y="20321"/>
                  <a:pt x="14409" y="1555"/>
                </a:cubicBezTo>
                <a:cubicBezTo>
                  <a:pt x="16115" y="-17211"/>
                  <a:pt x="24645" y="139739"/>
                  <a:pt x="31469" y="151681"/>
                </a:cubicBezTo>
                <a:cubicBezTo>
                  <a:pt x="38293" y="163623"/>
                  <a:pt x="54215" y="78324"/>
                  <a:pt x="55352" y="73206"/>
                </a:cubicBezTo>
                <a:cubicBezTo>
                  <a:pt x="56489" y="68088"/>
                  <a:pt x="9291" y="127797"/>
                  <a:pt x="38292" y="120973"/>
                </a:cubicBezTo>
                <a:cubicBezTo>
                  <a:pt x="67293" y="114149"/>
                  <a:pt x="246990" y="46480"/>
                  <a:pt x="249833" y="49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18288EA1-B0FC-9159-50D6-385AAEBE9EBF}"/>
              </a:ext>
            </a:extLst>
          </p:cNvPr>
          <p:cNvSpPr/>
          <p:nvPr/>
        </p:nvSpPr>
        <p:spPr>
          <a:xfrm>
            <a:off x="5682446" y="-8"/>
            <a:ext cx="764802" cy="1033131"/>
          </a:xfrm>
          <a:custGeom>
            <a:avLst/>
            <a:gdLst>
              <a:gd name="connsiteX0" fmla="*/ 570073 w 764802"/>
              <a:gd name="connsiteY0" fmla="*/ 8 h 1033131"/>
              <a:gd name="connsiteX1" fmla="*/ 687462 w 764802"/>
              <a:gd name="connsiteY1" fmla="*/ 135932 h 1033131"/>
              <a:gd name="connsiteX2" fmla="*/ 471219 w 764802"/>
              <a:gd name="connsiteY2" fmla="*/ 278035 h 1033131"/>
              <a:gd name="connsiteX3" fmla="*/ 576251 w 764802"/>
              <a:gd name="connsiteY3" fmla="*/ 358354 h 1033131"/>
              <a:gd name="connsiteX4" fmla="*/ 131408 w 764802"/>
              <a:gd name="connsiteY4" fmla="*/ 345997 h 1033131"/>
              <a:gd name="connsiteX5" fmla="*/ 236440 w 764802"/>
              <a:gd name="connsiteY5" fmla="*/ 370711 h 1033131"/>
              <a:gd name="connsiteX6" fmla="*/ 1662 w 764802"/>
              <a:gd name="connsiteY6" fmla="*/ 457208 h 1033131"/>
              <a:gd name="connsiteX7" fmla="*/ 378543 w 764802"/>
              <a:gd name="connsiteY7" fmla="*/ 494278 h 1033131"/>
              <a:gd name="connsiteX8" fmla="*/ 261154 w 764802"/>
              <a:gd name="connsiteY8" fmla="*/ 605489 h 1033131"/>
              <a:gd name="connsiteX9" fmla="*/ 273511 w 764802"/>
              <a:gd name="connsiteY9" fmla="*/ 889694 h 1033131"/>
              <a:gd name="connsiteX10" fmla="*/ 162300 w 764802"/>
              <a:gd name="connsiteY10" fmla="*/ 759949 h 1033131"/>
              <a:gd name="connsiteX11" fmla="*/ 440327 w 764802"/>
              <a:gd name="connsiteY11" fmla="*/ 920586 h 1033131"/>
              <a:gd name="connsiteX12" fmla="*/ 174657 w 764802"/>
              <a:gd name="connsiteY12" fmla="*/ 1025619 h 1033131"/>
              <a:gd name="connsiteX13" fmla="*/ 316759 w 764802"/>
              <a:gd name="connsiteY13" fmla="*/ 963835 h 1033131"/>
              <a:gd name="connsiteX14" fmla="*/ 292046 w 764802"/>
              <a:gd name="connsiteY14" fmla="*/ 481922 h 1033131"/>
              <a:gd name="connsiteX15" fmla="*/ 137586 w 764802"/>
              <a:gd name="connsiteY15" fmla="*/ 290392 h 1033131"/>
              <a:gd name="connsiteX16" fmla="*/ 452684 w 764802"/>
              <a:gd name="connsiteY16" fmla="*/ 376889 h 1033131"/>
              <a:gd name="connsiteX17" fmla="*/ 761603 w 764802"/>
              <a:gd name="connsiteY17" fmla="*/ 117397 h 1033131"/>
              <a:gd name="connsiteX18" fmla="*/ 613322 w 764802"/>
              <a:gd name="connsiteY18" fmla="*/ 142111 h 1033131"/>
              <a:gd name="connsiteX19" fmla="*/ 570073 w 764802"/>
              <a:gd name="connsiteY19" fmla="*/ 8 h 103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64802" h="1033131">
                <a:moveTo>
                  <a:pt x="570073" y="8"/>
                </a:moveTo>
                <a:cubicBezTo>
                  <a:pt x="582430" y="-1022"/>
                  <a:pt x="703938" y="89594"/>
                  <a:pt x="687462" y="135932"/>
                </a:cubicBezTo>
                <a:cubicBezTo>
                  <a:pt x="670986" y="182270"/>
                  <a:pt x="489754" y="240965"/>
                  <a:pt x="471219" y="278035"/>
                </a:cubicBezTo>
                <a:cubicBezTo>
                  <a:pt x="452684" y="315105"/>
                  <a:pt x="632886" y="347027"/>
                  <a:pt x="576251" y="358354"/>
                </a:cubicBezTo>
                <a:cubicBezTo>
                  <a:pt x="519616" y="369681"/>
                  <a:pt x="188043" y="343938"/>
                  <a:pt x="131408" y="345997"/>
                </a:cubicBezTo>
                <a:cubicBezTo>
                  <a:pt x="74773" y="348056"/>
                  <a:pt x="258064" y="352176"/>
                  <a:pt x="236440" y="370711"/>
                </a:cubicBezTo>
                <a:cubicBezTo>
                  <a:pt x="214816" y="389246"/>
                  <a:pt x="-22022" y="436614"/>
                  <a:pt x="1662" y="457208"/>
                </a:cubicBezTo>
                <a:cubicBezTo>
                  <a:pt x="25346" y="477803"/>
                  <a:pt x="335294" y="469564"/>
                  <a:pt x="378543" y="494278"/>
                </a:cubicBezTo>
                <a:cubicBezTo>
                  <a:pt x="421792" y="518992"/>
                  <a:pt x="278659" y="539586"/>
                  <a:pt x="261154" y="605489"/>
                </a:cubicBezTo>
                <a:cubicBezTo>
                  <a:pt x="243649" y="671392"/>
                  <a:pt x="289987" y="863951"/>
                  <a:pt x="273511" y="889694"/>
                </a:cubicBezTo>
                <a:cubicBezTo>
                  <a:pt x="257035" y="915437"/>
                  <a:pt x="134497" y="754800"/>
                  <a:pt x="162300" y="759949"/>
                </a:cubicBezTo>
                <a:cubicBezTo>
                  <a:pt x="190103" y="765098"/>
                  <a:pt x="438268" y="876308"/>
                  <a:pt x="440327" y="920586"/>
                </a:cubicBezTo>
                <a:cubicBezTo>
                  <a:pt x="442386" y="964864"/>
                  <a:pt x="195252" y="1018411"/>
                  <a:pt x="174657" y="1025619"/>
                </a:cubicBezTo>
                <a:cubicBezTo>
                  <a:pt x="154062" y="1032827"/>
                  <a:pt x="297194" y="1054451"/>
                  <a:pt x="316759" y="963835"/>
                </a:cubicBezTo>
                <a:cubicBezTo>
                  <a:pt x="336324" y="873219"/>
                  <a:pt x="321908" y="594163"/>
                  <a:pt x="292046" y="481922"/>
                </a:cubicBezTo>
                <a:cubicBezTo>
                  <a:pt x="262184" y="369682"/>
                  <a:pt x="110813" y="307897"/>
                  <a:pt x="137586" y="290392"/>
                </a:cubicBezTo>
                <a:cubicBezTo>
                  <a:pt x="164359" y="272887"/>
                  <a:pt x="348681" y="405721"/>
                  <a:pt x="452684" y="376889"/>
                </a:cubicBezTo>
                <a:cubicBezTo>
                  <a:pt x="556687" y="348057"/>
                  <a:pt x="734830" y="156527"/>
                  <a:pt x="761603" y="117397"/>
                </a:cubicBezTo>
                <a:cubicBezTo>
                  <a:pt x="788376" y="78267"/>
                  <a:pt x="639065" y="162706"/>
                  <a:pt x="613322" y="142111"/>
                </a:cubicBezTo>
                <a:cubicBezTo>
                  <a:pt x="587579" y="121516"/>
                  <a:pt x="557716" y="1038"/>
                  <a:pt x="57007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B6AADB32-0A34-821D-B946-49191F3F4193}"/>
              </a:ext>
            </a:extLst>
          </p:cNvPr>
          <p:cNvSpPr/>
          <p:nvPr/>
        </p:nvSpPr>
        <p:spPr>
          <a:xfrm>
            <a:off x="5016754" y="-37621"/>
            <a:ext cx="710851" cy="625367"/>
          </a:xfrm>
          <a:custGeom>
            <a:avLst/>
            <a:gdLst>
              <a:gd name="connsiteX0" fmla="*/ 710603 w 710851"/>
              <a:gd name="connsiteY0" fmla="*/ 551 h 625367"/>
              <a:gd name="connsiteX1" fmla="*/ 166905 w 710851"/>
              <a:gd name="connsiteY1" fmla="*/ 148832 h 625367"/>
              <a:gd name="connsiteX2" fmla="*/ 86587 w 710851"/>
              <a:gd name="connsiteY2" fmla="*/ 229151 h 625367"/>
              <a:gd name="connsiteX3" fmla="*/ 364614 w 710851"/>
              <a:gd name="connsiteY3" fmla="*/ 606032 h 625367"/>
              <a:gd name="connsiteX4" fmla="*/ 259581 w 710851"/>
              <a:gd name="connsiteY4" fmla="*/ 531891 h 625367"/>
              <a:gd name="connsiteX5" fmla="*/ 89 w 710851"/>
              <a:gd name="connsiteY5" fmla="*/ 198259 h 625367"/>
              <a:gd name="connsiteX6" fmla="*/ 228689 w 710851"/>
              <a:gd name="connsiteY6" fmla="*/ 124118 h 625367"/>
              <a:gd name="connsiteX7" fmla="*/ 92765 w 710851"/>
              <a:gd name="connsiteY7" fmla="*/ 99405 h 625367"/>
              <a:gd name="connsiteX8" fmla="*/ 710603 w 710851"/>
              <a:gd name="connsiteY8" fmla="*/ 551 h 62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851" h="625367">
                <a:moveTo>
                  <a:pt x="710603" y="551"/>
                </a:moveTo>
                <a:cubicBezTo>
                  <a:pt x="722960" y="8789"/>
                  <a:pt x="270908" y="110732"/>
                  <a:pt x="166905" y="148832"/>
                </a:cubicBezTo>
                <a:cubicBezTo>
                  <a:pt x="62902" y="186932"/>
                  <a:pt x="53636" y="152951"/>
                  <a:pt x="86587" y="229151"/>
                </a:cubicBezTo>
                <a:cubicBezTo>
                  <a:pt x="119538" y="305351"/>
                  <a:pt x="335782" y="555575"/>
                  <a:pt x="364614" y="606032"/>
                </a:cubicBezTo>
                <a:cubicBezTo>
                  <a:pt x="393446" y="656489"/>
                  <a:pt x="320335" y="599853"/>
                  <a:pt x="259581" y="531891"/>
                </a:cubicBezTo>
                <a:cubicBezTo>
                  <a:pt x="198827" y="463929"/>
                  <a:pt x="5238" y="266221"/>
                  <a:pt x="89" y="198259"/>
                </a:cubicBezTo>
                <a:cubicBezTo>
                  <a:pt x="-5060" y="130297"/>
                  <a:pt x="213243" y="140594"/>
                  <a:pt x="228689" y="124118"/>
                </a:cubicBezTo>
                <a:cubicBezTo>
                  <a:pt x="244135" y="107642"/>
                  <a:pt x="10386" y="120000"/>
                  <a:pt x="92765" y="99405"/>
                </a:cubicBezTo>
                <a:cubicBezTo>
                  <a:pt x="175144" y="78810"/>
                  <a:pt x="698246" y="-7687"/>
                  <a:pt x="710603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990507F7-B924-BB01-B037-BF239F9EA16E}"/>
              </a:ext>
            </a:extLst>
          </p:cNvPr>
          <p:cNvSpPr/>
          <p:nvPr/>
        </p:nvSpPr>
        <p:spPr>
          <a:xfrm>
            <a:off x="5135147" y="32807"/>
            <a:ext cx="543642" cy="566753"/>
          </a:xfrm>
          <a:custGeom>
            <a:avLst/>
            <a:gdLst>
              <a:gd name="connsiteX0" fmla="*/ 17621 w 543642"/>
              <a:gd name="connsiteY0" fmla="*/ 4263 h 566753"/>
              <a:gd name="connsiteX1" fmla="*/ 283291 w 543642"/>
              <a:gd name="connsiteY1" fmla="*/ 146366 h 566753"/>
              <a:gd name="connsiteX2" fmla="*/ 314183 w 543642"/>
              <a:gd name="connsiteY2" fmla="*/ 251398 h 566753"/>
              <a:gd name="connsiteX3" fmla="*/ 147367 w 543642"/>
              <a:gd name="connsiteY3" fmla="*/ 566496 h 566753"/>
              <a:gd name="connsiteX4" fmla="*/ 270934 w 543642"/>
              <a:gd name="connsiteY4" fmla="*/ 300825 h 566753"/>
              <a:gd name="connsiteX5" fmla="*/ 536604 w 543642"/>
              <a:gd name="connsiteY5" fmla="*/ 72225 h 566753"/>
              <a:gd name="connsiteX6" fmla="*/ 450107 w 543642"/>
              <a:gd name="connsiteY6" fmla="*/ 103117 h 566753"/>
              <a:gd name="connsiteX7" fmla="*/ 270934 w 543642"/>
              <a:gd name="connsiteY7" fmla="*/ 109296 h 566753"/>
              <a:gd name="connsiteX8" fmla="*/ 375967 w 543642"/>
              <a:gd name="connsiteY8" fmla="*/ 239042 h 566753"/>
              <a:gd name="connsiteX9" fmla="*/ 67048 w 543642"/>
              <a:gd name="connsiteY9" fmla="*/ 53690 h 566753"/>
              <a:gd name="connsiteX10" fmla="*/ 17621 w 543642"/>
              <a:gd name="connsiteY10" fmla="*/ 4263 h 56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642" h="566753">
                <a:moveTo>
                  <a:pt x="17621" y="4263"/>
                </a:moveTo>
                <a:cubicBezTo>
                  <a:pt x="53661" y="19709"/>
                  <a:pt x="233864" y="105177"/>
                  <a:pt x="283291" y="146366"/>
                </a:cubicBezTo>
                <a:cubicBezTo>
                  <a:pt x="332718" y="187555"/>
                  <a:pt x="336837" y="181376"/>
                  <a:pt x="314183" y="251398"/>
                </a:cubicBezTo>
                <a:cubicBezTo>
                  <a:pt x="291529" y="321420"/>
                  <a:pt x="154575" y="558258"/>
                  <a:pt x="147367" y="566496"/>
                </a:cubicBezTo>
                <a:cubicBezTo>
                  <a:pt x="140159" y="574734"/>
                  <a:pt x="206061" y="383203"/>
                  <a:pt x="270934" y="300825"/>
                </a:cubicBezTo>
                <a:cubicBezTo>
                  <a:pt x="335807" y="218447"/>
                  <a:pt x="506742" y="105176"/>
                  <a:pt x="536604" y="72225"/>
                </a:cubicBezTo>
                <a:cubicBezTo>
                  <a:pt x="566466" y="39274"/>
                  <a:pt x="494385" y="96939"/>
                  <a:pt x="450107" y="103117"/>
                </a:cubicBezTo>
                <a:cubicBezTo>
                  <a:pt x="405829" y="109295"/>
                  <a:pt x="283291" y="86642"/>
                  <a:pt x="270934" y="109296"/>
                </a:cubicBezTo>
                <a:cubicBezTo>
                  <a:pt x="258577" y="131950"/>
                  <a:pt x="409948" y="248310"/>
                  <a:pt x="375967" y="239042"/>
                </a:cubicBezTo>
                <a:cubicBezTo>
                  <a:pt x="341986" y="229774"/>
                  <a:pt x="131921" y="89731"/>
                  <a:pt x="67048" y="53690"/>
                </a:cubicBezTo>
                <a:cubicBezTo>
                  <a:pt x="2175" y="17649"/>
                  <a:pt x="-18419" y="-11183"/>
                  <a:pt x="17621" y="4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4384ABA5-60F4-41BB-5E75-C80EBAAB5C39}"/>
              </a:ext>
            </a:extLst>
          </p:cNvPr>
          <p:cNvSpPr/>
          <p:nvPr/>
        </p:nvSpPr>
        <p:spPr>
          <a:xfrm>
            <a:off x="5276250" y="1000447"/>
            <a:ext cx="709088" cy="822260"/>
          </a:xfrm>
          <a:custGeom>
            <a:avLst/>
            <a:gdLst>
              <a:gd name="connsiteX0" fmla="*/ 488177 w 709088"/>
              <a:gd name="connsiteY0" fmla="*/ 450 h 822260"/>
              <a:gd name="connsiteX1" fmla="*/ 630280 w 709088"/>
              <a:gd name="connsiteY1" fmla="*/ 247585 h 822260"/>
              <a:gd name="connsiteX2" fmla="*/ 593209 w 709088"/>
              <a:gd name="connsiteY2" fmla="*/ 519434 h 822260"/>
              <a:gd name="connsiteX3" fmla="*/ 698242 w 709088"/>
              <a:gd name="connsiteY3" fmla="*/ 321726 h 822260"/>
              <a:gd name="connsiteX4" fmla="*/ 543782 w 709088"/>
              <a:gd name="connsiteY4" fmla="*/ 575039 h 822260"/>
              <a:gd name="connsiteX5" fmla="*/ 364609 w 709088"/>
              <a:gd name="connsiteY5" fmla="*/ 649180 h 822260"/>
              <a:gd name="connsiteX6" fmla="*/ 302826 w 709088"/>
              <a:gd name="connsiteY6" fmla="*/ 803639 h 822260"/>
              <a:gd name="connsiteX7" fmla="*/ 191615 w 709088"/>
              <a:gd name="connsiteY7" fmla="*/ 785104 h 822260"/>
              <a:gd name="connsiteX8" fmla="*/ 85 w 709088"/>
              <a:gd name="connsiteY8" fmla="*/ 494721 h 822260"/>
              <a:gd name="connsiteX9" fmla="*/ 216328 w 709088"/>
              <a:gd name="connsiteY9" fmla="*/ 754212 h 822260"/>
              <a:gd name="connsiteX10" fmla="*/ 611745 w 709088"/>
              <a:gd name="connsiteY10" fmla="*/ 507077 h 822260"/>
              <a:gd name="connsiteX11" fmla="*/ 370788 w 709088"/>
              <a:gd name="connsiteY11" fmla="*/ 605931 h 822260"/>
              <a:gd name="connsiteX12" fmla="*/ 692064 w 709088"/>
              <a:gd name="connsiteY12" fmla="*/ 377331 h 822260"/>
              <a:gd name="connsiteX13" fmla="*/ 648815 w 709088"/>
              <a:gd name="connsiteY13" fmla="*/ 191980 h 822260"/>
              <a:gd name="connsiteX14" fmla="*/ 488177 w 709088"/>
              <a:gd name="connsiteY14" fmla="*/ 450 h 82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9088" h="822260">
                <a:moveTo>
                  <a:pt x="488177" y="450"/>
                </a:moveTo>
                <a:cubicBezTo>
                  <a:pt x="485088" y="9717"/>
                  <a:pt x="612775" y="161088"/>
                  <a:pt x="630280" y="247585"/>
                </a:cubicBezTo>
                <a:cubicBezTo>
                  <a:pt x="647785" y="334082"/>
                  <a:pt x="581882" y="507077"/>
                  <a:pt x="593209" y="519434"/>
                </a:cubicBezTo>
                <a:cubicBezTo>
                  <a:pt x="604536" y="531791"/>
                  <a:pt x="706480" y="312459"/>
                  <a:pt x="698242" y="321726"/>
                </a:cubicBezTo>
                <a:cubicBezTo>
                  <a:pt x="690004" y="330993"/>
                  <a:pt x="599388" y="520463"/>
                  <a:pt x="543782" y="575039"/>
                </a:cubicBezTo>
                <a:cubicBezTo>
                  <a:pt x="488176" y="629615"/>
                  <a:pt x="404768" y="611080"/>
                  <a:pt x="364609" y="649180"/>
                </a:cubicBezTo>
                <a:cubicBezTo>
                  <a:pt x="324450" y="687280"/>
                  <a:pt x="331658" y="780985"/>
                  <a:pt x="302826" y="803639"/>
                </a:cubicBezTo>
                <a:cubicBezTo>
                  <a:pt x="273994" y="826293"/>
                  <a:pt x="242072" y="836590"/>
                  <a:pt x="191615" y="785104"/>
                </a:cubicBezTo>
                <a:cubicBezTo>
                  <a:pt x="141158" y="733618"/>
                  <a:pt x="-4034" y="499869"/>
                  <a:pt x="85" y="494721"/>
                </a:cubicBezTo>
                <a:cubicBezTo>
                  <a:pt x="4204" y="489573"/>
                  <a:pt x="114385" y="752153"/>
                  <a:pt x="216328" y="754212"/>
                </a:cubicBezTo>
                <a:cubicBezTo>
                  <a:pt x="318271" y="756271"/>
                  <a:pt x="586002" y="531790"/>
                  <a:pt x="611745" y="507077"/>
                </a:cubicBezTo>
                <a:cubicBezTo>
                  <a:pt x="637488" y="482364"/>
                  <a:pt x="357402" y="627555"/>
                  <a:pt x="370788" y="605931"/>
                </a:cubicBezTo>
                <a:cubicBezTo>
                  <a:pt x="384174" y="584307"/>
                  <a:pt x="645726" y="446323"/>
                  <a:pt x="692064" y="377331"/>
                </a:cubicBezTo>
                <a:cubicBezTo>
                  <a:pt x="738402" y="308339"/>
                  <a:pt x="678677" y="256853"/>
                  <a:pt x="648815" y="191980"/>
                </a:cubicBezTo>
                <a:cubicBezTo>
                  <a:pt x="618953" y="127107"/>
                  <a:pt x="491266" y="-8817"/>
                  <a:pt x="488177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E546B5BA-4C75-F0A3-48C8-AC0D578625CF}"/>
              </a:ext>
            </a:extLst>
          </p:cNvPr>
          <p:cNvSpPr/>
          <p:nvPr/>
        </p:nvSpPr>
        <p:spPr>
          <a:xfrm>
            <a:off x="5097160" y="1474943"/>
            <a:ext cx="480575" cy="1113964"/>
          </a:xfrm>
          <a:custGeom>
            <a:avLst/>
            <a:gdLst>
              <a:gd name="connsiteX0" fmla="*/ 271851 w 480575"/>
              <a:gd name="connsiteY0" fmla="*/ 1689 h 1113964"/>
              <a:gd name="connsiteX1" fmla="*/ 105035 w 480575"/>
              <a:gd name="connsiteY1" fmla="*/ 112900 h 1113964"/>
              <a:gd name="connsiteX2" fmla="*/ 191532 w 480575"/>
              <a:gd name="connsiteY2" fmla="*/ 267360 h 1113964"/>
              <a:gd name="connsiteX3" fmla="*/ 185354 w 480575"/>
              <a:gd name="connsiteY3" fmla="*/ 397106 h 1113964"/>
              <a:gd name="connsiteX4" fmla="*/ 259494 w 480575"/>
              <a:gd name="connsiteY4" fmla="*/ 427998 h 1113964"/>
              <a:gd name="connsiteX5" fmla="*/ 92678 w 480575"/>
              <a:gd name="connsiteY5" fmla="*/ 600992 h 1113964"/>
              <a:gd name="connsiteX6" fmla="*/ 142105 w 480575"/>
              <a:gd name="connsiteY6" fmla="*/ 687489 h 1113964"/>
              <a:gd name="connsiteX7" fmla="*/ 463381 w 480575"/>
              <a:gd name="connsiteY7" fmla="*/ 687489 h 1113964"/>
              <a:gd name="connsiteX8" fmla="*/ 432489 w 480575"/>
              <a:gd name="connsiteY8" fmla="*/ 841949 h 1113964"/>
              <a:gd name="connsiteX9" fmla="*/ 395418 w 480575"/>
              <a:gd name="connsiteY9" fmla="*/ 1101441 h 1113964"/>
              <a:gd name="connsiteX10" fmla="*/ 2 w 480575"/>
              <a:gd name="connsiteY10" fmla="*/ 1033479 h 1113964"/>
              <a:gd name="connsiteX11" fmla="*/ 401597 w 480575"/>
              <a:gd name="connsiteY11" fmla="*/ 1107619 h 1113964"/>
              <a:gd name="connsiteX12" fmla="*/ 426310 w 480575"/>
              <a:gd name="connsiteY12" fmla="*/ 835771 h 1113964"/>
              <a:gd name="connsiteX13" fmla="*/ 327456 w 480575"/>
              <a:gd name="connsiteY13" fmla="*/ 743095 h 1113964"/>
              <a:gd name="connsiteX14" fmla="*/ 135926 w 480575"/>
              <a:gd name="connsiteY14" fmla="*/ 570100 h 1113964"/>
              <a:gd name="connsiteX15" fmla="*/ 61786 w 480575"/>
              <a:gd name="connsiteY15" fmla="*/ 217933 h 1113964"/>
              <a:gd name="connsiteX16" fmla="*/ 148283 w 480575"/>
              <a:gd name="connsiteY16" fmla="*/ 397106 h 1113964"/>
              <a:gd name="connsiteX17" fmla="*/ 142105 w 480575"/>
              <a:gd name="connsiteY17" fmla="*/ 199398 h 1113964"/>
              <a:gd name="connsiteX18" fmla="*/ 271851 w 480575"/>
              <a:gd name="connsiteY18" fmla="*/ 1689 h 111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0575" h="1113964">
                <a:moveTo>
                  <a:pt x="271851" y="1689"/>
                </a:moveTo>
                <a:cubicBezTo>
                  <a:pt x="265673" y="-12727"/>
                  <a:pt x="118421" y="68622"/>
                  <a:pt x="105035" y="112900"/>
                </a:cubicBezTo>
                <a:cubicBezTo>
                  <a:pt x="91649" y="157178"/>
                  <a:pt x="178146" y="219992"/>
                  <a:pt x="191532" y="267360"/>
                </a:cubicBezTo>
                <a:cubicBezTo>
                  <a:pt x="204918" y="314728"/>
                  <a:pt x="174027" y="370333"/>
                  <a:pt x="185354" y="397106"/>
                </a:cubicBezTo>
                <a:cubicBezTo>
                  <a:pt x="196681" y="423879"/>
                  <a:pt x="274940" y="394017"/>
                  <a:pt x="259494" y="427998"/>
                </a:cubicBezTo>
                <a:cubicBezTo>
                  <a:pt x="244048" y="461979"/>
                  <a:pt x="112243" y="557744"/>
                  <a:pt x="92678" y="600992"/>
                </a:cubicBezTo>
                <a:cubicBezTo>
                  <a:pt x="73113" y="644240"/>
                  <a:pt x="80321" y="673073"/>
                  <a:pt x="142105" y="687489"/>
                </a:cubicBezTo>
                <a:cubicBezTo>
                  <a:pt x="203889" y="701905"/>
                  <a:pt x="414984" y="661746"/>
                  <a:pt x="463381" y="687489"/>
                </a:cubicBezTo>
                <a:cubicBezTo>
                  <a:pt x="511778" y="713232"/>
                  <a:pt x="443816" y="772957"/>
                  <a:pt x="432489" y="841949"/>
                </a:cubicBezTo>
                <a:cubicBezTo>
                  <a:pt x="421162" y="910941"/>
                  <a:pt x="467499" y="1069519"/>
                  <a:pt x="395418" y="1101441"/>
                </a:cubicBezTo>
                <a:cubicBezTo>
                  <a:pt x="323337" y="1133363"/>
                  <a:pt x="-1028" y="1032449"/>
                  <a:pt x="2" y="1033479"/>
                </a:cubicBezTo>
                <a:cubicBezTo>
                  <a:pt x="1032" y="1034509"/>
                  <a:pt x="330546" y="1140570"/>
                  <a:pt x="401597" y="1107619"/>
                </a:cubicBezTo>
                <a:cubicBezTo>
                  <a:pt x="472648" y="1074668"/>
                  <a:pt x="438667" y="896525"/>
                  <a:pt x="426310" y="835771"/>
                </a:cubicBezTo>
                <a:cubicBezTo>
                  <a:pt x="413953" y="775017"/>
                  <a:pt x="375853" y="787374"/>
                  <a:pt x="327456" y="743095"/>
                </a:cubicBezTo>
                <a:cubicBezTo>
                  <a:pt x="279059" y="698817"/>
                  <a:pt x="180204" y="657627"/>
                  <a:pt x="135926" y="570100"/>
                </a:cubicBezTo>
                <a:cubicBezTo>
                  <a:pt x="91648" y="482573"/>
                  <a:pt x="59727" y="246765"/>
                  <a:pt x="61786" y="217933"/>
                </a:cubicBezTo>
                <a:cubicBezTo>
                  <a:pt x="63845" y="189101"/>
                  <a:pt x="134897" y="400195"/>
                  <a:pt x="148283" y="397106"/>
                </a:cubicBezTo>
                <a:cubicBezTo>
                  <a:pt x="161669" y="394017"/>
                  <a:pt x="122540" y="263241"/>
                  <a:pt x="142105" y="199398"/>
                </a:cubicBezTo>
                <a:cubicBezTo>
                  <a:pt x="161670" y="135555"/>
                  <a:pt x="278029" y="16105"/>
                  <a:pt x="271851" y="1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F75B68C5-53C6-91F9-57F0-B7A70EBD16F8}"/>
              </a:ext>
            </a:extLst>
          </p:cNvPr>
          <p:cNvSpPr/>
          <p:nvPr/>
        </p:nvSpPr>
        <p:spPr>
          <a:xfrm>
            <a:off x="5205467" y="2371433"/>
            <a:ext cx="550873" cy="879422"/>
          </a:xfrm>
          <a:custGeom>
            <a:avLst/>
            <a:gdLst>
              <a:gd name="connsiteX0" fmla="*/ 2906 w 550873"/>
              <a:gd name="connsiteY0" fmla="*/ 7243 h 879422"/>
              <a:gd name="connsiteX1" fmla="*/ 287111 w 550873"/>
              <a:gd name="connsiteY1" fmla="*/ 44313 h 879422"/>
              <a:gd name="connsiteX2" fmla="*/ 460106 w 550873"/>
              <a:gd name="connsiteY2" fmla="*/ 211129 h 879422"/>
              <a:gd name="connsiteX3" fmla="*/ 534247 w 550873"/>
              <a:gd name="connsiteY3" fmla="*/ 62848 h 879422"/>
              <a:gd name="connsiteX4" fmla="*/ 435392 w 550873"/>
              <a:gd name="connsiteY4" fmla="*/ 260556 h 879422"/>
              <a:gd name="connsiteX5" fmla="*/ 392144 w 550873"/>
              <a:gd name="connsiteY5" fmla="*/ 427372 h 879422"/>
              <a:gd name="connsiteX6" fmla="*/ 410679 w 550873"/>
              <a:gd name="connsiteY6" fmla="*/ 872216 h 879422"/>
              <a:gd name="connsiteX7" fmla="*/ 435392 w 550873"/>
              <a:gd name="connsiteY7" fmla="*/ 668329 h 879422"/>
              <a:gd name="connsiteX8" fmla="*/ 546603 w 550873"/>
              <a:gd name="connsiteY8" fmla="*/ 223486 h 879422"/>
              <a:gd name="connsiteX9" fmla="*/ 478641 w 550873"/>
              <a:gd name="connsiteY9" fmla="*/ 161702 h 879422"/>
              <a:gd name="connsiteX10" fmla="*/ 2906 w 550873"/>
              <a:gd name="connsiteY10" fmla="*/ 7243 h 87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873" h="879422">
                <a:moveTo>
                  <a:pt x="2906" y="7243"/>
                </a:moveTo>
                <a:cubicBezTo>
                  <a:pt x="-29016" y="-12322"/>
                  <a:pt x="210911" y="10332"/>
                  <a:pt x="287111" y="44313"/>
                </a:cubicBezTo>
                <a:cubicBezTo>
                  <a:pt x="363311" y="78294"/>
                  <a:pt x="418917" y="208040"/>
                  <a:pt x="460106" y="211129"/>
                </a:cubicBezTo>
                <a:cubicBezTo>
                  <a:pt x="501295" y="214218"/>
                  <a:pt x="534247" y="62848"/>
                  <a:pt x="534247" y="62848"/>
                </a:cubicBezTo>
                <a:cubicBezTo>
                  <a:pt x="530128" y="71086"/>
                  <a:pt x="459076" y="199802"/>
                  <a:pt x="435392" y="260556"/>
                </a:cubicBezTo>
                <a:cubicBezTo>
                  <a:pt x="411708" y="321310"/>
                  <a:pt x="396263" y="325429"/>
                  <a:pt x="392144" y="427372"/>
                </a:cubicBezTo>
                <a:cubicBezTo>
                  <a:pt x="388025" y="529315"/>
                  <a:pt x="403471" y="832057"/>
                  <a:pt x="410679" y="872216"/>
                </a:cubicBezTo>
                <a:cubicBezTo>
                  <a:pt x="417887" y="912375"/>
                  <a:pt x="412738" y="776451"/>
                  <a:pt x="435392" y="668329"/>
                </a:cubicBezTo>
                <a:cubicBezTo>
                  <a:pt x="458046" y="560207"/>
                  <a:pt x="539395" y="307924"/>
                  <a:pt x="546603" y="223486"/>
                </a:cubicBezTo>
                <a:cubicBezTo>
                  <a:pt x="553811" y="139048"/>
                  <a:pt x="562049" y="198772"/>
                  <a:pt x="478641" y="161702"/>
                </a:cubicBezTo>
                <a:cubicBezTo>
                  <a:pt x="395233" y="124632"/>
                  <a:pt x="34828" y="26808"/>
                  <a:pt x="2906" y="7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4CB7C0C3-1615-3369-4705-D57AB1DA5108}"/>
              </a:ext>
            </a:extLst>
          </p:cNvPr>
          <p:cNvSpPr/>
          <p:nvPr/>
        </p:nvSpPr>
        <p:spPr>
          <a:xfrm>
            <a:off x="5078561" y="301276"/>
            <a:ext cx="877645" cy="1274380"/>
          </a:xfrm>
          <a:custGeom>
            <a:avLst/>
            <a:gdLst>
              <a:gd name="connsiteX0" fmla="*/ 574655 w 877645"/>
              <a:gd name="connsiteY0" fmla="*/ 1465 h 1274380"/>
              <a:gd name="connsiteX1" fmla="*/ 716758 w 877645"/>
              <a:gd name="connsiteY1" fmla="*/ 588410 h 1274380"/>
              <a:gd name="connsiteX2" fmla="*/ 747650 w 877645"/>
              <a:gd name="connsiteY2" fmla="*/ 372167 h 1274380"/>
              <a:gd name="connsiteX3" fmla="*/ 667331 w 877645"/>
              <a:gd name="connsiteY3" fmla="*/ 909686 h 1274380"/>
              <a:gd name="connsiteX4" fmla="*/ 624082 w 877645"/>
              <a:gd name="connsiteY4" fmla="*/ 1002362 h 1274380"/>
              <a:gd name="connsiteX5" fmla="*/ 698223 w 877645"/>
              <a:gd name="connsiteY5" fmla="*/ 1088859 h 1274380"/>
              <a:gd name="connsiteX6" fmla="*/ 556120 w 877645"/>
              <a:gd name="connsiteY6" fmla="*/ 1243319 h 1274380"/>
              <a:gd name="connsiteX7" fmla="*/ 531407 w 877645"/>
              <a:gd name="connsiteY7" fmla="*/ 1057967 h 1274380"/>
              <a:gd name="connsiteX8" fmla="*/ 506693 w 877645"/>
              <a:gd name="connsiteY8" fmla="*/ 1249497 h 1274380"/>
              <a:gd name="connsiteX9" fmla="*/ 66 w 877645"/>
              <a:gd name="connsiteY9" fmla="*/ 1163000 h 1274380"/>
              <a:gd name="connsiteX10" fmla="*/ 543763 w 877645"/>
              <a:gd name="connsiteY10" fmla="*/ 1274210 h 1274380"/>
              <a:gd name="connsiteX11" fmla="*/ 722936 w 877645"/>
              <a:gd name="connsiteY11" fmla="*/ 1181535 h 1274380"/>
              <a:gd name="connsiteX12" fmla="*/ 605547 w 877645"/>
              <a:gd name="connsiteY12" fmla="*/ 934400 h 1274380"/>
              <a:gd name="connsiteX13" fmla="*/ 692044 w 877645"/>
              <a:gd name="connsiteY13" fmla="*/ 631659 h 1274380"/>
              <a:gd name="connsiteX14" fmla="*/ 685866 w 877645"/>
              <a:gd name="connsiteY14" fmla="*/ 730513 h 1274380"/>
              <a:gd name="connsiteX15" fmla="*/ 877396 w 877645"/>
              <a:gd name="connsiteY15" fmla="*/ 248600 h 1274380"/>
              <a:gd name="connsiteX16" fmla="*/ 722936 w 877645"/>
              <a:gd name="connsiteY16" fmla="*/ 415416 h 1274380"/>
              <a:gd name="connsiteX17" fmla="*/ 574655 w 877645"/>
              <a:gd name="connsiteY17" fmla="*/ 1465 h 127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7645" h="1274380">
                <a:moveTo>
                  <a:pt x="574655" y="1465"/>
                </a:moveTo>
                <a:cubicBezTo>
                  <a:pt x="573625" y="30297"/>
                  <a:pt x="687926" y="526626"/>
                  <a:pt x="716758" y="588410"/>
                </a:cubicBezTo>
                <a:cubicBezTo>
                  <a:pt x="745590" y="650194"/>
                  <a:pt x="755888" y="318621"/>
                  <a:pt x="747650" y="372167"/>
                </a:cubicBezTo>
                <a:cubicBezTo>
                  <a:pt x="739412" y="425713"/>
                  <a:pt x="687926" y="804654"/>
                  <a:pt x="667331" y="909686"/>
                </a:cubicBezTo>
                <a:cubicBezTo>
                  <a:pt x="646736" y="1014719"/>
                  <a:pt x="618933" y="972500"/>
                  <a:pt x="624082" y="1002362"/>
                </a:cubicBezTo>
                <a:cubicBezTo>
                  <a:pt x="629231" y="1032224"/>
                  <a:pt x="709550" y="1048699"/>
                  <a:pt x="698223" y="1088859"/>
                </a:cubicBezTo>
                <a:cubicBezTo>
                  <a:pt x="686896" y="1129019"/>
                  <a:pt x="583923" y="1248468"/>
                  <a:pt x="556120" y="1243319"/>
                </a:cubicBezTo>
                <a:cubicBezTo>
                  <a:pt x="528317" y="1238170"/>
                  <a:pt x="539645" y="1056937"/>
                  <a:pt x="531407" y="1057967"/>
                </a:cubicBezTo>
                <a:cubicBezTo>
                  <a:pt x="523169" y="1058997"/>
                  <a:pt x="595250" y="1231992"/>
                  <a:pt x="506693" y="1249497"/>
                </a:cubicBezTo>
                <a:cubicBezTo>
                  <a:pt x="418136" y="1267002"/>
                  <a:pt x="-6112" y="1158881"/>
                  <a:pt x="66" y="1163000"/>
                </a:cubicBezTo>
                <a:cubicBezTo>
                  <a:pt x="6244" y="1167119"/>
                  <a:pt x="423285" y="1271121"/>
                  <a:pt x="543763" y="1274210"/>
                </a:cubicBezTo>
                <a:cubicBezTo>
                  <a:pt x="664241" y="1277299"/>
                  <a:pt x="712639" y="1238170"/>
                  <a:pt x="722936" y="1181535"/>
                </a:cubicBezTo>
                <a:cubicBezTo>
                  <a:pt x="733233" y="1124900"/>
                  <a:pt x="610696" y="1026046"/>
                  <a:pt x="605547" y="934400"/>
                </a:cubicBezTo>
                <a:cubicBezTo>
                  <a:pt x="600398" y="842754"/>
                  <a:pt x="678658" y="665640"/>
                  <a:pt x="692044" y="631659"/>
                </a:cubicBezTo>
                <a:cubicBezTo>
                  <a:pt x="705431" y="597678"/>
                  <a:pt x="654974" y="794356"/>
                  <a:pt x="685866" y="730513"/>
                </a:cubicBezTo>
                <a:cubicBezTo>
                  <a:pt x="716758" y="666670"/>
                  <a:pt x="871218" y="301116"/>
                  <a:pt x="877396" y="248600"/>
                </a:cubicBezTo>
                <a:cubicBezTo>
                  <a:pt x="883574" y="196084"/>
                  <a:pt x="773393" y="452486"/>
                  <a:pt x="722936" y="415416"/>
                </a:cubicBezTo>
                <a:cubicBezTo>
                  <a:pt x="672479" y="378346"/>
                  <a:pt x="575685" y="-27367"/>
                  <a:pt x="574655" y="1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E1A50525-5868-A42C-A87B-AC4733D63E8A}"/>
              </a:ext>
            </a:extLst>
          </p:cNvPr>
          <p:cNvSpPr/>
          <p:nvPr/>
        </p:nvSpPr>
        <p:spPr>
          <a:xfrm>
            <a:off x="4932325" y="1291245"/>
            <a:ext cx="697611" cy="1836253"/>
          </a:xfrm>
          <a:custGeom>
            <a:avLst/>
            <a:gdLst>
              <a:gd name="connsiteX0" fmla="*/ 405794 w 697611"/>
              <a:gd name="connsiteY0" fmla="*/ 36 h 1836253"/>
              <a:gd name="connsiteX1" fmla="*/ 146302 w 697611"/>
              <a:gd name="connsiteY1" fmla="*/ 407809 h 1836253"/>
              <a:gd name="connsiteX2" fmla="*/ 164837 w 697611"/>
              <a:gd name="connsiteY2" fmla="*/ 846474 h 1836253"/>
              <a:gd name="connsiteX3" fmla="*/ 133945 w 697611"/>
              <a:gd name="connsiteY3" fmla="*/ 673479 h 1836253"/>
              <a:gd name="connsiteX4" fmla="*/ 72161 w 697611"/>
              <a:gd name="connsiteY4" fmla="*/ 821760 h 1836253"/>
              <a:gd name="connsiteX5" fmla="*/ 257513 w 697611"/>
              <a:gd name="connsiteY5" fmla="*/ 1013290 h 1836253"/>
              <a:gd name="connsiteX6" fmla="*/ 683821 w 697611"/>
              <a:gd name="connsiteY6" fmla="*/ 1816479 h 1836253"/>
              <a:gd name="connsiteX7" fmla="*/ 541718 w 697611"/>
              <a:gd name="connsiteY7" fmla="*/ 1513739 h 1836253"/>
              <a:gd name="connsiteX8" fmla="*/ 35091 w 697611"/>
              <a:gd name="connsiteY8" fmla="*/ 673479 h 1836253"/>
              <a:gd name="connsiteX9" fmla="*/ 47448 w 697611"/>
              <a:gd name="connsiteY9" fmla="*/ 512841 h 1836253"/>
              <a:gd name="connsiteX10" fmla="*/ 78340 w 697611"/>
              <a:gd name="connsiteY10" fmla="*/ 654944 h 1836253"/>
              <a:gd name="connsiteX11" fmla="*/ 152480 w 697611"/>
              <a:gd name="connsiteY11" fmla="*/ 228636 h 1836253"/>
              <a:gd name="connsiteX12" fmla="*/ 84518 w 697611"/>
              <a:gd name="connsiteY12" fmla="*/ 383096 h 1836253"/>
              <a:gd name="connsiteX13" fmla="*/ 405794 w 697611"/>
              <a:gd name="connsiteY13" fmla="*/ 36 h 183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611" h="1836253">
                <a:moveTo>
                  <a:pt x="405794" y="36"/>
                </a:moveTo>
                <a:cubicBezTo>
                  <a:pt x="416091" y="4155"/>
                  <a:pt x="186461" y="266736"/>
                  <a:pt x="146302" y="407809"/>
                </a:cubicBezTo>
                <a:cubicBezTo>
                  <a:pt x="106143" y="548882"/>
                  <a:pt x="166896" y="802196"/>
                  <a:pt x="164837" y="846474"/>
                </a:cubicBezTo>
                <a:cubicBezTo>
                  <a:pt x="162778" y="890752"/>
                  <a:pt x="149391" y="677598"/>
                  <a:pt x="133945" y="673479"/>
                </a:cubicBezTo>
                <a:cubicBezTo>
                  <a:pt x="118499" y="669360"/>
                  <a:pt x="51566" y="765125"/>
                  <a:pt x="72161" y="821760"/>
                </a:cubicBezTo>
                <a:cubicBezTo>
                  <a:pt x="92756" y="878395"/>
                  <a:pt x="155570" y="847504"/>
                  <a:pt x="257513" y="1013290"/>
                </a:cubicBezTo>
                <a:cubicBezTo>
                  <a:pt x="359456" y="1179076"/>
                  <a:pt x="636453" y="1733071"/>
                  <a:pt x="683821" y="1816479"/>
                </a:cubicBezTo>
                <a:cubicBezTo>
                  <a:pt x="731189" y="1899887"/>
                  <a:pt x="649840" y="1704239"/>
                  <a:pt x="541718" y="1513739"/>
                </a:cubicBezTo>
                <a:cubicBezTo>
                  <a:pt x="433596" y="1323239"/>
                  <a:pt x="117469" y="840295"/>
                  <a:pt x="35091" y="673479"/>
                </a:cubicBezTo>
                <a:cubicBezTo>
                  <a:pt x="-47287" y="506663"/>
                  <a:pt x="40240" y="515930"/>
                  <a:pt x="47448" y="512841"/>
                </a:cubicBezTo>
                <a:cubicBezTo>
                  <a:pt x="54656" y="509752"/>
                  <a:pt x="60835" y="702311"/>
                  <a:pt x="78340" y="654944"/>
                </a:cubicBezTo>
                <a:cubicBezTo>
                  <a:pt x="95845" y="607577"/>
                  <a:pt x="151450" y="273944"/>
                  <a:pt x="152480" y="228636"/>
                </a:cubicBezTo>
                <a:cubicBezTo>
                  <a:pt x="153510" y="183328"/>
                  <a:pt x="49507" y="422226"/>
                  <a:pt x="84518" y="383096"/>
                </a:cubicBezTo>
                <a:cubicBezTo>
                  <a:pt x="119529" y="343966"/>
                  <a:pt x="395497" y="-4083"/>
                  <a:pt x="40579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B794D170-D928-203B-9334-B3A1FCD6847A}"/>
              </a:ext>
            </a:extLst>
          </p:cNvPr>
          <p:cNvSpPr/>
          <p:nvPr/>
        </p:nvSpPr>
        <p:spPr>
          <a:xfrm>
            <a:off x="3835844" y="94748"/>
            <a:ext cx="1179998" cy="755354"/>
          </a:xfrm>
          <a:custGeom>
            <a:avLst/>
            <a:gdLst>
              <a:gd name="connsiteX0" fmla="*/ 1100680 w 1179998"/>
              <a:gd name="connsiteY0" fmla="*/ 10284 h 755354"/>
              <a:gd name="connsiteX1" fmla="*/ 748513 w 1179998"/>
              <a:gd name="connsiteY1" fmla="*/ 313025 h 755354"/>
              <a:gd name="connsiteX2" fmla="*/ 754691 w 1179998"/>
              <a:gd name="connsiteY2" fmla="*/ 498376 h 755354"/>
              <a:gd name="connsiteX3" fmla="*/ 408702 w 1179998"/>
              <a:gd name="connsiteY3" fmla="*/ 659014 h 755354"/>
              <a:gd name="connsiteX4" fmla="*/ 674372 w 1179998"/>
              <a:gd name="connsiteY4" fmla="*/ 751690 h 755354"/>
              <a:gd name="connsiteX5" fmla="*/ 929 w 1179998"/>
              <a:gd name="connsiteY5" fmla="*/ 535447 h 755354"/>
              <a:gd name="connsiteX6" fmla="*/ 532270 w 1179998"/>
              <a:gd name="connsiteY6" fmla="*/ 646657 h 755354"/>
              <a:gd name="connsiteX7" fmla="*/ 717621 w 1179998"/>
              <a:gd name="connsiteY7" fmla="*/ 467484 h 755354"/>
              <a:gd name="connsiteX8" fmla="*/ 643480 w 1179998"/>
              <a:gd name="connsiteY8" fmla="*/ 448949 h 755354"/>
              <a:gd name="connsiteX9" fmla="*/ 1156286 w 1179998"/>
              <a:gd name="connsiteY9" fmla="*/ 28820 h 755354"/>
              <a:gd name="connsiteX10" fmla="*/ 1094502 w 1179998"/>
              <a:gd name="connsiteY10" fmla="*/ 65890 h 755354"/>
              <a:gd name="connsiteX11" fmla="*/ 1100680 w 1179998"/>
              <a:gd name="connsiteY11" fmla="*/ 10284 h 75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9998" h="755354">
                <a:moveTo>
                  <a:pt x="1100680" y="10284"/>
                </a:moveTo>
                <a:cubicBezTo>
                  <a:pt x="1043015" y="51473"/>
                  <a:pt x="806178" y="231676"/>
                  <a:pt x="748513" y="313025"/>
                </a:cubicBezTo>
                <a:cubicBezTo>
                  <a:pt x="690848" y="394374"/>
                  <a:pt x="811326" y="440711"/>
                  <a:pt x="754691" y="498376"/>
                </a:cubicBezTo>
                <a:cubicBezTo>
                  <a:pt x="698056" y="556041"/>
                  <a:pt x="422088" y="616795"/>
                  <a:pt x="408702" y="659014"/>
                </a:cubicBezTo>
                <a:cubicBezTo>
                  <a:pt x="395316" y="701233"/>
                  <a:pt x="742334" y="772285"/>
                  <a:pt x="674372" y="751690"/>
                </a:cubicBezTo>
                <a:cubicBezTo>
                  <a:pt x="606410" y="731096"/>
                  <a:pt x="24612" y="552952"/>
                  <a:pt x="929" y="535447"/>
                </a:cubicBezTo>
                <a:cubicBezTo>
                  <a:pt x="-22754" y="517942"/>
                  <a:pt x="412821" y="657984"/>
                  <a:pt x="532270" y="646657"/>
                </a:cubicBezTo>
                <a:cubicBezTo>
                  <a:pt x="651719" y="635330"/>
                  <a:pt x="699086" y="500435"/>
                  <a:pt x="717621" y="467484"/>
                </a:cubicBezTo>
                <a:cubicBezTo>
                  <a:pt x="736156" y="434533"/>
                  <a:pt x="570369" y="522060"/>
                  <a:pt x="643480" y="448949"/>
                </a:cubicBezTo>
                <a:cubicBezTo>
                  <a:pt x="716591" y="375838"/>
                  <a:pt x="1081116" y="92663"/>
                  <a:pt x="1156286" y="28820"/>
                </a:cubicBezTo>
                <a:cubicBezTo>
                  <a:pt x="1231456" y="-35023"/>
                  <a:pt x="1104799" y="66920"/>
                  <a:pt x="1094502" y="65890"/>
                </a:cubicBezTo>
                <a:cubicBezTo>
                  <a:pt x="1084205" y="64860"/>
                  <a:pt x="1158345" y="-30905"/>
                  <a:pt x="1100680" y="10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C99F1958-C924-712F-79D1-02CDBDCB50B8}"/>
              </a:ext>
            </a:extLst>
          </p:cNvPr>
          <p:cNvSpPr/>
          <p:nvPr/>
        </p:nvSpPr>
        <p:spPr>
          <a:xfrm>
            <a:off x="3551462" y="1896757"/>
            <a:ext cx="1342260" cy="995727"/>
          </a:xfrm>
          <a:custGeom>
            <a:avLst/>
            <a:gdLst>
              <a:gd name="connsiteX0" fmla="*/ 1341814 w 1342260"/>
              <a:gd name="connsiteY0" fmla="*/ 185357 h 995727"/>
              <a:gd name="connsiteX1" fmla="*/ 946397 w 1342260"/>
              <a:gd name="connsiteY1" fmla="*/ 216248 h 995727"/>
              <a:gd name="connsiteX2" fmla="*/ 464484 w 1342260"/>
              <a:gd name="connsiteY2" fmla="*/ 142108 h 995727"/>
              <a:gd name="connsiteX3" fmla="*/ 872257 w 1342260"/>
              <a:gd name="connsiteY3" fmla="*/ 216248 h 995727"/>
              <a:gd name="connsiteX4" fmla="*/ 340916 w 1342260"/>
              <a:gd name="connsiteY4" fmla="*/ 420135 h 995727"/>
              <a:gd name="connsiteX5" fmla="*/ 581873 w 1342260"/>
              <a:gd name="connsiteY5" fmla="*/ 364529 h 995727"/>
              <a:gd name="connsiteX6" fmla="*/ 260597 w 1342260"/>
              <a:gd name="connsiteY6" fmla="*/ 426313 h 995727"/>
              <a:gd name="connsiteX7" fmla="*/ 7284 w 1342260"/>
              <a:gd name="connsiteY7" fmla="*/ 976189 h 995727"/>
              <a:gd name="connsiteX8" fmla="*/ 62889 w 1342260"/>
              <a:gd name="connsiteY8" fmla="*/ 821729 h 995727"/>
              <a:gd name="connsiteX9" fmla="*/ 1106 w 1342260"/>
              <a:gd name="connsiteY9" fmla="*/ 333638 h 995727"/>
              <a:gd name="connsiteX10" fmla="*/ 99960 w 1342260"/>
              <a:gd name="connsiteY10" fmla="*/ 759946 h 995727"/>
              <a:gd name="connsiteX11" fmla="*/ 513911 w 1342260"/>
              <a:gd name="connsiteY11" fmla="*/ 345994 h 995727"/>
              <a:gd name="connsiteX12" fmla="*/ 804295 w 1342260"/>
              <a:gd name="connsiteY12" fmla="*/ 259497 h 995727"/>
              <a:gd name="connsiteX13" fmla="*/ 705441 w 1342260"/>
              <a:gd name="connsiteY13" fmla="*/ 173000 h 995727"/>
              <a:gd name="connsiteX14" fmla="*/ 921684 w 1342260"/>
              <a:gd name="connsiteY14" fmla="*/ 179178 h 995727"/>
              <a:gd name="connsiteX15" fmla="*/ 563338 w 1342260"/>
              <a:gd name="connsiteY15" fmla="*/ 5 h 995727"/>
              <a:gd name="connsiteX16" fmla="*/ 1014360 w 1342260"/>
              <a:gd name="connsiteY16" fmla="*/ 173000 h 995727"/>
              <a:gd name="connsiteX17" fmla="*/ 1341814 w 1342260"/>
              <a:gd name="connsiteY17" fmla="*/ 185357 h 995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42260" h="995727">
                <a:moveTo>
                  <a:pt x="1341814" y="185357"/>
                </a:moveTo>
                <a:cubicBezTo>
                  <a:pt x="1330487" y="192565"/>
                  <a:pt x="1092619" y="223456"/>
                  <a:pt x="946397" y="216248"/>
                </a:cubicBezTo>
                <a:cubicBezTo>
                  <a:pt x="800175" y="209040"/>
                  <a:pt x="476841" y="142108"/>
                  <a:pt x="464484" y="142108"/>
                </a:cubicBezTo>
                <a:cubicBezTo>
                  <a:pt x="452127" y="142108"/>
                  <a:pt x="892852" y="169910"/>
                  <a:pt x="872257" y="216248"/>
                </a:cubicBezTo>
                <a:cubicBezTo>
                  <a:pt x="851662" y="262586"/>
                  <a:pt x="389313" y="395422"/>
                  <a:pt x="340916" y="420135"/>
                </a:cubicBezTo>
                <a:cubicBezTo>
                  <a:pt x="292519" y="444849"/>
                  <a:pt x="595259" y="363499"/>
                  <a:pt x="581873" y="364529"/>
                </a:cubicBezTo>
                <a:cubicBezTo>
                  <a:pt x="568486" y="365559"/>
                  <a:pt x="356362" y="324370"/>
                  <a:pt x="260597" y="426313"/>
                </a:cubicBezTo>
                <a:cubicBezTo>
                  <a:pt x="164832" y="528256"/>
                  <a:pt x="40235" y="910286"/>
                  <a:pt x="7284" y="976189"/>
                </a:cubicBezTo>
                <a:cubicBezTo>
                  <a:pt x="-25667" y="1042092"/>
                  <a:pt x="63919" y="928821"/>
                  <a:pt x="62889" y="821729"/>
                </a:cubicBezTo>
                <a:cubicBezTo>
                  <a:pt x="61859" y="714637"/>
                  <a:pt x="-5072" y="343935"/>
                  <a:pt x="1106" y="333638"/>
                </a:cubicBezTo>
                <a:cubicBezTo>
                  <a:pt x="7284" y="323341"/>
                  <a:pt x="14492" y="757887"/>
                  <a:pt x="99960" y="759946"/>
                </a:cubicBezTo>
                <a:cubicBezTo>
                  <a:pt x="185427" y="762005"/>
                  <a:pt x="396522" y="429402"/>
                  <a:pt x="513911" y="345994"/>
                </a:cubicBezTo>
                <a:cubicBezTo>
                  <a:pt x="631300" y="262586"/>
                  <a:pt x="772373" y="288329"/>
                  <a:pt x="804295" y="259497"/>
                </a:cubicBezTo>
                <a:cubicBezTo>
                  <a:pt x="836217" y="230665"/>
                  <a:pt x="685876" y="186387"/>
                  <a:pt x="705441" y="173000"/>
                </a:cubicBezTo>
                <a:cubicBezTo>
                  <a:pt x="725006" y="159613"/>
                  <a:pt x="945368" y="208010"/>
                  <a:pt x="921684" y="179178"/>
                </a:cubicBezTo>
                <a:cubicBezTo>
                  <a:pt x="898000" y="150346"/>
                  <a:pt x="547892" y="1035"/>
                  <a:pt x="563338" y="5"/>
                </a:cubicBezTo>
                <a:cubicBezTo>
                  <a:pt x="578784" y="-1025"/>
                  <a:pt x="882555" y="144168"/>
                  <a:pt x="1014360" y="173000"/>
                </a:cubicBezTo>
                <a:cubicBezTo>
                  <a:pt x="1146165" y="201832"/>
                  <a:pt x="1353141" y="178149"/>
                  <a:pt x="1341814" y="185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D44385E9-CE61-1037-188D-FB0633828E84}"/>
              </a:ext>
            </a:extLst>
          </p:cNvPr>
          <p:cNvSpPr/>
          <p:nvPr/>
        </p:nvSpPr>
        <p:spPr>
          <a:xfrm>
            <a:off x="4813496" y="1795119"/>
            <a:ext cx="493922" cy="779520"/>
          </a:xfrm>
          <a:custGeom>
            <a:avLst/>
            <a:gdLst>
              <a:gd name="connsiteX0" fmla="*/ 11818 w 493922"/>
              <a:gd name="connsiteY0" fmla="*/ 2789 h 779520"/>
              <a:gd name="connsiteX1" fmla="*/ 61245 w 493922"/>
              <a:gd name="connsiteY1" fmla="*/ 249924 h 779520"/>
              <a:gd name="connsiteX2" fmla="*/ 481374 w 493922"/>
              <a:gd name="connsiteY2" fmla="*/ 768908 h 779520"/>
              <a:gd name="connsiteX3" fmla="*/ 351628 w 493922"/>
              <a:gd name="connsiteY3" fmla="*/ 577378 h 779520"/>
              <a:gd name="connsiteX4" fmla="*/ 24174 w 493922"/>
              <a:gd name="connsiteY4" fmla="*/ 311708 h 779520"/>
              <a:gd name="connsiteX5" fmla="*/ 153920 w 493922"/>
              <a:gd name="connsiteY5" fmla="*/ 398205 h 779520"/>
              <a:gd name="connsiteX6" fmla="*/ 11818 w 493922"/>
              <a:gd name="connsiteY6" fmla="*/ 2789 h 7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922" h="779520">
                <a:moveTo>
                  <a:pt x="11818" y="2789"/>
                </a:moveTo>
                <a:cubicBezTo>
                  <a:pt x="-3628" y="-21925"/>
                  <a:pt x="-17014" y="122238"/>
                  <a:pt x="61245" y="249924"/>
                </a:cubicBezTo>
                <a:cubicBezTo>
                  <a:pt x="139504" y="377610"/>
                  <a:pt x="432977" y="714332"/>
                  <a:pt x="481374" y="768908"/>
                </a:cubicBezTo>
                <a:cubicBezTo>
                  <a:pt x="529771" y="823484"/>
                  <a:pt x="427828" y="653578"/>
                  <a:pt x="351628" y="577378"/>
                </a:cubicBezTo>
                <a:cubicBezTo>
                  <a:pt x="275428" y="501178"/>
                  <a:pt x="57125" y="341570"/>
                  <a:pt x="24174" y="311708"/>
                </a:cubicBezTo>
                <a:cubicBezTo>
                  <a:pt x="-8777" y="281846"/>
                  <a:pt x="158039" y="443513"/>
                  <a:pt x="153920" y="398205"/>
                </a:cubicBezTo>
                <a:cubicBezTo>
                  <a:pt x="149801" y="352897"/>
                  <a:pt x="27264" y="27503"/>
                  <a:pt x="11818" y="2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1587CC6D-6AEF-33CC-3A0E-61A820300F44}"/>
              </a:ext>
            </a:extLst>
          </p:cNvPr>
          <p:cNvSpPr/>
          <p:nvPr/>
        </p:nvSpPr>
        <p:spPr>
          <a:xfrm>
            <a:off x="5762979" y="3359443"/>
            <a:ext cx="1860511" cy="3434443"/>
          </a:xfrm>
          <a:custGeom>
            <a:avLst/>
            <a:gdLst>
              <a:gd name="connsiteX0" fmla="*/ 1448 w 1860511"/>
              <a:gd name="connsiteY0" fmla="*/ 1595 h 3434443"/>
              <a:gd name="connsiteX1" fmla="*/ 903491 w 1860511"/>
              <a:gd name="connsiteY1" fmla="*/ 1058098 h 3434443"/>
              <a:gd name="connsiteX2" fmla="*/ 847886 w 1860511"/>
              <a:gd name="connsiteY2" fmla="*/ 909816 h 3434443"/>
              <a:gd name="connsiteX3" fmla="*/ 1379226 w 1860511"/>
              <a:gd name="connsiteY3" fmla="*/ 1836573 h 3434443"/>
              <a:gd name="connsiteX4" fmla="*/ 1317443 w 1860511"/>
              <a:gd name="connsiteY4" fmla="*/ 1682114 h 3434443"/>
              <a:gd name="connsiteX5" fmla="*/ 1836426 w 1860511"/>
              <a:gd name="connsiteY5" fmla="*/ 3337919 h 3434443"/>
              <a:gd name="connsiteX6" fmla="*/ 1719037 w 1860511"/>
              <a:gd name="connsiteY6" fmla="*/ 3059892 h 3434443"/>
              <a:gd name="connsiteX7" fmla="*/ 1230945 w 1860511"/>
              <a:gd name="connsiteY7" fmla="*/ 1583260 h 3434443"/>
              <a:gd name="connsiteX8" fmla="*/ 779924 w 1860511"/>
              <a:gd name="connsiteY8" fmla="*/ 965422 h 3434443"/>
              <a:gd name="connsiteX9" fmla="*/ 483362 w 1860511"/>
              <a:gd name="connsiteY9" fmla="*/ 483508 h 3434443"/>
              <a:gd name="connsiteX10" fmla="*/ 687248 w 1860511"/>
              <a:gd name="connsiteY10" fmla="*/ 810962 h 3434443"/>
              <a:gd name="connsiteX11" fmla="*/ 1448 w 1860511"/>
              <a:gd name="connsiteY11" fmla="*/ 1595 h 343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0511" h="3434443">
                <a:moveTo>
                  <a:pt x="1448" y="1595"/>
                </a:moveTo>
                <a:cubicBezTo>
                  <a:pt x="37488" y="42784"/>
                  <a:pt x="762418" y="906728"/>
                  <a:pt x="903491" y="1058098"/>
                </a:cubicBezTo>
                <a:cubicBezTo>
                  <a:pt x="1044564" y="1209468"/>
                  <a:pt x="768597" y="780070"/>
                  <a:pt x="847886" y="909816"/>
                </a:cubicBezTo>
                <a:cubicBezTo>
                  <a:pt x="927175" y="1039562"/>
                  <a:pt x="1300967" y="1707857"/>
                  <a:pt x="1379226" y="1836573"/>
                </a:cubicBezTo>
                <a:cubicBezTo>
                  <a:pt x="1457485" y="1965289"/>
                  <a:pt x="1241243" y="1431890"/>
                  <a:pt x="1317443" y="1682114"/>
                </a:cubicBezTo>
                <a:cubicBezTo>
                  <a:pt x="1393643" y="1932338"/>
                  <a:pt x="1769494" y="3108289"/>
                  <a:pt x="1836426" y="3337919"/>
                </a:cubicBezTo>
                <a:cubicBezTo>
                  <a:pt x="1903358" y="3567549"/>
                  <a:pt x="1819950" y="3352335"/>
                  <a:pt x="1719037" y="3059892"/>
                </a:cubicBezTo>
                <a:cubicBezTo>
                  <a:pt x="1618124" y="2767449"/>
                  <a:pt x="1387464" y="1932338"/>
                  <a:pt x="1230945" y="1583260"/>
                </a:cubicBezTo>
                <a:cubicBezTo>
                  <a:pt x="1074426" y="1234182"/>
                  <a:pt x="904521" y="1148714"/>
                  <a:pt x="779924" y="965422"/>
                </a:cubicBezTo>
                <a:cubicBezTo>
                  <a:pt x="655327" y="782130"/>
                  <a:pt x="498808" y="509251"/>
                  <a:pt x="483362" y="483508"/>
                </a:cubicBezTo>
                <a:cubicBezTo>
                  <a:pt x="467916" y="457765"/>
                  <a:pt x="761389" y="892311"/>
                  <a:pt x="687248" y="810962"/>
                </a:cubicBezTo>
                <a:cubicBezTo>
                  <a:pt x="613107" y="729613"/>
                  <a:pt x="-34592" y="-39594"/>
                  <a:pt x="1448" y="1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9D75AD93-DB45-35EF-16D2-4ACD202F4FF9}"/>
              </a:ext>
            </a:extLst>
          </p:cNvPr>
          <p:cNvSpPr/>
          <p:nvPr/>
        </p:nvSpPr>
        <p:spPr>
          <a:xfrm>
            <a:off x="5658572" y="3300261"/>
            <a:ext cx="717348" cy="750088"/>
          </a:xfrm>
          <a:custGeom>
            <a:avLst/>
            <a:gdLst>
              <a:gd name="connsiteX0" fmla="*/ 7001 w 717348"/>
              <a:gd name="connsiteY0" fmla="*/ 5171 h 750088"/>
              <a:gd name="connsiteX1" fmla="*/ 686623 w 717348"/>
              <a:gd name="connsiteY1" fmla="*/ 728042 h 750088"/>
              <a:gd name="connsiteX2" fmla="*/ 587769 w 717348"/>
              <a:gd name="connsiteY2" fmla="*/ 542690 h 750088"/>
              <a:gd name="connsiteX3" fmla="*/ 470379 w 717348"/>
              <a:gd name="connsiteY3" fmla="*/ 326447 h 750088"/>
              <a:gd name="connsiteX4" fmla="*/ 365347 w 717348"/>
              <a:gd name="connsiteY4" fmla="*/ 252307 h 750088"/>
              <a:gd name="connsiteX5" fmla="*/ 581590 w 717348"/>
              <a:gd name="connsiteY5" fmla="*/ 592117 h 750088"/>
              <a:gd name="connsiteX6" fmla="*/ 346812 w 717348"/>
              <a:gd name="connsiteY6" fmla="*/ 412944 h 750088"/>
              <a:gd name="connsiteX7" fmla="*/ 7001 w 717348"/>
              <a:gd name="connsiteY7" fmla="*/ 5171 h 75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348" h="750088">
                <a:moveTo>
                  <a:pt x="7001" y="5171"/>
                </a:moveTo>
                <a:cubicBezTo>
                  <a:pt x="63636" y="57687"/>
                  <a:pt x="589828" y="638456"/>
                  <a:pt x="686623" y="728042"/>
                </a:cubicBezTo>
                <a:cubicBezTo>
                  <a:pt x="783418" y="817628"/>
                  <a:pt x="623810" y="609622"/>
                  <a:pt x="587769" y="542690"/>
                </a:cubicBezTo>
                <a:cubicBezTo>
                  <a:pt x="551728" y="475758"/>
                  <a:pt x="507449" y="374844"/>
                  <a:pt x="470379" y="326447"/>
                </a:cubicBezTo>
                <a:cubicBezTo>
                  <a:pt x="433309" y="278050"/>
                  <a:pt x="346812" y="208029"/>
                  <a:pt x="365347" y="252307"/>
                </a:cubicBezTo>
                <a:cubicBezTo>
                  <a:pt x="383882" y="296585"/>
                  <a:pt x="584679" y="565344"/>
                  <a:pt x="581590" y="592117"/>
                </a:cubicBezTo>
                <a:cubicBezTo>
                  <a:pt x="578501" y="618890"/>
                  <a:pt x="440517" y="510768"/>
                  <a:pt x="346812" y="412944"/>
                </a:cubicBezTo>
                <a:cubicBezTo>
                  <a:pt x="253107" y="315120"/>
                  <a:pt x="-49634" y="-47345"/>
                  <a:pt x="7001" y="5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FB1B594D-307C-23DD-B04A-A4206FE8A64A}"/>
              </a:ext>
            </a:extLst>
          </p:cNvPr>
          <p:cNvSpPr/>
          <p:nvPr/>
        </p:nvSpPr>
        <p:spPr>
          <a:xfrm>
            <a:off x="5646479" y="3569811"/>
            <a:ext cx="1609987" cy="3200064"/>
          </a:xfrm>
          <a:custGeom>
            <a:avLst/>
            <a:gdLst>
              <a:gd name="connsiteX0" fmla="*/ 559 w 1609987"/>
              <a:gd name="connsiteY0" fmla="*/ 1292 h 3200064"/>
              <a:gd name="connsiteX1" fmla="*/ 711072 w 1609987"/>
              <a:gd name="connsiteY1" fmla="*/ 792124 h 3200064"/>
              <a:gd name="connsiteX2" fmla="*/ 630753 w 1609987"/>
              <a:gd name="connsiteY2" fmla="*/ 575881 h 3200064"/>
              <a:gd name="connsiteX3" fmla="*/ 1094132 w 1609987"/>
              <a:gd name="connsiteY3" fmla="*/ 1249324 h 3200064"/>
              <a:gd name="connsiteX4" fmla="*/ 1087953 w 1609987"/>
              <a:gd name="connsiteY4" fmla="*/ 1138113 h 3200064"/>
              <a:gd name="connsiteX5" fmla="*/ 1477191 w 1609987"/>
              <a:gd name="connsiteY5" fmla="*/ 2077227 h 3200064"/>
              <a:gd name="connsiteX6" fmla="*/ 1440121 w 1609987"/>
              <a:gd name="connsiteY6" fmla="*/ 1898054 h 3200064"/>
              <a:gd name="connsiteX7" fmla="*/ 1606937 w 1609987"/>
              <a:gd name="connsiteY7" fmla="*/ 2670351 h 3200064"/>
              <a:gd name="connsiteX8" fmla="*/ 1545153 w 1609987"/>
              <a:gd name="connsiteY8" fmla="*/ 2497357 h 3200064"/>
              <a:gd name="connsiteX9" fmla="*/ 1508083 w 1609987"/>
              <a:gd name="connsiteY9" fmla="*/ 3183157 h 3200064"/>
              <a:gd name="connsiteX10" fmla="*/ 1514262 w 1609987"/>
              <a:gd name="connsiteY10" fmla="*/ 2936021 h 3200064"/>
              <a:gd name="connsiteX11" fmla="*/ 1452478 w 1609987"/>
              <a:gd name="connsiteY11" fmla="*/ 2336719 h 3200064"/>
              <a:gd name="connsiteX12" fmla="*/ 1217699 w 1609987"/>
              <a:gd name="connsiteY12" fmla="*/ 1533530 h 3200064"/>
              <a:gd name="connsiteX13" fmla="*/ 1192986 w 1609987"/>
              <a:gd name="connsiteY13" fmla="*/ 1984551 h 3200064"/>
              <a:gd name="connsiteX14" fmla="*/ 1112667 w 1609987"/>
              <a:gd name="connsiteY14" fmla="*/ 1527351 h 3200064"/>
              <a:gd name="connsiteX15" fmla="*/ 463937 w 1609987"/>
              <a:gd name="connsiteY15" fmla="*/ 699448 h 3200064"/>
              <a:gd name="connsiteX16" fmla="*/ 1007635 w 1609987"/>
              <a:gd name="connsiteY16" fmla="*/ 1329643 h 3200064"/>
              <a:gd name="connsiteX17" fmla="*/ 828462 w 1609987"/>
              <a:gd name="connsiteY17" fmla="*/ 860086 h 3200064"/>
              <a:gd name="connsiteX18" fmla="*/ 1044705 w 1609987"/>
              <a:gd name="connsiteY18" fmla="*/ 1138113 h 3200064"/>
              <a:gd name="connsiteX19" fmla="*/ 599862 w 1609987"/>
              <a:gd name="connsiteY19" fmla="*/ 619130 h 3200064"/>
              <a:gd name="connsiteX20" fmla="*/ 559 w 1609987"/>
              <a:gd name="connsiteY20" fmla="*/ 1292 h 320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09987" h="3200064">
                <a:moveTo>
                  <a:pt x="559" y="1292"/>
                </a:moveTo>
                <a:cubicBezTo>
                  <a:pt x="19094" y="30124"/>
                  <a:pt x="606040" y="696359"/>
                  <a:pt x="711072" y="792124"/>
                </a:cubicBezTo>
                <a:cubicBezTo>
                  <a:pt x="816104" y="887889"/>
                  <a:pt x="566910" y="499681"/>
                  <a:pt x="630753" y="575881"/>
                </a:cubicBezTo>
                <a:cubicBezTo>
                  <a:pt x="694596" y="652081"/>
                  <a:pt x="1017932" y="1155619"/>
                  <a:pt x="1094132" y="1249324"/>
                </a:cubicBezTo>
                <a:cubicBezTo>
                  <a:pt x="1170332" y="1343029"/>
                  <a:pt x="1024110" y="1000129"/>
                  <a:pt x="1087953" y="1138113"/>
                </a:cubicBezTo>
                <a:cubicBezTo>
                  <a:pt x="1151796" y="1276097"/>
                  <a:pt x="1418496" y="1950570"/>
                  <a:pt x="1477191" y="2077227"/>
                </a:cubicBezTo>
                <a:cubicBezTo>
                  <a:pt x="1535886" y="2203884"/>
                  <a:pt x="1418497" y="1799200"/>
                  <a:pt x="1440121" y="1898054"/>
                </a:cubicBezTo>
                <a:cubicBezTo>
                  <a:pt x="1461745" y="1996908"/>
                  <a:pt x="1589432" y="2570467"/>
                  <a:pt x="1606937" y="2670351"/>
                </a:cubicBezTo>
                <a:cubicBezTo>
                  <a:pt x="1624442" y="2770235"/>
                  <a:pt x="1561629" y="2411889"/>
                  <a:pt x="1545153" y="2497357"/>
                </a:cubicBezTo>
                <a:cubicBezTo>
                  <a:pt x="1528677" y="2582825"/>
                  <a:pt x="1513232" y="3110046"/>
                  <a:pt x="1508083" y="3183157"/>
                </a:cubicBezTo>
                <a:cubicBezTo>
                  <a:pt x="1502935" y="3256268"/>
                  <a:pt x="1523530" y="3077094"/>
                  <a:pt x="1514262" y="2936021"/>
                </a:cubicBezTo>
                <a:cubicBezTo>
                  <a:pt x="1504995" y="2794948"/>
                  <a:pt x="1501905" y="2570467"/>
                  <a:pt x="1452478" y="2336719"/>
                </a:cubicBezTo>
                <a:cubicBezTo>
                  <a:pt x="1403051" y="2102971"/>
                  <a:pt x="1260948" y="1592225"/>
                  <a:pt x="1217699" y="1533530"/>
                </a:cubicBezTo>
                <a:cubicBezTo>
                  <a:pt x="1174450" y="1474835"/>
                  <a:pt x="1210491" y="1985581"/>
                  <a:pt x="1192986" y="1984551"/>
                </a:cubicBezTo>
                <a:cubicBezTo>
                  <a:pt x="1175481" y="1983521"/>
                  <a:pt x="1234175" y="1741535"/>
                  <a:pt x="1112667" y="1527351"/>
                </a:cubicBezTo>
                <a:cubicBezTo>
                  <a:pt x="991159" y="1313167"/>
                  <a:pt x="481442" y="732399"/>
                  <a:pt x="463937" y="699448"/>
                </a:cubicBezTo>
                <a:cubicBezTo>
                  <a:pt x="446432" y="666497"/>
                  <a:pt x="946881" y="1302870"/>
                  <a:pt x="1007635" y="1329643"/>
                </a:cubicBezTo>
                <a:cubicBezTo>
                  <a:pt x="1068389" y="1356416"/>
                  <a:pt x="822284" y="892008"/>
                  <a:pt x="828462" y="860086"/>
                </a:cubicBezTo>
                <a:cubicBezTo>
                  <a:pt x="834640" y="828164"/>
                  <a:pt x="1082805" y="1178272"/>
                  <a:pt x="1044705" y="1138113"/>
                </a:cubicBezTo>
                <a:cubicBezTo>
                  <a:pt x="1006605" y="1097954"/>
                  <a:pt x="770797" y="804481"/>
                  <a:pt x="599862" y="619130"/>
                </a:cubicBezTo>
                <a:cubicBezTo>
                  <a:pt x="428927" y="433779"/>
                  <a:pt x="-17976" y="-27540"/>
                  <a:pt x="559" y="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1B8B25AF-E513-6310-6A9F-588C71DF3D49}"/>
              </a:ext>
            </a:extLst>
          </p:cNvPr>
          <p:cNvSpPr/>
          <p:nvPr/>
        </p:nvSpPr>
        <p:spPr>
          <a:xfrm>
            <a:off x="5430633" y="3689182"/>
            <a:ext cx="294302" cy="926676"/>
          </a:xfrm>
          <a:custGeom>
            <a:avLst/>
            <a:gdLst>
              <a:gd name="connsiteX0" fmla="*/ 290545 w 294302"/>
              <a:gd name="connsiteY0" fmla="*/ 5488 h 926676"/>
              <a:gd name="connsiteX1" fmla="*/ 185513 w 294302"/>
              <a:gd name="connsiteY1" fmla="*/ 580077 h 926676"/>
              <a:gd name="connsiteX2" fmla="*/ 247297 w 294302"/>
              <a:gd name="connsiteY2" fmla="*/ 505937 h 926676"/>
              <a:gd name="connsiteX3" fmla="*/ 162 w 294302"/>
              <a:gd name="connsiteY3" fmla="*/ 926067 h 926676"/>
              <a:gd name="connsiteX4" fmla="*/ 210226 w 294302"/>
              <a:gd name="connsiteY4" fmla="*/ 592434 h 926676"/>
              <a:gd name="connsiteX5" fmla="*/ 265832 w 294302"/>
              <a:gd name="connsiteY5" fmla="*/ 308229 h 926676"/>
              <a:gd name="connsiteX6" fmla="*/ 290545 w 294302"/>
              <a:gd name="connsiteY6" fmla="*/ 5488 h 92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302" h="926676">
                <a:moveTo>
                  <a:pt x="290545" y="5488"/>
                </a:moveTo>
                <a:cubicBezTo>
                  <a:pt x="277159" y="50796"/>
                  <a:pt x="192721" y="496669"/>
                  <a:pt x="185513" y="580077"/>
                </a:cubicBezTo>
                <a:cubicBezTo>
                  <a:pt x="178305" y="663485"/>
                  <a:pt x="278189" y="448272"/>
                  <a:pt x="247297" y="505937"/>
                </a:cubicBezTo>
                <a:cubicBezTo>
                  <a:pt x="216405" y="563602"/>
                  <a:pt x="6341" y="911651"/>
                  <a:pt x="162" y="926067"/>
                </a:cubicBezTo>
                <a:cubicBezTo>
                  <a:pt x="-6017" y="940483"/>
                  <a:pt x="165948" y="695407"/>
                  <a:pt x="210226" y="592434"/>
                </a:cubicBezTo>
                <a:cubicBezTo>
                  <a:pt x="254504" y="489461"/>
                  <a:pt x="253475" y="409142"/>
                  <a:pt x="265832" y="308229"/>
                </a:cubicBezTo>
                <a:cubicBezTo>
                  <a:pt x="278189" y="207316"/>
                  <a:pt x="303931" y="-39820"/>
                  <a:pt x="290545" y="5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C270A102-E602-E7DC-786D-8666DB09B7AA}"/>
              </a:ext>
            </a:extLst>
          </p:cNvPr>
          <p:cNvSpPr/>
          <p:nvPr/>
        </p:nvSpPr>
        <p:spPr>
          <a:xfrm>
            <a:off x="5369004" y="4744971"/>
            <a:ext cx="337766" cy="2014113"/>
          </a:xfrm>
          <a:custGeom>
            <a:avLst/>
            <a:gdLst>
              <a:gd name="connsiteX0" fmla="*/ 7 w 337766"/>
              <a:gd name="connsiteY0" fmla="*/ 24 h 2014113"/>
              <a:gd name="connsiteX1" fmla="*/ 129753 w 337766"/>
              <a:gd name="connsiteY1" fmla="*/ 438688 h 2014113"/>
              <a:gd name="connsiteX2" fmla="*/ 191537 w 337766"/>
              <a:gd name="connsiteY2" fmla="*/ 222445 h 2014113"/>
              <a:gd name="connsiteX3" fmla="*/ 278034 w 337766"/>
              <a:gd name="connsiteY3" fmla="*/ 815570 h 2014113"/>
              <a:gd name="connsiteX4" fmla="*/ 327461 w 337766"/>
              <a:gd name="connsiteY4" fmla="*/ 617861 h 2014113"/>
              <a:gd name="connsiteX5" fmla="*/ 333639 w 337766"/>
              <a:gd name="connsiteY5" fmla="*/ 908245 h 2014113"/>
              <a:gd name="connsiteX6" fmla="*/ 278034 w 337766"/>
              <a:gd name="connsiteY6" fmla="*/ 1705256 h 2014113"/>
              <a:gd name="connsiteX7" fmla="*/ 327461 w 337766"/>
              <a:gd name="connsiteY7" fmla="*/ 1241878 h 2014113"/>
              <a:gd name="connsiteX8" fmla="*/ 216250 w 337766"/>
              <a:gd name="connsiteY8" fmla="*/ 2001818 h 2014113"/>
              <a:gd name="connsiteX9" fmla="*/ 296569 w 337766"/>
              <a:gd name="connsiteY9" fmla="*/ 1624937 h 2014113"/>
              <a:gd name="connsiteX10" fmla="*/ 166823 w 337766"/>
              <a:gd name="connsiteY10" fmla="*/ 519007 h 2014113"/>
              <a:gd name="connsiteX11" fmla="*/ 284212 w 337766"/>
              <a:gd name="connsiteY11" fmla="*/ 846461 h 2014113"/>
              <a:gd name="connsiteX12" fmla="*/ 135931 w 337766"/>
              <a:gd name="connsiteY12" fmla="*/ 420153 h 2014113"/>
              <a:gd name="connsiteX13" fmla="*/ 7 w 337766"/>
              <a:gd name="connsiteY13" fmla="*/ 24 h 201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766" h="2014113">
                <a:moveTo>
                  <a:pt x="7" y="24"/>
                </a:moveTo>
                <a:cubicBezTo>
                  <a:pt x="-1023" y="3113"/>
                  <a:pt x="97831" y="401618"/>
                  <a:pt x="129753" y="438688"/>
                </a:cubicBezTo>
                <a:cubicBezTo>
                  <a:pt x="161675" y="475758"/>
                  <a:pt x="166824" y="159631"/>
                  <a:pt x="191537" y="222445"/>
                </a:cubicBezTo>
                <a:cubicBezTo>
                  <a:pt x="216251" y="285259"/>
                  <a:pt x="255380" y="749667"/>
                  <a:pt x="278034" y="815570"/>
                </a:cubicBezTo>
                <a:cubicBezTo>
                  <a:pt x="300688" y="881473"/>
                  <a:pt x="318194" y="602415"/>
                  <a:pt x="327461" y="617861"/>
                </a:cubicBezTo>
                <a:cubicBezTo>
                  <a:pt x="336728" y="633307"/>
                  <a:pt x="341877" y="727013"/>
                  <a:pt x="333639" y="908245"/>
                </a:cubicBezTo>
                <a:cubicBezTo>
                  <a:pt x="325401" y="1089477"/>
                  <a:pt x="279064" y="1649651"/>
                  <a:pt x="278034" y="1705256"/>
                </a:cubicBezTo>
                <a:cubicBezTo>
                  <a:pt x="277004" y="1760861"/>
                  <a:pt x="337758" y="1192451"/>
                  <a:pt x="327461" y="1241878"/>
                </a:cubicBezTo>
                <a:cubicBezTo>
                  <a:pt x="317164" y="1291305"/>
                  <a:pt x="221399" y="1937975"/>
                  <a:pt x="216250" y="2001818"/>
                </a:cubicBezTo>
                <a:cubicBezTo>
                  <a:pt x="211101" y="2065661"/>
                  <a:pt x="304807" y="1872072"/>
                  <a:pt x="296569" y="1624937"/>
                </a:cubicBezTo>
                <a:cubicBezTo>
                  <a:pt x="288331" y="1377802"/>
                  <a:pt x="168883" y="648753"/>
                  <a:pt x="166823" y="519007"/>
                </a:cubicBezTo>
                <a:cubicBezTo>
                  <a:pt x="164764" y="389261"/>
                  <a:pt x="289361" y="862937"/>
                  <a:pt x="284212" y="846461"/>
                </a:cubicBezTo>
                <a:cubicBezTo>
                  <a:pt x="279063" y="829985"/>
                  <a:pt x="180209" y="559167"/>
                  <a:pt x="135931" y="420153"/>
                </a:cubicBezTo>
                <a:cubicBezTo>
                  <a:pt x="91653" y="281139"/>
                  <a:pt x="1037" y="-3065"/>
                  <a:pt x="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EF13C7B6-054D-AFD6-5ECF-5093EFD9567A}"/>
              </a:ext>
            </a:extLst>
          </p:cNvPr>
          <p:cNvSpPr/>
          <p:nvPr/>
        </p:nvSpPr>
        <p:spPr>
          <a:xfrm>
            <a:off x="5564704" y="4305204"/>
            <a:ext cx="608321" cy="2488833"/>
          </a:xfrm>
          <a:custGeom>
            <a:avLst/>
            <a:gdLst>
              <a:gd name="connsiteX0" fmla="*/ 187366 w 608321"/>
              <a:gd name="connsiteY0" fmla="*/ 1126 h 2488833"/>
              <a:gd name="connsiteX1" fmla="*/ 150296 w 608321"/>
              <a:gd name="connsiteY1" fmla="*/ 396542 h 2488833"/>
              <a:gd name="connsiteX2" fmla="*/ 267685 w 608321"/>
              <a:gd name="connsiteY2" fmla="*/ 730174 h 2488833"/>
              <a:gd name="connsiteX3" fmla="*/ 304755 w 608321"/>
              <a:gd name="connsiteY3" fmla="*/ 526288 h 2488833"/>
              <a:gd name="connsiteX4" fmla="*/ 267685 w 608321"/>
              <a:gd name="connsiteY4" fmla="*/ 1088520 h 2488833"/>
              <a:gd name="connsiteX5" fmla="*/ 341826 w 608321"/>
              <a:gd name="connsiteY5" fmla="*/ 878455 h 2488833"/>
              <a:gd name="connsiteX6" fmla="*/ 341826 w 608321"/>
              <a:gd name="connsiteY6" fmla="*/ 1193553 h 2488833"/>
              <a:gd name="connsiteX7" fmla="*/ 348004 w 608321"/>
              <a:gd name="connsiteY7" fmla="*/ 1527185 h 2488833"/>
              <a:gd name="connsiteX8" fmla="*/ 440680 w 608321"/>
              <a:gd name="connsiteY8" fmla="*/ 1286228 h 2488833"/>
              <a:gd name="connsiteX9" fmla="*/ 354182 w 608321"/>
              <a:gd name="connsiteY9" fmla="*/ 1731072 h 2488833"/>
              <a:gd name="connsiteX10" fmla="*/ 607496 w 608321"/>
              <a:gd name="connsiteY10" fmla="*/ 1422153 h 2488833"/>
              <a:gd name="connsiteX11" fmla="*/ 434501 w 608321"/>
              <a:gd name="connsiteY11" fmla="*/ 1811391 h 2488833"/>
              <a:gd name="connsiteX12" fmla="*/ 409788 w 608321"/>
              <a:gd name="connsiteY12" fmla="*/ 2472477 h 2488833"/>
              <a:gd name="connsiteX13" fmla="*/ 453037 w 608321"/>
              <a:gd name="connsiteY13" fmla="*/ 2151201 h 2488833"/>
              <a:gd name="connsiteX14" fmla="*/ 261507 w 608321"/>
              <a:gd name="connsiteY14" fmla="*/ 723996 h 2488833"/>
              <a:gd name="connsiteX15" fmla="*/ 8193 w 608321"/>
              <a:gd name="connsiteY15" fmla="*/ 279153 h 2488833"/>
              <a:gd name="connsiteX16" fmla="*/ 69977 w 608321"/>
              <a:gd name="connsiteY16" fmla="*/ 526288 h 2488833"/>
              <a:gd name="connsiteX17" fmla="*/ 187366 w 608321"/>
              <a:gd name="connsiteY17" fmla="*/ 1126 h 248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8321" h="2488833">
                <a:moveTo>
                  <a:pt x="187366" y="1126"/>
                </a:moveTo>
                <a:cubicBezTo>
                  <a:pt x="200752" y="-20498"/>
                  <a:pt x="136910" y="275034"/>
                  <a:pt x="150296" y="396542"/>
                </a:cubicBezTo>
                <a:cubicBezTo>
                  <a:pt x="163682" y="518050"/>
                  <a:pt x="241942" y="708550"/>
                  <a:pt x="267685" y="730174"/>
                </a:cubicBezTo>
                <a:cubicBezTo>
                  <a:pt x="293428" y="751798"/>
                  <a:pt x="304755" y="466564"/>
                  <a:pt x="304755" y="526288"/>
                </a:cubicBezTo>
                <a:cubicBezTo>
                  <a:pt x="304755" y="586012"/>
                  <a:pt x="261507" y="1029826"/>
                  <a:pt x="267685" y="1088520"/>
                </a:cubicBezTo>
                <a:cubicBezTo>
                  <a:pt x="273863" y="1147214"/>
                  <a:pt x="329469" y="860950"/>
                  <a:pt x="341826" y="878455"/>
                </a:cubicBezTo>
                <a:cubicBezTo>
                  <a:pt x="354183" y="895960"/>
                  <a:pt x="340796" y="1085431"/>
                  <a:pt x="341826" y="1193553"/>
                </a:cubicBezTo>
                <a:cubicBezTo>
                  <a:pt x="342856" y="1301675"/>
                  <a:pt x="331528" y="1511739"/>
                  <a:pt x="348004" y="1527185"/>
                </a:cubicBezTo>
                <a:cubicBezTo>
                  <a:pt x="364480" y="1542631"/>
                  <a:pt x="439650" y="1252247"/>
                  <a:pt x="440680" y="1286228"/>
                </a:cubicBezTo>
                <a:cubicBezTo>
                  <a:pt x="441710" y="1320209"/>
                  <a:pt x="326379" y="1708418"/>
                  <a:pt x="354182" y="1731072"/>
                </a:cubicBezTo>
                <a:cubicBezTo>
                  <a:pt x="381985" y="1753726"/>
                  <a:pt x="594110" y="1408767"/>
                  <a:pt x="607496" y="1422153"/>
                </a:cubicBezTo>
                <a:cubicBezTo>
                  <a:pt x="620882" y="1435539"/>
                  <a:pt x="467452" y="1636337"/>
                  <a:pt x="434501" y="1811391"/>
                </a:cubicBezTo>
                <a:cubicBezTo>
                  <a:pt x="401550" y="1986445"/>
                  <a:pt x="406699" y="2415842"/>
                  <a:pt x="409788" y="2472477"/>
                </a:cubicBezTo>
                <a:cubicBezTo>
                  <a:pt x="412877" y="2529112"/>
                  <a:pt x="477751" y="2442615"/>
                  <a:pt x="453037" y="2151201"/>
                </a:cubicBezTo>
                <a:cubicBezTo>
                  <a:pt x="428324" y="1859788"/>
                  <a:pt x="335648" y="1036004"/>
                  <a:pt x="261507" y="723996"/>
                </a:cubicBezTo>
                <a:cubicBezTo>
                  <a:pt x="187366" y="411988"/>
                  <a:pt x="40115" y="312104"/>
                  <a:pt x="8193" y="279153"/>
                </a:cubicBezTo>
                <a:cubicBezTo>
                  <a:pt x="-23729" y="246202"/>
                  <a:pt x="46293" y="570567"/>
                  <a:pt x="69977" y="526288"/>
                </a:cubicBezTo>
                <a:cubicBezTo>
                  <a:pt x="93661" y="482010"/>
                  <a:pt x="173980" y="22750"/>
                  <a:pt x="187366" y="1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F3C94197-6D6C-85F7-E315-AA5AA9066FEF}"/>
              </a:ext>
            </a:extLst>
          </p:cNvPr>
          <p:cNvSpPr/>
          <p:nvPr/>
        </p:nvSpPr>
        <p:spPr>
          <a:xfrm>
            <a:off x="2251133" y="980787"/>
            <a:ext cx="494071" cy="867370"/>
          </a:xfrm>
          <a:custGeom>
            <a:avLst/>
            <a:gdLst>
              <a:gd name="connsiteX0" fmla="*/ 492067 w 494071"/>
              <a:gd name="connsiteY0" fmla="*/ 2981 h 867370"/>
              <a:gd name="connsiteX1" fmla="*/ 195675 w 494071"/>
              <a:gd name="connsiteY1" fmla="*/ 192167 h 867370"/>
              <a:gd name="connsiteX2" fmla="*/ 233513 w 494071"/>
              <a:gd name="connsiteY2" fmla="*/ 513784 h 867370"/>
              <a:gd name="connsiteX3" fmla="*/ 94776 w 494071"/>
              <a:gd name="connsiteY3" fmla="*/ 286761 h 867370"/>
              <a:gd name="connsiteX4" fmla="*/ 183 w 494071"/>
              <a:gd name="connsiteY4" fmla="*/ 425497 h 867370"/>
              <a:gd name="connsiteX5" fmla="*/ 69551 w 494071"/>
              <a:gd name="connsiteY5" fmla="*/ 866932 h 867370"/>
              <a:gd name="connsiteX6" fmla="*/ 25408 w 494071"/>
              <a:gd name="connsiteY6" fmla="*/ 337210 h 867370"/>
              <a:gd name="connsiteX7" fmla="*/ 492067 w 494071"/>
              <a:gd name="connsiteY7" fmla="*/ 2981 h 86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071" h="867370">
                <a:moveTo>
                  <a:pt x="492067" y="2981"/>
                </a:moveTo>
                <a:cubicBezTo>
                  <a:pt x="520445" y="-21193"/>
                  <a:pt x="238767" y="107033"/>
                  <a:pt x="195675" y="192167"/>
                </a:cubicBezTo>
                <a:cubicBezTo>
                  <a:pt x="152583" y="277301"/>
                  <a:pt x="250329" y="498018"/>
                  <a:pt x="233513" y="513784"/>
                </a:cubicBezTo>
                <a:cubicBezTo>
                  <a:pt x="216697" y="529550"/>
                  <a:pt x="133664" y="301475"/>
                  <a:pt x="94776" y="286761"/>
                </a:cubicBezTo>
                <a:cubicBezTo>
                  <a:pt x="55888" y="272047"/>
                  <a:pt x="4387" y="328802"/>
                  <a:pt x="183" y="425497"/>
                </a:cubicBezTo>
                <a:cubicBezTo>
                  <a:pt x="-4021" y="522192"/>
                  <a:pt x="65347" y="881646"/>
                  <a:pt x="69551" y="866932"/>
                </a:cubicBezTo>
                <a:cubicBezTo>
                  <a:pt x="73755" y="852218"/>
                  <a:pt x="-43960" y="473845"/>
                  <a:pt x="25408" y="337210"/>
                </a:cubicBezTo>
                <a:cubicBezTo>
                  <a:pt x="94776" y="200576"/>
                  <a:pt x="463689" y="27155"/>
                  <a:pt x="492067" y="2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5A96457C-208E-DC78-EF6F-915ACFFD2C03}"/>
              </a:ext>
            </a:extLst>
          </p:cNvPr>
          <p:cNvSpPr/>
          <p:nvPr/>
        </p:nvSpPr>
        <p:spPr>
          <a:xfrm>
            <a:off x="2058979" y="968677"/>
            <a:ext cx="636229" cy="946895"/>
          </a:xfrm>
          <a:custGeom>
            <a:avLst/>
            <a:gdLst>
              <a:gd name="connsiteX0" fmla="*/ 633771 w 636229"/>
              <a:gd name="connsiteY0" fmla="*/ 2479 h 946895"/>
              <a:gd name="connsiteX1" fmla="*/ 299542 w 636229"/>
              <a:gd name="connsiteY1" fmla="*/ 197971 h 946895"/>
              <a:gd name="connsiteX2" fmla="*/ 122969 w 636229"/>
              <a:gd name="connsiteY2" fmla="*/ 279952 h 946895"/>
              <a:gd name="connsiteX3" fmla="*/ 3151 w 636229"/>
              <a:gd name="connsiteY3" fmla="*/ 305177 h 946895"/>
              <a:gd name="connsiteX4" fmla="*/ 53600 w 636229"/>
              <a:gd name="connsiteY4" fmla="*/ 330402 h 946895"/>
              <a:gd name="connsiteX5" fmla="*/ 249093 w 636229"/>
              <a:gd name="connsiteY5" fmla="*/ 942104 h 946895"/>
              <a:gd name="connsiteX6" fmla="*/ 154500 w 636229"/>
              <a:gd name="connsiteY6" fmla="*/ 601569 h 946895"/>
              <a:gd name="connsiteX7" fmla="*/ 110356 w 636229"/>
              <a:gd name="connsiteY7" fmla="*/ 349320 h 946895"/>
              <a:gd name="connsiteX8" fmla="*/ 633771 w 636229"/>
              <a:gd name="connsiteY8" fmla="*/ 2479 h 9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229" h="946895">
                <a:moveTo>
                  <a:pt x="633771" y="2479"/>
                </a:moveTo>
                <a:cubicBezTo>
                  <a:pt x="665302" y="-22746"/>
                  <a:pt x="384676" y="151726"/>
                  <a:pt x="299542" y="197971"/>
                </a:cubicBezTo>
                <a:cubicBezTo>
                  <a:pt x="214408" y="244216"/>
                  <a:pt x="172367" y="262084"/>
                  <a:pt x="122969" y="279952"/>
                </a:cubicBezTo>
                <a:cubicBezTo>
                  <a:pt x="73570" y="297820"/>
                  <a:pt x="14712" y="296769"/>
                  <a:pt x="3151" y="305177"/>
                </a:cubicBezTo>
                <a:cubicBezTo>
                  <a:pt x="-8410" y="313585"/>
                  <a:pt x="12610" y="224248"/>
                  <a:pt x="53600" y="330402"/>
                </a:cubicBezTo>
                <a:cubicBezTo>
                  <a:pt x="94590" y="436556"/>
                  <a:pt x="232276" y="896910"/>
                  <a:pt x="249093" y="942104"/>
                </a:cubicBezTo>
                <a:cubicBezTo>
                  <a:pt x="265910" y="987299"/>
                  <a:pt x="177623" y="700366"/>
                  <a:pt x="154500" y="601569"/>
                </a:cubicBezTo>
                <a:cubicBezTo>
                  <a:pt x="131377" y="502772"/>
                  <a:pt x="37835" y="446015"/>
                  <a:pt x="110356" y="349320"/>
                </a:cubicBezTo>
                <a:cubicBezTo>
                  <a:pt x="182877" y="252625"/>
                  <a:pt x="602240" y="27704"/>
                  <a:pt x="633771" y="2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FFE90676-197E-CCB9-32CD-3753D05043EE}"/>
              </a:ext>
            </a:extLst>
          </p:cNvPr>
          <p:cNvSpPr/>
          <p:nvPr/>
        </p:nvSpPr>
        <p:spPr>
          <a:xfrm>
            <a:off x="3450710" y="503806"/>
            <a:ext cx="633829" cy="909277"/>
          </a:xfrm>
          <a:custGeom>
            <a:avLst/>
            <a:gdLst>
              <a:gd name="connsiteX0" fmla="*/ 5091 w 633829"/>
              <a:gd name="connsiteY0" fmla="*/ 691 h 909277"/>
              <a:gd name="connsiteX1" fmla="*/ 80766 w 633829"/>
              <a:gd name="connsiteY1" fmla="*/ 322307 h 909277"/>
              <a:gd name="connsiteX2" fmla="*/ 333014 w 633829"/>
              <a:gd name="connsiteY2" fmla="*/ 675455 h 909277"/>
              <a:gd name="connsiteX3" fmla="*/ 200584 w 633829"/>
              <a:gd name="connsiteY3" fmla="*/ 543024 h 909277"/>
              <a:gd name="connsiteX4" fmla="*/ 623100 w 633829"/>
              <a:gd name="connsiteY4" fmla="*/ 902478 h 909277"/>
              <a:gd name="connsiteX5" fmla="*/ 465444 w 633829"/>
              <a:gd name="connsiteY5" fmla="*/ 757435 h 909277"/>
              <a:gd name="connsiteX6" fmla="*/ 11398 w 633829"/>
              <a:gd name="connsiteY6" fmla="*/ 498881 h 909277"/>
              <a:gd name="connsiteX7" fmla="*/ 131216 w 633829"/>
              <a:gd name="connsiteY7" fmla="*/ 599780 h 909277"/>
              <a:gd name="connsiteX8" fmla="*/ 68153 w 633829"/>
              <a:gd name="connsiteY8" fmla="*/ 410594 h 909277"/>
              <a:gd name="connsiteX9" fmla="*/ 5091 w 633829"/>
              <a:gd name="connsiteY9" fmla="*/ 691 h 90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3829" h="909277">
                <a:moveTo>
                  <a:pt x="5091" y="691"/>
                </a:moveTo>
                <a:cubicBezTo>
                  <a:pt x="7193" y="-14024"/>
                  <a:pt x="26112" y="209846"/>
                  <a:pt x="80766" y="322307"/>
                </a:cubicBezTo>
                <a:cubicBezTo>
                  <a:pt x="135420" y="434768"/>
                  <a:pt x="313044" y="638669"/>
                  <a:pt x="333014" y="675455"/>
                </a:cubicBezTo>
                <a:cubicBezTo>
                  <a:pt x="352984" y="712241"/>
                  <a:pt x="152236" y="505187"/>
                  <a:pt x="200584" y="543024"/>
                </a:cubicBezTo>
                <a:cubicBezTo>
                  <a:pt x="248932" y="580861"/>
                  <a:pt x="578957" y="866743"/>
                  <a:pt x="623100" y="902478"/>
                </a:cubicBezTo>
                <a:cubicBezTo>
                  <a:pt x="667243" y="938213"/>
                  <a:pt x="567394" y="824701"/>
                  <a:pt x="465444" y="757435"/>
                </a:cubicBezTo>
                <a:cubicBezTo>
                  <a:pt x="363494" y="690169"/>
                  <a:pt x="67102" y="525157"/>
                  <a:pt x="11398" y="498881"/>
                </a:cubicBezTo>
                <a:cubicBezTo>
                  <a:pt x="-44306" y="472605"/>
                  <a:pt x="121757" y="614494"/>
                  <a:pt x="131216" y="599780"/>
                </a:cubicBezTo>
                <a:cubicBezTo>
                  <a:pt x="140675" y="585066"/>
                  <a:pt x="90225" y="505187"/>
                  <a:pt x="68153" y="410594"/>
                </a:cubicBezTo>
                <a:cubicBezTo>
                  <a:pt x="46081" y="316001"/>
                  <a:pt x="2989" y="15406"/>
                  <a:pt x="5091" y="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8A253348-7F2E-6167-D4B2-68A6A4E1B6E5}"/>
              </a:ext>
            </a:extLst>
          </p:cNvPr>
          <p:cNvSpPr/>
          <p:nvPr/>
        </p:nvSpPr>
        <p:spPr>
          <a:xfrm>
            <a:off x="1746801" y="1790639"/>
            <a:ext cx="468078" cy="1180724"/>
          </a:xfrm>
          <a:custGeom>
            <a:avLst/>
            <a:gdLst>
              <a:gd name="connsiteX0" fmla="*/ 18 w 468078"/>
              <a:gd name="connsiteY0" fmla="*/ 324 h 1180724"/>
              <a:gd name="connsiteX1" fmla="*/ 201817 w 468078"/>
              <a:gd name="connsiteY1" fmla="*/ 252572 h 1180724"/>
              <a:gd name="connsiteX2" fmla="*/ 290104 w 468078"/>
              <a:gd name="connsiteY2" fmla="*/ 372390 h 1180724"/>
              <a:gd name="connsiteX3" fmla="*/ 302716 w 468078"/>
              <a:gd name="connsiteY3" fmla="*/ 637251 h 1180724"/>
              <a:gd name="connsiteX4" fmla="*/ 334247 w 468078"/>
              <a:gd name="connsiteY4" fmla="*/ 397615 h 1180724"/>
              <a:gd name="connsiteX5" fmla="*/ 346860 w 468078"/>
              <a:gd name="connsiteY5" fmla="*/ 769681 h 1180724"/>
              <a:gd name="connsiteX6" fmla="*/ 460371 w 468078"/>
              <a:gd name="connsiteY6" fmla="*/ 1173278 h 1180724"/>
              <a:gd name="connsiteX7" fmla="*/ 441453 w 468078"/>
              <a:gd name="connsiteY7" fmla="*/ 984092 h 1180724"/>
              <a:gd name="connsiteX8" fmla="*/ 309022 w 468078"/>
              <a:gd name="connsiteY8" fmla="*/ 410227 h 1180724"/>
              <a:gd name="connsiteX9" fmla="*/ 88305 w 468078"/>
              <a:gd name="connsiteY9" fmla="*/ 176898 h 1180724"/>
              <a:gd name="connsiteX10" fmla="*/ 189205 w 468078"/>
              <a:gd name="connsiteY10" fmla="*/ 309328 h 1180724"/>
              <a:gd name="connsiteX11" fmla="*/ 18 w 468078"/>
              <a:gd name="connsiteY11" fmla="*/ 324 h 118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78" h="1180724">
                <a:moveTo>
                  <a:pt x="18" y="324"/>
                </a:moveTo>
                <a:cubicBezTo>
                  <a:pt x="2120" y="-9135"/>
                  <a:pt x="153469" y="190561"/>
                  <a:pt x="201817" y="252572"/>
                </a:cubicBezTo>
                <a:cubicBezTo>
                  <a:pt x="250165" y="314583"/>
                  <a:pt x="273288" y="308277"/>
                  <a:pt x="290104" y="372390"/>
                </a:cubicBezTo>
                <a:cubicBezTo>
                  <a:pt x="306921" y="436503"/>
                  <a:pt x="295359" y="633047"/>
                  <a:pt x="302716" y="637251"/>
                </a:cubicBezTo>
                <a:cubicBezTo>
                  <a:pt x="310073" y="641455"/>
                  <a:pt x="326890" y="375543"/>
                  <a:pt x="334247" y="397615"/>
                </a:cubicBezTo>
                <a:cubicBezTo>
                  <a:pt x="341604" y="419687"/>
                  <a:pt x="325839" y="640404"/>
                  <a:pt x="346860" y="769681"/>
                </a:cubicBezTo>
                <a:cubicBezTo>
                  <a:pt x="367881" y="898958"/>
                  <a:pt x="444606" y="1137543"/>
                  <a:pt x="460371" y="1173278"/>
                </a:cubicBezTo>
                <a:cubicBezTo>
                  <a:pt x="476136" y="1209013"/>
                  <a:pt x="466678" y="1111267"/>
                  <a:pt x="441453" y="984092"/>
                </a:cubicBezTo>
                <a:cubicBezTo>
                  <a:pt x="416228" y="856917"/>
                  <a:pt x="367880" y="544759"/>
                  <a:pt x="309022" y="410227"/>
                </a:cubicBezTo>
                <a:cubicBezTo>
                  <a:pt x="250164" y="275695"/>
                  <a:pt x="108275" y="193715"/>
                  <a:pt x="88305" y="176898"/>
                </a:cubicBezTo>
                <a:cubicBezTo>
                  <a:pt x="68336" y="160082"/>
                  <a:pt x="204970" y="339808"/>
                  <a:pt x="189205" y="309328"/>
                </a:cubicBezTo>
                <a:cubicBezTo>
                  <a:pt x="173440" y="278848"/>
                  <a:pt x="-2084" y="9783"/>
                  <a:pt x="18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B9FC510A-1A4E-5809-1C56-8D306CF5D33C}"/>
              </a:ext>
            </a:extLst>
          </p:cNvPr>
          <p:cNvSpPr/>
          <p:nvPr/>
        </p:nvSpPr>
        <p:spPr>
          <a:xfrm>
            <a:off x="1708978" y="1923275"/>
            <a:ext cx="392424" cy="999597"/>
          </a:xfrm>
          <a:custGeom>
            <a:avLst/>
            <a:gdLst>
              <a:gd name="connsiteX0" fmla="*/ 4 w 392424"/>
              <a:gd name="connsiteY0" fmla="*/ 118 h 999597"/>
              <a:gd name="connsiteX1" fmla="*/ 227028 w 392424"/>
              <a:gd name="connsiteY1" fmla="*/ 435246 h 999597"/>
              <a:gd name="connsiteX2" fmla="*/ 208109 w 392424"/>
              <a:gd name="connsiteY2" fmla="*/ 637045 h 999597"/>
              <a:gd name="connsiteX3" fmla="*/ 384683 w 392424"/>
              <a:gd name="connsiteY3" fmla="*/ 990193 h 999597"/>
              <a:gd name="connsiteX4" fmla="*/ 340539 w 392424"/>
              <a:gd name="connsiteY4" fmla="*/ 876681 h 999597"/>
              <a:gd name="connsiteX5" fmla="*/ 157659 w 392424"/>
              <a:gd name="connsiteY5" fmla="*/ 649657 h 999597"/>
              <a:gd name="connsiteX6" fmla="*/ 239640 w 392424"/>
              <a:gd name="connsiteY6" fmla="*/ 725332 h 999597"/>
              <a:gd name="connsiteX7" fmla="*/ 220721 w 392424"/>
              <a:gd name="connsiteY7" fmla="*/ 479390 h 999597"/>
              <a:gd name="connsiteX8" fmla="*/ 4 w 392424"/>
              <a:gd name="connsiteY8" fmla="*/ 118 h 99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424" h="999597">
                <a:moveTo>
                  <a:pt x="4" y="118"/>
                </a:moveTo>
                <a:cubicBezTo>
                  <a:pt x="1055" y="-7239"/>
                  <a:pt x="192344" y="329092"/>
                  <a:pt x="227028" y="435246"/>
                </a:cubicBezTo>
                <a:cubicBezTo>
                  <a:pt x="261712" y="541400"/>
                  <a:pt x="181833" y="544554"/>
                  <a:pt x="208109" y="637045"/>
                </a:cubicBezTo>
                <a:cubicBezTo>
                  <a:pt x="234385" y="729536"/>
                  <a:pt x="362611" y="950254"/>
                  <a:pt x="384683" y="990193"/>
                </a:cubicBezTo>
                <a:cubicBezTo>
                  <a:pt x="406755" y="1030132"/>
                  <a:pt x="378376" y="933437"/>
                  <a:pt x="340539" y="876681"/>
                </a:cubicBezTo>
                <a:cubicBezTo>
                  <a:pt x="302702" y="819925"/>
                  <a:pt x="174476" y="674882"/>
                  <a:pt x="157659" y="649657"/>
                </a:cubicBezTo>
                <a:cubicBezTo>
                  <a:pt x="140843" y="624432"/>
                  <a:pt x="229130" y="753710"/>
                  <a:pt x="239640" y="725332"/>
                </a:cubicBezTo>
                <a:cubicBezTo>
                  <a:pt x="250150" y="696954"/>
                  <a:pt x="253303" y="603412"/>
                  <a:pt x="220721" y="479390"/>
                </a:cubicBezTo>
                <a:cubicBezTo>
                  <a:pt x="188139" y="355368"/>
                  <a:pt x="-1047" y="7475"/>
                  <a:pt x="4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78153A03-4595-5004-A4C7-AF43EA03A63B}"/>
              </a:ext>
            </a:extLst>
          </p:cNvPr>
          <p:cNvSpPr/>
          <p:nvPr/>
        </p:nvSpPr>
        <p:spPr>
          <a:xfrm>
            <a:off x="2145188" y="2019301"/>
            <a:ext cx="1239540" cy="2044586"/>
          </a:xfrm>
          <a:custGeom>
            <a:avLst/>
            <a:gdLst>
              <a:gd name="connsiteX0" fmla="*/ 194415 w 1239540"/>
              <a:gd name="connsiteY0" fmla="*/ 4991 h 2044586"/>
              <a:gd name="connsiteX1" fmla="*/ 30453 w 1239540"/>
              <a:gd name="connsiteY1" fmla="*/ 944616 h 2044586"/>
              <a:gd name="connsiteX2" fmla="*/ 87209 w 1239540"/>
              <a:gd name="connsiteY2" fmla="*/ 623000 h 2044586"/>
              <a:gd name="connsiteX3" fmla="*/ 49372 w 1239540"/>
              <a:gd name="connsiteY3" fmla="*/ 1165333 h 2044586"/>
              <a:gd name="connsiteX4" fmla="*/ 244864 w 1239540"/>
              <a:gd name="connsiteY4" fmla="*/ 1550012 h 2044586"/>
              <a:gd name="connsiteX5" fmla="*/ 99822 w 1239540"/>
              <a:gd name="connsiteY5" fmla="*/ 1550012 h 2044586"/>
              <a:gd name="connsiteX6" fmla="*/ 452969 w 1239540"/>
              <a:gd name="connsiteY6" fmla="*/ 1713973 h 2044586"/>
              <a:gd name="connsiteX7" fmla="*/ 188109 w 1239540"/>
              <a:gd name="connsiteY7" fmla="*/ 1650911 h 2044586"/>
              <a:gd name="connsiteX8" fmla="*/ 894404 w 1239540"/>
              <a:gd name="connsiteY8" fmla="*/ 1663524 h 2044586"/>
              <a:gd name="connsiteX9" fmla="*/ 743055 w 1239540"/>
              <a:gd name="connsiteY9" fmla="*/ 1713973 h 2044586"/>
              <a:gd name="connsiteX10" fmla="*/ 1228633 w 1239540"/>
              <a:gd name="connsiteY10" fmla="*/ 2041896 h 2044586"/>
              <a:gd name="connsiteX11" fmla="*/ 1033140 w 1239540"/>
              <a:gd name="connsiteY11" fmla="*/ 1859016 h 2044586"/>
              <a:gd name="connsiteX12" fmla="*/ 490806 w 1239540"/>
              <a:gd name="connsiteY12" fmla="*/ 1669830 h 2044586"/>
              <a:gd name="connsiteX13" fmla="*/ 282702 w 1239540"/>
              <a:gd name="connsiteY13" fmla="*/ 1543706 h 2044586"/>
              <a:gd name="connsiteX14" fmla="*/ 11535 w 1239540"/>
              <a:gd name="connsiteY14" fmla="*/ 1077047 h 2044586"/>
              <a:gd name="connsiteX15" fmla="*/ 49372 w 1239540"/>
              <a:gd name="connsiteY15" fmla="*/ 1234702 h 2044586"/>
              <a:gd name="connsiteX16" fmla="*/ 43066 w 1239540"/>
              <a:gd name="connsiteY16" fmla="*/ 269852 h 2044586"/>
              <a:gd name="connsiteX17" fmla="*/ 36760 w 1239540"/>
              <a:gd name="connsiteY17" fmla="*/ 559938 h 2044586"/>
              <a:gd name="connsiteX18" fmla="*/ 194415 w 1239540"/>
              <a:gd name="connsiteY18" fmla="*/ 4991 h 204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39540" h="2044586">
                <a:moveTo>
                  <a:pt x="194415" y="4991"/>
                </a:moveTo>
                <a:cubicBezTo>
                  <a:pt x="193364" y="69104"/>
                  <a:pt x="48321" y="841615"/>
                  <a:pt x="30453" y="944616"/>
                </a:cubicBezTo>
                <a:cubicBezTo>
                  <a:pt x="12585" y="1047618"/>
                  <a:pt x="84056" y="586214"/>
                  <a:pt x="87209" y="623000"/>
                </a:cubicBezTo>
                <a:cubicBezTo>
                  <a:pt x="90362" y="659786"/>
                  <a:pt x="23096" y="1010831"/>
                  <a:pt x="49372" y="1165333"/>
                </a:cubicBezTo>
                <a:cubicBezTo>
                  <a:pt x="75648" y="1319835"/>
                  <a:pt x="236456" y="1485899"/>
                  <a:pt x="244864" y="1550012"/>
                </a:cubicBezTo>
                <a:cubicBezTo>
                  <a:pt x="253272" y="1614125"/>
                  <a:pt x="65138" y="1522685"/>
                  <a:pt x="99822" y="1550012"/>
                </a:cubicBezTo>
                <a:cubicBezTo>
                  <a:pt x="134506" y="1577339"/>
                  <a:pt x="438255" y="1697157"/>
                  <a:pt x="452969" y="1713973"/>
                </a:cubicBezTo>
                <a:cubicBezTo>
                  <a:pt x="467683" y="1730789"/>
                  <a:pt x="114536" y="1659319"/>
                  <a:pt x="188109" y="1650911"/>
                </a:cubicBezTo>
                <a:cubicBezTo>
                  <a:pt x="261682" y="1642503"/>
                  <a:pt x="801913" y="1653014"/>
                  <a:pt x="894404" y="1663524"/>
                </a:cubicBezTo>
                <a:cubicBezTo>
                  <a:pt x="986895" y="1674034"/>
                  <a:pt x="687350" y="1650911"/>
                  <a:pt x="743055" y="1713973"/>
                </a:cubicBezTo>
                <a:cubicBezTo>
                  <a:pt x="798760" y="1777035"/>
                  <a:pt x="1180286" y="2017722"/>
                  <a:pt x="1228633" y="2041896"/>
                </a:cubicBezTo>
                <a:cubicBezTo>
                  <a:pt x="1276981" y="2066070"/>
                  <a:pt x="1156111" y="1921027"/>
                  <a:pt x="1033140" y="1859016"/>
                </a:cubicBezTo>
                <a:cubicBezTo>
                  <a:pt x="910169" y="1797005"/>
                  <a:pt x="615879" y="1722382"/>
                  <a:pt x="490806" y="1669830"/>
                </a:cubicBezTo>
                <a:cubicBezTo>
                  <a:pt x="365733" y="1617278"/>
                  <a:pt x="362581" y="1642503"/>
                  <a:pt x="282702" y="1543706"/>
                </a:cubicBezTo>
                <a:cubicBezTo>
                  <a:pt x="202824" y="1444909"/>
                  <a:pt x="50423" y="1128548"/>
                  <a:pt x="11535" y="1077047"/>
                </a:cubicBezTo>
                <a:cubicBezTo>
                  <a:pt x="-27353" y="1025546"/>
                  <a:pt x="44117" y="1369235"/>
                  <a:pt x="49372" y="1234702"/>
                </a:cubicBezTo>
                <a:cubicBezTo>
                  <a:pt x="54627" y="1100170"/>
                  <a:pt x="45168" y="382313"/>
                  <a:pt x="43066" y="269852"/>
                </a:cubicBezTo>
                <a:cubicBezTo>
                  <a:pt x="40964" y="157391"/>
                  <a:pt x="5229" y="605132"/>
                  <a:pt x="36760" y="559938"/>
                </a:cubicBezTo>
                <a:cubicBezTo>
                  <a:pt x="68291" y="514744"/>
                  <a:pt x="195466" y="-59122"/>
                  <a:pt x="194415" y="4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F514592E-0B3A-84FB-6C04-1C6C2FF16552}"/>
              </a:ext>
            </a:extLst>
          </p:cNvPr>
          <p:cNvSpPr/>
          <p:nvPr/>
        </p:nvSpPr>
        <p:spPr>
          <a:xfrm>
            <a:off x="2123535" y="2880111"/>
            <a:ext cx="406907" cy="1159344"/>
          </a:xfrm>
          <a:custGeom>
            <a:avLst/>
            <a:gdLst>
              <a:gd name="connsiteX0" fmla="*/ 184537 w 406907"/>
              <a:gd name="connsiteY0" fmla="*/ 1826 h 1159344"/>
              <a:gd name="connsiteX1" fmla="*/ 96250 w 406907"/>
              <a:gd name="connsiteY1" fmla="*/ 563078 h 1159344"/>
              <a:gd name="connsiteX2" fmla="*/ 253905 w 406907"/>
              <a:gd name="connsiteY2" fmla="*/ 966675 h 1159344"/>
              <a:gd name="connsiteX3" fmla="*/ 197149 w 406907"/>
              <a:gd name="connsiteY3" fmla="*/ 821632 h 1159344"/>
              <a:gd name="connsiteX4" fmla="*/ 405254 w 406907"/>
              <a:gd name="connsiteY4" fmla="*/ 1149555 h 1159344"/>
              <a:gd name="connsiteX5" fmla="*/ 279130 w 406907"/>
              <a:gd name="connsiteY5" fmla="*/ 1023431 h 1159344"/>
              <a:gd name="connsiteX6" fmla="*/ 7963 w 406907"/>
              <a:gd name="connsiteY6" fmla="*/ 525241 h 1159344"/>
              <a:gd name="connsiteX7" fmla="*/ 71025 w 406907"/>
              <a:gd name="connsiteY7" fmla="*/ 745958 h 1159344"/>
              <a:gd name="connsiteX8" fmla="*/ 58413 w 406907"/>
              <a:gd name="connsiteY8" fmla="*/ 323442 h 1159344"/>
              <a:gd name="connsiteX9" fmla="*/ 52106 w 406907"/>
              <a:gd name="connsiteY9" fmla="*/ 380198 h 1159344"/>
              <a:gd name="connsiteX10" fmla="*/ 184537 w 406907"/>
              <a:gd name="connsiteY10" fmla="*/ 1826 h 115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6907" h="1159344">
                <a:moveTo>
                  <a:pt x="184537" y="1826"/>
                </a:moveTo>
                <a:cubicBezTo>
                  <a:pt x="191894" y="32306"/>
                  <a:pt x="84689" y="402270"/>
                  <a:pt x="96250" y="563078"/>
                </a:cubicBezTo>
                <a:cubicBezTo>
                  <a:pt x="107811" y="723886"/>
                  <a:pt x="253905" y="966675"/>
                  <a:pt x="253905" y="966675"/>
                </a:cubicBezTo>
                <a:cubicBezTo>
                  <a:pt x="270721" y="1009767"/>
                  <a:pt x="171924" y="791152"/>
                  <a:pt x="197149" y="821632"/>
                </a:cubicBezTo>
                <a:cubicBezTo>
                  <a:pt x="222374" y="852112"/>
                  <a:pt x="391591" y="1115922"/>
                  <a:pt x="405254" y="1149555"/>
                </a:cubicBezTo>
                <a:cubicBezTo>
                  <a:pt x="418917" y="1183188"/>
                  <a:pt x="345345" y="1127483"/>
                  <a:pt x="279130" y="1023431"/>
                </a:cubicBezTo>
                <a:cubicBezTo>
                  <a:pt x="212915" y="919379"/>
                  <a:pt x="42647" y="571486"/>
                  <a:pt x="7963" y="525241"/>
                </a:cubicBezTo>
                <a:cubicBezTo>
                  <a:pt x="-26721" y="478996"/>
                  <a:pt x="62617" y="779591"/>
                  <a:pt x="71025" y="745958"/>
                </a:cubicBezTo>
                <a:cubicBezTo>
                  <a:pt x="79433" y="712325"/>
                  <a:pt x="61566" y="384402"/>
                  <a:pt x="58413" y="323442"/>
                </a:cubicBezTo>
                <a:cubicBezTo>
                  <a:pt x="55260" y="262482"/>
                  <a:pt x="32136" y="428545"/>
                  <a:pt x="52106" y="380198"/>
                </a:cubicBezTo>
                <a:cubicBezTo>
                  <a:pt x="72076" y="331851"/>
                  <a:pt x="177180" y="-28654"/>
                  <a:pt x="184537" y="1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BCA4A8DA-2A48-F4F5-6A07-5A28A1500252}"/>
              </a:ext>
            </a:extLst>
          </p:cNvPr>
          <p:cNvSpPr/>
          <p:nvPr/>
        </p:nvSpPr>
        <p:spPr>
          <a:xfrm>
            <a:off x="3523549" y="807165"/>
            <a:ext cx="1406661" cy="271775"/>
          </a:xfrm>
          <a:custGeom>
            <a:avLst/>
            <a:gdLst>
              <a:gd name="connsiteX0" fmla="*/ 7927 w 1406661"/>
              <a:gd name="connsiteY0" fmla="*/ 29 h 271775"/>
              <a:gd name="connsiteX1" fmla="*/ 871877 w 1406661"/>
              <a:gd name="connsiteY1" fmla="*/ 163991 h 271775"/>
              <a:gd name="connsiteX2" fmla="*/ 550261 w 1406661"/>
              <a:gd name="connsiteY2" fmla="*/ 50479 h 271775"/>
              <a:gd name="connsiteX3" fmla="*/ 1395292 w 1406661"/>
              <a:gd name="connsiteY3" fmla="*/ 182909 h 271775"/>
              <a:gd name="connsiteX4" fmla="*/ 998001 w 1406661"/>
              <a:gd name="connsiteY4" fmla="*/ 119847 h 271775"/>
              <a:gd name="connsiteX5" fmla="*/ 430443 w 1406661"/>
              <a:gd name="connsiteY5" fmla="*/ 100929 h 271775"/>
              <a:gd name="connsiteX6" fmla="*/ 796203 w 1406661"/>
              <a:gd name="connsiteY6" fmla="*/ 271196 h 271775"/>
              <a:gd name="connsiteX7" fmla="*/ 461974 w 1406661"/>
              <a:gd name="connsiteY7" fmla="*/ 151378 h 271775"/>
              <a:gd name="connsiteX8" fmla="*/ 7927 w 1406661"/>
              <a:gd name="connsiteY8" fmla="*/ 29 h 27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661" h="271775">
                <a:moveTo>
                  <a:pt x="7927" y="29"/>
                </a:moveTo>
                <a:cubicBezTo>
                  <a:pt x="76244" y="2131"/>
                  <a:pt x="781488" y="155583"/>
                  <a:pt x="871877" y="163991"/>
                </a:cubicBezTo>
                <a:cubicBezTo>
                  <a:pt x="962266" y="172399"/>
                  <a:pt x="463025" y="47326"/>
                  <a:pt x="550261" y="50479"/>
                </a:cubicBezTo>
                <a:cubicBezTo>
                  <a:pt x="637497" y="53632"/>
                  <a:pt x="1395292" y="182909"/>
                  <a:pt x="1395292" y="182909"/>
                </a:cubicBezTo>
                <a:cubicBezTo>
                  <a:pt x="1469915" y="194470"/>
                  <a:pt x="1158809" y="133510"/>
                  <a:pt x="998001" y="119847"/>
                </a:cubicBezTo>
                <a:cubicBezTo>
                  <a:pt x="837193" y="106184"/>
                  <a:pt x="464076" y="75704"/>
                  <a:pt x="430443" y="100929"/>
                </a:cubicBezTo>
                <a:cubicBezTo>
                  <a:pt x="396810" y="126154"/>
                  <a:pt x="790948" y="262788"/>
                  <a:pt x="796203" y="271196"/>
                </a:cubicBezTo>
                <a:cubicBezTo>
                  <a:pt x="801458" y="279604"/>
                  <a:pt x="592302" y="194470"/>
                  <a:pt x="461974" y="151378"/>
                </a:cubicBezTo>
                <a:cubicBezTo>
                  <a:pt x="331646" y="108286"/>
                  <a:pt x="-60390" y="-2073"/>
                  <a:pt x="792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44958A96-B420-4160-7D66-F36CF962E3FE}"/>
              </a:ext>
            </a:extLst>
          </p:cNvPr>
          <p:cNvSpPr/>
          <p:nvPr/>
        </p:nvSpPr>
        <p:spPr>
          <a:xfrm>
            <a:off x="4223892" y="94586"/>
            <a:ext cx="172922" cy="704969"/>
          </a:xfrm>
          <a:custGeom>
            <a:avLst/>
            <a:gdLst>
              <a:gd name="connsiteX0" fmla="*/ 108472 w 172922"/>
              <a:gd name="connsiteY0" fmla="*/ 7 h 704969"/>
              <a:gd name="connsiteX1" fmla="*/ 83247 w 172922"/>
              <a:gd name="connsiteY1" fmla="*/ 163968 h 704969"/>
              <a:gd name="connsiteX2" fmla="*/ 171534 w 172922"/>
              <a:gd name="connsiteY2" fmla="*/ 334236 h 704969"/>
              <a:gd name="connsiteX3" fmla="*/ 1267 w 172922"/>
              <a:gd name="connsiteY3" fmla="*/ 699996 h 704969"/>
              <a:gd name="connsiteX4" fmla="*/ 95860 w 172922"/>
              <a:gd name="connsiteY4" fmla="*/ 536035 h 704969"/>
              <a:gd name="connsiteX5" fmla="*/ 133697 w 172922"/>
              <a:gd name="connsiteY5" fmla="*/ 390992 h 704969"/>
              <a:gd name="connsiteX6" fmla="*/ 26491 w 172922"/>
              <a:gd name="connsiteY6" fmla="*/ 170275 h 704969"/>
              <a:gd name="connsiteX7" fmla="*/ 108472 w 172922"/>
              <a:gd name="connsiteY7" fmla="*/ 7 h 70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922" h="704969">
                <a:moveTo>
                  <a:pt x="108472" y="7"/>
                </a:moveTo>
                <a:cubicBezTo>
                  <a:pt x="117931" y="-1044"/>
                  <a:pt x="72737" y="108263"/>
                  <a:pt x="83247" y="163968"/>
                </a:cubicBezTo>
                <a:cubicBezTo>
                  <a:pt x="93757" y="219673"/>
                  <a:pt x="185197" y="244898"/>
                  <a:pt x="171534" y="334236"/>
                </a:cubicBezTo>
                <a:cubicBezTo>
                  <a:pt x="157871" y="423574"/>
                  <a:pt x="13879" y="666363"/>
                  <a:pt x="1267" y="699996"/>
                </a:cubicBezTo>
                <a:cubicBezTo>
                  <a:pt x="-11345" y="733629"/>
                  <a:pt x="73788" y="587536"/>
                  <a:pt x="95860" y="536035"/>
                </a:cubicBezTo>
                <a:cubicBezTo>
                  <a:pt x="117932" y="484534"/>
                  <a:pt x="145259" y="451952"/>
                  <a:pt x="133697" y="390992"/>
                </a:cubicBezTo>
                <a:cubicBezTo>
                  <a:pt x="122136" y="330032"/>
                  <a:pt x="23338" y="236490"/>
                  <a:pt x="26491" y="170275"/>
                </a:cubicBezTo>
                <a:cubicBezTo>
                  <a:pt x="29644" y="104060"/>
                  <a:pt x="99013" y="1058"/>
                  <a:pt x="10847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229B62CB-FCC0-D128-A688-B1642D29A922}"/>
              </a:ext>
            </a:extLst>
          </p:cNvPr>
          <p:cNvSpPr/>
          <p:nvPr/>
        </p:nvSpPr>
        <p:spPr>
          <a:xfrm>
            <a:off x="4666100" y="895384"/>
            <a:ext cx="1006216" cy="866120"/>
          </a:xfrm>
          <a:custGeom>
            <a:avLst/>
            <a:gdLst>
              <a:gd name="connsiteX0" fmla="*/ 858137 w 1006216"/>
              <a:gd name="connsiteY0" fmla="*/ 97 h 866120"/>
              <a:gd name="connsiteX1" fmla="*/ 996874 w 1006216"/>
              <a:gd name="connsiteY1" fmla="*/ 252346 h 866120"/>
              <a:gd name="connsiteX2" fmla="*/ 549133 w 1006216"/>
              <a:gd name="connsiteY2" fmla="*/ 296489 h 866120"/>
              <a:gd name="connsiteX3" fmla="*/ 493 w 1006216"/>
              <a:gd name="connsiteY3" fmla="*/ 359551 h 866120"/>
              <a:gd name="connsiteX4" fmla="*/ 448234 w 1006216"/>
              <a:gd name="connsiteY4" fmla="*/ 328020 h 866120"/>
              <a:gd name="connsiteX5" fmla="*/ 277966 w 1006216"/>
              <a:gd name="connsiteY5" fmla="*/ 548737 h 866120"/>
              <a:gd name="connsiteX6" fmla="*/ 252741 w 1006216"/>
              <a:gd name="connsiteY6" fmla="*/ 857742 h 866120"/>
              <a:gd name="connsiteX7" fmla="*/ 246435 w 1006216"/>
              <a:gd name="connsiteY7" fmla="*/ 719005 h 866120"/>
              <a:gd name="connsiteX8" fmla="*/ 69861 w 1006216"/>
              <a:gd name="connsiteY8" fmla="*/ 113609 h 866120"/>
              <a:gd name="connsiteX9" fmla="*/ 158148 w 1006216"/>
              <a:gd name="connsiteY9" fmla="*/ 485675 h 866120"/>
              <a:gd name="connsiteX10" fmla="*/ 341028 w 1006216"/>
              <a:gd name="connsiteY10" fmla="*/ 454144 h 866120"/>
              <a:gd name="connsiteX11" fmla="*/ 555439 w 1006216"/>
              <a:gd name="connsiteY11" fmla="*/ 290183 h 866120"/>
              <a:gd name="connsiteX12" fmla="*/ 921199 w 1006216"/>
              <a:gd name="connsiteY12" fmla="*/ 283877 h 866120"/>
              <a:gd name="connsiteX13" fmla="*/ 858137 w 1006216"/>
              <a:gd name="connsiteY13" fmla="*/ 97 h 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6216" h="866120">
                <a:moveTo>
                  <a:pt x="858137" y="97"/>
                </a:moveTo>
                <a:cubicBezTo>
                  <a:pt x="870750" y="-5158"/>
                  <a:pt x="1048375" y="202947"/>
                  <a:pt x="996874" y="252346"/>
                </a:cubicBezTo>
                <a:cubicBezTo>
                  <a:pt x="945373" y="301745"/>
                  <a:pt x="549133" y="296489"/>
                  <a:pt x="549133" y="296489"/>
                </a:cubicBezTo>
                <a:lnTo>
                  <a:pt x="493" y="359551"/>
                </a:lnTo>
                <a:cubicBezTo>
                  <a:pt x="-16323" y="364806"/>
                  <a:pt x="401989" y="296489"/>
                  <a:pt x="448234" y="328020"/>
                </a:cubicBezTo>
                <a:cubicBezTo>
                  <a:pt x="494479" y="359551"/>
                  <a:pt x="310548" y="460450"/>
                  <a:pt x="277966" y="548737"/>
                </a:cubicBezTo>
                <a:cubicBezTo>
                  <a:pt x="245384" y="637024"/>
                  <a:pt x="257996" y="829364"/>
                  <a:pt x="252741" y="857742"/>
                </a:cubicBezTo>
                <a:cubicBezTo>
                  <a:pt x="247486" y="886120"/>
                  <a:pt x="276915" y="843027"/>
                  <a:pt x="246435" y="719005"/>
                </a:cubicBezTo>
                <a:cubicBezTo>
                  <a:pt x="215955" y="594983"/>
                  <a:pt x="84575" y="152497"/>
                  <a:pt x="69861" y="113609"/>
                </a:cubicBezTo>
                <a:cubicBezTo>
                  <a:pt x="55147" y="74721"/>
                  <a:pt x="112954" y="428919"/>
                  <a:pt x="158148" y="485675"/>
                </a:cubicBezTo>
                <a:cubicBezTo>
                  <a:pt x="203342" y="542431"/>
                  <a:pt x="274813" y="486726"/>
                  <a:pt x="341028" y="454144"/>
                </a:cubicBezTo>
                <a:cubicBezTo>
                  <a:pt x="407243" y="421562"/>
                  <a:pt x="458744" y="318561"/>
                  <a:pt x="555439" y="290183"/>
                </a:cubicBezTo>
                <a:cubicBezTo>
                  <a:pt x="652134" y="261805"/>
                  <a:pt x="866545" y="326970"/>
                  <a:pt x="921199" y="283877"/>
                </a:cubicBezTo>
                <a:cubicBezTo>
                  <a:pt x="975853" y="240784"/>
                  <a:pt x="845524" y="5352"/>
                  <a:pt x="85813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8B129870-3487-DDA8-03A9-40916DFC030D}"/>
              </a:ext>
            </a:extLst>
          </p:cNvPr>
          <p:cNvSpPr/>
          <p:nvPr/>
        </p:nvSpPr>
        <p:spPr>
          <a:xfrm>
            <a:off x="2451810" y="2426546"/>
            <a:ext cx="191133" cy="1150451"/>
          </a:xfrm>
          <a:custGeom>
            <a:avLst/>
            <a:gdLst>
              <a:gd name="connsiteX0" fmla="*/ 190491 w 191133"/>
              <a:gd name="connsiteY0" fmla="*/ 278817 h 1150451"/>
              <a:gd name="connsiteX1" fmla="*/ 114816 w 191133"/>
              <a:gd name="connsiteY1" fmla="*/ 619352 h 1150451"/>
              <a:gd name="connsiteX2" fmla="*/ 146347 w 191133"/>
              <a:gd name="connsiteY2" fmla="*/ 1123848 h 1150451"/>
              <a:gd name="connsiteX3" fmla="*/ 121122 w 191133"/>
              <a:gd name="connsiteY3" fmla="*/ 966193 h 1150451"/>
              <a:gd name="connsiteX4" fmla="*/ 1304 w 191133"/>
              <a:gd name="connsiteY4" fmla="*/ 7650 h 1150451"/>
              <a:gd name="connsiteX5" fmla="*/ 64367 w 191133"/>
              <a:gd name="connsiteY5" fmla="*/ 505840 h 1150451"/>
              <a:gd name="connsiteX6" fmla="*/ 190491 w 191133"/>
              <a:gd name="connsiteY6" fmla="*/ 278817 h 115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133" h="1150451">
                <a:moveTo>
                  <a:pt x="190491" y="278817"/>
                </a:moveTo>
                <a:cubicBezTo>
                  <a:pt x="198899" y="297736"/>
                  <a:pt x="122173" y="478514"/>
                  <a:pt x="114816" y="619352"/>
                </a:cubicBezTo>
                <a:cubicBezTo>
                  <a:pt x="107459" y="760190"/>
                  <a:pt x="145296" y="1066041"/>
                  <a:pt x="146347" y="1123848"/>
                </a:cubicBezTo>
                <a:cubicBezTo>
                  <a:pt x="147398" y="1181655"/>
                  <a:pt x="145296" y="1152226"/>
                  <a:pt x="121122" y="966193"/>
                </a:cubicBezTo>
                <a:cubicBezTo>
                  <a:pt x="96948" y="780160"/>
                  <a:pt x="10763" y="84375"/>
                  <a:pt x="1304" y="7650"/>
                </a:cubicBezTo>
                <a:cubicBezTo>
                  <a:pt x="-8155" y="-69076"/>
                  <a:pt x="35989" y="455390"/>
                  <a:pt x="64367" y="505840"/>
                </a:cubicBezTo>
                <a:cubicBezTo>
                  <a:pt x="92745" y="556290"/>
                  <a:pt x="182083" y="259898"/>
                  <a:pt x="190491" y="278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AD448A41-CEC5-063D-04B0-1912BFA867C4}"/>
              </a:ext>
            </a:extLst>
          </p:cNvPr>
          <p:cNvSpPr/>
          <p:nvPr/>
        </p:nvSpPr>
        <p:spPr>
          <a:xfrm>
            <a:off x="2686158" y="2495468"/>
            <a:ext cx="573045" cy="1225230"/>
          </a:xfrm>
          <a:custGeom>
            <a:avLst/>
            <a:gdLst>
              <a:gd name="connsiteX0" fmla="*/ 492170 w 573045"/>
              <a:gd name="connsiteY0" fmla="*/ 1790 h 1225230"/>
              <a:gd name="connsiteX1" fmla="*/ 233616 w 573045"/>
              <a:gd name="connsiteY1" fmla="*/ 808984 h 1225230"/>
              <a:gd name="connsiteX2" fmla="*/ 567845 w 573045"/>
              <a:gd name="connsiteY2" fmla="*/ 1218888 h 1225230"/>
              <a:gd name="connsiteX3" fmla="*/ 422802 w 573045"/>
              <a:gd name="connsiteY3" fmla="*/ 1048620 h 1225230"/>
              <a:gd name="connsiteX4" fmla="*/ 227310 w 573045"/>
              <a:gd name="connsiteY4" fmla="*/ 916190 h 1225230"/>
              <a:gd name="connsiteX5" fmla="*/ 309290 w 573045"/>
              <a:gd name="connsiteY5" fmla="*/ 1099070 h 1225230"/>
              <a:gd name="connsiteX6" fmla="*/ 286 w 573045"/>
              <a:gd name="connsiteY6" fmla="*/ 1061233 h 1225230"/>
              <a:gd name="connsiteX7" fmla="*/ 372352 w 573045"/>
              <a:gd name="connsiteY7" fmla="*/ 1067539 h 1225230"/>
              <a:gd name="connsiteX8" fmla="*/ 227310 w 573045"/>
              <a:gd name="connsiteY8" fmla="*/ 878353 h 1225230"/>
              <a:gd name="connsiteX9" fmla="*/ 271453 w 573045"/>
              <a:gd name="connsiteY9" fmla="*/ 291875 h 1225230"/>
              <a:gd name="connsiteX10" fmla="*/ 271453 w 573045"/>
              <a:gd name="connsiteY10" fmla="*/ 581961 h 1225230"/>
              <a:gd name="connsiteX11" fmla="*/ 492170 w 573045"/>
              <a:gd name="connsiteY11" fmla="*/ 1790 h 122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045" h="1225230">
                <a:moveTo>
                  <a:pt x="492170" y="1790"/>
                </a:moveTo>
                <a:cubicBezTo>
                  <a:pt x="485864" y="39627"/>
                  <a:pt x="221003" y="606134"/>
                  <a:pt x="233616" y="808984"/>
                </a:cubicBezTo>
                <a:cubicBezTo>
                  <a:pt x="246228" y="1011834"/>
                  <a:pt x="536314" y="1178949"/>
                  <a:pt x="567845" y="1218888"/>
                </a:cubicBezTo>
                <a:cubicBezTo>
                  <a:pt x="599376" y="1258827"/>
                  <a:pt x="479558" y="1099070"/>
                  <a:pt x="422802" y="1048620"/>
                </a:cubicBezTo>
                <a:cubicBezTo>
                  <a:pt x="366046" y="998170"/>
                  <a:pt x="246229" y="907782"/>
                  <a:pt x="227310" y="916190"/>
                </a:cubicBezTo>
                <a:cubicBezTo>
                  <a:pt x="208391" y="924598"/>
                  <a:pt x="347127" y="1074896"/>
                  <a:pt x="309290" y="1099070"/>
                </a:cubicBezTo>
                <a:cubicBezTo>
                  <a:pt x="271453" y="1123244"/>
                  <a:pt x="-10224" y="1066488"/>
                  <a:pt x="286" y="1061233"/>
                </a:cubicBezTo>
                <a:cubicBezTo>
                  <a:pt x="10796" y="1055978"/>
                  <a:pt x="334515" y="1098019"/>
                  <a:pt x="372352" y="1067539"/>
                </a:cubicBezTo>
                <a:cubicBezTo>
                  <a:pt x="410189" y="1037059"/>
                  <a:pt x="244126" y="1007630"/>
                  <a:pt x="227310" y="878353"/>
                </a:cubicBezTo>
                <a:cubicBezTo>
                  <a:pt x="210494" y="749076"/>
                  <a:pt x="264096" y="341274"/>
                  <a:pt x="271453" y="291875"/>
                </a:cubicBezTo>
                <a:cubicBezTo>
                  <a:pt x="278810" y="242476"/>
                  <a:pt x="237820" y="626104"/>
                  <a:pt x="271453" y="581961"/>
                </a:cubicBezTo>
                <a:cubicBezTo>
                  <a:pt x="305086" y="537818"/>
                  <a:pt x="498476" y="-36047"/>
                  <a:pt x="492170" y="1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B567F457-ED65-B4A3-8318-350C4B6113CD}"/>
              </a:ext>
            </a:extLst>
          </p:cNvPr>
          <p:cNvSpPr/>
          <p:nvPr/>
        </p:nvSpPr>
        <p:spPr>
          <a:xfrm>
            <a:off x="2762087" y="879452"/>
            <a:ext cx="698050" cy="486387"/>
          </a:xfrm>
          <a:custGeom>
            <a:avLst/>
            <a:gdLst>
              <a:gd name="connsiteX0" fmla="*/ 687408 w 698050"/>
              <a:gd name="connsiteY0" fmla="*/ 16029 h 486387"/>
              <a:gd name="connsiteX1" fmla="*/ 510834 w 698050"/>
              <a:gd name="connsiteY1" fmla="*/ 375483 h 486387"/>
              <a:gd name="connsiteX2" fmla="*/ 32 w 698050"/>
              <a:gd name="connsiteY2" fmla="*/ 482689 h 486387"/>
              <a:gd name="connsiteX3" fmla="*/ 536059 w 698050"/>
              <a:gd name="connsiteY3" fmla="*/ 425933 h 486387"/>
              <a:gd name="connsiteX4" fmla="*/ 662183 w 698050"/>
              <a:gd name="connsiteY4" fmla="*/ 98010 h 486387"/>
              <a:gd name="connsiteX5" fmla="*/ 687408 w 698050"/>
              <a:gd name="connsiteY5" fmla="*/ 16029 h 48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050" h="486387">
                <a:moveTo>
                  <a:pt x="687408" y="16029"/>
                </a:moveTo>
                <a:cubicBezTo>
                  <a:pt x="662183" y="62275"/>
                  <a:pt x="625397" y="297706"/>
                  <a:pt x="510834" y="375483"/>
                </a:cubicBezTo>
                <a:cubicBezTo>
                  <a:pt x="396271" y="453260"/>
                  <a:pt x="-4172" y="474281"/>
                  <a:pt x="32" y="482689"/>
                </a:cubicBezTo>
                <a:cubicBezTo>
                  <a:pt x="4236" y="491097"/>
                  <a:pt x="425701" y="490046"/>
                  <a:pt x="536059" y="425933"/>
                </a:cubicBezTo>
                <a:cubicBezTo>
                  <a:pt x="646417" y="361820"/>
                  <a:pt x="635907" y="164225"/>
                  <a:pt x="662183" y="98010"/>
                </a:cubicBezTo>
                <a:cubicBezTo>
                  <a:pt x="688459" y="31795"/>
                  <a:pt x="712633" y="-30217"/>
                  <a:pt x="687408" y="16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5091E150-535D-995C-A4D6-F86D4CE8DF13}"/>
              </a:ext>
            </a:extLst>
          </p:cNvPr>
          <p:cNvSpPr/>
          <p:nvPr/>
        </p:nvSpPr>
        <p:spPr>
          <a:xfrm>
            <a:off x="3283969" y="2369982"/>
            <a:ext cx="246253" cy="1363721"/>
          </a:xfrm>
          <a:custGeom>
            <a:avLst/>
            <a:gdLst>
              <a:gd name="connsiteX0" fmla="*/ 228588 w 246253"/>
              <a:gd name="connsiteY0" fmla="*/ 51601 h 1363721"/>
              <a:gd name="connsiteX1" fmla="*/ 215976 w 246253"/>
              <a:gd name="connsiteY1" fmla="*/ 108357 h 1363721"/>
              <a:gd name="connsiteX2" fmla="*/ 7871 w 246253"/>
              <a:gd name="connsiteY2" fmla="*/ 902939 h 1363721"/>
              <a:gd name="connsiteX3" fmla="*/ 45708 w 246253"/>
              <a:gd name="connsiteY3" fmla="*/ 1363292 h 1363721"/>
              <a:gd name="connsiteX4" fmla="*/ 64627 w 246253"/>
              <a:gd name="connsiteY4" fmla="*/ 991226 h 1363721"/>
              <a:gd name="connsiteX5" fmla="*/ 77239 w 246253"/>
              <a:gd name="connsiteY5" fmla="*/ 1249781 h 1363721"/>
              <a:gd name="connsiteX6" fmla="*/ 7871 w 246253"/>
              <a:gd name="connsiteY6" fmla="*/ 959695 h 1363721"/>
              <a:gd name="connsiteX7" fmla="*/ 102464 w 246253"/>
              <a:gd name="connsiteY7" fmla="*/ 366912 h 1363721"/>
              <a:gd name="connsiteX8" fmla="*/ 58321 w 246253"/>
              <a:gd name="connsiteY8" fmla="*/ 524567 h 1363721"/>
              <a:gd name="connsiteX9" fmla="*/ 228588 w 246253"/>
              <a:gd name="connsiteY9" fmla="*/ 51601 h 136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253" h="1363721">
                <a:moveTo>
                  <a:pt x="228588" y="51601"/>
                </a:moveTo>
                <a:cubicBezTo>
                  <a:pt x="254864" y="-17767"/>
                  <a:pt x="252762" y="-33533"/>
                  <a:pt x="215976" y="108357"/>
                </a:cubicBezTo>
                <a:cubicBezTo>
                  <a:pt x="179190" y="250247"/>
                  <a:pt x="36249" y="693783"/>
                  <a:pt x="7871" y="902939"/>
                </a:cubicBezTo>
                <a:cubicBezTo>
                  <a:pt x="-20507" y="1112095"/>
                  <a:pt x="36249" y="1348578"/>
                  <a:pt x="45708" y="1363292"/>
                </a:cubicBezTo>
                <a:cubicBezTo>
                  <a:pt x="55167" y="1378006"/>
                  <a:pt x="59372" y="1010144"/>
                  <a:pt x="64627" y="991226"/>
                </a:cubicBezTo>
                <a:cubicBezTo>
                  <a:pt x="69882" y="972308"/>
                  <a:pt x="86698" y="1255036"/>
                  <a:pt x="77239" y="1249781"/>
                </a:cubicBezTo>
                <a:cubicBezTo>
                  <a:pt x="67780" y="1244526"/>
                  <a:pt x="3667" y="1106840"/>
                  <a:pt x="7871" y="959695"/>
                </a:cubicBezTo>
                <a:cubicBezTo>
                  <a:pt x="12075" y="812550"/>
                  <a:pt x="94056" y="439433"/>
                  <a:pt x="102464" y="366912"/>
                </a:cubicBezTo>
                <a:cubicBezTo>
                  <a:pt x="110872" y="294391"/>
                  <a:pt x="42555" y="576068"/>
                  <a:pt x="58321" y="524567"/>
                </a:cubicBezTo>
                <a:cubicBezTo>
                  <a:pt x="74086" y="473066"/>
                  <a:pt x="202312" y="120969"/>
                  <a:pt x="228588" y="51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278E306B-A100-41B1-E29F-751FEA4D301C}"/>
              </a:ext>
            </a:extLst>
          </p:cNvPr>
          <p:cNvSpPr/>
          <p:nvPr/>
        </p:nvSpPr>
        <p:spPr>
          <a:xfrm>
            <a:off x="2487655" y="1053060"/>
            <a:ext cx="438509" cy="476184"/>
          </a:xfrm>
          <a:custGeom>
            <a:avLst/>
            <a:gdLst>
              <a:gd name="connsiteX0" fmla="*/ 438425 w 438509"/>
              <a:gd name="connsiteY0" fmla="*/ 77 h 476184"/>
              <a:gd name="connsiteX1" fmla="*/ 167258 w 438509"/>
              <a:gd name="connsiteY1" fmla="*/ 208181 h 476184"/>
              <a:gd name="connsiteX2" fmla="*/ 236626 w 438509"/>
              <a:gd name="connsiteY2" fmla="*/ 466736 h 476184"/>
              <a:gd name="connsiteX3" fmla="*/ 148339 w 438509"/>
              <a:gd name="connsiteY3" fmla="*/ 397368 h 476184"/>
              <a:gd name="connsiteX4" fmla="*/ 3297 w 438509"/>
              <a:gd name="connsiteY4" fmla="*/ 182957 h 476184"/>
              <a:gd name="connsiteX5" fmla="*/ 47440 w 438509"/>
              <a:gd name="connsiteY5" fmla="*/ 290162 h 476184"/>
              <a:gd name="connsiteX6" fmla="*/ 53746 w 438509"/>
              <a:gd name="connsiteY6" fmla="*/ 56832 h 476184"/>
              <a:gd name="connsiteX7" fmla="*/ 104196 w 438509"/>
              <a:gd name="connsiteY7" fmla="*/ 290162 h 476184"/>
              <a:gd name="connsiteX8" fmla="*/ 148339 w 438509"/>
              <a:gd name="connsiteY8" fmla="*/ 132507 h 476184"/>
              <a:gd name="connsiteX9" fmla="*/ 135727 w 438509"/>
              <a:gd name="connsiteY9" fmla="*/ 182957 h 476184"/>
              <a:gd name="connsiteX10" fmla="*/ 438425 w 438509"/>
              <a:gd name="connsiteY10" fmla="*/ 77 h 4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8509" h="476184">
                <a:moveTo>
                  <a:pt x="438425" y="77"/>
                </a:moveTo>
                <a:cubicBezTo>
                  <a:pt x="443680" y="4281"/>
                  <a:pt x="200891" y="130405"/>
                  <a:pt x="167258" y="208181"/>
                </a:cubicBezTo>
                <a:cubicBezTo>
                  <a:pt x="133625" y="285957"/>
                  <a:pt x="239779" y="435205"/>
                  <a:pt x="236626" y="466736"/>
                </a:cubicBezTo>
                <a:cubicBezTo>
                  <a:pt x="233473" y="498267"/>
                  <a:pt x="187227" y="444665"/>
                  <a:pt x="148339" y="397368"/>
                </a:cubicBezTo>
                <a:cubicBezTo>
                  <a:pt x="109451" y="350072"/>
                  <a:pt x="20113" y="200825"/>
                  <a:pt x="3297" y="182957"/>
                </a:cubicBezTo>
                <a:cubicBezTo>
                  <a:pt x="-13519" y="165089"/>
                  <a:pt x="39032" y="311183"/>
                  <a:pt x="47440" y="290162"/>
                </a:cubicBezTo>
                <a:cubicBezTo>
                  <a:pt x="55848" y="269141"/>
                  <a:pt x="44287" y="56832"/>
                  <a:pt x="53746" y="56832"/>
                </a:cubicBezTo>
                <a:cubicBezTo>
                  <a:pt x="63205" y="56832"/>
                  <a:pt x="88430" y="277550"/>
                  <a:pt x="104196" y="290162"/>
                </a:cubicBezTo>
                <a:cubicBezTo>
                  <a:pt x="119961" y="302775"/>
                  <a:pt x="143084" y="150374"/>
                  <a:pt x="148339" y="132507"/>
                </a:cubicBezTo>
                <a:cubicBezTo>
                  <a:pt x="153594" y="114640"/>
                  <a:pt x="88430" y="200825"/>
                  <a:pt x="135727" y="182957"/>
                </a:cubicBezTo>
                <a:cubicBezTo>
                  <a:pt x="183024" y="165089"/>
                  <a:pt x="433170" y="-4127"/>
                  <a:pt x="43842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84471D22-1839-ADAF-24AE-4E746E919D76}"/>
              </a:ext>
            </a:extLst>
          </p:cNvPr>
          <p:cNvSpPr/>
          <p:nvPr/>
        </p:nvSpPr>
        <p:spPr>
          <a:xfrm>
            <a:off x="2748610" y="1738467"/>
            <a:ext cx="338019" cy="872307"/>
          </a:xfrm>
          <a:custGeom>
            <a:avLst/>
            <a:gdLst>
              <a:gd name="connsiteX0" fmla="*/ 234226 w 338019"/>
              <a:gd name="connsiteY0" fmla="*/ 2046 h 872307"/>
              <a:gd name="connsiteX1" fmla="*/ 335125 w 338019"/>
              <a:gd name="connsiteY1" fmla="*/ 266907 h 872307"/>
              <a:gd name="connsiteX2" fmla="*/ 95489 w 338019"/>
              <a:gd name="connsiteY2" fmla="*/ 544380 h 872307"/>
              <a:gd name="connsiteX3" fmla="*/ 316207 w 338019"/>
              <a:gd name="connsiteY3" fmla="*/ 475012 h 872307"/>
              <a:gd name="connsiteX4" fmla="*/ 7202 w 338019"/>
              <a:gd name="connsiteY4" fmla="*/ 613748 h 872307"/>
              <a:gd name="connsiteX5" fmla="*/ 95489 w 338019"/>
              <a:gd name="connsiteY5" fmla="*/ 872303 h 872307"/>
              <a:gd name="connsiteX6" fmla="*/ 63958 w 338019"/>
              <a:gd name="connsiteY6" fmla="*/ 607442 h 872307"/>
              <a:gd name="connsiteX7" fmla="*/ 215307 w 338019"/>
              <a:gd name="connsiteY7" fmla="*/ 443481 h 872307"/>
              <a:gd name="connsiteX8" fmla="*/ 328819 w 338019"/>
              <a:gd name="connsiteY8" fmla="*/ 159701 h 872307"/>
              <a:gd name="connsiteX9" fmla="*/ 234226 w 338019"/>
              <a:gd name="connsiteY9" fmla="*/ 2046 h 8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8019" h="872307">
                <a:moveTo>
                  <a:pt x="234226" y="2046"/>
                </a:moveTo>
                <a:cubicBezTo>
                  <a:pt x="235277" y="19914"/>
                  <a:pt x="358248" y="176518"/>
                  <a:pt x="335125" y="266907"/>
                </a:cubicBezTo>
                <a:cubicBezTo>
                  <a:pt x="312002" y="357296"/>
                  <a:pt x="98642" y="509696"/>
                  <a:pt x="95489" y="544380"/>
                </a:cubicBezTo>
                <a:cubicBezTo>
                  <a:pt x="92336" y="579064"/>
                  <a:pt x="330921" y="463451"/>
                  <a:pt x="316207" y="475012"/>
                </a:cubicBezTo>
                <a:cubicBezTo>
                  <a:pt x="301493" y="486573"/>
                  <a:pt x="43988" y="547533"/>
                  <a:pt x="7202" y="613748"/>
                </a:cubicBezTo>
                <a:cubicBezTo>
                  <a:pt x="-29584" y="679963"/>
                  <a:pt x="86030" y="873354"/>
                  <a:pt x="95489" y="872303"/>
                </a:cubicBezTo>
                <a:cubicBezTo>
                  <a:pt x="104948" y="871252"/>
                  <a:pt x="43988" y="678912"/>
                  <a:pt x="63958" y="607442"/>
                </a:cubicBezTo>
                <a:cubicBezTo>
                  <a:pt x="83928" y="535972"/>
                  <a:pt x="171163" y="518105"/>
                  <a:pt x="215307" y="443481"/>
                </a:cubicBezTo>
                <a:cubicBezTo>
                  <a:pt x="259451" y="368858"/>
                  <a:pt x="324615" y="232222"/>
                  <a:pt x="328819" y="159701"/>
                </a:cubicBezTo>
                <a:cubicBezTo>
                  <a:pt x="333023" y="87180"/>
                  <a:pt x="233175" y="-15822"/>
                  <a:pt x="234226" y="2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1DE8CCB6-92B2-482E-E0C7-037BD3852E97}"/>
              </a:ext>
            </a:extLst>
          </p:cNvPr>
          <p:cNvSpPr/>
          <p:nvPr/>
        </p:nvSpPr>
        <p:spPr>
          <a:xfrm>
            <a:off x="4259438" y="2896186"/>
            <a:ext cx="269705" cy="934273"/>
          </a:xfrm>
          <a:custGeom>
            <a:avLst/>
            <a:gdLst>
              <a:gd name="connsiteX0" fmla="*/ 268419 w 269705"/>
              <a:gd name="connsiteY0" fmla="*/ 10975 h 934273"/>
              <a:gd name="connsiteX1" fmla="*/ 41395 w 269705"/>
              <a:gd name="connsiteY1" fmla="*/ 433491 h 934273"/>
              <a:gd name="connsiteX2" fmla="*/ 3558 w 269705"/>
              <a:gd name="connsiteY2" fmla="*/ 786639 h 934273"/>
              <a:gd name="connsiteX3" fmla="*/ 28783 w 269705"/>
              <a:gd name="connsiteY3" fmla="*/ 610065 h 934273"/>
              <a:gd name="connsiteX4" fmla="*/ 3558 w 269705"/>
              <a:gd name="connsiteY4" fmla="*/ 925375 h 934273"/>
              <a:gd name="connsiteX5" fmla="*/ 3558 w 269705"/>
              <a:gd name="connsiteY5" fmla="*/ 799251 h 934273"/>
              <a:gd name="connsiteX6" fmla="*/ 35089 w 269705"/>
              <a:gd name="connsiteY6" fmla="*/ 307367 h 934273"/>
              <a:gd name="connsiteX7" fmla="*/ 28783 w 269705"/>
              <a:gd name="connsiteY7" fmla="*/ 458716 h 934273"/>
              <a:gd name="connsiteX8" fmla="*/ 129682 w 269705"/>
              <a:gd name="connsiteY8" fmla="*/ 149712 h 934273"/>
              <a:gd name="connsiteX9" fmla="*/ 268419 w 269705"/>
              <a:gd name="connsiteY9" fmla="*/ 10975 h 93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705" h="934273">
                <a:moveTo>
                  <a:pt x="268419" y="10975"/>
                </a:moveTo>
                <a:cubicBezTo>
                  <a:pt x="253705" y="58271"/>
                  <a:pt x="85538" y="304214"/>
                  <a:pt x="41395" y="433491"/>
                </a:cubicBezTo>
                <a:cubicBezTo>
                  <a:pt x="-2748" y="562768"/>
                  <a:pt x="5660" y="757210"/>
                  <a:pt x="3558" y="786639"/>
                </a:cubicBezTo>
                <a:cubicBezTo>
                  <a:pt x="1456" y="816068"/>
                  <a:pt x="28783" y="586942"/>
                  <a:pt x="28783" y="610065"/>
                </a:cubicBezTo>
                <a:cubicBezTo>
                  <a:pt x="28783" y="633188"/>
                  <a:pt x="7762" y="893844"/>
                  <a:pt x="3558" y="925375"/>
                </a:cubicBezTo>
                <a:cubicBezTo>
                  <a:pt x="-646" y="956906"/>
                  <a:pt x="-1697" y="902252"/>
                  <a:pt x="3558" y="799251"/>
                </a:cubicBezTo>
                <a:cubicBezTo>
                  <a:pt x="8813" y="696250"/>
                  <a:pt x="30885" y="364123"/>
                  <a:pt x="35089" y="307367"/>
                </a:cubicBezTo>
                <a:cubicBezTo>
                  <a:pt x="39293" y="250611"/>
                  <a:pt x="13018" y="484992"/>
                  <a:pt x="28783" y="458716"/>
                </a:cubicBezTo>
                <a:cubicBezTo>
                  <a:pt x="44548" y="432440"/>
                  <a:pt x="91845" y="219080"/>
                  <a:pt x="129682" y="149712"/>
                </a:cubicBezTo>
                <a:cubicBezTo>
                  <a:pt x="167519" y="80344"/>
                  <a:pt x="283133" y="-36321"/>
                  <a:pt x="268419" y="10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322E780-55CB-82A3-EB90-68696B196A19}"/>
              </a:ext>
            </a:extLst>
          </p:cNvPr>
          <p:cNvSpPr/>
          <p:nvPr/>
        </p:nvSpPr>
        <p:spPr>
          <a:xfrm>
            <a:off x="4375884" y="2963588"/>
            <a:ext cx="259494" cy="599548"/>
          </a:xfrm>
          <a:custGeom>
            <a:avLst/>
            <a:gdLst>
              <a:gd name="connsiteX0" fmla="*/ 259178 w 259494"/>
              <a:gd name="connsiteY0" fmla="*/ 329 h 599548"/>
              <a:gd name="connsiteX1" fmla="*/ 107829 w 259494"/>
              <a:gd name="connsiteY1" fmla="*/ 221046 h 599548"/>
              <a:gd name="connsiteX2" fmla="*/ 44767 w 259494"/>
              <a:gd name="connsiteY2" fmla="*/ 448070 h 599548"/>
              <a:gd name="connsiteX3" fmla="*/ 32155 w 259494"/>
              <a:gd name="connsiteY3" fmla="*/ 422845 h 599548"/>
              <a:gd name="connsiteX4" fmla="*/ 624 w 259494"/>
              <a:gd name="connsiteY4" fmla="*/ 599419 h 599548"/>
              <a:gd name="connsiteX5" fmla="*/ 63686 w 259494"/>
              <a:gd name="connsiteY5" fmla="*/ 391314 h 599548"/>
              <a:gd name="connsiteX6" fmla="*/ 63686 w 259494"/>
              <a:gd name="connsiteY6" fmla="*/ 271496 h 599548"/>
              <a:gd name="connsiteX7" fmla="*/ 259178 w 259494"/>
              <a:gd name="connsiteY7" fmla="*/ 329 h 59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494" h="599548">
                <a:moveTo>
                  <a:pt x="259178" y="329"/>
                </a:moveTo>
                <a:cubicBezTo>
                  <a:pt x="266535" y="-8079"/>
                  <a:pt x="143564" y="146423"/>
                  <a:pt x="107829" y="221046"/>
                </a:cubicBezTo>
                <a:cubicBezTo>
                  <a:pt x="72094" y="295670"/>
                  <a:pt x="44767" y="448070"/>
                  <a:pt x="44767" y="448070"/>
                </a:cubicBezTo>
                <a:cubicBezTo>
                  <a:pt x="32155" y="481703"/>
                  <a:pt x="39512" y="397620"/>
                  <a:pt x="32155" y="422845"/>
                </a:cubicBezTo>
                <a:cubicBezTo>
                  <a:pt x="24798" y="448070"/>
                  <a:pt x="-4631" y="604674"/>
                  <a:pt x="624" y="599419"/>
                </a:cubicBezTo>
                <a:cubicBezTo>
                  <a:pt x="5879" y="594164"/>
                  <a:pt x="53176" y="445968"/>
                  <a:pt x="63686" y="391314"/>
                </a:cubicBezTo>
                <a:cubicBezTo>
                  <a:pt x="74196" y="336660"/>
                  <a:pt x="34257" y="332456"/>
                  <a:pt x="63686" y="271496"/>
                </a:cubicBezTo>
                <a:cubicBezTo>
                  <a:pt x="93115" y="210536"/>
                  <a:pt x="251821" y="8737"/>
                  <a:pt x="259178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DFBA4EEC-86B9-AD05-2879-EAEE9B38E24B}"/>
              </a:ext>
            </a:extLst>
          </p:cNvPr>
          <p:cNvSpPr/>
          <p:nvPr/>
        </p:nvSpPr>
        <p:spPr>
          <a:xfrm>
            <a:off x="3676747" y="2804944"/>
            <a:ext cx="391216" cy="1604041"/>
          </a:xfrm>
          <a:custGeom>
            <a:avLst/>
            <a:gdLst>
              <a:gd name="connsiteX0" fmla="*/ 390756 w 391216"/>
              <a:gd name="connsiteY0" fmla="*/ 1318 h 1604041"/>
              <a:gd name="connsiteX1" fmla="*/ 94365 w 391216"/>
              <a:gd name="connsiteY1" fmla="*/ 669776 h 1604041"/>
              <a:gd name="connsiteX2" fmla="*/ 37609 w 391216"/>
              <a:gd name="connsiteY2" fmla="*/ 1565257 h 1604041"/>
              <a:gd name="connsiteX3" fmla="*/ 43915 w 391216"/>
              <a:gd name="connsiteY3" fmla="*/ 1382377 h 1604041"/>
              <a:gd name="connsiteX4" fmla="*/ 18690 w 391216"/>
              <a:gd name="connsiteY4" fmla="*/ 840044 h 1604041"/>
              <a:gd name="connsiteX5" fmla="*/ 390756 w 391216"/>
              <a:gd name="connsiteY5" fmla="*/ 1318 h 1604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16" h="1604041">
                <a:moveTo>
                  <a:pt x="390756" y="1318"/>
                </a:moveTo>
                <a:cubicBezTo>
                  <a:pt x="403369" y="-27060"/>
                  <a:pt x="153223" y="409120"/>
                  <a:pt x="94365" y="669776"/>
                </a:cubicBezTo>
                <a:cubicBezTo>
                  <a:pt x="35507" y="930433"/>
                  <a:pt x="46017" y="1446490"/>
                  <a:pt x="37609" y="1565257"/>
                </a:cubicBezTo>
                <a:cubicBezTo>
                  <a:pt x="29201" y="1684024"/>
                  <a:pt x="47068" y="1503246"/>
                  <a:pt x="43915" y="1382377"/>
                </a:cubicBezTo>
                <a:cubicBezTo>
                  <a:pt x="40762" y="1261508"/>
                  <a:pt x="-33862" y="1064965"/>
                  <a:pt x="18690" y="840044"/>
                </a:cubicBezTo>
                <a:cubicBezTo>
                  <a:pt x="71242" y="615123"/>
                  <a:pt x="378143" y="29696"/>
                  <a:pt x="390756" y="1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F05E927F-C6D3-C7CF-72CF-D6BCAE874902}"/>
              </a:ext>
            </a:extLst>
          </p:cNvPr>
          <p:cNvSpPr/>
          <p:nvPr/>
        </p:nvSpPr>
        <p:spPr>
          <a:xfrm>
            <a:off x="3069800" y="4312576"/>
            <a:ext cx="711169" cy="596048"/>
          </a:xfrm>
          <a:custGeom>
            <a:avLst/>
            <a:gdLst>
              <a:gd name="connsiteX0" fmla="*/ 89610 w 711169"/>
              <a:gd name="connsiteY0" fmla="*/ 870 h 596048"/>
              <a:gd name="connsiteX1" fmla="*/ 367083 w 711169"/>
              <a:gd name="connsiteY1" fmla="*/ 435998 h 596048"/>
              <a:gd name="connsiteX2" fmla="*/ 455370 w 711169"/>
              <a:gd name="connsiteY2" fmla="*/ 473835 h 596048"/>
              <a:gd name="connsiteX3" fmla="*/ 518432 w 711169"/>
              <a:gd name="connsiteY3" fmla="*/ 385548 h 596048"/>
              <a:gd name="connsiteX4" fmla="*/ 701312 w 711169"/>
              <a:gd name="connsiteY4" fmla="*/ 322486 h 596048"/>
              <a:gd name="connsiteX5" fmla="*/ 531044 w 711169"/>
              <a:gd name="connsiteY5" fmla="*/ 360323 h 596048"/>
              <a:gd name="connsiteX6" fmla="*/ 701312 w 711169"/>
              <a:gd name="connsiteY6" fmla="*/ 297261 h 596048"/>
              <a:gd name="connsiteX7" fmla="*/ 682393 w 711169"/>
              <a:gd name="connsiteY7" fmla="*/ 95463 h 596048"/>
              <a:gd name="connsiteX8" fmla="*/ 613025 w 711169"/>
              <a:gd name="connsiteY8" fmla="*/ 341405 h 596048"/>
              <a:gd name="connsiteX9" fmla="*/ 442757 w 711169"/>
              <a:gd name="connsiteY9" fmla="*/ 410773 h 596048"/>
              <a:gd name="connsiteX10" fmla="*/ 203121 w 711169"/>
              <a:gd name="connsiteY10" fmla="*/ 265730 h 596048"/>
              <a:gd name="connsiteX11" fmla="*/ 329246 w 711169"/>
              <a:gd name="connsiteY11" fmla="*/ 593653 h 596048"/>
              <a:gd name="connsiteX12" fmla="*/ 1323 w 711169"/>
              <a:gd name="connsiteY12" fmla="*/ 63932 h 596048"/>
              <a:gd name="connsiteX13" fmla="*/ 209428 w 711169"/>
              <a:gd name="connsiteY13" fmla="*/ 316180 h 596048"/>
              <a:gd name="connsiteX14" fmla="*/ 89610 w 711169"/>
              <a:gd name="connsiteY14" fmla="*/ 870 h 59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1169" h="596048">
                <a:moveTo>
                  <a:pt x="89610" y="870"/>
                </a:moveTo>
                <a:cubicBezTo>
                  <a:pt x="115886" y="20840"/>
                  <a:pt x="306123" y="357171"/>
                  <a:pt x="367083" y="435998"/>
                </a:cubicBezTo>
                <a:cubicBezTo>
                  <a:pt x="428043" y="514825"/>
                  <a:pt x="430145" y="482243"/>
                  <a:pt x="455370" y="473835"/>
                </a:cubicBezTo>
                <a:cubicBezTo>
                  <a:pt x="480595" y="465427"/>
                  <a:pt x="477442" y="410773"/>
                  <a:pt x="518432" y="385548"/>
                </a:cubicBezTo>
                <a:cubicBezTo>
                  <a:pt x="559422" y="360323"/>
                  <a:pt x="699210" y="326690"/>
                  <a:pt x="701312" y="322486"/>
                </a:cubicBezTo>
                <a:cubicBezTo>
                  <a:pt x="703414" y="318282"/>
                  <a:pt x="531044" y="364527"/>
                  <a:pt x="531044" y="360323"/>
                </a:cubicBezTo>
                <a:cubicBezTo>
                  <a:pt x="531044" y="356119"/>
                  <a:pt x="676087" y="341404"/>
                  <a:pt x="701312" y="297261"/>
                </a:cubicBezTo>
                <a:cubicBezTo>
                  <a:pt x="726537" y="253118"/>
                  <a:pt x="697108" y="88106"/>
                  <a:pt x="682393" y="95463"/>
                </a:cubicBezTo>
                <a:cubicBezTo>
                  <a:pt x="667679" y="102820"/>
                  <a:pt x="652964" y="288853"/>
                  <a:pt x="613025" y="341405"/>
                </a:cubicBezTo>
                <a:cubicBezTo>
                  <a:pt x="573086" y="393957"/>
                  <a:pt x="511074" y="423386"/>
                  <a:pt x="442757" y="410773"/>
                </a:cubicBezTo>
                <a:cubicBezTo>
                  <a:pt x="374440" y="398161"/>
                  <a:pt x="222039" y="235250"/>
                  <a:pt x="203121" y="265730"/>
                </a:cubicBezTo>
                <a:cubicBezTo>
                  <a:pt x="184203" y="296210"/>
                  <a:pt x="362879" y="627286"/>
                  <a:pt x="329246" y="593653"/>
                </a:cubicBezTo>
                <a:cubicBezTo>
                  <a:pt x="295613" y="560020"/>
                  <a:pt x="21293" y="110178"/>
                  <a:pt x="1323" y="63932"/>
                </a:cubicBezTo>
                <a:cubicBezTo>
                  <a:pt x="-18647" y="17687"/>
                  <a:pt x="193663" y="321435"/>
                  <a:pt x="209428" y="316180"/>
                </a:cubicBezTo>
                <a:cubicBezTo>
                  <a:pt x="225193" y="310925"/>
                  <a:pt x="63334" y="-19100"/>
                  <a:pt x="89610" y="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1A2EE2CC-232D-5302-C4E1-017E849781D6}"/>
              </a:ext>
            </a:extLst>
          </p:cNvPr>
          <p:cNvSpPr/>
          <p:nvPr/>
        </p:nvSpPr>
        <p:spPr>
          <a:xfrm rot="730437">
            <a:off x="4247300" y="5110754"/>
            <a:ext cx="296942" cy="725032"/>
          </a:xfrm>
          <a:custGeom>
            <a:avLst/>
            <a:gdLst>
              <a:gd name="connsiteX0" fmla="*/ 276574 w 296942"/>
              <a:gd name="connsiteY0" fmla="*/ 261 h 725032"/>
              <a:gd name="connsiteX1" fmla="*/ 281386 w 296942"/>
              <a:gd name="connsiteY1" fmla="*/ 178328 h 725032"/>
              <a:gd name="connsiteX2" fmla="*/ 55193 w 296942"/>
              <a:gd name="connsiteY2" fmla="*/ 428585 h 725032"/>
              <a:gd name="connsiteX3" fmla="*/ 103319 w 296942"/>
              <a:gd name="connsiteY3" fmla="*/ 418960 h 725032"/>
              <a:gd name="connsiteX4" fmla="*/ 2254 w 296942"/>
              <a:gd name="connsiteY4" fmla="*/ 722155 h 725032"/>
              <a:gd name="connsiteX5" fmla="*/ 45567 w 296942"/>
              <a:gd name="connsiteY5" fmla="*/ 558526 h 725032"/>
              <a:gd name="connsiteX6" fmla="*/ 185134 w 296942"/>
              <a:gd name="connsiteY6" fmla="*/ 341958 h 725032"/>
              <a:gd name="connsiteX7" fmla="*/ 271761 w 296942"/>
              <a:gd name="connsiteY7" fmla="*/ 216829 h 725032"/>
              <a:gd name="connsiteX8" fmla="*/ 276574 w 296942"/>
              <a:gd name="connsiteY8" fmla="*/ 261 h 72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942" h="725032">
                <a:moveTo>
                  <a:pt x="276574" y="261"/>
                </a:moveTo>
                <a:cubicBezTo>
                  <a:pt x="278178" y="-6156"/>
                  <a:pt x="318283" y="106941"/>
                  <a:pt x="281386" y="178328"/>
                </a:cubicBezTo>
                <a:cubicBezTo>
                  <a:pt x="244489" y="249715"/>
                  <a:pt x="84871" y="388480"/>
                  <a:pt x="55193" y="428585"/>
                </a:cubicBezTo>
                <a:cubicBezTo>
                  <a:pt x="25515" y="468690"/>
                  <a:pt x="112142" y="370032"/>
                  <a:pt x="103319" y="418960"/>
                </a:cubicBezTo>
                <a:cubicBezTo>
                  <a:pt x="94496" y="467888"/>
                  <a:pt x="11879" y="698894"/>
                  <a:pt x="2254" y="722155"/>
                </a:cubicBezTo>
                <a:cubicBezTo>
                  <a:pt x="-7371" y="745416"/>
                  <a:pt x="15087" y="621892"/>
                  <a:pt x="45567" y="558526"/>
                </a:cubicBezTo>
                <a:cubicBezTo>
                  <a:pt x="76047" y="495160"/>
                  <a:pt x="147435" y="398908"/>
                  <a:pt x="185134" y="341958"/>
                </a:cubicBezTo>
                <a:cubicBezTo>
                  <a:pt x="222833" y="285009"/>
                  <a:pt x="254917" y="268164"/>
                  <a:pt x="271761" y="216829"/>
                </a:cubicBezTo>
                <a:cubicBezTo>
                  <a:pt x="288605" y="165494"/>
                  <a:pt x="274970" y="6678"/>
                  <a:pt x="276574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FE394F7-1376-A433-7B40-9740194AEF94}"/>
              </a:ext>
            </a:extLst>
          </p:cNvPr>
          <p:cNvSpPr/>
          <p:nvPr/>
        </p:nvSpPr>
        <p:spPr>
          <a:xfrm>
            <a:off x="3785953" y="5720902"/>
            <a:ext cx="535178" cy="133762"/>
          </a:xfrm>
          <a:custGeom>
            <a:avLst/>
            <a:gdLst>
              <a:gd name="connsiteX0" fmla="*/ 2684 w 535178"/>
              <a:gd name="connsiteY0" fmla="*/ 92439 h 133762"/>
              <a:gd name="connsiteX1" fmla="*/ 200002 w 535178"/>
              <a:gd name="connsiteY1" fmla="*/ 130940 h 133762"/>
              <a:gd name="connsiteX2" fmla="*/ 527261 w 535178"/>
              <a:gd name="connsiteY2" fmla="*/ 999 h 133762"/>
              <a:gd name="connsiteX3" fmla="*/ 426196 w 535178"/>
              <a:gd name="connsiteY3" fmla="*/ 73188 h 133762"/>
              <a:gd name="connsiteX4" fmla="*/ 339568 w 535178"/>
              <a:gd name="connsiteY4" fmla="*/ 116502 h 133762"/>
              <a:gd name="connsiteX5" fmla="*/ 2684 w 535178"/>
              <a:gd name="connsiteY5" fmla="*/ 92439 h 1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178" h="133762">
                <a:moveTo>
                  <a:pt x="2684" y="92439"/>
                </a:moveTo>
                <a:cubicBezTo>
                  <a:pt x="-20577" y="94845"/>
                  <a:pt x="112573" y="146180"/>
                  <a:pt x="200002" y="130940"/>
                </a:cubicBezTo>
                <a:cubicBezTo>
                  <a:pt x="287431" y="115700"/>
                  <a:pt x="489562" y="10624"/>
                  <a:pt x="527261" y="999"/>
                </a:cubicBezTo>
                <a:cubicBezTo>
                  <a:pt x="564960" y="-8626"/>
                  <a:pt x="457478" y="53938"/>
                  <a:pt x="426196" y="73188"/>
                </a:cubicBezTo>
                <a:cubicBezTo>
                  <a:pt x="394914" y="92438"/>
                  <a:pt x="406143" y="110085"/>
                  <a:pt x="339568" y="116502"/>
                </a:cubicBezTo>
                <a:cubicBezTo>
                  <a:pt x="272993" y="122919"/>
                  <a:pt x="25945" y="90033"/>
                  <a:pt x="2684" y="9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3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抽象, 挿絵, 食品 が含まれている画像&#10;&#10;自動的に生成された説明" hidden="1">
            <a:extLst>
              <a:ext uri="{FF2B5EF4-FFF2-40B4-BE49-F238E27FC236}">
                <a16:creationId xmlns:a16="http://schemas.microsoft.com/office/drawing/2014/main" id="{82F6B4F8-7116-C192-673D-8E681FC41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43"/>
            <a:ext cx="12192000" cy="6821714"/>
          </a:xfrm>
          <a:prstGeom prst="rect">
            <a:avLst/>
          </a:prstGeom>
        </p:spPr>
      </p:pic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904C725-B5AF-65B4-2760-ED3552EADF7C}"/>
              </a:ext>
            </a:extLst>
          </p:cNvPr>
          <p:cNvSpPr/>
          <p:nvPr/>
        </p:nvSpPr>
        <p:spPr>
          <a:xfrm>
            <a:off x="4442939" y="2847867"/>
            <a:ext cx="426213" cy="985560"/>
          </a:xfrm>
          <a:custGeom>
            <a:avLst/>
            <a:gdLst>
              <a:gd name="connsiteX0" fmla="*/ 376711 w 426213"/>
              <a:gd name="connsiteY0" fmla="*/ 108 h 985560"/>
              <a:gd name="connsiteX1" fmla="*/ 421161 w 426213"/>
              <a:gd name="connsiteY1" fmla="*/ 136633 h 985560"/>
              <a:gd name="connsiteX2" fmla="*/ 237011 w 426213"/>
              <a:gd name="connsiteY2" fmla="*/ 289033 h 985560"/>
              <a:gd name="connsiteX3" fmla="*/ 325911 w 426213"/>
              <a:gd name="connsiteY3" fmla="*/ 263633 h 985560"/>
              <a:gd name="connsiteX4" fmla="*/ 144936 w 426213"/>
              <a:gd name="connsiteY4" fmla="*/ 438258 h 985560"/>
              <a:gd name="connsiteX5" fmla="*/ 183036 w 426213"/>
              <a:gd name="connsiteY5" fmla="*/ 447783 h 985560"/>
              <a:gd name="connsiteX6" fmla="*/ 75086 w 426213"/>
              <a:gd name="connsiteY6" fmla="*/ 625583 h 985560"/>
              <a:gd name="connsiteX7" fmla="*/ 78261 w 426213"/>
              <a:gd name="connsiteY7" fmla="*/ 527158 h 985560"/>
              <a:gd name="connsiteX8" fmla="*/ 2061 w 426213"/>
              <a:gd name="connsiteY8" fmla="*/ 831958 h 985560"/>
              <a:gd name="connsiteX9" fmla="*/ 21111 w 426213"/>
              <a:gd name="connsiteY9" fmla="*/ 984358 h 985560"/>
              <a:gd name="connsiteX10" fmla="*/ 14761 w 426213"/>
              <a:gd name="connsiteY10" fmla="*/ 885933 h 985560"/>
              <a:gd name="connsiteX11" fmla="*/ 78261 w 426213"/>
              <a:gd name="connsiteY11" fmla="*/ 593833 h 985560"/>
              <a:gd name="connsiteX12" fmla="*/ 75086 w 426213"/>
              <a:gd name="connsiteY12" fmla="*/ 676383 h 985560"/>
              <a:gd name="connsiteX13" fmla="*/ 243361 w 426213"/>
              <a:gd name="connsiteY13" fmla="*/ 387458 h 985560"/>
              <a:gd name="connsiteX14" fmla="*/ 224311 w 426213"/>
              <a:gd name="connsiteY14" fmla="*/ 422383 h 985560"/>
              <a:gd name="connsiteX15" fmla="*/ 408461 w 426213"/>
              <a:gd name="connsiteY15" fmla="*/ 181083 h 985560"/>
              <a:gd name="connsiteX16" fmla="*/ 392586 w 426213"/>
              <a:gd name="connsiteY16" fmla="*/ 127108 h 985560"/>
              <a:gd name="connsiteX17" fmla="*/ 402111 w 426213"/>
              <a:gd name="connsiteY17" fmla="*/ 158858 h 985560"/>
              <a:gd name="connsiteX18" fmla="*/ 376711 w 426213"/>
              <a:gd name="connsiteY18" fmla="*/ 108 h 98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26213" h="985560">
                <a:moveTo>
                  <a:pt x="376711" y="108"/>
                </a:moveTo>
                <a:cubicBezTo>
                  <a:pt x="379886" y="-3596"/>
                  <a:pt x="444444" y="88479"/>
                  <a:pt x="421161" y="136633"/>
                </a:cubicBezTo>
                <a:cubicBezTo>
                  <a:pt x="397878" y="184787"/>
                  <a:pt x="252886" y="267866"/>
                  <a:pt x="237011" y="289033"/>
                </a:cubicBezTo>
                <a:cubicBezTo>
                  <a:pt x="221136" y="310200"/>
                  <a:pt x="341257" y="238762"/>
                  <a:pt x="325911" y="263633"/>
                </a:cubicBezTo>
                <a:cubicBezTo>
                  <a:pt x="310565" y="288504"/>
                  <a:pt x="168748" y="407566"/>
                  <a:pt x="144936" y="438258"/>
                </a:cubicBezTo>
                <a:cubicBezTo>
                  <a:pt x="121124" y="468950"/>
                  <a:pt x="194678" y="416562"/>
                  <a:pt x="183036" y="447783"/>
                </a:cubicBezTo>
                <a:cubicBezTo>
                  <a:pt x="171394" y="479004"/>
                  <a:pt x="92548" y="612354"/>
                  <a:pt x="75086" y="625583"/>
                </a:cubicBezTo>
                <a:cubicBezTo>
                  <a:pt x="57623" y="638812"/>
                  <a:pt x="90432" y="492762"/>
                  <a:pt x="78261" y="527158"/>
                </a:cubicBezTo>
                <a:cubicBezTo>
                  <a:pt x="66090" y="561554"/>
                  <a:pt x="11586" y="755758"/>
                  <a:pt x="2061" y="831958"/>
                </a:cubicBezTo>
                <a:cubicBezTo>
                  <a:pt x="-7464" y="908158"/>
                  <a:pt x="18994" y="975362"/>
                  <a:pt x="21111" y="984358"/>
                </a:cubicBezTo>
                <a:cubicBezTo>
                  <a:pt x="23228" y="993354"/>
                  <a:pt x="5236" y="951020"/>
                  <a:pt x="14761" y="885933"/>
                </a:cubicBezTo>
                <a:cubicBezTo>
                  <a:pt x="24286" y="820846"/>
                  <a:pt x="68207" y="628758"/>
                  <a:pt x="78261" y="593833"/>
                </a:cubicBezTo>
                <a:cubicBezTo>
                  <a:pt x="88315" y="558908"/>
                  <a:pt x="47569" y="710779"/>
                  <a:pt x="75086" y="676383"/>
                </a:cubicBezTo>
                <a:cubicBezTo>
                  <a:pt x="102603" y="641987"/>
                  <a:pt x="218490" y="429791"/>
                  <a:pt x="243361" y="387458"/>
                </a:cubicBezTo>
                <a:cubicBezTo>
                  <a:pt x="268232" y="345125"/>
                  <a:pt x="196794" y="456779"/>
                  <a:pt x="224311" y="422383"/>
                </a:cubicBezTo>
                <a:cubicBezTo>
                  <a:pt x="251828" y="387987"/>
                  <a:pt x="380415" y="230295"/>
                  <a:pt x="408461" y="181083"/>
                </a:cubicBezTo>
                <a:cubicBezTo>
                  <a:pt x="436507" y="131871"/>
                  <a:pt x="393644" y="130812"/>
                  <a:pt x="392586" y="127108"/>
                </a:cubicBezTo>
                <a:cubicBezTo>
                  <a:pt x="391528" y="123404"/>
                  <a:pt x="400524" y="176320"/>
                  <a:pt x="402111" y="158858"/>
                </a:cubicBezTo>
                <a:cubicBezTo>
                  <a:pt x="403698" y="141396"/>
                  <a:pt x="373536" y="3812"/>
                  <a:pt x="376711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5B891A93-8360-C550-4BE8-F8649170587D}"/>
              </a:ext>
            </a:extLst>
          </p:cNvPr>
          <p:cNvSpPr/>
          <p:nvPr/>
        </p:nvSpPr>
        <p:spPr>
          <a:xfrm>
            <a:off x="4758610" y="2967509"/>
            <a:ext cx="416645" cy="461886"/>
          </a:xfrm>
          <a:custGeom>
            <a:avLst/>
            <a:gdLst>
              <a:gd name="connsiteX0" fmla="*/ 715 w 416645"/>
              <a:gd name="connsiteY0" fmla="*/ 102716 h 461886"/>
              <a:gd name="connsiteX1" fmla="*/ 121365 w 416645"/>
              <a:gd name="connsiteY1" fmla="*/ 105891 h 461886"/>
              <a:gd name="connsiteX2" fmla="*/ 311865 w 416645"/>
              <a:gd name="connsiteY2" fmla="*/ 1116 h 461886"/>
              <a:gd name="connsiteX3" fmla="*/ 194390 w 416645"/>
              <a:gd name="connsiteY3" fmla="*/ 58266 h 461886"/>
              <a:gd name="connsiteX4" fmla="*/ 219790 w 416645"/>
              <a:gd name="connsiteY4" fmla="*/ 175741 h 461886"/>
              <a:gd name="connsiteX5" fmla="*/ 146765 w 416645"/>
              <a:gd name="connsiteY5" fmla="*/ 210666 h 461886"/>
              <a:gd name="connsiteX6" fmla="*/ 226140 w 416645"/>
              <a:gd name="connsiteY6" fmla="*/ 226541 h 461886"/>
              <a:gd name="connsiteX7" fmla="*/ 327740 w 416645"/>
              <a:gd name="connsiteY7" fmla="*/ 109066 h 461886"/>
              <a:gd name="connsiteX8" fmla="*/ 270590 w 416645"/>
              <a:gd name="connsiteY8" fmla="*/ 229716 h 461886"/>
              <a:gd name="connsiteX9" fmla="*/ 337265 w 416645"/>
              <a:gd name="connsiteY9" fmla="*/ 340841 h 461886"/>
              <a:gd name="connsiteX10" fmla="*/ 416640 w 416645"/>
              <a:gd name="connsiteY10" fmla="*/ 461491 h 461886"/>
              <a:gd name="connsiteX11" fmla="*/ 340440 w 416645"/>
              <a:gd name="connsiteY11" fmla="*/ 375766 h 461886"/>
              <a:gd name="connsiteX12" fmla="*/ 175340 w 416645"/>
              <a:gd name="connsiteY12" fmla="*/ 270991 h 461886"/>
              <a:gd name="connsiteX13" fmla="*/ 276940 w 416645"/>
              <a:gd name="connsiteY13" fmla="*/ 324966 h 461886"/>
              <a:gd name="connsiteX14" fmla="*/ 343615 w 416645"/>
              <a:gd name="connsiteY14" fmla="*/ 207491 h 461886"/>
              <a:gd name="connsiteX15" fmla="*/ 194390 w 416645"/>
              <a:gd name="connsiteY15" fmla="*/ 191616 h 461886"/>
              <a:gd name="connsiteX16" fmla="*/ 175340 w 416645"/>
              <a:gd name="connsiteY16" fmla="*/ 143991 h 461886"/>
              <a:gd name="connsiteX17" fmla="*/ 715 w 416645"/>
              <a:gd name="connsiteY17" fmla="*/ 102716 h 46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6645" h="461886">
                <a:moveTo>
                  <a:pt x="715" y="102716"/>
                </a:moveTo>
                <a:cubicBezTo>
                  <a:pt x="-8281" y="96366"/>
                  <a:pt x="69507" y="122824"/>
                  <a:pt x="121365" y="105891"/>
                </a:cubicBezTo>
                <a:cubicBezTo>
                  <a:pt x="173223" y="88958"/>
                  <a:pt x="299694" y="9053"/>
                  <a:pt x="311865" y="1116"/>
                </a:cubicBezTo>
                <a:cubicBezTo>
                  <a:pt x="324036" y="-6821"/>
                  <a:pt x="209736" y="29162"/>
                  <a:pt x="194390" y="58266"/>
                </a:cubicBezTo>
                <a:cubicBezTo>
                  <a:pt x="179044" y="87370"/>
                  <a:pt x="227727" y="150341"/>
                  <a:pt x="219790" y="175741"/>
                </a:cubicBezTo>
                <a:cubicBezTo>
                  <a:pt x="211853" y="201141"/>
                  <a:pt x="145707" y="202199"/>
                  <a:pt x="146765" y="210666"/>
                </a:cubicBezTo>
                <a:cubicBezTo>
                  <a:pt x="147823" y="219133"/>
                  <a:pt x="195978" y="243474"/>
                  <a:pt x="226140" y="226541"/>
                </a:cubicBezTo>
                <a:cubicBezTo>
                  <a:pt x="256302" y="209608"/>
                  <a:pt x="320332" y="108537"/>
                  <a:pt x="327740" y="109066"/>
                </a:cubicBezTo>
                <a:cubicBezTo>
                  <a:pt x="335148" y="109595"/>
                  <a:pt x="269003" y="191087"/>
                  <a:pt x="270590" y="229716"/>
                </a:cubicBezTo>
                <a:cubicBezTo>
                  <a:pt x="272177" y="268345"/>
                  <a:pt x="312923" y="302212"/>
                  <a:pt x="337265" y="340841"/>
                </a:cubicBezTo>
                <a:cubicBezTo>
                  <a:pt x="361607" y="379470"/>
                  <a:pt x="416111" y="455670"/>
                  <a:pt x="416640" y="461491"/>
                </a:cubicBezTo>
                <a:cubicBezTo>
                  <a:pt x="417169" y="467312"/>
                  <a:pt x="380657" y="407516"/>
                  <a:pt x="340440" y="375766"/>
                </a:cubicBezTo>
                <a:cubicBezTo>
                  <a:pt x="300223" y="344016"/>
                  <a:pt x="185923" y="279458"/>
                  <a:pt x="175340" y="270991"/>
                </a:cubicBezTo>
                <a:cubicBezTo>
                  <a:pt x="164757" y="262524"/>
                  <a:pt x="248894" y="335549"/>
                  <a:pt x="276940" y="324966"/>
                </a:cubicBezTo>
                <a:cubicBezTo>
                  <a:pt x="304986" y="314383"/>
                  <a:pt x="357373" y="229716"/>
                  <a:pt x="343615" y="207491"/>
                </a:cubicBezTo>
                <a:cubicBezTo>
                  <a:pt x="329857" y="185266"/>
                  <a:pt x="222436" y="202199"/>
                  <a:pt x="194390" y="191616"/>
                </a:cubicBezTo>
                <a:cubicBezTo>
                  <a:pt x="166344" y="181033"/>
                  <a:pt x="202857" y="157749"/>
                  <a:pt x="175340" y="143991"/>
                </a:cubicBezTo>
                <a:cubicBezTo>
                  <a:pt x="147823" y="130233"/>
                  <a:pt x="9711" y="109066"/>
                  <a:pt x="715" y="1027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C2FC375-BF63-5B87-DA16-533B933E3C42}"/>
              </a:ext>
            </a:extLst>
          </p:cNvPr>
          <p:cNvSpPr/>
          <p:nvPr/>
        </p:nvSpPr>
        <p:spPr>
          <a:xfrm>
            <a:off x="4160928" y="3667119"/>
            <a:ext cx="757151" cy="825039"/>
          </a:xfrm>
          <a:custGeom>
            <a:avLst/>
            <a:gdLst>
              <a:gd name="connsiteX0" fmla="*/ 233272 w 757151"/>
              <a:gd name="connsiteY0" fmla="*/ 6 h 825039"/>
              <a:gd name="connsiteX1" fmla="*/ 226922 w 757151"/>
              <a:gd name="connsiteY1" fmla="*/ 171456 h 825039"/>
              <a:gd name="connsiteX2" fmla="*/ 265022 w 757151"/>
              <a:gd name="connsiteY2" fmla="*/ 200031 h 825039"/>
              <a:gd name="connsiteX3" fmla="*/ 42772 w 757151"/>
              <a:gd name="connsiteY3" fmla="*/ 276231 h 825039"/>
              <a:gd name="connsiteX4" fmla="*/ 220572 w 757151"/>
              <a:gd name="connsiteY4" fmla="*/ 263531 h 825039"/>
              <a:gd name="connsiteX5" fmla="*/ 245972 w 757151"/>
              <a:gd name="connsiteY5" fmla="*/ 273056 h 825039"/>
              <a:gd name="connsiteX6" fmla="*/ 217397 w 757151"/>
              <a:gd name="connsiteY6" fmla="*/ 342906 h 825039"/>
              <a:gd name="connsiteX7" fmla="*/ 182472 w 757151"/>
              <a:gd name="connsiteY7" fmla="*/ 393706 h 825039"/>
              <a:gd name="connsiteX8" fmla="*/ 1497 w 757151"/>
              <a:gd name="connsiteY8" fmla="*/ 431806 h 825039"/>
              <a:gd name="connsiteX9" fmla="*/ 106272 w 757151"/>
              <a:gd name="connsiteY9" fmla="*/ 425456 h 825039"/>
              <a:gd name="connsiteX10" fmla="*/ 280897 w 757151"/>
              <a:gd name="connsiteY10" fmla="*/ 447681 h 825039"/>
              <a:gd name="connsiteX11" fmla="*/ 338047 w 757151"/>
              <a:gd name="connsiteY11" fmla="*/ 565156 h 825039"/>
              <a:gd name="connsiteX12" fmla="*/ 309472 w 757151"/>
              <a:gd name="connsiteY12" fmla="*/ 533406 h 825039"/>
              <a:gd name="connsiteX13" fmla="*/ 153897 w 757151"/>
              <a:gd name="connsiteY13" fmla="*/ 561981 h 825039"/>
              <a:gd name="connsiteX14" fmla="*/ 217397 w 757151"/>
              <a:gd name="connsiteY14" fmla="*/ 568331 h 825039"/>
              <a:gd name="connsiteX15" fmla="*/ 191997 w 757151"/>
              <a:gd name="connsiteY15" fmla="*/ 628656 h 825039"/>
              <a:gd name="connsiteX16" fmla="*/ 109447 w 757151"/>
              <a:gd name="connsiteY16" fmla="*/ 663581 h 825039"/>
              <a:gd name="connsiteX17" fmla="*/ 258672 w 757151"/>
              <a:gd name="connsiteY17" fmla="*/ 609606 h 825039"/>
              <a:gd name="connsiteX18" fmla="*/ 357097 w 757151"/>
              <a:gd name="connsiteY18" fmla="*/ 622306 h 825039"/>
              <a:gd name="connsiteX19" fmla="*/ 277722 w 757151"/>
              <a:gd name="connsiteY19" fmla="*/ 663581 h 825039"/>
              <a:gd name="connsiteX20" fmla="*/ 204697 w 757151"/>
              <a:gd name="connsiteY20" fmla="*/ 809631 h 825039"/>
              <a:gd name="connsiteX21" fmla="*/ 261847 w 757151"/>
              <a:gd name="connsiteY21" fmla="*/ 733431 h 825039"/>
              <a:gd name="connsiteX22" fmla="*/ 382497 w 757151"/>
              <a:gd name="connsiteY22" fmla="*/ 688981 h 825039"/>
              <a:gd name="connsiteX23" fmla="*/ 392022 w 757151"/>
              <a:gd name="connsiteY23" fmla="*/ 790581 h 825039"/>
              <a:gd name="connsiteX24" fmla="*/ 439647 w 757151"/>
              <a:gd name="connsiteY24" fmla="*/ 822331 h 825039"/>
              <a:gd name="connsiteX25" fmla="*/ 528547 w 757151"/>
              <a:gd name="connsiteY25" fmla="*/ 730256 h 825039"/>
              <a:gd name="connsiteX26" fmla="*/ 757147 w 757151"/>
              <a:gd name="connsiteY26" fmla="*/ 650881 h 825039"/>
              <a:gd name="connsiteX27" fmla="*/ 522197 w 757151"/>
              <a:gd name="connsiteY27" fmla="*/ 685806 h 825039"/>
              <a:gd name="connsiteX28" fmla="*/ 484097 w 757151"/>
              <a:gd name="connsiteY28" fmla="*/ 657231 h 825039"/>
              <a:gd name="connsiteX29" fmla="*/ 417422 w 757151"/>
              <a:gd name="connsiteY29" fmla="*/ 428631 h 825039"/>
              <a:gd name="connsiteX30" fmla="*/ 392022 w 757151"/>
              <a:gd name="connsiteY30" fmla="*/ 561981 h 825039"/>
              <a:gd name="connsiteX31" fmla="*/ 353922 w 757151"/>
              <a:gd name="connsiteY31" fmla="*/ 301631 h 825039"/>
              <a:gd name="connsiteX32" fmla="*/ 303122 w 757151"/>
              <a:gd name="connsiteY32" fmla="*/ 158756 h 825039"/>
              <a:gd name="connsiteX33" fmla="*/ 303122 w 757151"/>
              <a:gd name="connsiteY33" fmla="*/ 238131 h 825039"/>
              <a:gd name="connsiteX34" fmla="*/ 268197 w 757151"/>
              <a:gd name="connsiteY34" fmla="*/ 177806 h 825039"/>
              <a:gd name="connsiteX35" fmla="*/ 233272 w 757151"/>
              <a:gd name="connsiteY35" fmla="*/ 6 h 82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57151" h="825039">
                <a:moveTo>
                  <a:pt x="233272" y="6"/>
                </a:moveTo>
                <a:cubicBezTo>
                  <a:pt x="226393" y="-1052"/>
                  <a:pt x="221630" y="138119"/>
                  <a:pt x="226922" y="171456"/>
                </a:cubicBezTo>
                <a:cubicBezTo>
                  <a:pt x="232214" y="204793"/>
                  <a:pt x="295714" y="182569"/>
                  <a:pt x="265022" y="200031"/>
                </a:cubicBezTo>
                <a:cubicBezTo>
                  <a:pt x="234330" y="217494"/>
                  <a:pt x="50180" y="265648"/>
                  <a:pt x="42772" y="276231"/>
                </a:cubicBezTo>
                <a:cubicBezTo>
                  <a:pt x="35364" y="286814"/>
                  <a:pt x="186705" y="264060"/>
                  <a:pt x="220572" y="263531"/>
                </a:cubicBezTo>
                <a:cubicBezTo>
                  <a:pt x="254439" y="263002"/>
                  <a:pt x="246501" y="259827"/>
                  <a:pt x="245972" y="273056"/>
                </a:cubicBezTo>
                <a:cubicBezTo>
                  <a:pt x="245443" y="286285"/>
                  <a:pt x="227980" y="322798"/>
                  <a:pt x="217397" y="342906"/>
                </a:cubicBezTo>
                <a:cubicBezTo>
                  <a:pt x="206814" y="363014"/>
                  <a:pt x="218455" y="378889"/>
                  <a:pt x="182472" y="393706"/>
                </a:cubicBezTo>
                <a:cubicBezTo>
                  <a:pt x="146489" y="408523"/>
                  <a:pt x="14197" y="426514"/>
                  <a:pt x="1497" y="431806"/>
                </a:cubicBezTo>
                <a:cubicBezTo>
                  <a:pt x="-11203" y="437098"/>
                  <a:pt x="59705" y="422810"/>
                  <a:pt x="106272" y="425456"/>
                </a:cubicBezTo>
                <a:cubicBezTo>
                  <a:pt x="152839" y="428102"/>
                  <a:pt x="242268" y="424398"/>
                  <a:pt x="280897" y="447681"/>
                </a:cubicBezTo>
                <a:cubicBezTo>
                  <a:pt x="319526" y="470964"/>
                  <a:pt x="333284" y="550868"/>
                  <a:pt x="338047" y="565156"/>
                </a:cubicBezTo>
                <a:cubicBezTo>
                  <a:pt x="342810" y="579444"/>
                  <a:pt x="340164" y="533935"/>
                  <a:pt x="309472" y="533406"/>
                </a:cubicBezTo>
                <a:cubicBezTo>
                  <a:pt x="278780" y="532877"/>
                  <a:pt x="169243" y="556160"/>
                  <a:pt x="153897" y="561981"/>
                </a:cubicBezTo>
                <a:cubicBezTo>
                  <a:pt x="138551" y="567802"/>
                  <a:pt x="211047" y="557219"/>
                  <a:pt x="217397" y="568331"/>
                </a:cubicBezTo>
                <a:cubicBezTo>
                  <a:pt x="223747" y="579443"/>
                  <a:pt x="209989" y="612781"/>
                  <a:pt x="191997" y="628656"/>
                </a:cubicBezTo>
                <a:cubicBezTo>
                  <a:pt x="174005" y="644531"/>
                  <a:pt x="98334" y="666756"/>
                  <a:pt x="109447" y="663581"/>
                </a:cubicBezTo>
                <a:cubicBezTo>
                  <a:pt x="120560" y="660406"/>
                  <a:pt x="217397" y="616485"/>
                  <a:pt x="258672" y="609606"/>
                </a:cubicBezTo>
                <a:cubicBezTo>
                  <a:pt x="299947" y="602727"/>
                  <a:pt x="353922" y="613310"/>
                  <a:pt x="357097" y="622306"/>
                </a:cubicBezTo>
                <a:cubicBezTo>
                  <a:pt x="360272" y="631302"/>
                  <a:pt x="303122" y="632360"/>
                  <a:pt x="277722" y="663581"/>
                </a:cubicBezTo>
                <a:cubicBezTo>
                  <a:pt x="252322" y="694802"/>
                  <a:pt x="207343" y="797989"/>
                  <a:pt x="204697" y="809631"/>
                </a:cubicBezTo>
                <a:cubicBezTo>
                  <a:pt x="202051" y="821273"/>
                  <a:pt x="232214" y="753539"/>
                  <a:pt x="261847" y="733431"/>
                </a:cubicBezTo>
                <a:cubicBezTo>
                  <a:pt x="291480" y="713323"/>
                  <a:pt x="360801" y="679456"/>
                  <a:pt x="382497" y="688981"/>
                </a:cubicBezTo>
                <a:cubicBezTo>
                  <a:pt x="404193" y="698506"/>
                  <a:pt x="382497" y="768356"/>
                  <a:pt x="392022" y="790581"/>
                </a:cubicBezTo>
                <a:cubicBezTo>
                  <a:pt x="401547" y="812806"/>
                  <a:pt x="416893" y="832385"/>
                  <a:pt x="439647" y="822331"/>
                </a:cubicBezTo>
                <a:cubicBezTo>
                  <a:pt x="462401" y="812277"/>
                  <a:pt x="475630" y="758831"/>
                  <a:pt x="528547" y="730256"/>
                </a:cubicBezTo>
                <a:cubicBezTo>
                  <a:pt x="581464" y="701681"/>
                  <a:pt x="758205" y="658289"/>
                  <a:pt x="757147" y="650881"/>
                </a:cubicBezTo>
                <a:cubicBezTo>
                  <a:pt x="756089" y="643473"/>
                  <a:pt x="567705" y="684748"/>
                  <a:pt x="522197" y="685806"/>
                </a:cubicBezTo>
                <a:cubicBezTo>
                  <a:pt x="476689" y="686864"/>
                  <a:pt x="501559" y="700093"/>
                  <a:pt x="484097" y="657231"/>
                </a:cubicBezTo>
                <a:cubicBezTo>
                  <a:pt x="466635" y="614369"/>
                  <a:pt x="432768" y="444506"/>
                  <a:pt x="417422" y="428631"/>
                </a:cubicBezTo>
                <a:cubicBezTo>
                  <a:pt x="402076" y="412756"/>
                  <a:pt x="402605" y="583148"/>
                  <a:pt x="392022" y="561981"/>
                </a:cubicBezTo>
                <a:cubicBezTo>
                  <a:pt x="381439" y="540814"/>
                  <a:pt x="368739" y="368835"/>
                  <a:pt x="353922" y="301631"/>
                </a:cubicBezTo>
                <a:cubicBezTo>
                  <a:pt x="339105" y="234427"/>
                  <a:pt x="311589" y="169339"/>
                  <a:pt x="303122" y="158756"/>
                </a:cubicBezTo>
                <a:cubicBezTo>
                  <a:pt x="294655" y="148173"/>
                  <a:pt x="308943" y="234956"/>
                  <a:pt x="303122" y="238131"/>
                </a:cubicBezTo>
                <a:cubicBezTo>
                  <a:pt x="297301" y="241306"/>
                  <a:pt x="279839" y="211673"/>
                  <a:pt x="268197" y="177806"/>
                </a:cubicBezTo>
                <a:cubicBezTo>
                  <a:pt x="256555" y="143939"/>
                  <a:pt x="240151" y="1064"/>
                  <a:pt x="23327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3E1EC076-18F4-9DCE-9BFE-FDDF526C0C1F}"/>
              </a:ext>
            </a:extLst>
          </p:cNvPr>
          <p:cNvSpPr/>
          <p:nvPr/>
        </p:nvSpPr>
        <p:spPr>
          <a:xfrm>
            <a:off x="5092147" y="3351807"/>
            <a:ext cx="172871" cy="712373"/>
          </a:xfrm>
          <a:custGeom>
            <a:avLst/>
            <a:gdLst>
              <a:gd name="connsiteX0" fmla="*/ 25953 w 172871"/>
              <a:gd name="connsiteY0" fmla="*/ 993 h 712373"/>
              <a:gd name="connsiteX1" fmla="*/ 51353 w 172871"/>
              <a:gd name="connsiteY1" fmla="*/ 118468 h 712373"/>
              <a:gd name="connsiteX2" fmla="*/ 108503 w 172871"/>
              <a:gd name="connsiteY2" fmla="*/ 207368 h 712373"/>
              <a:gd name="connsiteX3" fmla="*/ 102153 w 172871"/>
              <a:gd name="connsiteY3" fmla="*/ 277218 h 712373"/>
              <a:gd name="connsiteX4" fmla="*/ 165653 w 172871"/>
              <a:gd name="connsiteY4" fmla="*/ 251818 h 712373"/>
              <a:gd name="connsiteX5" fmla="*/ 127553 w 172871"/>
              <a:gd name="connsiteY5" fmla="*/ 340718 h 712373"/>
              <a:gd name="connsiteX6" fmla="*/ 137078 w 172871"/>
              <a:gd name="connsiteY6" fmla="*/ 613768 h 712373"/>
              <a:gd name="connsiteX7" fmla="*/ 79928 w 172871"/>
              <a:gd name="connsiteY7" fmla="*/ 712193 h 712373"/>
              <a:gd name="connsiteX8" fmla="*/ 102153 w 172871"/>
              <a:gd name="connsiteY8" fmla="*/ 629643 h 712373"/>
              <a:gd name="connsiteX9" fmla="*/ 172003 w 172871"/>
              <a:gd name="connsiteY9" fmla="*/ 359768 h 712373"/>
              <a:gd name="connsiteX10" fmla="*/ 48178 w 172871"/>
              <a:gd name="connsiteY10" fmla="*/ 77193 h 712373"/>
              <a:gd name="connsiteX11" fmla="*/ 553 w 172871"/>
              <a:gd name="connsiteY11" fmla="*/ 61318 h 712373"/>
              <a:gd name="connsiteX12" fmla="*/ 25953 w 172871"/>
              <a:gd name="connsiteY12" fmla="*/ 993 h 71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2871" h="712373">
                <a:moveTo>
                  <a:pt x="25953" y="993"/>
                </a:moveTo>
                <a:cubicBezTo>
                  <a:pt x="34420" y="10518"/>
                  <a:pt x="37595" y="84072"/>
                  <a:pt x="51353" y="118468"/>
                </a:cubicBezTo>
                <a:cubicBezTo>
                  <a:pt x="65111" y="152864"/>
                  <a:pt x="100036" y="180910"/>
                  <a:pt x="108503" y="207368"/>
                </a:cubicBezTo>
                <a:cubicBezTo>
                  <a:pt x="116970" y="233826"/>
                  <a:pt x="92628" y="269810"/>
                  <a:pt x="102153" y="277218"/>
                </a:cubicBezTo>
                <a:cubicBezTo>
                  <a:pt x="111678" y="284626"/>
                  <a:pt x="161420" y="241235"/>
                  <a:pt x="165653" y="251818"/>
                </a:cubicBezTo>
                <a:cubicBezTo>
                  <a:pt x="169886" y="262401"/>
                  <a:pt x="132316" y="280393"/>
                  <a:pt x="127553" y="340718"/>
                </a:cubicBezTo>
                <a:cubicBezTo>
                  <a:pt x="122791" y="401043"/>
                  <a:pt x="145015" y="551856"/>
                  <a:pt x="137078" y="613768"/>
                </a:cubicBezTo>
                <a:cubicBezTo>
                  <a:pt x="129141" y="675680"/>
                  <a:pt x="85749" y="709547"/>
                  <a:pt x="79928" y="712193"/>
                </a:cubicBezTo>
                <a:cubicBezTo>
                  <a:pt x="74107" y="714839"/>
                  <a:pt x="86807" y="688381"/>
                  <a:pt x="102153" y="629643"/>
                </a:cubicBezTo>
                <a:cubicBezTo>
                  <a:pt x="117499" y="570906"/>
                  <a:pt x="180999" y="451843"/>
                  <a:pt x="172003" y="359768"/>
                </a:cubicBezTo>
                <a:cubicBezTo>
                  <a:pt x="163007" y="267693"/>
                  <a:pt x="76753" y="126935"/>
                  <a:pt x="48178" y="77193"/>
                </a:cubicBezTo>
                <a:cubicBezTo>
                  <a:pt x="19603" y="27451"/>
                  <a:pt x="4786" y="69255"/>
                  <a:pt x="553" y="61318"/>
                </a:cubicBezTo>
                <a:cubicBezTo>
                  <a:pt x="-3680" y="53381"/>
                  <a:pt x="17486" y="-8532"/>
                  <a:pt x="25953" y="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70C2BA35-D291-8C06-3CFA-FD7285C45049}"/>
              </a:ext>
            </a:extLst>
          </p:cNvPr>
          <p:cNvSpPr/>
          <p:nvPr/>
        </p:nvSpPr>
        <p:spPr>
          <a:xfrm>
            <a:off x="4651141" y="4010266"/>
            <a:ext cx="586062" cy="333722"/>
          </a:xfrm>
          <a:custGeom>
            <a:avLst/>
            <a:gdLst>
              <a:gd name="connsiteX0" fmla="*/ 234 w 586062"/>
              <a:gd name="connsiteY0" fmla="*/ 333134 h 333722"/>
              <a:gd name="connsiteX1" fmla="*/ 308209 w 586062"/>
              <a:gd name="connsiteY1" fmla="*/ 260109 h 333722"/>
              <a:gd name="connsiteX2" fmla="*/ 206609 w 586062"/>
              <a:gd name="connsiteY2" fmla="*/ 241059 h 333722"/>
              <a:gd name="connsiteX3" fmla="*/ 432034 w 586062"/>
              <a:gd name="connsiteY3" fmla="*/ 168034 h 333722"/>
              <a:gd name="connsiteX4" fmla="*/ 330434 w 586062"/>
              <a:gd name="connsiteY4" fmla="*/ 196609 h 333722"/>
              <a:gd name="connsiteX5" fmla="*/ 432034 w 586062"/>
              <a:gd name="connsiteY5" fmla="*/ 139459 h 333722"/>
              <a:gd name="connsiteX6" fmla="*/ 584434 w 586062"/>
              <a:gd name="connsiteY6" fmla="*/ 2934 h 333722"/>
              <a:gd name="connsiteX7" fmla="*/ 514584 w 586062"/>
              <a:gd name="connsiteY7" fmla="*/ 53734 h 333722"/>
              <a:gd name="connsiteX8" fmla="*/ 549509 w 586062"/>
              <a:gd name="connsiteY8" fmla="*/ 145809 h 333722"/>
              <a:gd name="connsiteX9" fmla="*/ 400284 w 586062"/>
              <a:gd name="connsiteY9" fmla="*/ 206134 h 333722"/>
              <a:gd name="connsiteX10" fmla="*/ 339959 w 586062"/>
              <a:gd name="connsiteY10" fmla="*/ 209309 h 333722"/>
              <a:gd name="connsiteX11" fmla="*/ 387584 w 586062"/>
              <a:gd name="connsiteY11" fmla="*/ 228359 h 333722"/>
              <a:gd name="connsiteX12" fmla="*/ 158984 w 586062"/>
              <a:gd name="connsiteY12" fmla="*/ 304559 h 333722"/>
              <a:gd name="connsiteX13" fmla="*/ 365359 w 586062"/>
              <a:gd name="connsiteY13" fmla="*/ 295034 h 333722"/>
              <a:gd name="connsiteX14" fmla="*/ 234 w 586062"/>
              <a:gd name="connsiteY14" fmla="*/ 333134 h 33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86062" h="333722">
                <a:moveTo>
                  <a:pt x="234" y="333134"/>
                </a:moveTo>
                <a:cubicBezTo>
                  <a:pt x="-9291" y="327313"/>
                  <a:pt x="273813" y="275455"/>
                  <a:pt x="308209" y="260109"/>
                </a:cubicBezTo>
                <a:cubicBezTo>
                  <a:pt x="342605" y="244763"/>
                  <a:pt x="185972" y="256405"/>
                  <a:pt x="206609" y="241059"/>
                </a:cubicBezTo>
                <a:cubicBezTo>
                  <a:pt x="227246" y="225713"/>
                  <a:pt x="411397" y="175442"/>
                  <a:pt x="432034" y="168034"/>
                </a:cubicBezTo>
                <a:cubicBezTo>
                  <a:pt x="452671" y="160626"/>
                  <a:pt x="330434" y="201371"/>
                  <a:pt x="330434" y="196609"/>
                </a:cubicBezTo>
                <a:cubicBezTo>
                  <a:pt x="330434" y="191847"/>
                  <a:pt x="389701" y="171738"/>
                  <a:pt x="432034" y="139459"/>
                </a:cubicBezTo>
                <a:cubicBezTo>
                  <a:pt x="474367" y="107180"/>
                  <a:pt x="570676" y="17222"/>
                  <a:pt x="584434" y="2934"/>
                </a:cubicBezTo>
                <a:cubicBezTo>
                  <a:pt x="598192" y="-11354"/>
                  <a:pt x="520405" y="29921"/>
                  <a:pt x="514584" y="53734"/>
                </a:cubicBezTo>
                <a:cubicBezTo>
                  <a:pt x="508763" y="77547"/>
                  <a:pt x="568559" y="120409"/>
                  <a:pt x="549509" y="145809"/>
                </a:cubicBezTo>
                <a:cubicBezTo>
                  <a:pt x="530459" y="171209"/>
                  <a:pt x="435209" y="195551"/>
                  <a:pt x="400284" y="206134"/>
                </a:cubicBezTo>
                <a:cubicBezTo>
                  <a:pt x="365359" y="216717"/>
                  <a:pt x="342076" y="205605"/>
                  <a:pt x="339959" y="209309"/>
                </a:cubicBezTo>
                <a:cubicBezTo>
                  <a:pt x="337842" y="213013"/>
                  <a:pt x="417746" y="212484"/>
                  <a:pt x="387584" y="228359"/>
                </a:cubicBezTo>
                <a:cubicBezTo>
                  <a:pt x="357422" y="244234"/>
                  <a:pt x="162688" y="293447"/>
                  <a:pt x="158984" y="304559"/>
                </a:cubicBezTo>
                <a:cubicBezTo>
                  <a:pt x="155280" y="315671"/>
                  <a:pt x="396580" y="290272"/>
                  <a:pt x="365359" y="295034"/>
                </a:cubicBezTo>
                <a:cubicBezTo>
                  <a:pt x="334138" y="299796"/>
                  <a:pt x="9759" y="338955"/>
                  <a:pt x="234" y="333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6519F86-963F-7C44-2236-BA98B48AF464}"/>
              </a:ext>
            </a:extLst>
          </p:cNvPr>
          <p:cNvSpPr/>
          <p:nvPr/>
        </p:nvSpPr>
        <p:spPr>
          <a:xfrm>
            <a:off x="4471872" y="3060700"/>
            <a:ext cx="739113" cy="1039012"/>
          </a:xfrm>
          <a:custGeom>
            <a:avLst/>
            <a:gdLst>
              <a:gd name="connsiteX0" fmla="*/ 350953 w 739113"/>
              <a:gd name="connsiteY0" fmla="*/ 0 h 1039012"/>
              <a:gd name="connsiteX1" fmla="*/ 582728 w 739113"/>
              <a:gd name="connsiteY1" fmla="*/ 187325 h 1039012"/>
              <a:gd name="connsiteX2" fmla="*/ 614478 w 739113"/>
              <a:gd name="connsiteY2" fmla="*/ 187325 h 1039012"/>
              <a:gd name="connsiteX3" fmla="*/ 503353 w 739113"/>
              <a:gd name="connsiteY3" fmla="*/ 203200 h 1039012"/>
              <a:gd name="connsiteX4" fmla="*/ 579553 w 739113"/>
              <a:gd name="connsiteY4" fmla="*/ 317500 h 1039012"/>
              <a:gd name="connsiteX5" fmla="*/ 500178 w 739113"/>
              <a:gd name="connsiteY5" fmla="*/ 304800 h 1039012"/>
              <a:gd name="connsiteX6" fmla="*/ 585903 w 739113"/>
              <a:gd name="connsiteY6" fmla="*/ 393700 h 1039012"/>
              <a:gd name="connsiteX7" fmla="*/ 643053 w 739113"/>
              <a:gd name="connsiteY7" fmla="*/ 596900 h 1039012"/>
              <a:gd name="connsiteX8" fmla="*/ 646228 w 739113"/>
              <a:gd name="connsiteY8" fmla="*/ 568325 h 1039012"/>
              <a:gd name="connsiteX9" fmla="*/ 738303 w 739113"/>
              <a:gd name="connsiteY9" fmla="*/ 822325 h 1039012"/>
              <a:gd name="connsiteX10" fmla="*/ 687503 w 739113"/>
              <a:gd name="connsiteY10" fmla="*/ 742950 h 1039012"/>
              <a:gd name="connsiteX11" fmla="*/ 624003 w 739113"/>
              <a:gd name="connsiteY11" fmla="*/ 981075 h 1039012"/>
              <a:gd name="connsiteX12" fmla="*/ 611303 w 739113"/>
              <a:gd name="connsiteY12" fmla="*/ 904875 h 1039012"/>
              <a:gd name="connsiteX13" fmla="*/ 579553 w 739113"/>
              <a:gd name="connsiteY13" fmla="*/ 1038225 h 1039012"/>
              <a:gd name="connsiteX14" fmla="*/ 576378 w 739113"/>
              <a:gd name="connsiteY14" fmla="*/ 962025 h 1039012"/>
              <a:gd name="connsiteX15" fmla="*/ 535103 w 739113"/>
              <a:gd name="connsiteY15" fmla="*/ 1003300 h 1039012"/>
              <a:gd name="connsiteX16" fmla="*/ 316028 w 739113"/>
              <a:gd name="connsiteY16" fmla="*/ 1012825 h 1039012"/>
              <a:gd name="connsiteX17" fmla="*/ 331903 w 739113"/>
              <a:gd name="connsiteY17" fmla="*/ 1016000 h 1039012"/>
              <a:gd name="connsiteX18" fmla="*/ 189028 w 739113"/>
              <a:gd name="connsiteY18" fmla="*/ 927100 h 1039012"/>
              <a:gd name="connsiteX19" fmla="*/ 147753 w 739113"/>
              <a:gd name="connsiteY19" fmla="*/ 933450 h 1039012"/>
              <a:gd name="connsiteX20" fmla="*/ 100128 w 739113"/>
              <a:gd name="connsiteY20" fmla="*/ 796925 h 1039012"/>
              <a:gd name="connsiteX21" fmla="*/ 46153 w 739113"/>
              <a:gd name="connsiteY21" fmla="*/ 879475 h 1039012"/>
              <a:gd name="connsiteX22" fmla="*/ 1703 w 739113"/>
              <a:gd name="connsiteY22" fmla="*/ 800100 h 1039012"/>
              <a:gd name="connsiteX23" fmla="*/ 11228 w 739113"/>
              <a:gd name="connsiteY23" fmla="*/ 377825 h 1039012"/>
              <a:gd name="connsiteX24" fmla="*/ 30278 w 739113"/>
              <a:gd name="connsiteY24" fmla="*/ 517525 h 1039012"/>
              <a:gd name="connsiteX25" fmla="*/ 141403 w 739113"/>
              <a:gd name="connsiteY25" fmla="*/ 269875 h 1039012"/>
              <a:gd name="connsiteX26" fmla="*/ 90603 w 739113"/>
              <a:gd name="connsiteY26" fmla="*/ 339725 h 1039012"/>
              <a:gd name="connsiteX27" fmla="*/ 303328 w 739113"/>
              <a:gd name="connsiteY27" fmla="*/ 98425 h 1039012"/>
              <a:gd name="connsiteX28" fmla="*/ 211253 w 739113"/>
              <a:gd name="connsiteY28" fmla="*/ 187325 h 1039012"/>
              <a:gd name="connsiteX29" fmla="*/ 350953 w 739113"/>
              <a:gd name="connsiteY29" fmla="*/ 0 h 103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39113" h="1039012">
                <a:moveTo>
                  <a:pt x="350953" y="0"/>
                </a:moveTo>
                <a:cubicBezTo>
                  <a:pt x="412865" y="0"/>
                  <a:pt x="538807" y="156104"/>
                  <a:pt x="582728" y="187325"/>
                </a:cubicBezTo>
                <a:cubicBezTo>
                  <a:pt x="626649" y="218546"/>
                  <a:pt x="627707" y="184679"/>
                  <a:pt x="614478" y="187325"/>
                </a:cubicBezTo>
                <a:cubicBezTo>
                  <a:pt x="601249" y="189971"/>
                  <a:pt x="509174" y="181504"/>
                  <a:pt x="503353" y="203200"/>
                </a:cubicBezTo>
                <a:cubicBezTo>
                  <a:pt x="497532" y="224896"/>
                  <a:pt x="580082" y="300567"/>
                  <a:pt x="579553" y="317500"/>
                </a:cubicBezTo>
                <a:cubicBezTo>
                  <a:pt x="579024" y="334433"/>
                  <a:pt x="499120" y="292100"/>
                  <a:pt x="500178" y="304800"/>
                </a:cubicBezTo>
                <a:cubicBezTo>
                  <a:pt x="501236" y="317500"/>
                  <a:pt x="562091" y="345017"/>
                  <a:pt x="585903" y="393700"/>
                </a:cubicBezTo>
                <a:cubicBezTo>
                  <a:pt x="609715" y="442383"/>
                  <a:pt x="632999" y="567796"/>
                  <a:pt x="643053" y="596900"/>
                </a:cubicBezTo>
                <a:cubicBezTo>
                  <a:pt x="653107" y="626004"/>
                  <a:pt x="630353" y="530754"/>
                  <a:pt x="646228" y="568325"/>
                </a:cubicBezTo>
                <a:cubicBezTo>
                  <a:pt x="662103" y="605896"/>
                  <a:pt x="731424" y="793221"/>
                  <a:pt x="738303" y="822325"/>
                </a:cubicBezTo>
                <a:cubicBezTo>
                  <a:pt x="745182" y="851429"/>
                  <a:pt x="706553" y="716492"/>
                  <a:pt x="687503" y="742950"/>
                </a:cubicBezTo>
                <a:cubicBezTo>
                  <a:pt x="668453" y="769408"/>
                  <a:pt x="636703" y="954088"/>
                  <a:pt x="624003" y="981075"/>
                </a:cubicBezTo>
                <a:cubicBezTo>
                  <a:pt x="611303" y="1008062"/>
                  <a:pt x="618711" y="895350"/>
                  <a:pt x="611303" y="904875"/>
                </a:cubicBezTo>
                <a:cubicBezTo>
                  <a:pt x="603895" y="914400"/>
                  <a:pt x="585374" y="1028700"/>
                  <a:pt x="579553" y="1038225"/>
                </a:cubicBezTo>
                <a:cubicBezTo>
                  <a:pt x="573732" y="1047750"/>
                  <a:pt x="583786" y="967846"/>
                  <a:pt x="576378" y="962025"/>
                </a:cubicBezTo>
                <a:cubicBezTo>
                  <a:pt x="568970" y="956204"/>
                  <a:pt x="578495" y="994833"/>
                  <a:pt x="535103" y="1003300"/>
                </a:cubicBezTo>
                <a:cubicBezTo>
                  <a:pt x="491711" y="1011767"/>
                  <a:pt x="349895" y="1010708"/>
                  <a:pt x="316028" y="1012825"/>
                </a:cubicBezTo>
                <a:cubicBezTo>
                  <a:pt x="282161" y="1014942"/>
                  <a:pt x="353070" y="1030288"/>
                  <a:pt x="331903" y="1016000"/>
                </a:cubicBezTo>
                <a:cubicBezTo>
                  <a:pt x="310736" y="1001713"/>
                  <a:pt x="219720" y="940858"/>
                  <a:pt x="189028" y="927100"/>
                </a:cubicBezTo>
                <a:cubicBezTo>
                  <a:pt x="158336" y="913342"/>
                  <a:pt x="162570" y="955146"/>
                  <a:pt x="147753" y="933450"/>
                </a:cubicBezTo>
                <a:cubicBezTo>
                  <a:pt x="132936" y="911754"/>
                  <a:pt x="117061" y="805921"/>
                  <a:pt x="100128" y="796925"/>
                </a:cubicBezTo>
                <a:cubicBezTo>
                  <a:pt x="83195" y="787929"/>
                  <a:pt x="62557" y="878946"/>
                  <a:pt x="46153" y="879475"/>
                </a:cubicBezTo>
                <a:cubicBezTo>
                  <a:pt x="29749" y="880004"/>
                  <a:pt x="7524" y="883708"/>
                  <a:pt x="1703" y="800100"/>
                </a:cubicBezTo>
                <a:cubicBezTo>
                  <a:pt x="-4118" y="716492"/>
                  <a:pt x="6466" y="424921"/>
                  <a:pt x="11228" y="377825"/>
                </a:cubicBezTo>
                <a:cubicBezTo>
                  <a:pt x="15990" y="330729"/>
                  <a:pt x="8582" y="535517"/>
                  <a:pt x="30278" y="517525"/>
                </a:cubicBezTo>
                <a:cubicBezTo>
                  <a:pt x="51974" y="499533"/>
                  <a:pt x="131349" y="299508"/>
                  <a:pt x="141403" y="269875"/>
                </a:cubicBezTo>
                <a:cubicBezTo>
                  <a:pt x="151457" y="240242"/>
                  <a:pt x="63615" y="368300"/>
                  <a:pt x="90603" y="339725"/>
                </a:cubicBezTo>
                <a:cubicBezTo>
                  <a:pt x="117590" y="311150"/>
                  <a:pt x="283220" y="123825"/>
                  <a:pt x="303328" y="98425"/>
                </a:cubicBezTo>
                <a:cubicBezTo>
                  <a:pt x="323436" y="73025"/>
                  <a:pt x="204374" y="200025"/>
                  <a:pt x="211253" y="187325"/>
                </a:cubicBezTo>
                <a:cubicBezTo>
                  <a:pt x="218132" y="174625"/>
                  <a:pt x="289041" y="0"/>
                  <a:pt x="35095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49BDAD34-A8A5-3CA6-214F-A93CC88C2FCF}"/>
              </a:ext>
            </a:extLst>
          </p:cNvPr>
          <p:cNvSpPr/>
          <p:nvPr/>
        </p:nvSpPr>
        <p:spPr>
          <a:xfrm>
            <a:off x="4732223" y="3487325"/>
            <a:ext cx="147352" cy="147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4CC76B1F-E930-95A7-972C-12882E920EAB}"/>
              </a:ext>
            </a:extLst>
          </p:cNvPr>
          <p:cNvSpPr/>
          <p:nvPr/>
        </p:nvSpPr>
        <p:spPr>
          <a:xfrm>
            <a:off x="4944795" y="3714744"/>
            <a:ext cx="147352" cy="147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000F9148-03E8-534A-4266-59E4F610DC1A}"/>
              </a:ext>
            </a:extLst>
          </p:cNvPr>
          <p:cNvSpPr/>
          <p:nvPr/>
        </p:nvSpPr>
        <p:spPr>
          <a:xfrm>
            <a:off x="4711093" y="3708163"/>
            <a:ext cx="147352" cy="1473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B20A9D-39A5-5283-DA34-DEC7B0C1DDC4}"/>
              </a:ext>
            </a:extLst>
          </p:cNvPr>
          <p:cNvSpPr/>
          <p:nvPr/>
        </p:nvSpPr>
        <p:spPr>
          <a:xfrm>
            <a:off x="5355192" y="3079893"/>
            <a:ext cx="275401" cy="1383458"/>
          </a:xfrm>
          <a:custGeom>
            <a:avLst/>
            <a:gdLst>
              <a:gd name="connsiteX0" fmla="*/ 73 w 275401"/>
              <a:gd name="connsiteY0" fmla="*/ 5 h 1383458"/>
              <a:gd name="connsiteX1" fmla="*/ 120575 w 275401"/>
              <a:gd name="connsiteY1" fmla="*/ 194935 h 1383458"/>
              <a:gd name="connsiteX2" fmla="*/ 117031 w 275401"/>
              <a:gd name="connsiteY2" fmla="*/ 131140 h 1383458"/>
              <a:gd name="connsiteX3" fmla="*/ 120575 w 275401"/>
              <a:gd name="connsiteY3" fmla="*/ 251642 h 1383458"/>
              <a:gd name="connsiteX4" fmla="*/ 148929 w 275401"/>
              <a:gd name="connsiteY4" fmla="*/ 198479 h 1383458"/>
              <a:gd name="connsiteX5" fmla="*/ 237534 w 275401"/>
              <a:gd name="connsiteY5" fmla="*/ 510367 h 1383458"/>
              <a:gd name="connsiteX6" fmla="*/ 241078 w 275401"/>
              <a:gd name="connsiteY6" fmla="*/ 443028 h 1383458"/>
              <a:gd name="connsiteX7" fmla="*/ 237534 w 275401"/>
              <a:gd name="connsiteY7" fmla="*/ 744284 h 1383458"/>
              <a:gd name="connsiteX8" fmla="*/ 262343 w 275401"/>
              <a:gd name="connsiteY8" fmla="*/ 662767 h 1383458"/>
              <a:gd name="connsiteX9" fmla="*/ 237534 w 275401"/>
              <a:gd name="connsiteY9" fmla="*/ 836433 h 1383458"/>
              <a:gd name="connsiteX10" fmla="*/ 223357 w 275401"/>
              <a:gd name="connsiteY10" fmla="*/ 1119967 h 1383458"/>
              <a:gd name="connsiteX11" fmla="*/ 209180 w 275401"/>
              <a:gd name="connsiteY11" fmla="*/ 1215660 h 1383458"/>
              <a:gd name="connsiteX12" fmla="*/ 99310 w 275401"/>
              <a:gd name="connsiteY12" fmla="*/ 1382237 h 1383458"/>
              <a:gd name="connsiteX13" fmla="*/ 180827 w 275401"/>
              <a:gd name="connsiteY13" fmla="*/ 1261735 h 1383458"/>
              <a:gd name="connsiteX14" fmla="*/ 272975 w 275401"/>
              <a:gd name="connsiteY14" fmla="*/ 776181 h 1383458"/>
              <a:gd name="connsiteX15" fmla="*/ 237534 w 275401"/>
              <a:gd name="connsiteY15" fmla="*/ 474926 h 1383458"/>
              <a:gd name="connsiteX16" fmla="*/ 120575 w 275401"/>
              <a:gd name="connsiteY16" fmla="*/ 255186 h 1383458"/>
              <a:gd name="connsiteX17" fmla="*/ 113487 w 275401"/>
              <a:gd name="connsiteY17" fmla="*/ 315437 h 1383458"/>
              <a:gd name="connsiteX18" fmla="*/ 102855 w 275401"/>
              <a:gd name="connsiteY18" fmla="*/ 202023 h 1383458"/>
              <a:gd name="connsiteX19" fmla="*/ 73 w 275401"/>
              <a:gd name="connsiteY19" fmla="*/ 5 h 138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5401" h="1383458">
                <a:moveTo>
                  <a:pt x="73" y="5"/>
                </a:moveTo>
                <a:cubicBezTo>
                  <a:pt x="3026" y="-1176"/>
                  <a:pt x="101082" y="173079"/>
                  <a:pt x="120575" y="194935"/>
                </a:cubicBezTo>
                <a:cubicBezTo>
                  <a:pt x="140068" y="216791"/>
                  <a:pt x="117031" y="121689"/>
                  <a:pt x="117031" y="131140"/>
                </a:cubicBezTo>
                <a:cubicBezTo>
                  <a:pt x="117031" y="140591"/>
                  <a:pt x="115259" y="240419"/>
                  <a:pt x="120575" y="251642"/>
                </a:cubicBezTo>
                <a:cubicBezTo>
                  <a:pt x="125891" y="262865"/>
                  <a:pt x="129436" y="155358"/>
                  <a:pt x="148929" y="198479"/>
                </a:cubicBezTo>
                <a:cubicBezTo>
                  <a:pt x="168422" y="241600"/>
                  <a:pt x="222176" y="469609"/>
                  <a:pt x="237534" y="510367"/>
                </a:cubicBezTo>
                <a:cubicBezTo>
                  <a:pt x="252892" y="551125"/>
                  <a:pt x="241078" y="404042"/>
                  <a:pt x="241078" y="443028"/>
                </a:cubicBezTo>
                <a:cubicBezTo>
                  <a:pt x="241078" y="482014"/>
                  <a:pt x="233990" y="707661"/>
                  <a:pt x="237534" y="744284"/>
                </a:cubicBezTo>
                <a:cubicBezTo>
                  <a:pt x="241078" y="780907"/>
                  <a:pt x="262343" y="647409"/>
                  <a:pt x="262343" y="662767"/>
                </a:cubicBezTo>
                <a:cubicBezTo>
                  <a:pt x="262343" y="678125"/>
                  <a:pt x="244032" y="760233"/>
                  <a:pt x="237534" y="836433"/>
                </a:cubicBezTo>
                <a:cubicBezTo>
                  <a:pt x="231036" y="912633"/>
                  <a:pt x="228083" y="1056763"/>
                  <a:pt x="223357" y="1119967"/>
                </a:cubicBezTo>
                <a:cubicBezTo>
                  <a:pt x="218631" y="1183171"/>
                  <a:pt x="229854" y="1171948"/>
                  <a:pt x="209180" y="1215660"/>
                </a:cubicBezTo>
                <a:cubicBezTo>
                  <a:pt x="188506" y="1259372"/>
                  <a:pt x="104035" y="1374558"/>
                  <a:pt x="99310" y="1382237"/>
                </a:cubicBezTo>
                <a:cubicBezTo>
                  <a:pt x="94585" y="1389916"/>
                  <a:pt x="151883" y="1362744"/>
                  <a:pt x="180827" y="1261735"/>
                </a:cubicBezTo>
                <a:cubicBezTo>
                  <a:pt x="209771" y="1160726"/>
                  <a:pt x="263524" y="907316"/>
                  <a:pt x="272975" y="776181"/>
                </a:cubicBezTo>
                <a:cubicBezTo>
                  <a:pt x="282426" y="645046"/>
                  <a:pt x="262934" y="561759"/>
                  <a:pt x="237534" y="474926"/>
                </a:cubicBezTo>
                <a:cubicBezTo>
                  <a:pt x="212134" y="388094"/>
                  <a:pt x="141250" y="281768"/>
                  <a:pt x="120575" y="255186"/>
                </a:cubicBezTo>
                <a:cubicBezTo>
                  <a:pt x="99900" y="228604"/>
                  <a:pt x="116440" y="324298"/>
                  <a:pt x="113487" y="315437"/>
                </a:cubicBezTo>
                <a:cubicBezTo>
                  <a:pt x="110534" y="306577"/>
                  <a:pt x="121167" y="246325"/>
                  <a:pt x="102855" y="202023"/>
                </a:cubicBezTo>
                <a:cubicBezTo>
                  <a:pt x="84543" y="157721"/>
                  <a:pt x="-2880" y="1186"/>
                  <a:pt x="7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AD15CDA0-4B3D-0AE7-FC6D-18B6D2EFC51B}"/>
              </a:ext>
            </a:extLst>
          </p:cNvPr>
          <p:cNvSpPr/>
          <p:nvPr/>
        </p:nvSpPr>
        <p:spPr>
          <a:xfrm>
            <a:off x="4734983" y="4472020"/>
            <a:ext cx="737628" cy="731089"/>
          </a:xfrm>
          <a:custGeom>
            <a:avLst/>
            <a:gdLst>
              <a:gd name="connsiteX0" fmla="*/ 737240 w 737628"/>
              <a:gd name="connsiteY0" fmla="*/ 743 h 731089"/>
              <a:gd name="connsiteX1" fmla="*/ 602561 w 737628"/>
              <a:gd name="connsiteY1" fmla="*/ 241747 h 731089"/>
              <a:gd name="connsiteX2" fmla="*/ 404087 w 737628"/>
              <a:gd name="connsiteY2" fmla="*/ 369338 h 731089"/>
              <a:gd name="connsiteX3" fmla="*/ 574208 w 737628"/>
              <a:gd name="connsiteY3" fmla="*/ 277189 h 731089"/>
              <a:gd name="connsiteX4" fmla="*/ 421808 w 737628"/>
              <a:gd name="connsiteY4" fmla="*/ 426045 h 731089"/>
              <a:gd name="connsiteX5" fmla="*/ 194980 w 737628"/>
              <a:gd name="connsiteY5" fmla="*/ 635152 h 731089"/>
              <a:gd name="connsiteX6" fmla="*/ 50 w 737628"/>
              <a:gd name="connsiteY6" fmla="*/ 730845 h 731089"/>
              <a:gd name="connsiteX7" fmla="*/ 212701 w 737628"/>
              <a:gd name="connsiteY7" fmla="*/ 610343 h 731089"/>
              <a:gd name="connsiteX8" fmla="*/ 450161 w 737628"/>
              <a:gd name="connsiteY8" fmla="*/ 344529 h 731089"/>
              <a:gd name="connsiteX9" fmla="*/ 308394 w 737628"/>
              <a:gd name="connsiteY9" fmla="*/ 475664 h 731089"/>
              <a:gd name="connsiteX10" fmla="*/ 599017 w 737628"/>
              <a:gd name="connsiteY10" fmla="*/ 167320 h 731089"/>
              <a:gd name="connsiteX11" fmla="*/ 524589 w 737628"/>
              <a:gd name="connsiteY11" fmla="*/ 252380 h 731089"/>
              <a:gd name="connsiteX12" fmla="*/ 595473 w 737628"/>
              <a:gd name="connsiteY12" fmla="*/ 202761 h 731089"/>
              <a:gd name="connsiteX13" fmla="*/ 641547 w 737628"/>
              <a:gd name="connsiteY13" fmla="*/ 167320 h 731089"/>
              <a:gd name="connsiteX14" fmla="*/ 737240 w 737628"/>
              <a:gd name="connsiteY14" fmla="*/ 743 h 73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7628" h="731089">
                <a:moveTo>
                  <a:pt x="737240" y="743"/>
                </a:moveTo>
                <a:cubicBezTo>
                  <a:pt x="730742" y="13147"/>
                  <a:pt x="658086" y="180315"/>
                  <a:pt x="602561" y="241747"/>
                </a:cubicBezTo>
                <a:cubicBezTo>
                  <a:pt x="547035" y="303180"/>
                  <a:pt x="408812" y="363431"/>
                  <a:pt x="404087" y="369338"/>
                </a:cubicBezTo>
                <a:cubicBezTo>
                  <a:pt x="399362" y="375245"/>
                  <a:pt x="571255" y="267738"/>
                  <a:pt x="574208" y="277189"/>
                </a:cubicBezTo>
                <a:cubicBezTo>
                  <a:pt x="577161" y="286640"/>
                  <a:pt x="485013" y="366385"/>
                  <a:pt x="421808" y="426045"/>
                </a:cubicBezTo>
                <a:cubicBezTo>
                  <a:pt x="358603" y="485705"/>
                  <a:pt x="265273" y="584352"/>
                  <a:pt x="194980" y="635152"/>
                </a:cubicBezTo>
                <a:cubicBezTo>
                  <a:pt x="124687" y="685952"/>
                  <a:pt x="-2903" y="734980"/>
                  <a:pt x="50" y="730845"/>
                </a:cubicBezTo>
                <a:cubicBezTo>
                  <a:pt x="3003" y="726710"/>
                  <a:pt x="137682" y="674729"/>
                  <a:pt x="212701" y="610343"/>
                </a:cubicBezTo>
                <a:cubicBezTo>
                  <a:pt x="287719" y="545957"/>
                  <a:pt x="434212" y="366975"/>
                  <a:pt x="450161" y="344529"/>
                </a:cubicBezTo>
                <a:cubicBezTo>
                  <a:pt x="466110" y="322083"/>
                  <a:pt x="283585" y="505199"/>
                  <a:pt x="308394" y="475664"/>
                </a:cubicBezTo>
                <a:cubicBezTo>
                  <a:pt x="333203" y="446129"/>
                  <a:pt x="562985" y="204534"/>
                  <a:pt x="599017" y="167320"/>
                </a:cubicBezTo>
                <a:cubicBezTo>
                  <a:pt x="635049" y="130106"/>
                  <a:pt x="525180" y="246473"/>
                  <a:pt x="524589" y="252380"/>
                </a:cubicBezTo>
                <a:cubicBezTo>
                  <a:pt x="523998" y="258287"/>
                  <a:pt x="575980" y="216938"/>
                  <a:pt x="595473" y="202761"/>
                </a:cubicBezTo>
                <a:cubicBezTo>
                  <a:pt x="614966" y="188584"/>
                  <a:pt x="616147" y="199808"/>
                  <a:pt x="641547" y="167320"/>
                </a:cubicBezTo>
                <a:cubicBezTo>
                  <a:pt x="666947" y="134832"/>
                  <a:pt x="743738" y="-11661"/>
                  <a:pt x="737240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6506B38B-6810-98D6-101A-9823B8D32553}"/>
              </a:ext>
            </a:extLst>
          </p:cNvPr>
          <p:cNvSpPr/>
          <p:nvPr/>
        </p:nvSpPr>
        <p:spPr>
          <a:xfrm>
            <a:off x="3890676" y="2993615"/>
            <a:ext cx="331768" cy="1581559"/>
          </a:xfrm>
          <a:custGeom>
            <a:avLst/>
            <a:gdLst>
              <a:gd name="connsiteX0" fmla="*/ 178050 w 331768"/>
              <a:gd name="connsiteY0" fmla="*/ 4766 h 1581559"/>
              <a:gd name="connsiteX1" fmla="*/ 107166 w 331768"/>
              <a:gd name="connsiteY1" fmla="*/ 178432 h 1581559"/>
              <a:gd name="connsiteX2" fmla="*/ 82357 w 331768"/>
              <a:gd name="connsiteY2" fmla="*/ 600190 h 1581559"/>
              <a:gd name="connsiteX3" fmla="*/ 68180 w 331768"/>
              <a:gd name="connsiteY3" fmla="*/ 259948 h 1581559"/>
              <a:gd name="connsiteX4" fmla="*/ 75268 w 331768"/>
              <a:gd name="connsiteY4" fmla="*/ 692338 h 1581559"/>
              <a:gd name="connsiteX5" fmla="*/ 39826 w 331768"/>
              <a:gd name="connsiteY5" fmla="*/ 539938 h 1581559"/>
              <a:gd name="connsiteX6" fmla="*/ 61091 w 331768"/>
              <a:gd name="connsiteY6" fmla="*/ 1107008 h 1581559"/>
              <a:gd name="connsiteX7" fmla="*/ 78812 w 331768"/>
              <a:gd name="connsiteY7" fmla="*/ 958152 h 1581559"/>
              <a:gd name="connsiteX8" fmla="*/ 170961 w 331768"/>
              <a:gd name="connsiteY8" fmla="*/ 1316115 h 1581559"/>
              <a:gd name="connsiteX9" fmla="*/ 167417 w 331768"/>
              <a:gd name="connsiteY9" fmla="*/ 1206245 h 1581559"/>
              <a:gd name="connsiteX10" fmla="*/ 326905 w 331768"/>
              <a:gd name="connsiteY10" fmla="*/ 1567752 h 1581559"/>
              <a:gd name="connsiteX11" fmla="*/ 273743 w 331768"/>
              <a:gd name="connsiteY11" fmla="*/ 1461427 h 1581559"/>
              <a:gd name="connsiteX12" fmla="*/ 103622 w 331768"/>
              <a:gd name="connsiteY12" fmla="*/ 1043213 h 1581559"/>
              <a:gd name="connsiteX13" fmla="*/ 50459 w 331768"/>
              <a:gd name="connsiteY13" fmla="*/ 277669 h 1581559"/>
              <a:gd name="connsiteX14" fmla="*/ 840 w 331768"/>
              <a:gd name="connsiteY14" fmla="*/ 465511 h 1581559"/>
              <a:gd name="connsiteX15" fmla="*/ 92989 w 331768"/>
              <a:gd name="connsiteY15" fmla="*/ 86283 h 1581559"/>
              <a:gd name="connsiteX16" fmla="*/ 149696 w 331768"/>
              <a:gd name="connsiteY16" fmla="*/ 50841 h 1581559"/>
              <a:gd name="connsiteX17" fmla="*/ 178050 w 331768"/>
              <a:gd name="connsiteY17" fmla="*/ 4766 h 158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1768" h="1581559">
                <a:moveTo>
                  <a:pt x="178050" y="4766"/>
                </a:moveTo>
                <a:cubicBezTo>
                  <a:pt x="170962" y="26031"/>
                  <a:pt x="123115" y="79195"/>
                  <a:pt x="107166" y="178432"/>
                </a:cubicBezTo>
                <a:cubicBezTo>
                  <a:pt x="91217" y="277669"/>
                  <a:pt x="88855" y="586604"/>
                  <a:pt x="82357" y="600190"/>
                </a:cubicBezTo>
                <a:cubicBezTo>
                  <a:pt x="75859" y="613776"/>
                  <a:pt x="69361" y="244590"/>
                  <a:pt x="68180" y="259948"/>
                </a:cubicBezTo>
                <a:cubicBezTo>
                  <a:pt x="66998" y="275306"/>
                  <a:pt x="79994" y="645673"/>
                  <a:pt x="75268" y="692338"/>
                </a:cubicBezTo>
                <a:cubicBezTo>
                  <a:pt x="70542" y="739003"/>
                  <a:pt x="42189" y="470826"/>
                  <a:pt x="39826" y="539938"/>
                </a:cubicBezTo>
                <a:cubicBezTo>
                  <a:pt x="37463" y="609050"/>
                  <a:pt x="54593" y="1037306"/>
                  <a:pt x="61091" y="1107008"/>
                </a:cubicBezTo>
                <a:cubicBezTo>
                  <a:pt x="67589" y="1176710"/>
                  <a:pt x="60500" y="923301"/>
                  <a:pt x="78812" y="958152"/>
                </a:cubicBezTo>
                <a:cubicBezTo>
                  <a:pt x="97124" y="993003"/>
                  <a:pt x="156193" y="1274766"/>
                  <a:pt x="170961" y="1316115"/>
                </a:cubicBezTo>
                <a:cubicBezTo>
                  <a:pt x="185729" y="1357464"/>
                  <a:pt x="141426" y="1164305"/>
                  <a:pt x="167417" y="1206245"/>
                </a:cubicBezTo>
                <a:cubicBezTo>
                  <a:pt x="193408" y="1248185"/>
                  <a:pt x="309184" y="1525222"/>
                  <a:pt x="326905" y="1567752"/>
                </a:cubicBezTo>
                <a:cubicBezTo>
                  <a:pt x="344626" y="1610282"/>
                  <a:pt x="310957" y="1548850"/>
                  <a:pt x="273743" y="1461427"/>
                </a:cubicBezTo>
                <a:cubicBezTo>
                  <a:pt x="236529" y="1374004"/>
                  <a:pt x="140836" y="1240506"/>
                  <a:pt x="103622" y="1043213"/>
                </a:cubicBezTo>
                <a:cubicBezTo>
                  <a:pt x="66408" y="845920"/>
                  <a:pt x="67589" y="373953"/>
                  <a:pt x="50459" y="277669"/>
                </a:cubicBezTo>
                <a:cubicBezTo>
                  <a:pt x="33329" y="181385"/>
                  <a:pt x="-6248" y="497409"/>
                  <a:pt x="840" y="465511"/>
                </a:cubicBezTo>
                <a:cubicBezTo>
                  <a:pt x="7928" y="433613"/>
                  <a:pt x="68180" y="155395"/>
                  <a:pt x="92989" y="86283"/>
                </a:cubicBezTo>
                <a:cubicBezTo>
                  <a:pt x="117798" y="17171"/>
                  <a:pt x="134338" y="62064"/>
                  <a:pt x="149696" y="50841"/>
                </a:cubicBezTo>
                <a:cubicBezTo>
                  <a:pt x="165054" y="39618"/>
                  <a:pt x="185138" y="-16499"/>
                  <a:pt x="178050" y="4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B39B87DF-9473-9DFF-F4F2-6689D5E607D1}"/>
              </a:ext>
            </a:extLst>
          </p:cNvPr>
          <p:cNvSpPr/>
          <p:nvPr/>
        </p:nvSpPr>
        <p:spPr>
          <a:xfrm>
            <a:off x="5378413" y="3339226"/>
            <a:ext cx="133267" cy="1172584"/>
          </a:xfrm>
          <a:custGeom>
            <a:avLst/>
            <a:gdLst>
              <a:gd name="connsiteX0" fmla="*/ 19087 w 133267"/>
              <a:gd name="connsiteY0" fmla="*/ 874 h 1172584"/>
              <a:gd name="connsiteX1" fmla="*/ 120687 w 133267"/>
              <a:gd name="connsiteY1" fmla="*/ 299324 h 1172584"/>
              <a:gd name="connsiteX2" fmla="*/ 117512 w 133267"/>
              <a:gd name="connsiteY2" fmla="*/ 226299 h 1172584"/>
              <a:gd name="connsiteX3" fmla="*/ 120687 w 133267"/>
              <a:gd name="connsiteY3" fmla="*/ 483474 h 1172584"/>
              <a:gd name="connsiteX4" fmla="*/ 101637 w 133267"/>
              <a:gd name="connsiteY4" fmla="*/ 762874 h 1172584"/>
              <a:gd name="connsiteX5" fmla="*/ 117512 w 133267"/>
              <a:gd name="connsiteY5" fmla="*/ 835899 h 1172584"/>
              <a:gd name="connsiteX6" fmla="*/ 117512 w 133267"/>
              <a:gd name="connsiteY6" fmla="*/ 810499 h 1172584"/>
              <a:gd name="connsiteX7" fmla="*/ 38137 w 133267"/>
              <a:gd name="connsiteY7" fmla="*/ 947024 h 1172584"/>
              <a:gd name="connsiteX8" fmla="*/ 9562 w 133267"/>
              <a:gd name="connsiteY8" fmla="*/ 1054974 h 1172584"/>
              <a:gd name="connsiteX9" fmla="*/ 73062 w 133267"/>
              <a:gd name="connsiteY9" fmla="*/ 994649 h 1172584"/>
              <a:gd name="connsiteX10" fmla="*/ 37 w 133267"/>
              <a:gd name="connsiteY10" fmla="*/ 1172449 h 1172584"/>
              <a:gd name="connsiteX11" fmla="*/ 63537 w 133267"/>
              <a:gd name="connsiteY11" fmla="*/ 1020049 h 1172584"/>
              <a:gd name="connsiteX12" fmla="*/ 98462 w 133267"/>
              <a:gd name="connsiteY12" fmla="*/ 807324 h 1172584"/>
              <a:gd name="connsiteX13" fmla="*/ 130212 w 133267"/>
              <a:gd name="connsiteY13" fmla="*/ 470774 h 1172584"/>
              <a:gd name="connsiteX14" fmla="*/ 130212 w 133267"/>
              <a:gd name="connsiteY14" fmla="*/ 546974 h 1172584"/>
              <a:gd name="connsiteX15" fmla="*/ 114337 w 133267"/>
              <a:gd name="connsiteY15" fmla="*/ 121524 h 1172584"/>
              <a:gd name="connsiteX16" fmla="*/ 104812 w 133267"/>
              <a:gd name="connsiteY16" fmla="*/ 204074 h 1172584"/>
              <a:gd name="connsiteX17" fmla="*/ 19087 w 133267"/>
              <a:gd name="connsiteY17" fmla="*/ 874 h 117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3267" h="1172584">
                <a:moveTo>
                  <a:pt x="19087" y="874"/>
                </a:moveTo>
                <a:cubicBezTo>
                  <a:pt x="21733" y="16749"/>
                  <a:pt x="104283" y="261753"/>
                  <a:pt x="120687" y="299324"/>
                </a:cubicBezTo>
                <a:cubicBezTo>
                  <a:pt x="137091" y="336895"/>
                  <a:pt x="117512" y="195607"/>
                  <a:pt x="117512" y="226299"/>
                </a:cubicBezTo>
                <a:cubicBezTo>
                  <a:pt x="117512" y="256991"/>
                  <a:pt x="123333" y="394045"/>
                  <a:pt x="120687" y="483474"/>
                </a:cubicBezTo>
                <a:cubicBezTo>
                  <a:pt x="118041" y="572903"/>
                  <a:pt x="102166" y="704137"/>
                  <a:pt x="101637" y="762874"/>
                </a:cubicBezTo>
                <a:cubicBezTo>
                  <a:pt x="101108" y="821611"/>
                  <a:pt x="114866" y="827962"/>
                  <a:pt x="117512" y="835899"/>
                </a:cubicBezTo>
                <a:cubicBezTo>
                  <a:pt x="120158" y="843836"/>
                  <a:pt x="130741" y="791978"/>
                  <a:pt x="117512" y="810499"/>
                </a:cubicBezTo>
                <a:cubicBezTo>
                  <a:pt x="104283" y="829020"/>
                  <a:pt x="56129" y="906278"/>
                  <a:pt x="38137" y="947024"/>
                </a:cubicBezTo>
                <a:cubicBezTo>
                  <a:pt x="20145" y="987770"/>
                  <a:pt x="3741" y="1047037"/>
                  <a:pt x="9562" y="1054974"/>
                </a:cubicBezTo>
                <a:cubicBezTo>
                  <a:pt x="15383" y="1062911"/>
                  <a:pt x="74649" y="975070"/>
                  <a:pt x="73062" y="994649"/>
                </a:cubicBezTo>
                <a:cubicBezTo>
                  <a:pt x="71475" y="1014228"/>
                  <a:pt x="1624" y="1168216"/>
                  <a:pt x="37" y="1172449"/>
                </a:cubicBezTo>
                <a:cubicBezTo>
                  <a:pt x="-1550" y="1176682"/>
                  <a:pt x="47133" y="1080903"/>
                  <a:pt x="63537" y="1020049"/>
                </a:cubicBezTo>
                <a:cubicBezTo>
                  <a:pt x="79941" y="959195"/>
                  <a:pt x="87349" y="898870"/>
                  <a:pt x="98462" y="807324"/>
                </a:cubicBezTo>
                <a:cubicBezTo>
                  <a:pt x="109575" y="715778"/>
                  <a:pt x="124920" y="514166"/>
                  <a:pt x="130212" y="470774"/>
                </a:cubicBezTo>
                <a:cubicBezTo>
                  <a:pt x="135504" y="427382"/>
                  <a:pt x="132858" y="605182"/>
                  <a:pt x="130212" y="546974"/>
                </a:cubicBezTo>
                <a:cubicBezTo>
                  <a:pt x="127566" y="488766"/>
                  <a:pt x="118570" y="178674"/>
                  <a:pt x="114337" y="121524"/>
                </a:cubicBezTo>
                <a:cubicBezTo>
                  <a:pt x="110104" y="64374"/>
                  <a:pt x="123333" y="217832"/>
                  <a:pt x="104812" y="204074"/>
                </a:cubicBezTo>
                <a:cubicBezTo>
                  <a:pt x="86291" y="190316"/>
                  <a:pt x="16441" y="-15001"/>
                  <a:pt x="19087" y="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F39791D2-DEB7-2F91-92D0-A46C8D4C864E}"/>
              </a:ext>
            </a:extLst>
          </p:cNvPr>
          <p:cNvSpPr/>
          <p:nvPr/>
        </p:nvSpPr>
        <p:spPr>
          <a:xfrm>
            <a:off x="4095683" y="2735147"/>
            <a:ext cx="343932" cy="1234742"/>
          </a:xfrm>
          <a:custGeom>
            <a:avLst/>
            <a:gdLst>
              <a:gd name="connsiteX0" fmla="*/ 342967 w 343932"/>
              <a:gd name="connsiteY0" fmla="*/ 1703 h 1234742"/>
              <a:gd name="connsiteX1" fmla="*/ 44517 w 343932"/>
              <a:gd name="connsiteY1" fmla="*/ 287453 h 1234742"/>
              <a:gd name="connsiteX2" fmla="*/ 117542 w 343932"/>
              <a:gd name="connsiteY2" fmla="*/ 255703 h 1234742"/>
              <a:gd name="connsiteX3" fmla="*/ 73092 w 343932"/>
              <a:gd name="connsiteY3" fmla="*/ 344603 h 1234742"/>
              <a:gd name="connsiteX4" fmla="*/ 136592 w 343932"/>
              <a:gd name="connsiteY4" fmla="*/ 452553 h 1234742"/>
              <a:gd name="connsiteX5" fmla="*/ 181042 w 343932"/>
              <a:gd name="connsiteY5" fmla="*/ 392228 h 1234742"/>
              <a:gd name="connsiteX6" fmla="*/ 76267 w 343932"/>
              <a:gd name="connsiteY6" fmla="*/ 554153 h 1234742"/>
              <a:gd name="connsiteX7" fmla="*/ 67 w 343932"/>
              <a:gd name="connsiteY7" fmla="*/ 706553 h 1234742"/>
              <a:gd name="connsiteX8" fmla="*/ 88967 w 343932"/>
              <a:gd name="connsiteY8" fmla="*/ 525578 h 1234742"/>
              <a:gd name="connsiteX9" fmla="*/ 31817 w 343932"/>
              <a:gd name="connsiteY9" fmla="*/ 712903 h 1234742"/>
              <a:gd name="connsiteX10" fmla="*/ 6417 w 343932"/>
              <a:gd name="connsiteY10" fmla="*/ 855778 h 1234742"/>
              <a:gd name="connsiteX11" fmla="*/ 60392 w 343932"/>
              <a:gd name="connsiteY11" fmla="*/ 1052628 h 1234742"/>
              <a:gd name="connsiteX12" fmla="*/ 28642 w 343932"/>
              <a:gd name="connsiteY12" fmla="*/ 938328 h 1234742"/>
              <a:gd name="connsiteX13" fmla="*/ 136592 w 343932"/>
              <a:gd name="connsiteY13" fmla="*/ 1233603 h 1234742"/>
              <a:gd name="connsiteX14" fmla="*/ 54042 w 343932"/>
              <a:gd name="connsiteY14" fmla="*/ 1030403 h 1234742"/>
              <a:gd name="connsiteX15" fmla="*/ 22292 w 343932"/>
              <a:gd name="connsiteY15" fmla="*/ 782753 h 1234742"/>
              <a:gd name="connsiteX16" fmla="*/ 117542 w 343932"/>
              <a:gd name="connsiteY16" fmla="*/ 503353 h 1234742"/>
              <a:gd name="connsiteX17" fmla="*/ 120717 w 343932"/>
              <a:gd name="connsiteY17" fmla="*/ 316028 h 1234742"/>
              <a:gd name="connsiteX18" fmla="*/ 136592 w 343932"/>
              <a:gd name="connsiteY18" fmla="*/ 233478 h 1234742"/>
              <a:gd name="connsiteX19" fmla="*/ 108017 w 343932"/>
              <a:gd name="connsiteY19" fmla="*/ 306503 h 1234742"/>
              <a:gd name="connsiteX20" fmla="*/ 139767 w 343932"/>
              <a:gd name="connsiteY20" fmla="*/ 173153 h 1234742"/>
              <a:gd name="connsiteX21" fmla="*/ 342967 w 343932"/>
              <a:gd name="connsiteY21" fmla="*/ 1703 h 123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43932" h="1234742">
                <a:moveTo>
                  <a:pt x="342967" y="1703"/>
                </a:moveTo>
                <a:cubicBezTo>
                  <a:pt x="327092" y="20753"/>
                  <a:pt x="82088" y="245120"/>
                  <a:pt x="44517" y="287453"/>
                </a:cubicBezTo>
                <a:cubicBezTo>
                  <a:pt x="6946" y="329786"/>
                  <a:pt x="112779" y="246178"/>
                  <a:pt x="117542" y="255703"/>
                </a:cubicBezTo>
                <a:cubicBezTo>
                  <a:pt x="122305" y="265228"/>
                  <a:pt x="69917" y="311795"/>
                  <a:pt x="73092" y="344603"/>
                </a:cubicBezTo>
                <a:cubicBezTo>
                  <a:pt x="76267" y="377411"/>
                  <a:pt x="118600" y="444616"/>
                  <a:pt x="136592" y="452553"/>
                </a:cubicBezTo>
                <a:cubicBezTo>
                  <a:pt x="154584" y="460491"/>
                  <a:pt x="191096" y="375295"/>
                  <a:pt x="181042" y="392228"/>
                </a:cubicBezTo>
                <a:cubicBezTo>
                  <a:pt x="170988" y="409161"/>
                  <a:pt x="106429" y="501766"/>
                  <a:pt x="76267" y="554153"/>
                </a:cubicBezTo>
                <a:cubicBezTo>
                  <a:pt x="46105" y="606540"/>
                  <a:pt x="-2050" y="711315"/>
                  <a:pt x="67" y="706553"/>
                </a:cubicBezTo>
                <a:cubicBezTo>
                  <a:pt x="2184" y="701791"/>
                  <a:pt x="83676" y="524520"/>
                  <a:pt x="88967" y="525578"/>
                </a:cubicBezTo>
                <a:cubicBezTo>
                  <a:pt x="94258" y="526636"/>
                  <a:pt x="45575" y="657870"/>
                  <a:pt x="31817" y="712903"/>
                </a:cubicBezTo>
                <a:cubicBezTo>
                  <a:pt x="18059" y="767936"/>
                  <a:pt x="1654" y="799157"/>
                  <a:pt x="6417" y="855778"/>
                </a:cubicBezTo>
                <a:cubicBezTo>
                  <a:pt x="11179" y="912399"/>
                  <a:pt x="56688" y="1038870"/>
                  <a:pt x="60392" y="1052628"/>
                </a:cubicBezTo>
                <a:cubicBezTo>
                  <a:pt x="64096" y="1066386"/>
                  <a:pt x="15942" y="908166"/>
                  <a:pt x="28642" y="938328"/>
                </a:cubicBezTo>
                <a:cubicBezTo>
                  <a:pt x="41342" y="968491"/>
                  <a:pt x="132359" y="1218257"/>
                  <a:pt x="136592" y="1233603"/>
                </a:cubicBezTo>
                <a:cubicBezTo>
                  <a:pt x="140825" y="1248949"/>
                  <a:pt x="73092" y="1105545"/>
                  <a:pt x="54042" y="1030403"/>
                </a:cubicBezTo>
                <a:cubicBezTo>
                  <a:pt x="34992" y="955261"/>
                  <a:pt x="11709" y="870595"/>
                  <a:pt x="22292" y="782753"/>
                </a:cubicBezTo>
                <a:cubicBezTo>
                  <a:pt x="32875" y="694911"/>
                  <a:pt x="101138" y="581141"/>
                  <a:pt x="117542" y="503353"/>
                </a:cubicBezTo>
                <a:cubicBezTo>
                  <a:pt x="133946" y="425566"/>
                  <a:pt x="117542" y="361007"/>
                  <a:pt x="120717" y="316028"/>
                </a:cubicBezTo>
                <a:cubicBezTo>
                  <a:pt x="123892" y="271049"/>
                  <a:pt x="138709" y="235066"/>
                  <a:pt x="136592" y="233478"/>
                </a:cubicBezTo>
                <a:cubicBezTo>
                  <a:pt x="134475" y="231890"/>
                  <a:pt x="107488" y="316557"/>
                  <a:pt x="108017" y="306503"/>
                </a:cubicBezTo>
                <a:cubicBezTo>
                  <a:pt x="108546" y="296449"/>
                  <a:pt x="105371" y="217603"/>
                  <a:pt x="139767" y="173153"/>
                </a:cubicBezTo>
                <a:cubicBezTo>
                  <a:pt x="174163" y="128703"/>
                  <a:pt x="358842" y="-17347"/>
                  <a:pt x="342967" y="1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73048A9-3A69-7757-42FD-980DA58EC4DB}"/>
              </a:ext>
            </a:extLst>
          </p:cNvPr>
          <p:cNvSpPr/>
          <p:nvPr/>
        </p:nvSpPr>
        <p:spPr>
          <a:xfrm>
            <a:off x="5175250" y="3149563"/>
            <a:ext cx="122909" cy="511538"/>
          </a:xfrm>
          <a:custGeom>
            <a:avLst/>
            <a:gdLst>
              <a:gd name="connsiteX0" fmla="*/ 53975 w 122909"/>
              <a:gd name="connsiteY0" fmla="*/ 37 h 511538"/>
              <a:gd name="connsiteX1" fmla="*/ 0 w 122909"/>
              <a:gd name="connsiteY1" fmla="*/ 155612 h 511538"/>
              <a:gd name="connsiteX2" fmla="*/ 53975 w 122909"/>
              <a:gd name="connsiteY2" fmla="*/ 127037 h 511538"/>
              <a:gd name="connsiteX3" fmla="*/ 9525 w 122909"/>
              <a:gd name="connsiteY3" fmla="*/ 244512 h 511538"/>
              <a:gd name="connsiteX4" fmla="*/ 60325 w 122909"/>
              <a:gd name="connsiteY4" fmla="*/ 200062 h 511538"/>
              <a:gd name="connsiteX5" fmla="*/ 38100 w 122909"/>
              <a:gd name="connsiteY5" fmla="*/ 298487 h 511538"/>
              <a:gd name="connsiteX6" fmla="*/ 73025 w 122909"/>
              <a:gd name="connsiteY6" fmla="*/ 241337 h 511538"/>
              <a:gd name="connsiteX7" fmla="*/ 79375 w 122909"/>
              <a:gd name="connsiteY7" fmla="*/ 349287 h 511538"/>
              <a:gd name="connsiteX8" fmla="*/ 120650 w 122909"/>
              <a:gd name="connsiteY8" fmla="*/ 308012 h 511538"/>
              <a:gd name="connsiteX9" fmla="*/ 117475 w 122909"/>
              <a:gd name="connsiteY9" fmla="*/ 511212 h 511538"/>
              <a:gd name="connsiteX10" fmla="*/ 117475 w 122909"/>
              <a:gd name="connsiteY10" fmla="*/ 352462 h 511538"/>
              <a:gd name="connsiteX11" fmla="*/ 57150 w 122909"/>
              <a:gd name="connsiteY11" fmla="*/ 238162 h 511538"/>
              <a:gd name="connsiteX12" fmla="*/ 22225 w 122909"/>
              <a:gd name="connsiteY12" fmla="*/ 171487 h 511538"/>
              <a:gd name="connsiteX13" fmla="*/ 53975 w 122909"/>
              <a:gd name="connsiteY13" fmla="*/ 37 h 51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909" h="511538">
                <a:moveTo>
                  <a:pt x="53975" y="37"/>
                </a:moveTo>
                <a:cubicBezTo>
                  <a:pt x="50271" y="-2609"/>
                  <a:pt x="0" y="134445"/>
                  <a:pt x="0" y="155612"/>
                </a:cubicBezTo>
                <a:cubicBezTo>
                  <a:pt x="0" y="176779"/>
                  <a:pt x="52388" y="112220"/>
                  <a:pt x="53975" y="127037"/>
                </a:cubicBezTo>
                <a:cubicBezTo>
                  <a:pt x="55562" y="141854"/>
                  <a:pt x="8467" y="232341"/>
                  <a:pt x="9525" y="244512"/>
                </a:cubicBezTo>
                <a:cubicBezTo>
                  <a:pt x="10583" y="256683"/>
                  <a:pt x="55563" y="191066"/>
                  <a:pt x="60325" y="200062"/>
                </a:cubicBezTo>
                <a:cubicBezTo>
                  <a:pt x="65087" y="209058"/>
                  <a:pt x="35983" y="291608"/>
                  <a:pt x="38100" y="298487"/>
                </a:cubicBezTo>
                <a:cubicBezTo>
                  <a:pt x="40217" y="305366"/>
                  <a:pt x="66146" y="232870"/>
                  <a:pt x="73025" y="241337"/>
                </a:cubicBezTo>
                <a:cubicBezTo>
                  <a:pt x="79904" y="249804"/>
                  <a:pt x="71438" y="338175"/>
                  <a:pt x="79375" y="349287"/>
                </a:cubicBezTo>
                <a:cubicBezTo>
                  <a:pt x="87313" y="360400"/>
                  <a:pt x="114300" y="281025"/>
                  <a:pt x="120650" y="308012"/>
                </a:cubicBezTo>
                <a:cubicBezTo>
                  <a:pt x="127000" y="334999"/>
                  <a:pt x="118004" y="503804"/>
                  <a:pt x="117475" y="511212"/>
                </a:cubicBezTo>
                <a:cubicBezTo>
                  <a:pt x="116946" y="518620"/>
                  <a:pt x="127529" y="397970"/>
                  <a:pt x="117475" y="352462"/>
                </a:cubicBezTo>
                <a:cubicBezTo>
                  <a:pt x="107421" y="306954"/>
                  <a:pt x="57150" y="238162"/>
                  <a:pt x="57150" y="238162"/>
                </a:cubicBezTo>
                <a:cubicBezTo>
                  <a:pt x="41275" y="208000"/>
                  <a:pt x="26987" y="205883"/>
                  <a:pt x="22225" y="171487"/>
                </a:cubicBezTo>
                <a:cubicBezTo>
                  <a:pt x="17463" y="137091"/>
                  <a:pt x="57679" y="2683"/>
                  <a:pt x="53975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70C2A61-9AAE-3B90-3AF4-8D1BA436D0CF}"/>
              </a:ext>
            </a:extLst>
          </p:cNvPr>
          <p:cNvSpPr/>
          <p:nvPr/>
        </p:nvSpPr>
        <p:spPr>
          <a:xfrm>
            <a:off x="5210002" y="3581382"/>
            <a:ext cx="139891" cy="550288"/>
          </a:xfrm>
          <a:custGeom>
            <a:avLst/>
            <a:gdLst>
              <a:gd name="connsiteX0" fmla="*/ 173 w 139891"/>
              <a:gd name="connsiteY0" fmla="*/ 18 h 550288"/>
              <a:gd name="connsiteX1" fmla="*/ 108123 w 139891"/>
              <a:gd name="connsiteY1" fmla="*/ 200043 h 550288"/>
              <a:gd name="connsiteX2" fmla="*/ 108123 w 139891"/>
              <a:gd name="connsiteY2" fmla="*/ 142893 h 550288"/>
              <a:gd name="connsiteX3" fmla="*/ 123998 w 139891"/>
              <a:gd name="connsiteY3" fmla="*/ 346093 h 550288"/>
              <a:gd name="connsiteX4" fmla="*/ 139873 w 139891"/>
              <a:gd name="connsiteY4" fmla="*/ 247668 h 550288"/>
              <a:gd name="connsiteX5" fmla="*/ 120823 w 139891"/>
              <a:gd name="connsiteY5" fmla="*/ 390543 h 550288"/>
              <a:gd name="connsiteX6" fmla="*/ 66848 w 139891"/>
              <a:gd name="connsiteY6" fmla="*/ 381018 h 550288"/>
              <a:gd name="connsiteX7" fmla="*/ 19223 w 139891"/>
              <a:gd name="connsiteY7" fmla="*/ 549293 h 550288"/>
              <a:gd name="connsiteX8" fmla="*/ 38273 w 139891"/>
              <a:gd name="connsiteY8" fmla="*/ 441343 h 550288"/>
              <a:gd name="connsiteX9" fmla="*/ 95423 w 139891"/>
              <a:gd name="connsiteY9" fmla="*/ 250843 h 550288"/>
              <a:gd name="connsiteX10" fmla="*/ 101773 w 139891"/>
              <a:gd name="connsiteY10" fmla="*/ 342918 h 550288"/>
              <a:gd name="connsiteX11" fmla="*/ 136698 w 139891"/>
              <a:gd name="connsiteY11" fmla="*/ 212743 h 550288"/>
              <a:gd name="connsiteX12" fmla="*/ 173 w 139891"/>
              <a:gd name="connsiteY12" fmla="*/ 18 h 55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891" h="550288">
                <a:moveTo>
                  <a:pt x="173" y="18"/>
                </a:moveTo>
                <a:cubicBezTo>
                  <a:pt x="-4589" y="-2099"/>
                  <a:pt x="90131" y="176231"/>
                  <a:pt x="108123" y="200043"/>
                </a:cubicBezTo>
                <a:cubicBezTo>
                  <a:pt x="126115" y="223856"/>
                  <a:pt x="105477" y="118551"/>
                  <a:pt x="108123" y="142893"/>
                </a:cubicBezTo>
                <a:cubicBezTo>
                  <a:pt x="110769" y="167235"/>
                  <a:pt x="118706" y="328631"/>
                  <a:pt x="123998" y="346093"/>
                </a:cubicBezTo>
                <a:cubicBezTo>
                  <a:pt x="129290" y="363555"/>
                  <a:pt x="140402" y="240260"/>
                  <a:pt x="139873" y="247668"/>
                </a:cubicBezTo>
                <a:cubicBezTo>
                  <a:pt x="139344" y="255076"/>
                  <a:pt x="132994" y="368318"/>
                  <a:pt x="120823" y="390543"/>
                </a:cubicBezTo>
                <a:cubicBezTo>
                  <a:pt x="108652" y="412768"/>
                  <a:pt x="83781" y="354560"/>
                  <a:pt x="66848" y="381018"/>
                </a:cubicBezTo>
                <a:cubicBezTo>
                  <a:pt x="49915" y="407476"/>
                  <a:pt x="23986" y="539239"/>
                  <a:pt x="19223" y="549293"/>
                </a:cubicBezTo>
                <a:cubicBezTo>
                  <a:pt x="14461" y="559347"/>
                  <a:pt x="25573" y="491085"/>
                  <a:pt x="38273" y="441343"/>
                </a:cubicBezTo>
                <a:cubicBezTo>
                  <a:pt x="50973" y="391601"/>
                  <a:pt x="84840" y="267247"/>
                  <a:pt x="95423" y="250843"/>
                </a:cubicBezTo>
                <a:cubicBezTo>
                  <a:pt x="106006" y="234439"/>
                  <a:pt x="94894" y="349268"/>
                  <a:pt x="101773" y="342918"/>
                </a:cubicBezTo>
                <a:cubicBezTo>
                  <a:pt x="108652" y="336568"/>
                  <a:pt x="149927" y="265131"/>
                  <a:pt x="136698" y="212743"/>
                </a:cubicBezTo>
                <a:cubicBezTo>
                  <a:pt x="123469" y="160356"/>
                  <a:pt x="4935" y="2135"/>
                  <a:pt x="173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0A2F990B-0513-25EF-03A4-9C37EB27CCA8}"/>
              </a:ext>
            </a:extLst>
          </p:cNvPr>
          <p:cNvSpPr/>
          <p:nvPr/>
        </p:nvSpPr>
        <p:spPr>
          <a:xfrm>
            <a:off x="5056205" y="4419100"/>
            <a:ext cx="312758" cy="416157"/>
          </a:xfrm>
          <a:custGeom>
            <a:avLst/>
            <a:gdLst>
              <a:gd name="connsiteX0" fmla="*/ 309545 w 312758"/>
              <a:gd name="connsiteY0" fmla="*/ 70350 h 416157"/>
              <a:gd name="connsiteX1" fmla="*/ 4745 w 312758"/>
              <a:gd name="connsiteY1" fmla="*/ 410075 h 416157"/>
              <a:gd name="connsiteX2" fmla="*/ 128570 w 312758"/>
              <a:gd name="connsiteY2" fmla="*/ 267200 h 416157"/>
              <a:gd name="connsiteX3" fmla="*/ 195245 w 312758"/>
              <a:gd name="connsiteY3" fmla="*/ 500 h 416157"/>
              <a:gd name="connsiteX4" fmla="*/ 166670 w 312758"/>
              <a:gd name="connsiteY4" fmla="*/ 197350 h 416157"/>
              <a:gd name="connsiteX5" fmla="*/ 309545 w 312758"/>
              <a:gd name="connsiteY5" fmla="*/ 70350 h 41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758" h="416157">
                <a:moveTo>
                  <a:pt x="309545" y="70350"/>
                </a:moveTo>
                <a:cubicBezTo>
                  <a:pt x="282557" y="105804"/>
                  <a:pt x="34907" y="377267"/>
                  <a:pt x="4745" y="410075"/>
                </a:cubicBezTo>
                <a:cubicBezTo>
                  <a:pt x="-25417" y="442883"/>
                  <a:pt x="96820" y="335463"/>
                  <a:pt x="128570" y="267200"/>
                </a:cubicBezTo>
                <a:cubicBezTo>
                  <a:pt x="160320" y="198938"/>
                  <a:pt x="188895" y="12142"/>
                  <a:pt x="195245" y="500"/>
                </a:cubicBezTo>
                <a:cubicBezTo>
                  <a:pt x="201595" y="-11142"/>
                  <a:pt x="148149" y="184121"/>
                  <a:pt x="166670" y="197350"/>
                </a:cubicBezTo>
                <a:cubicBezTo>
                  <a:pt x="185191" y="210579"/>
                  <a:pt x="336533" y="34896"/>
                  <a:pt x="309545" y="70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2B57ECF-E16A-4405-57DB-366BDFD1CBAA}"/>
              </a:ext>
            </a:extLst>
          </p:cNvPr>
          <p:cNvSpPr/>
          <p:nvPr/>
        </p:nvSpPr>
        <p:spPr>
          <a:xfrm>
            <a:off x="4200152" y="4438586"/>
            <a:ext cx="229134" cy="448620"/>
          </a:xfrm>
          <a:custGeom>
            <a:avLst/>
            <a:gdLst>
              <a:gd name="connsiteX0" fmla="*/ 373 w 229134"/>
              <a:gd name="connsiteY0" fmla="*/ 64 h 448620"/>
              <a:gd name="connsiteX1" fmla="*/ 28948 w 229134"/>
              <a:gd name="connsiteY1" fmla="*/ 222314 h 448620"/>
              <a:gd name="connsiteX2" fmla="*/ 44823 w 229134"/>
              <a:gd name="connsiteY2" fmla="*/ 174689 h 448620"/>
              <a:gd name="connsiteX3" fmla="*/ 152773 w 229134"/>
              <a:gd name="connsiteY3" fmla="*/ 333439 h 448620"/>
              <a:gd name="connsiteX4" fmla="*/ 140073 w 229134"/>
              <a:gd name="connsiteY4" fmla="*/ 254064 h 448620"/>
              <a:gd name="connsiteX5" fmla="*/ 228973 w 229134"/>
              <a:gd name="connsiteY5" fmla="*/ 447739 h 448620"/>
              <a:gd name="connsiteX6" fmla="*/ 114673 w 229134"/>
              <a:gd name="connsiteY6" fmla="*/ 320739 h 448620"/>
              <a:gd name="connsiteX7" fmla="*/ 51173 w 229134"/>
              <a:gd name="connsiteY7" fmla="*/ 200089 h 448620"/>
              <a:gd name="connsiteX8" fmla="*/ 373 w 229134"/>
              <a:gd name="connsiteY8" fmla="*/ 64 h 44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134" h="448620">
                <a:moveTo>
                  <a:pt x="373" y="64"/>
                </a:moveTo>
                <a:cubicBezTo>
                  <a:pt x="-3331" y="3768"/>
                  <a:pt x="21540" y="193210"/>
                  <a:pt x="28948" y="222314"/>
                </a:cubicBezTo>
                <a:cubicBezTo>
                  <a:pt x="36356" y="251418"/>
                  <a:pt x="24186" y="156168"/>
                  <a:pt x="44823" y="174689"/>
                </a:cubicBezTo>
                <a:cubicBezTo>
                  <a:pt x="65460" y="193210"/>
                  <a:pt x="136898" y="320210"/>
                  <a:pt x="152773" y="333439"/>
                </a:cubicBezTo>
                <a:cubicBezTo>
                  <a:pt x="168648" y="346668"/>
                  <a:pt x="127373" y="235014"/>
                  <a:pt x="140073" y="254064"/>
                </a:cubicBezTo>
                <a:cubicBezTo>
                  <a:pt x="152773" y="273114"/>
                  <a:pt x="233206" y="436627"/>
                  <a:pt x="228973" y="447739"/>
                </a:cubicBezTo>
                <a:cubicBezTo>
                  <a:pt x="224740" y="458852"/>
                  <a:pt x="144306" y="362014"/>
                  <a:pt x="114673" y="320739"/>
                </a:cubicBezTo>
                <a:cubicBezTo>
                  <a:pt x="85040" y="279464"/>
                  <a:pt x="68106" y="246126"/>
                  <a:pt x="51173" y="200089"/>
                </a:cubicBezTo>
                <a:cubicBezTo>
                  <a:pt x="34240" y="154052"/>
                  <a:pt x="4077" y="-3640"/>
                  <a:pt x="373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C0F5A4E3-B8EE-3247-FEAD-5BDE1536E198}"/>
              </a:ext>
            </a:extLst>
          </p:cNvPr>
          <p:cNvSpPr/>
          <p:nvPr/>
        </p:nvSpPr>
        <p:spPr>
          <a:xfrm>
            <a:off x="4390021" y="4844892"/>
            <a:ext cx="417289" cy="370144"/>
          </a:xfrm>
          <a:custGeom>
            <a:avLst/>
            <a:gdLst>
              <a:gd name="connsiteX0" fmla="*/ 1004 w 417289"/>
              <a:gd name="connsiteY0" fmla="*/ 158 h 370144"/>
              <a:gd name="connsiteX1" fmla="*/ 312154 w 417289"/>
              <a:gd name="connsiteY1" fmla="*/ 136683 h 370144"/>
              <a:gd name="connsiteX2" fmla="*/ 286754 w 417289"/>
              <a:gd name="connsiteY2" fmla="*/ 79533 h 370144"/>
              <a:gd name="connsiteX3" fmla="*/ 388354 w 417289"/>
              <a:gd name="connsiteY3" fmla="*/ 219233 h 370144"/>
              <a:gd name="connsiteX4" fmla="*/ 416929 w 417289"/>
              <a:gd name="connsiteY4" fmla="*/ 368458 h 370144"/>
              <a:gd name="connsiteX5" fmla="*/ 397879 w 417289"/>
              <a:gd name="connsiteY5" fmla="*/ 292258 h 370144"/>
              <a:gd name="connsiteX6" fmla="*/ 312154 w 417289"/>
              <a:gd name="connsiteY6" fmla="*/ 177958 h 370144"/>
              <a:gd name="connsiteX7" fmla="*/ 210554 w 417289"/>
              <a:gd name="connsiteY7" fmla="*/ 108108 h 370144"/>
              <a:gd name="connsiteX8" fmla="*/ 261354 w 417289"/>
              <a:gd name="connsiteY8" fmla="*/ 206533 h 370144"/>
              <a:gd name="connsiteX9" fmla="*/ 213729 w 417289"/>
              <a:gd name="connsiteY9" fmla="*/ 111283 h 370144"/>
              <a:gd name="connsiteX10" fmla="*/ 1004 w 417289"/>
              <a:gd name="connsiteY10" fmla="*/ 158 h 37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7289" h="370144">
                <a:moveTo>
                  <a:pt x="1004" y="158"/>
                </a:moveTo>
                <a:cubicBezTo>
                  <a:pt x="17408" y="4391"/>
                  <a:pt x="264529" y="123454"/>
                  <a:pt x="312154" y="136683"/>
                </a:cubicBezTo>
                <a:cubicBezTo>
                  <a:pt x="359779" y="149912"/>
                  <a:pt x="274054" y="65775"/>
                  <a:pt x="286754" y="79533"/>
                </a:cubicBezTo>
                <a:cubicBezTo>
                  <a:pt x="299454" y="93291"/>
                  <a:pt x="366658" y="171079"/>
                  <a:pt x="388354" y="219233"/>
                </a:cubicBezTo>
                <a:cubicBezTo>
                  <a:pt x="410050" y="267387"/>
                  <a:pt x="415342" y="356287"/>
                  <a:pt x="416929" y="368458"/>
                </a:cubicBezTo>
                <a:cubicBezTo>
                  <a:pt x="418516" y="380629"/>
                  <a:pt x="415341" y="324008"/>
                  <a:pt x="397879" y="292258"/>
                </a:cubicBezTo>
                <a:cubicBezTo>
                  <a:pt x="380417" y="260508"/>
                  <a:pt x="343375" y="208650"/>
                  <a:pt x="312154" y="177958"/>
                </a:cubicBezTo>
                <a:cubicBezTo>
                  <a:pt x="280933" y="147266"/>
                  <a:pt x="219021" y="103345"/>
                  <a:pt x="210554" y="108108"/>
                </a:cubicBezTo>
                <a:cubicBezTo>
                  <a:pt x="202087" y="112871"/>
                  <a:pt x="260825" y="206004"/>
                  <a:pt x="261354" y="206533"/>
                </a:cubicBezTo>
                <a:cubicBezTo>
                  <a:pt x="261883" y="207062"/>
                  <a:pt x="253417" y="145150"/>
                  <a:pt x="213729" y="111283"/>
                </a:cubicBezTo>
                <a:cubicBezTo>
                  <a:pt x="174042" y="77416"/>
                  <a:pt x="-15400" y="-4075"/>
                  <a:pt x="1004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4FA90DAE-6319-2D16-54DC-1DA5DEC3ECC5}"/>
              </a:ext>
            </a:extLst>
          </p:cNvPr>
          <p:cNvSpPr/>
          <p:nvPr/>
        </p:nvSpPr>
        <p:spPr>
          <a:xfrm rot="20589050">
            <a:off x="4164069" y="5276451"/>
            <a:ext cx="724286" cy="587785"/>
          </a:xfrm>
          <a:custGeom>
            <a:avLst/>
            <a:gdLst>
              <a:gd name="connsiteX0" fmla="*/ 723771 w 724286"/>
              <a:gd name="connsiteY0" fmla="*/ 68 h 587785"/>
              <a:gd name="connsiteX1" fmla="*/ 412621 w 724286"/>
              <a:gd name="connsiteY1" fmla="*/ 295343 h 587785"/>
              <a:gd name="connsiteX2" fmla="*/ 495171 w 724286"/>
              <a:gd name="connsiteY2" fmla="*/ 222318 h 587785"/>
              <a:gd name="connsiteX3" fmla="*/ 231646 w 724286"/>
              <a:gd name="connsiteY3" fmla="*/ 396943 h 587785"/>
              <a:gd name="connsiteX4" fmla="*/ 307846 w 724286"/>
              <a:gd name="connsiteY4" fmla="*/ 349318 h 587785"/>
              <a:gd name="connsiteX5" fmla="*/ 3046 w 724286"/>
              <a:gd name="connsiteY5" fmla="*/ 584268 h 587785"/>
              <a:gd name="connsiteX6" fmla="*/ 171321 w 724286"/>
              <a:gd name="connsiteY6" fmla="*/ 469968 h 587785"/>
              <a:gd name="connsiteX7" fmla="*/ 491996 w 724286"/>
              <a:gd name="connsiteY7" fmla="*/ 196918 h 587785"/>
              <a:gd name="connsiteX8" fmla="*/ 326896 w 724286"/>
              <a:gd name="connsiteY8" fmla="*/ 266768 h 587785"/>
              <a:gd name="connsiteX9" fmla="*/ 723771 w 724286"/>
              <a:gd name="connsiteY9" fmla="*/ 68 h 58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286" h="587785">
                <a:moveTo>
                  <a:pt x="723771" y="68"/>
                </a:moveTo>
                <a:cubicBezTo>
                  <a:pt x="738059" y="4831"/>
                  <a:pt x="450721" y="258301"/>
                  <a:pt x="412621" y="295343"/>
                </a:cubicBezTo>
                <a:cubicBezTo>
                  <a:pt x="374521" y="332385"/>
                  <a:pt x="525333" y="205385"/>
                  <a:pt x="495171" y="222318"/>
                </a:cubicBezTo>
                <a:cubicBezTo>
                  <a:pt x="465009" y="239251"/>
                  <a:pt x="262867" y="375776"/>
                  <a:pt x="231646" y="396943"/>
                </a:cubicBezTo>
                <a:cubicBezTo>
                  <a:pt x="200425" y="418110"/>
                  <a:pt x="345946" y="318097"/>
                  <a:pt x="307846" y="349318"/>
                </a:cubicBezTo>
                <a:cubicBezTo>
                  <a:pt x="269746" y="380539"/>
                  <a:pt x="25800" y="564160"/>
                  <a:pt x="3046" y="584268"/>
                </a:cubicBezTo>
                <a:cubicBezTo>
                  <a:pt x="-19708" y="604376"/>
                  <a:pt x="89829" y="534526"/>
                  <a:pt x="171321" y="469968"/>
                </a:cubicBezTo>
                <a:cubicBezTo>
                  <a:pt x="252813" y="405410"/>
                  <a:pt x="466067" y="230785"/>
                  <a:pt x="491996" y="196918"/>
                </a:cubicBezTo>
                <a:cubicBezTo>
                  <a:pt x="517925" y="163051"/>
                  <a:pt x="289325" y="293756"/>
                  <a:pt x="326896" y="266768"/>
                </a:cubicBezTo>
                <a:cubicBezTo>
                  <a:pt x="364467" y="239780"/>
                  <a:pt x="709483" y="-4695"/>
                  <a:pt x="723771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4BB3E70F-74CE-553B-B78A-39EA60545EAD}"/>
              </a:ext>
            </a:extLst>
          </p:cNvPr>
          <p:cNvSpPr/>
          <p:nvPr/>
        </p:nvSpPr>
        <p:spPr>
          <a:xfrm rot="1657953">
            <a:off x="3849426" y="5843298"/>
            <a:ext cx="487427" cy="178441"/>
          </a:xfrm>
          <a:custGeom>
            <a:avLst/>
            <a:gdLst>
              <a:gd name="connsiteX0" fmla="*/ 1295 w 487427"/>
              <a:gd name="connsiteY0" fmla="*/ 177791 h 178441"/>
              <a:gd name="connsiteX1" fmla="*/ 480720 w 487427"/>
              <a:gd name="connsiteY1" fmla="*/ 6341 h 178441"/>
              <a:gd name="connsiteX2" fmla="*/ 290220 w 487427"/>
              <a:gd name="connsiteY2" fmla="*/ 34916 h 178441"/>
              <a:gd name="connsiteX3" fmla="*/ 407695 w 487427"/>
              <a:gd name="connsiteY3" fmla="*/ 15866 h 178441"/>
              <a:gd name="connsiteX4" fmla="*/ 341020 w 487427"/>
              <a:gd name="connsiteY4" fmla="*/ 63491 h 178441"/>
              <a:gd name="connsiteX5" fmla="*/ 1295 w 487427"/>
              <a:gd name="connsiteY5" fmla="*/ 177791 h 17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7427" h="178441">
                <a:moveTo>
                  <a:pt x="1295" y="177791"/>
                </a:moveTo>
                <a:cubicBezTo>
                  <a:pt x="24578" y="168266"/>
                  <a:pt x="432566" y="30153"/>
                  <a:pt x="480720" y="6341"/>
                </a:cubicBezTo>
                <a:cubicBezTo>
                  <a:pt x="528874" y="-17471"/>
                  <a:pt x="302391" y="33329"/>
                  <a:pt x="290220" y="34916"/>
                </a:cubicBezTo>
                <a:cubicBezTo>
                  <a:pt x="278049" y="36503"/>
                  <a:pt x="399228" y="11103"/>
                  <a:pt x="407695" y="15866"/>
                </a:cubicBezTo>
                <a:cubicBezTo>
                  <a:pt x="416162" y="20629"/>
                  <a:pt x="406637" y="37562"/>
                  <a:pt x="341020" y="63491"/>
                </a:cubicBezTo>
                <a:cubicBezTo>
                  <a:pt x="275403" y="89420"/>
                  <a:pt x="-21988" y="187316"/>
                  <a:pt x="1295" y="177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9DF5CF76-0FD5-DF44-8603-5BCDD97CC5AD}"/>
              </a:ext>
            </a:extLst>
          </p:cNvPr>
          <p:cNvSpPr/>
          <p:nvPr/>
        </p:nvSpPr>
        <p:spPr>
          <a:xfrm>
            <a:off x="3678147" y="5202467"/>
            <a:ext cx="122450" cy="552581"/>
          </a:xfrm>
          <a:custGeom>
            <a:avLst/>
            <a:gdLst>
              <a:gd name="connsiteX0" fmla="*/ 58828 w 122450"/>
              <a:gd name="connsiteY0" fmla="*/ 1358 h 552581"/>
              <a:gd name="connsiteX1" fmla="*/ 23903 w 122450"/>
              <a:gd name="connsiteY1" fmla="*/ 382358 h 552581"/>
              <a:gd name="connsiteX2" fmla="*/ 52478 w 122450"/>
              <a:gd name="connsiteY2" fmla="*/ 277583 h 552581"/>
              <a:gd name="connsiteX3" fmla="*/ 4853 w 122450"/>
              <a:gd name="connsiteY3" fmla="*/ 547458 h 552581"/>
              <a:gd name="connsiteX4" fmla="*/ 36603 w 122450"/>
              <a:gd name="connsiteY4" fmla="*/ 433158 h 552581"/>
              <a:gd name="connsiteX5" fmla="*/ 122328 w 122450"/>
              <a:gd name="connsiteY5" fmla="*/ 172808 h 552581"/>
              <a:gd name="connsiteX6" fmla="*/ 55653 w 122450"/>
              <a:gd name="connsiteY6" fmla="*/ 312508 h 552581"/>
              <a:gd name="connsiteX7" fmla="*/ 58828 w 122450"/>
              <a:gd name="connsiteY7" fmla="*/ 210908 h 552581"/>
              <a:gd name="connsiteX8" fmla="*/ 23903 w 122450"/>
              <a:gd name="connsiteY8" fmla="*/ 299808 h 552581"/>
              <a:gd name="connsiteX9" fmla="*/ 11203 w 122450"/>
              <a:gd name="connsiteY9" fmla="*/ 169633 h 552581"/>
              <a:gd name="connsiteX10" fmla="*/ 4853 w 122450"/>
              <a:gd name="connsiteY10" fmla="*/ 252183 h 552581"/>
              <a:gd name="connsiteX11" fmla="*/ 58828 w 122450"/>
              <a:gd name="connsiteY11" fmla="*/ 1358 h 55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450" h="552581">
                <a:moveTo>
                  <a:pt x="58828" y="1358"/>
                </a:moveTo>
                <a:cubicBezTo>
                  <a:pt x="62003" y="23054"/>
                  <a:pt x="24961" y="336321"/>
                  <a:pt x="23903" y="382358"/>
                </a:cubicBezTo>
                <a:cubicBezTo>
                  <a:pt x="22845" y="428395"/>
                  <a:pt x="55653" y="250066"/>
                  <a:pt x="52478" y="277583"/>
                </a:cubicBezTo>
                <a:cubicBezTo>
                  <a:pt x="49303" y="305100"/>
                  <a:pt x="7499" y="521529"/>
                  <a:pt x="4853" y="547458"/>
                </a:cubicBezTo>
                <a:cubicBezTo>
                  <a:pt x="2207" y="573387"/>
                  <a:pt x="17024" y="495600"/>
                  <a:pt x="36603" y="433158"/>
                </a:cubicBezTo>
                <a:cubicBezTo>
                  <a:pt x="56182" y="370716"/>
                  <a:pt x="119153" y="192916"/>
                  <a:pt x="122328" y="172808"/>
                </a:cubicBezTo>
                <a:cubicBezTo>
                  <a:pt x="125503" y="152700"/>
                  <a:pt x="66236" y="306158"/>
                  <a:pt x="55653" y="312508"/>
                </a:cubicBezTo>
                <a:cubicBezTo>
                  <a:pt x="45070" y="318858"/>
                  <a:pt x="64120" y="213025"/>
                  <a:pt x="58828" y="210908"/>
                </a:cubicBezTo>
                <a:cubicBezTo>
                  <a:pt x="53536" y="208791"/>
                  <a:pt x="31841" y="306687"/>
                  <a:pt x="23903" y="299808"/>
                </a:cubicBezTo>
                <a:cubicBezTo>
                  <a:pt x="15965" y="292929"/>
                  <a:pt x="14378" y="177571"/>
                  <a:pt x="11203" y="169633"/>
                </a:cubicBezTo>
                <a:cubicBezTo>
                  <a:pt x="8028" y="161695"/>
                  <a:pt x="-7847" y="279700"/>
                  <a:pt x="4853" y="252183"/>
                </a:cubicBezTo>
                <a:cubicBezTo>
                  <a:pt x="17553" y="224666"/>
                  <a:pt x="55653" y="-20338"/>
                  <a:pt x="58828" y="1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EA60600E-C6C5-1300-DABB-2982332794E8}"/>
              </a:ext>
            </a:extLst>
          </p:cNvPr>
          <p:cNvSpPr/>
          <p:nvPr/>
        </p:nvSpPr>
        <p:spPr>
          <a:xfrm>
            <a:off x="4305289" y="4863966"/>
            <a:ext cx="220323" cy="317856"/>
          </a:xfrm>
          <a:custGeom>
            <a:avLst/>
            <a:gdLst>
              <a:gd name="connsiteX0" fmla="*/ 11 w 220323"/>
              <a:gd name="connsiteY0" fmla="*/ 134 h 317856"/>
              <a:gd name="connsiteX1" fmla="*/ 193686 w 220323"/>
              <a:gd name="connsiteY1" fmla="*/ 165234 h 317856"/>
              <a:gd name="connsiteX2" fmla="*/ 165111 w 220323"/>
              <a:gd name="connsiteY2" fmla="*/ 104909 h 317856"/>
              <a:gd name="connsiteX3" fmla="*/ 190511 w 220323"/>
              <a:gd name="connsiteY3" fmla="*/ 254134 h 317856"/>
              <a:gd name="connsiteX4" fmla="*/ 187336 w 220323"/>
              <a:gd name="connsiteY4" fmla="*/ 317634 h 317856"/>
              <a:gd name="connsiteX5" fmla="*/ 196861 w 220323"/>
              <a:gd name="connsiteY5" fmla="*/ 235084 h 317856"/>
              <a:gd name="connsiteX6" fmla="*/ 219086 w 220323"/>
              <a:gd name="connsiteY6" fmla="*/ 152534 h 317856"/>
              <a:gd name="connsiteX7" fmla="*/ 155586 w 220323"/>
              <a:gd name="connsiteY7" fmla="*/ 120784 h 317856"/>
              <a:gd name="connsiteX8" fmla="*/ 203211 w 220323"/>
              <a:gd name="connsiteY8" fmla="*/ 196984 h 317856"/>
              <a:gd name="connsiteX9" fmla="*/ 11 w 220323"/>
              <a:gd name="connsiteY9" fmla="*/ 134 h 317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323" h="317856">
                <a:moveTo>
                  <a:pt x="11" y="134"/>
                </a:moveTo>
                <a:cubicBezTo>
                  <a:pt x="-1576" y="-5158"/>
                  <a:pt x="166169" y="147772"/>
                  <a:pt x="193686" y="165234"/>
                </a:cubicBezTo>
                <a:cubicBezTo>
                  <a:pt x="221203" y="182697"/>
                  <a:pt x="165640" y="90092"/>
                  <a:pt x="165111" y="104909"/>
                </a:cubicBezTo>
                <a:cubicBezTo>
                  <a:pt x="164582" y="119726"/>
                  <a:pt x="186807" y="218680"/>
                  <a:pt x="190511" y="254134"/>
                </a:cubicBezTo>
                <a:cubicBezTo>
                  <a:pt x="194215" y="289588"/>
                  <a:pt x="186278" y="320809"/>
                  <a:pt x="187336" y="317634"/>
                </a:cubicBezTo>
                <a:cubicBezTo>
                  <a:pt x="188394" y="314459"/>
                  <a:pt x="191569" y="262601"/>
                  <a:pt x="196861" y="235084"/>
                </a:cubicBezTo>
                <a:cubicBezTo>
                  <a:pt x="202153" y="207567"/>
                  <a:pt x="225965" y="171584"/>
                  <a:pt x="219086" y="152534"/>
                </a:cubicBezTo>
                <a:cubicBezTo>
                  <a:pt x="212207" y="133484"/>
                  <a:pt x="158232" y="113376"/>
                  <a:pt x="155586" y="120784"/>
                </a:cubicBezTo>
                <a:cubicBezTo>
                  <a:pt x="152940" y="128192"/>
                  <a:pt x="225436" y="214446"/>
                  <a:pt x="203211" y="196984"/>
                </a:cubicBezTo>
                <a:cubicBezTo>
                  <a:pt x="180986" y="179522"/>
                  <a:pt x="1598" y="5426"/>
                  <a:pt x="11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345673F5-C920-C4F2-32E3-7EF2EFD34FEA}"/>
              </a:ext>
            </a:extLst>
          </p:cNvPr>
          <p:cNvSpPr/>
          <p:nvPr/>
        </p:nvSpPr>
        <p:spPr>
          <a:xfrm>
            <a:off x="3653949" y="5168878"/>
            <a:ext cx="813595" cy="571562"/>
          </a:xfrm>
          <a:custGeom>
            <a:avLst/>
            <a:gdLst>
              <a:gd name="connsiteX0" fmla="*/ 813276 w 813595"/>
              <a:gd name="connsiteY0" fmla="*/ 22 h 571562"/>
              <a:gd name="connsiteX1" fmla="*/ 606901 w 813595"/>
              <a:gd name="connsiteY1" fmla="*/ 168297 h 571562"/>
              <a:gd name="connsiteX2" fmla="*/ 622776 w 813595"/>
              <a:gd name="connsiteY2" fmla="*/ 149247 h 571562"/>
              <a:gd name="connsiteX3" fmla="*/ 537051 w 813595"/>
              <a:gd name="connsiteY3" fmla="*/ 250847 h 571562"/>
              <a:gd name="connsiteX4" fmla="*/ 467201 w 813595"/>
              <a:gd name="connsiteY4" fmla="*/ 330222 h 571562"/>
              <a:gd name="connsiteX5" fmla="*/ 413226 w 813595"/>
              <a:gd name="connsiteY5" fmla="*/ 431822 h 571562"/>
              <a:gd name="connsiteX6" fmla="*/ 521176 w 813595"/>
              <a:gd name="connsiteY6" fmla="*/ 254022 h 571562"/>
              <a:gd name="connsiteX7" fmla="*/ 384651 w 813595"/>
              <a:gd name="connsiteY7" fmla="*/ 434997 h 571562"/>
              <a:gd name="connsiteX8" fmla="*/ 257651 w 813595"/>
              <a:gd name="connsiteY8" fmla="*/ 530247 h 571562"/>
              <a:gd name="connsiteX9" fmla="*/ 476 w 813595"/>
              <a:gd name="connsiteY9" fmla="*/ 571522 h 571562"/>
              <a:gd name="connsiteX10" fmla="*/ 327501 w 813595"/>
              <a:gd name="connsiteY10" fmla="*/ 523897 h 571562"/>
              <a:gd name="connsiteX11" fmla="*/ 498951 w 813595"/>
              <a:gd name="connsiteY11" fmla="*/ 311172 h 571562"/>
              <a:gd name="connsiteX12" fmla="*/ 432276 w 813595"/>
              <a:gd name="connsiteY12" fmla="*/ 371497 h 571562"/>
              <a:gd name="connsiteX13" fmla="*/ 629126 w 813595"/>
              <a:gd name="connsiteY13" fmla="*/ 123847 h 571562"/>
              <a:gd name="connsiteX14" fmla="*/ 552926 w 813595"/>
              <a:gd name="connsiteY14" fmla="*/ 180997 h 571562"/>
              <a:gd name="connsiteX15" fmla="*/ 813276 w 813595"/>
              <a:gd name="connsiteY15" fmla="*/ 22 h 57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595" h="571562">
                <a:moveTo>
                  <a:pt x="813276" y="22"/>
                </a:moveTo>
                <a:cubicBezTo>
                  <a:pt x="822272" y="-2095"/>
                  <a:pt x="638651" y="143426"/>
                  <a:pt x="606901" y="168297"/>
                </a:cubicBezTo>
                <a:cubicBezTo>
                  <a:pt x="575151" y="193168"/>
                  <a:pt x="622776" y="149247"/>
                  <a:pt x="622776" y="149247"/>
                </a:cubicBezTo>
                <a:lnTo>
                  <a:pt x="537051" y="250847"/>
                </a:lnTo>
                <a:cubicBezTo>
                  <a:pt x="511122" y="281009"/>
                  <a:pt x="487838" y="300060"/>
                  <a:pt x="467201" y="330222"/>
                </a:cubicBezTo>
                <a:cubicBezTo>
                  <a:pt x="446564" y="360384"/>
                  <a:pt x="404230" y="444522"/>
                  <a:pt x="413226" y="431822"/>
                </a:cubicBezTo>
                <a:cubicBezTo>
                  <a:pt x="422222" y="419122"/>
                  <a:pt x="525938" y="253493"/>
                  <a:pt x="521176" y="254022"/>
                </a:cubicBezTo>
                <a:cubicBezTo>
                  <a:pt x="516413" y="254551"/>
                  <a:pt x="428572" y="388960"/>
                  <a:pt x="384651" y="434997"/>
                </a:cubicBezTo>
                <a:cubicBezTo>
                  <a:pt x="340730" y="481035"/>
                  <a:pt x="321680" y="507493"/>
                  <a:pt x="257651" y="530247"/>
                </a:cubicBezTo>
                <a:cubicBezTo>
                  <a:pt x="193622" y="553001"/>
                  <a:pt x="-11166" y="572580"/>
                  <a:pt x="476" y="571522"/>
                </a:cubicBezTo>
                <a:cubicBezTo>
                  <a:pt x="12118" y="570464"/>
                  <a:pt x="244422" y="567289"/>
                  <a:pt x="327501" y="523897"/>
                </a:cubicBezTo>
                <a:cubicBezTo>
                  <a:pt x="410580" y="480505"/>
                  <a:pt x="481488" y="336572"/>
                  <a:pt x="498951" y="311172"/>
                </a:cubicBezTo>
                <a:cubicBezTo>
                  <a:pt x="516414" y="285772"/>
                  <a:pt x="410580" y="402718"/>
                  <a:pt x="432276" y="371497"/>
                </a:cubicBezTo>
                <a:cubicBezTo>
                  <a:pt x="453972" y="340276"/>
                  <a:pt x="609018" y="155597"/>
                  <a:pt x="629126" y="123847"/>
                </a:cubicBezTo>
                <a:cubicBezTo>
                  <a:pt x="649234" y="92097"/>
                  <a:pt x="526997" y="197401"/>
                  <a:pt x="552926" y="180997"/>
                </a:cubicBezTo>
                <a:cubicBezTo>
                  <a:pt x="578855" y="164593"/>
                  <a:pt x="804280" y="2139"/>
                  <a:pt x="813276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835A67D-48A9-F10D-C103-DF3A71165EEC}"/>
              </a:ext>
            </a:extLst>
          </p:cNvPr>
          <p:cNvSpPr/>
          <p:nvPr/>
        </p:nvSpPr>
        <p:spPr>
          <a:xfrm>
            <a:off x="3751614" y="4646302"/>
            <a:ext cx="657014" cy="184579"/>
          </a:xfrm>
          <a:custGeom>
            <a:avLst/>
            <a:gdLst>
              <a:gd name="connsiteX0" fmla="*/ 655286 w 657014"/>
              <a:gd name="connsiteY0" fmla="*/ 179698 h 184579"/>
              <a:gd name="connsiteX1" fmla="*/ 483836 w 657014"/>
              <a:gd name="connsiteY1" fmla="*/ 138423 h 184579"/>
              <a:gd name="connsiteX2" fmla="*/ 474311 w 657014"/>
              <a:gd name="connsiteY2" fmla="*/ 97148 h 184579"/>
              <a:gd name="connsiteX3" fmla="*/ 283811 w 657014"/>
              <a:gd name="connsiteY3" fmla="*/ 14598 h 184579"/>
              <a:gd name="connsiteX4" fmla="*/ 372711 w 657014"/>
              <a:gd name="connsiteY4" fmla="*/ 68573 h 184579"/>
              <a:gd name="connsiteX5" fmla="*/ 153636 w 657014"/>
              <a:gd name="connsiteY5" fmla="*/ 24123 h 184579"/>
              <a:gd name="connsiteX6" fmla="*/ 1236 w 657014"/>
              <a:gd name="connsiteY6" fmla="*/ 59048 h 184579"/>
              <a:gd name="connsiteX7" fmla="*/ 236186 w 657014"/>
              <a:gd name="connsiteY7" fmla="*/ 11423 h 184579"/>
              <a:gd name="connsiteX8" fmla="*/ 363186 w 657014"/>
              <a:gd name="connsiteY8" fmla="*/ 17773 h 184579"/>
              <a:gd name="connsiteX9" fmla="*/ 655286 w 657014"/>
              <a:gd name="connsiteY9" fmla="*/ 179698 h 18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014" h="184579">
                <a:moveTo>
                  <a:pt x="655286" y="179698"/>
                </a:moveTo>
                <a:cubicBezTo>
                  <a:pt x="675394" y="199806"/>
                  <a:pt x="513998" y="152181"/>
                  <a:pt x="483836" y="138423"/>
                </a:cubicBezTo>
                <a:cubicBezTo>
                  <a:pt x="453674" y="124665"/>
                  <a:pt x="507648" y="117785"/>
                  <a:pt x="474311" y="97148"/>
                </a:cubicBezTo>
                <a:cubicBezTo>
                  <a:pt x="440973" y="76510"/>
                  <a:pt x="300744" y="19360"/>
                  <a:pt x="283811" y="14598"/>
                </a:cubicBezTo>
                <a:cubicBezTo>
                  <a:pt x="266878" y="9836"/>
                  <a:pt x="394407" y="66986"/>
                  <a:pt x="372711" y="68573"/>
                </a:cubicBezTo>
                <a:cubicBezTo>
                  <a:pt x="351015" y="70160"/>
                  <a:pt x="215548" y="25710"/>
                  <a:pt x="153636" y="24123"/>
                </a:cubicBezTo>
                <a:cubicBezTo>
                  <a:pt x="91724" y="22536"/>
                  <a:pt x="-12522" y="61165"/>
                  <a:pt x="1236" y="59048"/>
                </a:cubicBezTo>
                <a:cubicBezTo>
                  <a:pt x="14994" y="56931"/>
                  <a:pt x="175861" y="18302"/>
                  <a:pt x="236186" y="11423"/>
                </a:cubicBezTo>
                <a:cubicBezTo>
                  <a:pt x="296511" y="4544"/>
                  <a:pt x="294924" y="-13448"/>
                  <a:pt x="363186" y="17773"/>
                </a:cubicBezTo>
                <a:cubicBezTo>
                  <a:pt x="431448" y="48994"/>
                  <a:pt x="635178" y="159590"/>
                  <a:pt x="655286" y="179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3996873D-22B0-BA69-1ABA-7073C295DBEC}"/>
              </a:ext>
            </a:extLst>
          </p:cNvPr>
          <p:cNvSpPr/>
          <p:nvPr/>
        </p:nvSpPr>
        <p:spPr>
          <a:xfrm>
            <a:off x="3635635" y="4723886"/>
            <a:ext cx="158850" cy="576115"/>
          </a:xfrm>
          <a:custGeom>
            <a:avLst/>
            <a:gdLst>
              <a:gd name="connsiteX0" fmla="*/ 158490 w 158850"/>
              <a:gd name="connsiteY0" fmla="*/ 514 h 576115"/>
              <a:gd name="connsiteX1" fmla="*/ 50540 w 158850"/>
              <a:gd name="connsiteY1" fmla="*/ 133864 h 576115"/>
              <a:gd name="connsiteX2" fmla="*/ 31490 w 158850"/>
              <a:gd name="connsiteY2" fmla="*/ 333889 h 576115"/>
              <a:gd name="connsiteX3" fmla="*/ 6090 w 158850"/>
              <a:gd name="connsiteY3" fmla="*/ 178314 h 576115"/>
              <a:gd name="connsiteX4" fmla="*/ 72765 w 158850"/>
              <a:gd name="connsiteY4" fmla="*/ 349764 h 576115"/>
              <a:gd name="connsiteX5" fmla="*/ 117215 w 158850"/>
              <a:gd name="connsiteY5" fmla="*/ 572014 h 576115"/>
              <a:gd name="connsiteX6" fmla="*/ 94990 w 158850"/>
              <a:gd name="connsiteY6" fmla="*/ 479939 h 576115"/>
              <a:gd name="connsiteX7" fmla="*/ 34665 w 158850"/>
              <a:gd name="connsiteY7" fmla="*/ 305314 h 576115"/>
              <a:gd name="connsiteX8" fmla="*/ 18790 w 158850"/>
              <a:gd name="connsiteY8" fmla="*/ 86239 h 576115"/>
              <a:gd name="connsiteX9" fmla="*/ 9265 w 158850"/>
              <a:gd name="connsiteY9" fmla="*/ 181489 h 576115"/>
              <a:gd name="connsiteX10" fmla="*/ 158490 w 158850"/>
              <a:gd name="connsiteY10" fmla="*/ 514 h 57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850" h="576115">
                <a:moveTo>
                  <a:pt x="158490" y="514"/>
                </a:moveTo>
                <a:cubicBezTo>
                  <a:pt x="165369" y="-7424"/>
                  <a:pt x="71707" y="78302"/>
                  <a:pt x="50540" y="133864"/>
                </a:cubicBezTo>
                <a:cubicBezTo>
                  <a:pt x="29373" y="189427"/>
                  <a:pt x="38898" y="326481"/>
                  <a:pt x="31490" y="333889"/>
                </a:cubicBezTo>
                <a:cubicBezTo>
                  <a:pt x="24082" y="341297"/>
                  <a:pt x="-789" y="175668"/>
                  <a:pt x="6090" y="178314"/>
                </a:cubicBezTo>
                <a:cubicBezTo>
                  <a:pt x="12969" y="180960"/>
                  <a:pt x="54244" y="284147"/>
                  <a:pt x="72765" y="349764"/>
                </a:cubicBezTo>
                <a:cubicBezTo>
                  <a:pt x="91286" y="415381"/>
                  <a:pt x="113511" y="550318"/>
                  <a:pt x="117215" y="572014"/>
                </a:cubicBezTo>
                <a:cubicBezTo>
                  <a:pt x="120919" y="593710"/>
                  <a:pt x="108748" y="524389"/>
                  <a:pt x="94990" y="479939"/>
                </a:cubicBezTo>
                <a:cubicBezTo>
                  <a:pt x="81232" y="435489"/>
                  <a:pt x="47365" y="370931"/>
                  <a:pt x="34665" y="305314"/>
                </a:cubicBezTo>
                <a:cubicBezTo>
                  <a:pt x="21965" y="239697"/>
                  <a:pt x="23023" y="106876"/>
                  <a:pt x="18790" y="86239"/>
                </a:cubicBezTo>
                <a:cubicBezTo>
                  <a:pt x="14557" y="65602"/>
                  <a:pt x="-14547" y="194718"/>
                  <a:pt x="9265" y="181489"/>
                </a:cubicBezTo>
                <a:cubicBezTo>
                  <a:pt x="33077" y="168260"/>
                  <a:pt x="151611" y="8452"/>
                  <a:pt x="158490" y="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FA6BC2F6-3CB3-2324-22C6-864CA6683844}"/>
              </a:ext>
            </a:extLst>
          </p:cNvPr>
          <p:cNvSpPr/>
          <p:nvPr/>
        </p:nvSpPr>
        <p:spPr>
          <a:xfrm>
            <a:off x="3771955" y="4749612"/>
            <a:ext cx="136651" cy="464030"/>
          </a:xfrm>
          <a:custGeom>
            <a:avLst/>
            <a:gdLst>
              <a:gd name="connsiteX0" fmla="*/ 136470 w 136651"/>
              <a:gd name="connsiteY0" fmla="*/ 6538 h 464030"/>
              <a:gd name="connsiteX1" fmla="*/ 31695 w 136651"/>
              <a:gd name="connsiteY1" fmla="*/ 79563 h 464030"/>
              <a:gd name="connsiteX2" fmla="*/ 22170 w 136651"/>
              <a:gd name="connsiteY2" fmla="*/ 289113 h 464030"/>
              <a:gd name="connsiteX3" fmla="*/ 34870 w 136651"/>
              <a:gd name="connsiteY3" fmla="*/ 184338 h 464030"/>
              <a:gd name="connsiteX4" fmla="*/ 28520 w 136651"/>
              <a:gd name="connsiteY4" fmla="*/ 346263 h 464030"/>
              <a:gd name="connsiteX5" fmla="*/ 85670 w 136651"/>
              <a:gd name="connsiteY5" fmla="*/ 463738 h 464030"/>
              <a:gd name="connsiteX6" fmla="*/ 41220 w 136651"/>
              <a:gd name="connsiteY6" fmla="*/ 374838 h 464030"/>
              <a:gd name="connsiteX7" fmla="*/ 3120 w 136651"/>
              <a:gd name="connsiteY7" fmla="*/ 228788 h 464030"/>
              <a:gd name="connsiteX8" fmla="*/ 136470 w 136651"/>
              <a:gd name="connsiteY8" fmla="*/ 6538 h 46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651" h="464030">
                <a:moveTo>
                  <a:pt x="136470" y="6538"/>
                </a:moveTo>
                <a:cubicBezTo>
                  <a:pt x="141232" y="-18333"/>
                  <a:pt x="50745" y="32467"/>
                  <a:pt x="31695" y="79563"/>
                </a:cubicBezTo>
                <a:cubicBezTo>
                  <a:pt x="12645" y="126659"/>
                  <a:pt x="21641" y="271651"/>
                  <a:pt x="22170" y="289113"/>
                </a:cubicBezTo>
                <a:cubicBezTo>
                  <a:pt x="22699" y="306575"/>
                  <a:pt x="33812" y="174813"/>
                  <a:pt x="34870" y="184338"/>
                </a:cubicBezTo>
                <a:cubicBezTo>
                  <a:pt x="35928" y="193863"/>
                  <a:pt x="20053" y="299696"/>
                  <a:pt x="28520" y="346263"/>
                </a:cubicBezTo>
                <a:cubicBezTo>
                  <a:pt x="36987" y="392830"/>
                  <a:pt x="83553" y="458976"/>
                  <a:pt x="85670" y="463738"/>
                </a:cubicBezTo>
                <a:cubicBezTo>
                  <a:pt x="87787" y="468500"/>
                  <a:pt x="54978" y="413996"/>
                  <a:pt x="41220" y="374838"/>
                </a:cubicBezTo>
                <a:cubicBezTo>
                  <a:pt x="27462" y="335680"/>
                  <a:pt x="-11168" y="284880"/>
                  <a:pt x="3120" y="228788"/>
                </a:cubicBezTo>
                <a:cubicBezTo>
                  <a:pt x="17408" y="172696"/>
                  <a:pt x="131708" y="31409"/>
                  <a:pt x="136470" y="6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C373FAD0-250B-B1AB-AD9D-79F3DBD0C15C}"/>
              </a:ext>
            </a:extLst>
          </p:cNvPr>
          <p:cNvSpPr/>
          <p:nvPr/>
        </p:nvSpPr>
        <p:spPr>
          <a:xfrm>
            <a:off x="3724190" y="4834508"/>
            <a:ext cx="38305" cy="274639"/>
          </a:xfrm>
          <a:custGeom>
            <a:avLst/>
            <a:gdLst>
              <a:gd name="connsiteX0" fmla="*/ 38185 w 38305"/>
              <a:gd name="connsiteY0" fmla="*/ 1017 h 274639"/>
              <a:gd name="connsiteX1" fmla="*/ 12785 w 38305"/>
              <a:gd name="connsiteY1" fmla="*/ 89917 h 274639"/>
              <a:gd name="connsiteX2" fmla="*/ 31835 w 38305"/>
              <a:gd name="connsiteY2" fmla="*/ 274067 h 274639"/>
              <a:gd name="connsiteX3" fmla="*/ 85 w 38305"/>
              <a:gd name="connsiteY3" fmla="*/ 143892 h 274639"/>
              <a:gd name="connsiteX4" fmla="*/ 38185 w 38305"/>
              <a:gd name="connsiteY4" fmla="*/ 1017 h 274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05" h="274639">
                <a:moveTo>
                  <a:pt x="38185" y="1017"/>
                </a:moveTo>
                <a:cubicBezTo>
                  <a:pt x="40302" y="-7979"/>
                  <a:pt x="13843" y="44409"/>
                  <a:pt x="12785" y="89917"/>
                </a:cubicBezTo>
                <a:cubicBezTo>
                  <a:pt x="11727" y="135425"/>
                  <a:pt x="33952" y="265071"/>
                  <a:pt x="31835" y="274067"/>
                </a:cubicBezTo>
                <a:cubicBezTo>
                  <a:pt x="29718" y="283063"/>
                  <a:pt x="2202" y="183579"/>
                  <a:pt x="85" y="143892"/>
                </a:cubicBezTo>
                <a:cubicBezTo>
                  <a:pt x="-2032" y="104205"/>
                  <a:pt x="36068" y="10013"/>
                  <a:pt x="38185" y="1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1542EC89-DDCD-9296-266F-30C1B8A8D241}"/>
              </a:ext>
            </a:extLst>
          </p:cNvPr>
          <p:cNvSpPr/>
          <p:nvPr/>
        </p:nvSpPr>
        <p:spPr>
          <a:xfrm>
            <a:off x="3932534" y="4733489"/>
            <a:ext cx="313452" cy="61116"/>
          </a:xfrm>
          <a:custGeom>
            <a:avLst/>
            <a:gdLst>
              <a:gd name="connsiteX0" fmla="*/ 1291 w 313452"/>
              <a:gd name="connsiteY0" fmla="*/ 60761 h 61116"/>
              <a:gd name="connsiteX1" fmla="*/ 299741 w 313452"/>
              <a:gd name="connsiteY1" fmla="*/ 41711 h 61116"/>
              <a:gd name="connsiteX2" fmla="*/ 242591 w 313452"/>
              <a:gd name="connsiteY2" fmla="*/ 41711 h 61116"/>
              <a:gd name="connsiteX3" fmla="*/ 58441 w 313452"/>
              <a:gd name="connsiteY3" fmla="*/ 436 h 61116"/>
              <a:gd name="connsiteX4" fmla="*/ 185441 w 313452"/>
              <a:gd name="connsiteY4" fmla="*/ 22661 h 61116"/>
              <a:gd name="connsiteX5" fmla="*/ 1291 w 313452"/>
              <a:gd name="connsiteY5" fmla="*/ 60761 h 6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452" h="61116">
                <a:moveTo>
                  <a:pt x="1291" y="60761"/>
                </a:moveTo>
                <a:cubicBezTo>
                  <a:pt x="20341" y="63936"/>
                  <a:pt x="259524" y="44886"/>
                  <a:pt x="299741" y="41711"/>
                </a:cubicBezTo>
                <a:cubicBezTo>
                  <a:pt x="339958" y="38536"/>
                  <a:pt x="282808" y="48590"/>
                  <a:pt x="242591" y="41711"/>
                </a:cubicBezTo>
                <a:cubicBezTo>
                  <a:pt x="202374" y="34832"/>
                  <a:pt x="67966" y="3611"/>
                  <a:pt x="58441" y="436"/>
                </a:cubicBezTo>
                <a:cubicBezTo>
                  <a:pt x="48916" y="-2739"/>
                  <a:pt x="190733" y="12078"/>
                  <a:pt x="185441" y="22661"/>
                </a:cubicBezTo>
                <a:cubicBezTo>
                  <a:pt x="180149" y="33244"/>
                  <a:pt x="-17759" y="57586"/>
                  <a:pt x="1291" y="60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2EE9E040-5CA7-A048-AEF3-D88A6B6D425F}"/>
              </a:ext>
            </a:extLst>
          </p:cNvPr>
          <p:cNvSpPr/>
          <p:nvPr/>
        </p:nvSpPr>
        <p:spPr>
          <a:xfrm>
            <a:off x="3806820" y="5251432"/>
            <a:ext cx="127410" cy="441395"/>
          </a:xfrm>
          <a:custGeom>
            <a:avLst/>
            <a:gdLst>
              <a:gd name="connsiteX0" fmla="*/ 73030 w 127410"/>
              <a:gd name="connsiteY0" fmla="*/ 18 h 441395"/>
              <a:gd name="connsiteX1" fmla="*/ 127005 w 127410"/>
              <a:gd name="connsiteY1" fmla="*/ 133368 h 441395"/>
              <a:gd name="connsiteX2" fmla="*/ 38105 w 127410"/>
              <a:gd name="connsiteY2" fmla="*/ 295293 h 441395"/>
              <a:gd name="connsiteX3" fmla="*/ 127005 w 127410"/>
              <a:gd name="connsiteY3" fmla="*/ 241318 h 441395"/>
              <a:gd name="connsiteX4" fmla="*/ 12705 w 127410"/>
              <a:gd name="connsiteY4" fmla="*/ 330218 h 441395"/>
              <a:gd name="connsiteX5" fmla="*/ 3180 w 127410"/>
              <a:gd name="connsiteY5" fmla="*/ 441343 h 441395"/>
              <a:gd name="connsiteX6" fmla="*/ 15880 w 127410"/>
              <a:gd name="connsiteY6" fmla="*/ 342918 h 441395"/>
              <a:gd name="connsiteX7" fmla="*/ 107955 w 127410"/>
              <a:gd name="connsiteY7" fmla="*/ 209568 h 441395"/>
              <a:gd name="connsiteX8" fmla="*/ 41280 w 127410"/>
              <a:gd name="connsiteY8" fmla="*/ 111143 h 441395"/>
              <a:gd name="connsiteX9" fmla="*/ 69855 w 127410"/>
              <a:gd name="connsiteY9" fmla="*/ 155593 h 441395"/>
              <a:gd name="connsiteX10" fmla="*/ 120655 w 127410"/>
              <a:gd name="connsiteY10" fmla="*/ 123843 h 441395"/>
              <a:gd name="connsiteX11" fmla="*/ 73030 w 127410"/>
              <a:gd name="connsiteY11" fmla="*/ 18 h 44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410" h="441395">
                <a:moveTo>
                  <a:pt x="73030" y="18"/>
                </a:moveTo>
                <a:cubicBezTo>
                  <a:pt x="74088" y="1606"/>
                  <a:pt x="132826" y="84156"/>
                  <a:pt x="127005" y="133368"/>
                </a:cubicBezTo>
                <a:cubicBezTo>
                  <a:pt x="121184" y="182580"/>
                  <a:pt x="38105" y="277301"/>
                  <a:pt x="38105" y="295293"/>
                </a:cubicBezTo>
                <a:cubicBezTo>
                  <a:pt x="38105" y="313285"/>
                  <a:pt x="131238" y="235497"/>
                  <a:pt x="127005" y="241318"/>
                </a:cubicBezTo>
                <a:cubicBezTo>
                  <a:pt x="122772" y="247139"/>
                  <a:pt x="33342" y="296881"/>
                  <a:pt x="12705" y="330218"/>
                </a:cubicBezTo>
                <a:cubicBezTo>
                  <a:pt x="-7933" y="363556"/>
                  <a:pt x="2651" y="439226"/>
                  <a:pt x="3180" y="441343"/>
                </a:cubicBezTo>
                <a:cubicBezTo>
                  <a:pt x="3709" y="443460"/>
                  <a:pt x="-1582" y="381547"/>
                  <a:pt x="15880" y="342918"/>
                </a:cubicBezTo>
                <a:cubicBezTo>
                  <a:pt x="33342" y="304289"/>
                  <a:pt x="103722" y="248197"/>
                  <a:pt x="107955" y="209568"/>
                </a:cubicBezTo>
                <a:cubicBezTo>
                  <a:pt x="112188" y="170939"/>
                  <a:pt x="47630" y="120139"/>
                  <a:pt x="41280" y="111143"/>
                </a:cubicBezTo>
                <a:cubicBezTo>
                  <a:pt x="34930" y="102147"/>
                  <a:pt x="56626" y="153476"/>
                  <a:pt x="69855" y="155593"/>
                </a:cubicBezTo>
                <a:cubicBezTo>
                  <a:pt x="83084" y="157710"/>
                  <a:pt x="116951" y="148714"/>
                  <a:pt x="120655" y="123843"/>
                </a:cubicBezTo>
                <a:cubicBezTo>
                  <a:pt x="124359" y="98972"/>
                  <a:pt x="71972" y="-1570"/>
                  <a:pt x="7303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38D38E55-152B-216F-369D-52C64EF598A4}"/>
              </a:ext>
            </a:extLst>
          </p:cNvPr>
          <p:cNvSpPr/>
          <p:nvPr/>
        </p:nvSpPr>
        <p:spPr>
          <a:xfrm>
            <a:off x="2635219" y="3902062"/>
            <a:ext cx="583053" cy="975442"/>
          </a:xfrm>
          <a:custGeom>
            <a:avLst/>
            <a:gdLst>
              <a:gd name="connsiteX0" fmla="*/ 31 w 583053"/>
              <a:gd name="connsiteY0" fmla="*/ 13 h 975442"/>
              <a:gd name="connsiteX1" fmla="*/ 34956 w 583053"/>
              <a:gd name="connsiteY1" fmla="*/ 285763 h 975442"/>
              <a:gd name="connsiteX2" fmla="*/ 60356 w 583053"/>
              <a:gd name="connsiteY2" fmla="*/ 196863 h 975442"/>
              <a:gd name="connsiteX3" fmla="*/ 123856 w 583053"/>
              <a:gd name="connsiteY3" fmla="*/ 454038 h 975442"/>
              <a:gd name="connsiteX4" fmla="*/ 168306 w 583053"/>
              <a:gd name="connsiteY4" fmla="*/ 349263 h 975442"/>
              <a:gd name="connsiteX5" fmla="*/ 260381 w 583053"/>
              <a:gd name="connsiteY5" fmla="*/ 615963 h 975442"/>
              <a:gd name="connsiteX6" fmla="*/ 269906 w 583053"/>
              <a:gd name="connsiteY6" fmla="*/ 508013 h 975442"/>
              <a:gd name="connsiteX7" fmla="*/ 387381 w 583053"/>
              <a:gd name="connsiteY7" fmla="*/ 822338 h 975442"/>
              <a:gd name="connsiteX8" fmla="*/ 400081 w 583053"/>
              <a:gd name="connsiteY8" fmla="*/ 809638 h 975442"/>
              <a:gd name="connsiteX9" fmla="*/ 581056 w 583053"/>
              <a:gd name="connsiteY9" fmla="*/ 974738 h 975442"/>
              <a:gd name="connsiteX10" fmla="*/ 501681 w 583053"/>
              <a:gd name="connsiteY10" fmla="*/ 873138 h 975442"/>
              <a:gd name="connsiteX11" fmla="*/ 219106 w 583053"/>
              <a:gd name="connsiteY11" fmla="*/ 517538 h 975442"/>
              <a:gd name="connsiteX12" fmla="*/ 273081 w 583053"/>
              <a:gd name="connsiteY12" fmla="*/ 596913 h 975442"/>
              <a:gd name="connsiteX13" fmla="*/ 139731 w 583053"/>
              <a:gd name="connsiteY13" fmla="*/ 412763 h 975442"/>
              <a:gd name="connsiteX14" fmla="*/ 44481 w 583053"/>
              <a:gd name="connsiteY14" fmla="*/ 168288 h 975442"/>
              <a:gd name="connsiteX15" fmla="*/ 41306 w 583053"/>
              <a:gd name="connsiteY15" fmla="*/ 273063 h 975442"/>
              <a:gd name="connsiteX16" fmla="*/ 31 w 583053"/>
              <a:gd name="connsiteY16" fmla="*/ 13 h 97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3053" h="975442">
                <a:moveTo>
                  <a:pt x="31" y="13"/>
                </a:moveTo>
                <a:cubicBezTo>
                  <a:pt x="-1027" y="2130"/>
                  <a:pt x="24902" y="252955"/>
                  <a:pt x="34956" y="285763"/>
                </a:cubicBezTo>
                <a:cubicBezTo>
                  <a:pt x="45010" y="318571"/>
                  <a:pt x="45539" y="168817"/>
                  <a:pt x="60356" y="196863"/>
                </a:cubicBezTo>
                <a:cubicBezTo>
                  <a:pt x="75173" y="224909"/>
                  <a:pt x="105864" y="428638"/>
                  <a:pt x="123856" y="454038"/>
                </a:cubicBezTo>
                <a:cubicBezTo>
                  <a:pt x="141848" y="479438"/>
                  <a:pt x="145552" y="322276"/>
                  <a:pt x="168306" y="349263"/>
                </a:cubicBezTo>
                <a:cubicBezTo>
                  <a:pt x="191060" y="376251"/>
                  <a:pt x="243448" y="589505"/>
                  <a:pt x="260381" y="615963"/>
                </a:cubicBezTo>
                <a:cubicBezTo>
                  <a:pt x="277314" y="642421"/>
                  <a:pt x="248739" y="473617"/>
                  <a:pt x="269906" y="508013"/>
                </a:cubicBezTo>
                <a:cubicBezTo>
                  <a:pt x="291073" y="542409"/>
                  <a:pt x="365685" y="772067"/>
                  <a:pt x="387381" y="822338"/>
                </a:cubicBezTo>
                <a:cubicBezTo>
                  <a:pt x="409077" y="872609"/>
                  <a:pt x="367802" y="784238"/>
                  <a:pt x="400081" y="809638"/>
                </a:cubicBezTo>
                <a:cubicBezTo>
                  <a:pt x="432360" y="835038"/>
                  <a:pt x="564123" y="964155"/>
                  <a:pt x="581056" y="974738"/>
                </a:cubicBezTo>
                <a:cubicBezTo>
                  <a:pt x="597989" y="985321"/>
                  <a:pt x="501681" y="873138"/>
                  <a:pt x="501681" y="873138"/>
                </a:cubicBezTo>
                <a:lnTo>
                  <a:pt x="219106" y="517538"/>
                </a:lnTo>
                <a:cubicBezTo>
                  <a:pt x="181006" y="471501"/>
                  <a:pt x="286310" y="614376"/>
                  <a:pt x="273081" y="596913"/>
                </a:cubicBezTo>
                <a:cubicBezTo>
                  <a:pt x="259852" y="579451"/>
                  <a:pt x="177831" y="484201"/>
                  <a:pt x="139731" y="412763"/>
                </a:cubicBezTo>
                <a:cubicBezTo>
                  <a:pt x="101631" y="341325"/>
                  <a:pt x="60885" y="191571"/>
                  <a:pt x="44481" y="168288"/>
                </a:cubicBezTo>
                <a:cubicBezTo>
                  <a:pt x="28077" y="145005"/>
                  <a:pt x="48185" y="294759"/>
                  <a:pt x="41306" y="273063"/>
                </a:cubicBezTo>
                <a:cubicBezTo>
                  <a:pt x="34427" y="251367"/>
                  <a:pt x="1089" y="-2104"/>
                  <a:pt x="3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88EDC15A-43CB-64A6-699B-702ADCF10AF2}"/>
              </a:ext>
            </a:extLst>
          </p:cNvPr>
          <p:cNvSpPr/>
          <p:nvPr/>
        </p:nvSpPr>
        <p:spPr>
          <a:xfrm>
            <a:off x="2776850" y="4676229"/>
            <a:ext cx="480946" cy="359213"/>
          </a:xfrm>
          <a:custGeom>
            <a:avLst/>
            <a:gdLst>
              <a:gd name="connsiteX0" fmla="*/ 1275 w 480946"/>
              <a:gd name="connsiteY0" fmla="*/ 546 h 359213"/>
              <a:gd name="connsiteX1" fmla="*/ 306075 w 480946"/>
              <a:gd name="connsiteY1" fmla="*/ 289471 h 359213"/>
              <a:gd name="connsiteX2" fmla="*/ 347350 w 480946"/>
              <a:gd name="connsiteY2" fmla="*/ 333921 h 359213"/>
              <a:gd name="connsiteX3" fmla="*/ 429900 w 480946"/>
              <a:gd name="connsiteY3" fmla="*/ 346621 h 359213"/>
              <a:gd name="connsiteX4" fmla="*/ 426725 w 480946"/>
              <a:gd name="connsiteY4" fmla="*/ 149771 h 359213"/>
              <a:gd name="connsiteX5" fmla="*/ 436250 w 480946"/>
              <a:gd name="connsiteY5" fmla="*/ 254546 h 359213"/>
              <a:gd name="connsiteX6" fmla="*/ 480700 w 480946"/>
              <a:gd name="connsiteY6" fmla="*/ 337096 h 359213"/>
              <a:gd name="connsiteX7" fmla="*/ 414025 w 480946"/>
              <a:gd name="connsiteY7" fmla="*/ 327571 h 359213"/>
              <a:gd name="connsiteX8" fmla="*/ 204475 w 480946"/>
              <a:gd name="connsiteY8" fmla="*/ 219621 h 359213"/>
              <a:gd name="connsiteX9" fmla="*/ 1275 w 480946"/>
              <a:gd name="connsiteY9" fmla="*/ 546 h 35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946" h="359213">
                <a:moveTo>
                  <a:pt x="1275" y="546"/>
                </a:moveTo>
                <a:cubicBezTo>
                  <a:pt x="18208" y="12188"/>
                  <a:pt x="248396" y="233909"/>
                  <a:pt x="306075" y="289471"/>
                </a:cubicBezTo>
                <a:cubicBezTo>
                  <a:pt x="363754" y="345033"/>
                  <a:pt x="326713" y="324396"/>
                  <a:pt x="347350" y="333921"/>
                </a:cubicBezTo>
                <a:cubicBezTo>
                  <a:pt x="367987" y="343446"/>
                  <a:pt x="416671" y="377313"/>
                  <a:pt x="429900" y="346621"/>
                </a:cubicBezTo>
                <a:cubicBezTo>
                  <a:pt x="443129" y="315929"/>
                  <a:pt x="425667" y="165117"/>
                  <a:pt x="426725" y="149771"/>
                </a:cubicBezTo>
                <a:cubicBezTo>
                  <a:pt x="427783" y="134425"/>
                  <a:pt x="427254" y="223325"/>
                  <a:pt x="436250" y="254546"/>
                </a:cubicBezTo>
                <a:cubicBezTo>
                  <a:pt x="445246" y="285767"/>
                  <a:pt x="484404" y="324925"/>
                  <a:pt x="480700" y="337096"/>
                </a:cubicBezTo>
                <a:cubicBezTo>
                  <a:pt x="476996" y="349267"/>
                  <a:pt x="460063" y="347150"/>
                  <a:pt x="414025" y="327571"/>
                </a:cubicBezTo>
                <a:cubicBezTo>
                  <a:pt x="367988" y="307992"/>
                  <a:pt x="268504" y="272538"/>
                  <a:pt x="204475" y="219621"/>
                </a:cubicBezTo>
                <a:cubicBezTo>
                  <a:pt x="140446" y="166704"/>
                  <a:pt x="-15658" y="-11096"/>
                  <a:pt x="1275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01594D13-D17A-2492-2807-52740915666F}"/>
              </a:ext>
            </a:extLst>
          </p:cNvPr>
          <p:cNvSpPr/>
          <p:nvPr/>
        </p:nvSpPr>
        <p:spPr>
          <a:xfrm>
            <a:off x="2906669" y="4784329"/>
            <a:ext cx="794594" cy="548520"/>
          </a:xfrm>
          <a:custGeom>
            <a:avLst/>
            <a:gdLst>
              <a:gd name="connsiteX0" fmla="*/ 1631 w 794594"/>
              <a:gd name="connsiteY0" fmla="*/ 396 h 548520"/>
              <a:gd name="connsiteX1" fmla="*/ 147681 w 794594"/>
              <a:gd name="connsiteY1" fmla="*/ 273446 h 548520"/>
              <a:gd name="connsiteX2" fmla="*/ 119106 w 794594"/>
              <a:gd name="connsiteY2" fmla="*/ 235346 h 548520"/>
              <a:gd name="connsiteX3" fmla="*/ 408031 w 794594"/>
              <a:gd name="connsiteY3" fmla="*/ 365521 h 548520"/>
              <a:gd name="connsiteX4" fmla="*/ 414381 w 794594"/>
              <a:gd name="connsiteY4" fmla="*/ 330596 h 548520"/>
              <a:gd name="connsiteX5" fmla="*/ 579481 w 794594"/>
              <a:gd name="connsiteY5" fmla="*/ 286146 h 548520"/>
              <a:gd name="connsiteX6" fmla="*/ 519156 w 794594"/>
              <a:gd name="connsiteY6" fmla="*/ 289321 h 548520"/>
              <a:gd name="connsiteX7" fmla="*/ 623931 w 794594"/>
              <a:gd name="connsiteY7" fmla="*/ 314721 h 548520"/>
              <a:gd name="connsiteX8" fmla="*/ 665206 w 794594"/>
              <a:gd name="connsiteY8" fmla="*/ 406796 h 548520"/>
              <a:gd name="connsiteX9" fmla="*/ 617581 w 794594"/>
              <a:gd name="connsiteY9" fmla="*/ 340121 h 548520"/>
              <a:gd name="connsiteX10" fmla="*/ 741406 w 794594"/>
              <a:gd name="connsiteY10" fmla="*/ 416321 h 548520"/>
              <a:gd name="connsiteX11" fmla="*/ 789031 w 794594"/>
              <a:gd name="connsiteY11" fmla="*/ 546496 h 548520"/>
              <a:gd name="connsiteX12" fmla="*/ 789031 w 794594"/>
              <a:gd name="connsiteY12" fmla="*/ 482996 h 548520"/>
              <a:gd name="connsiteX13" fmla="*/ 747756 w 794594"/>
              <a:gd name="connsiteY13" fmla="*/ 317896 h 548520"/>
              <a:gd name="connsiteX14" fmla="*/ 760456 w 794594"/>
              <a:gd name="connsiteY14" fmla="*/ 416321 h 548520"/>
              <a:gd name="connsiteX15" fmla="*/ 633456 w 794594"/>
              <a:gd name="connsiteY15" fmla="*/ 321071 h 548520"/>
              <a:gd name="connsiteX16" fmla="*/ 261981 w 794594"/>
              <a:gd name="connsiteY16" fmla="*/ 289321 h 548520"/>
              <a:gd name="connsiteX17" fmla="*/ 331831 w 794594"/>
              <a:gd name="connsiteY17" fmla="*/ 327421 h 548520"/>
              <a:gd name="connsiteX18" fmla="*/ 134981 w 794594"/>
              <a:gd name="connsiteY18" fmla="*/ 251221 h 548520"/>
              <a:gd name="connsiteX19" fmla="*/ 71481 w 794594"/>
              <a:gd name="connsiteY19" fmla="*/ 213121 h 548520"/>
              <a:gd name="connsiteX20" fmla="*/ 1631 w 794594"/>
              <a:gd name="connsiteY20" fmla="*/ 396 h 54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94594" h="548520">
                <a:moveTo>
                  <a:pt x="1631" y="396"/>
                </a:moveTo>
                <a:cubicBezTo>
                  <a:pt x="14331" y="10450"/>
                  <a:pt x="128102" y="234288"/>
                  <a:pt x="147681" y="273446"/>
                </a:cubicBezTo>
                <a:cubicBezTo>
                  <a:pt x="167260" y="312604"/>
                  <a:pt x="75714" y="220000"/>
                  <a:pt x="119106" y="235346"/>
                </a:cubicBezTo>
                <a:cubicBezTo>
                  <a:pt x="162498" y="250692"/>
                  <a:pt x="358819" y="349646"/>
                  <a:pt x="408031" y="365521"/>
                </a:cubicBezTo>
                <a:cubicBezTo>
                  <a:pt x="457243" y="381396"/>
                  <a:pt x="385806" y="343825"/>
                  <a:pt x="414381" y="330596"/>
                </a:cubicBezTo>
                <a:cubicBezTo>
                  <a:pt x="442956" y="317367"/>
                  <a:pt x="562019" y="293025"/>
                  <a:pt x="579481" y="286146"/>
                </a:cubicBezTo>
                <a:cubicBezTo>
                  <a:pt x="596943" y="279267"/>
                  <a:pt x="511748" y="284559"/>
                  <a:pt x="519156" y="289321"/>
                </a:cubicBezTo>
                <a:cubicBezTo>
                  <a:pt x="526564" y="294084"/>
                  <a:pt x="599589" y="295142"/>
                  <a:pt x="623931" y="314721"/>
                </a:cubicBezTo>
                <a:cubicBezTo>
                  <a:pt x="648273" y="334300"/>
                  <a:pt x="666264" y="402563"/>
                  <a:pt x="665206" y="406796"/>
                </a:cubicBezTo>
                <a:cubicBezTo>
                  <a:pt x="664148" y="411029"/>
                  <a:pt x="604881" y="338534"/>
                  <a:pt x="617581" y="340121"/>
                </a:cubicBezTo>
                <a:cubicBezTo>
                  <a:pt x="630281" y="341708"/>
                  <a:pt x="712831" y="381925"/>
                  <a:pt x="741406" y="416321"/>
                </a:cubicBezTo>
                <a:cubicBezTo>
                  <a:pt x="769981" y="450717"/>
                  <a:pt x="781094" y="535384"/>
                  <a:pt x="789031" y="546496"/>
                </a:cubicBezTo>
                <a:cubicBezTo>
                  <a:pt x="796969" y="557609"/>
                  <a:pt x="795910" y="521096"/>
                  <a:pt x="789031" y="482996"/>
                </a:cubicBezTo>
                <a:cubicBezTo>
                  <a:pt x="782152" y="444896"/>
                  <a:pt x="752518" y="329008"/>
                  <a:pt x="747756" y="317896"/>
                </a:cubicBezTo>
                <a:cubicBezTo>
                  <a:pt x="742994" y="306784"/>
                  <a:pt x="779506" y="415792"/>
                  <a:pt x="760456" y="416321"/>
                </a:cubicBezTo>
                <a:cubicBezTo>
                  <a:pt x="741406" y="416850"/>
                  <a:pt x="716535" y="342238"/>
                  <a:pt x="633456" y="321071"/>
                </a:cubicBezTo>
                <a:cubicBezTo>
                  <a:pt x="550377" y="299904"/>
                  <a:pt x="312252" y="288263"/>
                  <a:pt x="261981" y="289321"/>
                </a:cubicBezTo>
                <a:cubicBezTo>
                  <a:pt x="211710" y="290379"/>
                  <a:pt x="352998" y="333771"/>
                  <a:pt x="331831" y="327421"/>
                </a:cubicBezTo>
                <a:cubicBezTo>
                  <a:pt x="310664" y="321071"/>
                  <a:pt x="178373" y="270271"/>
                  <a:pt x="134981" y="251221"/>
                </a:cubicBezTo>
                <a:cubicBezTo>
                  <a:pt x="91589" y="232171"/>
                  <a:pt x="88943" y="251750"/>
                  <a:pt x="71481" y="213121"/>
                </a:cubicBezTo>
                <a:cubicBezTo>
                  <a:pt x="54019" y="174492"/>
                  <a:pt x="-11069" y="-9658"/>
                  <a:pt x="1631" y="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0EC3400B-40B3-3FAA-126F-7C485E529AFC}"/>
              </a:ext>
            </a:extLst>
          </p:cNvPr>
          <p:cNvSpPr/>
          <p:nvPr/>
        </p:nvSpPr>
        <p:spPr>
          <a:xfrm>
            <a:off x="3460329" y="2839177"/>
            <a:ext cx="131259" cy="1124895"/>
          </a:xfrm>
          <a:custGeom>
            <a:avLst/>
            <a:gdLst>
              <a:gd name="connsiteX0" fmla="*/ 130596 w 131259"/>
              <a:gd name="connsiteY0" fmla="*/ 2448 h 1124895"/>
              <a:gd name="connsiteX1" fmla="*/ 54396 w 131259"/>
              <a:gd name="connsiteY1" fmla="*/ 561248 h 1124895"/>
              <a:gd name="connsiteX2" fmla="*/ 95671 w 131259"/>
              <a:gd name="connsiteY2" fmla="*/ 459648 h 1124895"/>
              <a:gd name="connsiteX3" fmla="*/ 54396 w 131259"/>
              <a:gd name="connsiteY3" fmla="*/ 704123 h 1124895"/>
              <a:gd name="connsiteX4" fmla="*/ 32171 w 131259"/>
              <a:gd name="connsiteY4" fmla="*/ 856523 h 1124895"/>
              <a:gd name="connsiteX5" fmla="*/ 32171 w 131259"/>
              <a:gd name="connsiteY5" fmla="*/ 691423 h 1124895"/>
              <a:gd name="connsiteX6" fmla="*/ 9946 w 131259"/>
              <a:gd name="connsiteY6" fmla="*/ 916848 h 1124895"/>
              <a:gd name="connsiteX7" fmla="*/ 9946 w 131259"/>
              <a:gd name="connsiteY7" fmla="*/ 1120048 h 1124895"/>
              <a:gd name="connsiteX8" fmla="*/ 3596 w 131259"/>
              <a:gd name="connsiteY8" fmla="*/ 1031148 h 1124895"/>
              <a:gd name="connsiteX9" fmla="*/ 13121 w 131259"/>
              <a:gd name="connsiteY9" fmla="*/ 704123 h 1124895"/>
              <a:gd name="connsiteX10" fmla="*/ 6771 w 131259"/>
              <a:gd name="connsiteY10" fmla="*/ 875573 h 1124895"/>
              <a:gd name="connsiteX11" fmla="*/ 124246 w 131259"/>
              <a:gd name="connsiteY11" fmla="*/ 288198 h 1124895"/>
              <a:gd name="connsiteX12" fmla="*/ 95671 w 131259"/>
              <a:gd name="connsiteY12" fmla="*/ 412023 h 1124895"/>
              <a:gd name="connsiteX13" fmla="*/ 92496 w 131259"/>
              <a:gd name="connsiteY13" fmla="*/ 358048 h 1124895"/>
              <a:gd name="connsiteX14" fmla="*/ 130596 w 131259"/>
              <a:gd name="connsiteY14" fmla="*/ 2448 h 11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259" h="1124895">
                <a:moveTo>
                  <a:pt x="130596" y="2448"/>
                </a:moveTo>
                <a:cubicBezTo>
                  <a:pt x="124246" y="36315"/>
                  <a:pt x="60217" y="485048"/>
                  <a:pt x="54396" y="561248"/>
                </a:cubicBezTo>
                <a:cubicBezTo>
                  <a:pt x="48575" y="637448"/>
                  <a:pt x="95671" y="435836"/>
                  <a:pt x="95671" y="459648"/>
                </a:cubicBezTo>
                <a:cubicBezTo>
                  <a:pt x="95671" y="483460"/>
                  <a:pt x="64979" y="637977"/>
                  <a:pt x="54396" y="704123"/>
                </a:cubicBezTo>
                <a:cubicBezTo>
                  <a:pt x="43813" y="770269"/>
                  <a:pt x="35875" y="858640"/>
                  <a:pt x="32171" y="856523"/>
                </a:cubicBezTo>
                <a:cubicBezTo>
                  <a:pt x="28467" y="854406"/>
                  <a:pt x="35875" y="681369"/>
                  <a:pt x="32171" y="691423"/>
                </a:cubicBezTo>
                <a:cubicBezTo>
                  <a:pt x="28467" y="701477"/>
                  <a:pt x="13650" y="845411"/>
                  <a:pt x="9946" y="916848"/>
                </a:cubicBezTo>
                <a:cubicBezTo>
                  <a:pt x="6242" y="988285"/>
                  <a:pt x="11004" y="1100998"/>
                  <a:pt x="9946" y="1120048"/>
                </a:cubicBezTo>
                <a:cubicBezTo>
                  <a:pt x="8888" y="1139098"/>
                  <a:pt x="3067" y="1100469"/>
                  <a:pt x="3596" y="1031148"/>
                </a:cubicBezTo>
                <a:cubicBezTo>
                  <a:pt x="4125" y="961827"/>
                  <a:pt x="12592" y="730052"/>
                  <a:pt x="13121" y="704123"/>
                </a:cubicBezTo>
                <a:cubicBezTo>
                  <a:pt x="13650" y="678194"/>
                  <a:pt x="-11750" y="944894"/>
                  <a:pt x="6771" y="875573"/>
                </a:cubicBezTo>
                <a:cubicBezTo>
                  <a:pt x="25292" y="806252"/>
                  <a:pt x="109429" y="365456"/>
                  <a:pt x="124246" y="288198"/>
                </a:cubicBezTo>
                <a:cubicBezTo>
                  <a:pt x="139063" y="210940"/>
                  <a:pt x="100963" y="400381"/>
                  <a:pt x="95671" y="412023"/>
                </a:cubicBezTo>
                <a:cubicBezTo>
                  <a:pt x="90379" y="423665"/>
                  <a:pt x="89321" y="419961"/>
                  <a:pt x="92496" y="358048"/>
                </a:cubicBezTo>
                <a:cubicBezTo>
                  <a:pt x="95671" y="296135"/>
                  <a:pt x="136946" y="-31419"/>
                  <a:pt x="130596" y="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938435D9-3A94-10C8-F844-883462A850A0}"/>
              </a:ext>
            </a:extLst>
          </p:cNvPr>
          <p:cNvSpPr/>
          <p:nvPr/>
        </p:nvSpPr>
        <p:spPr>
          <a:xfrm>
            <a:off x="2609398" y="3854103"/>
            <a:ext cx="934713" cy="291451"/>
          </a:xfrm>
          <a:custGeom>
            <a:avLst/>
            <a:gdLst>
              <a:gd name="connsiteX0" fmla="*/ 452 w 934713"/>
              <a:gd name="connsiteY0" fmla="*/ 347 h 291451"/>
              <a:gd name="connsiteX1" fmla="*/ 213177 w 934713"/>
              <a:gd name="connsiteY1" fmla="*/ 203547 h 291451"/>
              <a:gd name="connsiteX2" fmla="*/ 162377 w 934713"/>
              <a:gd name="connsiteY2" fmla="*/ 140047 h 291451"/>
              <a:gd name="connsiteX3" fmla="*/ 378277 w 934713"/>
              <a:gd name="connsiteY3" fmla="*/ 270222 h 291451"/>
              <a:gd name="connsiteX4" fmla="*/ 292552 w 934713"/>
              <a:gd name="connsiteY4" fmla="*/ 247997 h 291451"/>
              <a:gd name="connsiteX5" fmla="*/ 594177 w 934713"/>
              <a:gd name="connsiteY5" fmla="*/ 270222 h 291451"/>
              <a:gd name="connsiteX6" fmla="*/ 537027 w 934713"/>
              <a:gd name="connsiteY6" fmla="*/ 286097 h 291451"/>
              <a:gd name="connsiteX7" fmla="*/ 718002 w 934713"/>
              <a:gd name="connsiteY7" fmla="*/ 171797 h 291451"/>
              <a:gd name="connsiteX8" fmla="*/ 676727 w 934713"/>
              <a:gd name="connsiteY8" fmla="*/ 254347 h 291451"/>
              <a:gd name="connsiteX9" fmla="*/ 870402 w 934713"/>
              <a:gd name="connsiteY9" fmla="*/ 133697 h 291451"/>
              <a:gd name="connsiteX10" fmla="*/ 930727 w 934713"/>
              <a:gd name="connsiteY10" fmla="*/ 38447 h 291451"/>
              <a:gd name="connsiteX11" fmla="*/ 775152 w 934713"/>
              <a:gd name="connsiteY11" fmla="*/ 203547 h 291451"/>
              <a:gd name="connsiteX12" fmla="*/ 616402 w 934713"/>
              <a:gd name="connsiteY12" fmla="*/ 279747 h 291451"/>
              <a:gd name="connsiteX13" fmla="*/ 187777 w 934713"/>
              <a:gd name="connsiteY13" fmla="*/ 197197 h 291451"/>
              <a:gd name="connsiteX14" fmla="*/ 279852 w 934713"/>
              <a:gd name="connsiteY14" fmla="*/ 260697 h 291451"/>
              <a:gd name="connsiteX15" fmla="*/ 452 w 934713"/>
              <a:gd name="connsiteY15" fmla="*/ 347 h 29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4713" h="291451">
                <a:moveTo>
                  <a:pt x="452" y="347"/>
                </a:moveTo>
                <a:cubicBezTo>
                  <a:pt x="-10661" y="-9178"/>
                  <a:pt x="186190" y="180264"/>
                  <a:pt x="213177" y="203547"/>
                </a:cubicBezTo>
                <a:cubicBezTo>
                  <a:pt x="240165" y="226830"/>
                  <a:pt x="134860" y="128935"/>
                  <a:pt x="162377" y="140047"/>
                </a:cubicBezTo>
                <a:cubicBezTo>
                  <a:pt x="189894" y="151159"/>
                  <a:pt x="356581" y="252230"/>
                  <a:pt x="378277" y="270222"/>
                </a:cubicBezTo>
                <a:cubicBezTo>
                  <a:pt x="399973" y="288214"/>
                  <a:pt x="256569" y="247997"/>
                  <a:pt x="292552" y="247997"/>
                </a:cubicBezTo>
                <a:cubicBezTo>
                  <a:pt x="328535" y="247997"/>
                  <a:pt x="553431" y="263872"/>
                  <a:pt x="594177" y="270222"/>
                </a:cubicBezTo>
                <a:cubicBezTo>
                  <a:pt x="634923" y="276572"/>
                  <a:pt x="516390" y="302501"/>
                  <a:pt x="537027" y="286097"/>
                </a:cubicBezTo>
                <a:cubicBezTo>
                  <a:pt x="557664" y="269693"/>
                  <a:pt x="694719" y="177089"/>
                  <a:pt x="718002" y="171797"/>
                </a:cubicBezTo>
                <a:cubicBezTo>
                  <a:pt x="741285" y="166505"/>
                  <a:pt x="651327" y="260697"/>
                  <a:pt x="676727" y="254347"/>
                </a:cubicBezTo>
                <a:cubicBezTo>
                  <a:pt x="702127" y="247997"/>
                  <a:pt x="828069" y="169680"/>
                  <a:pt x="870402" y="133697"/>
                </a:cubicBezTo>
                <a:cubicBezTo>
                  <a:pt x="912735" y="97714"/>
                  <a:pt x="946602" y="26805"/>
                  <a:pt x="930727" y="38447"/>
                </a:cubicBezTo>
                <a:cubicBezTo>
                  <a:pt x="914852" y="50089"/>
                  <a:pt x="827540" y="163330"/>
                  <a:pt x="775152" y="203547"/>
                </a:cubicBezTo>
                <a:cubicBezTo>
                  <a:pt x="722765" y="243764"/>
                  <a:pt x="714298" y="280805"/>
                  <a:pt x="616402" y="279747"/>
                </a:cubicBezTo>
                <a:cubicBezTo>
                  <a:pt x="518506" y="278689"/>
                  <a:pt x="243869" y="200372"/>
                  <a:pt x="187777" y="197197"/>
                </a:cubicBezTo>
                <a:cubicBezTo>
                  <a:pt x="131685" y="194022"/>
                  <a:pt x="312131" y="292976"/>
                  <a:pt x="279852" y="260697"/>
                </a:cubicBezTo>
                <a:cubicBezTo>
                  <a:pt x="247573" y="228418"/>
                  <a:pt x="11565" y="9872"/>
                  <a:pt x="452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3C537345-A3E8-E7DD-04AB-8EB3A8CCD438}"/>
              </a:ext>
            </a:extLst>
          </p:cNvPr>
          <p:cNvSpPr/>
          <p:nvPr/>
        </p:nvSpPr>
        <p:spPr>
          <a:xfrm>
            <a:off x="3626818" y="2330427"/>
            <a:ext cx="914860" cy="896909"/>
          </a:xfrm>
          <a:custGeom>
            <a:avLst/>
            <a:gdLst>
              <a:gd name="connsiteX0" fmla="*/ 913432 w 914860"/>
              <a:gd name="connsiteY0" fmla="*/ 23 h 896909"/>
              <a:gd name="connsiteX1" fmla="*/ 614982 w 914860"/>
              <a:gd name="connsiteY1" fmla="*/ 47648 h 896909"/>
              <a:gd name="connsiteX2" fmla="*/ 246682 w 914860"/>
              <a:gd name="connsiteY2" fmla="*/ 85748 h 896909"/>
              <a:gd name="connsiteX3" fmla="*/ 434007 w 914860"/>
              <a:gd name="connsiteY3" fmla="*/ 85748 h 896909"/>
              <a:gd name="connsiteX4" fmla="*/ 621332 w 914860"/>
              <a:gd name="connsiteY4" fmla="*/ 123848 h 896909"/>
              <a:gd name="connsiteX5" fmla="*/ 364157 w 914860"/>
              <a:gd name="connsiteY5" fmla="*/ 184173 h 896909"/>
              <a:gd name="connsiteX6" fmla="*/ 100632 w 914860"/>
              <a:gd name="connsiteY6" fmla="*/ 212748 h 896909"/>
              <a:gd name="connsiteX7" fmla="*/ 370507 w 914860"/>
              <a:gd name="connsiteY7" fmla="*/ 206398 h 896909"/>
              <a:gd name="connsiteX8" fmla="*/ 167307 w 914860"/>
              <a:gd name="connsiteY8" fmla="*/ 301648 h 896909"/>
              <a:gd name="connsiteX9" fmla="*/ 154607 w 914860"/>
              <a:gd name="connsiteY9" fmla="*/ 463573 h 896909"/>
              <a:gd name="connsiteX10" fmla="*/ 199057 w 914860"/>
              <a:gd name="connsiteY10" fmla="*/ 377848 h 896909"/>
              <a:gd name="connsiteX11" fmla="*/ 72057 w 914860"/>
              <a:gd name="connsiteY11" fmla="*/ 577873 h 896909"/>
              <a:gd name="connsiteX12" fmla="*/ 2207 w 914860"/>
              <a:gd name="connsiteY12" fmla="*/ 889023 h 896909"/>
              <a:gd name="connsiteX13" fmla="*/ 18082 w 914860"/>
              <a:gd name="connsiteY13" fmla="*/ 774723 h 896909"/>
              <a:gd name="connsiteX14" fmla="*/ 24432 w 914860"/>
              <a:gd name="connsiteY14" fmla="*/ 460398 h 896909"/>
              <a:gd name="connsiteX15" fmla="*/ 27607 w 914860"/>
              <a:gd name="connsiteY15" fmla="*/ 660423 h 896909"/>
              <a:gd name="connsiteX16" fmla="*/ 307007 w 914860"/>
              <a:gd name="connsiteY16" fmla="*/ 206398 h 896909"/>
              <a:gd name="connsiteX17" fmla="*/ 262557 w 914860"/>
              <a:gd name="connsiteY17" fmla="*/ 327048 h 896909"/>
              <a:gd name="connsiteX18" fmla="*/ 503857 w 914860"/>
              <a:gd name="connsiteY18" fmla="*/ 85748 h 896909"/>
              <a:gd name="connsiteX19" fmla="*/ 386382 w 914860"/>
              <a:gd name="connsiteY19" fmla="*/ 146073 h 896909"/>
              <a:gd name="connsiteX20" fmla="*/ 491157 w 914860"/>
              <a:gd name="connsiteY20" fmla="*/ 53998 h 896909"/>
              <a:gd name="connsiteX21" fmla="*/ 913432 w 914860"/>
              <a:gd name="connsiteY21" fmla="*/ 23 h 89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4860" h="896909">
                <a:moveTo>
                  <a:pt x="913432" y="23"/>
                </a:moveTo>
                <a:cubicBezTo>
                  <a:pt x="934069" y="-1035"/>
                  <a:pt x="726107" y="33361"/>
                  <a:pt x="614982" y="47648"/>
                </a:cubicBezTo>
                <a:cubicBezTo>
                  <a:pt x="503857" y="61935"/>
                  <a:pt x="276844" y="79398"/>
                  <a:pt x="246682" y="85748"/>
                </a:cubicBezTo>
                <a:cubicBezTo>
                  <a:pt x="216520" y="92098"/>
                  <a:pt x="371565" y="79398"/>
                  <a:pt x="434007" y="85748"/>
                </a:cubicBezTo>
                <a:cubicBezTo>
                  <a:pt x="496449" y="92098"/>
                  <a:pt x="632974" y="107444"/>
                  <a:pt x="621332" y="123848"/>
                </a:cubicBezTo>
                <a:cubicBezTo>
                  <a:pt x="609690" y="140252"/>
                  <a:pt x="450940" y="169356"/>
                  <a:pt x="364157" y="184173"/>
                </a:cubicBezTo>
                <a:cubicBezTo>
                  <a:pt x="277374" y="198990"/>
                  <a:pt x="99574" y="209044"/>
                  <a:pt x="100632" y="212748"/>
                </a:cubicBezTo>
                <a:cubicBezTo>
                  <a:pt x="101690" y="216452"/>
                  <a:pt x="359395" y="191582"/>
                  <a:pt x="370507" y="206398"/>
                </a:cubicBezTo>
                <a:cubicBezTo>
                  <a:pt x="381619" y="221214"/>
                  <a:pt x="203290" y="258786"/>
                  <a:pt x="167307" y="301648"/>
                </a:cubicBezTo>
                <a:cubicBezTo>
                  <a:pt x="131324" y="344510"/>
                  <a:pt x="149315" y="450873"/>
                  <a:pt x="154607" y="463573"/>
                </a:cubicBezTo>
                <a:cubicBezTo>
                  <a:pt x="159899" y="476273"/>
                  <a:pt x="212815" y="358798"/>
                  <a:pt x="199057" y="377848"/>
                </a:cubicBezTo>
                <a:cubicBezTo>
                  <a:pt x="185299" y="396898"/>
                  <a:pt x="104865" y="492677"/>
                  <a:pt x="72057" y="577873"/>
                </a:cubicBezTo>
                <a:cubicBezTo>
                  <a:pt x="39249" y="663069"/>
                  <a:pt x="11203" y="856215"/>
                  <a:pt x="2207" y="889023"/>
                </a:cubicBezTo>
                <a:cubicBezTo>
                  <a:pt x="-6789" y="921831"/>
                  <a:pt x="14378" y="846160"/>
                  <a:pt x="18082" y="774723"/>
                </a:cubicBezTo>
                <a:cubicBezTo>
                  <a:pt x="21786" y="703286"/>
                  <a:pt x="22845" y="479448"/>
                  <a:pt x="24432" y="460398"/>
                </a:cubicBezTo>
                <a:cubicBezTo>
                  <a:pt x="26019" y="441348"/>
                  <a:pt x="-19489" y="702756"/>
                  <a:pt x="27607" y="660423"/>
                </a:cubicBezTo>
                <a:cubicBezTo>
                  <a:pt x="74703" y="618090"/>
                  <a:pt x="267849" y="261961"/>
                  <a:pt x="307007" y="206398"/>
                </a:cubicBezTo>
                <a:cubicBezTo>
                  <a:pt x="346165" y="150836"/>
                  <a:pt x="229749" y="347156"/>
                  <a:pt x="262557" y="327048"/>
                </a:cubicBezTo>
                <a:cubicBezTo>
                  <a:pt x="295365" y="306940"/>
                  <a:pt x="483220" y="115910"/>
                  <a:pt x="503857" y="85748"/>
                </a:cubicBezTo>
                <a:cubicBezTo>
                  <a:pt x="524494" y="55586"/>
                  <a:pt x="388499" y="151365"/>
                  <a:pt x="386382" y="146073"/>
                </a:cubicBezTo>
                <a:cubicBezTo>
                  <a:pt x="384265" y="140781"/>
                  <a:pt x="399611" y="82044"/>
                  <a:pt x="491157" y="53998"/>
                </a:cubicBezTo>
                <a:cubicBezTo>
                  <a:pt x="582703" y="25952"/>
                  <a:pt x="892795" y="1081"/>
                  <a:pt x="9134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4DE96ABE-B632-8709-336C-C844DA23D9F2}"/>
              </a:ext>
            </a:extLst>
          </p:cNvPr>
          <p:cNvSpPr/>
          <p:nvPr/>
        </p:nvSpPr>
        <p:spPr>
          <a:xfrm>
            <a:off x="4221505" y="2287315"/>
            <a:ext cx="979763" cy="278222"/>
          </a:xfrm>
          <a:custGeom>
            <a:avLst/>
            <a:gdLst>
              <a:gd name="connsiteX0" fmla="*/ 1245 w 979763"/>
              <a:gd name="connsiteY0" fmla="*/ 33610 h 278222"/>
              <a:gd name="connsiteX1" fmla="*/ 563220 w 979763"/>
              <a:gd name="connsiteY1" fmla="*/ 43135 h 278222"/>
              <a:gd name="connsiteX2" fmla="*/ 442570 w 979763"/>
              <a:gd name="connsiteY2" fmla="*/ 103460 h 278222"/>
              <a:gd name="connsiteX3" fmla="*/ 788645 w 979763"/>
              <a:gd name="connsiteY3" fmla="*/ 68535 h 278222"/>
              <a:gd name="connsiteX4" fmla="*/ 537820 w 979763"/>
              <a:gd name="connsiteY4" fmla="*/ 160610 h 278222"/>
              <a:gd name="connsiteX5" fmla="*/ 842620 w 979763"/>
              <a:gd name="connsiteY5" fmla="*/ 125685 h 278222"/>
              <a:gd name="connsiteX6" fmla="*/ 560045 w 979763"/>
              <a:gd name="connsiteY6" fmla="*/ 278085 h 278222"/>
              <a:gd name="connsiteX7" fmla="*/ 906120 w 979763"/>
              <a:gd name="connsiteY7" fmla="*/ 154260 h 278222"/>
              <a:gd name="connsiteX8" fmla="*/ 798170 w 979763"/>
              <a:gd name="connsiteY8" fmla="*/ 230460 h 278222"/>
              <a:gd name="connsiteX9" fmla="*/ 979145 w 979763"/>
              <a:gd name="connsiteY9" fmla="*/ 220935 h 278222"/>
              <a:gd name="connsiteX10" fmla="*/ 855320 w 979763"/>
              <a:gd name="connsiteY10" fmla="*/ 227285 h 278222"/>
              <a:gd name="connsiteX11" fmla="*/ 798170 w 979763"/>
              <a:gd name="connsiteY11" fmla="*/ 176485 h 278222"/>
              <a:gd name="connsiteX12" fmla="*/ 636245 w 979763"/>
              <a:gd name="connsiteY12" fmla="*/ 97110 h 278222"/>
              <a:gd name="connsiteX13" fmla="*/ 502895 w 979763"/>
              <a:gd name="connsiteY13" fmla="*/ 59010 h 278222"/>
              <a:gd name="connsiteX14" fmla="*/ 344145 w 979763"/>
              <a:gd name="connsiteY14" fmla="*/ 1860 h 278222"/>
              <a:gd name="connsiteX15" fmla="*/ 410820 w 979763"/>
              <a:gd name="connsiteY15" fmla="*/ 17735 h 278222"/>
              <a:gd name="connsiteX16" fmla="*/ 1245 w 979763"/>
              <a:gd name="connsiteY16" fmla="*/ 33610 h 278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9763" h="278222">
                <a:moveTo>
                  <a:pt x="1245" y="33610"/>
                </a:moveTo>
                <a:cubicBezTo>
                  <a:pt x="26645" y="37843"/>
                  <a:pt x="489666" y="31493"/>
                  <a:pt x="563220" y="43135"/>
                </a:cubicBezTo>
                <a:cubicBezTo>
                  <a:pt x="636774" y="54777"/>
                  <a:pt x="404999" y="99227"/>
                  <a:pt x="442570" y="103460"/>
                </a:cubicBezTo>
                <a:cubicBezTo>
                  <a:pt x="480141" y="107693"/>
                  <a:pt x="772770" y="59010"/>
                  <a:pt x="788645" y="68535"/>
                </a:cubicBezTo>
                <a:cubicBezTo>
                  <a:pt x="804520" y="78060"/>
                  <a:pt x="528824" y="151085"/>
                  <a:pt x="537820" y="160610"/>
                </a:cubicBezTo>
                <a:cubicBezTo>
                  <a:pt x="546816" y="170135"/>
                  <a:pt x="838916" y="106106"/>
                  <a:pt x="842620" y="125685"/>
                </a:cubicBezTo>
                <a:cubicBezTo>
                  <a:pt x="846324" y="145264"/>
                  <a:pt x="549462" y="273323"/>
                  <a:pt x="560045" y="278085"/>
                </a:cubicBezTo>
                <a:cubicBezTo>
                  <a:pt x="570628" y="282848"/>
                  <a:pt x="866433" y="162197"/>
                  <a:pt x="906120" y="154260"/>
                </a:cubicBezTo>
                <a:cubicBezTo>
                  <a:pt x="945807" y="146323"/>
                  <a:pt x="785999" y="219347"/>
                  <a:pt x="798170" y="230460"/>
                </a:cubicBezTo>
                <a:cubicBezTo>
                  <a:pt x="810341" y="241573"/>
                  <a:pt x="979145" y="220935"/>
                  <a:pt x="979145" y="220935"/>
                </a:cubicBezTo>
                <a:cubicBezTo>
                  <a:pt x="988670" y="220406"/>
                  <a:pt x="885482" y="234693"/>
                  <a:pt x="855320" y="227285"/>
                </a:cubicBezTo>
                <a:cubicBezTo>
                  <a:pt x="825158" y="219877"/>
                  <a:pt x="834682" y="198181"/>
                  <a:pt x="798170" y="176485"/>
                </a:cubicBezTo>
                <a:cubicBezTo>
                  <a:pt x="761658" y="154789"/>
                  <a:pt x="685458" y="116689"/>
                  <a:pt x="636245" y="97110"/>
                </a:cubicBezTo>
                <a:cubicBezTo>
                  <a:pt x="587032" y="77531"/>
                  <a:pt x="551578" y="74885"/>
                  <a:pt x="502895" y="59010"/>
                </a:cubicBezTo>
                <a:cubicBezTo>
                  <a:pt x="454212" y="43135"/>
                  <a:pt x="359491" y="8739"/>
                  <a:pt x="344145" y="1860"/>
                </a:cubicBezTo>
                <a:cubicBezTo>
                  <a:pt x="328799" y="-5019"/>
                  <a:pt x="474849" y="8739"/>
                  <a:pt x="410820" y="17735"/>
                </a:cubicBezTo>
                <a:cubicBezTo>
                  <a:pt x="346791" y="26731"/>
                  <a:pt x="-24155" y="29377"/>
                  <a:pt x="1245" y="33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002EE3D-28AE-6EAC-F36A-1F8FA52ED694}"/>
              </a:ext>
            </a:extLst>
          </p:cNvPr>
          <p:cNvSpPr/>
          <p:nvPr/>
        </p:nvSpPr>
        <p:spPr>
          <a:xfrm>
            <a:off x="5032148" y="2482450"/>
            <a:ext cx="596158" cy="1177984"/>
          </a:xfrm>
          <a:custGeom>
            <a:avLst/>
            <a:gdLst>
              <a:gd name="connsiteX0" fmla="*/ 227 w 596158"/>
              <a:gd name="connsiteY0" fmla="*/ 400 h 1177984"/>
              <a:gd name="connsiteX1" fmla="*/ 301852 w 596158"/>
              <a:gd name="connsiteY1" fmla="*/ 222650 h 1177984"/>
              <a:gd name="connsiteX2" fmla="*/ 270102 w 596158"/>
              <a:gd name="connsiteY2" fmla="*/ 121050 h 1177984"/>
              <a:gd name="connsiteX3" fmla="*/ 400277 w 596158"/>
              <a:gd name="connsiteY3" fmla="*/ 362350 h 1177984"/>
              <a:gd name="connsiteX4" fmla="*/ 406627 w 596158"/>
              <a:gd name="connsiteY4" fmla="*/ 267100 h 1177984"/>
              <a:gd name="connsiteX5" fmla="*/ 460602 w 596158"/>
              <a:gd name="connsiteY5" fmla="*/ 413150 h 1177984"/>
              <a:gd name="connsiteX6" fmla="*/ 473302 w 596158"/>
              <a:gd name="connsiteY6" fmla="*/ 552850 h 1177984"/>
              <a:gd name="connsiteX7" fmla="*/ 482827 w 596158"/>
              <a:gd name="connsiteY7" fmla="*/ 448075 h 1177984"/>
              <a:gd name="connsiteX8" fmla="*/ 536802 w 596158"/>
              <a:gd name="connsiteY8" fmla="*/ 559200 h 1177984"/>
              <a:gd name="connsiteX9" fmla="*/ 533627 w 596158"/>
              <a:gd name="connsiteY9" fmla="*/ 632225 h 1177984"/>
              <a:gd name="connsiteX10" fmla="*/ 533627 w 596158"/>
              <a:gd name="connsiteY10" fmla="*/ 530625 h 1177984"/>
              <a:gd name="connsiteX11" fmla="*/ 520927 w 596158"/>
              <a:gd name="connsiteY11" fmla="*/ 768750 h 1177984"/>
              <a:gd name="connsiteX12" fmla="*/ 549502 w 596158"/>
              <a:gd name="connsiteY12" fmla="*/ 692550 h 1177984"/>
              <a:gd name="connsiteX13" fmla="*/ 578077 w 596158"/>
              <a:gd name="connsiteY13" fmla="*/ 771925 h 1177984"/>
              <a:gd name="connsiteX14" fmla="*/ 574902 w 596158"/>
              <a:gd name="connsiteY14" fmla="*/ 870350 h 1177984"/>
              <a:gd name="connsiteX15" fmla="*/ 593952 w 596158"/>
              <a:gd name="connsiteY15" fmla="*/ 1162450 h 1177984"/>
              <a:gd name="connsiteX16" fmla="*/ 590777 w 596158"/>
              <a:gd name="connsiteY16" fmla="*/ 1086250 h 1177984"/>
              <a:gd name="connsiteX17" fmla="*/ 549502 w 596158"/>
              <a:gd name="connsiteY17" fmla="*/ 651275 h 1177984"/>
              <a:gd name="connsiteX18" fmla="*/ 492352 w 596158"/>
              <a:gd name="connsiteY18" fmla="*/ 527450 h 1177984"/>
              <a:gd name="connsiteX19" fmla="*/ 387577 w 596158"/>
              <a:gd name="connsiteY19" fmla="*/ 314725 h 1177984"/>
              <a:gd name="connsiteX20" fmla="*/ 254227 w 596158"/>
              <a:gd name="connsiteY20" fmla="*/ 140100 h 1177984"/>
              <a:gd name="connsiteX21" fmla="*/ 197077 w 596158"/>
              <a:gd name="connsiteY21" fmla="*/ 82950 h 1177984"/>
              <a:gd name="connsiteX22" fmla="*/ 251052 w 596158"/>
              <a:gd name="connsiteY22" fmla="*/ 165500 h 1177984"/>
              <a:gd name="connsiteX23" fmla="*/ 227 w 596158"/>
              <a:gd name="connsiteY23" fmla="*/ 400 h 117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6158" h="1177984">
                <a:moveTo>
                  <a:pt x="227" y="400"/>
                </a:moveTo>
                <a:cubicBezTo>
                  <a:pt x="8694" y="9925"/>
                  <a:pt x="256873" y="202542"/>
                  <a:pt x="301852" y="222650"/>
                </a:cubicBezTo>
                <a:cubicBezTo>
                  <a:pt x="346831" y="242758"/>
                  <a:pt x="253698" y="97767"/>
                  <a:pt x="270102" y="121050"/>
                </a:cubicBezTo>
                <a:cubicBezTo>
                  <a:pt x="286506" y="144333"/>
                  <a:pt x="377523" y="338008"/>
                  <a:pt x="400277" y="362350"/>
                </a:cubicBezTo>
                <a:cubicBezTo>
                  <a:pt x="423031" y="386692"/>
                  <a:pt x="396573" y="258633"/>
                  <a:pt x="406627" y="267100"/>
                </a:cubicBezTo>
                <a:cubicBezTo>
                  <a:pt x="416681" y="275567"/>
                  <a:pt x="449490" y="365525"/>
                  <a:pt x="460602" y="413150"/>
                </a:cubicBezTo>
                <a:cubicBezTo>
                  <a:pt x="471714" y="460775"/>
                  <a:pt x="469598" y="547029"/>
                  <a:pt x="473302" y="552850"/>
                </a:cubicBezTo>
                <a:cubicBezTo>
                  <a:pt x="477006" y="558671"/>
                  <a:pt x="472244" y="447017"/>
                  <a:pt x="482827" y="448075"/>
                </a:cubicBezTo>
                <a:cubicBezTo>
                  <a:pt x="493410" y="449133"/>
                  <a:pt x="528335" y="528508"/>
                  <a:pt x="536802" y="559200"/>
                </a:cubicBezTo>
                <a:cubicBezTo>
                  <a:pt x="545269" y="589892"/>
                  <a:pt x="534156" y="636988"/>
                  <a:pt x="533627" y="632225"/>
                </a:cubicBezTo>
                <a:cubicBezTo>
                  <a:pt x="533098" y="627463"/>
                  <a:pt x="535744" y="507871"/>
                  <a:pt x="533627" y="530625"/>
                </a:cubicBezTo>
                <a:cubicBezTo>
                  <a:pt x="531510" y="553379"/>
                  <a:pt x="518281" y="741763"/>
                  <a:pt x="520927" y="768750"/>
                </a:cubicBezTo>
                <a:cubicBezTo>
                  <a:pt x="523573" y="795738"/>
                  <a:pt x="539977" y="692021"/>
                  <a:pt x="549502" y="692550"/>
                </a:cubicBezTo>
                <a:cubicBezTo>
                  <a:pt x="559027" y="693079"/>
                  <a:pt x="573844" y="742292"/>
                  <a:pt x="578077" y="771925"/>
                </a:cubicBezTo>
                <a:cubicBezTo>
                  <a:pt x="582310" y="801558"/>
                  <a:pt x="572256" y="805263"/>
                  <a:pt x="574902" y="870350"/>
                </a:cubicBezTo>
                <a:cubicBezTo>
                  <a:pt x="577548" y="935437"/>
                  <a:pt x="591306" y="1126467"/>
                  <a:pt x="593952" y="1162450"/>
                </a:cubicBezTo>
                <a:cubicBezTo>
                  <a:pt x="596598" y="1198433"/>
                  <a:pt x="598185" y="1171446"/>
                  <a:pt x="590777" y="1086250"/>
                </a:cubicBezTo>
                <a:cubicBezTo>
                  <a:pt x="583369" y="1001054"/>
                  <a:pt x="565906" y="744408"/>
                  <a:pt x="549502" y="651275"/>
                </a:cubicBezTo>
                <a:cubicBezTo>
                  <a:pt x="533098" y="558142"/>
                  <a:pt x="519340" y="583542"/>
                  <a:pt x="492352" y="527450"/>
                </a:cubicBezTo>
                <a:cubicBezTo>
                  <a:pt x="465364" y="471358"/>
                  <a:pt x="427264" y="379283"/>
                  <a:pt x="387577" y="314725"/>
                </a:cubicBezTo>
                <a:cubicBezTo>
                  <a:pt x="347890" y="250167"/>
                  <a:pt x="285977" y="178729"/>
                  <a:pt x="254227" y="140100"/>
                </a:cubicBezTo>
                <a:cubicBezTo>
                  <a:pt x="222477" y="101471"/>
                  <a:pt x="197606" y="78717"/>
                  <a:pt x="197077" y="82950"/>
                </a:cubicBezTo>
                <a:cubicBezTo>
                  <a:pt x="196548" y="87183"/>
                  <a:pt x="279627" y="176612"/>
                  <a:pt x="251052" y="165500"/>
                </a:cubicBezTo>
                <a:cubicBezTo>
                  <a:pt x="222477" y="154388"/>
                  <a:pt x="-8240" y="-9125"/>
                  <a:pt x="227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C50F576-3BAA-FC0B-B169-77BBCFBA7793}"/>
              </a:ext>
            </a:extLst>
          </p:cNvPr>
          <p:cNvSpPr/>
          <p:nvPr/>
        </p:nvSpPr>
        <p:spPr>
          <a:xfrm>
            <a:off x="4527062" y="2945712"/>
            <a:ext cx="232625" cy="360151"/>
          </a:xfrm>
          <a:custGeom>
            <a:avLst/>
            <a:gdLst>
              <a:gd name="connsiteX0" fmla="*/ 232263 w 232625"/>
              <a:gd name="connsiteY0" fmla="*/ 688 h 360151"/>
              <a:gd name="connsiteX1" fmla="*/ 6838 w 232625"/>
              <a:gd name="connsiteY1" fmla="*/ 283263 h 360151"/>
              <a:gd name="connsiteX2" fmla="*/ 54463 w 232625"/>
              <a:gd name="connsiteY2" fmla="*/ 229288 h 360151"/>
              <a:gd name="connsiteX3" fmla="*/ 13188 w 232625"/>
              <a:gd name="connsiteY3" fmla="*/ 359463 h 360151"/>
              <a:gd name="connsiteX4" fmla="*/ 19538 w 232625"/>
              <a:gd name="connsiteY4" fmla="*/ 273738 h 360151"/>
              <a:gd name="connsiteX5" fmla="*/ 98913 w 232625"/>
              <a:gd name="connsiteY5" fmla="*/ 124513 h 360151"/>
              <a:gd name="connsiteX6" fmla="*/ 60813 w 232625"/>
              <a:gd name="connsiteY6" fmla="*/ 200713 h 360151"/>
              <a:gd name="connsiteX7" fmla="*/ 232263 w 232625"/>
              <a:gd name="connsiteY7" fmla="*/ 688 h 360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625" h="360151">
                <a:moveTo>
                  <a:pt x="232263" y="688"/>
                </a:moveTo>
                <a:cubicBezTo>
                  <a:pt x="223267" y="14446"/>
                  <a:pt x="36471" y="245163"/>
                  <a:pt x="6838" y="283263"/>
                </a:cubicBezTo>
                <a:cubicBezTo>
                  <a:pt x="-22795" y="321363"/>
                  <a:pt x="53405" y="216588"/>
                  <a:pt x="54463" y="229288"/>
                </a:cubicBezTo>
                <a:cubicBezTo>
                  <a:pt x="55521" y="241988"/>
                  <a:pt x="19009" y="352055"/>
                  <a:pt x="13188" y="359463"/>
                </a:cubicBezTo>
                <a:cubicBezTo>
                  <a:pt x="7367" y="366871"/>
                  <a:pt x="5251" y="312896"/>
                  <a:pt x="19538" y="273738"/>
                </a:cubicBezTo>
                <a:cubicBezTo>
                  <a:pt x="33825" y="234580"/>
                  <a:pt x="92034" y="136684"/>
                  <a:pt x="98913" y="124513"/>
                </a:cubicBezTo>
                <a:cubicBezTo>
                  <a:pt x="105792" y="112342"/>
                  <a:pt x="41763" y="217646"/>
                  <a:pt x="60813" y="200713"/>
                </a:cubicBezTo>
                <a:cubicBezTo>
                  <a:pt x="79863" y="183780"/>
                  <a:pt x="241259" y="-13070"/>
                  <a:pt x="232263" y="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1DBFFC7-D239-F440-9AD2-12C219A1E1D2}"/>
              </a:ext>
            </a:extLst>
          </p:cNvPr>
          <p:cNvSpPr/>
          <p:nvPr/>
        </p:nvSpPr>
        <p:spPr>
          <a:xfrm>
            <a:off x="3971800" y="2622525"/>
            <a:ext cx="559167" cy="431987"/>
          </a:xfrm>
          <a:custGeom>
            <a:avLst/>
            <a:gdLst>
              <a:gd name="connsiteX0" fmla="*/ 558925 w 559167"/>
              <a:gd name="connsiteY0" fmla="*/ 25 h 431987"/>
              <a:gd name="connsiteX1" fmla="*/ 285875 w 559167"/>
              <a:gd name="connsiteY1" fmla="*/ 142900 h 431987"/>
              <a:gd name="connsiteX2" fmla="*/ 162050 w 559167"/>
              <a:gd name="connsiteY2" fmla="*/ 228625 h 431987"/>
              <a:gd name="connsiteX3" fmla="*/ 254125 w 559167"/>
              <a:gd name="connsiteY3" fmla="*/ 158775 h 431987"/>
              <a:gd name="connsiteX4" fmla="*/ 181100 w 559167"/>
              <a:gd name="connsiteY4" fmla="*/ 257200 h 431987"/>
              <a:gd name="connsiteX5" fmla="*/ 171575 w 559167"/>
              <a:gd name="connsiteY5" fmla="*/ 323875 h 431987"/>
              <a:gd name="connsiteX6" fmla="*/ 181100 w 559167"/>
              <a:gd name="connsiteY6" fmla="*/ 174650 h 431987"/>
              <a:gd name="connsiteX7" fmla="*/ 155700 w 559167"/>
              <a:gd name="connsiteY7" fmla="*/ 266725 h 431987"/>
              <a:gd name="connsiteX8" fmla="*/ 125 w 559167"/>
              <a:gd name="connsiteY8" fmla="*/ 431825 h 431987"/>
              <a:gd name="connsiteX9" fmla="*/ 133475 w 559167"/>
              <a:gd name="connsiteY9" fmla="*/ 292125 h 431987"/>
              <a:gd name="connsiteX10" fmla="*/ 349375 w 559167"/>
              <a:gd name="connsiteY10" fmla="*/ 44475 h 431987"/>
              <a:gd name="connsiteX11" fmla="*/ 235075 w 559167"/>
              <a:gd name="connsiteY11" fmla="*/ 130200 h 431987"/>
              <a:gd name="connsiteX12" fmla="*/ 558925 w 559167"/>
              <a:gd name="connsiteY12" fmla="*/ 25 h 43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167" h="431987">
                <a:moveTo>
                  <a:pt x="558925" y="25"/>
                </a:moveTo>
                <a:cubicBezTo>
                  <a:pt x="567392" y="2142"/>
                  <a:pt x="352021" y="104800"/>
                  <a:pt x="285875" y="142900"/>
                </a:cubicBezTo>
                <a:cubicBezTo>
                  <a:pt x="219729" y="181000"/>
                  <a:pt x="167342" y="225979"/>
                  <a:pt x="162050" y="228625"/>
                </a:cubicBezTo>
                <a:cubicBezTo>
                  <a:pt x="156758" y="231271"/>
                  <a:pt x="250950" y="154013"/>
                  <a:pt x="254125" y="158775"/>
                </a:cubicBezTo>
                <a:cubicBezTo>
                  <a:pt x="257300" y="163537"/>
                  <a:pt x="194858" y="229683"/>
                  <a:pt x="181100" y="257200"/>
                </a:cubicBezTo>
                <a:cubicBezTo>
                  <a:pt x="167342" y="284717"/>
                  <a:pt x="171575" y="337633"/>
                  <a:pt x="171575" y="323875"/>
                </a:cubicBezTo>
                <a:cubicBezTo>
                  <a:pt x="171575" y="310117"/>
                  <a:pt x="183746" y="184175"/>
                  <a:pt x="181100" y="174650"/>
                </a:cubicBezTo>
                <a:cubicBezTo>
                  <a:pt x="178454" y="165125"/>
                  <a:pt x="185862" y="223863"/>
                  <a:pt x="155700" y="266725"/>
                </a:cubicBezTo>
                <a:cubicBezTo>
                  <a:pt x="125538" y="309587"/>
                  <a:pt x="3829" y="427592"/>
                  <a:pt x="125" y="431825"/>
                </a:cubicBezTo>
                <a:cubicBezTo>
                  <a:pt x="-3579" y="436058"/>
                  <a:pt x="75267" y="356683"/>
                  <a:pt x="133475" y="292125"/>
                </a:cubicBezTo>
                <a:cubicBezTo>
                  <a:pt x="191683" y="227567"/>
                  <a:pt x="332442" y="71463"/>
                  <a:pt x="349375" y="44475"/>
                </a:cubicBezTo>
                <a:cubicBezTo>
                  <a:pt x="366308" y="17488"/>
                  <a:pt x="205442" y="134433"/>
                  <a:pt x="235075" y="130200"/>
                </a:cubicBezTo>
                <a:cubicBezTo>
                  <a:pt x="264708" y="125967"/>
                  <a:pt x="550458" y="-2092"/>
                  <a:pt x="55892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CF87B75C-6AC3-C8E7-3E73-4F3F6C942C3C}"/>
              </a:ext>
            </a:extLst>
          </p:cNvPr>
          <p:cNvSpPr/>
          <p:nvPr/>
        </p:nvSpPr>
        <p:spPr>
          <a:xfrm>
            <a:off x="3987798" y="2784468"/>
            <a:ext cx="235331" cy="311157"/>
          </a:xfrm>
          <a:custGeom>
            <a:avLst/>
            <a:gdLst>
              <a:gd name="connsiteX0" fmla="*/ 234952 w 235331"/>
              <a:gd name="connsiteY0" fmla="*/ 7 h 311157"/>
              <a:gd name="connsiteX1" fmla="*/ 114302 w 235331"/>
              <a:gd name="connsiteY1" fmla="*/ 136532 h 311157"/>
              <a:gd name="connsiteX2" fmla="*/ 2 w 235331"/>
              <a:gd name="connsiteY2" fmla="*/ 200032 h 311157"/>
              <a:gd name="connsiteX3" fmla="*/ 111127 w 235331"/>
              <a:gd name="connsiteY3" fmla="*/ 161932 h 311157"/>
              <a:gd name="connsiteX4" fmla="*/ 50802 w 235331"/>
              <a:gd name="connsiteY4" fmla="*/ 241307 h 311157"/>
              <a:gd name="connsiteX5" fmla="*/ 12702 w 235331"/>
              <a:gd name="connsiteY5" fmla="*/ 311157 h 311157"/>
              <a:gd name="connsiteX6" fmla="*/ 34927 w 235331"/>
              <a:gd name="connsiteY6" fmla="*/ 241307 h 311157"/>
              <a:gd name="connsiteX7" fmla="*/ 127002 w 235331"/>
              <a:gd name="connsiteY7" fmla="*/ 98432 h 311157"/>
              <a:gd name="connsiteX8" fmla="*/ 73027 w 235331"/>
              <a:gd name="connsiteY8" fmla="*/ 142882 h 311157"/>
              <a:gd name="connsiteX9" fmla="*/ 234952 w 235331"/>
              <a:gd name="connsiteY9" fmla="*/ 7 h 31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5331" h="311157">
                <a:moveTo>
                  <a:pt x="234952" y="7"/>
                </a:moveTo>
                <a:cubicBezTo>
                  <a:pt x="241831" y="-1051"/>
                  <a:pt x="153460" y="103195"/>
                  <a:pt x="114302" y="136532"/>
                </a:cubicBezTo>
                <a:cubicBezTo>
                  <a:pt x="75144" y="169870"/>
                  <a:pt x="531" y="195799"/>
                  <a:pt x="2" y="200032"/>
                </a:cubicBezTo>
                <a:cubicBezTo>
                  <a:pt x="-527" y="204265"/>
                  <a:pt x="102660" y="155053"/>
                  <a:pt x="111127" y="161932"/>
                </a:cubicBezTo>
                <a:cubicBezTo>
                  <a:pt x="119594" y="168811"/>
                  <a:pt x="67206" y="216436"/>
                  <a:pt x="50802" y="241307"/>
                </a:cubicBezTo>
                <a:cubicBezTo>
                  <a:pt x="34398" y="266178"/>
                  <a:pt x="15348" y="311157"/>
                  <a:pt x="12702" y="311157"/>
                </a:cubicBezTo>
                <a:cubicBezTo>
                  <a:pt x="10056" y="311157"/>
                  <a:pt x="15877" y="276761"/>
                  <a:pt x="34927" y="241307"/>
                </a:cubicBezTo>
                <a:cubicBezTo>
                  <a:pt x="53977" y="205853"/>
                  <a:pt x="120652" y="114836"/>
                  <a:pt x="127002" y="98432"/>
                </a:cubicBezTo>
                <a:cubicBezTo>
                  <a:pt x="133352" y="82028"/>
                  <a:pt x="50273" y="157170"/>
                  <a:pt x="73027" y="142882"/>
                </a:cubicBezTo>
                <a:cubicBezTo>
                  <a:pt x="95781" y="128595"/>
                  <a:pt x="228073" y="1065"/>
                  <a:pt x="23495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C68F7EF9-96C0-006A-EE11-52A1173CD266}"/>
              </a:ext>
            </a:extLst>
          </p:cNvPr>
          <p:cNvSpPr/>
          <p:nvPr/>
        </p:nvSpPr>
        <p:spPr>
          <a:xfrm>
            <a:off x="4416262" y="2632070"/>
            <a:ext cx="975066" cy="546773"/>
          </a:xfrm>
          <a:custGeom>
            <a:avLst/>
            <a:gdLst>
              <a:gd name="connsiteX0" fmla="*/ 163 w 975066"/>
              <a:gd name="connsiteY0" fmla="*/ 5 h 546773"/>
              <a:gd name="connsiteX1" fmla="*/ 444663 w 975066"/>
              <a:gd name="connsiteY1" fmla="*/ 53980 h 546773"/>
              <a:gd name="connsiteX2" fmla="*/ 381163 w 975066"/>
              <a:gd name="connsiteY2" fmla="*/ 79380 h 546773"/>
              <a:gd name="connsiteX3" fmla="*/ 565313 w 975066"/>
              <a:gd name="connsiteY3" fmla="*/ 130180 h 546773"/>
              <a:gd name="connsiteX4" fmla="*/ 457363 w 975066"/>
              <a:gd name="connsiteY4" fmla="*/ 133355 h 546773"/>
              <a:gd name="connsiteX5" fmla="*/ 571663 w 975066"/>
              <a:gd name="connsiteY5" fmla="*/ 180980 h 546773"/>
              <a:gd name="connsiteX6" fmla="*/ 597063 w 975066"/>
              <a:gd name="connsiteY6" fmla="*/ 231780 h 546773"/>
              <a:gd name="connsiteX7" fmla="*/ 644688 w 975066"/>
              <a:gd name="connsiteY7" fmla="*/ 222255 h 546773"/>
              <a:gd name="connsiteX8" fmla="*/ 676438 w 975066"/>
              <a:gd name="connsiteY8" fmla="*/ 288930 h 546773"/>
              <a:gd name="connsiteX9" fmla="*/ 758988 w 975066"/>
              <a:gd name="connsiteY9" fmla="*/ 263530 h 546773"/>
              <a:gd name="connsiteX10" fmla="*/ 746288 w 975066"/>
              <a:gd name="connsiteY10" fmla="*/ 285755 h 546773"/>
              <a:gd name="connsiteX11" fmla="*/ 901863 w 975066"/>
              <a:gd name="connsiteY11" fmla="*/ 419105 h 546773"/>
              <a:gd name="connsiteX12" fmla="*/ 841538 w 975066"/>
              <a:gd name="connsiteY12" fmla="*/ 349255 h 546773"/>
              <a:gd name="connsiteX13" fmla="*/ 974888 w 975066"/>
              <a:gd name="connsiteY13" fmla="*/ 546105 h 546773"/>
              <a:gd name="connsiteX14" fmla="*/ 860588 w 975066"/>
              <a:gd name="connsiteY14" fmla="*/ 403230 h 546773"/>
              <a:gd name="connsiteX15" fmla="*/ 504988 w 975066"/>
              <a:gd name="connsiteY15" fmla="*/ 136530 h 546773"/>
              <a:gd name="connsiteX16" fmla="*/ 393863 w 975066"/>
              <a:gd name="connsiteY16" fmla="*/ 57155 h 546773"/>
              <a:gd name="connsiteX17" fmla="*/ 163 w 975066"/>
              <a:gd name="connsiteY17" fmla="*/ 5 h 54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5066" h="546773">
                <a:moveTo>
                  <a:pt x="163" y="5"/>
                </a:moveTo>
                <a:cubicBezTo>
                  <a:pt x="8630" y="-524"/>
                  <a:pt x="381163" y="40751"/>
                  <a:pt x="444663" y="53980"/>
                </a:cubicBezTo>
                <a:cubicBezTo>
                  <a:pt x="508163" y="67209"/>
                  <a:pt x="361055" y="66680"/>
                  <a:pt x="381163" y="79380"/>
                </a:cubicBezTo>
                <a:cubicBezTo>
                  <a:pt x="401271" y="92080"/>
                  <a:pt x="552613" y="121184"/>
                  <a:pt x="565313" y="130180"/>
                </a:cubicBezTo>
                <a:cubicBezTo>
                  <a:pt x="578013" y="139176"/>
                  <a:pt x="456305" y="124888"/>
                  <a:pt x="457363" y="133355"/>
                </a:cubicBezTo>
                <a:cubicBezTo>
                  <a:pt x="458421" y="141822"/>
                  <a:pt x="548380" y="164576"/>
                  <a:pt x="571663" y="180980"/>
                </a:cubicBezTo>
                <a:cubicBezTo>
                  <a:pt x="594946" y="197384"/>
                  <a:pt x="584892" y="224901"/>
                  <a:pt x="597063" y="231780"/>
                </a:cubicBezTo>
                <a:cubicBezTo>
                  <a:pt x="609234" y="238659"/>
                  <a:pt x="631459" y="212730"/>
                  <a:pt x="644688" y="222255"/>
                </a:cubicBezTo>
                <a:cubicBezTo>
                  <a:pt x="657917" y="231780"/>
                  <a:pt x="657388" y="282051"/>
                  <a:pt x="676438" y="288930"/>
                </a:cubicBezTo>
                <a:cubicBezTo>
                  <a:pt x="695488" y="295809"/>
                  <a:pt x="747346" y="264059"/>
                  <a:pt x="758988" y="263530"/>
                </a:cubicBezTo>
                <a:cubicBezTo>
                  <a:pt x="770630" y="263001"/>
                  <a:pt x="722476" y="259826"/>
                  <a:pt x="746288" y="285755"/>
                </a:cubicBezTo>
                <a:cubicBezTo>
                  <a:pt x="770100" y="311684"/>
                  <a:pt x="885988" y="408522"/>
                  <a:pt x="901863" y="419105"/>
                </a:cubicBezTo>
                <a:cubicBezTo>
                  <a:pt x="917738" y="429688"/>
                  <a:pt x="829367" y="328088"/>
                  <a:pt x="841538" y="349255"/>
                </a:cubicBezTo>
                <a:cubicBezTo>
                  <a:pt x="853709" y="370422"/>
                  <a:pt x="971713" y="537109"/>
                  <a:pt x="974888" y="546105"/>
                </a:cubicBezTo>
                <a:cubicBezTo>
                  <a:pt x="978063" y="555101"/>
                  <a:pt x="938905" y="471492"/>
                  <a:pt x="860588" y="403230"/>
                </a:cubicBezTo>
                <a:cubicBezTo>
                  <a:pt x="782271" y="334968"/>
                  <a:pt x="582776" y="194209"/>
                  <a:pt x="504988" y="136530"/>
                </a:cubicBezTo>
                <a:cubicBezTo>
                  <a:pt x="427201" y="78851"/>
                  <a:pt x="472709" y="81497"/>
                  <a:pt x="393863" y="57155"/>
                </a:cubicBezTo>
                <a:cubicBezTo>
                  <a:pt x="315017" y="32813"/>
                  <a:pt x="-8304" y="534"/>
                  <a:pt x="16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2874C66F-4755-EA5A-2D01-04D047CE58AC}"/>
              </a:ext>
            </a:extLst>
          </p:cNvPr>
          <p:cNvSpPr/>
          <p:nvPr/>
        </p:nvSpPr>
        <p:spPr>
          <a:xfrm>
            <a:off x="3425569" y="4218714"/>
            <a:ext cx="151629" cy="310101"/>
          </a:xfrm>
          <a:custGeom>
            <a:avLst/>
            <a:gdLst>
              <a:gd name="connsiteX0" fmla="*/ 256 w 151629"/>
              <a:gd name="connsiteY0" fmla="*/ 861 h 310101"/>
              <a:gd name="connsiteX1" fmla="*/ 130431 w 151629"/>
              <a:gd name="connsiteY1" fmla="*/ 96111 h 310101"/>
              <a:gd name="connsiteX2" fmla="*/ 111381 w 151629"/>
              <a:gd name="connsiteY2" fmla="*/ 245336 h 310101"/>
              <a:gd name="connsiteX3" fmla="*/ 149481 w 151629"/>
              <a:gd name="connsiteY3" fmla="*/ 156436 h 310101"/>
              <a:gd name="connsiteX4" fmla="*/ 35181 w 151629"/>
              <a:gd name="connsiteY4" fmla="*/ 308836 h 310101"/>
              <a:gd name="connsiteX5" fmla="*/ 101856 w 151629"/>
              <a:gd name="connsiteY5" fmla="*/ 226286 h 310101"/>
              <a:gd name="connsiteX6" fmla="*/ 139956 w 151629"/>
              <a:gd name="connsiteY6" fmla="*/ 175486 h 310101"/>
              <a:gd name="connsiteX7" fmla="*/ 63756 w 151629"/>
              <a:gd name="connsiteY7" fmla="*/ 67536 h 310101"/>
              <a:gd name="connsiteX8" fmla="*/ 95506 w 151629"/>
              <a:gd name="connsiteY8" fmla="*/ 150086 h 310101"/>
              <a:gd name="connsiteX9" fmla="*/ 256 w 151629"/>
              <a:gd name="connsiteY9" fmla="*/ 861 h 31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629" h="310101">
                <a:moveTo>
                  <a:pt x="256" y="861"/>
                </a:moveTo>
                <a:cubicBezTo>
                  <a:pt x="6077" y="-8135"/>
                  <a:pt x="111910" y="55365"/>
                  <a:pt x="130431" y="96111"/>
                </a:cubicBezTo>
                <a:cubicBezTo>
                  <a:pt x="148952" y="136857"/>
                  <a:pt x="108206" y="235282"/>
                  <a:pt x="111381" y="245336"/>
                </a:cubicBezTo>
                <a:cubicBezTo>
                  <a:pt x="114556" y="255390"/>
                  <a:pt x="162181" y="145853"/>
                  <a:pt x="149481" y="156436"/>
                </a:cubicBezTo>
                <a:cubicBezTo>
                  <a:pt x="136781" y="167019"/>
                  <a:pt x="43119" y="297194"/>
                  <a:pt x="35181" y="308836"/>
                </a:cubicBezTo>
                <a:cubicBezTo>
                  <a:pt x="27244" y="320478"/>
                  <a:pt x="84394" y="248511"/>
                  <a:pt x="101856" y="226286"/>
                </a:cubicBezTo>
                <a:cubicBezTo>
                  <a:pt x="119318" y="204061"/>
                  <a:pt x="146306" y="201944"/>
                  <a:pt x="139956" y="175486"/>
                </a:cubicBezTo>
                <a:cubicBezTo>
                  <a:pt x="133606" y="149028"/>
                  <a:pt x="71164" y="71769"/>
                  <a:pt x="63756" y="67536"/>
                </a:cubicBezTo>
                <a:cubicBezTo>
                  <a:pt x="56348" y="63303"/>
                  <a:pt x="101327" y="156436"/>
                  <a:pt x="95506" y="150086"/>
                </a:cubicBezTo>
                <a:cubicBezTo>
                  <a:pt x="89685" y="143736"/>
                  <a:pt x="-5565" y="9857"/>
                  <a:pt x="256" y="8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3FA25A8A-0DB1-E59E-66F6-221B88F49A4F}"/>
              </a:ext>
            </a:extLst>
          </p:cNvPr>
          <p:cNvSpPr/>
          <p:nvPr/>
        </p:nvSpPr>
        <p:spPr>
          <a:xfrm>
            <a:off x="3390828" y="4273487"/>
            <a:ext cx="86037" cy="235068"/>
          </a:xfrm>
          <a:custGeom>
            <a:avLst/>
            <a:gdLst>
              <a:gd name="connsiteX0" fmla="*/ 60397 w 86037"/>
              <a:gd name="connsiteY0" fmla="*/ 63 h 235068"/>
              <a:gd name="connsiteX1" fmla="*/ 72 w 86037"/>
              <a:gd name="connsiteY1" fmla="*/ 101663 h 235068"/>
              <a:gd name="connsiteX2" fmla="*/ 47697 w 86037"/>
              <a:gd name="connsiteY2" fmla="*/ 139763 h 235068"/>
              <a:gd name="connsiteX3" fmla="*/ 28647 w 86037"/>
              <a:gd name="connsiteY3" fmla="*/ 146113 h 235068"/>
              <a:gd name="connsiteX4" fmla="*/ 85797 w 86037"/>
              <a:gd name="connsiteY4" fmla="*/ 235013 h 235068"/>
              <a:gd name="connsiteX5" fmla="*/ 47697 w 86037"/>
              <a:gd name="connsiteY5" fmla="*/ 158813 h 235068"/>
              <a:gd name="connsiteX6" fmla="*/ 12772 w 86037"/>
              <a:gd name="connsiteY6" fmla="*/ 117538 h 235068"/>
              <a:gd name="connsiteX7" fmla="*/ 60397 w 86037"/>
              <a:gd name="connsiteY7" fmla="*/ 63 h 23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037" h="235068">
                <a:moveTo>
                  <a:pt x="60397" y="63"/>
                </a:moveTo>
                <a:cubicBezTo>
                  <a:pt x="58280" y="-2583"/>
                  <a:pt x="2189" y="78380"/>
                  <a:pt x="72" y="101663"/>
                </a:cubicBezTo>
                <a:cubicBezTo>
                  <a:pt x="-2045" y="124946"/>
                  <a:pt x="42934" y="132355"/>
                  <a:pt x="47697" y="139763"/>
                </a:cubicBezTo>
                <a:cubicBezTo>
                  <a:pt x="52459" y="147171"/>
                  <a:pt x="22297" y="130238"/>
                  <a:pt x="28647" y="146113"/>
                </a:cubicBezTo>
                <a:cubicBezTo>
                  <a:pt x="34997" y="161988"/>
                  <a:pt x="82622" y="232896"/>
                  <a:pt x="85797" y="235013"/>
                </a:cubicBezTo>
                <a:cubicBezTo>
                  <a:pt x="88972" y="237130"/>
                  <a:pt x="59868" y="178392"/>
                  <a:pt x="47697" y="158813"/>
                </a:cubicBezTo>
                <a:cubicBezTo>
                  <a:pt x="35526" y="139234"/>
                  <a:pt x="11184" y="142938"/>
                  <a:pt x="12772" y="117538"/>
                </a:cubicBezTo>
                <a:cubicBezTo>
                  <a:pt x="14359" y="92138"/>
                  <a:pt x="62514" y="2709"/>
                  <a:pt x="60397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8A5F5DB0-F38D-D36B-86E5-AE1FA5107DC6}"/>
              </a:ext>
            </a:extLst>
          </p:cNvPr>
          <p:cNvSpPr/>
          <p:nvPr/>
        </p:nvSpPr>
        <p:spPr>
          <a:xfrm>
            <a:off x="3908363" y="4796632"/>
            <a:ext cx="165206" cy="560685"/>
          </a:xfrm>
          <a:custGeom>
            <a:avLst/>
            <a:gdLst>
              <a:gd name="connsiteX0" fmla="*/ 62 w 165206"/>
              <a:gd name="connsiteY0" fmla="*/ 793 h 560685"/>
              <a:gd name="connsiteX1" fmla="*/ 54037 w 165206"/>
              <a:gd name="connsiteY1" fmla="*/ 118268 h 560685"/>
              <a:gd name="connsiteX2" fmla="*/ 22287 w 165206"/>
              <a:gd name="connsiteY2" fmla="*/ 343693 h 560685"/>
              <a:gd name="connsiteX3" fmla="*/ 79437 w 165206"/>
              <a:gd name="connsiteY3" fmla="*/ 248443 h 560685"/>
              <a:gd name="connsiteX4" fmla="*/ 79437 w 165206"/>
              <a:gd name="connsiteY4" fmla="*/ 365918 h 560685"/>
              <a:gd name="connsiteX5" fmla="*/ 111187 w 165206"/>
              <a:gd name="connsiteY5" fmla="*/ 559593 h 560685"/>
              <a:gd name="connsiteX6" fmla="*/ 165162 w 165206"/>
              <a:gd name="connsiteY6" fmla="*/ 448468 h 560685"/>
              <a:gd name="connsiteX7" fmla="*/ 101662 w 165206"/>
              <a:gd name="connsiteY7" fmla="*/ 534193 h 560685"/>
              <a:gd name="connsiteX8" fmla="*/ 73087 w 165206"/>
              <a:gd name="connsiteY8" fmla="*/ 277018 h 560685"/>
              <a:gd name="connsiteX9" fmla="*/ 60387 w 165206"/>
              <a:gd name="connsiteY9" fmla="*/ 343693 h 560685"/>
              <a:gd name="connsiteX10" fmla="*/ 66737 w 165206"/>
              <a:gd name="connsiteY10" fmla="*/ 172243 h 560685"/>
              <a:gd name="connsiteX11" fmla="*/ 62 w 165206"/>
              <a:gd name="connsiteY11" fmla="*/ 793 h 56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5206" h="560685">
                <a:moveTo>
                  <a:pt x="62" y="793"/>
                </a:moveTo>
                <a:cubicBezTo>
                  <a:pt x="-2055" y="-8203"/>
                  <a:pt x="50333" y="61118"/>
                  <a:pt x="54037" y="118268"/>
                </a:cubicBezTo>
                <a:cubicBezTo>
                  <a:pt x="57741" y="175418"/>
                  <a:pt x="18054" y="321997"/>
                  <a:pt x="22287" y="343693"/>
                </a:cubicBezTo>
                <a:cubicBezTo>
                  <a:pt x="26520" y="365389"/>
                  <a:pt x="69912" y="244739"/>
                  <a:pt x="79437" y="248443"/>
                </a:cubicBezTo>
                <a:cubicBezTo>
                  <a:pt x="88962" y="252147"/>
                  <a:pt x="74145" y="314060"/>
                  <a:pt x="79437" y="365918"/>
                </a:cubicBezTo>
                <a:cubicBezTo>
                  <a:pt x="84729" y="417776"/>
                  <a:pt x="96899" y="545835"/>
                  <a:pt x="111187" y="559593"/>
                </a:cubicBezTo>
                <a:cubicBezTo>
                  <a:pt x="125475" y="573351"/>
                  <a:pt x="166749" y="452701"/>
                  <a:pt x="165162" y="448468"/>
                </a:cubicBezTo>
                <a:cubicBezTo>
                  <a:pt x="163575" y="444235"/>
                  <a:pt x="117008" y="562768"/>
                  <a:pt x="101662" y="534193"/>
                </a:cubicBezTo>
                <a:cubicBezTo>
                  <a:pt x="86316" y="505618"/>
                  <a:pt x="79966" y="308768"/>
                  <a:pt x="73087" y="277018"/>
                </a:cubicBezTo>
                <a:cubicBezTo>
                  <a:pt x="66208" y="245268"/>
                  <a:pt x="61445" y="361155"/>
                  <a:pt x="60387" y="343693"/>
                </a:cubicBezTo>
                <a:cubicBezTo>
                  <a:pt x="59329" y="326231"/>
                  <a:pt x="72029" y="227805"/>
                  <a:pt x="66737" y="172243"/>
                </a:cubicBezTo>
                <a:cubicBezTo>
                  <a:pt x="61445" y="116681"/>
                  <a:pt x="2179" y="9789"/>
                  <a:pt x="62" y="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F91BA9A-E786-BC27-9ABF-1D5BF51207F0}"/>
              </a:ext>
            </a:extLst>
          </p:cNvPr>
          <p:cNvSpPr/>
          <p:nvPr/>
        </p:nvSpPr>
        <p:spPr>
          <a:xfrm>
            <a:off x="3978271" y="4835842"/>
            <a:ext cx="412873" cy="285521"/>
          </a:xfrm>
          <a:custGeom>
            <a:avLst/>
            <a:gdLst>
              <a:gd name="connsiteX0" fmla="*/ 4 w 412873"/>
              <a:gd name="connsiteY0" fmla="*/ 6033 h 285521"/>
              <a:gd name="connsiteX1" fmla="*/ 257179 w 412873"/>
              <a:gd name="connsiteY1" fmla="*/ 2858 h 285521"/>
              <a:gd name="connsiteX2" fmla="*/ 247654 w 412873"/>
              <a:gd name="connsiteY2" fmla="*/ 34608 h 285521"/>
              <a:gd name="connsiteX3" fmla="*/ 320679 w 412873"/>
              <a:gd name="connsiteY3" fmla="*/ 79058 h 285521"/>
              <a:gd name="connsiteX4" fmla="*/ 406404 w 412873"/>
              <a:gd name="connsiteY4" fmla="*/ 199708 h 285521"/>
              <a:gd name="connsiteX5" fmla="*/ 406404 w 412873"/>
              <a:gd name="connsiteY5" fmla="*/ 285433 h 285521"/>
              <a:gd name="connsiteX6" fmla="*/ 403229 w 412873"/>
              <a:gd name="connsiteY6" fmla="*/ 212408 h 285521"/>
              <a:gd name="connsiteX7" fmla="*/ 301629 w 412873"/>
              <a:gd name="connsiteY7" fmla="*/ 50483 h 285521"/>
              <a:gd name="connsiteX8" fmla="*/ 250829 w 412873"/>
              <a:gd name="connsiteY8" fmla="*/ 2858 h 285521"/>
              <a:gd name="connsiteX9" fmla="*/ 4 w 412873"/>
              <a:gd name="connsiteY9" fmla="*/ 6033 h 285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2873" h="285521">
                <a:moveTo>
                  <a:pt x="4" y="6033"/>
                </a:moveTo>
                <a:cubicBezTo>
                  <a:pt x="1062" y="6033"/>
                  <a:pt x="215904" y="-1904"/>
                  <a:pt x="257179" y="2858"/>
                </a:cubicBezTo>
                <a:cubicBezTo>
                  <a:pt x="298454" y="7620"/>
                  <a:pt x="237071" y="21908"/>
                  <a:pt x="247654" y="34608"/>
                </a:cubicBezTo>
                <a:cubicBezTo>
                  <a:pt x="258237" y="47308"/>
                  <a:pt x="294221" y="51541"/>
                  <a:pt x="320679" y="79058"/>
                </a:cubicBezTo>
                <a:cubicBezTo>
                  <a:pt x="347137" y="106575"/>
                  <a:pt x="392117" y="165312"/>
                  <a:pt x="406404" y="199708"/>
                </a:cubicBezTo>
                <a:cubicBezTo>
                  <a:pt x="420692" y="234104"/>
                  <a:pt x="406933" y="283316"/>
                  <a:pt x="406404" y="285433"/>
                </a:cubicBezTo>
                <a:cubicBezTo>
                  <a:pt x="405875" y="287550"/>
                  <a:pt x="420691" y="251566"/>
                  <a:pt x="403229" y="212408"/>
                </a:cubicBezTo>
                <a:cubicBezTo>
                  <a:pt x="385767" y="173250"/>
                  <a:pt x="327029" y="85408"/>
                  <a:pt x="301629" y="50483"/>
                </a:cubicBezTo>
                <a:cubicBezTo>
                  <a:pt x="276229" y="15558"/>
                  <a:pt x="298454" y="10795"/>
                  <a:pt x="250829" y="2858"/>
                </a:cubicBezTo>
                <a:cubicBezTo>
                  <a:pt x="203204" y="-5079"/>
                  <a:pt x="-1054" y="6033"/>
                  <a:pt x="4" y="6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5A6DD7F-6C8F-D6E5-6370-7C1B8E032BD4}"/>
              </a:ext>
            </a:extLst>
          </p:cNvPr>
          <p:cNvSpPr/>
          <p:nvPr/>
        </p:nvSpPr>
        <p:spPr>
          <a:xfrm>
            <a:off x="4181957" y="2213164"/>
            <a:ext cx="813420" cy="129750"/>
          </a:xfrm>
          <a:custGeom>
            <a:avLst/>
            <a:gdLst>
              <a:gd name="connsiteX0" fmla="*/ 299 w 813420"/>
              <a:gd name="connsiteY0" fmla="*/ 65341 h 129750"/>
              <a:gd name="connsiteX1" fmla="*/ 558682 w 813420"/>
              <a:gd name="connsiteY1" fmla="*/ 27866 h 129750"/>
              <a:gd name="connsiteX2" fmla="*/ 494974 w 813420"/>
              <a:gd name="connsiteY2" fmla="*/ 42856 h 129750"/>
              <a:gd name="connsiteX3" fmla="*/ 659866 w 813420"/>
              <a:gd name="connsiteY3" fmla="*/ 50351 h 129750"/>
              <a:gd name="connsiteX4" fmla="*/ 809768 w 813420"/>
              <a:gd name="connsiteY4" fmla="*/ 129049 h 129750"/>
              <a:gd name="connsiteX5" fmla="*/ 738564 w 813420"/>
              <a:gd name="connsiteY5" fmla="*/ 84079 h 129750"/>
              <a:gd name="connsiteX6" fmla="*/ 435013 w 813420"/>
              <a:gd name="connsiteY6" fmla="*/ 1633 h 129750"/>
              <a:gd name="connsiteX7" fmla="*/ 479984 w 813420"/>
              <a:gd name="connsiteY7" fmla="*/ 31613 h 129750"/>
              <a:gd name="connsiteX8" fmla="*/ 299 w 813420"/>
              <a:gd name="connsiteY8" fmla="*/ 65341 h 12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3420" h="129750">
                <a:moveTo>
                  <a:pt x="299" y="65341"/>
                </a:moveTo>
                <a:cubicBezTo>
                  <a:pt x="13415" y="64717"/>
                  <a:pt x="476236" y="31613"/>
                  <a:pt x="558682" y="27866"/>
                </a:cubicBezTo>
                <a:cubicBezTo>
                  <a:pt x="641128" y="24119"/>
                  <a:pt x="478110" y="39108"/>
                  <a:pt x="494974" y="42856"/>
                </a:cubicBezTo>
                <a:cubicBezTo>
                  <a:pt x="511838" y="46603"/>
                  <a:pt x="607400" y="35985"/>
                  <a:pt x="659866" y="50351"/>
                </a:cubicBezTo>
                <a:cubicBezTo>
                  <a:pt x="712332" y="64717"/>
                  <a:pt x="796652" y="123428"/>
                  <a:pt x="809768" y="129049"/>
                </a:cubicBezTo>
                <a:cubicBezTo>
                  <a:pt x="822884" y="134670"/>
                  <a:pt x="801023" y="105315"/>
                  <a:pt x="738564" y="84079"/>
                </a:cubicBezTo>
                <a:cubicBezTo>
                  <a:pt x="676105" y="62843"/>
                  <a:pt x="478110" y="10377"/>
                  <a:pt x="435013" y="1633"/>
                </a:cubicBezTo>
                <a:cubicBezTo>
                  <a:pt x="391916" y="-7111"/>
                  <a:pt x="551812" y="21620"/>
                  <a:pt x="479984" y="31613"/>
                </a:cubicBezTo>
                <a:cubicBezTo>
                  <a:pt x="408156" y="41606"/>
                  <a:pt x="-12817" y="65965"/>
                  <a:pt x="299" y="65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5BE02B58-281D-1FA3-7279-5E6E9AA63582}"/>
              </a:ext>
            </a:extLst>
          </p:cNvPr>
          <p:cNvSpPr/>
          <p:nvPr/>
        </p:nvSpPr>
        <p:spPr>
          <a:xfrm>
            <a:off x="4394162" y="2709816"/>
            <a:ext cx="625015" cy="229356"/>
          </a:xfrm>
          <a:custGeom>
            <a:avLst/>
            <a:gdLst>
              <a:gd name="connsiteX0" fmla="*/ 38 w 625015"/>
              <a:gd name="connsiteY0" fmla="*/ 18870 h 229356"/>
              <a:gd name="connsiteX1" fmla="*/ 308467 w 625015"/>
              <a:gd name="connsiteY1" fmla="*/ 40641 h 229356"/>
              <a:gd name="connsiteX2" fmla="*/ 261295 w 625015"/>
              <a:gd name="connsiteY2" fmla="*/ 80555 h 229356"/>
              <a:gd name="connsiteX3" fmla="*/ 442724 w 625015"/>
              <a:gd name="connsiteY3" fmla="*/ 91441 h 229356"/>
              <a:gd name="connsiteX4" fmla="*/ 348381 w 625015"/>
              <a:gd name="connsiteY4" fmla="*/ 116841 h 229356"/>
              <a:gd name="connsiteX5" fmla="*/ 504409 w 625015"/>
              <a:gd name="connsiteY5" fmla="*/ 131355 h 229356"/>
              <a:gd name="connsiteX6" fmla="*/ 624152 w 625015"/>
              <a:gd name="connsiteY6" fmla="*/ 229327 h 229356"/>
              <a:gd name="connsiteX7" fmla="*/ 442724 w 625015"/>
              <a:gd name="connsiteY7" fmla="*/ 120470 h 229356"/>
              <a:gd name="connsiteX8" fmla="*/ 217752 w 625015"/>
              <a:gd name="connsiteY8" fmla="*/ 4355 h 229356"/>
              <a:gd name="connsiteX9" fmla="*/ 286695 w 625015"/>
              <a:gd name="connsiteY9" fmla="*/ 26127 h 229356"/>
              <a:gd name="connsiteX10" fmla="*/ 38 w 625015"/>
              <a:gd name="connsiteY10" fmla="*/ 18870 h 22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015" h="229356">
                <a:moveTo>
                  <a:pt x="38" y="18870"/>
                </a:moveTo>
                <a:cubicBezTo>
                  <a:pt x="3667" y="21289"/>
                  <a:pt x="264924" y="30360"/>
                  <a:pt x="308467" y="40641"/>
                </a:cubicBezTo>
                <a:cubicBezTo>
                  <a:pt x="352010" y="50922"/>
                  <a:pt x="238919" y="72088"/>
                  <a:pt x="261295" y="80555"/>
                </a:cubicBezTo>
                <a:cubicBezTo>
                  <a:pt x="283671" y="89022"/>
                  <a:pt x="428210" y="85393"/>
                  <a:pt x="442724" y="91441"/>
                </a:cubicBezTo>
                <a:cubicBezTo>
                  <a:pt x="457238" y="97489"/>
                  <a:pt x="338100" y="110189"/>
                  <a:pt x="348381" y="116841"/>
                </a:cubicBezTo>
                <a:cubicBezTo>
                  <a:pt x="358662" y="123493"/>
                  <a:pt x="458447" y="112607"/>
                  <a:pt x="504409" y="131355"/>
                </a:cubicBezTo>
                <a:cubicBezTo>
                  <a:pt x="550371" y="150103"/>
                  <a:pt x="634433" y="231141"/>
                  <a:pt x="624152" y="229327"/>
                </a:cubicBezTo>
                <a:cubicBezTo>
                  <a:pt x="613871" y="227513"/>
                  <a:pt x="510457" y="157965"/>
                  <a:pt x="442724" y="120470"/>
                </a:cubicBezTo>
                <a:cubicBezTo>
                  <a:pt x="374991" y="82975"/>
                  <a:pt x="243757" y="20079"/>
                  <a:pt x="217752" y="4355"/>
                </a:cubicBezTo>
                <a:cubicBezTo>
                  <a:pt x="191747" y="-11369"/>
                  <a:pt x="325400" y="20079"/>
                  <a:pt x="286695" y="26127"/>
                </a:cubicBezTo>
                <a:cubicBezTo>
                  <a:pt x="247990" y="32175"/>
                  <a:pt x="-3591" y="16451"/>
                  <a:pt x="38" y="18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EBA7B0AF-7490-B630-EFA8-AD07B99E6A41}"/>
              </a:ext>
            </a:extLst>
          </p:cNvPr>
          <p:cNvSpPr/>
          <p:nvPr/>
        </p:nvSpPr>
        <p:spPr>
          <a:xfrm>
            <a:off x="4360412" y="4295620"/>
            <a:ext cx="220265" cy="201320"/>
          </a:xfrm>
          <a:custGeom>
            <a:avLst/>
            <a:gdLst>
              <a:gd name="connsiteX0" fmla="*/ 218412 w 220265"/>
              <a:gd name="connsiteY0" fmla="*/ 13 h 201320"/>
              <a:gd name="connsiteX1" fmla="*/ 150173 w 220265"/>
              <a:gd name="connsiteY1" fmla="*/ 105783 h 201320"/>
              <a:gd name="connsiteX2" fmla="*/ 48 w 220265"/>
              <a:gd name="connsiteY2" fmla="*/ 201317 h 201320"/>
              <a:gd name="connsiteX3" fmla="*/ 133113 w 220265"/>
              <a:gd name="connsiteY3" fmla="*/ 102371 h 201320"/>
              <a:gd name="connsiteX4" fmla="*/ 81934 w 220265"/>
              <a:gd name="connsiteY4" fmla="*/ 112607 h 201320"/>
              <a:gd name="connsiteX5" fmla="*/ 218412 w 220265"/>
              <a:gd name="connsiteY5" fmla="*/ 13 h 20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265" h="201320">
                <a:moveTo>
                  <a:pt x="218412" y="13"/>
                </a:moveTo>
                <a:cubicBezTo>
                  <a:pt x="229785" y="-1124"/>
                  <a:pt x="186567" y="72232"/>
                  <a:pt x="150173" y="105783"/>
                </a:cubicBezTo>
                <a:cubicBezTo>
                  <a:pt x="113779" y="139334"/>
                  <a:pt x="2891" y="201886"/>
                  <a:pt x="48" y="201317"/>
                </a:cubicBezTo>
                <a:cubicBezTo>
                  <a:pt x="-2795" y="200748"/>
                  <a:pt x="119465" y="117156"/>
                  <a:pt x="133113" y="102371"/>
                </a:cubicBezTo>
                <a:cubicBezTo>
                  <a:pt x="146761" y="87586"/>
                  <a:pt x="64306" y="124549"/>
                  <a:pt x="81934" y="112607"/>
                </a:cubicBezTo>
                <a:cubicBezTo>
                  <a:pt x="99562" y="100665"/>
                  <a:pt x="207039" y="1150"/>
                  <a:pt x="21841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96AE3356-13A5-C3A2-9ECB-2C1BEA0F5B50}"/>
              </a:ext>
            </a:extLst>
          </p:cNvPr>
          <p:cNvSpPr/>
          <p:nvPr/>
        </p:nvSpPr>
        <p:spPr>
          <a:xfrm>
            <a:off x="1949322" y="2996480"/>
            <a:ext cx="798208" cy="1078372"/>
          </a:xfrm>
          <a:custGeom>
            <a:avLst/>
            <a:gdLst>
              <a:gd name="connsiteX0" fmla="*/ 210436 w 798208"/>
              <a:gd name="connsiteY0" fmla="*/ 2616 h 1078372"/>
              <a:gd name="connsiteX1" fmla="*/ 50075 w 798208"/>
              <a:gd name="connsiteY1" fmla="*/ 470051 h 1078372"/>
              <a:gd name="connsiteX2" fmla="*/ 121726 w 798208"/>
              <a:gd name="connsiteY2" fmla="*/ 203920 h 1078372"/>
              <a:gd name="connsiteX3" fmla="*/ 77371 w 798208"/>
              <a:gd name="connsiteY3" fmla="*/ 432520 h 1078372"/>
              <a:gd name="connsiteX4" fmla="*/ 149021 w 798208"/>
              <a:gd name="connsiteY4" fmla="*/ 661120 h 1078372"/>
              <a:gd name="connsiteX5" fmla="*/ 94430 w 798208"/>
              <a:gd name="connsiteY5" fmla="*/ 586057 h 1078372"/>
              <a:gd name="connsiteX6" fmla="*/ 333266 w 798208"/>
              <a:gd name="connsiteY6" fmla="*/ 910192 h 1078372"/>
              <a:gd name="connsiteX7" fmla="*/ 220672 w 798208"/>
              <a:gd name="connsiteY7" fmla="*/ 859013 h 1078372"/>
              <a:gd name="connsiteX8" fmla="*/ 476568 w 798208"/>
              <a:gd name="connsiteY8" fmla="*/ 1015962 h 1078372"/>
              <a:gd name="connsiteX9" fmla="*/ 793878 w 798208"/>
              <a:gd name="connsiteY9" fmla="*/ 1067141 h 1078372"/>
              <a:gd name="connsiteX10" fmla="*/ 633517 w 798208"/>
              <a:gd name="connsiteY10" fmla="*/ 1070553 h 1078372"/>
              <a:gd name="connsiteX11" fmla="*/ 258203 w 798208"/>
              <a:gd name="connsiteY11" fmla="*/ 978430 h 1078372"/>
              <a:gd name="connsiteX12" fmla="*/ 340090 w 798208"/>
              <a:gd name="connsiteY12" fmla="*/ 1019374 h 1078372"/>
              <a:gd name="connsiteX13" fmla="*/ 87606 w 798208"/>
              <a:gd name="connsiteY13" fmla="*/ 756654 h 1078372"/>
              <a:gd name="connsiteX14" fmla="*/ 104666 w 798208"/>
              <a:gd name="connsiteY14" fmla="*/ 807833 h 1078372"/>
              <a:gd name="connsiteX15" fmla="*/ 22779 w 798208"/>
              <a:gd name="connsiteY15" fmla="*/ 408636 h 1078372"/>
              <a:gd name="connsiteX16" fmla="*/ 5720 w 798208"/>
              <a:gd name="connsiteY16" fmla="*/ 514407 h 1078372"/>
              <a:gd name="connsiteX17" fmla="*/ 108078 w 798208"/>
              <a:gd name="connsiteY17" fmla="*/ 104974 h 1078372"/>
              <a:gd name="connsiteX18" fmla="*/ 43251 w 798208"/>
              <a:gd name="connsiteY18" fmla="*/ 272159 h 1078372"/>
              <a:gd name="connsiteX19" fmla="*/ 210436 w 798208"/>
              <a:gd name="connsiteY19" fmla="*/ 2616 h 107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98208" h="1078372">
                <a:moveTo>
                  <a:pt x="210436" y="2616"/>
                </a:moveTo>
                <a:cubicBezTo>
                  <a:pt x="211573" y="35598"/>
                  <a:pt x="64860" y="436500"/>
                  <a:pt x="50075" y="470051"/>
                </a:cubicBezTo>
                <a:cubicBezTo>
                  <a:pt x="35290" y="503602"/>
                  <a:pt x="117177" y="210175"/>
                  <a:pt x="121726" y="203920"/>
                </a:cubicBezTo>
                <a:cubicBezTo>
                  <a:pt x="126275" y="197665"/>
                  <a:pt x="72822" y="356320"/>
                  <a:pt x="77371" y="432520"/>
                </a:cubicBezTo>
                <a:cubicBezTo>
                  <a:pt x="81920" y="508720"/>
                  <a:pt x="146178" y="635531"/>
                  <a:pt x="149021" y="661120"/>
                </a:cubicBezTo>
                <a:cubicBezTo>
                  <a:pt x="151864" y="686710"/>
                  <a:pt x="94430" y="586057"/>
                  <a:pt x="94430" y="586057"/>
                </a:cubicBezTo>
                <a:cubicBezTo>
                  <a:pt x="125137" y="627569"/>
                  <a:pt x="312226" y="864699"/>
                  <a:pt x="333266" y="910192"/>
                </a:cubicBezTo>
                <a:cubicBezTo>
                  <a:pt x="354306" y="955685"/>
                  <a:pt x="196788" y="841385"/>
                  <a:pt x="220672" y="859013"/>
                </a:cubicBezTo>
                <a:cubicBezTo>
                  <a:pt x="244556" y="876641"/>
                  <a:pt x="381034" y="981274"/>
                  <a:pt x="476568" y="1015962"/>
                </a:cubicBezTo>
                <a:cubicBezTo>
                  <a:pt x="572102" y="1050650"/>
                  <a:pt x="767720" y="1058043"/>
                  <a:pt x="793878" y="1067141"/>
                </a:cubicBezTo>
                <a:cubicBezTo>
                  <a:pt x="820036" y="1076239"/>
                  <a:pt x="722796" y="1085338"/>
                  <a:pt x="633517" y="1070553"/>
                </a:cubicBezTo>
                <a:cubicBezTo>
                  <a:pt x="544238" y="1055768"/>
                  <a:pt x="307107" y="986960"/>
                  <a:pt x="258203" y="978430"/>
                </a:cubicBezTo>
                <a:cubicBezTo>
                  <a:pt x="209299" y="969900"/>
                  <a:pt x="368523" y="1056337"/>
                  <a:pt x="340090" y="1019374"/>
                </a:cubicBezTo>
                <a:cubicBezTo>
                  <a:pt x="311657" y="982411"/>
                  <a:pt x="126843" y="791911"/>
                  <a:pt x="87606" y="756654"/>
                </a:cubicBezTo>
                <a:cubicBezTo>
                  <a:pt x="48369" y="721397"/>
                  <a:pt x="115471" y="865836"/>
                  <a:pt x="104666" y="807833"/>
                </a:cubicBezTo>
                <a:cubicBezTo>
                  <a:pt x="93861" y="749830"/>
                  <a:pt x="39270" y="457540"/>
                  <a:pt x="22779" y="408636"/>
                </a:cubicBezTo>
                <a:cubicBezTo>
                  <a:pt x="6288" y="359732"/>
                  <a:pt x="-8496" y="565017"/>
                  <a:pt x="5720" y="514407"/>
                </a:cubicBezTo>
                <a:cubicBezTo>
                  <a:pt x="19936" y="463797"/>
                  <a:pt x="101823" y="145349"/>
                  <a:pt x="108078" y="104974"/>
                </a:cubicBezTo>
                <a:cubicBezTo>
                  <a:pt x="114333" y="64599"/>
                  <a:pt x="27329" y="285238"/>
                  <a:pt x="43251" y="272159"/>
                </a:cubicBezTo>
                <a:cubicBezTo>
                  <a:pt x="59173" y="259080"/>
                  <a:pt x="209299" y="-30366"/>
                  <a:pt x="210436" y="2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32EC04F8-2F54-0749-D3FE-7A16780CAFA3}"/>
              </a:ext>
            </a:extLst>
          </p:cNvPr>
          <p:cNvSpPr/>
          <p:nvPr/>
        </p:nvSpPr>
        <p:spPr>
          <a:xfrm>
            <a:off x="1698313" y="2453744"/>
            <a:ext cx="383258" cy="735757"/>
          </a:xfrm>
          <a:custGeom>
            <a:avLst/>
            <a:gdLst>
              <a:gd name="connsiteX0" fmla="*/ 314732 w 383258"/>
              <a:gd name="connsiteY0" fmla="*/ 40384 h 735757"/>
              <a:gd name="connsiteX1" fmla="*/ 4245 w 383258"/>
              <a:gd name="connsiteY1" fmla="*/ 74504 h 735757"/>
              <a:gd name="connsiteX2" fmla="*/ 130487 w 383258"/>
              <a:gd name="connsiteY2" fmla="*/ 81328 h 735757"/>
              <a:gd name="connsiteX3" fmla="*/ 72484 w 383258"/>
              <a:gd name="connsiteY3" fmla="*/ 170038 h 735757"/>
              <a:gd name="connsiteX4" fmla="*/ 157783 w 383258"/>
              <a:gd name="connsiteY4" fmla="*/ 344047 h 735757"/>
              <a:gd name="connsiteX5" fmla="*/ 120251 w 383258"/>
              <a:gd name="connsiteY5" fmla="*/ 289456 h 735757"/>
              <a:gd name="connsiteX6" fmla="*/ 243081 w 383258"/>
              <a:gd name="connsiteY6" fmla="*/ 480525 h 735757"/>
              <a:gd name="connsiteX7" fmla="*/ 287436 w 383258"/>
              <a:gd name="connsiteY7" fmla="*/ 384990 h 735757"/>
              <a:gd name="connsiteX8" fmla="*/ 280612 w 383258"/>
              <a:gd name="connsiteY8" fmla="*/ 463465 h 735757"/>
              <a:gd name="connsiteX9" fmla="*/ 355675 w 383258"/>
              <a:gd name="connsiteY9" fmla="*/ 579471 h 735757"/>
              <a:gd name="connsiteX10" fmla="*/ 372735 w 383258"/>
              <a:gd name="connsiteY10" fmla="*/ 432757 h 735757"/>
              <a:gd name="connsiteX11" fmla="*/ 369323 w 383258"/>
              <a:gd name="connsiteY11" fmla="*/ 733008 h 735757"/>
              <a:gd name="connsiteX12" fmla="*/ 355675 w 383258"/>
              <a:gd name="connsiteY12" fmla="*/ 562411 h 735757"/>
              <a:gd name="connsiteX13" fmla="*/ 41777 w 383258"/>
              <a:gd name="connsiteY13" fmla="*/ 241689 h 735757"/>
              <a:gd name="connsiteX14" fmla="*/ 113427 w 383258"/>
              <a:gd name="connsiteY14" fmla="*/ 354283 h 735757"/>
              <a:gd name="connsiteX15" fmla="*/ 65660 w 383258"/>
              <a:gd name="connsiteY15" fmla="*/ 13089 h 735757"/>
              <a:gd name="connsiteX16" fmla="*/ 96368 w 383258"/>
              <a:gd name="connsiteY16" fmla="*/ 64268 h 735757"/>
              <a:gd name="connsiteX17" fmla="*/ 96368 w 383258"/>
              <a:gd name="connsiteY17" fmla="*/ 2853 h 735757"/>
              <a:gd name="connsiteX18" fmla="*/ 205550 w 383258"/>
              <a:gd name="connsiteY18" fmla="*/ 57444 h 735757"/>
              <a:gd name="connsiteX19" fmla="*/ 314732 w 383258"/>
              <a:gd name="connsiteY19" fmla="*/ 40384 h 7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3258" h="735757">
                <a:moveTo>
                  <a:pt x="314732" y="40384"/>
                </a:moveTo>
                <a:cubicBezTo>
                  <a:pt x="281181" y="43227"/>
                  <a:pt x="34952" y="67680"/>
                  <a:pt x="4245" y="74504"/>
                </a:cubicBezTo>
                <a:cubicBezTo>
                  <a:pt x="-26463" y="81328"/>
                  <a:pt x="119114" y="65406"/>
                  <a:pt x="130487" y="81328"/>
                </a:cubicBezTo>
                <a:cubicBezTo>
                  <a:pt x="141860" y="97250"/>
                  <a:pt x="67935" y="126252"/>
                  <a:pt x="72484" y="170038"/>
                </a:cubicBezTo>
                <a:cubicBezTo>
                  <a:pt x="77033" y="213825"/>
                  <a:pt x="149822" y="324144"/>
                  <a:pt x="157783" y="344047"/>
                </a:cubicBezTo>
                <a:cubicBezTo>
                  <a:pt x="165744" y="363950"/>
                  <a:pt x="106035" y="266710"/>
                  <a:pt x="120251" y="289456"/>
                </a:cubicBezTo>
                <a:cubicBezTo>
                  <a:pt x="134467" y="312202"/>
                  <a:pt x="215217" y="464603"/>
                  <a:pt x="243081" y="480525"/>
                </a:cubicBezTo>
                <a:cubicBezTo>
                  <a:pt x="270945" y="496447"/>
                  <a:pt x="281181" y="387833"/>
                  <a:pt x="287436" y="384990"/>
                </a:cubicBezTo>
                <a:cubicBezTo>
                  <a:pt x="293691" y="382147"/>
                  <a:pt x="269239" y="431052"/>
                  <a:pt x="280612" y="463465"/>
                </a:cubicBezTo>
                <a:cubicBezTo>
                  <a:pt x="291985" y="495879"/>
                  <a:pt x="340321" y="584589"/>
                  <a:pt x="355675" y="579471"/>
                </a:cubicBezTo>
                <a:cubicBezTo>
                  <a:pt x="371029" y="574353"/>
                  <a:pt x="370460" y="407168"/>
                  <a:pt x="372735" y="432757"/>
                </a:cubicBezTo>
                <a:cubicBezTo>
                  <a:pt x="375010" y="458347"/>
                  <a:pt x="372166" y="711399"/>
                  <a:pt x="369323" y="733008"/>
                </a:cubicBezTo>
                <a:cubicBezTo>
                  <a:pt x="366480" y="754617"/>
                  <a:pt x="410266" y="644298"/>
                  <a:pt x="355675" y="562411"/>
                </a:cubicBezTo>
                <a:cubicBezTo>
                  <a:pt x="301084" y="480525"/>
                  <a:pt x="82152" y="276377"/>
                  <a:pt x="41777" y="241689"/>
                </a:cubicBezTo>
                <a:cubicBezTo>
                  <a:pt x="1402" y="207001"/>
                  <a:pt x="109446" y="392383"/>
                  <a:pt x="113427" y="354283"/>
                </a:cubicBezTo>
                <a:cubicBezTo>
                  <a:pt x="117408" y="316183"/>
                  <a:pt x="68503" y="61425"/>
                  <a:pt x="65660" y="13089"/>
                </a:cubicBezTo>
                <a:cubicBezTo>
                  <a:pt x="62817" y="-35247"/>
                  <a:pt x="91250" y="65974"/>
                  <a:pt x="96368" y="64268"/>
                </a:cubicBezTo>
                <a:cubicBezTo>
                  <a:pt x="101486" y="62562"/>
                  <a:pt x="78171" y="3990"/>
                  <a:pt x="96368" y="2853"/>
                </a:cubicBezTo>
                <a:cubicBezTo>
                  <a:pt x="114565" y="1716"/>
                  <a:pt x="172568" y="48345"/>
                  <a:pt x="205550" y="57444"/>
                </a:cubicBezTo>
                <a:cubicBezTo>
                  <a:pt x="238532" y="66543"/>
                  <a:pt x="348283" y="37541"/>
                  <a:pt x="314732" y="40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7F55F59A-D48F-4E26-9D60-75700FE76630}"/>
              </a:ext>
            </a:extLst>
          </p:cNvPr>
          <p:cNvSpPr/>
          <p:nvPr/>
        </p:nvSpPr>
        <p:spPr>
          <a:xfrm>
            <a:off x="1753623" y="1591994"/>
            <a:ext cx="335320" cy="406776"/>
          </a:xfrm>
          <a:custGeom>
            <a:avLst/>
            <a:gdLst>
              <a:gd name="connsiteX0" fmla="*/ 114 w 335320"/>
              <a:gd name="connsiteY0" fmla="*/ 1382 h 406776"/>
              <a:gd name="connsiteX1" fmla="*/ 174123 w 335320"/>
              <a:gd name="connsiteY1" fmla="*/ 274337 h 406776"/>
              <a:gd name="connsiteX2" fmla="*/ 88825 w 335320"/>
              <a:gd name="connsiteY2" fmla="*/ 209510 h 406776"/>
              <a:gd name="connsiteX3" fmla="*/ 327661 w 335320"/>
              <a:gd name="connsiteY3" fmla="*/ 397167 h 406776"/>
              <a:gd name="connsiteX4" fmla="*/ 266246 w 335320"/>
              <a:gd name="connsiteY4" fmla="*/ 366460 h 406776"/>
              <a:gd name="connsiteX5" fmla="*/ 163887 w 335320"/>
              <a:gd name="connsiteY5" fmla="*/ 253866 h 406776"/>
              <a:gd name="connsiteX6" fmla="*/ 136592 w 335320"/>
              <a:gd name="connsiteY6" fmla="*/ 107152 h 406776"/>
              <a:gd name="connsiteX7" fmla="*/ 146828 w 335320"/>
              <a:gd name="connsiteY7" fmla="*/ 165155 h 406776"/>
              <a:gd name="connsiteX8" fmla="*/ 114 w 335320"/>
              <a:gd name="connsiteY8" fmla="*/ 1382 h 4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320" h="406776">
                <a:moveTo>
                  <a:pt x="114" y="1382"/>
                </a:moveTo>
                <a:cubicBezTo>
                  <a:pt x="4663" y="19579"/>
                  <a:pt x="159338" y="239649"/>
                  <a:pt x="174123" y="274337"/>
                </a:cubicBezTo>
                <a:cubicBezTo>
                  <a:pt x="188908" y="309025"/>
                  <a:pt x="63235" y="189038"/>
                  <a:pt x="88825" y="209510"/>
                </a:cubicBezTo>
                <a:cubicBezTo>
                  <a:pt x="114415" y="229982"/>
                  <a:pt x="298091" y="371009"/>
                  <a:pt x="327661" y="397167"/>
                </a:cubicBezTo>
                <a:cubicBezTo>
                  <a:pt x="357231" y="423325"/>
                  <a:pt x="293542" y="390343"/>
                  <a:pt x="266246" y="366460"/>
                </a:cubicBezTo>
                <a:cubicBezTo>
                  <a:pt x="238950" y="342577"/>
                  <a:pt x="185496" y="297084"/>
                  <a:pt x="163887" y="253866"/>
                </a:cubicBezTo>
                <a:cubicBezTo>
                  <a:pt x="142278" y="210648"/>
                  <a:pt x="139435" y="121937"/>
                  <a:pt x="136592" y="107152"/>
                </a:cubicBezTo>
                <a:cubicBezTo>
                  <a:pt x="133749" y="92367"/>
                  <a:pt x="166162" y="179940"/>
                  <a:pt x="146828" y="165155"/>
                </a:cubicBezTo>
                <a:cubicBezTo>
                  <a:pt x="127494" y="150370"/>
                  <a:pt x="-4435" y="-16815"/>
                  <a:pt x="114" y="1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BB38533A-4B91-7DB8-7800-B4CEEDA8F2E1}"/>
              </a:ext>
            </a:extLst>
          </p:cNvPr>
          <p:cNvSpPr/>
          <p:nvPr/>
        </p:nvSpPr>
        <p:spPr>
          <a:xfrm>
            <a:off x="1593199" y="1641020"/>
            <a:ext cx="293211" cy="867014"/>
          </a:xfrm>
          <a:custGeom>
            <a:avLst/>
            <a:gdLst>
              <a:gd name="connsiteX0" fmla="*/ 208305 w 293211"/>
              <a:gd name="connsiteY0" fmla="*/ 123 h 867014"/>
              <a:gd name="connsiteX1" fmla="*/ 47944 w 293211"/>
              <a:gd name="connsiteY1" fmla="*/ 160484 h 867014"/>
              <a:gd name="connsiteX2" fmla="*/ 109359 w 293211"/>
              <a:gd name="connsiteY2" fmla="*/ 119541 h 867014"/>
              <a:gd name="connsiteX3" fmla="*/ 37708 w 293211"/>
              <a:gd name="connsiteY3" fmla="*/ 283314 h 867014"/>
              <a:gd name="connsiteX4" fmla="*/ 99123 w 293211"/>
              <a:gd name="connsiteY4" fmla="*/ 423204 h 867014"/>
              <a:gd name="connsiteX5" fmla="*/ 99123 w 293211"/>
              <a:gd name="connsiteY5" fmla="*/ 296962 h 867014"/>
              <a:gd name="connsiteX6" fmla="*/ 109359 w 293211"/>
              <a:gd name="connsiteY6" fmla="*/ 443676 h 867014"/>
              <a:gd name="connsiteX7" fmla="*/ 153714 w 293211"/>
              <a:gd name="connsiteY7" fmla="*/ 583565 h 867014"/>
              <a:gd name="connsiteX8" fmla="*/ 146891 w 293211"/>
              <a:gd name="connsiteY8" fmla="*/ 515326 h 867014"/>
              <a:gd name="connsiteX9" fmla="*/ 245837 w 293211"/>
              <a:gd name="connsiteY9" fmla="*/ 726867 h 867014"/>
              <a:gd name="connsiteX10" fmla="*/ 208305 w 293211"/>
              <a:gd name="connsiteY10" fmla="*/ 593801 h 867014"/>
              <a:gd name="connsiteX11" fmla="*/ 290192 w 293211"/>
              <a:gd name="connsiteY11" fmla="*/ 754162 h 867014"/>
              <a:gd name="connsiteX12" fmla="*/ 82064 w 293211"/>
              <a:gd name="connsiteY12" fmla="*/ 866756 h 867014"/>
              <a:gd name="connsiteX13" fmla="*/ 198070 w 293211"/>
              <a:gd name="connsiteY13" fmla="*/ 778046 h 867014"/>
              <a:gd name="connsiteX14" fmla="*/ 133243 w 293211"/>
              <a:gd name="connsiteY14" fmla="*/ 566505 h 867014"/>
              <a:gd name="connsiteX15" fmla="*/ 177 w 293211"/>
              <a:gd name="connsiteY15" fmla="*/ 365201 h 867014"/>
              <a:gd name="connsiteX16" fmla="*/ 102535 w 293211"/>
              <a:gd name="connsiteY16" fmla="*/ 511914 h 867014"/>
              <a:gd name="connsiteX17" fmla="*/ 177 w 293211"/>
              <a:gd name="connsiteY17" fmla="*/ 245783 h 867014"/>
              <a:gd name="connsiteX18" fmla="*/ 105947 w 293211"/>
              <a:gd name="connsiteY18" fmla="*/ 92246 h 867014"/>
              <a:gd name="connsiteX19" fmla="*/ 37708 w 293211"/>
              <a:gd name="connsiteY19" fmla="*/ 133189 h 867014"/>
              <a:gd name="connsiteX20" fmla="*/ 208305 w 293211"/>
              <a:gd name="connsiteY20" fmla="*/ 123 h 86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3211" h="867014">
                <a:moveTo>
                  <a:pt x="208305" y="123"/>
                </a:moveTo>
                <a:cubicBezTo>
                  <a:pt x="210011" y="4672"/>
                  <a:pt x="64435" y="140581"/>
                  <a:pt x="47944" y="160484"/>
                </a:cubicBezTo>
                <a:cubicBezTo>
                  <a:pt x="31453" y="180387"/>
                  <a:pt x="111065" y="99069"/>
                  <a:pt x="109359" y="119541"/>
                </a:cubicBezTo>
                <a:cubicBezTo>
                  <a:pt x="107653" y="140013"/>
                  <a:pt x="39414" y="232704"/>
                  <a:pt x="37708" y="283314"/>
                </a:cubicBezTo>
                <a:cubicBezTo>
                  <a:pt x="36002" y="333924"/>
                  <a:pt x="88887" y="420929"/>
                  <a:pt x="99123" y="423204"/>
                </a:cubicBezTo>
                <a:cubicBezTo>
                  <a:pt x="109359" y="425479"/>
                  <a:pt x="97417" y="293550"/>
                  <a:pt x="99123" y="296962"/>
                </a:cubicBezTo>
                <a:cubicBezTo>
                  <a:pt x="100829" y="300374"/>
                  <a:pt x="100261" y="395909"/>
                  <a:pt x="109359" y="443676"/>
                </a:cubicBezTo>
                <a:cubicBezTo>
                  <a:pt x="118457" y="491443"/>
                  <a:pt x="147459" y="571623"/>
                  <a:pt x="153714" y="583565"/>
                </a:cubicBezTo>
                <a:cubicBezTo>
                  <a:pt x="159969" y="595507"/>
                  <a:pt x="131537" y="491442"/>
                  <a:pt x="146891" y="515326"/>
                </a:cubicBezTo>
                <a:cubicBezTo>
                  <a:pt x="162245" y="539210"/>
                  <a:pt x="235601" y="713788"/>
                  <a:pt x="245837" y="726867"/>
                </a:cubicBezTo>
                <a:cubicBezTo>
                  <a:pt x="256073" y="739946"/>
                  <a:pt x="200913" y="589252"/>
                  <a:pt x="208305" y="593801"/>
                </a:cubicBezTo>
                <a:cubicBezTo>
                  <a:pt x="215697" y="598350"/>
                  <a:pt x="311232" y="708670"/>
                  <a:pt x="290192" y="754162"/>
                </a:cubicBezTo>
                <a:cubicBezTo>
                  <a:pt x="269152" y="799654"/>
                  <a:pt x="97418" y="862775"/>
                  <a:pt x="82064" y="866756"/>
                </a:cubicBezTo>
                <a:cubicBezTo>
                  <a:pt x="66710" y="870737"/>
                  <a:pt x="189540" y="828088"/>
                  <a:pt x="198070" y="778046"/>
                </a:cubicBezTo>
                <a:cubicBezTo>
                  <a:pt x="206600" y="728004"/>
                  <a:pt x="166225" y="635313"/>
                  <a:pt x="133243" y="566505"/>
                </a:cubicBezTo>
                <a:cubicBezTo>
                  <a:pt x="100261" y="497698"/>
                  <a:pt x="5295" y="374299"/>
                  <a:pt x="177" y="365201"/>
                </a:cubicBezTo>
                <a:cubicBezTo>
                  <a:pt x="-4941" y="356103"/>
                  <a:pt x="102535" y="531817"/>
                  <a:pt x="102535" y="511914"/>
                </a:cubicBezTo>
                <a:cubicBezTo>
                  <a:pt x="102535" y="492011"/>
                  <a:pt x="-392" y="315728"/>
                  <a:pt x="177" y="245783"/>
                </a:cubicBezTo>
                <a:cubicBezTo>
                  <a:pt x="746" y="175838"/>
                  <a:pt x="99692" y="111012"/>
                  <a:pt x="105947" y="92246"/>
                </a:cubicBezTo>
                <a:cubicBezTo>
                  <a:pt x="112202" y="73480"/>
                  <a:pt x="22923" y="148543"/>
                  <a:pt x="37708" y="133189"/>
                </a:cubicBezTo>
                <a:cubicBezTo>
                  <a:pt x="52493" y="117835"/>
                  <a:pt x="206599" y="-4426"/>
                  <a:pt x="208305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0B0E92DA-C676-FBEC-1BF6-F9AE475A0900}"/>
              </a:ext>
            </a:extLst>
          </p:cNvPr>
          <p:cNvSpPr/>
          <p:nvPr/>
        </p:nvSpPr>
        <p:spPr>
          <a:xfrm>
            <a:off x="1942140" y="1074142"/>
            <a:ext cx="447175" cy="914575"/>
          </a:xfrm>
          <a:custGeom>
            <a:avLst/>
            <a:gdLst>
              <a:gd name="connsiteX0" fmla="*/ 442806 w 447175"/>
              <a:gd name="connsiteY0" fmla="*/ 619 h 914575"/>
              <a:gd name="connsiteX1" fmla="*/ 282445 w 447175"/>
              <a:gd name="connsiteY1" fmla="*/ 106389 h 914575"/>
              <a:gd name="connsiteX2" fmla="*/ 70905 w 447175"/>
              <a:gd name="connsiteY2" fmla="*/ 126861 h 914575"/>
              <a:gd name="connsiteX3" fmla="*/ 53845 w 447175"/>
              <a:gd name="connsiteY3" fmla="*/ 191688 h 914575"/>
              <a:gd name="connsiteX4" fmla="*/ 50433 w 447175"/>
              <a:gd name="connsiteY4" fmla="*/ 239455 h 914575"/>
              <a:gd name="connsiteX5" fmla="*/ 81141 w 447175"/>
              <a:gd name="connsiteY5" fmla="*/ 328165 h 914575"/>
              <a:gd name="connsiteX6" fmla="*/ 2666 w 447175"/>
              <a:gd name="connsiteY6" fmla="*/ 184864 h 914575"/>
              <a:gd name="connsiteX7" fmla="*/ 19726 w 447175"/>
              <a:gd name="connsiteY7" fmla="*/ 369109 h 914575"/>
              <a:gd name="connsiteX8" fmla="*/ 33373 w 447175"/>
              <a:gd name="connsiteY8" fmla="*/ 491939 h 914575"/>
              <a:gd name="connsiteX9" fmla="*/ 53845 w 447175"/>
              <a:gd name="connsiteY9" fmla="*/ 328165 h 914575"/>
              <a:gd name="connsiteX10" fmla="*/ 105024 w 447175"/>
              <a:gd name="connsiteY10" fmla="*/ 491939 h 914575"/>
              <a:gd name="connsiteX11" fmla="*/ 197147 w 447175"/>
              <a:gd name="connsiteY11" fmla="*/ 587473 h 914575"/>
              <a:gd name="connsiteX12" fmla="*/ 173263 w 447175"/>
              <a:gd name="connsiteY12" fmla="*/ 485115 h 914575"/>
              <a:gd name="connsiteX13" fmla="*/ 221030 w 447175"/>
              <a:gd name="connsiteY13" fmla="*/ 635240 h 914575"/>
              <a:gd name="connsiteX14" fmla="*/ 139144 w 447175"/>
              <a:gd name="connsiteY14" fmla="*/ 853604 h 914575"/>
              <a:gd name="connsiteX15" fmla="*/ 101612 w 447175"/>
              <a:gd name="connsiteY15" fmla="*/ 908195 h 914575"/>
              <a:gd name="connsiteX16" fmla="*/ 231266 w 447175"/>
              <a:gd name="connsiteY16" fmla="*/ 734186 h 914575"/>
              <a:gd name="connsiteX17" fmla="*/ 139144 w 447175"/>
              <a:gd name="connsiteY17" fmla="*/ 553354 h 914575"/>
              <a:gd name="connsiteX18" fmla="*/ 74317 w 447175"/>
              <a:gd name="connsiteY18" fmla="*/ 222395 h 914575"/>
              <a:gd name="connsiteX19" fmla="*/ 105024 w 447175"/>
              <a:gd name="connsiteY19" fmla="*/ 160980 h 914575"/>
              <a:gd name="connsiteX20" fmla="*/ 442806 w 447175"/>
              <a:gd name="connsiteY20" fmla="*/ 619 h 9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7175" h="914575">
                <a:moveTo>
                  <a:pt x="442806" y="619"/>
                </a:moveTo>
                <a:cubicBezTo>
                  <a:pt x="472376" y="-8479"/>
                  <a:pt x="344428" y="85349"/>
                  <a:pt x="282445" y="106389"/>
                </a:cubicBezTo>
                <a:cubicBezTo>
                  <a:pt x="220461" y="127429"/>
                  <a:pt x="109005" y="112645"/>
                  <a:pt x="70905" y="126861"/>
                </a:cubicBezTo>
                <a:cubicBezTo>
                  <a:pt x="32805" y="141078"/>
                  <a:pt x="57257" y="172922"/>
                  <a:pt x="53845" y="191688"/>
                </a:cubicBezTo>
                <a:cubicBezTo>
                  <a:pt x="50433" y="210454"/>
                  <a:pt x="45884" y="216709"/>
                  <a:pt x="50433" y="239455"/>
                </a:cubicBezTo>
                <a:cubicBezTo>
                  <a:pt x="54982" y="262201"/>
                  <a:pt x="89102" y="337264"/>
                  <a:pt x="81141" y="328165"/>
                </a:cubicBezTo>
                <a:cubicBezTo>
                  <a:pt x="73180" y="319067"/>
                  <a:pt x="12902" y="178040"/>
                  <a:pt x="2666" y="184864"/>
                </a:cubicBezTo>
                <a:cubicBezTo>
                  <a:pt x="-7570" y="191688"/>
                  <a:pt x="14608" y="317930"/>
                  <a:pt x="19726" y="369109"/>
                </a:cubicBezTo>
                <a:cubicBezTo>
                  <a:pt x="24844" y="420288"/>
                  <a:pt x="27686" y="498763"/>
                  <a:pt x="33373" y="491939"/>
                </a:cubicBezTo>
                <a:cubicBezTo>
                  <a:pt x="39060" y="485115"/>
                  <a:pt x="41903" y="328165"/>
                  <a:pt x="53845" y="328165"/>
                </a:cubicBezTo>
                <a:cubicBezTo>
                  <a:pt x="65787" y="328165"/>
                  <a:pt x="81140" y="448721"/>
                  <a:pt x="105024" y="491939"/>
                </a:cubicBezTo>
                <a:cubicBezTo>
                  <a:pt x="128908" y="535157"/>
                  <a:pt x="185774" y="588610"/>
                  <a:pt x="197147" y="587473"/>
                </a:cubicBezTo>
                <a:cubicBezTo>
                  <a:pt x="208520" y="586336"/>
                  <a:pt x="169283" y="477154"/>
                  <a:pt x="173263" y="485115"/>
                </a:cubicBezTo>
                <a:cubicBezTo>
                  <a:pt x="177243" y="493076"/>
                  <a:pt x="226717" y="573825"/>
                  <a:pt x="221030" y="635240"/>
                </a:cubicBezTo>
                <a:cubicBezTo>
                  <a:pt x="215343" y="696655"/>
                  <a:pt x="159047" y="808112"/>
                  <a:pt x="139144" y="853604"/>
                </a:cubicBezTo>
                <a:cubicBezTo>
                  <a:pt x="119241" y="899096"/>
                  <a:pt x="86258" y="928098"/>
                  <a:pt x="101612" y="908195"/>
                </a:cubicBezTo>
                <a:cubicBezTo>
                  <a:pt x="116966" y="888292"/>
                  <a:pt x="225011" y="793326"/>
                  <a:pt x="231266" y="734186"/>
                </a:cubicBezTo>
                <a:cubicBezTo>
                  <a:pt x="237521" y="675046"/>
                  <a:pt x="165302" y="638653"/>
                  <a:pt x="139144" y="553354"/>
                </a:cubicBezTo>
                <a:cubicBezTo>
                  <a:pt x="112986" y="468055"/>
                  <a:pt x="80004" y="287791"/>
                  <a:pt x="74317" y="222395"/>
                </a:cubicBezTo>
                <a:cubicBezTo>
                  <a:pt x="68630" y="156999"/>
                  <a:pt x="36785" y="194531"/>
                  <a:pt x="105024" y="160980"/>
                </a:cubicBezTo>
                <a:cubicBezTo>
                  <a:pt x="173263" y="127429"/>
                  <a:pt x="413236" y="9717"/>
                  <a:pt x="442806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BE8BC19E-882D-A7E7-F33D-8F7D6CDBB4FD}"/>
              </a:ext>
            </a:extLst>
          </p:cNvPr>
          <p:cNvSpPr/>
          <p:nvPr/>
        </p:nvSpPr>
        <p:spPr>
          <a:xfrm>
            <a:off x="1873154" y="1473847"/>
            <a:ext cx="255995" cy="468298"/>
          </a:xfrm>
          <a:custGeom>
            <a:avLst/>
            <a:gdLst>
              <a:gd name="connsiteX0" fmla="*/ 1 w 255995"/>
              <a:gd name="connsiteY0" fmla="*/ 111 h 468298"/>
              <a:gd name="connsiteX1" fmla="*/ 194482 w 255995"/>
              <a:gd name="connsiteY1" fmla="*/ 290126 h 468298"/>
              <a:gd name="connsiteX2" fmla="*/ 153539 w 255995"/>
              <a:gd name="connsiteY2" fmla="*/ 467547 h 468298"/>
              <a:gd name="connsiteX3" fmla="*/ 187658 w 255995"/>
              <a:gd name="connsiteY3" fmla="*/ 351541 h 468298"/>
              <a:gd name="connsiteX4" fmla="*/ 255897 w 255995"/>
              <a:gd name="connsiteY4" fmla="*/ 293538 h 468298"/>
              <a:gd name="connsiteX5" fmla="*/ 197894 w 255995"/>
              <a:gd name="connsiteY5" fmla="*/ 256007 h 468298"/>
              <a:gd name="connsiteX6" fmla="*/ 1 w 255995"/>
              <a:gd name="connsiteY6" fmla="*/ 111 h 46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995" h="468298">
                <a:moveTo>
                  <a:pt x="1" y="111"/>
                </a:moveTo>
                <a:cubicBezTo>
                  <a:pt x="-568" y="5798"/>
                  <a:pt x="168892" y="212220"/>
                  <a:pt x="194482" y="290126"/>
                </a:cubicBezTo>
                <a:cubicBezTo>
                  <a:pt x="220072" y="368032"/>
                  <a:pt x="154676" y="457311"/>
                  <a:pt x="153539" y="467547"/>
                </a:cubicBezTo>
                <a:cubicBezTo>
                  <a:pt x="152402" y="477783"/>
                  <a:pt x="170598" y="380542"/>
                  <a:pt x="187658" y="351541"/>
                </a:cubicBezTo>
                <a:cubicBezTo>
                  <a:pt x="204718" y="322540"/>
                  <a:pt x="254191" y="309460"/>
                  <a:pt x="255897" y="293538"/>
                </a:cubicBezTo>
                <a:cubicBezTo>
                  <a:pt x="257603" y="277616"/>
                  <a:pt x="237131" y="304911"/>
                  <a:pt x="197894" y="256007"/>
                </a:cubicBezTo>
                <a:cubicBezTo>
                  <a:pt x="158657" y="207103"/>
                  <a:pt x="570" y="-5576"/>
                  <a:pt x="1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2A48D3F-8B81-9FAD-796A-F169B297B905}"/>
              </a:ext>
            </a:extLst>
          </p:cNvPr>
          <p:cNvSpPr/>
          <p:nvPr/>
        </p:nvSpPr>
        <p:spPr>
          <a:xfrm>
            <a:off x="2210213" y="842779"/>
            <a:ext cx="877885" cy="263847"/>
          </a:xfrm>
          <a:custGeom>
            <a:avLst/>
            <a:gdLst>
              <a:gd name="connsiteX0" fmla="*/ 4136 w 877885"/>
              <a:gd name="connsiteY0" fmla="*/ 262690 h 263847"/>
              <a:gd name="connsiteX1" fmla="*/ 212265 w 877885"/>
              <a:gd name="connsiteY1" fmla="*/ 139860 h 263847"/>
              <a:gd name="connsiteX2" fmla="*/ 338506 w 877885"/>
              <a:gd name="connsiteY2" fmla="*/ 3382 h 263847"/>
              <a:gd name="connsiteX3" fmla="*/ 242972 w 877885"/>
              <a:gd name="connsiteY3" fmla="*/ 40914 h 263847"/>
              <a:gd name="connsiteX4" fmla="*/ 362390 w 877885"/>
              <a:gd name="connsiteY4" fmla="*/ 34090 h 263847"/>
              <a:gd name="connsiteX5" fmla="*/ 863945 w 877885"/>
              <a:gd name="connsiteY5" fmla="*/ 146684 h 263847"/>
              <a:gd name="connsiteX6" fmla="*/ 710408 w 877885"/>
              <a:gd name="connsiteY6" fmla="*/ 139860 h 263847"/>
              <a:gd name="connsiteX7" fmla="*/ 416981 w 877885"/>
              <a:gd name="connsiteY7" fmla="*/ 64797 h 263847"/>
              <a:gd name="connsiteX8" fmla="*/ 4136 w 877885"/>
              <a:gd name="connsiteY8" fmla="*/ 262690 h 26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885" h="263847">
                <a:moveTo>
                  <a:pt x="4136" y="262690"/>
                </a:moveTo>
                <a:cubicBezTo>
                  <a:pt x="-29983" y="275201"/>
                  <a:pt x="156537" y="183078"/>
                  <a:pt x="212265" y="139860"/>
                </a:cubicBezTo>
                <a:cubicBezTo>
                  <a:pt x="267993" y="96642"/>
                  <a:pt x="333388" y="19873"/>
                  <a:pt x="338506" y="3382"/>
                </a:cubicBezTo>
                <a:cubicBezTo>
                  <a:pt x="343624" y="-13109"/>
                  <a:pt x="238991" y="35796"/>
                  <a:pt x="242972" y="40914"/>
                </a:cubicBezTo>
                <a:cubicBezTo>
                  <a:pt x="246953" y="46032"/>
                  <a:pt x="258895" y="16462"/>
                  <a:pt x="362390" y="34090"/>
                </a:cubicBezTo>
                <a:cubicBezTo>
                  <a:pt x="465886" y="51718"/>
                  <a:pt x="805942" y="129056"/>
                  <a:pt x="863945" y="146684"/>
                </a:cubicBezTo>
                <a:cubicBezTo>
                  <a:pt x="921948" y="164312"/>
                  <a:pt x="784902" y="153508"/>
                  <a:pt x="710408" y="139860"/>
                </a:cubicBezTo>
                <a:cubicBezTo>
                  <a:pt x="635914" y="126212"/>
                  <a:pt x="527869" y="43188"/>
                  <a:pt x="416981" y="64797"/>
                </a:cubicBezTo>
                <a:cubicBezTo>
                  <a:pt x="306093" y="86406"/>
                  <a:pt x="38255" y="250179"/>
                  <a:pt x="4136" y="262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A76C32FF-3C07-CC9D-86CE-2F5780C8DB17}"/>
              </a:ext>
            </a:extLst>
          </p:cNvPr>
          <p:cNvSpPr/>
          <p:nvPr/>
        </p:nvSpPr>
        <p:spPr>
          <a:xfrm>
            <a:off x="1895352" y="1000518"/>
            <a:ext cx="500451" cy="152168"/>
          </a:xfrm>
          <a:custGeom>
            <a:avLst/>
            <a:gdLst>
              <a:gd name="connsiteX0" fmla="*/ 1687 w 500451"/>
              <a:gd name="connsiteY0" fmla="*/ 128834 h 152168"/>
              <a:gd name="connsiteX1" fmla="*/ 182520 w 500451"/>
              <a:gd name="connsiteY1" fmla="*/ 145894 h 152168"/>
              <a:gd name="connsiteX2" fmla="*/ 493006 w 500451"/>
              <a:gd name="connsiteY2" fmla="*/ 2592 h 152168"/>
              <a:gd name="connsiteX3" fmla="*/ 394060 w 500451"/>
              <a:gd name="connsiteY3" fmla="*/ 60595 h 152168"/>
              <a:gd name="connsiteX4" fmla="*/ 284878 w 500451"/>
              <a:gd name="connsiteY4" fmla="*/ 149306 h 152168"/>
              <a:gd name="connsiteX5" fmla="*/ 1687 w 500451"/>
              <a:gd name="connsiteY5" fmla="*/ 128834 h 15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451" h="152168">
                <a:moveTo>
                  <a:pt x="1687" y="128834"/>
                </a:moveTo>
                <a:cubicBezTo>
                  <a:pt x="-15373" y="128265"/>
                  <a:pt x="100634" y="166934"/>
                  <a:pt x="182520" y="145894"/>
                </a:cubicBezTo>
                <a:cubicBezTo>
                  <a:pt x="264407" y="124854"/>
                  <a:pt x="457749" y="16808"/>
                  <a:pt x="493006" y="2592"/>
                </a:cubicBezTo>
                <a:cubicBezTo>
                  <a:pt x="528263" y="-11624"/>
                  <a:pt x="428748" y="36143"/>
                  <a:pt x="394060" y="60595"/>
                </a:cubicBezTo>
                <a:cubicBezTo>
                  <a:pt x="359372" y="85047"/>
                  <a:pt x="346293" y="137933"/>
                  <a:pt x="284878" y="149306"/>
                </a:cubicBezTo>
                <a:cubicBezTo>
                  <a:pt x="223463" y="160679"/>
                  <a:pt x="18747" y="129403"/>
                  <a:pt x="1687" y="128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E187B23-E6BF-5172-E29F-82EB020A3DA4}"/>
              </a:ext>
            </a:extLst>
          </p:cNvPr>
          <p:cNvSpPr/>
          <p:nvPr/>
        </p:nvSpPr>
        <p:spPr>
          <a:xfrm>
            <a:off x="2714779" y="236434"/>
            <a:ext cx="360611" cy="840703"/>
          </a:xfrm>
          <a:custGeom>
            <a:avLst/>
            <a:gdLst>
              <a:gd name="connsiteX0" fmla="*/ 141015 w 360611"/>
              <a:gd name="connsiteY0" fmla="*/ 12638 h 840703"/>
              <a:gd name="connsiteX1" fmla="*/ 62540 w 360611"/>
              <a:gd name="connsiteY1" fmla="*/ 193470 h 840703"/>
              <a:gd name="connsiteX2" fmla="*/ 164899 w 360611"/>
              <a:gd name="connsiteY2" fmla="*/ 408423 h 840703"/>
              <a:gd name="connsiteX3" fmla="*/ 171722 w 360611"/>
              <a:gd name="connsiteY3" fmla="*/ 289005 h 840703"/>
              <a:gd name="connsiteX4" fmla="*/ 168311 w 360611"/>
              <a:gd name="connsiteY4" fmla="*/ 405011 h 840703"/>
              <a:gd name="connsiteX5" fmla="*/ 253609 w 360611"/>
              <a:gd name="connsiteY5" fmla="*/ 602903 h 840703"/>
              <a:gd name="connsiteX6" fmla="*/ 216078 w 360611"/>
              <a:gd name="connsiteY6" fmla="*/ 514193 h 840703"/>
              <a:gd name="connsiteX7" fmla="*/ 355967 w 360611"/>
              <a:gd name="connsiteY7" fmla="*/ 831503 h 840703"/>
              <a:gd name="connsiteX8" fmla="*/ 308200 w 360611"/>
              <a:gd name="connsiteY8" fmla="*/ 718909 h 840703"/>
              <a:gd name="connsiteX9" fmla="*/ 123955 w 360611"/>
              <a:gd name="connsiteY9" fmla="*/ 347008 h 840703"/>
              <a:gd name="connsiteX10" fmla="*/ 31833 w 360611"/>
              <a:gd name="connsiteY10" fmla="*/ 210530 h 840703"/>
              <a:gd name="connsiteX11" fmla="*/ 28421 w 360611"/>
              <a:gd name="connsiteY11" fmla="*/ 251473 h 840703"/>
              <a:gd name="connsiteX12" fmla="*/ 59128 w 360611"/>
              <a:gd name="connsiteY12" fmla="*/ 111584 h 840703"/>
              <a:gd name="connsiteX13" fmla="*/ 4537 w 360611"/>
              <a:gd name="connsiteY13" fmla="*/ 155939 h 840703"/>
              <a:gd name="connsiteX14" fmla="*/ 199018 w 360611"/>
              <a:gd name="connsiteY14" fmla="*/ 29697 h 840703"/>
              <a:gd name="connsiteX15" fmla="*/ 141015 w 360611"/>
              <a:gd name="connsiteY15" fmla="*/ 12638 h 840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0611" h="840703">
                <a:moveTo>
                  <a:pt x="141015" y="12638"/>
                </a:moveTo>
                <a:cubicBezTo>
                  <a:pt x="118269" y="39934"/>
                  <a:pt x="58559" y="127506"/>
                  <a:pt x="62540" y="193470"/>
                </a:cubicBezTo>
                <a:cubicBezTo>
                  <a:pt x="66521" y="259434"/>
                  <a:pt x="146702" y="392501"/>
                  <a:pt x="164899" y="408423"/>
                </a:cubicBezTo>
                <a:cubicBezTo>
                  <a:pt x="183096" y="424346"/>
                  <a:pt x="171153" y="289574"/>
                  <a:pt x="171722" y="289005"/>
                </a:cubicBezTo>
                <a:cubicBezTo>
                  <a:pt x="172291" y="288436"/>
                  <a:pt x="154663" y="352695"/>
                  <a:pt x="168311" y="405011"/>
                </a:cubicBezTo>
                <a:cubicBezTo>
                  <a:pt x="181959" y="457327"/>
                  <a:pt x="245648" y="584706"/>
                  <a:pt x="253609" y="602903"/>
                </a:cubicBezTo>
                <a:cubicBezTo>
                  <a:pt x="261570" y="621100"/>
                  <a:pt x="199018" y="476093"/>
                  <a:pt x="216078" y="514193"/>
                </a:cubicBezTo>
                <a:cubicBezTo>
                  <a:pt x="233138" y="552293"/>
                  <a:pt x="340613" y="797384"/>
                  <a:pt x="355967" y="831503"/>
                </a:cubicBezTo>
                <a:cubicBezTo>
                  <a:pt x="371321" y="865622"/>
                  <a:pt x="346869" y="799658"/>
                  <a:pt x="308200" y="718909"/>
                </a:cubicBezTo>
                <a:cubicBezTo>
                  <a:pt x="269531" y="638160"/>
                  <a:pt x="170016" y="431738"/>
                  <a:pt x="123955" y="347008"/>
                </a:cubicBezTo>
                <a:cubicBezTo>
                  <a:pt x="77894" y="262278"/>
                  <a:pt x="47755" y="226453"/>
                  <a:pt x="31833" y="210530"/>
                </a:cubicBezTo>
                <a:cubicBezTo>
                  <a:pt x="15911" y="194608"/>
                  <a:pt x="23872" y="267964"/>
                  <a:pt x="28421" y="251473"/>
                </a:cubicBezTo>
                <a:cubicBezTo>
                  <a:pt x="32970" y="234982"/>
                  <a:pt x="63109" y="127506"/>
                  <a:pt x="59128" y="111584"/>
                </a:cubicBezTo>
                <a:cubicBezTo>
                  <a:pt x="55147" y="95662"/>
                  <a:pt x="-18778" y="169587"/>
                  <a:pt x="4537" y="155939"/>
                </a:cubicBezTo>
                <a:cubicBezTo>
                  <a:pt x="27852" y="142291"/>
                  <a:pt x="171722" y="51875"/>
                  <a:pt x="199018" y="29697"/>
                </a:cubicBezTo>
                <a:cubicBezTo>
                  <a:pt x="226314" y="7519"/>
                  <a:pt x="163761" y="-14658"/>
                  <a:pt x="141015" y="12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8A1B67AE-62E7-E763-274F-7A69437288C3}"/>
              </a:ext>
            </a:extLst>
          </p:cNvPr>
          <p:cNvSpPr/>
          <p:nvPr/>
        </p:nvSpPr>
        <p:spPr>
          <a:xfrm>
            <a:off x="3350269" y="3110867"/>
            <a:ext cx="174294" cy="858331"/>
          </a:xfrm>
          <a:custGeom>
            <a:avLst/>
            <a:gdLst>
              <a:gd name="connsiteX0" fmla="*/ 174265 w 174294"/>
              <a:gd name="connsiteY0" fmla="*/ 823 h 858331"/>
              <a:gd name="connsiteX1" fmla="*/ 10492 w 174294"/>
              <a:gd name="connsiteY1" fmla="*/ 659327 h 858331"/>
              <a:gd name="connsiteX2" fmla="*/ 41200 w 174294"/>
              <a:gd name="connsiteY2" fmla="*/ 563793 h 858331"/>
              <a:gd name="connsiteX3" fmla="*/ 256 w 174294"/>
              <a:gd name="connsiteY3" fmla="*/ 806040 h 858331"/>
              <a:gd name="connsiteX4" fmla="*/ 24140 w 174294"/>
              <a:gd name="connsiteY4" fmla="*/ 754861 h 858331"/>
              <a:gd name="connsiteX5" fmla="*/ 30964 w 174294"/>
              <a:gd name="connsiteY5" fmla="*/ 850396 h 858331"/>
              <a:gd name="connsiteX6" fmla="*/ 75319 w 174294"/>
              <a:gd name="connsiteY6" fmla="*/ 819688 h 858331"/>
              <a:gd name="connsiteX7" fmla="*/ 95791 w 174294"/>
              <a:gd name="connsiteY7" fmla="*/ 840160 h 858331"/>
              <a:gd name="connsiteX8" fmla="*/ 71907 w 174294"/>
              <a:gd name="connsiteY8" fmla="*/ 512614 h 858331"/>
              <a:gd name="connsiteX9" fmla="*/ 82143 w 174294"/>
              <a:gd name="connsiteY9" fmla="*/ 812864 h 858331"/>
              <a:gd name="connsiteX10" fmla="*/ 51435 w 174294"/>
              <a:gd name="connsiteY10" fmla="*/ 802629 h 858331"/>
              <a:gd name="connsiteX11" fmla="*/ 61671 w 174294"/>
              <a:gd name="connsiteY11" fmla="*/ 396608 h 858331"/>
              <a:gd name="connsiteX12" fmla="*/ 24140 w 174294"/>
              <a:gd name="connsiteY12" fmla="*/ 519437 h 858331"/>
              <a:gd name="connsiteX13" fmla="*/ 174265 w 174294"/>
              <a:gd name="connsiteY13" fmla="*/ 823 h 85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294" h="858331">
                <a:moveTo>
                  <a:pt x="174265" y="823"/>
                </a:moveTo>
                <a:cubicBezTo>
                  <a:pt x="171990" y="24138"/>
                  <a:pt x="32669" y="565499"/>
                  <a:pt x="10492" y="659327"/>
                </a:cubicBezTo>
                <a:cubicBezTo>
                  <a:pt x="-11685" y="753155"/>
                  <a:pt x="42906" y="539341"/>
                  <a:pt x="41200" y="563793"/>
                </a:cubicBezTo>
                <a:cubicBezTo>
                  <a:pt x="39494" y="588245"/>
                  <a:pt x="3099" y="774195"/>
                  <a:pt x="256" y="806040"/>
                </a:cubicBezTo>
                <a:cubicBezTo>
                  <a:pt x="-2587" y="837885"/>
                  <a:pt x="19022" y="747468"/>
                  <a:pt x="24140" y="754861"/>
                </a:cubicBezTo>
                <a:cubicBezTo>
                  <a:pt x="29258" y="762254"/>
                  <a:pt x="22434" y="839592"/>
                  <a:pt x="30964" y="850396"/>
                </a:cubicBezTo>
                <a:cubicBezTo>
                  <a:pt x="39494" y="861200"/>
                  <a:pt x="64514" y="821394"/>
                  <a:pt x="75319" y="819688"/>
                </a:cubicBezTo>
                <a:cubicBezTo>
                  <a:pt x="86123" y="817982"/>
                  <a:pt x="96360" y="891339"/>
                  <a:pt x="95791" y="840160"/>
                </a:cubicBezTo>
                <a:cubicBezTo>
                  <a:pt x="95222" y="788981"/>
                  <a:pt x="74182" y="517163"/>
                  <a:pt x="71907" y="512614"/>
                </a:cubicBezTo>
                <a:cubicBezTo>
                  <a:pt x="69632" y="508065"/>
                  <a:pt x="85555" y="764528"/>
                  <a:pt x="82143" y="812864"/>
                </a:cubicBezTo>
                <a:cubicBezTo>
                  <a:pt x="78731" y="861200"/>
                  <a:pt x="54847" y="872005"/>
                  <a:pt x="51435" y="802629"/>
                </a:cubicBezTo>
                <a:cubicBezTo>
                  <a:pt x="48023" y="733253"/>
                  <a:pt x="66220" y="443807"/>
                  <a:pt x="61671" y="396608"/>
                </a:cubicBezTo>
                <a:cubicBezTo>
                  <a:pt x="57122" y="349409"/>
                  <a:pt x="2531" y="582558"/>
                  <a:pt x="24140" y="519437"/>
                </a:cubicBezTo>
                <a:cubicBezTo>
                  <a:pt x="45749" y="456316"/>
                  <a:pt x="176540" y="-22492"/>
                  <a:pt x="174265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F9B15774-84D5-FA09-FAF8-0B96BA123869}"/>
              </a:ext>
            </a:extLst>
          </p:cNvPr>
          <p:cNvSpPr/>
          <p:nvPr/>
        </p:nvSpPr>
        <p:spPr>
          <a:xfrm>
            <a:off x="2296224" y="3715453"/>
            <a:ext cx="393116" cy="299770"/>
          </a:xfrm>
          <a:custGeom>
            <a:avLst/>
            <a:gdLst>
              <a:gd name="connsiteX0" fmla="*/ 392385 w 393116"/>
              <a:gd name="connsiteY0" fmla="*/ 150 h 299770"/>
              <a:gd name="connsiteX1" fmla="*/ 307086 w 393116"/>
              <a:gd name="connsiteY1" fmla="*/ 99096 h 299770"/>
              <a:gd name="connsiteX2" fmla="*/ 296851 w 393116"/>
              <a:gd name="connsiteY2" fmla="*/ 283341 h 299770"/>
              <a:gd name="connsiteX3" fmla="*/ 235436 w 393116"/>
              <a:gd name="connsiteY3" fmla="*/ 266281 h 299770"/>
              <a:gd name="connsiteX4" fmla="*/ 12 w 393116"/>
              <a:gd name="connsiteY4" fmla="*/ 126392 h 299770"/>
              <a:gd name="connsiteX5" fmla="*/ 225200 w 393116"/>
              <a:gd name="connsiteY5" fmla="*/ 273105 h 299770"/>
              <a:gd name="connsiteX6" fmla="*/ 317322 w 393116"/>
              <a:gd name="connsiteY6" fmla="*/ 293577 h 299770"/>
              <a:gd name="connsiteX7" fmla="*/ 276379 w 393116"/>
              <a:gd name="connsiteY7" fmla="*/ 201454 h 299770"/>
              <a:gd name="connsiteX8" fmla="*/ 317322 w 393116"/>
              <a:gd name="connsiteY8" fmla="*/ 37681 h 299770"/>
              <a:gd name="connsiteX9" fmla="*/ 252495 w 393116"/>
              <a:gd name="connsiteY9" fmla="*/ 119568 h 299770"/>
              <a:gd name="connsiteX10" fmla="*/ 392385 w 393116"/>
              <a:gd name="connsiteY10" fmla="*/ 150 h 29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116" h="299770">
                <a:moveTo>
                  <a:pt x="392385" y="150"/>
                </a:moveTo>
                <a:cubicBezTo>
                  <a:pt x="401484" y="-3262"/>
                  <a:pt x="323008" y="51898"/>
                  <a:pt x="307086" y="99096"/>
                </a:cubicBezTo>
                <a:cubicBezTo>
                  <a:pt x="291164" y="146294"/>
                  <a:pt x="308793" y="255477"/>
                  <a:pt x="296851" y="283341"/>
                </a:cubicBezTo>
                <a:cubicBezTo>
                  <a:pt x="284909" y="311205"/>
                  <a:pt x="284909" y="292439"/>
                  <a:pt x="235436" y="266281"/>
                </a:cubicBezTo>
                <a:cubicBezTo>
                  <a:pt x="185963" y="240123"/>
                  <a:pt x="1718" y="125255"/>
                  <a:pt x="12" y="126392"/>
                </a:cubicBezTo>
                <a:cubicBezTo>
                  <a:pt x="-1694" y="127529"/>
                  <a:pt x="172315" y="245241"/>
                  <a:pt x="225200" y="273105"/>
                </a:cubicBezTo>
                <a:cubicBezTo>
                  <a:pt x="278085" y="300969"/>
                  <a:pt x="308792" y="305519"/>
                  <a:pt x="317322" y="293577"/>
                </a:cubicBezTo>
                <a:cubicBezTo>
                  <a:pt x="325852" y="281635"/>
                  <a:pt x="276379" y="244103"/>
                  <a:pt x="276379" y="201454"/>
                </a:cubicBezTo>
                <a:cubicBezTo>
                  <a:pt x="276379" y="158805"/>
                  <a:pt x="321303" y="51329"/>
                  <a:pt x="317322" y="37681"/>
                </a:cubicBezTo>
                <a:cubicBezTo>
                  <a:pt x="313341" y="24033"/>
                  <a:pt x="239984" y="126392"/>
                  <a:pt x="252495" y="119568"/>
                </a:cubicBezTo>
                <a:cubicBezTo>
                  <a:pt x="265005" y="112744"/>
                  <a:pt x="383286" y="3562"/>
                  <a:pt x="392385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FEB25C06-515C-9BE9-F39B-67FAA45C2D09}"/>
              </a:ext>
            </a:extLst>
          </p:cNvPr>
          <p:cNvSpPr/>
          <p:nvPr/>
        </p:nvSpPr>
        <p:spPr>
          <a:xfrm>
            <a:off x="2569191" y="3732663"/>
            <a:ext cx="718467" cy="351620"/>
          </a:xfrm>
          <a:custGeom>
            <a:avLst/>
            <a:gdLst>
              <a:gd name="connsiteX0" fmla="*/ 0 w 718467"/>
              <a:gd name="connsiteY0" fmla="*/ 0 h 351620"/>
              <a:gd name="connsiteX1" fmla="*/ 259308 w 718467"/>
              <a:gd name="connsiteY1" fmla="*/ 214952 h 351620"/>
              <a:gd name="connsiteX2" fmla="*/ 221776 w 718467"/>
              <a:gd name="connsiteY2" fmla="*/ 129653 h 351620"/>
              <a:gd name="connsiteX3" fmla="*/ 313899 w 718467"/>
              <a:gd name="connsiteY3" fmla="*/ 269543 h 351620"/>
              <a:gd name="connsiteX4" fmla="*/ 388961 w 718467"/>
              <a:gd name="connsiteY4" fmla="*/ 225188 h 351620"/>
              <a:gd name="connsiteX5" fmla="*/ 446964 w 718467"/>
              <a:gd name="connsiteY5" fmla="*/ 272955 h 351620"/>
              <a:gd name="connsiteX6" fmla="*/ 668740 w 718467"/>
              <a:gd name="connsiteY6" fmla="*/ 184244 h 351620"/>
              <a:gd name="connsiteX7" fmla="*/ 508379 w 718467"/>
              <a:gd name="connsiteY7" fmla="*/ 279779 h 351620"/>
              <a:gd name="connsiteX8" fmla="*/ 716508 w 718467"/>
              <a:gd name="connsiteY8" fmla="*/ 337782 h 351620"/>
              <a:gd name="connsiteX9" fmla="*/ 593678 w 718467"/>
              <a:gd name="connsiteY9" fmla="*/ 337782 h 351620"/>
              <a:gd name="connsiteX10" fmla="*/ 286603 w 718467"/>
              <a:gd name="connsiteY10" fmla="*/ 184244 h 351620"/>
              <a:gd name="connsiteX11" fmla="*/ 153537 w 718467"/>
              <a:gd name="connsiteY11" fmla="*/ 102358 h 351620"/>
              <a:gd name="connsiteX12" fmla="*/ 0 w 718467"/>
              <a:gd name="connsiteY12" fmla="*/ 0 h 35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8467" h="351620">
                <a:moveTo>
                  <a:pt x="0" y="0"/>
                </a:moveTo>
                <a:cubicBezTo>
                  <a:pt x="111172" y="96671"/>
                  <a:pt x="222345" y="193343"/>
                  <a:pt x="259308" y="214952"/>
                </a:cubicBezTo>
                <a:cubicBezTo>
                  <a:pt x="296271" y="236561"/>
                  <a:pt x="212678" y="120555"/>
                  <a:pt x="221776" y="129653"/>
                </a:cubicBezTo>
                <a:cubicBezTo>
                  <a:pt x="230874" y="138751"/>
                  <a:pt x="286035" y="253621"/>
                  <a:pt x="313899" y="269543"/>
                </a:cubicBezTo>
                <a:cubicBezTo>
                  <a:pt x="341763" y="285466"/>
                  <a:pt x="366784" y="224619"/>
                  <a:pt x="388961" y="225188"/>
                </a:cubicBezTo>
                <a:cubicBezTo>
                  <a:pt x="411138" y="225757"/>
                  <a:pt x="400334" y="279779"/>
                  <a:pt x="446964" y="272955"/>
                </a:cubicBezTo>
                <a:cubicBezTo>
                  <a:pt x="493594" y="266131"/>
                  <a:pt x="658504" y="183107"/>
                  <a:pt x="668740" y="184244"/>
                </a:cubicBezTo>
                <a:cubicBezTo>
                  <a:pt x="678976" y="185381"/>
                  <a:pt x="500418" y="254189"/>
                  <a:pt x="508379" y="279779"/>
                </a:cubicBezTo>
                <a:cubicBezTo>
                  <a:pt x="516340" y="305369"/>
                  <a:pt x="702292" y="328115"/>
                  <a:pt x="716508" y="337782"/>
                </a:cubicBezTo>
                <a:cubicBezTo>
                  <a:pt x="730725" y="347449"/>
                  <a:pt x="665329" y="363372"/>
                  <a:pt x="593678" y="337782"/>
                </a:cubicBezTo>
                <a:cubicBezTo>
                  <a:pt x="522027" y="312192"/>
                  <a:pt x="359960" y="223481"/>
                  <a:pt x="286603" y="184244"/>
                </a:cubicBezTo>
                <a:cubicBezTo>
                  <a:pt x="213246" y="145007"/>
                  <a:pt x="153537" y="102358"/>
                  <a:pt x="153537" y="10235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DCF5C8D2-9780-5FD3-8828-E263E6661947}"/>
              </a:ext>
            </a:extLst>
          </p:cNvPr>
          <p:cNvSpPr/>
          <p:nvPr/>
        </p:nvSpPr>
        <p:spPr>
          <a:xfrm>
            <a:off x="2844818" y="79937"/>
            <a:ext cx="663218" cy="347513"/>
          </a:xfrm>
          <a:custGeom>
            <a:avLst/>
            <a:gdLst>
              <a:gd name="connsiteX0" fmla="*/ 662657 w 663218"/>
              <a:gd name="connsiteY0" fmla="*/ 39481 h 347513"/>
              <a:gd name="connsiteX1" fmla="*/ 280519 w 663218"/>
              <a:gd name="connsiteY1" fmla="*/ 83836 h 347513"/>
              <a:gd name="connsiteX2" fmla="*/ 99686 w 663218"/>
              <a:gd name="connsiteY2" fmla="*/ 251021 h 347513"/>
              <a:gd name="connsiteX3" fmla="*/ 198633 w 663218"/>
              <a:gd name="connsiteY3" fmla="*/ 114544 h 347513"/>
              <a:gd name="connsiteX4" fmla="*/ 55331 w 663218"/>
              <a:gd name="connsiteY4" fmla="*/ 346556 h 347513"/>
              <a:gd name="connsiteX5" fmla="*/ 109922 w 663218"/>
              <a:gd name="connsiteY5" fmla="*/ 193018 h 347513"/>
              <a:gd name="connsiteX6" fmla="*/ 740 w 663218"/>
              <a:gd name="connsiteY6" fmla="*/ 94072 h 347513"/>
              <a:gd name="connsiteX7" fmla="*/ 174749 w 663218"/>
              <a:gd name="connsiteY7" fmla="*/ 87248 h 347513"/>
              <a:gd name="connsiteX8" fmla="*/ 406761 w 663218"/>
              <a:gd name="connsiteY8" fmla="*/ 1950 h 347513"/>
              <a:gd name="connsiteX9" fmla="*/ 188397 w 663218"/>
              <a:gd name="connsiteY9" fmla="*/ 29245 h 347513"/>
              <a:gd name="connsiteX10" fmla="*/ 662657 w 663218"/>
              <a:gd name="connsiteY10" fmla="*/ 39481 h 34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3218" h="347513">
                <a:moveTo>
                  <a:pt x="662657" y="39481"/>
                </a:moveTo>
                <a:cubicBezTo>
                  <a:pt x="678011" y="48579"/>
                  <a:pt x="374347" y="48579"/>
                  <a:pt x="280519" y="83836"/>
                </a:cubicBezTo>
                <a:cubicBezTo>
                  <a:pt x="186690" y="119093"/>
                  <a:pt x="113334" y="245903"/>
                  <a:pt x="99686" y="251021"/>
                </a:cubicBezTo>
                <a:cubicBezTo>
                  <a:pt x="86038" y="256139"/>
                  <a:pt x="206025" y="98622"/>
                  <a:pt x="198633" y="114544"/>
                </a:cubicBezTo>
                <a:cubicBezTo>
                  <a:pt x="191240" y="130467"/>
                  <a:pt x="70116" y="333477"/>
                  <a:pt x="55331" y="346556"/>
                </a:cubicBezTo>
                <a:cubicBezTo>
                  <a:pt x="40546" y="359635"/>
                  <a:pt x="119020" y="235099"/>
                  <a:pt x="109922" y="193018"/>
                </a:cubicBezTo>
                <a:cubicBezTo>
                  <a:pt x="100823" y="150937"/>
                  <a:pt x="-10064" y="111700"/>
                  <a:pt x="740" y="94072"/>
                </a:cubicBezTo>
                <a:cubicBezTo>
                  <a:pt x="11544" y="76444"/>
                  <a:pt x="107079" y="102602"/>
                  <a:pt x="174749" y="87248"/>
                </a:cubicBezTo>
                <a:cubicBezTo>
                  <a:pt x="242419" y="71894"/>
                  <a:pt x="404486" y="11617"/>
                  <a:pt x="406761" y="1950"/>
                </a:cubicBezTo>
                <a:cubicBezTo>
                  <a:pt x="409036" y="-7717"/>
                  <a:pt x="149728" y="21284"/>
                  <a:pt x="188397" y="29245"/>
                </a:cubicBezTo>
                <a:cubicBezTo>
                  <a:pt x="227066" y="37206"/>
                  <a:pt x="647303" y="30383"/>
                  <a:pt x="662657" y="39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0A5483B5-D178-69FA-10E6-145D8F0ABC92}"/>
              </a:ext>
            </a:extLst>
          </p:cNvPr>
          <p:cNvSpPr/>
          <p:nvPr/>
        </p:nvSpPr>
        <p:spPr>
          <a:xfrm>
            <a:off x="3091591" y="6783"/>
            <a:ext cx="860857" cy="164416"/>
          </a:xfrm>
          <a:custGeom>
            <a:avLst/>
            <a:gdLst>
              <a:gd name="connsiteX0" fmla="*/ 852612 w 860857"/>
              <a:gd name="connsiteY0" fmla="*/ 37572 h 164416"/>
              <a:gd name="connsiteX1" fmla="*/ 214579 w 860857"/>
              <a:gd name="connsiteY1" fmla="*/ 129695 h 164416"/>
              <a:gd name="connsiteX2" fmla="*/ 9863 w 860857"/>
              <a:gd name="connsiteY2" fmla="*/ 160402 h 164416"/>
              <a:gd name="connsiteX3" fmla="*/ 477299 w 860857"/>
              <a:gd name="connsiteY3" fmla="*/ 47808 h 164416"/>
              <a:gd name="connsiteX4" fmla="*/ 705899 w 860857"/>
              <a:gd name="connsiteY4" fmla="*/ 41 h 164416"/>
              <a:gd name="connsiteX5" fmla="*/ 583069 w 860857"/>
              <a:gd name="connsiteY5" fmla="*/ 54632 h 164416"/>
              <a:gd name="connsiteX6" fmla="*/ 852612 w 860857"/>
              <a:gd name="connsiteY6" fmla="*/ 37572 h 16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857" h="164416">
                <a:moveTo>
                  <a:pt x="852612" y="37572"/>
                </a:moveTo>
                <a:cubicBezTo>
                  <a:pt x="791197" y="50082"/>
                  <a:pt x="214579" y="129695"/>
                  <a:pt x="214579" y="129695"/>
                </a:cubicBezTo>
                <a:cubicBezTo>
                  <a:pt x="74121" y="150167"/>
                  <a:pt x="-33924" y="174050"/>
                  <a:pt x="9863" y="160402"/>
                </a:cubicBezTo>
                <a:cubicBezTo>
                  <a:pt x="53650" y="146754"/>
                  <a:pt x="361293" y="74535"/>
                  <a:pt x="477299" y="47808"/>
                </a:cubicBezTo>
                <a:cubicBezTo>
                  <a:pt x="593305" y="21081"/>
                  <a:pt x="688271" y="-1096"/>
                  <a:pt x="705899" y="41"/>
                </a:cubicBezTo>
                <a:cubicBezTo>
                  <a:pt x="723527" y="1178"/>
                  <a:pt x="552930" y="47240"/>
                  <a:pt x="583069" y="54632"/>
                </a:cubicBezTo>
                <a:cubicBezTo>
                  <a:pt x="613208" y="62025"/>
                  <a:pt x="914027" y="25062"/>
                  <a:pt x="852612" y="37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65C0AC7C-EB39-98EC-2C79-8955F1C01FD7}"/>
              </a:ext>
            </a:extLst>
          </p:cNvPr>
          <p:cNvSpPr/>
          <p:nvPr/>
        </p:nvSpPr>
        <p:spPr>
          <a:xfrm>
            <a:off x="3942831" y="-34852"/>
            <a:ext cx="1677709" cy="110084"/>
          </a:xfrm>
          <a:custGeom>
            <a:avLst/>
            <a:gdLst>
              <a:gd name="connsiteX0" fmla="*/ 168557 w 1677709"/>
              <a:gd name="connsiteY0" fmla="*/ 109915 h 110084"/>
              <a:gd name="connsiteX1" fmla="*/ 731527 w 1677709"/>
              <a:gd name="connsiteY1" fmla="*/ 24616 h 110084"/>
              <a:gd name="connsiteX2" fmla="*/ 1372972 w 1677709"/>
              <a:gd name="connsiteY2" fmla="*/ 4145 h 110084"/>
              <a:gd name="connsiteX3" fmla="*/ 997659 w 1677709"/>
              <a:gd name="connsiteY3" fmla="*/ 7556 h 110084"/>
              <a:gd name="connsiteX4" fmla="*/ 1656163 w 1677709"/>
              <a:gd name="connsiteY4" fmla="*/ 75795 h 110084"/>
              <a:gd name="connsiteX5" fmla="*/ 1454859 w 1677709"/>
              <a:gd name="connsiteY5" fmla="*/ 65559 h 110084"/>
              <a:gd name="connsiteX6" fmla="*/ 830473 w 1677709"/>
              <a:gd name="connsiteY6" fmla="*/ 733 h 110084"/>
              <a:gd name="connsiteX7" fmla="*/ 557518 w 1677709"/>
              <a:gd name="connsiteY7" fmla="*/ 31440 h 110084"/>
              <a:gd name="connsiteX8" fmla="*/ 653053 w 1677709"/>
              <a:gd name="connsiteY8" fmla="*/ 45088 h 110084"/>
              <a:gd name="connsiteX9" fmla="*/ 1372 w 1677709"/>
              <a:gd name="connsiteY9" fmla="*/ 14380 h 110084"/>
              <a:gd name="connsiteX10" fmla="*/ 472220 w 1677709"/>
              <a:gd name="connsiteY10" fmla="*/ 45088 h 110084"/>
              <a:gd name="connsiteX11" fmla="*/ 168557 w 1677709"/>
              <a:gd name="connsiteY11" fmla="*/ 109915 h 11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77709" h="110084">
                <a:moveTo>
                  <a:pt x="168557" y="109915"/>
                </a:moveTo>
                <a:cubicBezTo>
                  <a:pt x="211775" y="106503"/>
                  <a:pt x="530791" y="42244"/>
                  <a:pt x="731527" y="24616"/>
                </a:cubicBezTo>
                <a:cubicBezTo>
                  <a:pt x="932263" y="6988"/>
                  <a:pt x="1328617" y="6988"/>
                  <a:pt x="1372972" y="4145"/>
                </a:cubicBezTo>
                <a:cubicBezTo>
                  <a:pt x="1417327" y="1302"/>
                  <a:pt x="950461" y="-4386"/>
                  <a:pt x="997659" y="7556"/>
                </a:cubicBezTo>
                <a:cubicBezTo>
                  <a:pt x="1044857" y="19498"/>
                  <a:pt x="1579963" y="66128"/>
                  <a:pt x="1656163" y="75795"/>
                </a:cubicBezTo>
                <a:cubicBezTo>
                  <a:pt x="1732363" y="85462"/>
                  <a:pt x="1592474" y="78069"/>
                  <a:pt x="1454859" y="65559"/>
                </a:cubicBezTo>
                <a:cubicBezTo>
                  <a:pt x="1317244" y="53049"/>
                  <a:pt x="980030" y="6419"/>
                  <a:pt x="830473" y="733"/>
                </a:cubicBezTo>
                <a:cubicBezTo>
                  <a:pt x="680916" y="-4953"/>
                  <a:pt x="587088" y="24047"/>
                  <a:pt x="557518" y="31440"/>
                </a:cubicBezTo>
                <a:cubicBezTo>
                  <a:pt x="527948" y="38833"/>
                  <a:pt x="745744" y="47931"/>
                  <a:pt x="653053" y="45088"/>
                </a:cubicBezTo>
                <a:cubicBezTo>
                  <a:pt x="560362" y="42245"/>
                  <a:pt x="31511" y="14380"/>
                  <a:pt x="1372" y="14380"/>
                </a:cubicBezTo>
                <a:cubicBezTo>
                  <a:pt x="-28767" y="14380"/>
                  <a:pt x="447199" y="25754"/>
                  <a:pt x="472220" y="45088"/>
                </a:cubicBezTo>
                <a:cubicBezTo>
                  <a:pt x="497241" y="64422"/>
                  <a:pt x="125339" y="113327"/>
                  <a:pt x="168557" y="109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9DEAE82A-E7D9-7BA8-F88B-70775D937FA8}"/>
              </a:ext>
            </a:extLst>
          </p:cNvPr>
          <p:cNvSpPr/>
          <p:nvPr/>
        </p:nvSpPr>
        <p:spPr>
          <a:xfrm>
            <a:off x="3786431" y="-7021"/>
            <a:ext cx="468383" cy="748837"/>
          </a:xfrm>
          <a:custGeom>
            <a:avLst/>
            <a:gdLst>
              <a:gd name="connsiteX0" fmla="*/ 468259 w 468383"/>
              <a:gd name="connsiteY0" fmla="*/ 197 h 748837"/>
              <a:gd name="connsiteX1" fmla="*/ 382960 w 468383"/>
              <a:gd name="connsiteY1" fmla="*/ 123027 h 748837"/>
              <a:gd name="connsiteX2" fmla="*/ 440963 w 468383"/>
              <a:gd name="connsiteY2" fmla="*/ 314096 h 748837"/>
              <a:gd name="connsiteX3" fmla="*/ 352253 w 468383"/>
              <a:gd name="connsiteY3" fmla="*/ 215149 h 748837"/>
              <a:gd name="connsiteX4" fmla="*/ 458023 w 468383"/>
              <a:gd name="connsiteY4" fmla="*/ 389158 h 748837"/>
              <a:gd name="connsiteX5" fmla="*/ 440963 w 468383"/>
              <a:gd name="connsiteY5" fmla="*/ 604111 h 748837"/>
              <a:gd name="connsiteX6" fmla="*/ 270366 w 468383"/>
              <a:gd name="connsiteY6" fmla="*/ 747412 h 748837"/>
              <a:gd name="connsiteX7" fmla="*/ 406844 w 468383"/>
              <a:gd name="connsiteY7" fmla="*/ 675761 h 748837"/>
              <a:gd name="connsiteX8" fmla="*/ 249894 w 468383"/>
              <a:gd name="connsiteY8" fmla="*/ 645054 h 748837"/>
              <a:gd name="connsiteX9" fmla="*/ 99769 w 468383"/>
              <a:gd name="connsiteY9" fmla="*/ 569991 h 748837"/>
              <a:gd name="connsiteX10" fmla="*/ 7647 w 468383"/>
              <a:gd name="connsiteY10" fmla="*/ 443749 h 748837"/>
              <a:gd name="connsiteX11" fmla="*/ 301073 w 468383"/>
              <a:gd name="connsiteY11" fmla="*/ 665525 h 748837"/>
              <a:gd name="connsiteX12" fmla="*/ 379548 w 468383"/>
              <a:gd name="connsiteY12" fmla="*/ 610934 h 748837"/>
              <a:gd name="connsiteX13" fmla="*/ 423903 w 468383"/>
              <a:gd name="connsiteY13" fmla="*/ 423278 h 748837"/>
              <a:gd name="connsiteX14" fmla="*/ 266954 w 468383"/>
              <a:gd name="connsiteY14" fmla="*/ 160558 h 748837"/>
              <a:gd name="connsiteX15" fmla="*/ 335193 w 468383"/>
              <a:gd name="connsiteY15" fmla="*/ 133263 h 748837"/>
              <a:gd name="connsiteX16" fmla="*/ 458023 w 468383"/>
              <a:gd name="connsiteY16" fmla="*/ 307272 h 748837"/>
              <a:gd name="connsiteX17" fmla="*/ 403432 w 468383"/>
              <a:gd name="connsiteY17" fmla="*/ 150322 h 748837"/>
              <a:gd name="connsiteX18" fmla="*/ 468259 w 468383"/>
              <a:gd name="connsiteY18" fmla="*/ 197 h 74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68383" h="748837">
                <a:moveTo>
                  <a:pt x="468259" y="197"/>
                </a:moveTo>
                <a:cubicBezTo>
                  <a:pt x="464847" y="-4352"/>
                  <a:pt x="387509" y="70711"/>
                  <a:pt x="382960" y="123027"/>
                </a:cubicBezTo>
                <a:cubicBezTo>
                  <a:pt x="378411" y="175343"/>
                  <a:pt x="446081" y="298742"/>
                  <a:pt x="440963" y="314096"/>
                </a:cubicBezTo>
                <a:cubicBezTo>
                  <a:pt x="435845" y="329450"/>
                  <a:pt x="349410" y="202639"/>
                  <a:pt x="352253" y="215149"/>
                </a:cubicBezTo>
                <a:cubicBezTo>
                  <a:pt x="355096" y="227659"/>
                  <a:pt x="443238" y="324331"/>
                  <a:pt x="458023" y="389158"/>
                </a:cubicBezTo>
                <a:cubicBezTo>
                  <a:pt x="472808" y="453985"/>
                  <a:pt x="472239" y="544402"/>
                  <a:pt x="440963" y="604111"/>
                </a:cubicBezTo>
                <a:cubicBezTo>
                  <a:pt x="409687" y="663820"/>
                  <a:pt x="276052" y="735470"/>
                  <a:pt x="270366" y="747412"/>
                </a:cubicBezTo>
                <a:cubicBezTo>
                  <a:pt x="264679" y="759354"/>
                  <a:pt x="410256" y="692821"/>
                  <a:pt x="406844" y="675761"/>
                </a:cubicBezTo>
                <a:cubicBezTo>
                  <a:pt x="403432" y="658701"/>
                  <a:pt x="301073" y="662682"/>
                  <a:pt x="249894" y="645054"/>
                </a:cubicBezTo>
                <a:cubicBezTo>
                  <a:pt x="198715" y="627426"/>
                  <a:pt x="140143" y="603542"/>
                  <a:pt x="99769" y="569991"/>
                </a:cubicBezTo>
                <a:cubicBezTo>
                  <a:pt x="59395" y="536440"/>
                  <a:pt x="-25903" y="427827"/>
                  <a:pt x="7647" y="443749"/>
                </a:cubicBezTo>
                <a:cubicBezTo>
                  <a:pt x="41197" y="459671"/>
                  <a:pt x="239089" y="637661"/>
                  <a:pt x="301073" y="665525"/>
                </a:cubicBezTo>
                <a:cubicBezTo>
                  <a:pt x="363057" y="693389"/>
                  <a:pt x="359076" y="651308"/>
                  <a:pt x="379548" y="610934"/>
                </a:cubicBezTo>
                <a:cubicBezTo>
                  <a:pt x="400020" y="570560"/>
                  <a:pt x="442669" y="498341"/>
                  <a:pt x="423903" y="423278"/>
                </a:cubicBezTo>
                <a:cubicBezTo>
                  <a:pt x="405137" y="348215"/>
                  <a:pt x="281739" y="208894"/>
                  <a:pt x="266954" y="160558"/>
                </a:cubicBezTo>
                <a:cubicBezTo>
                  <a:pt x="252169" y="112222"/>
                  <a:pt x="303348" y="108811"/>
                  <a:pt x="335193" y="133263"/>
                </a:cubicBezTo>
                <a:cubicBezTo>
                  <a:pt x="367038" y="157715"/>
                  <a:pt x="446650" y="304429"/>
                  <a:pt x="458023" y="307272"/>
                </a:cubicBezTo>
                <a:cubicBezTo>
                  <a:pt x="469396" y="310115"/>
                  <a:pt x="402863" y="202070"/>
                  <a:pt x="403432" y="150322"/>
                </a:cubicBezTo>
                <a:cubicBezTo>
                  <a:pt x="404001" y="98574"/>
                  <a:pt x="471671" y="4746"/>
                  <a:pt x="468259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49BDAD4C-86B2-7C1D-8DF8-8C5685AD4694}"/>
              </a:ext>
            </a:extLst>
          </p:cNvPr>
          <p:cNvSpPr/>
          <p:nvPr/>
        </p:nvSpPr>
        <p:spPr>
          <a:xfrm>
            <a:off x="2831902" y="-34953"/>
            <a:ext cx="890767" cy="151022"/>
          </a:xfrm>
          <a:custGeom>
            <a:avLst/>
            <a:gdLst>
              <a:gd name="connsiteX0" fmla="*/ 8 w 890767"/>
              <a:gd name="connsiteY0" fmla="*/ 150959 h 151022"/>
              <a:gd name="connsiteX1" fmla="*/ 402617 w 890767"/>
              <a:gd name="connsiteY1" fmla="*/ 28129 h 151022"/>
              <a:gd name="connsiteX2" fmla="*/ 876877 w 890767"/>
              <a:gd name="connsiteY2" fmla="*/ 834 h 151022"/>
              <a:gd name="connsiteX3" fmla="*/ 723340 w 890767"/>
              <a:gd name="connsiteY3" fmla="*/ 14481 h 151022"/>
              <a:gd name="connsiteX4" fmla="*/ 303671 w 890767"/>
              <a:gd name="connsiteY4" fmla="*/ 86132 h 151022"/>
              <a:gd name="connsiteX5" fmla="*/ 412853 w 890767"/>
              <a:gd name="connsiteY5" fmla="*/ 45189 h 151022"/>
              <a:gd name="connsiteX6" fmla="*/ 8 w 890767"/>
              <a:gd name="connsiteY6" fmla="*/ 150959 h 15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767" h="151022">
                <a:moveTo>
                  <a:pt x="8" y="150959"/>
                </a:moveTo>
                <a:cubicBezTo>
                  <a:pt x="-1698" y="148116"/>
                  <a:pt x="256472" y="53150"/>
                  <a:pt x="402617" y="28129"/>
                </a:cubicBezTo>
                <a:cubicBezTo>
                  <a:pt x="548762" y="3108"/>
                  <a:pt x="823423" y="3109"/>
                  <a:pt x="876877" y="834"/>
                </a:cubicBezTo>
                <a:cubicBezTo>
                  <a:pt x="930331" y="-1441"/>
                  <a:pt x="818874" y="265"/>
                  <a:pt x="723340" y="14481"/>
                </a:cubicBezTo>
                <a:cubicBezTo>
                  <a:pt x="627806" y="28697"/>
                  <a:pt x="355419" y="81014"/>
                  <a:pt x="303671" y="86132"/>
                </a:cubicBezTo>
                <a:cubicBezTo>
                  <a:pt x="251923" y="91250"/>
                  <a:pt x="465738" y="29835"/>
                  <a:pt x="412853" y="45189"/>
                </a:cubicBezTo>
                <a:cubicBezTo>
                  <a:pt x="359968" y="60543"/>
                  <a:pt x="1714" y="153802"/>
                  <a:pt x="8" y="150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7D76668B-B58B-10A9-CCFF-87F6B02670B4}"/>
              </a:ext>
            </a:extLst>
          </p:cNvPr>
          <p:cNvSpPr/>
          <p:nvPr/>
        </p:nvSpPr>
        <p:spPr>
          <a:xfrm>
            <a:off x="3501047" y="36110"/>
            <a:ext cx="389721" cy="794354"/>
          </a:xfrm>
          <a:custGeom>
            <a:avLst/>
            <a:gdLst>
              <a:gd name="connsiteX0" fmla="*/ 381741 w 389721"/>
              <a:gd name="connsiteY0" fmla="*/ 1421 h 794354"/>
              <a:gd name="connsiteX1" fmla="*/ 323738 w 389721"/>
              <a:gd name="connsiteY1" fmla="*/ 100368 h 794354"/>
              <a:gd name="connsiteX2" fmla="*/ 23487 w 389721"/>
              <a:gd name="connsiteY2" fmla="*/ 270965 h 794354"/>
              <a:gd name="connsiteX3" fmla="*/ 214556 w 389721"/>
              <a:gd name="connsiteY3" fmla="*/ 206138 h 794354"/>
              <a:gd name="connsiteX4" fmla="*/ 6428 w 389721"/>
              <a:gd name="connsiteY4" fmla="*/ 335791 h 794354"/>
              <a:gd name="connsiteX5" fmla="*/ 50783 w 389721"/>
              <a:gd name="connsiteY5" fmla="*/ 506389 h 794354"/>
              <a:gd name="connsiteX6" fmla="*/ 26899 w 389721"/>
              <a:gd name="connsiteY6" fmla="*/ 683809 h 794354"/>
              <a:gd name="connsiteX7" fmla="*/ 23487 w 389721"/>
              <a:gd name="connsiteY7" fmla="*/ 632630 h 794354"/>
              <a:gd name="connsiteX8" fmla="*/ 183849 w 389721"/>
              <a:gd name="connsiteY8" fmla="*/ 769108 h 794354"/>
              <a:gd name="connsiteX9" fmla="*/ 310090 w 389721"/>
              <a:gd name="connsiteY9" fmla="*/ 663338 h 794354"/>
              <a:gd name="connsiteX10" fmla="*/ 320326 w 389721"/>
              <a:gd name="connsiteY10" fmla="*/ 335791 h 794354"/>
              <a:gd name="connsiteX11" fmla="*/ 320326 w 389721"/>
              <a:gd name="connsiteY11" fmla="*/ 618983 h 794354"/>
              <a:gd name="connsiteX12" fmla="*/ 306678 w 389721"/>
              <a:gd name="connsiteY12" fmla="*/ 786168 h 794354"/>
              <a:gd name="connsiteX13" fmla="*/ 166789 w 389721"/>
              <a:gd name="connsiteY13" fmla="*/ 745224 h 794354"/>
              <a:gd name="connsiteX14" fmla="*/ 57607 w 389721"/>
              <a:gd name="connsiteY14" fmla="*/ 543920 h 794354"/>
              <a:gd name="connsiteX15" fmla="*/ 16663 w 389721"/>
              <a:gd name="connsiteY15" fmla="*/ 240257 h 794354"/>
              <a:gd name="connsiteX16" fmla="*/ 74666 w 389721"/>
              <a:gd name="connsiteY16" fmla="*/ 270965 h 794354"/>
              <a:gd name="connsiteX17" fmla="*/ 43959 w 389721"/>
              <a:gd name="connsiteY17" fmla="*/ 178842 h 794354"/>
              <a:gd name="connsiteX18" fmla="*/ 200908 w 389721"/>
              <a:gd name="connsiteY18" fmla="*/ 172018 h 794354"/>
              <a:gd name="connsiteX19" fmla="*/ 381741 w 389721"/>
              <a:gd name="connsiteY19" fmla="*/ 1421 h 794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9721" h="794354">
                <a:moveTo>
                  <a:pt x="381741" y="1421"/>
                </a:moveTo>
                <a:cubicBezTo>
                  <a:pt x="402213" y="-10521"/>
                  <a:pt x="383447" y="55444"/>
                  <a:pt x="323738" y="100368"/>
                </a:cubicBezTo>
                <a:cubicBezTo>
                  <a:pt x="264029" y="145292"/>
                  <a:pt x="41684" y="253337"/>
                  <a:pt x="23487" y="270965"/>
                </a:cubicBezTo>
                <a:cubicBezTo>
                  <a:pt x="5290" y="288593"/>
                  <a:pt x="217399" y="195334"/>
                  <a:pt x="214556" y="206138"/>
                </a:cubicBezTo>
                <a:cubicBezTo>
                  <a:pt x="211713" y="216942"/>
                  <a:pt x="33723" y="285749"/>
                  <a:pt x="6428" y="335791"/>
                </a:cubicBezTo>
                <a:cubicBezTo>
                  <a:pt x="-20867" y="385833"/>
                  <a:pt x="47371" y="448386"/>
                  <a:pt x="50783" y="506389"/>
                </a:cubicBezTo>
                <a:cubicBezTo>
                  <a:pt x="54195" y="564392"/>
                  <a:pt x="31448" y="662769"/>
                  <a:pt x="26899" y="683809"/>
                </a:cubicBezTo>
                <a:cubicBezTo>
                  <a:pt x="22350" y="704849"/>
                  <a:pt x="-2671" y="618414"/>
                  <a:pt x="23487" y="632630"/>
                </a:cubicBezTo>
                <a:cubicBezTo>
                  <a:pt x="49645" y="646846"/>
                  <a:pt x="136082" y="763990"/>
                  <a:pt x="183849" y="769108"/>
                </a:cubicBezTo>
                <a:cubicBezTo>
                  <a:pt x="231616" y="774226"/>
                  <a:pt x="287344" y="735558"/>
                  <a:pt x="310090" y="663338"/>
                </a:cubicBezTo>
                <a:cubicBezTo>
                  <a:pt x="332836" y="591119"/>
                  <a:pt x="318620" y="343183"/>
                  <a:pt x="320326" y="335791"/>
                </a:cubicBezTo>
                <a:cubicBezTo>
                  <a:pt x="322032" y="328399"/>
                  <a:pt x="322601" y="543920"/>
                  <a:pt x="320326" y="618983"/>
                </a:cubicBezTo>
                <a:cubicBezTo>
                  <a:pt x="318051" y="694046"/>
                  <a:pt x="332268" y="765128"/>
                  <a:pt x="306678" y="786168"/>
                </a:cubicBezTo>
                <a:cubicBezTo>
                  <a:pt x="281088" y="807208"/>
                  <a:pt x="208301" y="785599"/>
                  <a:pt x="166789" y="745224"/>
                </a:cubicBezTo>
                <a:cubicBezTo>
                  <a:pt x="125277" y="704849"/>
                  <a:pt x="82628" y="628081"/>
                  <a:pt x="57607" y="543920"/>
                </a:cubicBezTo>
                <a:cubicBezTo>
                  <a:pt x="32586" y="459759"/>
                  <a:pt x="13820" y="285749"/>
                  <a:pt x="16663" y="240257"/>
                </a:cubicBezTo>
                <a:cubicBezTo>
                  <a:pt x="19506" y="194765"/>
                  <a:pt x="70117" y="281201"/>
                  <a:pt x="74666" y="270965"/>
                </a:cubicBezTo>
                <a:cubicBezTo>
                  <a:pt x="79215" y="260729"/>
                  <a:pt x="22919" y="195333"/>
                  <a:pt x="43959" y="178842"/>
                </a:cubicBezTo>
                <a:cubicBezTo>
                  <a:pt x="64999" y="162351"/>
                  <a:pt x="145748" y="195333"/>
                  <a:pt x="200908" y="172018"/>
                </a:cubicBezTo>
                <a:cubicBezTo>
                  <a:pt x="256068" y="148703"/>
                  <a:pt x="361269" y="13363"/>
                  <a:pt x="381741" y="1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11D62DD1-2755-EDC3-D0B1-D9E23202DEC9}"/>
              </a:ext>
            </a:extLst>
          </p:cNvPr>
          <p:cNvSpPr/>
          <p:nvPr/>
        </p:nvSpPr>
        <p:spPr>
          <a:xfrm>
            <a:off x="3399949" y="77984"/>
            <a:ext cx="230462" cy="310134"/>
          </a:xfrm>
          <a:custGeom>
            <a:avLst/>
            <a:gdLst>
              <a:gd name="connsiteX0" fmla="*/ 230355 w 230462"/>
              <a:gd name="connsiteY0" fmla="*/ 491 h 310134"/>
              <a:gd name="connsiteX1" fmla="*/ 56347 w 230462"/>
              <a:gd name="connsiteY1" fmla="*/ 92613 h 310134"/>
              <a:gd name="connsiteX2" fmla="*/ 5167 w 230462"/>
              <a:gd name="connsiteY2" fmla="*/ 307565 h 310134"/>
              <a:gd name="connsiteX3" fmla="*/ 1755 w 230462"/>
              <a:gd name="connsiteY3" fmla="*/ 201795 h 310134"/>
              <a:gd name="connsiteX4" fmla="*/ 5167 w 230462"/>
              <a:gd name="connsiteY4" fmla="*/ 61906 h 310134"/>
              <a:gd name="connsiteX5" fmla="*/ 11991 w 230462"/>
              <a:gd name="connsiteY5" fmla="*/ 201795 h 310134"/>
              <a:gd name="connsiteX6" fmla="*/ 29051 w 230462"/>
              <a:gd name="connsiteY6" fmla="*/ 61906 h 310134"/>
              <a:gd name="connsiteX7" fmla="*/ 230355 w 230462"/>
              <a:gd name="connsiteY7" fmla="*/ 491 h 31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462" h="310134">
                <a:moveTo>
                  <a:pt x="230355" y="491"/>
                </a:moveTo>
                <a:cubicBezTo>
                  <a:pt x="234904" y="5609"/>
                  <a:pt x="93878" y="41434"/>
                  <a:pt x="56347" y="92613"/>
                </a:cubicBezTo>
                <a:cubicBezTo>
                  <a:pt x="18816" y="143792"/>
                  <a:pt x="14266" y="289368"/>
                  <a:pt x="5167" y="307565"/>
                </a:cubicBezTo>
                <a:cubicBezTo>
                  <a:pt x="-3932" y="325762"/>
                  <a:pt x="1755" y="242738"/>
                  <a:pt x="1755" y="201795"/>
                </a:cubicBezTo>
                <a:cubicBezTo>
                  <a:pt x="1755" y="160852"/>
                  <a:pt x="3461" y="61906"/>
                  <a:pt x="5167" y="61906"/>
                </a:cubicBezTo>
                <a:cubicBezTo>
                  <a:pt x="6873" y="61906"/>
                  <a:pt x="8010" y="201795"/>
                  <a:pt x="11991" y="201795"/>
                </a:cubicBezTo>
                <a:cubicBezTo>
                  <a:pt x="15972" y="201795"/>
                  <a:pt x="-5637" y="92613"/>
                  <a:pt x="29051" y="61906"/>
                </a:cubicBezTo>
                <a:cubicBezTo>
                  <a:pt x="63739" y="31199"/>
                  <a:pt x="225806" y="-4627"/>
                  <a:pt x="230355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57519961-504B-DA33-2004-693ACAA94586}"/>
              </a:ext>
            </a:extLst>
          </p:cNvPr>
          <p:cNvSpPr/>
          <p:nvPr/>
        </p:nvSpPr>
        <p:spPr>
          <a:xfrm>
            <a:off x="3044799" y="265878"/>
            <a:ext cx="377400" cy="308625"/>
          </a:xfrm>
          <a:custGeom>
            <a:avLst/>
            <a:gdLst>
              <a:gd name="connsiteX0" fmla="*/ 377377 w 377400"/>
              <a:gd name="connsiteY0" fmla="*/ 17313 h 308625"/>
              <a:gd name="connsiteX1" fmla="*/ 155601 w 377400"/>
              <a:gd name="connsiteY1" fmla="*/ 68492 h 308625"/>
              <a:gd name="connsiteX2" fmla="*/ 2064 w 377400"/>
              <a:gd name="connsiteY2" fmla="*/ 307328 h 308625"/>
              <a:gd name="connsiteX3" fmla="*/ 73714 w 377400"/>
              <a:gd name="connsiteY3" fmla="*/ 157203 h 308625"/>
              <a:gd name="connsiteX4" fmla="*/ 169249 w 377400"/>
              <a:gd name="connsiteY4" fmla="*/ 10489 h 308625"/>
              <a:gd name="connsiteX5" fmla="*/ 377377 w 377400"/>
              <a:gd name="connsiteY5" fmla="*/ 17313 h 3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400" h="308625">
                <a:moveTo>
                  <a:pt x="377377" y="17313"/>
                </a:moveTo>
                <a:cubicBezTo>
                  <a:pt x="375102" y="26980"/>
                  <a:pt x="218153" y="20156"/>
                  <a:pt x="155601" y="68492"/>
                </a:cubicBezTo>
                <a:cubicBezTo>
                  <a:pt x="93049" y="116828"/>
                  <a:pt x="15712" y="292543"/>
                  <a:pt x="2064" y="307328"/>
                </a:cubicBezTo>
                <a:cubicBezTo>
                  <a:pt x="-11584" y="322113"/>
                  <a:pt x="45850" y="206676"/>
                  <a:pt x="73714" y="157203"/>
                </a:cubicBezTo>
                <a:cubicBezTo>
                  <a:pt x="101578" y="107730"/>
                  <a:pt x="122050" y="33235"/>
                  <a:pt x="169249" y="10489"/>
                </a:cubicBezTo>
                <a:cubicBezTo>
                  <a:pt x="216447" y="-12257"/>
                  <a:pt x="379652" y="7646"/>
                  <a:pt x="377377" y="17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481D7F29-B429-D195-046F-A2C45748305B}"/>
              </a:ext>
            </a:extLst>
          </p:cNvPr>
          <p:cNvSpPr/>
          <p:nvPr/>
        </p:nvSpPr>
        <p:spPr>
          <a:xfrm>
            <a:off x="3112729" y="310381"/>
            <a:ext cx="227584" cy="931555"/>
          </a:xfrm>
          <a:custGeom>
            <a:avLst/>
            <a:gdLst>
              <a:gd name="connsiteX0" fmla="*/ 227561 w 227584"/>
              <a:gd name="connsiteY0" fmla="*/ 106 h 931555"/>
              <a:gd name="connsiteX1" fmla="*/ 50140 w 227584"/>
              <a:gd name="connsiteY1" fmla="*/ 174115 h 931555"/>
              <a:gd name="connsiteX2" fmla="*/ 135438 w 227584"/>
              <a:gd name="connsiteY2" fmla="*/ 505073 h 931555"/>
              <a:gd name="connsiteX3" fmla="*/ 145674 w 227584"/>
              <a:gd name="connsiteY3" fmla="*/ 368595 h 931555"/>
              <a:gd name="connsiteX4" fmla="*/ 162734 w 227584"/>
              <a:gd name="connsiteY4" fmla="*/ 556252 h 931555"/>
              <a:gd name="connsiteX5" fmla="*/ 26256 w 227584"/>
              <a:gd name="connsiteY5" fmla="*/ 917918 h 931555"/>
              <a:gd name="connsiteX6" fmla="*/ 70611 w 227584"/>
              <a:gd name="connsiteY6" fmla="*/ 832619 h 931555"/>
              <a:gd name="connsiteX7" fmla="*/ 111555 w 227584"/>
              <a:gd name="connsiteY7" fmla="*/ 617667 h 931555"/>
              <a:gd name="connsiteX8" fmla="*/ 118378 w 227584"/>
              <a:gd name="connsiteY8" fmla="*/ 484601 h 931555"/>
              <a:gd name="connsiteX9" fmla="*/ 9196 w 227584"/>
              <a:gd name="connsiteY9" fmla="*/ 184350 h 931555"/>
              <a:gd name="connsiteX10" fmla="*/ 9196 w 227584"/>
              <a:gd name="connsiteY10" fmla="*/ 266237 h 931555"/>
              <a:gd name="connsiteX11" fmla="*/ 36492 w 227584"/>
              <a:gd name="connsiteY11" fmla="*/ 150231 h 931555"/>
              <a:gd name="connsiteX12" fmla="*/ 227561 w 227584"/>
              <a:gd name="connsiteY12" fmla="*/ 106 h 93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584" h="931555">
                <a:moveTo>
                  <a:pt x="227561" y="106"/>
                </a:moveTo>
                <a:cubicBezTo>
                  <a:pt x="229836" y="4087"/>
                  <a:pt x="65494" y="89954"/>
                  <a:pt x="50140" y="174115"/>
                </a:cubicBezTo>
                <a:cubicBezTo>
                  <a:pt x="34786" y="258276"/>
                  <a:pt x="119516" y="472660"/>
                  <a:pt x="135438" y="505073"/>
                </a:cubicBezTo>
                <a:cubicBezTo>
                  <a:pt x="151360" y="537486"/>
                  <a:pt x="141125" y="360065"/>
                  <a:pt x="145674" y="368595"/>
                </a:cubicBezTo>
                <a:cubicBezTo>
                  <a:pt x="150223" y="377125"/>
                  <a:pt x="182637" y="464698"/>
                  <a:pt x="162734" y="556252"/>
                </a:cubicBezTo>
                <a:cubicBezTo>
                  <a:pt x="142831" y="647806"/>
                  <a:pt x="41610" y="871857"/>
                  <a:pt x="26256" y="917918"/>
                </a:cubicBezTo>
                <a:cubicBezTo>
                  <a:pt x="10902" y="963979"/>
                  <a:pt x="56394" y="882661"/>
                  <a:pt x="70611" y="832619"/>
                </a:cubicBezTo>
                <a:cubicBezTo>
                  <a:pt x="84827" y="782577"/>
                  <a:pt x="103594" y="675670"/>
                  <a:pt x="111555" y="617667"/>
                </a:cubicBezTo>
                <a:cubicBezTo>
                  <a:pt x="119516" y="559664"/>
                  <a:pt x="135438" y="556820"/>
                  <a:pt x="118378" y="484601"/>
                </a:cubicBezTo>
                <a:cubicBezTo>
                  <a:pt x="101318" y="412382"/>
                  <a:pt x="27393" y="220744"/>
                  <a:pt x="9196" y="184350"/>
                </a:cubicBezTo>
                <a:cubicBezTo>
                  <a:pt x="-9001" y="147956"/>
                  <a:pt x="4647" y="271924"/>
                  <a:pt x="9196" y="266237"/>
                </a:cubicBezTo>
                <a:cubicBezTo>
                  <a:pt x="13745" y="260550"/>
                  <a:pt x="1804" y="195155"/>
                  <a:pt x="36492" y="150231"/>
                </a:cubicBezTo>
                <a:cubicBezTo>
                  <a:pt x="71180" y="105307"/>
                  <a:pt x="225286" y="-3875"/>
                  <a:pt x="227561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7EB2F1FC-2B22-08DB-573A-B76738D63B86}"/>
              </a:ext>
            </a:extLst>
          </p:cNvPr>
          <p:cNvSpPr/>
          <p:nvPr/>
        </p:nvSpPr>
        <p:spPr>
          <a:xfrm>
            <a:off x="3001609" y="167167"/>
            <a:ext cx="377298" cy="303692"/>
          </a:xfrm>
          <a:custGeom>
            <a:avLst/>
            <a:gdLst>
              <a:gd name="connsiteX0" fmla="*/ 376212 w 377298"/>
              <a:gd name="connsiteY0" fmla="*/ 18 h 303692"/>
              <a:gd name="connsiteX1" fmla="*/ 188555 w 377298"/>
              <a:gd name="connsiteY1" fmla="*/ 71669 h 303692"/>
              <a:gd name="connsiteX2" fmla="*/ 898 w 377298"/>
              <a:gd name="connsiteY2" fmla="*/ 119436 h 303692"/>
              <a:gd name="connsiteX3" fmla="*/ 113492 w 377298"/>
              <a:gd name="connsiteY3" fmla="*/ 105788 h 303692"/>
              <a:gd name="connsiteX4" fmla="*/ 17958 w 377298"/>
              <a:gd name="connsiteY4" fmla="*/ 191087 h 303692"/>
              <a:gd name="connsiteX5" fmla="*/ 21370 w 377298"/>
              <a:gd name="connsiteY5" fmla="*/ 303681 h 303692"/>
              <a:gd name="connsiteX6" fmla="*/ 38430 w 377298"/>
              <a:gd name="connsiteY6" fmla="*/ 184263 h 303692"/>
              <a:gd name="connsiteX7" fmla="*/ 174907 w 377298"/>
              <a:gd name="connsiteY7" fmla="*/ 27314 h 303692"/>
              <a:gd name="connsiteX8" fmla="*/ 99845 w 377298"/>
              <a:gd name="connsiteY8" fmla="*/ 78493 h 303692"/>
              <a:gd name="connsiteX9" fmla="*/ 376212 w 377298"/>
              <a:gd name="connsiteY9" fmla="*/ 18 h 30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298" h="303692">
                <a:moveTo>
                  <a:pt x="376212" y="18"/>
                </a:moveTo>
                <a:cubicBezTo>
                  <a:pt x="390997" y="-1119"/>
                  <a:pt x="251107" y="51766"/>
                  <a:pt x="188555" y="71669"/>
                </a:cubicBezTo>
                <a:cubicBezTo>
                  <a:pt x="126003" y="91572"/>
                  <a:pt x="13408" y="113750"/>
                  <a:pt x="898" y="119436"/>
                </a:cubicBezTo>
                <a:cubicBezTo>
                  <a:pt x="-11613" y="125123"/>
                  <a:pt x="110649" y="93846"/>
                  <a:pt x="113492" y="105788"/>
                </a:cubicBezTo>
                <a:cubicBezTo>
                  <a:pt x="116335" y="117730"/>
                  <a:pt x="33312" y="158105"/>
                  <a:pt x="17958" y="191087"/>
                </a:cubicBezTo>
                <a:cubicBezTo>
                  <a:pt x="2604" y="224069"/>
                  <a:pt x="17958" y="304818"/>
                  <a:pt x="21370" y="303681"/>
                </a:cubicBezTo>
                <a:cubicBezTo>
                  <a:pt x="24782" y="302544"/>
                  <a:pt x="12841" y="230324"/>
                  <a:pt x="38430" y="184263"/>
                </a:cubicBezTo>
                <a:cubicBezTo>
                  <a:pt x="64019" y="138202"/>
                  <a:pt x="164671" y="44942"/>
                  <a:pt x="174907" y="27314"/>
                </a:cubicBezTo>
                <a:cubicBezTo>
                  <a:pt x="185143" y="9686"/>
                  <a:pt x="73118" y="83042"/>
                  <a:pt x="99845" y="78493"/>
                </a:cubicBezTo>
                <a:cubicBezTo>
                  <a:pt x="126572" y="73944"/>
                  <a:pt x="361427" y="1155"/>
                  <a:pt x="37621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F73AE4DC-49DC-C0D2-E289-4A36337D1316}"/>
              </a:ext>
            </a:extLst>
          </p:cNvPr>
          <p:cNvSpPr/>
          <p:nvPr/>
        </p:nvSpPr>
        <p:spPr>
          <a:xfrm>
            <a:off x="2828162" y="278282"/>
            <a:ext cx="150482" cy="329660"/>
          </a:xfrm>
          <a:custGeom>
            <a:avLst/>
            <a:gdLst>
              <a:gd name="connsiteX0" fmla="*/ 99283 w 150482"/>
              <a:gd name="connsiteY0" fmla="*/ 1497 h 329660"/>
              <a:gd name="connsiteX1" fmla="*/ 44692 w 150482"/>
              <a:gd name="connsiteY1" fmla="*/ 79972 h 329660"/>
              <a:gd name="connsiteX2" fmla="*/ 126578 w 150482"/>
              <a:gd name="connsiteY2" fmla="*/ 131151 h 329660"/>
              <a:gd name="connsiteX3" fmla="*/ 44692 w 150482"/>
              <a:gd name="connsiteY3" fmla="*/ 151622 h 329660"/>
              <a:gd name="connsiteX4" fmla="*/ 150462 w 150482"/>
              <a:gd name="connsiteY4" fmla="*/ 161858 h 329660"/>
              <a:gd name="connsiteX5" fmla="*/ 34456 w 150482"/>
              <a:gd name="connsiteY5" fmla="*/ 274452 h 329660"/>
              <a:gd name="connsiteX6" fmla="*/ 17396 w 150482"/>
              <a:gd name="connsiteY6" fmla="*/ 325631 h 329660"/>
              <a:gd name="connsiteX7" fmla="*/ 136814 w 150482"/>
              <a:gd name="connsiteY7" fmla="*/ 172094 h 329660"/>
              <a:gd name="connsiteX8" fmla="*/ 51516 w 150482"/>
              <a:gd name="connsiteY8" fmla="*/ 151622 h 329660"/>
              <a:gd name="connsiteX9" fmla="*/ 337 w 150482"/>
              <a:gd name="connsiteY9" fmla="*/ 59500 h 329660"/>
              <a:gd name="connsiteX10" fmla="*/ 31044 w 150482"/>
              <a:gd name="connsiteY10" fmla="*/ 155034 h 329660"/>
              <a:gd name="connsiteX11" fmla="*/ 99283 w 150482"/>
              <a:gd name="connsiteY11" fmla="*/ 1497 h 3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0482" h="329660">
                <a:moveTo>
                  <a:pt x="99283" y="1497"/>
                </a:moveTo>
                <a:cubicBezTo>
                  <a:pt x="101558" y="-11013"/>
                  <a:pt x="40143" y="58363"/>
                  <a:pt x="44692" y="79972"/>
                </a:cubicBezTo>
                <a:cubicBezTo>
                  <a:pt x="49241" y="101581"/>
                  <a:pt x="126578" y="119209"/>
                  <a:pt x="126578" y="131151"/>
                </a:cubicBezTo>
                <a:cubicBezTo>
                  <a:pt x="126578" y="143093"/>
                  <a:pt x="40711" y="146504"/>
                  <a:pt x="44692" y="151622"/>
                </a:cubicBezTo>
                <a:cubicBezTo>
                  <a:pt x="48673" y="156740"/>
                  <a:pt x="152168" y="141386"/>
                  <a:pt x="150462" y="161858"/>
                </a:cubicBezTo>
                <a:cubicBezTo>
                  <a:pt x="148756" y="182330"/>
                  <a:pt x="56634" y="247157"/>
                  <a:pt x="34456" y="274452"/>
                </a:cubicBezTo>
                <a:cubicBezTo>
                  <a:pt x="12278" y="301747"/>
                  <a:pt x="336" y="342691"/>
                  <a:pt x="17396" y="325631"/>
                </a:cubicBezTo>
                <a:cubicBezTo>
                  <a:pt x="34456" y="308571"/>
                  <a:pt x="131127" y="201095"/>
                  <a:pt x="136814" y="172094"/>
                </a:cubicBezTo>
                <a:cubicBezTo>
                  <a:pt x="142501" y="143093"/>
                  <a:pt x="74262" y="170388"/>
                  <a:pt x="51516" y="151622"/>
                </a:cubicBezTo>
                <a:cubicBezTo>
                  <a:pt x="28770" y="132856"/>
                  <a:pt x="3749" y="58931"/>
                  <a:pt x="337" y="59500"/>
                </a:cubicBezTo>
                <a:cubicBezTo>
                  <a:pt x="-3075" y="60069"/>
                  <a:pt x="20240" y="159015"/>
                  <a:pt x="31044" y="155034"/>
                </a:cubicBezTo>
                <a:cubicBezTo>
                  <a:pt x="41848" y="151054"/>
                  <a:pt x="97008" y="14007"/>
                  <a:pt x="99283" y="1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9E351845-A7A6-E55D-A164-C17611828BF7}"/>
              </a:ext>
            </a:extLst>
          </p:cNvPr>
          <p:cNvSpPr/>
          <p:nvPr/>
        </p:nvSpPr>
        <p:spPr>
          <a:xfrm>
            <a:off x="2787555" y="528256"/>
            <a:ext cx="353699" cy="564960"/>
          </a:xfrm>
          <a:custGeom>
            <a:avLst/>
            <a:gdLst>
              <a:gd name="connsiteX0" fmla="*/ 211541 w 353699"/>
              <a:gd name="connsiteY0" fmla="*/ 595 h 564960"/>
              <a:gd name="connsiteX1" fmla="*/ 307075 w 353699"/>
              <a:gd name="connsiteY1" fmla="*/ 382732 h 564960"/>
              <a:gd name="connsiteX2" fmla="*/ 320723 w 353699"/>
              <a:gd name="connsiteY2" fmla="*/ 253078 h 564960"/>
              <a:gd name="connsiteX3" fmla="*/ 351430 w 353699"/>
              <a:gd name="connsiteY3" fmla="*/ 420263 h 564960"/>
              <a:gd name="connsiteX4" fmla="*/ 252484 w 353699"/>
              <a:gd name="connsiteY4" fmla="*/ 532857 h 564960"/>
              <a:gd name="connsiteX5" fmla="*/ 293427 w 353699"/>
              <a:gd name="connsiteY5" fmla="*/ 488502 h 564960"/>
              <a:gd name="connsiteX6" fmla="*/ 266132 w 353699"/>
              <a:gd name="connsiteY6" fmla="*/ 539681 h 564960"/>
              <a:gd name="connsiteX7" fmla="*/ 0 w 353699"/>
              <a:gd name="connsiteY7" fmla="*/ 563565 h 564960"/>
              <a:gd name="connsiteX8" fmla="*/ 266132 w 353699"/>
              <a:gd name="connsiteY8" fmla="*/ 556741 h 564960"/>
              <a:gd name="connsiteX9" fmla="*/ 310487 w 353699"/>
              <a:gd name="connsiteY9" fmla="*/ 512386 h 564960"/>
              <a:gd name="connsiteX10" fmla="*/ 317311 w 353699"/>
              <a:gd name="connsiteY10" fmla="*/ 372496 h 564960"/>
              <a:gd name="connsiteX11" fmla="*/ 272955 w 353699"/>
              <a:gd name="connsiteY11" fmla="*/ 123425 h 564960"/>
              <a:gd name="connsiteX12" fmla="*/ 293427 w 353699"/>
              <a:gd name="connsiteY12" fmla="*/ 290610 h 564960"/>
              <a:gd name="connsiteX13" fmla="*/ 211541 w 353699"/>
              <a:gd name="connsiteY13" fmla="*/ 595 h 56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3699" h="564960">
                <a:moveTo>
                  <a:pt x="211541" y="595"/>
                </a:moveTo>
                <a:cubicBezTo>
                  <a:pt x="213816" y="15949"/>
                  <a:pt x="288878" y="340652"/>
                  <a:pt x="307075" y="382732"/>
                </a:cubicBezTo>
                <a:cubicBezTo>
                  <a:pt x="325272" y="424812"/>
                  <a:pt x="313331" y="246823"/>
                  <a:pt x="320723" y="253078"/>
                </a:cubicBezTo>
                <a:cubicBezTo>
                  <a:pt x="328116" y="259333"/>
                  <a:pt x="362803" y="373633"/>
                  <a:pt x="351430" y="420263"/>
                </a:cubicBezTo>
                <a:cubicBezTo>
                  <a:pt x="340057" y="466893"/>
                  <a:pt x="262151" y="521484"/>
                  <a:pt x="252484" y="532857"/>
                </a:cubicBezTo>
                <a:cubicBezTo>
                  <a:pt x="242817" y="544230"/>
                  <a:pt x="291152" y="487365"/>
                  <a:pt x="293427" y="488502"/>
                </a:cubicBezTo>
                <a:cubicBezTo>
                  <a:pt x="295702" y="489639"/>
                  <a:pt x="315036" y="527171"/>
                  <a:pt x="266132" y="539681"/>
                </a:cubicBezTo>
                <a:cubicBezTo>
                  <a:pt x="217228" y="552191"/>
                  <a:pt x="0" y="560722"/>
                  <a:pt x="0" y="563565"/>
                </a:cubicBezTo>
                <a:cubicBezTo>
                  <a:pt x="0" y="566408"/>
                  <a:pt x="214384" y="565271"/>
                  <a:pt x="266132" y="556741"/>
                </a:cubicBezTo>
                <a:cubicBezTo>
                  <a:pt x="317880" y="548211"/>
                  <a:pt x="301957" y="543094"/>
                  <a:pt x="310487" y="512386"/>
                </a:cubicBezTo>
                <a:cubicBezTo>
                  <a:pt x="319017" y="481679"/>
                  <a:pt x="323566" y="437323"/>
                  <a:pt x="317311" y="372496"/>
                </a:cubicBezTo>
                <a:cubicBezTo>
                  <a:pt x="311056" y="307669"/>
                  <a:pt x="276936" y="137073"/>
                  <a:pt x="272955" y="123425"/>
                </a:cubicBezTo>
                <a:cubicBezTo>
                  <a:pt x="268974" y="109777"/>
                  <a:pt x="305369" y="309376"/>
                  <a:pt x="293427" y="290610"/>
                </a:cubicBezTo>
                <a:cubicBezTo>
                  <a:pt x="281485" y="271844"/>
                  <a:pt x="209266" y="-14759"/>
                  <a:pt x="211541" y="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EB00406A-36A2-8BDA-61A8-F65E95826FA5}"/>
              </a:ext>
            </a:extLst>
          </p:cNvPr>
          <p:cNvSpPr/>
          <p:nvPr/>
        </p:nvSpPr>
        <p:spPr>
          <a:xfrm>
            <a:off x="2599271" y="580026"/>
            <a:ext cx="591228" cy="590614"/>
          </a:xfrm>
          <a:custGeom>
            <a:avLst/>
            <a:gdLst>
              <a:gd name="connsiteX0" fmla="*/ 522654 w 591228"/>
              <a:gd name="connsiteY0" fmla="*/ 4 h 590614"/>
              <a:gd name="connsiteX1" fmla="*/ 590893 w 591228"/>
              <a:gd name="connsiteY1" fmla="*/ 235428 h 590614"/>
              <a:gd name="connsiteX2" fmla="*/ 549950 w 591228"/>
              <a:gd name="connsiteY2" fmla="*/ 464028 h 590614"/>
              <a:gd name="connsiteX3" fmla="*/ 577245 w 591228"/>
              <a:gd name="connsiteY3" fmla="*/ 395789 h 590614"/>
              <a:gd name="connsiteX4" fmla="*/ 519242 w 591228"/>
              <a:gd name="connsiteY4" fmla="*/ 522031 h 590614"/>
              <a:gd name="connsiteX5" fmla="*/ 362293 w 591228"/>
              <a:gd name="connsiteY5" fmla="*/ 566386 h 590614"/>
              <a:gd name="connsiteX6" fmla="*/ 628 w 591228"/>
              <a:gd name="connsiteY6" fmla="*/ 590270 h 590614"/>
              <a:gd name="connsiteX7" fmla="*/ 457828 w 591228"/>
              <a:gd name="connsiteY7" fmla="*/ 549326 h 590614"/>
              <a:gd name="connsiteX8" fmla="*/ 498771 w 591228"/>
              <a:gd name="connsiteY8" fmla="*/ 515207 h 590614"/>
              <a:gd name="connsiteX9" fmla="*/ 539714 w 591228"/>
              <a:gd name="connsiteY9" fmla="*/ 388965 h 590614"/>
              <a:gd name="connsiteX10" fmla="*/ 509007 w 591228"/>
              <a:gd name="connsiteY10" fmla="*/ 467440 h 590614"/>
              <a:gd name="connsiteX11" fmla="*/ 573833 w 591228"/>
              <a:gd name="connsiteY11" fmla="*/ 310490 h 590614"/>
              <a:gd name="connsiteX12" fmla="*/ 526066 w 591228"/>
              <a:gd name="connsiteY12" fmla="*/ 85302 h 590614"/>
              <a:gd name="connsiteX13" fmla="*/ 570422 w 591228"/>
              <a:gd name="connsiteY13" fmla="*/ 228604 h 590614"/>
              <a:gd name="connsiteX14" fmla="*/ 522654 w 591228"/>
              <a:gd name="connsiteY14" fmla="*/ 4 h 59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91228" h="590614">
                <a:moveTo>
                  <a:pt x="522654" y="4"/>
                </a:moveTo>
                <a:cubicBezTo>
                  <a:pt x="526066" y="1141"/>
                  <a:pt x="586344" y="158091"/>
                  <a:pt x="590893" y="235428"/>
                </a:cubicBezTo>
                <a:cubicBezTo>
                  <a:pt x="595442" y="312765"/>
                  <a:pt x="552225" y="437301"/>
                  <a:pt x="549950" y="464028"/>
                </a:cubicBezTo>
                <a:cubicBezTo>
                  <a:pt x="547675" y="490755"/>
                  <a:pt x="582363" y="386122"/>
                  <a:pt x="577245" y="395789"/>
                </a:cubicBezTo>
                <a:cubicBezTo>
                  <a:pt x="572127" y="405456"/>
                  <a:pt x="555067" y="493598"/>
                  <a:pt x="519242" y="522031"/>
                </a:cubicBezTo>
                <a:cubicBezTo>
                  <a:pt x="483417" y="550464"/>
                  <a:pt x="448729" y="555013"/>
                  <a:pt x="362293" y="566386"/>
                </a:cubicBezTo>
                <a:cubicBezTo>
                  <a:pt x="275857" y="577759"/>
                  <a:pt x="-15294" y="593113"/>
                  <a:pt x="628" y="590270"/>
                </a:cubicBezTo>
                <a:cubicBezTo>
                  <a:pt x="16550" y="587427"/>
                  <a:pt x="374804" y="561836"/>
                  <a:pt x="457828" y="549326"/>
                </a:cubicBezTo>
                <a:cubicBezTo>
                  <a:pt x="540852" y="536816"/>
                  <a:pt x="485123" y="541934"/>
                  <a:pt x="498771" y="515207"/>
                </a:cubicBezTo>
                <a:cubicBezTo>
                  <a:pt x="512419" y="488480"/>
                  <a:pt x="538008" y="396926"/>
                  <a:pt x="539714" y="388965"/>
                </a:cubicBezTo>
                <a:cubicBezTo>
                  <a:pt x="541420" y="381004"/>
                  <a:pt x="503321" y="480519"/>
                  <a:pt x="509007" y="467440"/>
                </a:cubicBezTo>
                <a:cubicBezTo>
                  <a:pt x="514693" y="454361"/>
                  <a:pt x="570990" y="374179"/>
                  <a:pt x="573833" y="310490"/>
                </a:cubicBezTo>
                <a:cubicBezTo>
                  <a:pt x="576676" y="246801"/>
                  <a:pt x="526634" y="98950"/>
                  <a:pt x="526066" y="85302"/>
                </a:cubicBezTo>
                <a:cubicBezTo>
                  <a:pt x="525498" y="71654"/>
                  <a:pt x="570991" y="241683"/>
                  <a:pt x="570422" y="228604"/>
                </a:cubicBezTo>
                <a:cubicBezTo>
                  <a:pt x="569853" y="215525"/>
                  <a:pt x="519242" y="-1133"/>
                  <a:pt x="52265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264B6785-03F7-5400-D945-9A2EEB1774D8}"/>
              </a:ext>
            </a:extLst>
          </p:cNvPr>
          <p:cNvSpPr/>
          <p:nvPr/>
        </p:nvSpPr>
        <p:spPr>
          <a:xfrm>
            <a:off x="2490261" y="1040275"/>
            <a:ext cx="731137" cy="231009"/>
          </a:xfrm>
          <a:custGeom>
            <a:avLst/>
            <a:gdLst>
              <a:gd name="connsiteX0" fmla="*/ 455 w 731137"/>
              <a:gd name="connsiteY0" fmla="*/ 211907 h 231009"/>
              <a:gd name="connsiteX1" fmla="*/ 225643 w 731137"/>
              <a:gd name="connsiteY1" fmla="*/ 153904 h 231009"/>
              <a:gd name="connsiteX2" fmla="*/ 447420 w 731137"/>
              <a:gd name="connsiteY2" fmla="*/ 228967 h 231009"/>
              <a:gd name="connsiteX3" fmla="*/ 252939 w 731137"/>
              <a:gd name="connsiteY3" fmla="*/ 54958 h 231009"/>
              <a:gd name="connsiteX4" fmla="*/ 437184 w 731137"/>
              <a:gd name="connsiteY4" fmla="*/ 215319 h 231009"/>
              <a:gd name="connsiteX5" fmla="*/ 508835 w 731137"/>
              <a:gd name="connsiteY5" fmla="*/ 181200 h 231009"/>
              <a:gd name="connsiteX6" fmla="*/ 652136 w 731137"/>
              <a:gd name="connsiteY6" fmla="*/ 184612 h 231009"/>
              <a:gd name="connsiteX7" fmla="*/ 628252 w 731137"/>
              <a:gd name="connsiteY7" fmla="*/ 164140 h 231009"/>
              <a:gd name="connsiteX8" fmla="*/ 730611 w 731137"/>
              <a:gd name="connsiteY8" fmla="*/ 367 h 231009"/>
              <a:gd name="connsiteX9" fmla="*/ 577073 w 731137"/>
              <a:gd name="connsiteY9" fmla="*/ 116373 h 231009"/>
              <a:gd name="connsiteX10" fmla="*/ 467891 w 731137"/>
              <a:gd name="connsiteY10" fmla="*/ 198259 h 231009"/>
              <a:gd name="connsiteX11" fmla="*/ 310942 w 731137"/>
              <a:gd name="connsiteY11" fmla="*/ 167552 h 231009"/>
              <a:gd name="connsiteX12" fmla="*/ 58458 w 731137"/>
              <a:gd name="connsiteY12" fmla="*/ 82253 h 231009"/>
              <a:gd name="connsiteX13" fmla="*/ 164229 w 731137"/>
              <a:gd name="connsiteY13" fmla="*/ 109549 h 231009"/>
              <a:gd name="connsiteX14" fmla="*/ 455 w 731137"/>
              <a:gd name="connsiteY14" fmla="*/ 211907 h 23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1137" h="231009">
                <a:moveTo>
                  <a:pt x="455" y="211907"/>
                </a:moveTo>
                <a:cubicBezTo>
                  <a:pt x="10691" y="219299"/>
                  <a:pt x="151149" y="151061"/>
                  <a:pt x="225643" y="153904"/>
                </a:cubicBezTo>
                <a:cubicBezTo>
                  <a:pt x="300137" y="156747"/>
                  <a:pt x="442871" y="245458"/>
                  <a:pt x="447420" y="228967"/>
                </a:cubicBezTo>
                <a:cubicBezTo>
                  <a:pt x="451969" y="212476"/>
                  <a:pt x="254645" y="57233"/>
                  <a:pt x="252939" y="54958"/>
                </a:cubicBezTo>
                <a:cubicBezTo>
                  <a:pt x="251233" y="52683"/>
                  <a:pt x="394535" y="194279"/>
                  <a:pt x="437184" y="215319"/>
                </a:cubicBezTo>
                <a:cubicBezTo>
                  <a:pt x="479833" y="236359"/>
                  <a:pt x="473010" y="186318"/>
                  <a:pt x="508835" y="181200"/>
                </a:cubicBezTo>
                <a:cubicBezTo>
                  <a:pt x="544660" y="176082"/>
                  <a:pt x="632233" y="187455"/>
                  <a:pt x="652136" y="184612"/>
                </a:cubicBezTo>
                <a:cubicBezTo>
                  <a:pt x="672039" y="181769"/>
                  <a:pt x="615173" y="194847"/>
                  <a:pt x="628252" y="164140"/>
                </a:cubicBezTo>
                <a:cubicBezTo>
                  <a:pt x="641331" y="133433"/>
                  <a:pt x="739141" y="8328"/>
                  <a:pt x="730611" y="367"/>
                </a:cubicBezTo>
                <a:cubicBezTo>
                  <a:pt x="722081" y="-7594"/>
                  <a:pt x="577073" y="116373"/>
                  <a:pt x="577073" y="116373"/>
                </a:cubicBezTo>
                <a:cubicBezTo>
                  <a:pt x="533286" y="149355"/>
                  <a:pt x="512246" y="189729"/>
                  <a:pt x="467891" y="198259"/>
                </a:cubicBezTo>
                <a:cubicBezTo>
                  <a:pt x="423536" y="206789"/>
                  <a:pt x="379181" y="186886"/>
                  <a:pt x="310942" y="167552"/>
                </a:cubicBezTo>
                <a:cubicBezTo>
                  <a:pt x="242703" y="148218"/>
                  <a:pt x="82910" y="91920"/>
                  <a:pt x="58458" y="82253"/>
                </a:cubicBezTo>
                <a:cubicBezTo>
                  <a:pt x="34006" y="72586"/>
                  <a:pt x="172759" y="86234"/>
                  <a:pt x="164229" y="109549"/>
                </a:cubicBezTo>
                <a:cubicBezTo>
                  <a:pt x="155699" y="132864"/>
                  <a:pt x="-9781" y="204515"/>
                  <a:pt x="455" y="211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541CB584-DB99-0DF2-719F-BF1FDF4072E5}"/>
              </a:ext>
            </a:extLst>
          </p:cNvPr>
          <p:cNvSpPr/>
          <p:nvPr/>
        </p:nvSpPr>
        <p:spPr>
          <a:xfrm>
            <a:off x="2532615" y="1514224"/>
            <a:ext cx="377890" cy="1152256"/>
          </a:xfrm>
          <a:custGeom>
            <a:avLst/>
            <a:gdLst>
              <a:gd name="connsiteX0" fmla="*/ 377770 w 377890"/>
              <a:gd name="connsiteY0" fmla="*/ 7501 h 1152256"/>
              <a:gd name="connsiteX1" fmla="*/ 155994 w 377890"/>
              <a:gd name="connsiteY1" fmla="*/ 75740 h 1152256"/>
              <a:gd name="connsiteX2" fmla="*/ 33164 w 377890"/>
              <a:gd name="connsiteY2" fmla="*/ 188334 h 1152256"/>
              <a:gd name="connsiteX3" fmla="*/ 125286 w 377890"/>
              <a:gd name="connsiteY3" fmla="*/ 130331 h 1152256"/>
              <a:gd name="connsiteX4" fmla="*/ 84343 w 377890"/>
              <a:gd name="connsiteY4" fmla="*/ 236101 h 1152256"/>
              <a:gd name="connsiteX5" fmla="*/ 210585 w 377890"/>
              <a:gd name="connsiteY5" fmla="*/ 396463 h 1152256"/>
              <a:gd name="connsiteX6" fmla="*/ 121875 w 377890"/>
              <a:gd name="connsiteY6" fmla="*/ 338460 h 1152256"/>
              <a:gd name="connsiteX7" fmla="*/ 350475 w 377890"/>
              <a:gd name="connsiteY7" fmla="*/ 485173 h 1152256"/>
              <a:gd name="connsiteX8" fmla="*/ 183289 w 377890"/>
              <a:gd name="connsiteY8" fmla="*/ 570472 h 1152256"/>
              <a:gd name="connsiteX9" fmla="*/ 80931 w 377890"/>
              <a:gd name="connsiteY9" fmla="*/ 700125 h 1152256"/>
              <a:gd name="connsiteX10" fmla="*/ 74107 w 377890"/>
              <a:gd name="connsiteY10" fmla="*/ 829779 h 1152256"/>
              <a:gd name="connsiteX11" fmla="*/ 272000 w 377890"/>
              <a:gd name="connsiteY11" fmla="*/ 1140266 h 1152256"/>
              <a:gd name="connsiteX12" fmla="*/ 203761 w 377890"/>
              <a:gd name="connsiteY12" fmla="*/ 1061791 h 1152256"/>
              <a:gd name="connsiteX13" fmla="*/ 5869 w 377890"/>
              <a:gd name="connsiteY13" fmla="*/ 812719 h 1152256"/>
              <a:gd name="connsiteX14" fmla="*/ 74107 w 377890"/>
              <a:gd name="connsiteY14" fmla="*/ 863898 h 1152256"/>
              <a:gd name="connsiteX15" fmla="*/ 295884 w 377890"/>
              <a:gd name="connsiteY15" fmla="*/ 468113 h 1152256"/>
              <a:gd name="connsiteX16" fmla="*/ 227645 w 377890"/>
              <a:gd name="connsiteY16" fmla="*/ 365755 h 1152256"/>
              <a:gd name="connsiteX17" fmla="*/ 60460 w 377890"/>
              <a:gd name="connsiteY17" fmla="*/ 273633 h 1152256"/>
              <a:gd name="connsiteX18" fmla="*/ 162818 w 377890"/>
              <a:gd name="connsiteY18" fmla="*/ 21149 h 1152256"/>
              <a:gd name="connsiteX19" fmla="*/ 132110 w 377890"/>
              <a:gd name="connsiteY19" fmla="*/ 75740 h 1152256"/>
              <a:gd name="connsiteX20" fmla="*/ 186701 w 377890"/>
              <a:gd name="connsiteY20" fmla="*/ 7501 h 1152256"/>
              <a:gd name="connsiteX21" fmla="*/ 377770 w 377890"/>
              <a:gd name="connsiteY21" fmla="*/ 7501 h 115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7890" h="1152256">
                <a:moveTo>
                  <a:pt x="377770" y="7501"/>
                </a:moveTo>
                <a:cubicBezTo>
                  <a:pt x="372652" y="18874"/>
                  <a:pt x="213428" y="45601"/>
                  <a:pt x="155994" y="75740"/>
                </a:cubicBezTo>
                <a:cubicBezTo>
                  <a:pt x="98560" y="105879"/>
                  <a:pt x="38282" y="179236"/>
                  <a:pt x="33164" y="188334"/>
                </a:cubicBezTo>
                <a:cubicBezTo>
                  <a:pt x="28046" y="197432"/>
                  <a:pt x="116756" y="122370"/>
                  <a:pt x="125286" y="130331"/>
                </a:cubicBezTo>
                <a:cubicBezTo>
                  <a:pt x="133816" y="138292"/>
                  <a:pt x="70126" y="191746"/>
                  <a:pt x="84343" y="236101"/>
                </a:cubicBezTo>
                <a:cubicBezTo>
                  <a:pt x="98560" y="280456"/>
                  <a:pt x="204330" y="379403"/>
                  <a:pt x="210585" y="396463"/>
                </a:cubicBezTo>
                <a:cubicBezTo>
                  <a:pt x="216840" y="413523"/>
                  <a:pt x="121875" y="338460"/>
                  <a:pt x="121875" y="338460"/>
                </a:cubicBezTo>
                <a:cubicBezTo>
                  <a:pt x="145190" y="353245"/>
                  <a:pt x="340239" y="446504"/>
                  <a:pt x="350475" y="485173"/>
                </a:cubicBezTo>
                <a:cubicBezTo>
                  <a:pt x="360711" y="523842"/>
                  <a:pt x="228213" y="534647"/>
                  <a:pt x="183289" y="570472"/>
                </a:cubicBezTo>
                <a:cubicBezTo>
                  <a:pt x="138365" y="606297"/>
                  <a:pt x="99128" y="656907"/>
                  <a:pt x="80931" y="700125"/>
                </a:cubicBezTo>
                <a:cubicBezTo>
                  <a:pt x="62734" y="743343"/>
                  <a:pt x="42262" y="756422"/>
                  <a:pt x="74107" y="829779"/>
                </a:cubicBezTo>
                <a:cubicBezTo>
                  <a:pt x="105952" y="903136"/>
                  <a:pt x="250391" y="1101597"/>
                  <a:pt x="272000" y="1140266"/>
                </a:cubicBezTo>
                <a:cubicBezTo>
                  <a:pt x="293609" y="1178935"/>
                  <a:pt x="248116" y="1116382"/>
                  <a:pt x="203761" y="1061791"/>
                </a:cubicBezTo>
                <a:cubicBezTo>
                  <a:pt x="159406" y="1007200"/>
                  <a:pt x="27478" y="845701"/>
                  <a:pt x="5869" y="812719"/>
                </a:cubicBezTo>
                <a:cubicBezTo>
                  <a:pt x="-15740" y="779737"/>
                  <a:pt x="25771" y="921332"/>
                  <a:pt x="74107" y="863898"/>
                </a:cubicBezTo>
                <a:cubicBezTo>
                  <a:pt x="122443" y="806464"/>
                  <a:pt x="270294" y="551137"/>
                  <a:pt x="295884" y="468113"/>
                </a:cubicBezTo>
                <a:cubicBezTo>
                  <a:pt x="321474" y="385089"/>
                  <a:pt x="266882" y="398168"/>
                  <a:pt x="227645" y="365755"/>
                </a:cubicBezTo>
                <a:cubicBezTo>
                  <a:pt x="188408" y="333342"/>
                  <a:pt x="71264" y="331067"/>
                  <a:pt x="60460" y="273633"/>
                </a:cubicBezTo>
                <a:cubicBezTo>
                  <a:pt x="49656" y="216199"/>
                  <a:pt x="150876" y="54131"/>
                  <a:pt x="162818" y="21149"/>
                </a:cubicBezTo>
                <a:cubicBezTo>
                  <a:pt x="174760" y="-11833"/>
                  <a:pt x="128130" y="78015"/>
                  <a:pt x="132110" y="75740"/>
                </a:cubicBezTo>
                <a:cubicBezTo>
                  <a:pt x="136090" y="73465"/>
                  <a:pt x="149738" y="16031"/>
                  <a:pt x="186701" y="7501"/>
                </a:cubicBezTo>
                <a:cubicBezTo>
                  <a:pt x="223664" y="-1029"/>
                  <a:pt x="382888" y="-3872"/>
                  <a:pt x="377770" y="7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4A3E533E-D563-BF78-5C34-608AE039F3CF}"/>
              </a:ext>
            </a:extLst>
          </p:cNvPr>
          <p:cNvSpPr/>
          <p:nvPr/>
        </p:nvSpPr>
        <p:spPr>
          <a:xfrm>
            <a:off x="2681024" y="1520170"/>
            <a:ext cx="326446" cy="696338"/>
          </a:xfrm>
          <a:custGeom>
            <a:avLst/>
            <a:gdLst>
              <a:gd name="connsiteX0" fmla="*/ 249833 w 326446"/>
              <a:gd name="connsiteY0" fmla="*/ 49323 h 696338"/>
              <a:gd name="connsiteX1" fmla="*/ 55352 w 326446"/>
              <a:gd name="connsiteY1" fmla="*/ 138033 h 696338"/>
              <a:gd name="connsiteX2" fmla="*/ 89472 w 326446"/>
              <a:gd name="connsiteY2" fmla="*/ 315454 h 696338"/>
              <a:gd name="connsiteX3" fmla="*/ 266892 w 326446"/>
              <a:gd name="connsiteY3" fmla="*/ 356397 h 696338"/>
              <a:gd name="connsiteX4" fmla="*/ 140651 w 326446"/>
              <a:gd name="connsiteY4" fmla="*/ 380281 h 696338"/>
              <a:gd name="connsiteX5" fmla="*/ 321483 w 326446"/>
              <a:gd name="connsiteY5" fmla="*/ 383693 h 696338"/>
              <a:gd name="connsiteX6" fmla="*/ 277128 w 326446"/>
              <a:gd name="connsiteY6" fmla="*/ 455343 h 696338"/>
              <a:gd name="connsiteX7" fmla="*/ 294188 w 326446"/>
              <a:gd name="connsiteY7" fmla="*/ 591821 h 696338"/>
              <a:gd name="connsiteX8" fmla="*/ 208889 w 326446"/>
              <a:gd name="connsiteY8" fmla="*/ 578173 h 696338"/>
              <a:gd name="connsiteX9" fmla="*/ 181594 w 326446"/>
              <a:gd name="connsiteY9" fmla="*/ 656648 h 696338"/>
              <a:gd name="connsiteX10" fmla="*/ 761 w 326446"/>
              <a:gd name="connsiteY10" fmla="*/ 694179 h 696338"/>
              <a:gd name="connsiteX11" fmla="*/ 260069 w 326446"/>
              <a:gd name="connsiteY11" fmla="*/ 595233 h 696338"/>
              <a:gd name="connsiteX12" fmla="*/ 283952 w 326446"/>
              <a:gd name="connsiteY12" fmla="*/ 441696 h 696338"/>
              <a:gd name="connsiteX13" fmla="*/ 99707 w 326446"/>
              <a:gd name="connsiteY13" fmla="*/ 305218 h 696338"/>
              <a:gd name="connsiteX14" fmla="*/ 21233 w 326446"/>
              <a:gd name="connsiteY14" fmla="*/ 264275 h 696338"/>
              <a:gd name="connsiteX15" fmla="*/ 14409 w 326446"/>
              <a:gd name="connsiteY15" fmla="*/ 1555 h 696338"/>
              <a:gd name="connsiteX16" fmla="*/ 31469 w 326446"/>
              <a:gd name="connsiteY16" fmla="*/ 151681 h 696338"/>
              <a:gd name="connsiteX17" fmla="*/ 55352 w 326446"/>
              <a:gd name="connsiteY17" fmla="*/ 73206 h 696338"/>
              <a:gd name="connsiteX18" fmla="*/ 38292 w 326446"/>
              <a:gd name="connsiteY18" fmla="*/ 120973 h 696338"/>
              <a:gd name="connsiteX19" fmla="*/ 249833 w 326446"/>
              <a:gd name="connsiteY19" fmla="*/ 49323 h 69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6446" h="696338">
                <a:moveTo>
                  <a:pt x="249833" y="49323"/>
                </a:moveTo>
                <a:cubicBezTo>
                  <a:pt x="252676" y="52166"/>
                  <a:pt x="82079" y="93678"/>
                  <a:pt x="55352" y="138033"/>
                </a:cubicBezTo>
                <a:cubicBezTo>
                  <a:pt x="28625" y="182388"/>
                  <a:pt x="54215" y="279060"/>
                  <a:pt x="89472" y="315454"/>
                </a:cubicBezTo>
                <a:cubicBezTo>
                  <a:pt x="124729" y="351848"/>
                  <a:pt x="258362" y="345593"/>
                  <a:pt x="266892" y="356397"/>
                </a:cubicBezTo>
                <a:cubicBezTo>
                  <a:pt x="275422" y="367201"/>
                  <a:pt x="131552" y="375732"/>
                  <a:pt x="140651" y="380281"/>
                </a:cubicBezTo>
                <a:cubicBezTo>
                  <a:pt x="149749" y="384830"/>
                  <a:pt x="298737" y="371183"/>
                  <a:pt x="321483" y="383693"/>
                </a:cubicBezTo>
                <a:cubicBezTo>
                  <a:pt x="344229" y="396203"/>
                  <a:pt x="281677" y="420655"/>
                  <a:pt x="277128" y="455343"/>
                </a:cubicBezTo>
                <a:cubicBezTo>
                  <a:pt x="272579" y="490031"/>
                  <a:pt x="305561" y="571349"/>
                  <a:pt x="294188" y="591821"/>
                </a:cubicBezTo>
                <a:cubicBezTo>
                  <a:pt x="282815" y="612293"/>
                  <a:pt x="227655" y="567369"/>
                  <a:pt x="208889" y="578173"/>
                </a:cubicBezTo>
                <a:cubicBezTo>
                  <a:pt x="190123" y="588977"/>
                  <a:pt x="216282" y="637314"/>
                  <a:pt x="181594" y="656648"/>
                </a:cubicBezTo>
                <a:cubicBezTo>
                  <a:pt x="146906" y="675982"/>
                  <a:pt x="-12318" y="704415"/>
                  <a:pt x="761" y="694179"/>
                </a:cubicBezTo>
                <a:cubicBezTo>
                  <a:pt x="13840" y="683943"/>
                  <a:pt x="212870" y="637314"/>
                  <a:pt x="260069" y="595233"/>
                </a:cubicBezTo>
                <a:cubicBezTo>
                  <a:pt x="307268" y="553152"/>
                  <a:pt x="310679" y="490032"/>
                  <a:pt x="283952" y="441696"/>
                </a:cubicBezTo>
                <a:cubicBezTo>
                  <a:pt x="257225" y="393360"/>
                  <a:pt x="143493" y="334788"/>
                  <a:pt x="99707" y="305218"/>
                </a:cubicBezTo>
                <a:cubicBezTo>
                  <a:pt x="55920" y="275648"/>
                  <a:pt x="35449" y="314886"/>
                  <a:pt x="21233" y="264275"/>
                </a:cubicBezTo>
                <a:cubicBezTo>
                  <a:pt x="7017" y="213665"/>
                  <a:pt x="12703" y="20321"/>
                  <a:pt x="14409" y="1555"/>
                </a:cubicBezTo>
                <a:cubicBezTo>
                  <a:pt x="16115" y="-17211"/>
                  <a:pt x="24645" y="139739"/>
                  <a:pt x="31469" y="151681"/>
                </a:cubicBezTo>
                <a:cubicBezTo>
                  <a:pt x="38293" y="163623"/>
                  <a:pt x="54215" y="78324"/>
                  <a:pt x="55352" y="73206"/>
                </a:cubicBezTo>
                <a:cubicBezTo>
                  <a:pt x="56489" y="68088"/>
                  <a:pt x="9291" y="127797"/>
                  <a:pt x="38292" y="120973"/>
                </a:cubicBezTo>
                <a:cubicBezTo>
                  <a:pt x="67293" y="114149"/>
                  <a:pt x="246990" y="46480"/>
                  <a:pt x="249833" y="49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18288EA1-B0FC-9159-50D6-385AAEBE9EBF}"/>
              </a:ext>
            </a:extLst>
          </p:cNvPr>
          <p:cNvSpPr/>
          <p:nvPr/>
        </p:nvSpPr>
        <p:spPr>
          <a:xfrm>
            <a:off x="5682446" y="-8"/>
            <a:ext cx="764802" cy="1033131"/>
          </a:xfrm>
          <a:custGeom>
            <a:avLst/>
            <a:gdLst>
              <a:gd name="connsiteX0" fmla="*/ 570073 w 764802"/>
              <a:gd name="connsiteY0" fmla="*/ 8 h 1033131"/>
              <a:gd name="connsiteX1" fmla="*/ 687462 w 764802"/>
              <a:gd name="connsiteY1" fmla="*/ 135932 h 1033131"/>
              <a:gd name="connsiteX2" fmla="*/ 471219 w 764802"/>
              <a:gd name="connsiteY2" fmla="*/ 278035 h 1033131"/>
              <a:gd name="connsiteX3" fmla="*/ 576251 w 764802"/>
              <a:gd name="connsiteY3" fmla="*/ 358354 h 1033131"/>
              <a:gd name="connsiteX4" fmla="*/ 131408 w 764802"/>
              <a:gd name="connsiteY4" fmla="*/ 345997 h 1033131"/>
              <a:gd name="connsiteX5" fmla="*/ 236440 w 764802"/>
              <a:gd name="connsiteY5" fmla="*/ 370711 h 1033131"/>
              <a:gd name="connsiteX6" fmla="*/ 1662 w 764802"/>
              <a:gd name="connsiteY6" fmla="*/ 457208 h 1033131"/>
              <a:gd name="connsiteX7" fmla="*/ 378543 w 764802"/>
              <a:gd name="connsiteY7" fmla="*/ 494278 h 1033131"/>
              <a:gd name="connsiteX8" fmla="*/ 261154 w 764802"/>
              <a:gd name="connsiteY8" fmla="*/ 605489 h 1033131"/>
              <a:gd name="connsiteX9" fmla="*/ 273511 w 764802"/>
              <a:gd name="connsiteY9" fmla="*/ 889694 h 1033131"/>
              <a:gd name="connsiteX10" fmla="*/ 162300 w 764802"/>
              <a:gd name="connsiteY10" fmla="*/ 759949 h 1033131"/>
              <a:gd name="connsiteX11" fmla="*/ 440327 w 764802"/>
              <a:gd name="connsiteY11" fmla="*/ 920586 h 1033131"/>
              <a:gd name="connsiteX12" fmla="*/ 174657 w 764802"/>
              <a:gd name="connsiteY12" fmla="*/ 1025619 h 1033131"/>
              <a:gd name="connsiteX13" fmla="*/ 316759 w 764802"/>
              <a:gd name="connsiteY13" fmla="*/ 963835 h 1033131"/>
              <a:gd name="connsiteX14" fmla="*/ 292046 w 764802"/>
              <a:gd name="connsiteY14" fmla="*/ 481922 h 1033131"/>
              <a:gd name="connsiteX15" fmla="*/ 137586 w 764802"/>
              <a:gd name="connsiteY15" fmla="*/ 290392 h 1033131"/>
              <a:gd name="connsiteX16" fmla="*/ 452684 w 764802"/>
              <a:gd name="connsiteY16" fmla="*/ 376889 h 1033131"/>
              <a:gd name="connsiteX17" fmla="*/ 761603 w 764802"/>
              <a:gd name="connsiteY17" fmla="*/ 117397 h 1033131"/>
              <a:gd name="connsiteX18" fmla="*/ 613322 w 764802"/>
              <a:gd name="connsiteY18" fmla="*/ 142111 h 1033131"/>
              <a:gd name="connsiteX19" fmla="*/ 570073 w 764802"/>
              <a:gd name="connsiteY19" fmla="*/ 8 h 1033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64802" h="1033131">
                <a:moveTo>
                  <a:pt x="570073" y="8"/>
                </a:moveTo>
                <a:cubicBezTo>
                  <a:pt x="582430" y="-1022"/>
                  <a:pt x="703938" y="89594"/>
                  <a:pt x="687462" y="135932"/>
                </a:cubicBezTo>
                <a:cubicBezTo>
                  <a:pt x="670986" y="182270"/>
                  <a:pt x="489754" y="240965"/>
                  <a:pt x="471219" y="278035"/>
                </a:cubicBezTo>
                <a:cubicBezTo>
                  <a:pt x="452684" y="315105"/>
                  <a:pt x="632886" y="347027"/>
                  <a:pt x="576251" y="358354"/>
                </a:cubicBezTo>
                <a:cubicBezTo>
                  <a:pt x="519616" y="369681"/>
                  <a:pt x="188043" y="343938"/>
                  <a:pt x="131408" y="345997"/>
                </a:cubicBezTo>
                <a:cubicBezTo>
                  <a:pt x="74773" y="348056"/>
                  <a:pt x="258064" y="352176"/>
                  <a:pt x="236440" y="370711"/>
                </a:cubicBezTo>
                <a:cubicBezTo>
                  <a:pt x="214816" y="389246"/>
                  <a:pt x="-22022" y="436614"/>
                  <a:pt x="1662" y="457208"/>
                </a:cubicBezTo>
                <a:cubicBezTo>
                  <a:pt x="25346" y="477803"/>
                  <a:pt x="335294" y="469564"/>
                  <a:pt x="378543" y="494278"/>
                </a:cubicBezTo>
                <a:cubicBezTo>
                  <a:pt x="421792" y="518992"/>
                  <a:pt x="278659" y="539586"/>
                  <a:pt x="261154" y="605489"/>
                </a:cubicBezTo>
                <a:cubicBezTo>
                  <a:pt x="243649" y="671392"/>
                  <a:pt x="289987" y="863951"/>
                  <a:pt x="273511" y="889694"/>
                </a:cubicBezTo>
                <a:cubicBezTo>
                  <a:pt x="257035" y="915437"/>
                  <a:pt x="134497" y="754800"/>
                  <a:pt x="162300" y="759949"/>
                </a:cubicBezTo>
                <a:cubicBezTo>
                  <a:pt x="190103" y="765098"/>
                  <a:pt x="438268" y="876308"/>
                  <a:pt x="440327" y="920586"/>
                </a:cubicBezTo>
                <a:cubicBezTo>
                  <a:pt x="442386" y="964864"/>
                  <a:pt x="195252" y="1018411"/>
                  <a:pt x="174657" y="1025619"/>
                </a:cubicBezTo>
                <a:cubicBezTo>
                  <a:pt x="154062" y="1032827"/>
                  <a:pt x="297194" y="1054451"/>
                  <a:pt x="316759" y="963835"/>
                </a:cubicBezTo>
                <a:cubicBezTo>
                  <a:pt x="336324" y="873219"/>
                  <a:pt x="321908" y="594163"/>
                  <a:pt x="292046" y="481922"/>
                </a:cubicBezTo>
                <a:cubicBezTo>
                  <a:pt x="262184" y="369682"/>
                  <a:pt x="110813" y="307897"/>
                  <a:pt x="137586" y="290392"/>
                </a:cubicBezTo>
                <a:cubicBezTo>
                  <a:pt x="164359" y="272887"/>
                  <a:pt x="348681" y="405721"/>
                  <a:pt x="452684" y="376889"/>
                </a:cubicBezTo>
                <a:cubicBezTo>
                  <a:pt x="556687" y="348057"/>
                  <a:pt x="734830" y="156527"/>
                  <a:pt x="761603" y="117397"/>
                </a:cubicBezTo>
                <a:cubicBezTo>
                  <a:pt x="788376" y="78267"/>
                  <a:pt x="639065" y="162706"/>
                  <a:pt x="613322" y="142111"/>
                </a:cubicBezTo>
                <a:cubicBezTo>
                  <a:pt x="587579" y="121516"/>
                  <a:pt x="557716" y="1038"/>
                  <a:pt x="57007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B6AADB32-0A34-821D-B946-49191F3F4193}"/>
              </a:ext>
            </a:extLst>
          </p:cNvPr>
          <p:cNvSpPr/>
          <p:nvPr/>
        </p:nvSpPr>
        <p:spPr>
          <a:xfrm>
            <a:off x="5016754" y="-37621"/>
            <a:ext cx="710851" cy="625367"/>
          </a:xfrm>
          <a:custGeom>
            <a:avLst/>
            <a:gdLst>
              <a:gd name="connsiteX0" fmla="*/ 710603 w 710851"/>
              <a:gd name="connsiteY0" fmla="*/ 551 h 625367"/>
              <a:gd name="connsiteX1" fmla="*/ 166905 w 710851"/>
              <a:gd name="connsiteY1" fmla="*/ 148832 h 625367"/>
              <a:gd name="connsiteX2" fmla="*/ 86587 w 710851"/>
              <a:gd name="connsiteY2" fmla="*/ 229151 h 625367"/>
              <a:gd name="connsiteX3" fmla="*/ 364614 w 710851"/>
              <a:gd name="connsiteY3" fmla="*/ 606032 h 625367"/>
              <a:gd name="connsiteX4" fmla="*/ 259581 w 710851"/>
              <a:gd name="connsiteY4" fmla="*/ 531891 h 625367"/>
              <a:gd name="connsiteX5" fmla="*/ 89 w 710851"/>
              <a:gd name="connsiteY5" fmla="*/ 198259 h 625367"/>
              <a:gd name="connsiteX6" fmla="*/ 228689 w 710851"/>
              <a:gd name="connsiteY6" fmla="*/ 124118 h 625367"/>
              <a:gd name="connsiteX7" fmla="*/ 92765 w 710851"/>
              <a:gd name="connsiteY7" fmla="*/ 99405 h 625367"/>
              <a:gd name="connsiteX8" fmla="*/ 710603 w 710851"/>
              <a:gd name="connsiteY8" fmla="*/ 551 h 62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851" h="625367">
                <a:moveTo>
                  <a:pt x="710603" y="551"/>
                </a:moveTo>
                <a:cubicBezTo>
                  <a:pt x="722960" y="8789"/>
                  <a:pt x="270908" y="110732"/>
                  <a:pt x="166905" y="148832"/>
                </a:cubicBezTo>
                <a:cubicBezTo>
                  <a:pt x="62902" y="186932"/>
                  <a:pt x="53636" y="152951"/>
                  <a:pt x="86587" y="229151"/>
                </a:cubicBezTo>
                <a:cubicBezTo>
                  <a:pt x="119538" y="305351"/>
                  <a:pt x="335782" y="555575"/>
                  <a:pt x="364614" y="606032"/>
                </a:cubicBezTo>
                <a:cubicBezTo>
                  <a:pt x="393446" y="656489"/>
                  <a:pt x="320335" y="599853"/>
                  <a:pt x="259581" y="531891"/>
                </a:cubicBezTo>
                <a:cubicBezTo>
                  <a:pt x="198827" y="463929"/>
                  <a:pt x="5238" y="266221"/>
                  <a:pt x="89" y="198259"/>
                </a:cubicBezTo>
                <a:cubicBezTo>
                  <a:pt x="-5060" y="130297"/>
                  <a:pt x="213243" y="140594"/>
                  <a:pt x="228689" y="124118"/>
                </a:cubicBezTo>
                <a:cubicBezTo>
                  <a:pt x="244135" y="107642"/>
                  <a:pt x="10386" y="120000"/>
                  <a:pt x="92765" y="99405"/>
                </a:cubicBezTo>
                <a:cubicBezTo>
                  <a:pt x="175144" y="78810"/>
                  <a:pt x="698246" y="-7687"/>
                  <a:pt x="710603" y="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990507F7-B924-BB01-B037-BF239F9EA16E}"/>
              </a:ext>
            </a:extLst>
          </p:cNvPr>
          <p:cNvSpPr/>
          <p:nvPr/>
        </p:nvSpPr>
        <p:spPr>
          <a:xfrm>
            <a:off x="5135147" y="32807"/>
            <a:ext cx="543642" cy="566753"/>
          </a:xfrm>
          <a:custGeom>
            <a:avLst/>
            <a:gdLst>
              <a:gd name="connsiteX0" fmla="*/ 17621 w 543642"/>
              <a:gd name="connsiteY0" fmla="*/ 4263 h 566753"/>
              <a:gd name="connsiteX1" fmla="*/ 283291 w 543642"/>
              <a:gd name="connsiteY1" fmla="*/ 146366 h 566753"/>
              <a:gd name="connsiteX2" fmla="*/ 314183 w 543642"/>
              <a:gd name="connsiteY2" fmla="*/ 251398 h 566753"/>
              <a:gd name="connsiteX3" fmla="*/ 147367 w 543642"/>
              <a:gd name="connsiteY3" fmla="*/ 566496 h 566753"/>
              <a:gd name="connsiteX4" fmla="*/ 270934 w 543642"/>
              <a:gd name="connsiteY4" fmla="*/ 300825 h 566753"/>
              <a:gd name="connsiteX5" fmla="*/ 536604 w 543642"/>
              <a:gd name="connsiteY5" fmla="*/ 72225 h 566753"/>
              <a:gd name="connsiteX6" fmla="*/ 450107 w 543642"/>
              <a:gd name="connsiteY6" fmla="*/ 103117 h 566753"/>
              <a:gd name="connsiteX7" fmla="*/ 270934 w 543642"/>
              <a:gd name="connsiteY7" fmla="*/ 109296 h 566753"/>
              <a:gd name="connsiteX8" fmla="*/ 375967 w 543642"/>
              <a:gd name="connsiteY8" fmla="*/ 239042 h 566753"/>
              <a:gd name="connsiteX9" fmla="*/ 67048 w 543642"/>
              <a:gd name="connsiteY9" fmla="*/ 53690 h 566753"/>
              <a:gd name="connsiteX10" fmla="*/ 17621 w 543642"/>
              <a:gd name="connsiteY10" fmla="*/ 4263 h 566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642" h="566753">
                <a:moveTo>
                  <a:pt x="17621" y="4263"/>
                </a:moveTo>
                <a:cubicBezTo>
                  <a:pt x="53661" y="19709"/>
                  <a:pt x="233864" y="105177"/>
                  <a:pt x="283291" y="146366"/>
                </a:cubicBezTo>
                <a:cubicBezTo>
                  <a:pt x="332718" y="187555"/>
                  <a:pt x="336837" y="181376"/>
                  <a:pt x="314183" y="251398"/>
                </a:cubicBezTo>
                <a:cubicBezTo>
                  <a:pt x="291529" y="321420"/>
                  <a:pt x="154575" y="558258"/>
                  <a:pt x="147367" y="566496"/>
                </a:cubicBezTo>
                <a:cubicBezTo>
                  <a:pt x="140159" y="574734"/>
                  <a:pt x="206061" y="383203"/>
                  <a:pt x="270934" y="300825"/>
                </a:cubicBezTo>
                <a:cubicBezTo>
                  <a:pt x="335807" y="218447"/>
                  <a:pt x="506742" y="105176"/>
                  <a:pt x="536604" y="72225"/>
                </a:cubicBezTo>
                <a:cubicBezTo>
                  <a:pt x="566466" y="39274"/>
                  <a:pt x="494385" y="96939"/>
                  <a:pt x="450107" y="103117"/>
                </a:cubicBezTo>
                <a:cubicBezTo>
                  <a:pt x="405829" y="109295"/>
                  <a:pt x="283291" y="86642"/>
                  <a:pt x="270934" y="109296"/>
                </a:cubicBezTo>
                <a:cubicBezTo>
                  <a:pt x="258577" y="131950"/>
                  <a:pt x="409948" y="248310"/>
                  <a:pt x="375967" y="239042"/>
                </a:cubicBezTo>
                <a:cubicBezTo>
                  <a:pt x="341986" y="229774"/>
                  <a:pt x="131921" y="89731"/>
                  <a:pt x="67048" y="53690"/>
                </a:cubicBezTo>
                <a:cubicBezTo>
                  <a:pt x="2175" y="17649"/>
                  <a:pt x="-18419" y="-11183"/>
                  <a:pt x="17621" y="4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4384ABA5-60F4-41BB-5E75-C80EBAAB5C39}"/>
              </a:ext>
            </a:extLst>
          </p:cNvPr>
          <p:cNvSpPr/>
          <p:nvPr/>
        </p:nvSpPr>
        <p:spPr>
          <a:xfrm>
            <a:off x="5276250" y="1000447"/>
            <a:ext cx="709088" cy="822260"/>
          </a:xfrm>
          <a:custGeom>
            <a:avLst/>
            <a:gdLst>
              <a:gd name="connsiteX0" fmla="*/ 488177 w 709088"/>
              <a:gd name="connsiteY0" fmla="*/ 450 h 822260"/>
              <a:gd name="connsiteX1" fmla="*/ 630280 w 709088"/>
              <a:gd name="connsiteY1" fmla="*/ 247585 h 822260"/>
              <a:gd name="connsiteX2" fmla="*/ 593209 w 709088"/>
              <a:gd name="connsiteY2" fmla="*/ 519434 h 822260"/>
              <a:gd name="connsiteX3" fmla="*/ 698242 w 709088"/>
              <a:gd name="connsiteY3" fmla="*/ 321726 h 822260"/>
              <a:gd name="connsiteX4" fmla="*/ 543782 w 709088"/>
              <a:gd name="connsiteY4" fmla="*/ 575039 h 822260"/>
              <a:gd name="connsiteX5" fmla="*/ 364609 w 709088"/>
              <a:gd name="connsiteY5" fmla="*/ 649180 h 822260"/>
              <a:gd name="connsiteX6" fmla="*/ 302826 w 709088"/>
              <a:gd name="connsiteY6" fmla="*/ 803639 h 822260"/>
              <a:gd name="connsiteX7" fmla="*/ 191615 w 709088"/>
              <a:gd name="connsiteY7" fmla="*/ 785104 h 822260"/>
              <a:gd name="connsiteX8" fmla="*/ 85 w 709088"/>
              <a:gd name="connsiteY8" fmla="*/ 494721 h 822260"/>
              <a:gd name="connsiteX9" fmla="*/ 216328 w 709088"/>
              <a:gd name="connsiteY9" fmla="*/ 754212 h 822260"/>
              <a:gd name="connsiteX10" fmla="*/ 611745 w 709088"/>
              <a:gd name="connsiteY10" fmla="*/ 507077 h 822260"/>
              <a:gd name="connsiteX11" fmla="*/ 370788 w 709088"/>
              <a:gd name="connsiteY11" fmla="*/ 605931 h 822260"/>
              <a:gd name="connsiteX12" fmla="*/ 692064 w 709088"/>
              <a:gd name="connsiteY12" fmla="*/ 377331 h 822260"/>
              <a:gd name="connsiteX13" fmla="*/ 648815 w 709088"/>
              <a:gd name="connsiteY13" fmla="*/ 191980 h 822260"/>
              <a:gd name="connsiteX14" fmla="*/ 488177 w 709088"/>
              <a:gd name="connsiteY14" fmla="*/ 450 h 82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9088" h="822260">
                <a:moveTo>
                  <a:pt x="488177" y="450"/>
                </a:moveTo>
                <a:cubicBezTo>
                  <a:pt x="485088" y="9717"/>
                  <a:pt x="612775" y="161088"/>
                  <a:pt x="630280" y="247585"/>
                </a:cubicBezTo>
                <a:cubicBezTo>
                  <a:pt x="647785" y="334082"/>
                  <a:pt x="581882" y="507077"/>
                  <a:pt x="593209" y="519434"/>
                </a:cubicBezTo>
                <a:cubicBezTo>
                  <a:pt x="604536" y="531791"/>
                  <a:pt x="706480" y="312459"/>
                  <a:pt x="698242" y="321726"/>
                </a:cubicBezTo>
                <a:cubicBezTo>
                  <a:pt x="690004" y="330993"/>
                  <a:pt x="599388" y="520463"/>
                  <a:pt x="543782" y="575039"/>
                </a:cubicBezTo>
                <a:cubicBezTo>
                  <a:pt x="488176" y="629615"/>
                  <a:pt x="404768" y="611080"/>
                  <a:pt x="364609" y="649180"/>
                </a:cubicBezTo>
                <a:cubicBezTo>
                  <a:pt x="324450" y="687280"/>
                  <a:pt x="331658" y="780985"/>
                  <a:pt x="302826" y="803639"/>
                </a:cubicBezTo>
                <a:cubicBezTo>
                  <a:pt x="273994" y="826293"/>
                  <a:pt x="242072" y="836590"/>
                  <a:pt x="191615" y="785104"/>
                </a:cubicBezTo>
                <a:cubicBezTo>
                  <a:pt x="141158" y="733618"/>
                  <a:pt x="-4034" y="499869"/>
                  <a:pt x="85" y="494721"/>
                </a:cubicBezTo>
                <a:cubicBezTo>
                  <a:pt x="4204" y="489573"/>
                  <a:pt x="114385" y="752153"/>
                  <a:pt x="216328" y="754212"/>
                </a:cubicBezTo>
                <a:cubicBezTo>
                  <a:pt x="318271" y="756271"/>
                  <a:pt x="586002" y="531790"/>
                  <a:pt x="611745" y="507077"/>
                </a:cubicBezTo>
                <a:cubicBezTo>
                  <a:pt x="637488" y="482364"/>
                  <a:pt x="357402" y="627555"/>
                  <a:pt x="370788" y="605931"/>
                </a:cubicBezTo>
                <a:cubicBezTo>
                  <a:pt x="384174" y="584307"/>
                  <a:pt x="645726" y="446323"/>
                  <a:pt x="692064" y="377331"/>
                </a:cubicBezTo>
                <a:cubicBezTo>
                  <a:pt x="738402" y="308339"/>
                  <a:pt x="678677" y="256853"/>
                  <a:pt x="648815" y="191980"/>
                </a:cubicBezTo>
                <a:cubicBezTo>
                  <a:pt x="618953" y="127107"/>
                  <a:pt x="491266" y="-8817"/>
                  <a:pt x="488177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E546B5BA-4C75-F0A3-48C8-AC0D578625CF}"/>
              </a:ext>
            </a:extLst>
          </p:cNvPr>
          <p:cNvSpPr/>
          <p:nvPr/>
        </p:nvSpPr>
        <p:spPr>
          <a:xfrm>
            <a:off x="5097160" y="1474943"/>
            <a:ext cx="480575" cy="1113964"/>
          </a:xfrm>
          <a:custGeom>
            <a:avLst/>
            <a:gdLst>
              <a:gd name="connsiteX0" fmla="*/ 271851 w 480575"/>
              <a:gd name="connsiteY0" fmla="*/ 1689 h 1113964"/>
              <a:gd name="connsiteX1" fmla="*/ 105035 w 480575"/>
              <a:gd name="connsiteY1" fmla="*/ 112900 h 1113964"/>
              <a:gd name="connsiteX2" fmla="*/ 191532 w 480575"/>
              <a:gd name="connsiteY2" fmla="*/ 267360 h 1113964"/>
              <a:gd name="connsiteX3" fmla="*/ 185354 w 480575"/>
              <a:gd name="connsiteY3" fmla="*/ 397106 h 1113964"/>
              <a:gd name="connsiteX4" fmla="*/ 259494 w 480575"/>
              <a:gd name="connsiteY4" fmla="*/ 427998 h 1113964"/>
              <a:gd name="connsiteX5" fmla="*/ 92678 w 480575"/>
              <a:gd name="connsiteY5" fmla="*/ 600992 h 1113964"/>
              <a:gd name="connsiteX6" fmla="*/ 142105 w 480575"/>
              <a:gd name="connsiteY6" fmla="*/ 687489 h 1113964"/>
              <a:gd name="connsiteX7" fmla="*/ 463381 w 480575"/>
              <a:gd name="connsiteY7" fmla="*/ 687489 h 1113964"/>
              <a:gd name="connsiteX8" fmla="*/ 432489 w 480575"/>
              <a:gd name="connsiteY8" fmla="*/ 841949 h 1113964"/>
              <a:gd name="connsiteX9" fmla="*/ 395418 w 480575"/>
              <a:gd name="connsiteY9" fmla="*/ 1101441 h 1113964"/>
              <a:gd name="connsiteX10" fmla="*/ 2 w 480575"/>
              <a:gd name="connsiteY10" fmla="*/ 1033479 h 1113964"/>
              <a:gd name="connsiteX11" fmla="*/ 401597 w 480575"/>
              <a:gd name="connsiteY11" fmla="*/ 1107619 h 1113964"/>
              <a:gd name="connsiteX12" fmla="*/ 426310 w 480575"/>
              <a:gd name="connsiteY12" fmla="*/ 835771 h 1113964"/>
              <a:gd name="connsiteX13" fmla="*/ 327456 w 480575"/>
              <a:gd name="connsiteY13" fmla="*/ 743095 h 1113964"/>
              <a:gd name="connsiteX14" fmla="*/ 135926 w 480575"/>
              <a:gd name="connsiteY14" fmla="*/ 570100 h 1113964"/>
              <a:gd name="connsiteX15" fmla="*/ 61786 w 480575"/>
              <a:gd name="connsiteY15" fmla="*/ 217933 h 1113964"/>
              <a:gd name="connsiteX16" fmla="*/ 148283 w 480575"/>
              <a:gd name="connsiteY16" fmla="*/ 397106 h 1113964"/>
              <a:gd name="connsiteX17" fmla="*/ 142105 w 480575"/>
              <a:gd name="connsiteY17" fmla="*/ 199398 h 1113964"/>
              <a:gd name="connsiteX18" fmla="*/ 271851 w 480575"/>
              <a:gd name="connsiteY18" fmla="*/ 1689 h 1113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0575" h="1113964">
                <a:moveTo>
                  <a:pt x="271851" y="1689"/>
                </a:moveTo>
                <a:cubicBezTo>
                  <a:pt x="265673" y="-12727"/>
                  <a:pt x="118421" y="68622"/>
                  <a:pt x="105035" y="112900"/>
                </a:cubicBezTo>
                <a:cubicBezTo>
                  <a:pt x="91649" y="157178"/>
                  <a:pt x="178146" y="219992"/>
                  <a:pt x="191532" y="267360"/>
                </a:cubicBezTo>
                <a:cubicBezTo>
                  <a:pt x="204918" y="314728"/>
                  <a:pt x="174027" y="370333"/>
                  <a:pt x="185354" y="397106"/>
                </a:cubicBezTo>
                <a:cubicBezTo>
                  <a:pt x="196681" y="423879"/>
                  <a:pt x="274940" y="394017"/>
                  <a:pt x="259494" y="427998"/>
                </a:cubicBezTo>
                <a:cubicBezTo>
                  <a:pt x="244048" y="461979"/>
                  <a:pt x="112243" y="557744"/>
                  <a:pt x="92678" y="600992"/>
                </a:cubicBezTo>
                <a:cubicBezTo>
                  <a:pt x="73113" y="644240"/>
                  <a:pt x="80321" y="673073"/>
                  <a:pt x="142105" y="687489"/>
                </a:cubicBezTo>
                <a:cubicBezTo>
                  <a:pt x="203889" y="701905"/>
                  <a:pt x="414984" y="661746"/>
                  <a:pt x="463381" y="687489"/>
                </a:cubicBezTo>
                <a:cubicBezTo>
                  <a:pt x="511778" y="713232"/>
                  <a:pt x="443816" y="772957"/>
                  <a:pt x="432489" y="841949"/>
                </a:cubicBezTo>
                <a:cubicBezTo>
                  <a:pt x="421162" y="910941"/>
                  <a:pt x="467499" y="1069519"/>
                  <a:pt x="395418" y="1101441"/>
                </a:cubicBezTo>
                <a:cubicBezTo>
                  <a:pt x="323337" y="1133363"/>
                  <a:pt x="-1028" y="1032449"/>
                  <a:pt x="2" y="1033479"/>
                </a:cubicBezTo>
                <a:cubicBezTo>
                  <a:pt x="1032" y="1034509"/>
                  <a:pt x="330546" y="1140570"/>
                  <a:pt x="401597" y="1107619"/>
                </a:cubicBezTo>
                <a:cubicBezTo>
                  <a:pt x="472648" y="1074668"/>
                  <a:pt x="438667" y="896525"/>
                  <a:pt x="426310" y="835771"/>
                </a:cubicBezTo>
                <a:cubicBezTo>
                  <a:pt x="413953" y="775017"/>
                  <a:pt x="375853" y="787374"/>
                  <a:pt x="327456" y="743095"/>
                </a:cubicBezTo>
                <a:cubicBezTo>
                  <a:pt x="279059" y="698817"/>
                  <a:pt x="180204" y="657627"/>
                  <a:pt x="135926" y="570100"/>
                </a:cubicBezTo>
                <a:cubicBezTo>
                  <a:pt x="91648" y="482573"/>
                  <a:pt x="59727" y="246765"/>
                  <a:pt x="61786" y="217933"/>
                </a:cubicBezTo>
                <a:cubicBezTo>
                  <a:pt x="63845" y="189101"/>
                  <a:pt x="134897" y="400195"/>
                  <a:pt x="148283" y="397106"/>
                </a:cubicBezTo>
                <a:cubicBezTo>
                  <a:pt x="161669" y="394017"/>
                  <a:pt x="122540" y="263241"/>
                  <a:pt x="142105" y="199398"/>
                </a:cubicBezTo>
                <a:cubicBezTo>
                  <a:pt x="161670" y="135555"/>
                  <a:pt x="278029" y="16105"/>
                  <a:pt x="271851" y="1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F75B68C5-53C6-91F9-57F0-B7A70EBD16F8}"/>
              </a:ext>
            </a:extLst>
          </p:cNvPr>
          <p:cNvSpPr/>
          <p:nvPr/>
        </p:nvSpPr>
        <p:spPr>
          <a:xfrm>
            <a:off x="5205467" y="2371433"/>
            <a:ext cx="550873" cy="879422"/>
          </a:xfrm>
          <a:custGeom>
            <a:avLst/>
            <a:gdLst>
              <a:gd name="connsiteX0" fmla="*/ 2906 w 550873"/>
              <a:gd name="connsiteY0" fmla="*/ 7243 h 879422"/>
              <a:gd name="connsiteX1" fmla="*/ 287111 w 550873"/>
              <a:gd name="connsiteY1" fmla="*/ 44313 h 879422"/>
              <a:gd name="connsiteX2" fmla="*/ 460106 w 550873"/>
              <a:gd name="connsiteY2" fmla="*/ 211129 h 879422"/>
              <a:gd name="connsiteX3" fmla="*/ 534247 w 550873"/>
              <a:gd name="connsiteY3" fmla="*/ 62848 h 879422"/>
              <a:gd name="connsiteX4" fmla="*/ 435392 w 550873"/>
              <a:gd name="connsiteY4" fmla="*/ 260556 h 879422"/>
              <a:gd name="connsiteX5" fmla="*/ 392144 w 550873"/>
              <a:gd name="connsiteY5" fmla="*/ 427372 h 879422"/>
              <a:gd name="connsiteX6" fmla="*/ 410679 w 550873"/>
              <a:gd name="connsiteY6" fmla="*/ 872216 h 879422"/>
              <a:gd name="connsiteX7" fmla="*/ 435392 w 550873"/>
              <a:gd name="connsiteY7" fmla="*/ 668329 h 879422"/>
              <a:gd name="connsiteX8" fmla="*/ 546603 w 550873"/>
              <a:gd name="connsiteY8" fmla="*/ 223486 h 879422"/>
              <a:gd name="connsiteX9" fmla="*/ 478641 w 550873"/>
              <a:gd name="connsiteY9" fmla="*/ 161702 h 879422"/>
              <a:gd name="connsiteX10" fmla="*/ 2906 w 550873"/>
              <a:gd name="connsiteY10" fmla="*/ 7243 h 879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0873" h="879422">
                <a:moveTo>
                  <a:pt x="2906" y="7243"/>
                </a:moveTo>
                <a:cubicBezTo>
                  <a:pt x="-29016" y="-12322"/>
                  <a:pt x="210911" y="10332"/>
                  <a:pt x="287111" y="44313"/>
                </a:cubicBezTo>
                <a:cubicBezTo>
                  <a:pt x="363311" y="78294"/>
                  <a:pt x="418917" y="208040"/>
                  <a:pt x="460106" y="211129"/>
                </a:cubicBezTo>
                <a:cubicBezTo>
                  <a:pt x="501295" y="214218"/>
                  <a:pt x="534247" y="62848"/>
                  <a:pt x="534247" y="62848"/>
                </a:cubicBezTo>
                <a:cubicBezTo>
                  <a:pt x="530128" y="71086"/>
                  <a:pt x="459076" y="199802"/>
                  <a:pt x="435392" y="260556"/>
                </a:cubicBezTo>
                <a:cubicBezTo>
                  <a:pt x="411708" y="321310"/>
                  <a:pt x="396263" y="325429"/>
                  <a:pt x="392144" y="427372"/>
                </a:cubicBezTo>
                <a:cubicBezTo>
                  <a:pt x="388025" y="529315"/>
                  <a:pt x="403471" y="832057"/>
                  <a:pt x="410679" y="872216"/>
                </a:cubicBezTo>
                <a:cubicBezTo>
                  <a:pt x="417887" y="912375"/>
                  <a:pt x="412738" y="776451"/>
                  <a:pt x="435392" y="668329"/>
                </a:cubicBezTo>
                <a:cubicBezTo>
                  <a:pt x="458046" y="560207"/>
                  <a:pt x="539395" y="307924"/>
                  <a:pt x="546603" y="223486"/>
                </a:cubicBezTo>
                <a:cubicBezTo>
                  <a:pt x="553811" y="139048"/>
                  <a:pt x="562049" y="198772"/>
                  <a:pt x="478641" y="161702"/>
                </a:cubicBezTo>
                <a:cubicBezTo>
                  <a:pt x="395233" y="124632"/>
                  <a:pt x="34828" y="26808"/>
                  <a:pt x="2906" y="7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4CB7C0C3-1615-3369-4705-D57AB1DA5108}"/>
              </a:ext>
            </a:extLst>
          </p:cNvPr>
          <p:cNvSpPr/>
          <p:nvPr/>
        </p:nvSpPr>
        <p:spPr>
          <a:xfrm>
            <a:off x="5078561" y="301276"/>
            <a:ext cx="877645" cy="1274380"/>
          </a:xfrm>
          <a:custGeom>
            <a:avLst/>
            <a:gdLst>
              <a:gd name="connsiteX0" fmla="*/ 574655 w 877645"/>
              <a:gd name="connsiteY0" fmla="*/ 1465 h 1274380"/>
              <a:gd name="connsiteX1" fmla="*/ 716758 w 877645"/>
              <a:gd name="connsiteY1" fmla="*/ 588410 h 1274380"/>
              <a:gd name="connsiteX2" fmla="*/ 747650 w 877645"/>
              <a:gd name="connsiteY2" fmla="*/ 372167 h 1274380"/>
              <a:gd name="connsiteX3" fmla="*/ 667331 w 877645"/>
              <a:gd name="connsiteY3" fmla="*/ 909686 h 1274380"/>
              <a:gd name="connsiteX4" fmla="*/ 624082 w 877645"/>
              <a:gd name="connsiteY4" fmla="*/ 1002362 h 1274380"/>
              <a:gd name="connsiteX5" fmla="*/ 698223 w 877645"/>
              <a:gd name="connsiteY5" fmla="*/ 1088859 h 1274380"/>
              <a:gd name="connsiteX6" fmla="*/ 556120 w 877645"/>
              <a:gd name="connsiteY6" fmla="*/ 1243319 h 1274380"/>
              <a:gd name="connsiteX7" fmla="*/ 531407 w 877645"/>
              <a:gd name="connsiteY7" fmla="*/ 1057967 h 1274380"/>
              <a:gd name="connsiteX8" fmla="*/ 506693 w 877645"/>
              <a:gd name="connsiteY8" fmla="*/ 1249497 h 1274380"/>
              <a:gd name="connsiteX9" fmla="*/ 66 w 877645"/>
              <a:gd name="connsiteY9" fmla="*/ 1163000 h 1274380"/>
              <a:gd name="connsiteX10" fmla="*/ 543763 w 877645"/>
              <a:gd name="connsiteY10" fmla="*/ 1274210 h 1274380"/>
              <a:gd name="connsiteX11" fmla="*/ 722936 w 877645"/>
              <a:gd name="connsiteY11" fmla="*/ 1181535 h 1274380"/>
              <a:gd name="connsiteX12" fmla="*/ 605547 w 877645"/>
              <a:gd name="connsiteY12" fmla="*/ 934400 h 1274380"/>
              <a:gd name="connsiteX13" fmla="*/ 692044 w 877645"/>
              <a:gd name="connsiteY13" fmla="*/ 631659 h 1274380"/>
              <a:gd name="connsiteX14" fmla="*/ 685866 w 877645"/>
              <a:gd name="connsiteY14" fmla="*/ 730513 h 1274380"/>
              <a:gd name="connsiteX15" fmla="*/ 877396 w 877645"/>
              <a:gd name="connsiteY15" fmla="*/ 248600 h 1274380"/>
              <a:gd name="connsiteX16" fmla="*/ 722936 w 877645"/>
              <a:gd name="connsiteY16" fmla="*/ 415416 h 1274380"/>
              <a:gd name="connsiteX17" fmla="*/ 574655 w 877645"/>
              <a:gd name="connsiteY17" fmla="*/ 1465 h 127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7645" h="1274380">
                <a:moveTo>
                  <a:pt x="574655" y="1465"/>
                </a:moveTo>
                <a:cubicBezTo>
                  <a:pt x="573625" y="30297"/>
                  <a:pt x="687926" y="526626"/>
                  <a:pt x="716758" y="588410"/>
                </a:cubicBezTo>
                <a:cubicBezTo>
                  <a:pt x="745590" y="650194"/>
                  <a:pt x="755888" y="318621"/>
                  <a:pt x="747650" y="372167"/>
                </a:cubicBezTo>
                <a:cubicBezTo>
                  <a:pt x="739412" y="425713"/>
                  <a:pt x="687926" y="804654"/>
                  <a:pt x="667331" y="909686"/>
                </a:cubicBezTo>
                <a:cubicBezTo>
                  <a:pt x="646736" y="1014719"/>
                  <a:pt x="618933" y="972500"/>
                  <a:pt x="624082" y="1002362"/>
                </a:cubicBezTo>
                <a:cubicBezTo>
                  <a:pt x="629231" y="1032224"/>
                  <a:pt x="709550" y="1048699"/>
                  <a:pt x="698223" y="1088859"/>
                </a:cubicBezTo>
                <a:cubicBezTo>
                  <a:pt x="686896" y="1129019"/>
                  <a:pt x="583923" y="1248468"/>
                  <a:pt x="556120" y="1243319"/>
                </a:cubicBezTo>
                <a:cubicBezTo>
                  <a:pt x="528317" y="1238170"/>
                  <a:pt x="539645" y="1056937"/>
                  <a:pt x="531407" y="1057967"/>
                </a:cubicBezTo>
                <a:cubicBezTo>
                  <a:pt x="523169" y="1058997"/>
                  <a:pt x="595250" y="1231992"/>
                  <a:pt x="506693" y="1249497"/>
                </a:cubicBezTo>
                <a:cubicBezTo>
                  <a:pt x="418136" y="1267002"/>
                  <a:pt x="-6112" y="1158881"/>
                  <a:pt x="66" y="1163000"/>
                </a:cubicBezTo>
                <a:cubicBezTo>
                  <a:pt x="6244" y="1167119"/>
                  <a:pt x="423285" y="1271121"/>
                  <a:pt x="543763" y="1274210"/>
                </a:cubicBezTo>
                <a:cubicBezTo>
                  <a:pt x="664241" y="1277299"/>
                  <a:pt x="712639" y="1238170"/>
                  <a:pt x="722936" y="1181535"/>
                </a:cubicBezTo>
                <a:cubicBezTo>
                  <a:pt x="733233" y="1124900"/>
                  <a:pt x="610696" y="1026046"/>
                  <a:pt x="605547" y="934400"/>
                </a:cubicBezTo>
                <a:cubicBezTo>
                  <a:pt x="600398" y="842754"/>
                  <a:pt x="678658" y="665640"/>
                  <a:pt x="692044" y="631659"/>
                </a:cubicBezTo>
                <a:cubicBezTo>
                  <a:pt x="705431" y="597678"/>
                  <a:pt x="654974" y="794356"/>
                  <a:pt x="685866" y="730513"/>
                </a:cubicBezTo>
                <a:cubicBezTo>
                  <a:pt x="716758" y="666670"/>
                  <a:pt x="871218" y="301116"/>
                  <a:pt x="877396" y="248600"/>
                </a:cubicBezTo>
                <a:cubicBezTo>
                  <a:pt x="883574" y="196084"/>
                  <a:pt x="773393" y="452486"/>
                  <a:pt x="722936" y="415416"/>
                </a:cubicBezTo>
                <a:cubicBezTo>
                  <a:pt x="672479" y="378346"/>
                  <a:pt x="575685" y="-27367"/>
                  <a:pt x="574655" y="14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E1A50525-5868-A42C-A87B-AC4733D63E8A}"/>
              </a:ext>
            </a:extLst>
          </p:cNvPr>
          <p:cNvSpPr/>
          <p:nvPr/>
        </p:nvSpPr>
        <p:spPr>
          <a:xfrm>
            <a:off x="4932325" y="1291245"/>
            <a:ext cx="697611" cy="1836253"/>
          </a:xfrm>
          <a:custGeom>
            <a:avLst/>
            <a:gdLst>
              <a:gd name="connsiteX0" fmla="*/ 405794 w 697611"/>
              <a:gd name="connsiteY0" fmla="*/ 36 h 1836253"/>
              <a:gd name="connsiteX1" fmla="*/ 146302 w 697611"/>
              <a:gd name="connsiteY1" fmla="*/ 407809 h 1836253"/>
              <a:gd name="connsiteX2" fmla="*/ 164837 w 697611"/>
              <a:gd name="connsiteY2" fmla="*/ 846474 h 1836253"/>
              <a:gd name="connsiteX3" fmla="*/ 133945 w 697611"/>
              <a:gd name="connsiteY3" fmla="*/ 673479 h 1836253"/>
              <a:gd name="connsiteX4" fmla="*/ 72161 w 697611"/>
              <a:gd name="connsiteY4" fmla="*/ 821760 h 1836253"/>
              <a:gd name="connsiteX5" fmla="*/ 257513 w 697611"/>
              <a:gd name="connsiteY5" fmla="*/ 1013290 h 1836253"/>
              <a:gd name="connsiteX6" fmla="*/ 683821 w 697611"/>
              <a:gd name="connsiteY6" fmla="*/ 1816479 h 1836253"/>
              <a:gd name="connsiteX7" fmla="*/ 541718 w 697611"/>
              <a:gd name="connsiteY7" fmla="*/ 1513739 h 1836253"/>
              <a:gd name="connsiteX8" fmla="*/ 35091 w 697611"/>
              <a:gd name="connsiteY8" fmla="*/ 673479 h 1836253"/>
              <a:gd name="connsiteX9" fmla="*/ 47448 w 697611"/>
              <a:gd name="connsiteY9" fmla="*/ 512841 h 1836253"/>
              <a:gd name="connsiteX10" fmla="*/ 78340 w 697611"/>
              <a:gd name="connsiteY10" fmla="*/ 654944 h 1836253"/>
              <a:gd name="connsiteX11" fmla="*/ 152480 w 697611"/>
              <a:gd name="connsiteY11" fmla="*/ 228636 h 1836253"/>
              <a:gd name="connsiteX12" fmla="*/ 84518 w 697611"/>
              <a:gd name="connsiteY12" fmla="*/ 383096 h 1836253"/>
              <a:gd name="connsiteX13" fmla="*/ 405794 w 697611"/>
              <a:gd name="connsiteY13" fmla="*/ 36 h 183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611" h="1836253">
                <a:moveTo>
                  <a:pt x="405794" y="36"/>
                </a:moveTo>
                <a:cubicBezTo>
                  <a:pt x="416091" y="4155"/>
                  <a:pt x="186461" y="266736"/>
                  <a:pt x="146302" y="407809"/>
                </a:cubicBezTo>
                <a:cubicBezTo>
                  <a:pt x="106143" y="548882"/>
                  <a:pt x="166896" y="802196"/>
                  <a:pt x="164837" y="846474"/>
                </a:cubicBezTo>
                <a:cubicBezTo>
                  <a:pt x="162778" y="890752"/>
                  <a:pt x="149391" y="677598"/>
                  <a:pt x="133945" y="673479"/>
                </a:cubicBezTo>
                <a:cubicBezTo>
                  <a:pt x="118499" y="669360"/>
                  <a:pt x="51566" y="765125"/>
                  <a:pt x="72161" y="821760"/>
                </a:cubicBezTo>
                <a:cubicBezTo>
                  <a:pt x="92756" y="878395"/>
                  <a:pt x="155570" y="847504"/>
                  <a:pt x="257513" y="1013290"/>
                </a:cubicBezTo>
                <a:cubicBezTo>
                  <a:pt x="359456" y="1179076"/>
                  <a:pt x="636453" y="1733071"/>
                  <a:pt x="683821" y="1816479"/>
                </a:cubicBezTo>
                <a:cubicBezTo>
                  <a:pt x="731189" y="1899887"/>
                  <a:pt x="649840" y="1704239"/>
                  <a:pt x="541718" y="1513739"/>
                </a:cubicBezTo>
                <a:cubicBezTo>
                  <a:pt x="433596" y="1323239"/>
                  <a:pt x="117469" y="840295"/>
                  <a:pt x="35091" y="673479"/>
                </a:cubicBezTo>
                <a:cubicBezTo>
                  <a:pt x="-47287" y="506663"/>
                  <a:pt x="40240" y="515930"/>
                  <a:pt x="47448" y="512841"/>
                </a:cubicBezTo>
                <a:cubicBezTo>
                  <a:pt x="54656" y="509752"/>
                  <a:pt x="60835" y="702311"/>
                  <a:pt x="78340" y="654944"/>
                </a:cubicBezTo>
                <a:cubicBezTo>
                  <a:pt x="95845" y="607577"/>
                  <a:pt x="151450" y="273944"/>
                  <a:pt x="152480" y="228636"/>
                </a:cubicBezTo>
                <a:cubicBezTo>
                  <a:pt x="153510" y="183328"/>
                  <a:pt x="49507" y="422226"/>
                  <a:pt x="84518" y="383096"/>
                </a:cubicBezTo>
                <a:cubicBezTo>
                  <a:pt x="119529" y="343966"/>
                  <a:pt x="395497" y="-4083"/>
                  <a:pt x="40579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B794D170-D928-203B-9334-B3A1FCD6847A}"/>
              </a:ext>
            </a:extLst>
          </p:cNvPr>
          <p:cNvSpPr/>
          <p:nvPr/>
        </p:nvSpPr>
        <p:spPr>
          <a:xfrm>
            <a:off x="3835844" y="94748"/>
            <a:ext cx="1179998" cy="755354"/>
          </a:xfrm>
          <a:custGeom>
            <a:avLst/>
            <a:gdLst>
              <a:gd name="connsiteX0" fmla="*/ 1100680 w 1179998"/>
              <a:gd name="connsiteY0" fmla="*/ 10284 h 755354"/>
              <a:gd name="connsiteX1" fmla="*/ 748513 w 1179998"/>
              <a:gd name="connsiteY1" fmla="*/ 313025 h 755354"/>
              <a:gd name="connsiteX2" fmla="*/ 754691 w 1179998"/>
              <a:gd name="connsiteY2" fmla="*/ 498376 h 755354"/>
              <a:gd name="connsiteX3" fmla="*/ 408702 w 1179998"/>
              <a:gd name="connsiteY3" fmla="*/ 659014 h 755354"/>
              <a:gd name="connsiteX4" fmla="*/ 674372 w 1179998"/>
              <a:gd name="connsiteY4" fmla="*/ 751690 h 755354"/>
              <a:gd name="connsiteX5" fmla="*/ 929 w 1179998"/>
              <a:gd name="connsiteY5" fmla="*/ 535447 h 755354"/>
              <a:gd name="connsiteX6" fmla="*/ 532270 w 1179998"/>
              <a:gd name="connsiteY6" fmla="*/ 646657 h 755354"/>
              <a:gd name="connsiteX7" fmla="*/ 717621 w 1179998"/>
              <a:gd name="connsiteY7" fmla="*/ 467484 h 755354"/>
              <a:gd name="connsiteX8" fmla="*/ 643480 w 1179998"/>
              <a:gd name="connsiteY8" fmla="*/ 448949 h 755354"/>
              <a:gd name="connsiteX9" fmla="*/ 1156286 w 1179998"/>
              <a:gd name="connsiteY9" fmla="*/ 28820 h 755354"/>
              <a:gd name="connsiteX10" fmla="*/ 1094502 w 1179998"/>
              <a:gd name="connsiteY10" fmla="*/ 65890 h 755354"/>
              <a:gd name="connsiteX11" fmla="*/ 1100680 w 1179998"/>
              <a:gd name="connsiteY11" fmla="*/ 10284 h 75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9998" h="755354">
                <a:moveTo>
                  <a:pt x="1100680" y="10284"/>
                </a:moveTo>
                <a:cubicBezTo>
                  <a:pt x="1043015" y="51473"/>
                  <a:pt x="806178" y="231676"/>
                  <a:pt x="748513" y="313025"/>
                </a:cubicBezTo>
                <a:cubicBezTo>
                  <a:pt x="690848" y="394374"/>
                  <a:pt x="811326" y="440711"/>
                  <a:pt x="754691" y="498376"/>
                </a:cubicBezTo>
                <a:cubicBezTo>
                  <a:pt x="698056" y="556041"/>
                  <a:pt x="422088" y="616795"/>
                  <a:pt x="408702" y="659014"/>
                </a:cubicBezTo>
                <a:cubicBezTo>
                  <a:pt x="395316" y="701233"/>
                  <a:pt x="742334" y="772285"/>
                  <a:pt x="674372" y="751690"/>
                </a:cubicBezTo>
                <a:cubicBezTo>
                  <a:pt x="606410" y="731096"/>
                  <a:pt x="24612" y="552952"/>
                  <a:pt x="929" y="535447"/>
                </a:cubicBezTo>
                <a:cubicBezTo>
                  <a:pt x="-22754" y="517942"/>
                  <a:pt x="412821" y="657984"/>
                  <a:pt x="532270" y="646657"/>
                </a:cubicBezTo>
                <a:cubicBezTo>
                  <a:pt x="651719" y="635330"/>
                  <a:pt x="699086" y="500435"/>
                  <a:pt x="717621" y="467484"/>
                </a:cubicBezTo>
                <a:cubicBezTo>
                  <a:pt x="736156" y="434533"/>
                  <a:pt x="570369" y="522060"/>
                  <a:pt x="643480" y="448949"/>
                </a:cubicBezTo>
                <a:cubicBezTo>
                  <a:pt x="716591" y="375838"/>
                  <a:pt x="1081116" y="92663"/>
                  <a:pt x="1156286" y="28820"/>
                </a:cubicBezTo>
                <a:cubicBezTo>
                  <a:pt x="1231456" y="-35023"/>
                  <a:pt x="1104799" y="66920"/>
                  <a:pt x="1094502" y="65890"/>
                </a:cubicBezTo>
                <a:cubicBezTo>
                  <a:pt x="1084205" y="64860"/>
                  <a:pt x="1158345" y="-30905"/>
                  <a:pt x="1100680" y="10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C99F1958-C924-712F-79D1-02CDBDCB50B8}"/>
              </a:ext>
            </a:extLst>
          </p:cNvPr>
          <p:cNvSpPr/>
          <p:nvPr/>
        </p:nvSpPr>
        <p:spPr>
          <a:xfrm>
            <a:off x="3551462" y="1896757"/>
            <a:ext cx="1342260" cy="995727"/>
          </a:xfrm>
          <a:custGeom>
            <a:avLst/>
            <a:gdLst>
              <a:gd name="connsiteX0" fmla="*/ 1341814 w 1342260"/>
              <a:gd name="connsiteY0" fmla="*/ 185357 h 995727"/>
              <a:gd name="connsiteX1" fmla="*/ 946397 w 1342260"/>
              <a:gd name="connsiteY1" fmla="*/ 216248 h 995727"/>
              <a:gd name="connsiteX2" fmla="*/ 464484 w 1342260"/>
              <a:gd name="connsiteY2" fmla="*/ 142108 h 995727"/>
              <a:gd name="connsiteX3" fmla="*/ 872257 w 1342260"/>
              <a:gd name="connsiteY3" fmla="*/ 216248 h 995727"/>
              <a:gd name="connsiteX4" fmla="*/ 340916 w 1342260"/>
              <a:gd name="connsiteY4" fmla="*/ 420135 h 995727"/>
              <a:gd name="connsiteX5" fmla="*/ 581873 w 1342260"/>
              <a:gd name="connsiteY5" fmla="*/ 364529 h 995727"/>
              <a:gd name="connsiteX6" fmla="*/ 260597 w 1342260"/>
              <a:gd name="connsiteY6" fmla="*/ 426313 h 995727"/>
              <a:gd name="connsiteX7" fmla="*/ 7284 w 1342260"/>
              <a:gd name="connsiteY7" fmla="*/ 976189 h 995727"/>
              <a:gd name="connsiteX8" fmla="*/ 62889 w 1342260"/>
              <a:gd name="connsiteY8" fmla="*/ 821729 h 995727"/>
              <a:gd name="connsiteX9" fmla="*/ 1106 w 1342260"/>
              <a:gd name="connsiteY9" fmla="*/ 333638 h 995727"/>
              <a:gd name="connsiteX10" fmla="*/ 99960 w 1342260"/>
              <a:gd name="connsiteY10" fmla="*/ 759946 h 995727"/>
              <a:gd name="connsiteX11" fmla="*/ 513911 w 1342260"/>
              <a:gd name="connsiteY11" fmla="*/ 345994 h 995727"/>
              <a:gd name="connsiteX12" fmla="*/ 804295 w 1342260"/>
              <a:gd name="connsiteY12" fmla="*/ 259497 h 995727"/>
              <a:gd name="connsiteX13" fmla="*/ 705441 w 1342260"/>
              <a:gd name="connsiteY13" fmla="*/ 173000 h 995727"/>
              <a:gd name="connsiteX14" fmla="*/ 921684 w 1342260"/>
              <a:gd name="connsiteY14" fmla="*/ 179178 h 995727"/>
              <a:gd name="connsiteX15" fmla="*/ 563338 w 1342260"/>
              <a:gd name="connsiteY15" fmla="*/ 5 h 995727"/>
              <a:gd name="connsiteX16" fmla="*/ 1014360 w 1342260"/>
              <a:gd name="connsiteY16" fmla="*/ 173000 h 995727"/>
              <a:gd name="connsiteX17" fmla="*/ 1341814 w 1342260"/>
              <a:gd name="connsiteY17" fmla="*/ 185357 h 995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42260" h="995727">
                <a:moveTo>
                  <a:pt x="1341814" y="185357"/>
                </a:moveTo>
                <a:cubicBezTo>
                  <a:pt x="1330487" y="192565"/>
                  <a:pt x="1092619" y="223456"/>
                  <a:pt x="946397" y="216248"/>
                </a:cubicBezTo>
                <a:cubicBezTo>
                  <a:pt x="800175" y="209040"/>
                  <a:pt x="476841" y="142108"/>
                  <a:pt x="464484" y="142108"/>
                </a:cubicBezTo>
                <a:cubicBezTo>
                  <a:pt x="452127" y="142108"/>
                  <a:pt x="892852" y="169910"/>
                  <a:pt x="872257" y="216248"/>
                </a:cubicBezTo>
                <a:cubicBezTo>
                  <a:pt x="851662" y="262586"/>
                  <a:pt x="389313" y="395422"/>
                  <a:pt x="340916" y="420135"/>
                </a:cubicBezTo>
                <a:cubicBezTo>
                  <a:pt x="292519" y="444849"/>
                  <a:pt x="595259" y="363499"/>
                  <a:pt x="581873" y="364529"/>
                </a:cubicBezTo>
                <a:cubicBezTo>
                  <a:pt x="568486" y="365559"/>
                  <a:pt x="356362" y="324370"/>
                  <a:pt x="260597" y="426313"/>
                </a:cubicBezTo>
                <a:cubicBezTo>
                  <a:pt x="164832" y="528256"/>
                  <a:pt x="40235" y="910286"/>
                  <a:pt x="7284" y="976189"/>
                </a:cubicBezTo>
                <a:cubicBezTo>
                  <a:pt x="-25667" y="1042092"/>
                  <a:pt x="63919" y="928821"/>
                  <a:pt x="62889" y="821729"/>
                </a:cubicBezTo>
                <a:cubicBezTo>
                  <a:pt x="61859" y="714637"/>
                  <a:pt x="-5072" y="343935"/>
                  <a:pt x="1106" y="333638"/>
                </a:cubicBezTo>
                <a:cubicBezTo>
                  <a:pt x="7284" y="323341"/>
                  <a:pt x="14492" y="757887"/>
                  <a:pt x="99960" y="759946"/>
                </a:cubicBezTo>
                <a:cubicBezTo>
                  <a:pt x="185427" y="762005"/>
                  <a:pt x="396522" y="429402"/>
                  <a:pt x="513911" y="345994"/>
                </a:cubicBezTo>
                <a:cubicBezTo>
                  <a:pt x="631300" y="262586"/>
                  <a:pt x="772373" y="288329"/>
                  <a:pt x="804295" y="259497"/>
                </a:cubicBezTo>
                <a:cubicBezTo>
                  <a:pt x="836217" y="230665"/>
                  <a:pt x="685876" y="186387"/>
                  <a:pt x="705441" y="173000"/>
                </a:cubicBezTo>
                <a:cubicBezTo>
                  <a:pt x="725006" y="159613"/>
                  <a:pt x="945368" y="208010"/>
                  <a:pt x="921684" y="179178"/>
                </a:cubicBezTo>
                <a:cubicBezTo>
                  <a:pt x="898000" y="150346"/>
                  <a:pt x="547892" y="1035"/>
                  <a:pt x="563338" y="5"/>
                </a:cubicBezTo>
                <a:cubicBezTo>
                  <a:pt x="578784" y="-1025"/>
                  <a:pt x="882555" y="144168"/>
                  <a:pt x="1014360" y="173000"/>
                </a:cubicBezTo>
                <a:cubicBezTo>
                  <a:pt x="1146165" y="201832"/>
                  <a:pt x="1353141" y="178149"/>
                  <a:pt x="1341814" y="185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D44385E9-CE61-1037-188D-FB0633828E84}"/>
              </a:ext>
            </a:extLst>
          </p:cNvPr>
          <p:cNvSpPr/>
          <p:nvPr/>
        </p:nvSpPr>
        <p:spPr>
          <a:xfrm>
            <a:off x="4813496" y="1795119"/>
            <a:ext cx="493922" cy="779520"/>
          </a:xfrm>
          <a:custGeom>
            <a:avLst/>
            <a:gdLst>
              <a:gd name="connsiteX0" fmla="*/ 11818 w 493922"/>
              <a:gd name="connsiteY0" fmla="*/ 2789 h 779520"/>
              <a:gd name="connsiteX1" fmla="*/ 61245 w 493922"/>
              <a:gd name="connsiteY1" fmla="*/ 249924 h 779520"/>
              <a:gd name="connsiteX2" fmla="*/ 481374 w 493922"/>
              <a:gd name="connsiteY2" fmla="*/ 768908 h 779520"/>
              <a:gd name="connsiteX3" fmla="*/ 351628 w 493922"/>
              <a:gd name="connsiteY3" fmla="*/ 577378 h 779520"/>
              <a:gd name="connsiteX4" fmla="*/ 24174 w 493922"/>
              <a:gd name="connsiteY4" fmla="*/ 311708 h 779520"/>
              <a:gd name="connsiteX5" fmla="*/ 153920 w 493922"/>
              <a:gd name="connsiteY5" fmla="*/ 398205 h 779520"/>
              <a:gd name="connsiteX6" fmla="*/ 11818 w 493922"/>
              <a:gd name="connsiteY6" fmla="*/ 2789 h 7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922" h="779520">
                <a:moveTo>
                  <a:pt x="11818" y="2789"/>
                </a:moveTo>
                <a:cubicBezTo>
                  <a:pt x="-3628" y="-21925"/>
                  <a:pt x="-17014" y="122238"/>
                  <a:pt x="61245" y="249924"/>
                </a:cubicBezTo>
                <a:cubicBezTo>
                  <a:pt x="139504" y="377610"/>
                  <a:pt x="432977" y="714332"/>
                  <a:pt x="481374" y="768908"/>
                </a:cubicBezTo>
                <a:cubicBezTo>
                  <a:pt x="529771" y="823484"/>
                  <a:pt x="427828" y="653578"/>
                  <a:pt x="351628" y="577378"/>
                </a:cubicBezTo>
                <a:cubicBezTo>
                  <a:pt x="275428" y="501178"/>
                  <a:pt x="57125" y="341570"/>
                  <a:pt x="24174" y="311708"/>
                </a:cubicBezTo>
                <a:cubicBezTo>
                  <a:pt x="-8777" y="281846"/>
                  <a:pt x="158039" y="443513"/>
                  <a:pt x="153920" y="398205"/>
                </a:cubicBezTo>
                <a:cubicBezTo>
                  <a:pt x="149801" y="352897"/>
                  <a:pt x="27264" y="27503"/>
                  <a:pt x="11818" y="2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1587CC6D-6AEF-33CC-3A0E-61A820300F44}"/>
              </a:ext>
            </a:extLst>
          </p:cNvPr>
          <p:cNvSpPr/>
          <p:nvPr/>
        </p:nvSpPr>
        <p:spPr>
          <a:xfrm>
            <a:off x="5762979" y="3359443"/>
            <a:ext cx="1860511" cy="3434443"/>
          </a:xfrm>
          <a:custGeom>
            <a:avLst/>
            <a:gdLst>
              <a:gd name="connsiteX0" fmla="*/ 1448 w 1860511"/>
              <a:gd name="connsiteY0" fmla="*/ 1595 h 3434443"/>
              <a:gd name="connsiteX1" fmla="*/ 903491 w 1860511"/>
              <a:gd name="connsiteY1" fmla="*/ 1058098 h 3434443"/>
              <a:gd name="connsiteX2" fmla="*/ 847886 w 1860511"/>
              <a:gd name="connsiteY2" fmla="*/ 909816 h 3434443"/>
              <a:gd name="connsiteX3" fmla="*/ 1379226 w 1860511"/>
              <a:gd name="connsiteY3" fmla="*/ 1836573 h 3434443"/>
              <a:gd name="connsiteX4" fmla="*/ 1317443 w 1860511"/>
              <a:gd name="connsiteY4" fmla="*/ 1682114 h 3434443"/>
              <a:gd name="connsiteX5" fmla="*/ 1836426 w 1860511"/>
              <a:gd name="connsiteY5" fmla="*/ 3337919 h 3434443"/>
              <a:gd name="connsiteX6" fmla="*/ 1719037 w 1860511"/>
              <a:gd name="connsiteY6" fmla="*/ 3059892 h 3434443"/>
              <a:gd name="connsiteX7" fmla="*/ 1230945 w 1860511"/>
              <a:gd name="connsiteY7" fmla="*/ 1583260 h 3434443"/>
              <a:gd name="connsiteX8" fmla="*/ 779924 w 1860511"/>
              <a:gd name="connsiteY8" fmla="*/ 965422 h 3434443"/>
              <a:gd name="connsiteX9" fmla="*/ 483362 w 1860511"/>
              <a:gd name="connsiteY9" fmla="*/ 483508 h 3434443"/>
              <a:gd name="connsiteX10" fmla="*/ 687248 w 1860511"/>
              <a:gd name="connsiteY10" fmla="*/ 810962 h 3434443"/>
              <a:gd name="connsiteX11" fmla="*/ 1448 w 1860511"/>
              <a:gd name="connsiteY11" fmla="*/ 1595 h 343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60511" h="3434443">
                <a:moveTo>
                  <a:pt x="1448" y="1595"/>
                </a:moveTo>
                <a:cubicBezTo>
                  <a:pt x="37488" y="42784"/>
                  <a:pt x="762418" y="906728"/>
                  <a:pt x="903491" y="1058098"/>
                </a:cubicBezTo>
                <a:cubicBezTo>
                  <a:pt x="1044564" y="1209468"/>
                  <a:pt x="768597" y="780070"/>
                  <a:pt x="847886" y="909816"/>
                </a:cubicBezTo>
                <a:cubicBezTo>
                  <a:pt x="927175" y="1039562"/>
                  <a:pt x="1300967" y="1707857"/>
                  <a:pt x="1379226" y="1836573"/>
                </a:cubicBezTo>
                <a:cubicBezTo>
                  <a:pt x="1457485" y="1965289"/>
                  <a:pt x="1241243" y="1431890"/>
                  <a:pt x="1317443" y="1682114"/>
                </a:cubicBezTo>
                <a:cubicBezTo>
                  <a:pt x="1393643" y="1932338"/>
                  <a:pt x="1769494" y="3108289"/>
                  <a:pt x="1836426" y="3337919"/>
                </a:cubicBezTo>
                <a:cubicBezTo>
                  <a:pt x="1903358" y="3567549"/>
                  <a:pt x="1819950" y="3352335"/>
                  <a:pt x="1719037" y="3059892"/>
                </a:cubicBezTo>
                <a:cubicBezTo>
                  <a:pt x="1618124" y="2767449"/>
                  <a:pt x="1387464" y="1932338"/>
                  <a:pt x="1230945" y="1583260"/>
                </a:cubicBezTo>
                <a:cubicBezTo>
                  <a:pt x="1074426" y="1234182"/>
                  <a:pt x="904521" y="1148714"/>
                  <a:pt x="779924" y="965422"/>
                </a:cubicBezTo>
                <a:cubicBezTo>
                  <a:pt x="655327" y="782130"/>
                  <a:pt x="498808" y="509251"/>
                  <a:pt x="483362" y="483508"/>
                </a:cubicBezTo>
                <a:cubicBezTo>
                  <a:pt x="467916" y="457765"/>
                  <a:pt x="761389" y="892311"/>
                  <a:pt x="687248" y="810962"/>
                </a:cubicBezTo>
                <a:cubicBezTo>
                  <a:pt x="613107" y="729613"/>
                  <a:pt x="-34592" y="-39594"/>
                  <a:pt x="1448" y="1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9D75AD93-DB45-35EF-16D2-4ACD202F4FF9}"/>
              </a:ext>
            </a:extLst>
          </p:cNvPr>
          <p:cNvSpPr/>
          <p:nvPr/>
        </p:nvSpPr>
        <p:spPr>
          <a:xfrm>
            <a:off x="5658572" y="3300261"/>
            <a:ext cx="717348" cy="750088"/>
          </a:xfrm>
          <a:custGeom>
            <a:avLst/>
            <a:gdLst>
              <a:gd name="connsiteX0" fmla="*/ 7001 w 717348"/>
              <a:gd name="connsiteY0" fmla="*/ 5171 h 750088"/>
              <a:gd name="connsiteX1" fmla="*/ 686623 w 717348"/>
              <a:gd name="connsiteY1" fmla="*/ 728042 h 750088"/>
              <a:gd name="connsiteX2" fmla="*/ 587769 w 717348"/>
              <a:gd name="connsiteY2" fmla="*/ 542690 h 750088"/>
              <a:gd name="connsiteX3" fmla="*/ 470379 w 717348"/>
              <a:gd name="connsiteY3" fmla="*/ 326447 h 750088"/>
              <a:gd name="connsiteX4" fmla="*/ 365347 w 717348"/>
              <a:gd name="connsiteY4" fmla="*/ 252307 h 750088"/>
              <a:gd name="connsiteX5" fmla="*/ 581590 w 717348"/>
              <a:gd name="connsiteY5" fmla="*/ 592117 h 750088"/>
              <a:gd name="connsiteX6" fmla="*/ 346812 w 717348"/>
              <a:gd name="connsiteY6" fmla="*/ 412944 h 750088"/>
              <a:gd name="connsiteX7" fmla="*/ 7001 w 717348"/>
              <a:gd name="connsiteY7" fmla="*/ 5171 h 75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348" h="750088">
                <a:moveTo>
                  <a:pt x="7001" y="5171"/>
                </a:moveTo>
                <a:cubicBezTo>
                  <a:pt x="63636" y="57687"/>
                  <a:pt x="589828" y="638456"/>
                  <a:pt x="686623" y="728042"/>
                </a:cubicBezTo>
                <a:cubicBezTo>
                  <a:pt x="783418" y="817628"/>
                  <a:pt x="623810" y="609622"/>
                  <a:pt x="587769" y="542690"/>
                </a:cubicBezTo>
                <a:cubicBezTo>
                  <a:pt x="551728" y="475758"/>
                  <a:pt x="507449" y="374844"/>
                  <a:pt x="470379" y="326447"/>
                </a:cubicBezTo>
                <a:cubicBezTo>
                  <a:pt x="433309" y="278050"/>
                  <a:pt x="346812" y="208029"/>
                  <a:pt x="365347" y="252307"/>
                </a:cubicBezTo>
                <a:cubicBezTo>
                  <a:pt x="383882" y="296585"/>
                  <a:pt x="584679" y="565344"/>
                  <a:pt x="581590" y="592117"/>
                </a:cubicBezTo>
                <a:cubicBezTo>
                  <a:pt x="578501" y="618890"/>
                  <a:pt x="440517" y="510768"/>
                  <a:pt x="346812" y="412944"/>
                </a:cubicBezTo>
                <a:cubicBezTo>
                  <a:pt x="253107" y="315120"/>
                  <a:pt x="-49634" y="-47345"/>
                  <a:pt x="7001" y="5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FB1B594D-307C-23DD-B04A-A4206FE8A64A}"/>
              </a:ext>
            </a:extLst>
          </p:cNvPr>
          <p:cNvSpPr/>
          <p:nvPr/>
        </p:nvSpPr>
        <p:spPr>
          <a:xfrm>
            <a:off x="5646479" y="3569811"/>
            <a:ext cx="1609987" cy="3200064"/>
          </a:xfrm>
          <a:custGeom>
            <a:avLst/>
            <a:gdLst>
              <a:gd name="connsiteX0" fmla="*/ 559 w 1609987"/>
              <a:gd name="connsiteY0" fmla="*/ 1292 h 3200064"/>
              <a:gd name="connsiteX1" fmla="*/ 711072 w 1609987"/>
              <a:gd name="connsiteY1" fmla="*/ 792124 h 3200064"/>
              <a:gd name="connsiteX2" fmla="*/ 630753 w 1609987"/>
              <a:gd name="connsiteY2" fmla="*/ 575881 h 3200064"/>
              <a:gd name="connsiteX3" fmla="*/ 1094132 w 1609987"/>
              <a:gd name="connsiteY3" fmla="*/ 1249324 h 3200064"/>
              <a:gd name="connsiteX4" fmla="*/ 1087953 w 1609987"/>
              <a:gd name="connsiteY4" fmla="*/ 1138113 h 3200064"/>
              <a:gd name="connsiteX5" fmla="*/ 1477191 w 1609987"/>
              <a:gd name="connsiteY5" fmla="*/ 2077227 h 3200064"/>
              <a:gd name="connsiteX6" fmla="*/ 1440121 w 1609987"/>
              <a:gd name="connsiteY6" fmla="*/ 1898054 h 3200064"/>
              <a:gd name="connsiteX7" fmla="*/ 1606937 w 1609987"/>
              <a:gd name="connsiteY7" fmla="*/ 2670351 h 3200064"/>
              <a:gd name="connsiteX8" fmla="*/ 1545153 w 1609987"/>
              <a:gd name="connsiteY8" fmla="*/ 2497357 h 3200064"/>
              <a:gd name="connsiteX9" fmla="*/ 1508083 w 1609987"/>
              <a:gd name="connsiteY9" fmla="*/ 3183157 h 3200064"/>
              <a:gd name="connsiteX10" fmla="*/ 1514262 w 1609987"/>
              <a:gd name="connsiteY10" fmla="*/ 2936021 h 3200064"/>
              <a:gd name="connsiteX11" fmla="*/ 1452478 w 1609987"/>
              <a:gd name="connsiteY11" fmla="*/ 2336719 h 3200064"/>
              <a:gd name="connsiteX12" fmla="*/ 1217699 w 1609987"/>
              <a:gd name="connsiteY12" fmla="*/ 1533530 h 3200064"/>
              <a:gd name="connsiteX13" fmla="*/ 1192986 w 1609987"/>
              <a:gd name="connsiteY13" fmla="*/ 1984551 h 3200064"/>
              <a:gd name="connsiteX14" fmla="*/ 1112667 w 1609987"/>
              <a:gd name="connsiteY14" fmla="*/ 1527351 h 3200064"/>
              <a:gd name="connsiteX15" fmla="*/ 463937 w 1609987"/>
              <a:gd name="connsiteY15" fmla="*/ 699448 h 3200064"/>
              <a:gd name="connsiteX16" fmla="*/ 1007635 w 1609987"/>
              <a:gd name="connsiteY16" fmla="*/ 1329643 h 3200064"/>
              <a:gd name="connsiteX17" fmla="*/ 828462 w 1609987"/>
              <a:gd name="connsiteY17" fmla="*/ 860086 h 3200064"/>
              <a:gd name="connsiteX18" fmla="*/ 1044705 w 1609987"/>
              <a:gd name="connsiteY18" fmla="*/ 1138113 h 3200064"/>
              <a:gd name="connsiteX19" fmla="*/ 599862 w 1609987"/>
              <a:gd name="connsiteY19" fmla="*/ 619130 h 3200064"/>
              <a:gd name="connsiteX20" fmla="*/ 559 w 1609987"/>
              <a:gd name="connsiteY20" fmla="*/ 1292 h 320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09987" h="3200064">
                <a:moveTo>
                  <a:pt x="559" y="1292"/>
                </a:moveTo>
                <a:cubicBezTo>
                  <a:pt x="19094" y="30124"/>
                  <a:pt x="606040" y="696359"/>
                  <a:pt x="711072" y="792124"/>
                </a:cubicBezTo>
                <a:cubicBezTo>
                  <a:pt x="816104" y="887889"/>
                  <a:pt x="566910" y="499681"/>
                  <a:pt x="630753" y="575881"/>
                </a:cubicBezTo>
                <a:cubicBezTo>
                  <a:pt x="694596" y="652081"/>
                  <a:pt x="1017932" y="1155619"/>
                  <a:pt x="1094132" y="1249324"/>
                </a:cubicBezTo>
                <a:cubicBezTo>
                  <a:pt x="1170332" y="1343029"/>
                  <a:pt x="1024110" y="1000129"/>
                  <a:pt x="1087953" y="1138113"/>
                </a:cubicBezTo>
                <a:cubicBezTo>
                  <a:pt x="1151796" y="1276097"/>
                  <a:pt x="1418496" y="1950570"/>
                  <a:pt x="1477191" y="2077227"/>
                </a:cubicBezTo>
                <a:cubicBezTo>
                  <a:pt x="1535886" y="2203884"/>
                  <a:pt x="1418497" y="1799200"/>
                  <a:pt x="1440121" y="1898054"/>
                </a:cubicBezTo>
                <a:cubicBezTo>
                  <a:pt x="1461745" y="1996908"/>
                  <a:pt x="1589432" y="2570467"/>
                  <a:pt x="1606937" y="2670351"/>
                </a:cubicBezTo>
                <a:cubicBezTo>
                  <a:pt x="1624442" y="2770235"/>
                  <a:pt x="1561629" y="2411889"/>
                  <a:pt x="1545153" y="2497357"/>
                </a:cubicBezTo>
                <a:cubicBezTo>
                  <a:pt x="1528677" y="2582825"/>
                  <a:pt x="1513232" y="3110046"/>
                  <a:pt x="1508083" y="3183157"/>
                </a:cubicBezTo>
                <a:cubicBezTo>
                  <a:pt x="1502935" y="3256268"/>
                  <a:pt x="1523530" y="3077094"/>
                  <a:pt x="1514262" y="2936021"/>
                </a:cubicBezTo>
                <a:cubicBezTo>
                  <a:pt x="1504995" y="2794948"/>
                  <a:pt x="1501905" y="2570467"/>
                  <a:pt x="1452478" y="2336719"/>
                </a:cubicBezTo>
                <a:cubicBezTo>
                  <a:pt x="1403051" y="2102971"/>
                  <a:pt x="1260948" y="1592225"/>
                  <a:pt x="1217699" y="1533530"/>
                </a:cubicBezTo>
                <a:cubicBezTo>
                  <a:pt x="1174450" y="1474835"/>
                  <a:pt x="1210491" y="1985581"/>
                  <a:pt x="1192986" y="1984551"/>
                </a:cubicBezTo>
                <a:cubicBezTo>
                  <a:pt x="1175481" y="1983521"/>
                  <a:pt x="1234175" y="1741535"/>
                  <a:pt x="1112667" y="1527351"/>
                </a:cubicBezTo>
                <a:cubicBezTo>
                  <a:pt x="991159" y="1313167"/>
                  <a:pt x="481442" y="732399"/>
                  <a:pt x="463937" y="699448"/>
                </a:cubicBezTo>
                <a:cubicBezTo>
                  <a:pt x="446432" y="666497"/>
                  <a:pt x="946881" y="1302870"/>
                  <a:pt x="1007635" y="1329643"/>
                </a:cubicBezTo>
                <a:cubicBezTo>
                  <a:pt x="1068389" y="1356416"/>
                  <a:pt x="822284" y="892008"/>
                  <a:pt x="828462" y="860086"/>
                </a:cubicBezTo>
                <a:cubicBezTo>
                  <a:pt x="834640" y="828164"/>
                  <a:pt x="1082805" y="1178272"/>
                  <a:pt x="1044705" y="1138113"/>
                </a:cubicBezTo>
                <a:cubicBezTo>
                  <a:pt x="1006605" y="1097954"/>
                  <a:pt x="770797" y="804481"/>
                  <a:pt x="599862" y="619130"/>
                </a:cubicBezTo>
                <a:cubicBezTo>
                  <a:pt x="428927" y="433779"/>
                  <a:pt x="-17976" y="-27540"/>
                  <a:pt x="559" y="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1B8B25AF-E513-6310-6A9F-588C71DF3D49}"/>
              </a:ext>
            </a:extLst>
          </p:cNvPr>
          <p:cNvSpPr/>
          <p:nvPr/>
        </p:nvSpPr>
        <p:spPr>
          <a:xfrm>
            <a:off x="5430633" y="3689182"/>
            <a:ext cx="294302" cy="926676"/>
          </a:xfrm>
          <a:custGeom>
            <a:avLst/>
            <a:gdLst>
              <a:gd name="connsiteX0" fmla="*/ 290545 w 294302"/>
              <a:gd name="connsiteY0" fmla="*/ 5488 h 926676"/>
              <a:gd name="connsiteX1" fmla="*/ 185513 w 294302"/>
              <a:gd name="connsiteY1" fmla="*/ 580077 h 926676"/>
              <a:gd name="connsiteX2" fmla="*/ 247297 w 294302"/>
              <a:gd name="connsiteY2" fmla="*/ 505937 h 926676"/>
              <a:gd name="connsiteX3" fmla="*/ 162 w 294302"/>
              <a:gd name="connsiteY3" fmla="*/ 926067 h 926676"/>
              <a:gd name="connsiteX4" fmla="*/ 210226 w 294302"/>
              <a:gd name="connsiteY4" fmla="*/ 592434 h 926676"/>
              <a:gd name="connsiteX5" fmla="*/ 265832 w 294302"/>
              <a:gd name="connsiteY5" fmla="*/ 308229 h 926676"/>
              <a:gd name="connsiteX6" fmla="*/ 290545 w 294302"/>
              <a:gd name="connsiteY6" fmla="*/ 5488 h 92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302" h="926676">
                <a:moveTo>
                  <a:pt x="290545" y="5488"/>
                </a:moveTo>
                <a:cubicBezTo>
                  <a:pt x="277159" y="50796"/>
                  <a:pt x="192721" y="496669"/>
                  <a:pt x="185513" y="580077"/>
                </a:cubicBezTo>
                <a:cubicBezTo>
                  <a:pt x="178305" y="663485"/>
                  <a:pt x="278189" y="448272"/>
                  <a:pt x="247297" y="505937"/>
                </a:cubicBezTo>
                <a:cubicBezTo>
                  <a:pt x="216405" y="563602"/>
                  <a:pt x="6341" y="911651"/>
                  <a:pt x="162" y="926067"/>
                </a:cubicBezTo>
                <a:cubicBezTo>
                  <a:pt x="-6017" y="940483"/>
                  <a:pt x="165948" y="695407"/>
                  <a:pt x="210226" y="592434"/>
                </a:cubicBezTo>
                <a:cubicBezTo>
                  <a:pt x="254504" y="489461"/>
                  <a:pt x="253475" y="409142"/>
                  <a:pt x="265832" y="308229"/>
                </a:cubicBezTo>
                <a:cubicBezTo>
                  <a:pt x="278189" y="207316"/>
                  <a:pt x="303931" y="-39820"/>
                  <a:pt x="290545" y="5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C270A102-E602-E7DC-786D-8666DB09B7AA}"/>
              </a:ext>
            </a:extLst>
          </p:cNvPr>
          <p:cNvSpPr/>
          <p:nvPr/>
        </p:nvSpPr>
        <p:spPr>
          <a:xfrm>
            <a:off x="5369004" y="4744971"/>
            <a:ext cx="337766" cy="2014113"/>
          </a:xfrm>
          <a:custGeom>
            <a:avLst/>
            <a:gdLst>
              <a:gd name="connsiteX0" fmla="*/ 7 w 337766"/>
              <a:gd name="connsiteY0" fmla="*/ 24 h 2014113"/>
              <a:gd name="connsiteX1" fmla="*/ 129753 w 337766"/>
              <a:gd name="connsiteY1" fmla="*/ 438688 h 2014113"/>
              <a:gd name="connsiteX2" fmla="*/ 191537 w 337766"/>
              <a:gd name="connsiteY2" fmla="*/ 222445 h 2014113"/>
              <a:gd name="connsiteX3" fmla="*/ 278034 w 337766"/>
              <a:gd name="connsiteY3" fmla="*/ 815570 h 2014113"/>
              <a:gd name="connsiteX4" fmla="*/ 327461 w 337766"/>
              <a:gd name="connsiteY4" fmla="*/ 617861 h 2014113"/>
              <a:gd name="connsiteX5" fmla="*/ 333639 w 337766"/>
              <a:gd name="connsiteY5" fmla="*/ 908245 h 2014113"/>
              <a:gd name="connsiteX6" fmla="*/ 278034 w 337766"/>
              <a:gd name="connsiteY6" fmla="*/ 1705256 h 2014113"/>
              <a:gd name="connsiteX7" fmla="*/ 327461 w 337766"/>
              <a:gd name="connsiteY7" fmla="*/ 1241878 h 2014113"/>
              <a:gd name="connsiteX8" fmla="*/ 216250 w 337766"/>
              <a:gd name="connsiteY8" fmla="*/ 2001818 h 2014113"/>
              <a:gd name="connsiteX9" fmla="*/ 296569 w 337766"/>
              <a:gd name="connsiteY9" fmla="*/ 1624937 h 2014113"/>
              <a:gd name="connsiteX10" fmla="*/ 166823 w 337766"/>
              <a:gd name="connsiteY10" fmla="*/ 519007 h 2014113"/>
              <a:gd name="connsiteX11" fmla="*/ 284212 w 337766"/>
              <a:gd name="connsiteY11" fmla="*/ 846461 h 2014113"/>
              <a:gd name="connsiteX12" fmla="*/ 135931 w 337766"/>
              <a:gd name="connsiteY12" fmla="*/ 420153 h 2014113"/>
              <a:gd name="connsiteX13" fmla="*/ 7 w 337766"/>
              <a:gd name="connsiteY13" fmla="*/ 24 h 201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766" h="2014113">
                <a:moveTo>
                  <a:pt x="7" y="24"/>
                </a:moveTo>
                <a:cubicBezTo>
                  <a:pt x="-1023" y="3113"/>
                  <a:pt x="97831" y="401618"/>
                  <a:pt x="129753" y="438688"/>
                </a:cubicBezTo>
                <a:cubicBezTo>
                  <a:pt x="161675" y="475758"/>
                  <a:pt x="166824" y="159631"/>
                  <a:pt x="191537" y="222445"/>
                </a:cubicBezTo>
                <a:cubicBezTo>
                  <a:pt x="216251" y="285259"/>
                  <a:pt x="255380" y="749667"/>
                  <a:pt x="278034" y="815570"/>
                </a:cubicBezTo>
                <a:cubicBezTo>
                  <a:pt x="300688" y="881473"/>
                  <a:pt x="318194" y="602415"/>
                  <a:pt x="327461" y="617861"/>
                </a:cubicBezTo>
                <a:cubicBezTo>
                  <a:pt x="336728" y="633307"/>
                  <a:pt x="341877" y="727013"/>
                  <a:pt x="333639" y="908245"/>
                </a:cubicBezTo>
                <a:cubicBezTo>
                  <a:pt x="325401" y="1089477"/>
                  <a:pt x="279064" y="1649651"/>
                  <a:pt x="278034" y="1705256"/>
                </a:cubicBezTo>
                <a:cubicBezTo>
                  <a:pt x="277004" y="1760861"/>
                  <a:pt x="337758" y="1192451"/>
                  <a:pt x="327461" y="1241878"/>
                </a:cubicBezTo>
                <a:cubicBezTo>
                  <a:pt x="317164" y="1291305"/>
                  <a:pt x="221399" y="1937975"/>
                  <a:pt x="216250" y="2001818"/>
                </a:cubicBezTo>
                <a:cubicBezTo>
                  <a:pt x="211101" y="2065661"/>
                  <a:pt x="304807" y="1872072"/>
                  <a:pt x="296569" y="1624937"/>
                </a:cubicBezTo>
                <a:cubicBezTo>
                  <a:pt x="288331" y="1377802"/>
                  <a:pt x="168883" y="648753"/>
                  <a:pt x="166823" y="519007"/>
                </a:cubicBezTo>
                <a:cubicBezTo>
                  <a:pt x="164764" y="389261"/>
                  <a:pt x="289361" y="862937"/>
                  <a:pt x="284212" y="846461"/>
                </a:cubicBezTo>
                <a:cubicBezTo>
                  <a:pt x="279063" y="829985"/>
                  <a:pt x="180209" y="559167"/>
                  <a:pt x="135931" y="420153"/>
                </a:cubicBezTo>
                <a:cubicBezTo>
                  <a:pt x="91653" y="281139"/>
                  <a:pt x="1037" y="-3065"/>
                  <a:pt x="7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EF13C7B6-054D-AFD6-5ECF-5093EFD9567A}"/>
              </a:ext>
            </a:extLst>
          </p:cNvPr>
          <p:cNvSpPr/>
          <p:nvPr/>
        </p:nvSpPr>
        <p:spPr>
          <a:xfrm>
            <a:off x="5564704" y="4305204"/>
            <a:ext cx="608321" cy="2488833"/>
          </a:xfrm>
          <a:custGeom>
            <a:avLst/>
            <a:gdLst>
              <a:gd name="connsiteX0" fmla="*/ 187366 w 608321"/>
              <a:gd name="connsiteY0" fmla="*/ 1126 h 2488833"/>
              <a:gd name="connsiteX1" fmla="*/ 150296 w 608321"/>
              <a:gd name="connsiteY1" fmla="*/ 396542 h 2488833"/>
              <a:gd name="connsiteX2" fmla="*/ 267685 w 608321"/>
              <a:gd name="connsiteY2" fmla="*/ 730174 h 2488833"/>
              <a:gd name="connsiteX3" fmla="*/ 304755 w 608321"/>
              <a:gd name="connsiteY3" fmla="*/ 526288 h 2488833"/>
              <a:gd name="connsiteX4" fmla="*/ 267685 w 608321"/>
              <a:gd name="connsiteY4" fmla="*/ 1088520 h 2488833"/>
              <a:gd name="connsiteX5" fmla="*/ 341826 w 608321"/>
              <a:gd name="connsiteY5" fmla="*/ 878455 h 2488833"/>
              <a:gd name="connsiteX6" fmla="*/ 341826 w 608321"/>
              <a:gd name="connsiteY6" fmla="*/ 1193553 h 2488833"/>
              <a:gd name="connsiteX7" fmla="*/ 348004 w 608321"/>
              <a:gd name="connsiteY7" fmla="*/ 1527185 h 2488833"/>
              <a:gd name="connsiteX8" fmla="*/ 440680 w 608321"/>
              <a:gd name="connsiteY8" fmla="*/ 1286228 h 2488833"/>
              <a:gd name="connsiteX9" fmla="*/ 354182 w 608321"/>
              <a:gd name="connsiteY9" fmla="*/ 1731072 h 2488833"/>
              <a:gd name="connsiteX10" fmla="*/ 607496 w 608321"/>
              <a:gd name="connsiteY10" fmla="*/ 1422153 h 2488833"/>
              <a:gd name="connsiteX11" fmla="*/ 434501 w 608321"/>
              <a:gd name="connsiteY11" fmla="*/ 1811391 h 2488833"/>
              <a:gd name="connsiteX12" fmla="*/ 409788 w 608321"/>
              <a:gd name="connsiteY12" fmla="*/ 2472477 h 2488833"/>
              <a:gd name="connsiteX13" fmla="*/ 453037 w 608321"/>
              <a:gd name="connsiteY13" fmla="*/ 2151201 h 2488833"/>
              <a:gd name="connsiteX14" fmla="*/ 261507 w 608321"/>
              <a:gd name="connsiteY14" fmla="*/ 723996 h 2488833"/>
              <a:gd name="connsiteX15" fmla="*/ 8193 w 608321"/>
              <a:gd name="connsiteY15" fmla="*/ 279153 h 2488833"/>
              <a:gd name="connsiteX16" fmla="*/ 69977 w 608321"/>
              <a:gd name="connsiteY16" fmla="*/ 526288 h 2488833"/>
              <a:gd name="connsiteX17" fmla="*/ 187366 w 608321"/>
              <a:gd name="connsiteY17" fmla="*/ 1126 h 248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8321" h="2488833">
                <a:moveTo>
                  <a:pt x="187366" y="1126"/>
                </a:moveTo>
                <a:cubicBezTo>
                  <a:pt x="200752" y="-20498"/>
                  <a:pt x="136910" y="275034"/>
                  <a:pt x="150296" y="396542"/>
                </a:cubicBezTo>
                <a:cubicBezTo>
                  <a:pt x="163682" y="518050"/>
                  <a:pt x="241942" y="708550"/>
                  <a:pt x="267685" y="730174"/>
                </a:cubicBezTo>
                <a:cubicBezTo>
                  <a:pt x="293428" y="751798"/>
                  <a:pt x="304755" y="466564"/>
                  <a:pt x="304755" y="526288"/>
                </a:cubicBezTo>
                <a:cubicBezTo>
                  <a:pt x="304755" y="586012"/>
                  <a:pt x="261507" y="1029826"/>
                  <a:pt x="267685" y="1088520"/>
                </a:cubicBezTo>
                <a:cubicBezTo>
                  <a:pt x="273863" y="1147214"/>
                  <a:pt x="329469" y="860950"/>
                  <a:pt x="341826" y="878455"/>
                </a:cubicBezTo>
                <a:cubicBezTo>
                  <a:pt x="354183" y="895960"/>
                  <a:pt x="340796" y="1085431"/>
                  <a:pt x="341826" y="1193553"/>
                </a:cubicBezTo>
                <a:cubicBezTo>
                  <a:pt x="342856" y="1301675"/>
                  <a:pt x="331528" y="1511739"/>
                  <a:pt x="348004" y="1527185"/>
                </a:cubicBezTo>
                <a:cubicBezTo>
                  <a:pt x="364480" y="1542631"/>
                  <a:pt x="439650" y="1252247"/>
                  <a:pt x="440680" y="1286228"/>
                </a:cubicBezTo>
                <a:cubicBezTo>
                  <a:pt x="441710" y="1320209"/>
                  <a:pt x="326379" y="1708418"/>
                  <a:pt x="354182" y="1731072"/>
                </a:cubicBezTo>
                <a:cubicBezTo>
                  <a:pt x="381985" y="1753726"/>
                  <a:pt x="594110" y="1408767"/>
                  <a:pt x="607496" y="1422153"/>
                </a:cubicBezTo>
                <a:cubicBezTo>
                  <a:pt x="620882" y="1435539"/>
                  <a:pt x="467452" y="1636337"/>
                  <a:pt x="434501" y="1811391"/>
                </a:cubicBezTo>
                <a:cubicBezTo>
                  <a:pt x="401550" y="1986445"/>
                  <a:pt x="406699" y="2415842"/>
                  <a:pt x="409788" y="2472477"/>
                </a:cubicBezTo>
                <a:cubicBezTo>
                  <a:pt x="412877" y="2529112"/>
                  <a:pt x="477751" y="2442615"/>
                  <a:pt x="453037" y="2151201"/>
                </a:cubicBezTo>
                <a:cubicBezTo>
                  <a:pt x="428324" y="1859788"/>
                  <a:pt x="335648" y="1036004"/>
                  <a:pt x="261507" y="723996"/>
                </a:cubicBezTo>
                <a:cubicBezTo>
                  <a:pt x="187366" y="411988"/>
                  <a:pt x="40115" y="312104"/>
                  <a:pt x="8193" y="279153"/>
                </a:cubicBezTo>
                <a:cubicBezTo>
                  <a:pt x="-23729" y="246202"/>
                  <a:pt x="46293" y="570567"/>
                  <a:pt x="69977" y="526288"/>
                </a:cubicBezTo>
                <a:cubicBezTo>
                  <a:pt x="93661" y="482010"/>
                  <a:pt x="173980" y="22750"/>
                  <a:pt x="187366" y="1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F3C94197-6D6C-85F7-E315-AA5AA9066FEF}"/>
              </a:ext>
            </a:extLst>
          </p:cNvPr>
          <p:cNvSpPr/>
          <p:nvPr/>
        </p:nvSpPr>
        <p:spPr>
          <a:xfrm>
            <a:off x="2251133" y="980787"/>
            <a:ext cx="494071" cy="867370"/>
          </a:xfrm>
          <a:custGeom>
            <a:avLst/>
            <a:gdLst>
              <a:gd name="connsiteX0" fmla="*/ 492067 w 494071"/>
              <a:gd name="connsiteY0" fmla="*/ 2981 h 867370"/>
              <a:gd name="connsiteX1" fmla="*/ 195675 w 494071"/>
              <a:gd name="connsiteY1" fmla="*/ 192167 h 867370"/>
              <a:gd name="connsiteX2" fmla="*/ 233513 w 494071"/>
              <a:gd name="connsiteY2" fmla="*/ 513784 h 867370"/>
              <a:gd name="connsiteX3" fmla="*/ 94776 w 494071"/>
              <a:gd name="connsiteY3" fmla="*/ 286761 h 867370"/>
              <a:gd name="connsiteX4" fmla="*/ 183 w 494071"/>
              <a:gd name="connsiteY4" fmla="*/ 425497 h 867370"/>
              <a:gd name="connsiteX5" fmla="*/ 69551 w 494071"/>
              <a:gd name="connsiteY5" fmla="*/ 866932 h 867370"/>
              <a:gd name="connsiteX6" fmla="*/ 25408 w 494071"/>
              <a:gd name="connsiteY6" fmla="*/ 337210 h 867370"/>
              <a:gd name="connsiteX7" fmla="*/ 492067 w 494071"/>
              <a:gd name="connsiteY7" fmla="*/ 2981 h 86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071" h="867370">
                <a:moveTo>
                  <a:pt x="492067" y="2981"/>
                </a:moveTo>
                <a:cubicBezTo>
                  <a:pt x="520445" y="-21193"/>
                  <a:pt x="238767" y="107033"/>
                  <a:pt x="195675" y="192167"/>
                </a:cubicBezTo>
                <a:cubicBezTo>
                  <a:pt x="152583" y="277301"/>
                  <a:pt x="250329" y="498018"/>
                  <a:pt x="233513" y="513784"/>
                </a:cubicBezTo>
                <a:cubicBezTo>
                  <a:pt x="216697" y="529550"/>
                  <a:pt x="133664" y="301475"/>
                  <a:pt x="94776" y="286761"/>
                </a:cubicBezTo>
                <a:cubicBezTo>
                  <a:pt x="55888" y="272047"/>
                  <a:pt x="4387" y="328802"/>
                  <a:pt x="183" y="425497"/>
                </a:cubicBezTo>
                <a:cubicBezTo>
                  <a:pt x="-4021" y="522192"/>
                  <a:pt x="65347" y="881646"/>
                  <a:pt x="69551" y="866932"/>
                </a:cubicBezTo>
                <a:cubicBezTo>
                  <a:pt x="73755" y="852218"/>
                  <a:pt x="-43960" y="473845"/>
                  <a:pt x="25408" y="337210"/>
                </a:cubicBezTo>
                <a:cubicBezTo>
                  <a:pt x="94776" y="200576"/>
                  <a:pt x="463689" y="27155"/>
                  <a:pt x="492067" y="2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5A96457C-208E-DC78-EF6F-915ACFFD2C03}"/>
              </a:ext>
            </a:extLst>
          </p:cNvPr>
          <p:cNvSpPr/>
          <p:nvPr/>
        </p:nvSpPr>
        <p:spPr>
          <a:xfrm>
            <a:off x="2058979" y="968677"/>
            <a:ext cx="636229" cy="946895"/>
          </a:xfrm>
          <a:custGeom>
            <a:avLst/>
            <a:gdLst>
              <a:gd name="connsiteX0" fmla="*/ 633771 w 636229"/>
              <a:gd name="connsiteY0" fmla="*/ 2479 h 946895"/>
              <a:gd name="connsiteX1" fmla="*/ 299542 w 636229"/>
              <a:gd name="connsiteY1" fmla="*/ 197971 h 946895"/>
              <a:gd name="connsiteX2" fmla="*/ 122969 w 636229"/>
              <a:gd name="connsiteY2" fmla="*/ 279952 h 946895"/>
              <a:gd name="connsiteX3" fmla="*/ 3151 w 636229"/>
              <a:gd name="connsiteY3" fmla="*/ 305177 h 946895"/>
              <a:gd name="connsiteX4" fmla="*/ 53600 w 636229"/>
              <a:gd name="connsiteY4" fmla="*/ 330402 h 946895"/>
              <a:gd name="connsiteX5" fmla="*/ 249093 w 636229"/>
              <a:gd name="connsiteY5" fmla="*/ 942104 h 946895"/>
              <a:gd name="connsiteX6" fmla="*/ 154500 w 636229"/>
              <a:gd name="connsiteY6" fmla="*/ 601569 h 946895"/>
              <a:gd name="connsiteX7" fmla="*/ 110356 w 636229"/>
              <a:gd name="connsiteY7" fmla="*/ 349320 h 946895"/>
              <a:gd name="connsiteX8" fmla="*/ 633771 w 636229"/>
              <a:gd name="connsiteY8" fmla="*/ 2479 h 9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6229" h="946895">
                <a:moveTo>
                  <a:pt x="633771" y="2479"/>
                </a:moveTo>
                <a:cubicBezTo>
                  <a:pt x="665302" y="-22746"/>
                  <a:pt x="384676" y="151726"/>
                  <a:pt x="299542" y="197971"/>
                </a:cubicBezTo>
                <a:cubicBezTo>
                  <a:pt x="214408" y="244216"/>
                  <a:pt x="172367" y="262084"/>
                  <a:pt x="122969" y="279952"/>
                </a:cubicBezTo>
                <a:cubicBezTo>
                  <a:pt x="73570" y="297820"/>
                  <a:pt x="14712" y="296769"/>
                  <a:pt x="3151" y="305177"/>
                </a:cubicBezTo>
                <a:cubicBezTo>
                  <a:pt x="-8410" y="313585"/>
                  <a:pt x="12610" y="224248"/>
                  <a:pt x="53600" y="330402"/>
                </a:cubicBezTo>
                <a:cubicBezTo>
                  <a:pt x="94590" y="436556"/>
                  <a:pt x="232276" y="896910"/>
                  <a:pt x="249093" y="942104"/>
                </a:cubicBezTo>
                <a:cubicBezTo>
                  <a:pt x="265910" y="987299"/>
                  <a:pt x="177623" y="700366"/>
                  <a:pt x="154500" y="601569"/>
                </a:cubicBezTo>
                <a:cubicBezTo>
                  <a:pt x="131377" y="502772"/>
                  <a:pt x="37835" y="446015"/>
                  <a:pt x="110356" y="349320"/>
                </a:cubicBezTo>
                <a:cubicBezTo>
                  <a:pt x="182877" y="252625"/>
                  <a:pt x="602240" y="27704"/>
                  <a:pt x="633771" y="2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FFE90676-197E-CCB9-32CD-3753D05043EE}"/>
              </a:ext>
            </a:extLst>
          </p:cNvPr>
          <p:cNvSpPr/>
          <p:nvPr/>
        </p:nvSpPr>
        <p:spPr>
          <a:xfrm>
            <a:off x="3450710" y="503806"/>
            <a:ext cx="633829" cy="909277"/>
          </a:xfrm>
          <a:custGeom>
            <a:avLst/>
            <a:gdLst>
              <a:gd name="connsiteX0" fmla="*/ 5091 w 633829"/>
              <a:gd name="connsiteY0" fmla="*/ 691 h 909277"/>
              <a:gd name="connsiteX1" fmla="*/ 80766 w 633829"/>
              <a:gd name="connsiteY1" fmla="*/ 322307 h 909277"/>
              <a:gd name="connsiteX2" fmla="*/ 333014 w 633829"/>
              <a:gd name="connsiteY2" fmla="*/ 675455 h 909277"/>
              <a:gd name="connsiteX3" fmla="*/ 200584 w 633829"/>
              <a:gd name="connsiteY3" fmla="*/ 543024 h 909277"/>
              <a:gd name="connsiteX4" fmla="*/ 623100 w 633829"/>
              <a:gd name="connsiteY4" fmla="*/ 902478 h 909277"/>
              <a:gd name="connsiteX5" fmla="*/ 465444 w 633829"/>
              <a:gd name="connsiteY5" fmla="*/ 757435 h 909277"/>
              <a:gd name="connsiteX6" fmla="*/ 11398 w 633829"/>
              <a:gd name="connsiteY6" fmla="*/ 498881 h 909277"/>
              <a:gd name="connsiteX7" fmla="*/ 131216 w 633829"/>
              <a:gd name="connsiteY7" fmla="*/ 599780 h 909277"/>
              <a:gd name="connsiteX8" fmla="*/ 68153 w 633829"/>
              <a:gd name="connsiteY8" fmla="*/ 410594 h 909277"/>
              <a:gd name="connsiteX9" fmla="*/ 5091 w 633829"/>
              <a:gd name="connsiteY9" fmla="*/ 691 h 90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3829" h="909277">
                <a:moveTo>
                  <a:pt x="5091" y="691"/>
                </a:moveTo>
                <a:cubicBezTo>
                  <a:pt x="7193" y="-14024"/>
                  <a:pt x="26112" y="209846"/>
                  <a:pt x="80766" y="322307"/>
                </a:cubicBezTo>
                <a:cubicBezTo>
                  <a:pt x="135420" y="434768"/>
                  <a:pt x="313044" y="638669"/>
                  <a:pt x="333014" y="675455"/>
                </a:cubicBezTo>
                <a:cubicBezTo>
                  <a:pt x="352984" y="712241"/>
                  <a:pt x="152236" y="505187"/>
                  <a:pt x="200584" y="543024"/>
                </a:cubicBezTo>
                <a:cubicBezTo>
                  <a:pt x="248932" y="580861"/>
                  <a:pt x="578957" y="866743"/>
                  <a:pt x="623100" y="902478"/>
                </a:cubicBezTo>
                <a:cubicBezTo>
                  <a:pt x="667243" y="938213"/>
                  <a:pt x="567394" y="824701"/>
                  <a:pt x="465444" y="757435"/>
                </a:cubicBezTo>
                <a:cubicBezTo>
                  <a:pt x="363494" y="690169"/>
                  <a:pt x="67102" y="525157"/>
                  <a:pt x="11398" y="498881"/>
                </a:cubicBezTo>
                <a:cubicBezTo>
                  <a:pt x="-44306" y="472605"/>
                  <a:pt x="121757" y="614494"/>
                  <a:pt x="131216" y="599780"/>
                </a:cubicBezTo>
                <a:cubicBezTo>
                  <a:pt x="140675" y="585066"/>
                  <a:pt x="90225" y="505187"/>
                  <a:pt x="68153" y="410594"/>
                </a:cubicBezTo>
                <a:cubicBezTo>
                  <a:pt x="46081" y="316001"/>
                  <a:pt x="2989" y="15406"/>
                  <a:pt x="5091" y="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8A253348-7F2E-6167-D4B2-68A6A4E1B6E5}"/>
              </a:ext>
            </a:extLst>
          </p:cNvPr>
          <p:cNvSpPr/>
          <p:nvPr/>
        </p:nvSpPr>
        <p:spPr>
          <a:xfrm>
            <a:off x="1746801" y="1790639"/>
            <a:ext cx="468078" cy="1180724"/>
          </a:xfrm>
          <a:custGeom>
            <a:avLst/>
            <a:gdLst>
              <a:gd name="connsiteX0" fmla="*/ 18 w 468078"/>
              <a:gd name="connsiteY0" fmla="*/ 324 h 1180724"/>
              <a:gd name="connsiteX1" fmla="*/ 201817 w 468078"/>
              <a:gd name="connsiteY1" fmla="*/ 252572 h 1180724"/>
              <a:gd name="connsiteX2" fmla="*/ 290104 w 468078"/>
              <a:gd name="connsiteY2" fmla="*/ 372390 h 1180724"/>
              <a:gd name="connsiteX3" fmla="*/ 302716 w 468078"/>
              <a:gd name="connsiteY3" fmla="*/ 637251 h 1180724"/>
              <a:gd name="connsiteX4" fmla="*/ 334247 w 468078"/>
              <a:gd name="connsiteY4" fmla="*/ 397615 h 1180724"/>
              <a:gd name="connsiteX5" fmla="*/ 346860 w 468078"/>
              <a:gd name="connsiteY5" fmla="*/ 769681 h 1180724"/>
              <a:gd name="connsiteX6" fmla="*/ 460371 w 468078"/>
              <a:gd name="connsiteY6" fmla="*/ 1173278 h 1180724"/>
              <a:gd name="connsiteX7" fmla="*/ 441453 w 468078"/>
              <a:gd name="connsiteY7" fmla="*/ 984092 h 1180724"/>
              <a:gd name="connsiteX8" fmla="*/ 309022 w 468078"/>
              <a:gd name="connsiteY8" fmla="*/ 410227 h 1180724"/>
              <a:gd name="connsiteX9" fmla="*/ 88305 w 468078"/>
              <a:gd name="connsiteY9" fmla="*/ 176898 h 1180724"/>
              <a:gd name="connsiteX10" fmla="*/ 189205 w 468078"/>
              <a:gd name="connsiteY10" fmla="*/ 309328 h 1180724"/>
              <a:gd name="connsiteX11" fmla="*/ 18 w 468078"/>
              <a:gd name="connsiteY11" fmla="*/ 324 h 1180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8078" h="1180724">
                <a:moveTo>
                  <a:pt x="18" y="324"/>
                </a:moveTo>
                <a:cubicBezTo>
                  <a:pt x="2120" y="-9135"/>
                  <a:pt x="153469" y="190561"/>
                  <a:pt x="201817" y="252572"/>
                </a:cubicBezTo>
                <a:cubicBezTo>
                  <a:pt x="250165" y="314583"/>
                  <a:pt x="273288" y="308277"/>
                  <a:pt x="290104" y="372390"/>
                </a:cubicBezTo>
                <a:cubicBezTo>
                  <a:pt x="306921" y="436503"/>
                  <a:pt x="295359" y="633047"/>
                  <a:pt x="302716" y="637251"/>
                </a:cubicBezTo>
                <a:cubicBezTo>
                  <a:pt x="310073" y="641455"/>
                  <a:pt x="326890" y="375543"/>
                  <a:pt x="334247" y="397615"/>
                </a:cubicBezTo>
                <a:cubicBezTo>
                  <a:pt x="341604" y="419687"/>
                  <a:pt x="325839" y="640404"/>
                  <a:pt x="346860" y="769681"/>
                </a:cubicBezTo>
                <a:cubicBezTo>
                  <a:pt x="367881" y="898958"/>
                  <a:pt x="444606" y="1137543"/>
                  <a:pt x="460371" y="1173278"/>
                </a:cubicBezTo>
                <a:cubicBezTo>
                  <a:pt x="476136" y="1209013"/>
                  <a:pt x="466678" y="1111267"/>
                  <a:pt x="441453" y="984092"/>
                </a:cubicBezTo>
                <a:cubicBezTo>
                  <a:pt x="416228" y="856917"/>
                  <a:pt x="367880" y="544759"/>
                  <a:pt x="309022" y="410227"/>
                </a:cubicBezTo>
                <a:cubicBezTo>
                  <a:pt x="250164" y="275695"/>
                  <a:pt x="108275" y="193715"/>
                  <a:pt x="88305" y="176898"/>
                </a:cubicBezTo>
                <a:cubicBezTo>
                  <a:pt x="68336" y="160082"/>
                  <a:pt x="204970" y="339808"/>
                  <a:pt x="189205" y="309328"/>
                </a:cubicBezTo>
                <a:cubicBezTo>
                  <a:pt x="173440" y="278848"/>
                  <a:pt x="-2084" y="9783"/>
                  <a:pt x="18" y="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B9FC510A-1A4E-5809-1C56-8D306CF5D33C}"/>
              </a:ext>
            </a:extLst>
          </p:cNvPr>
          <p:cNvSpPr/>
          <p:nvPr/>
        </p:nvSpPr>
        <p:spPr>
          <a:xfrm>
            <a:off x="1708978" y="1923275"/>
            <a:ext cx="392424" cy="999597"/>
          </a:xfrm>
          <a:custGeom>
            <a:avLst/>
            <a:gdLst>
              <a:gd name="connsiteX0" fmla="*/ 4 w 392424"/>
              <a:gd name="connsiteY0" fmla="*/ 118 h 999597"/>
              <a:gd name="connsiteX1" fmla="*/ 227028 w 392424"/>
              <a:gd name="connsiteY1" fmla="*/ 435246 h 999597"/>
              <a:gd name="connsiteX2" fmla="*/ 208109 w 392424"/>
              <a:gd name="connsiteY2" fmla="*/ 637045 h 999597"/>
              <a:gd name="connsiteX3" fmla="*/ 384683 w 392424"/>
              <a:gd name="connsiteY3" fmla="*/ 990193 h 999597"/>
              <a:gd name="connsiteX4" fmla="*/ 340539 w 392424"/>
              <a:gd name="connsiteY4" fmla="*/ 876681 h 999597"/>
              <a:gd name="connsiteX5" fmla="*/ 157659 w 392424"/>
              <a:gd name="connsiteY5" fmla="*/ 649657 h 999597"/>
              <a:gd name="connsiteX6" fmla="*/ 239640 w 392424"/>
              <a:gd name="connsiteY6" fmla="*/ 725332 h 999597"/>
              <a:gd name="connsiteX7" fmla="*/ 220721 w 392424"/>
              <a:gd name="connsiteY7" fmla="*/ 479390 h 999597"/>
              <a:gd name="connsiteX8" fmla="*/ 4 w 392424"/>
              <a:gd name="connsiteY8" fmla="*/ 118 h 99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424" h="999597">
                <a:moveTo>
                  <a:pt x="4" y="118"/>
                </a:moveTo>
                <a:cubicBezTo>
                  <a:pt x="1055" y="-7239"/>
                  <a:pt x="192344" y="329092"/>
                  <a:pt x="227028" y="435246"/>
                </a:cubicBezTo>
                <a:cubicBezTo>
                  <a:pt x="261712" y="541400"/>
                  <a:pt x="181833" y="544554"/>
                  <a:pt x="208109" y="637045"/>
                </a:cubicBezTo>
                <a:cubicBezTo>
                  <a:pt x="234385" y="729536"/>
                  <a:pt x="362611" y="950254"/>
                  <a:pt x="384683" y="990193"/>
                </a:cubicBezTo>
                <a:cubicBezTo>
                  <a:pt x="406755" y="1030132"/>
                  <a:pt x="378376" y="933437"/>
                  <a:pt x="340539" y="876681"/>
                </a:cubicBezTo>
                <a:cubicBezTo>
                  <a:pt x="302702" y="819925"/>
                  <a:pt x="174476" y="674882"/>
                  <a:pt x="157659" y="649657"/>
                </a:cubicBezTo>
                <a:cubicBezTo>
                  <a:pt x="140843" y="624432"/>
                  <a:pt x="229130" y="753710"/>
                  <a:pt x="239640" y="725332"/>
                </a:cubicBezTo>
                <a:cubicBezTo>
                  <a:pt x="250150" y="696954"/>
                  <a:pt x="253303" y="603412"/>
                  <a:pt x="220721" y="479390"/>
                </a:cubicBezTo>
                <a:cubicBezTo>
                  <a:pt x="188139" y="355368"/>
                  <a:pt x="-1047" y="7475"/>
                  <a:pt x="4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78153A03-4595-5004-A4C7-AF43EA03A63B}"/>
              </a:ext>
            </a:extLst>
          </p:cNvPr>
          <p:cNvSpPr/>
          <p:nvPr/>
        </p:nvSpPr>
        <p:spPr>
          <a:xfrm>
            <a:off x="2145188" y="2019301"/>
            <a:ext cx="1239540" cy="2044586"/>
          </a:xfrm>
          <a:custGeom>
            <a:avLst/>
            <a:gdLst>
              <a:gd name="connsiteX0" fmla="*/ 194415 w 1239540"/>
              <a:gd name="connsiteY0" fmla="*/ 4991 h 2044586"/>
              <a:gd name="connsiteX1" fmla="*/ 30453 w 1239540"/>
              <a:gd name="connsiteY1" fmla="*/ 944616 h 2044586"/>
              <a:gd name="connsiteX2" fmla="*/ 87209 w 1239540"/>
              <a:gd name="connsiteY2" fmla="*/ 623000 h 2044586"/>
              <a:gd name="connsiteX3" fmla="*/ 49372 w 1239540"/>
              <a:gd name="connsiteY3" fmla="*/ 1165333 h 2044586"/>
              <a:gd name="connsiteX4" fmla="*/ 244864 w 1239540"/>
              <a:gd name="connsiteY4" fmla="*/ 1550012 h 2044586"/>
              <a:gd name="connsiteX5" fmla="*/ 99822 w 1239540"/>
              <a:gd name="connsiteY5" fmla="*/ 1550012 h 2044586"/>
              <a:gd name="connsiteX6" fmla="*/ 452969 w 1239540"/>
              <a:gd name="connsiteY6" fmla="*/ 1713973 h 2044586"/>
              <a:gd name="connsiteX7" fmla="*/ 188109 w 1239540"/>
              <a:gd name="connsiteY7" fmla="*/ 1650911 h 2044586"/>
              <a:gd name="connsiteX8" fmla="*/ 894404 w 1239540"/>
              <a:gd name="connsiteY8" fmla="*/ 1663524 h 2044586"/>
              <a:gd name="connsiteX9" fmla="*/ 743055 w 1239540"/>
              <a:gd name="connsiteY9" fmla="*/ 1713973 h 2044586"/>
              <a:gd name="connsiteX10" fmla="*/ 1228633 w 1239540"/>
              <a:gd name="connsiteY10" fmla="*/ 2041896 h 2044586"/>
              <a:gd name="connsiteX11" fmla="*/ 1033140 w 1239540"/>
              <a:gd name="connsiteY11" fmla="*/ 1859016 h 2044586"/>
              <a:gd name="connsiteX12" fmla="*/ 490806 w 1239540"/>
              <a:gd name="connsiteY12" fmla="*/ 1669830 h 2044586"/>
              <a:gd name="connsiteX13" fmla="*/ 282702 w 1239540"/>
              <a:gd name="connsiteY13" fmla="*/ 1543706 h 2044586"/>
              <a:gd name="connsiteX14" fmla="*/ 11535 w 1239540"/>
              <a:gd name="connsiteY14" fmla="*/ 1077047 h 2044586"/>
              <a:gd name="connsiteX15" fmla="*/ 49372 w 1239540"/>
              <a:gd name="connsiteY15" fmla="*/ 1234702 h 2044586"/>
              <a:gd name="connsiteX16" fmla="*/ 43066 w 1239540"/>
              <a:gd name="connsiteY16" fmla="*/ 269852 h 2044586"/>
              <a:gd name="connsiteX17" fmla="*/ 36760 w 1239540"/>
              <a:gd name="connsiteY17" fmla="*/ 559938 h 2044586"/>
              <a:gd name="connsiteX18" fmla="*/ 194415 w 1239540"/>
              <a:gd name="connsiteY18" fmla="*/ 4991 h 204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39540" h="2044586">
                <a:moveTo>
                  <a:pt x="194415" y="4991"/>
                </a:moveTo>
                <a:cubicBezTo>
                  <a:pt x="193364" y="69104"/>
                  <a:pt x="48321" y="841615"/>
                  <a:pt x="30453" y="944616"/>
                </a:cubicBezTo>
                <a:cubicBezTo>
                  <a:pt x="12585" y="1047618"/>
                  <a:pt x="84056" y="586214"/>
                  <a:pt x="87209" y="623000"/>
                </a:cubicBezTo>
                <a:cubicBezTo>
                  <a:pt x="90362" y="659786"/>
                  <a:pt x="23096" y="1010831"/>
                  <a:pt x="49372" y="1165333"/>
                </a:cubicBezTo>
                <a:cubicBezTo>
                  <a:pt x="75648" y="1319835"/>
                  <a:pt x="236456" y="1485899"/>
                  <a:pt x="244864" y="1550012"/>
                </a:cubicBezTo>
                <a:cubicBezTo>
                  <a:pt x="253272" y="1614125"/>
                  <a:pt x="65138" y="1522685"/>
                  <a:pt x="99822" y="1550012"/>
                </a:cubicBezTo>
                <a:cubicBezTo>
                  <a:pt x="134506" y="1577339"/>
                  <a:pt x="438255" y="1697157"/>
                  <a:pt x="452969" y="1713973"/>
                </a:cubicBezTo>
                <a:cubicBezTo>
                  <a:pt x="467683" y="1730789"/>
                  <a:pt x="114536" y="1659319"/>
                  <a:pt x="188109" y="1650911"/>
                </a:cubicBezTo>
                <a:cubicBezTo>
                  <a:pt x="261682" y="1642503"/>
                  <a:pt x="801913" y="1653014"/>
                  <a:pt x="894404" y="1663524"/>
                </a:cubicBezTo>
                <a:cubicBezTo>
                  <a:pt x="986895" y="1674034"/>
                  <a:pt x="687350" y="1650911"/>
                  <a:pt x="743055" y="1713973"/>
                </a:cubicBezTo>
                <a:cubicBezTo>
                  <a:pt x="798760" y="1777035"/>
                  <a:pt x="1180286" y="2017722"/>
                  <a:pt x="1228633" y="2041896"/>
                </a:cubicBezTo>
                <a:cubicBezTo>
                  <a:pt x="1276981" y="2066070"/>
                  <a:pt x="1156111" y="1921027"/>
                  <a:pt x="1033140" y="1859016"/>
                </a:cubicBezTo>
                <a:cubicBezTo>
                  <a:pt x="910169" y="1797005"/>
                  <a:pt x="615879" y="1722382"/>
                  <a:pt x="490806" y="1669830"/>
                </a:cubicBezTo>
                <a:cubicBezTo>
                  <a:pt x="365733" y="1617278"/>
                  <a:pt x="362581" y="1642503"/>
                  <a:pt x="282702" y="1543706"/>
                </a:cubicBezTo>
                <a:cubicBezTo>
                  <a:pt x="202824" y="1444909"/>
                  <a:pt x="50423" y="1128548"/>
                  <a:pt x="11535" y="1077047"/>
                </a:cubicBezTo>
                <a:cubicBezTo>
                  <a:pt x="-27353" y="1025546"/>
                  <a:pt x="44117" y="1369235"/>
                  <a:pt x="49372" y="1234702"/>
                </a:cubicBezTo>
                <a:cubicBezTo>
                  <a:pt x="54627" y="1100170"/>
                  <a:pt x="45168" y="382313"/>
                  <a:pt x="43066" y="269852"/>
                </a:cubicBezTo>
                <a:cubicBezTo>
                  <a:pt x="40964" y="157391"/>
                  <a:pt x="5229" y="605132"/>
                  <a:pt x="36760" y="559938"/>
                </a:cubicBezTo>
                <a:cubicBezTo>
                  <a:pt x="68291" y="514744"/>
                  <a:pt x="195466" y="-59122"/>
                  <a:pt x="194415" y="4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F514592E-0B3A-84FB-6C04-1C6C2FF16552}"/>
              </a:ext>
            </a:extLst>
          </p:cNvPr>
          <p:cNvSpPr/>
          <p:nvPr/>
        </p:nvSpPr>
        <p:spPr>
          <a:xfrm>
            <a:off x="2123535" y="2880111"/>
            <a:ext cx="406907" cy="1159344"/>
          </a:xfrm>
          <a:custGeom>
            <a:avLst/>
            <a:gdLst>
              <a:gd name="connsiteX0" fmla="*/ 184537 w 406907"/>
              <a:gd name="connsiteY0" fmla="*/ 1826 h 1159344"/>
              <a:gd name="connsiteX1" fmla="*/ 96250 w 406907"/>
              <a:gd name="connsiteY1" fmla="*/ 563078 h 1159344"/>
              <a:gd name="connsiteX2" fmla="*/ 253905 w 406907"/>
              <a:gd name="connsiteY2" fmla="*/ 966675 h 1159344"/>
              <a:gd name="connsiteX3" fmla="*/ 197149 w 406907"/>
              <a:gd name="connsiteY3" fmla="*/ 821632 h 1159344"/>
              <a:gd name="connsiteX4" fmla="*/ 405254 w 406907"/>
              <a:gd name="connsiteY4" fmla="*/ 1149555 h 1159344"/>
              <a:gd name="connsiteX5" fmla="*/ 279130 w 406907"/>
              <a:gd name="connsiteY5" fmla="*/ 1023431 h 1159344"/>
              <a:gd name="connsiteX6" fmla="*/ 7963 w 406907"/>
              <a:gd name="connsiteY6" fmla="*/ 525241 h 1159344"/>
              <a:gd name="connsiteX7" fmla="*/ 71025 w 406907"/>
              <a:gd name="connsiteY7" fmla="*/ 745958 h 1159344"/>
              <a:gd name="connsiteX8" fmla="*/ 58413 w 406907"/>
              <a:gd name="connsiteY8" fmla="*/ 323442 h 1159344"/>
              <a:gd name="connsiteX9" fmla="*/ 52106 w 406907"/>
              <a:gd name="connsiteY9" fmla="*/ 380198 h 1159344"/>
              <a:gd name="connsiteX10" fmla="*/ 184537 w 406907"/>
              <a:gd name="connsiteY10" fmla="*/ 1826 h 115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6907" h="1159344">
                <a:moveTo>
                  <a:pt x="184537" y="1826"/>
                </a:moveTo>
                <a:cubicBezTo>
                  <a:pt x="191894" y="32306"/>
                  <a:pt x="84689" y="402270"/>
                  <a:pt x="96250" y="563078"/>
                </a:cubicBezTo>
                <a:cubicBezTo>
                  <a:pt x="107811" y="723886"/>
                  <a:pt x="253905" y="966675"/>
                  <a:pt x="253905" y="966675"/>
                </a:cubicBezTo>
                <a:cubicBezTo>
                  <a:pt x="270721" y="1009767"/>
                  <a:pt x="171924" y="791152"/>
                  <a:pt x="197149" y="821632"/>
                </a:cubicBezTo>
                <a:cubicBezTo>
                  <a:pt x="222374" y="852112"/>
                  <a:pt x="391591" y="1115922"/>
                  <a:pt x="405254" y="1149555"/>
                </a:cubicBezTo>
                <a:cubicBezTo>
                  <a:pt x="418917" y="1183188"/>
                  <a:pt x="345345" y="1127483"/>
                  <a:pt x="279130" y="1023431"/>
                </a:cubicBezTo>
                <a:cubicBezTo>
                  <a:pt x="212915" y="919379"/>
                  <a:pt x="42647" y="571486"/>
                  <a:pt x="7963" y="525241"/>
                </a:cubicBezTo>
                <a:cubicBezTo>
                  <a:pt x="-26721" y="478996"/>
                  <a:pt x="62617" y="779591"/>
                  <a:pt x="71025" y="745958"/>
                </a:cubicBezTo>
                <a:cubicBezTo>
                  <a:pt x="79433" y="712325"/>
                  <a:pt x="61566" y="384402"/>
                  <a:pt x="58413" y="323442"/>
                </a:cubicBezTo>
                <a:cubicBezTo>
                  <a:pt x="55260" y="262482"/>
                  <a:pt x="32136" y="428545"/>
                  <a:pt x="52106" y="380198"/>
                </a:cubicBezTo>
                <a:cubicBezTo>
                  <a:pt x="72076" y="331851"/>
                  <a:pt x="177180" y="-28654"/>
                  <a:pt x="184537" y="1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BCA4A8DA-2A48-F4F5-6A07-5A28A1500252}"/>
              </a:ext>
            </a:extLst>
          </p:cNvPr>
          <p:cNvSpPr/>
          <p:nvPr/>
        </p:nvSpPr>
        <p:spPr>
          <a:xfrm>
            <a:off x="3523549" y="807165"/>
            <a:ext cx="1406661" cy="271775"/>
          </a:xfrm>
          <a:custGeom>
            <a:avLst/>
            <a:gdLst>
              <a:gd name="connsiteX0" fmla="*/ 7927 w 1406661"/>
              <a:gd name="connsiteY0" fmla="*/ 29 h 271775"/>
              <a:gd name="connsiteX1" fmla="*/ 871877 w 1406661"/>
              <a:gd name="connsiteY1" fmla="*/ 163991 h 271775"/>
              <a:gd name="connsiteX2" fmla="*/ 550261 w 1406661"/>
              <a:gd name="connsiteY2" fmla="*/ 50479 h 271775"/>
              <a:gd name="connsiteX3" fmla="*/ 1395292 w 1406661"/>
              <a:gd name="connsiteY3" fmla="*/ 182909 h 271775"/>
              <a:gd name="connsiteX4" fmla="*/ 998001 w 1406661"/>
              <a:gd name="connsiteY4" fmla="*/ 119847 h 271775"/>
              <a:gd name="connsiteX5" fmla="*/ 430443 w 1406661"/>
              <a:gd name="connsiteY5" fmla="*/ 100929 h 271775"/>
              <a:gd name="connsiteX6" fmla="*/ 796203 w 1406661"/>
              <a:gd name="connsiteY6" fmla="*/ 271196 h 271775"/>
              <a:gd name="connsiteX7" fmla="*/ 461974 w 1406661"/>
              <a:gd name="connsiteY7" fmla="*/ 151378 h 271775"/>
              <a:gd name="connsiteX8" fmla="*/ 7927 w 1406661"/>
              <a:gd name="connsiteY8" fmla="*/ 29 h 27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6661" h="271775">
                <a:moveTo>
                  <a:pt x="7927" y="29"/>
                </a:moveTo>
                <a:cubicBezTo>
                  <a:pt x="76244" y="2131"/>
                  <a:pt x="781488" y="155583"/>
                  <a:pt x="871877" y="163991"/>
                </a:cubicBezTo>
                <a:cubicBezTo>
                  <a:pt x="962266" y="172399"/>
                  <a:pt x="463025" y="47326"/>
                  <a:pt x="550261" y="50479"/>
                </a:cubicBezTo>
                <a:cubicBezTo>
                  <a:pt x="637497" y="53632"/>
                  <a:pt x="1395292" y="182909"/>
                  <a:pt x="1395292" y="182909"/>
                </a:cubicBezTo>
                <a:cubicBezTo>
                  <a:pt x="1469915" y="194470"/>
                  <a:pt x="1158809" y="133510"/>
                  <a:pt x="998001" y="119847"/>
                </a:cubicBezTo>
                <a:cubicBezTo>
                  <a:pt x="837193" y="106184"/>
                  <a:pt x="464076" y="75704"/>
                  <a:pt x="430443" y="100929"/>
                </a:cubicBezTo>
                <a:cubicBezTo>
                  <a:pt x="396810" y="126154"/>
                  <a:pt x="790948" y="262788"/>
                  <a:pt x="796203" y="271196"/>
                </a:cubicBezTo>
                <a:cubicBezTo>
                  <a:pt x="801458" y="279604"/>
                  <a:pt x="592302" y="194470"/>
                  <a:pt x="461974" y="151378"/>
                </a:cubicBezTo>
                <a:cubicBezTo>
                  <a:pt x="331646" y="108286"/>
                  <a:pt x="-60390" y="-2073"/>
                  <a:pt x="7927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44958A96-B420-4160-7D66-F36CF962E3FE}"/>
              </a:ext>
            </a:extLst>
          </p:cNvPr>
          <p:cNvSpPr/>
          <p:nvPr/>
        </p:nvSpPr>
        <p:spPr>
          <a:xfrm>
            <a:off x="4223892" y="94586"/>
            <a:ext cx="172922" cy="704969"/>
          </a:xfrm>
          <a:custGeom>
            <a:avLst/>
            <a:gdLst>
              <a:gd name="connsiteX0" fmla="*/ 108472 w 172922"/>
              <a:gd name="connsiteY0" fmla="*/ 7 h 704969"/>
              <a:gd name="connsiteX1" fmla="*/ 83247 w 172922"/>
              <a:gd name="connsiteY1" fmla="*/ 163968 h 704969"/>
              <a:gd name="connsiteX2" fmla="*/ 171534 w 172922"/>
              <a:gd name="connsiteY2" fmla="*/ 334236 h 704969"/>
              <a:gd name="connsiteX3" fmla="*/ 1267 w 172922"/>
              <a:gd name="connsiteY3" fmla="*/ 699996 h 704969"/>
              <a:gd name="connsiteX4" fmla="*/ 95860 w 172922"/>
              <a:gd name="connsiteY4" fmla="*/ 536035 h 704969"/>
              <a:gd name="connsiteX5" fmla="*/ 133697 w 172922"/>
              <a:gd name="connsiteY5" fmla="*/ 390992 h 704969"/>
              <a:gd name="connsiteX6" fmla="*/ 26491 w 172922"/>
              <a:gd name="connsiteY6" fmla="*/ 170275 h 704969"/>
              <a:gd name="connsiteX7" fmla="*/ 108472 w 172922"/>
              <a:gd name="connsiteY7" fmla="*/ 7 h 70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922" h="704969">
                <a:moveTo>
                  <a:pt x="108472" y="7"/>
                </a:moveTo>
                <a:cubicBezTo>
                  <a:pt x="117931" y="-1044"/>
                  <a:pt x="72737" y="108263"/>
                  <a:pt x="83247" y="163968"/>
                </a:cubicBezTo>
                <a:cubicBezTo>
                  <a:pt x="93757" y="219673"/>
                  <a:pt x="185197" y="244898"/>
                  <a:pt x="171534" y="334236"/>
                </a:cubicBezTo>
                <a:cubicBezTo>
                  <a:pt x="157871" y="423574"/>
                  <a:pt x="13879" y="666363"/>
                  <a:pt x="1267" y="699996"/>
                </a:cubicBezTo>
                <a:cubicBezTo>
                  <a:pt x="-11345" y="733629"/>
                  <a:pt x="73788" y="587536"/>
                  <a:pt x="95860" y="536035"/>
                </a:cubicBezTo>
                <a:cubicBezTo>
                  <a:pt x="117932" y="484534"/>
                  <a:pt x="145259" y="451952"/>
                  <a:pt x="133697" y="390992"/>
                </a:cubicBezTo>
                <a:cubicBezTo>
                  <a:pt x="122136" y="330032"/>
                  <a:pt x="23338" y="236490"/>
                  <a:pt x="26491" y="170275"/>
                </a:cubicBezTo>
                <a:cubicBezTo>
                  <a:pt x="29644" y="104060"/>
                  <a:pt x="99013" y="1058"/>
                  <a:pt x="10847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229B62CB-FCC0-D128-A688-B1642D29A922}"/>
              </a:ext>
            </a:extLst>
          </p:cNvPr>
          <p:cNvSpPr/>
          <p:nvPr/>
        </p:nvSpPr>
        <p:spPr>
          <a:xfrm>
            <a:off x="4666100" y="895384"/>
            <a:ext cx="1006216" cy="866120"/>
          </a:xfrm>
          <a:custGeom>
            <a:avLst/>
            <a:gdLst>
              <a:gd name="connsiteX0" fmla="*/ 858137 w 1006216"/>
              <a:gd name="connsiteY0" fmla="*/ 97 h 866120"/>
              <a:gd name="connsiteX1" fmla="*/ 996874 w 1006216"/>
              <a:gd name="connsiteY1" fmla="*/ 252346 h 866120"/>
              <a:gd name="connsiteX2" fmla="*/ 549133 w 1006216"/>
              <a:gd name="connsiteY2" fmla="*/ 296489 h 866120"/>
              <a:gd name="connsiteX3" fmla="*/ 493 w 1006216"/>
              <a:gd name="connsiteY3" fmla="*/ 359551 h 866120"/>
              <a:gd name="connsiteX4" fmla="*/ 448234 w 1006216"/>
              <a:gd name="connsiteY4" fmla="*/ 328020 h 866120"/>
              <a:gd name="connsiteX5" fmla="*/ 277966 w 1006216"/>
              <a:gd name="connsiteY5" fmla="*/ 548737 h 866120"/>
              <a:gd name="connsiteX6" fmla="*/ 252741 w 1006216"/>
              <a:gd name="connsiteY6" fmla="*/ 857742 h 866120"/>
              <a:gd name="connsiteX7" fmla="*/ 246435 w 1006216"/>
              <a:gd name="connsiteY7" fmla="*/ 719005 h 866120"/>
              <a:gd name="connsiteX8" fmla="*/ 69861 w 1006216"/>
              <a:gd name="connsiteY8" fmla="*/ 113609 h 866120"/>
              <a:gd name="connsiteX9" fmla="*/ 158148 w 1006216"/>
              <a:gd name="connsiteY9" fmla="*/ 485675 h 866120"/>
              <a:gd name="connsiteX10" fmla="*/ 341028 w 1006216"/>
              <a:gd name="connsiteY10" fmla="*/ 454144 h 866120"/>
              <a:gd name="connsiteX11" fmla="*/ 555439 w 1006216"/>
              <a:gd name="connsiteY11" fmla="*/ 290183 h 866120"/>
              <a:gd name="connsiteX12" fmla="*/ 921199 w 1006216"/>
              <a:gd name="connsiteY12" fmla="*/ 283877 h 866120"/>
              <a:gd name="connsiteX13" fmla="*/ 858137 w 1006216"/>
              <a:gd name="connsiteY13" fmla="*/ 97 h 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6216" h="866120">
                <a:moveTo>
                  <a:pt x="858137" y="97"/>
                </a:moveTo>
                <a:cubicBezTo>
                  <a:pt x="870750" y="-5158"/>
                  <a:pt x="1048375" y="202947"/>
                  <a:pt x="996874" y="252346"/>
                </a:cubicBezTo>
                <a:cubicBezTo>
                  <a:pt x="945373" y="301745"/>
                  <a:pt x="549133" y="296489"/>
                  <a:pt x="549133" y="296489"/>
                </a:cubicBezTo>
                <a:lnTo>
                  <a:pt x="493" y="359551"/>
                </a:lnTo>
                <a:cubicBezTo>
                  <a:pt x="-16323" y="364806"/>
                  <a:pt x="401989" y="296489"/>
                  <a:pt x="448234" y="328020"/>
                </a:cubicBezTo>
                <a:cubicBezTo>
                  <a:pt x="494479" y="359551"/>
                  <a:pt x="310548" y="460450"/>
                  <a:pt x="277966" y="548737"/>
                </a:cubicBezTo>
                <a:cubicBezTo>
                  <a:pt x="245384" y="637024"/>
                  <a:pt x="257996" y="829364"/>
                  <a:pt x="252741" y="857742"/>
                </a:cubicBezTo>
                <a:cubicBezTo>
                  <a:pt x="247486" y="886120"/>
                  <a:pt x="276915" y="843027"/>
                  <a:pt x="246435" y="719005"/>
                </a:cubicBezTo>
                <a:cubicBezTo>
                  <a:pt x="215955" y="594983"/>
                  <a:pt x="84575" y="152497"/>
                  <a:pt x="69861" y="113609"/>
                </a:cubicBezTo>
                <a:cubicBezTo>
                  <a:pt x="55147" y="74721"/>
                  <a:pt x="112954" y="428919"/>
                  <a:pt x="158148" y="485675"/>
                </a:cubicBezTo>
                <a:cubicBezTo>
                  <a:pt x="203342" y="542431"/>
                  <a:pt x="274813" y="486726"/>
                  <a:pt x="341028" y="454144"/>
                </a:cubicBezTo>
                <a:cubicBezTo>
                  <a:pt x="407243" y="421562"/>
                  <a:pt x="458744" y="318561"/>
                  <a:pt x="555439" y="290183"/>
                </a:cubicBezTo>
                <a:cubicBezTo>
                  <a:pt x="652134" y="261805"/>
                  <a:pt x="866545" y="326970"/>
                  <a:pt x="921199" y="283877"/>
                </a:cubicBezTo>
                <a:cubicBezTo>
                  <a:pt x="975853" y="240784"/>
                  <a:pt x="845524" y="5352"/>
                  <a:pt x="858137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8B129870-3487-DDA8-03A9-40916DFC030D}"/>
              </a:ext>
            </a:extLst>
          </p:cNvPr>
          <p:cNvSpPr/>
          <p:nvPr/>
        </p:nvSpPr>
        <p:spPr>
          <a:xfrm>
            <a:off x="2451810" y="2426546"/>
            <a:ext cx="191133" cy="1150451"/>
          </a:xfrm>
          <a:custGeom>
            <a:avLst/>
            <a:gdLst>
              <a:gd name="connsiteX0" fmla="*/ 190491 w 191133"/>
              <a:gd name="connsiteY0" fmla="*/ 278817 h 1150451"/>
              <a:gd name="connsiteX1" fmla="*/ 114816 w 191133"/>
              <a:gd name="connsiteY1" fmla="*/ 619352 h 1150451"/>
              <a:gd name="connsiteX2" fmla="*/ 146347 w 191133"/>
              <a:gd name="connsiteY2" fmla="*/ 1123848 h 1150451"/>
              <a:gd name="connsiteX3" fmla="*/ 121122 w 191133"/>
              <a:gd name="connsiteY3" fmla="*/ 966193 h 1150451"/>
              <a:gd name="connsiteX4" fmla="*/ 1304 w 191133"/>
              <a:gd name="connsiteY4" fmla="*/ 7650 h 1150451"/>
              <a:gd name="connsiteX5" fmla="*/ 64367 w 191133"/>
              <a:gd name="connsiteY5" fmla="*/ 505840 h 1150451"/>
              <a:gd name="connsiteX6" fmla="*/ 190491 w 191133"/>
              <a:gd name="connsiteY6" fmla="*/ 278817 h 115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133" h="1150451">
                <a:moveTo>
                  <a:pt x="190491" y="278817"/>
                </a:moveTo>
                <a:cubicBezTo>
                  <a:pt x="198899" y="297736"/>
                  <a:pt x="122173" y="478514"/>
                  <a:pt x="114816" y="619352"/>
                </a:cubicBezTo>
                <a:cubicBezTo>
                  <a:pt x="107459" y="760190"/>
                  <a:pt x="145296" y="1066041"/>
                  <a:pt x="146347" y="1123848"/>
                </a:cubicBezTo>
                <a:cubicBezTo>
                  <a:pt x="147398" y="1181655"/>
                  <a:pt x="145296" y="1152226"/>
                  <a:pt x="121122" y="966193"/>
                </a:cubicBezTo>
                <a:cubicBezTo>
                  <a:pt x="96948" y="780160"/>
                  <a:pt x="10763" y="84375"/>
                  <a:pt x="1304" y="7650"/>
                </a:cubicBezTo>
                <a:cubicBezTo>
                  <a:pt x="-8155" y="-69076"/>
                  <a:pt x="35989" y="455390"/>
                  <a:pt x="64367" y="505840"/>
                </a:cubicBezTo>
                <a:cubicBezTo>
                  <a:pt x="92745" y="556290"/>
                  <a:pt x="182083" y="259898"/>
                  <a:pt x="190491" y="278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AD448A41-CEC5-063D-04B0-1912BFA867C4}"/>
              </a:ext>
            </a:extLst>
          </p:cNvPr>
          <p:cNvSpPr/>
          <p:nvPr/>
        </p:nvSpPr>
        <p:spPr>
          <a:xfrm>
            <a:off x="2686158" y="2495468"/>
            <a:ext cx="573045" cy="1225230"/>
          </a:xfrm>
          <a:custGeom>
            <a:avLst/>
            <a:gdLst>
              <a:gd name="connsiteX0" fmla="*/ 492170 w 573045"/>
              <a:gd name="connsiteY0" fmla="*/ 1790 h 1225230"/>
              <a:gd name="connsiteX1" fmla="*/ 233616 w 573045"/>
              <a:gd name="connsiteY1" fmla="*/ 808984 h 1225230"/>
              <a:gd name="connsiteX2" fmla="*/ 567845 w 573045"/>
              <a:gd name="connsiteY2" fmla="*/ 1218888 h 1225230"/>
              <a:gd name="connsiteX3" fmla="*/ 422802 w 573045"/>
              <a:gd name="connsiteY3" fmla="*/ 1048620 h 1225230"/>
              <a:gd name="connsiteX4" fmla="*/ 227310 w 573045"/>
              <a:gd name="connsiteY4" fmla="*/ 916190 h 1225230"/>
              <a:gd name="connsiteX5" fmla="*/ 309290 w 573045"/>
              <a:gd name="connsiteY5" fmla="*/ 1099070 h 1225230"/>
              <a:gd name="connsiteX6" fmla="*/ 286 w 573045"/>
              <a:gd name="connsiteY6" fmla="*/ 1061233 h 1225230"/>
              <a:gd name="connsiteX7" fmla="*/ 372352 w 573045"/>
              <a:gd name="connsiteY7" fmla="*/ 1067539 h 1225230"/>
              <a:gd name="connsiteX8" fmla="*/ 227310 w 573045"/>
              <a:gd name="connsiteY8" fmla="*/ 878353 h 1225230"/>
              <a:gd name="connsiteX9" fmla="*/ 271453 w 573045"/>
              <a:gd name="connsiteY9" fmla="*/ 291875 h 1225230"/>
              <a:gd name="connsiteX10" fmla="*/ 271453 w 573045"/>
              <a:gd name="connsiteY10" fmla="*/ 581961 h 1225230"/>
              <a:gd name="connsiteX11" fmla="*/ 492170 w 573045"/>
              <a:gd name="connsiteY11" fmla="*/ 1790 h 1225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045" h="1225230">
                <a:moveTo>
                  <a:pt x="492170" y="1790"/>
                </a:moveTo>
                <a:cubicBezTo>
                  <a:pt x="485864" y="39627"/>
                  <a:pt x="221003" y="606134"/>
                  <a:pt x="233616" y="808984"/>
                </a:cubicBezTo>
                <a:cubicBezTo>
                  <a:pt x="246228" y="1011834"/>
                  <a:pt x="536314" y="1178949"/>
                  <a:pt x="567845" y="1218888"/>
                </a:cubicBezTo>
                <a:cubicBezTo>
                  <a:pt x="599376" y="1258827"/>
                  <a:pt x="479558" y="1099070"/>
                  <a:pt x="422802" y="1048620"/>
                </a:cubicBezTo>
                <a:cubicBezTo>
                  <a:pt x="366046" y="998170"/>
                  <a:pt x="246229" y="907782"/>
                  <a:pt x="227310" y="916190"/>
                </a:cubicBezTo>
                <a:cubicBezTo>
                  <a:pt x="208391" y="924598"/>
                  <a:pt x="347127" y="1074896"/>
                  <a:pt x="309290" y="1099070"/>
                </a:cubicBezTo>
                <a:cubicBezTo>
                  <a:pt x="271453" y="1123244"/>
                  <a:pt x="-10224" y="1066488"/>
                  <a:pt x="286" y="1061233"/>
                </a:cubicBezTo>
                <a:cubicBezTo>
                  <a:pt x="10796" y="1055978"/>
                  <a:pt x="334515" y="1098019"/>
                  <a:pt x="372352" y="1067539"/>
                </a:cubicBezTo>
                <a:cubicBezTo>
                  <a:pt x="410189" y="1037059"/>
                  <a:pt x="244126" y="1007630"/>
                  <a:pt x="227310" y="878353"/>
                </a:cubicBezTo>
                <a:cubicBezTo>
                  <a:pt x="210494" y="749076"/>
                  <a:pt x="264096" y="341274"/>
                  <a:pt x="271453" y="291875"/>
                </a:cubicBezTo>
                <a:cubicBezTo>
                  <a:pt x="278810" y="242476"/>
                  <a:pt x="237820" y="626104"/>
                  <a:pt x="271453" y="581961"/>
                </a:cubicBezTo>
                <a:cubicBezTo>
                  <a:pt x="305086" y="537818"/>
                  <a:pt x="498476" y="-36047"/>
                  <a:pt x="492170" y="1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B567F457-ED65-B4A3-8318-350C4B6113CD}"/>
              </a:ext>
            </a:extLst>
          </p:cNvPr>
          <p:cNvSpPr/>
          <p:nvPr/>
        </p:nvSpPr>
        <p:spPr>
          <a:xfrm>
            <a:off x="2762087" y="879452"/>
            <a:ext cx="698050" cy="486387"/>
          </a:xfrm>
          <a:custGeom>
            <a:avLst/>
            <a:gdLst>
              <a:gd name="connsiteX0" fmla="*/ 687408 w 698050"/>
              <a:gd name="connsiteY0" fmla="*/ 16029 h 486387"/>
              <a:gd name="connsiteX1" fmla="*/ 510834 w 698050"/>
              <a:gd name="connsiteY1" fmla="*/ 375483 h 486387"/>
              <a:gd name="connsiteX2" fmla="*/ 32 w 698050"/>
              <a:gd name="connsiteY2" fmla="*/ 482689 h 486387"/>
              <a:gd name="connsiteX3" fmla="*/ 536059 w 698050"/>
              <a:gd name="connsiteY3" fmla="*/ 425933 h 486387"/>
              <a:gd name="connsiteX4" fmla="*/ 662183 w 698050"/>
              <a:gd name="connsiteY4" fmla="*/ 98010 h 486387"/>
              <a:gd name="connsiteX5" fmla="*/ 687408 w 698050"/>
              <a:gd name="connsiteY5" fmla="*/ 16029 h 48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050" h="486387">
                <a:moveTo>
                  <a:pt x="687408" y="16029"/>
                </a:moveTo>
                <a:cubicBezTo>
                  <a:pt x="662183" y="62275"/>
                  <a:pt x="625397" y="297706"/>
                  <a:pt x="510834" y="375483"/>
                </a:cubicBezTo>
                <a:cubicBezTo>
                  <a:pt x="396271" y="453260"/>
                  <a:pt x="-4172" y="474281"/>
                  <a:pt x="32" y="482689"/>
                </a:cubicBezTo>
                <a:cubicBezTo>
                  <a:pt x="4236" y="491097"/>
                  <a:pt x="425701" y="490046"/>
                  <a:pt x="536059" y="425933"/>
                </a:cubicBezTo>
                <a:cubicBezTo>
                  <a:pt x="646417" y="361820"/>
                  <a:pt x="635907" y="164225"/>
                  <a:pt x="662183" y="98010"/>
                </a:cubicBezTo>
                <a:cubicBezTo>
                  <a:pt x="688459" y="31795"/>
                  <a:pt x="712633" y="-30217"/>
                  <a:pt x="687408" y="16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5091E150-535D-995C-A4D6-F86D4CE8DF13}"/>
              </a:ext>
            </a:extLst>
          </p:cNvPr>
          <p:cNvSpPr/>
          <p:nvPr/>
        </p:nvSpPr>
        <p:spPr>
          <a:xfrm>
            <a:off x="3283969" y="2369982"/>
            <a:ext cx="246253" cy="1363721"/>
          </a:xfrm>
          <a:custGeom>
            <a:avLst/>
            <a:gdLst>
              <a:gd name="connsiteX0" fmla="*/ 228588 w 246253"/>
              <a:gd name="connsiteY0" fmla="*/ 51601 h 1363721"/>
              <a:gd name="connsiteX1" fmla="*/ 215976 w 246253"/>
              <a:gd name="connsiteY1" fmla="*/ 108357 h 1363721"/>
              <a:gd name="connsiteX2" fmla="*/ 7871 w 246253"/>
              <a:gd name="connsiteY2" fmla="*/ 902939 h 1363721"/>
              <a:gd name="connsiteX3" fmla="*/ 45708 w 246253"/>
              <a:gd name="connsiteY3" fmla="*/ 1363292 h 1363721"/>
              <a:gd name="connsiteX4" fmla="*/ 64627 w 246253"/>
              <a:gd name="connsiteY4" fmla="*/ 991226 h 1363721"/>
              <a:gd name="connsiteX5" fmla="*/ 77239 w 246253"/>
              <a:gd name="connsiteY5" fmla="*/ 1249781 h 1363721"/>
              <a:gd name="connsiteX6" fmla="*/ 7871 w 246253"/>
              <a:gd name="connsiteY6" fmla="*/ 959695 h 1363721"/>
              <a:gd name="connsiteX7" fmla="*/ 102464 w 246253"/>
              <a:gd name="connsiteY7" fmla="*/ 366912 h 1363721"/>
              <a:gd name="connsiteX8" fmla="*/ 58321 w 246253"/>
              <a:gd name="connsiteY8" fmla="*/ 524567 h 1363721"/>
              <a:gd name="connsiteX9" fmla="*/ 228588 w 246253"/>
              <a:gd name="connsiteY9" fmla="*/ 51601 h 136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253" h="1363721">
                <a:moveTo>
                  <a:pt x="228588" y="51601"/>
                </a:moveTo>
                <a:cubicBezTo>
                  <a:pt x="254864" y="-17767"/>
                  <a:pt x="252762" y="-33533"/>
                  <a:pt x="215976" y="108357"/>
                </a:cubicBezTo>
                <a:cubicBezTo>
                  <a:pt x="179190" y="250247"/>
                  <a:pt x="36249" y="693783"/>
                  <a:pt x="7871" y="902939"/>
                </a:cubicBezTo>
                <a:cubicBezTo>
                  <a:pt x="-20507" y="1112095"/>
                  <a:pt x="36249" y="1348578"/>
                  <a:pt x="45708" y="1363292"/>
                </a:cubicBezTo>
                <a:cubicBezTo>
                  <a:pt x="55167" y="1378006"/>
                  <a:pt x="59372" y="1010144"/>
                  <a:pt x="64627" y="991226"/>
                </a:cubicBezTo>
                <a:cubicBezTo>
                  <a:pt x="69882" y="972308"/>
                  <a:pt x="86698" y="1255036"/>
                  <a:pt x="77239" y="1249781"/>
                </a:cubicBezTo>
                <a:cubicBezTo>
                  <a:pt x="67780" y="1244526"/>
                  <a:pt x="3667" y="1106840"/>
                  <a:pt x="7871" y="959695"/>
                </a:cubicBezTo>
                <a:cubicBezTo>
                  <a:pt x="12075" y="812550"/>
                  <a:pt x="94056" y="439433"/>
                  <a:pt x="102464" y="366912"/>
                </a:cubicBezTo>
                <a:cubicBezTo>
                  <a:pt x="110872" y="294391"/>
                  <a:pt x="42555" y="576068"/>
                  <a:pt x="58321" y="524567"/>
                </a:cubicBezTo>
                <a:cubicBezTo>
                  <a:pt x="74086" y="473066"/>
                  <a:pt x="202312" y="120969"/>
                  <a:pt x="228588" y="51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278E306B-A100-41B1-E29F-751FEA4D301C}"/>
              </a:ext>
            </a:extLst>
          </p:cNvPr>
          <p:cNvSpPr/>
          <p:nvPr/>
        </p:nvSpPr>
        <p:spPr>
          <a:xfrm>
            <a:off x="2487655" y="1053060"/>
            <a:ext cx="438509" cy="476184"/>
          </a:xfrm>
          <a:custGeom>
            <a:avLst/>
            <a:gdLst>
              <a:gd name="connsiteX0" fmla="*/ 438425 w 438509"/>
              <a:gd name="connsiteY0" fmla="*/ 77 h 476184"/>
              <a:gd name="connsiteX1" fmla="*/ 167258 w 438509"/>
              <a:gd name="connsiteY1" fmla="*/ 208181 h 476184"/>
              <a:gd name="connsiteX2" fmla="*/ 236626 w 438509"/>
              <a:gd name="connsiteY2" fmla="*/ 466736 h 476184"/>
              <a:gd name="connsiteX3" fmla="*/ 148339 w 438509"/>
              <a:gd name="connsiteY3" fmla="*/ 397368 h 476184"/>
              <a:gd name="connsiteX4" fmla="*/ 3297 w 438509"/>
              <a:gd name="connsiteY4" fmla="*/ 182957 h 476184"/>
              <a:gd name="connsiteX5" fmla="*/ 47440 w 438509"/>
              <a:gd name="connsiteY5" fmla="*/ 290162 h 476184"/>
              <a:gd name="connsiteX6" fmla="*/ 53746 w 438509"/>
              <a:gd name="connsiteY6" fmla="*/ 56832 h 476184"/>
              <a:gd name="connsiteX7" fmla="*/ 104196 w 438509"/>
              <a:gd name="connsiteY7" fmla="*/ 290162 h 476184"/>
              <a:gd name="connsiteX8" fmla="*/ 148339 w 438509"/>
              <a:gd name="connsiteY8" fmla="*/ 132507 h 476184"/>
              <a:gd name="connsiteX9" fmla="*/ 135727 w 438509"/>
              <a:gd name="connsiteY9" fmla="*/ 182957 h 476184"/>
              <a:gd name="connsiteX10" fmla="*/ 438425 w 438509"/>
              <a:gd name="connsiteY10" fmla="*/ 77 h 4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8509" h="476184">
                <a:moveTo>
                  <a:pt x="438425" y="77"/>
                </a:moveTo>
                <a:cubicBezTo>
                  <a:pt x="443680" y="4281"/>
                  <a:pt x="200891" y="130405"/>
                  <a:pt x="167258" y="208181"/>
                </a:cubicBezTo>
                <a:cubicBezTo>
                  <a:pt x="133625" y="285957"/>
                  <a:pt x="239779" y="435205"/>
                  <a:pt x="236626" y="466736"/>
                </a:cubicBezTo>
                <a:cubicBezTo>
                  <a:pt x="233473" y="498267"/>
                  <a:pt x="187227" y="444665"/>
                  <a:pt x="148339" y="397368"/>
                </a:cubicBezTo>
                <a:cubicBezTo>
                  <a:pt x="109451" y="350072"/>
                  <a:pt x="20113" y="200825"/>
                  <a:pt x="3297" y="182957"/>
                </a:cubicBezTo>
                <a:cubicBezTo>
                  <a:pt x="-13519" y="165089"/>
                  <a:pt x="39032" y="311183"/>
                  <a:pt x="47440" y="290162"/>
                </a:cubicBezTo>
                <a:cubicBezTo>
                  <a:pt x="55848" y="269141"/>
                  <a:pt x="44287" y="56832"/>
                  <a:pt x="53746" y="56832"/>
                </a:cubicBezTo>
                <a:cubicBezTo>
                  <a:pt x="63205" y="56832"/>
                  <a:pt x="88430" y="277550"/>
                  <a:pt x="104196" y="290162"/>
                </a:cubicBezTo>
                <a:cubicBezTo>
                  <a:pt x="119961" y="302775"/>
                  <a:pt x="143084" y="150374"/>
                  <a:pt x="148339" y="132507"/>
                </a:cubicBezTo>
                <a:cubicBezTo>
                  <a:pt x="153594" y="114640"/>
                  <a:pt x="88430" y="200825"/>
                  <a:pt x="135727" y="182957"/>
                </a:cubicBezTo>
                <a:cubicBezTo>
                  <a:pt x="183024" y="165089"/>
                  <a:pt x="433170" y="-4127"/>
                  <a:pt x="438425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84471D22-1839-ADAF-24AE-4E746E919D76}"/>
              </a:ext>
            </a:extLst>
          </p:cNvPr>
          <p:cNvSpPr/>
          <p:nvPr/>
        </p:nvSpPr>
        <p:spPr>
          <a:xfrm>
            <a:off x="2748610" y="1738467"/>
            <a:ext cx="338019" cy="872307"/>
          </a:xfrm>
          <a:custGeom>
            <a:avLst/>
            <a:gdLst>
              <a:gd name="connsiteX0" fmla="*/ 234226 w 338019"/>
              <a:gd name="connsiteY0" fmla="*/ 2046 h 872307"/>
              <a:gd name="connsiteX1" fmla="*/ 335125 w 338019"/>
              <a:gd name="connsiteY1" fmla="*/ 266907 h 872307"/>
              <a:gd name="connsiteX2" fmla="*/ 95489 w 338019"/>
              <a:gd name="connsiteY2" fmla="*/ 544380 h 872307"/>
              <a:gd name="connsiteX3" fmla="*/ 316207 w 338019"/>
              <a:gd name="connsiteY3" fmla="*/ 475012 h 872307"/>
              <a:gd name="connsiteX4" fmla="*/ 7202 w 338019"/>
              <a:gd name="connsiteY4" fmla="*/ 613748 h 872307"/>
              <a:gd name="connsiteX5" fmla="*/ 95489 w 338019"/>
              <a:gd name="connsiteY5" fmla="*/ 872303 h 872307"/>
              <a:gd name="connsiteX6" fmla="*/ 63958 w 338019"/>
              <a:gd name="connsiteY6" fmla="*/ 607442 h 872307"/>
              <a:gd name="connsiteX7" fmla="*/ 215307 w 338019"/>
              <a:gd name="connsiteY7" fmla="*/ 443481 h 872307"/>
              <a:gd name="connsiteX8" fmla="*/ 328819 w 338019"/>
              <a:gd name="connsiteY8" fmla="*/ 159701 h 872307"/>
              <a:gd name="connsiteX9" fmla="*/ 234226 w 338019"/>
              <a:gd name="connsiteY9" fmla="*/ 2046 h 87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8019" h="872307">
                <a:moveTo>
                  <a:pt x="234226" y="2046"/>
                </a:moveTo>
                <a:cubicBezTo>
                  <a:pt x="235277" y="19914"/>
                  <a:pt x="358248" y="176518"/>
                  <a:pt x="335125" y="266907"/>
                </a:cubicBezTo>
                <a:cubicBezTo>
                  <a:pt x="312002" y="357296"/>
                  <a:pt x="98642" y="509696"/>
                  <a:pt x="95489" y="544380"/>
                </a:cubicBezTo>
                <a:cubicBezTo>
                  <a:pt x="92336" y="579064"/>
                  <a:pt x="330921" y="463451"/>
                  <a:pt x="316207" y="475012"/>
                </a:cubicBezTo>
                <a:cubicBezTo>
                  <a:pt x="301493" y="486573"/>
                  <a:pt x="43988" y="547533"/>
                  <a:pt x="7202" y="613748"/>
                </a:cubicBezTo>
                <a:cubicBezTo>
                  <a:pt x="-29584" y="679963"/>
                  <a:pt x="86030" y="873354"/>
                  <a:pt x="95489" y="872303"/>
                </a:cubicBezTo>
                <a:cubicBezTo>
                  <a:pt x="104948" y="871252"/>
                  <a:pt x="43988" y="678912"/>
                  <a:pt x="63958" y="607442"/>
                </a:cubicBezTo>
                <a:cubicBezTo>
                  <a:pt x="83928" y="535972"/>
                  <a:pt x="171163" y="518105"/>
                  <a:pt x="215307" y="443481"/>
                </a:cubicBezTo>
                <a:cubicBezTo>
                  <a:pt x="259451" y="368858"/>
                  <a:pt x="324615" y="232222"/>
                  <a:pt x="328819" y="159701"/>
                </a:cubicBezTo>
                <a:cubicBezTo>
                  <a:pt x="333023" y="87180"/>
                  <a:pt x="233175" y="-15822"/>
                  <a:pt x="234226" y="2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1DE8CCB6-92B2-482E-E0C7-037BD3852E97}"/>
              </a:ext>
            </a:extLst>
          </p:cNvPr>
          <p:cNvSpPr/>
          <p:nvPr/>
        </p:nvSpPr>
        <p:spPr>
          <a:xfrm>
            <a:off x="4259438" y="2896186"/>
            <a:ext cx="269705" cy="934273"/>
          </a:xfrm>
          <a:custGeom>
            <a:avLst/>
            <a:gdLst>
              <a:gd name="connsiteX0" fmla="*/ 268419 w 269705"/>
              <a:gd name="connsiteY0" fmla="*/ 10975 h 934273"/>
              <a:gd name="connsiteX1" fmla="*/ 41395 w 269705"/>
              <a:gd name="connsiteY1" fmla="*/ 433491 h 934273"/>
              <a:gd name="connsiteX2" fmla="*/ 3558 w 269705"/>
              <a:gd name="connsiteY2" fmla="*/ 786639 h 934273"/>
              <a:gd name="connsiteX3" fmla="*/ 28783 w 269705"/>
              <a:gd name="connsiteY3" fmla="*/ 610065 h 934273"/>
              <a:gd name="connsiteX4" fmla="*/ 3558 w 269705"/>
              <a:gd name="connsiteY4" fmla="*/ 925375 h 934273"/>
              <a:gd name="connsiteX5" fmla="*/ 3558 w 269705"/>
              <a:gd name="connsiteY5" fmla="*/ 799251 h 934273"/>
              <a:gd name="connsiteX6" fmla="*/ 35089 w 269705"/>
              <a:gd name="connsiteY6" fmla="*/ 307367 h 934273"/>
              <a:gd name="connsiteX7" fmla="*/ 28783 w 269705"/>
              <a:gd name="connsiteY7" fmla="*/ 458716 h 934273"/>
              <a:gd name="connsiteX8" fmla="*/ 129682 w 269705"/>
              <a:gd name="connsiteY8" fmla="*/ 149712 h 934273"/>
              <a:gd name="connsiteX9" fmla="*/ 268419 w 269705"/>
              <a:gd name="connsiteY9" fmla="*/ 10975 h 934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705" h="934273">
                <a:moveTo>
                  <a:pt x="268419" y="10975"/>
                </a:moveTo>
                <a:cubicBezTo>
                  <a:pt x="253705" y="58271"/>
                  <a:pt x="85538" y="304214"/>
                  <a:pt x="41395" y="433491"/>
                </a:cubicBezTo>
                <a:cubicBezTo>
                  <a:pt x="-2748" y="562768"/>
                  <a:pt x="5660" y="757210"/>
                  <a:pt x="3558" y="786639"/>
                </a:cubicBezTo>
                <a:cubicBezTo>
                  <a:pt x="1456" y="816068"/>
                  <a:pt x="28783" y="586942"/>
                  <a:pt x="28783" y="610065"/>
                </a:cubicBezTo>
                <a:cubicBezTo>
                  <a:pt x="28783" y="633188"/>
                  <a:pt x="7762" y="893844"/>
                  <a:pt x="3558" y="925375"/>
                </a:cubicBezTo>
                <a:cubicBezTo>
                  <a:pt x="-646" y="956906"/>
                  <a:pt x="-1697" y="902252"/>
                  <a:pt x="3558" y="799251"/>
                </a:cubicBezTo>
                <a:cubicBezTo>
                  <a:pt x="8813" y="696250"/>
                  <a:pt x="30885" y="364123"/>
                  <a:pt x="35089" y="307367"/>
                </a:cubicBezTo>
                <a:cubicBezTo>
                  <a:pt x="39293" y="250611"/>
                  <a:pt x="13018" y="484992"/>
                  <a:pt x="28783" y="458716"/>
                </a:cubicBezTo>
                <a:cubicBezTo>
                  <a:pt x="44548" y="432440"/>
                  <a:pt x="91845" y="219080"/>
                  <a:pt x="129682" y="149712"/>
                </a:cubicBezTo>
                <a:cubicBezTo>
                  <a:pt x="167519" y="80344"/>
                  <a:pt x="283133" y="-36321"/>
                  <a:pt x="268419" y="10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322E780-55CB-82A3-EB90-68696B196A19}"/>
              </a:ext>
            </a:extLst>
          </p:cNvPr>
          <p:cNvSpPr/>
          <p:nvPr/>
        </p:nvSpPr>
        <p:spPr>
          <a:xfrm>
            <a:off x="4375884" y="2963588"/>
            <a:ext cx="259494" cy="599548"/>
          </a:xfrm>
          <a:custGeom>
            <a:avLst/>
            <a:gdLst>
              <a:gd name="connsiteX0" fmla="*/ 259178 w 259494"/>
              <a:gd name="connsiteY0" fmla="*/ 329 h 599548"/>
              <a:gd name="connsiteX1" fmla="*/ 107829 w 259494"/>
              <a:gd name="connsiteY1" fmla="*/ 221046 h 599548"/>
              <a:gd name="connsiteX2" fmla="*/ 44767 w 259494"/>
              <a:gd name="connsiteY2" fmla="*/ 448070 h 599548"/>
              <a:gd name="connsiteX3" fmla="*/ 32155 w 259494"/>
              <a:gd name="connsiteY3" fmla="*/ 422845 h 599548"/>
              <a:gd name="connsiteX4" fmla="*/ 624 w 259494"/>
              <a:gd name="connsiteY4" fmla="*/ 599419 h 599548"/>
              <a:gd name="connsiteX5" fmla="*/ 63686 w 259494"/>
              <a:gd name="connsiteY5" fmla="*/ 391314 h 599548"/>
              <a:gd name="connsiteX6" fmla="*/ 63686 w 259494"/>
              <a:gd name="connsiteY6" fmla="*/ 271496 h 599548"/>
              <a:gd name="connsiteX7" fmla="*/ 259178 w 259494"/>
              <a:gd name="connsiteY7" fmla="*/ 329 h 59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494" h="599548">
                <a:moveTo>
                  <a:pt x="259178" y="329"/>
                </a:moveTo>
                <a:cubicBezTo>
                  <a:pt x="266535" y="-8079"/>
                  <a:pt x="143564" y="146423"/>
                  <a:pt x="107829" y="221046"/>
                </a:cubicBezTo>
                <a:cubicBezTo>
                  <a:pt x="72094" y="295670"/>
                  <a:pt x="44767" y="448070"/>
                  <a:pt x="44767" y="448070"/>
                </a:cubicBezTo>
                <a:cubicBezTo>
                  <a:pt x="32155" y="481703"/>
                  <a:pt x="39512" y="397620"/>
                  <a:pt x="32155" y="422845"/>
                </a:cubicBezTo>
                <a:cubicBezTo>
                  <a:pt x="24798" y="448070"/>
                  <a:pt x="-4631" y="604674"/>
                  <a:pt x="624" y="599419"/>
                </a:cubicBezTo>
                <a:cubicBezTo>
                  <a:pt x="5879" y="594164"/>
                  <a:pt x="53176" y="445968"/>
                  <a:pt x="63686" y="391314"/>
                </a:cubicBezTo>
                <a:cubicBezTo>
                  <a:pt x="74196" y="336660"/>
                  <a:pt x="34257" y="332456"/>
                  <a:pt x="63686" y="271496"/>
                </a:cubicBezTo>
                <a:cubicBezTo>
                  <a:pt x="93115" y="210536"/>
                  <a:pt x="251821" y="8737"/>
                  <a:pt x="259178" y="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DFBA4EEC-86B9-AD05-2879-EAEE9B38E24B}"/>
              </a:ext>
            </a:extLst>
          </p:cNvPr>
          <p:cNvSpPr/>
          <p:nvPr/>
        </p:nvSpPr>
        <p:spPr>
          <a:xfrm>
            <a:off x="3676747" y="2804944"/>
            <a:ext cx="391216" cy="1604041"/>
          </a:xfrm>
          <a:custGeom>
            <a:avLst/>
            <a:gdLst>
              <a:gd name="connsiteX0" fmla="*/ 390756 w 391216"/>
              <a:gd name="connsiteY0" fmla="*/ 1318 h 1604041"/>
              <a:gd name="connsiteX1" fmla="*/ 94365 w 391216"/>
              <a:gd name="connsiteY1" fmla="*/ 669776 h 1604041"/>
              <a:gd name="connsiteX2" fmla="*/ 37609 w 391216"/>
              <a:gd name="connsiteY2" fmla="*/ 1565257 h 1604041"/>
              <a:gd name="connsiteX3" fmla="*/ 43915 w 391216"/>
              <a:gd name="connsiteY3" fmla="*/ 1382377 h 1604041"/>
              <a:gd name="connsiteX4" fmla="*/ 18690 w 391216"/>
              <a:gd name="connsiteY4" fmla="*/ 840044 h 1604041"/>
              <a:gd name="connsiteX5" fmla="*/ 390756 w 391216"/>
              <a:gd name="connsiteY5" fmla="*/ 1318 h 1604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16" h="1604041">
                <a:moveTo>
                  <a:pt x="390756" y="1318"/>
                </a:moveTo>
                <a:cubicBezTo>
                  <a:pt x="403369" y="-27060"/>
                  <a:pt x="153223" y="409120"/>
                  <a:pt x="94365" y="669776"/>
                </a:cubicBezTo>
                <a:cubicBezTo>
                  <a:pt x="35507" y="930433"/>
                  <a:pt x="46017" y="1446490"/>
                  <a:pt x="37609" y="1565257"/>
                </a:cubicBezTo>
                <a:cubicBezTo>
                  <a:pt x="29201" y="1684024"/>
                  <a:pt x="47068" y="1503246"/>
                  <a:pt x="43915" y="1382377"/>
                </a:cubicBezTo>
                <a:cubicBezTo>
                  <a:pt x="40762" y="1261508"/>
                  <a:pt x="-33862" y="1064965"/>
                  <a:pt x="18690" y="840044"/>
                </a:cubicBezTo>
                <a:cubicBezTo>
                  <a:pt x="71242" y="615123"/>
                  <a:pt x="378143" y="29696"/>
                  <a:pt x="390756" y="1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F05E927F-C6D3-C7CF-72CF-D6BCAE874902}"/>
              </a:ext>
            </a:extLst>
          </p:cNvPr>
          <p:cNvSpPr/>
          <p:nvPr/>
        </p:nvSpPr>
        <p:spPr>
          <a:xfrm>
            <a:off x="3069800" y="4312576"/>
            <a:ext cx="711169" cy="596048"/>
          </a:xfrm>
          <a:custGeom>
            <a:avLst/>
            <a:gdLst>
              <a:gd name="connsiteX0" fmla="*/ 89610 w 711169"/>
              <a:gd name="connsiteY0" fmla="*/ 870 h 596048"/>
              <a:gd name="connsiteX1" fmla="*/ 367083 w 711169"/>
              <a:gd name="connsiteY1" fmla="*/ 435998 h 596048"/>
              <a:gd name="connsiteX2" fmla="*/ 455370 w 711169"/>
              <a:gd name="connsiteY2" fmla="*/ 473835 h 596048"/>
              <a:gd name="connsiteX3" fmla="*/ 518432 w 711169"/>
              <a:gd name="connsiteY3" fmla="*/ 385548 h 596048"/>
              <a:gd name="connsiteX4" fmla="*/ 701312 w 711169"/>
              <a:gd name="connsiteY4" fmla="*/ 322486 h 596048"/>
              <a:gd name="connsiteX5" fmla="*/ 531044 w 711169"/>
              <a:gd name="connsiteY5" fmla="*/ 360323 h 596048"/>
              <a:gd name="connsiteX6" fmla="*/ 701312 w 711169"/>
              <a:gd name="connsiteY6" fmla="*/ 297261 h 596048"/>
              <a:gd name="connsiteX7" fmla="*/ 682393 w 711169"/>
              <a:gd name="connsiteY7" fmla="*/ 95463 h 596048"/>
              <a:gd name="connsiteX8" fmla="*/ 613025 w 711169"/>
              <a:gd name="connsiteY8" fmla="*/ 341405 h 596048"/>
              <a:gd name="connsiteX9" fmla="*/ 442757 w 711169"/>
              <a:gd name="connsiteY9" fmla="*/ 410773 h 596048"/>
              <a:gd name="connsiteX10" fmla="*/ 203121 w 711169"/>
              <a:gd name="connsiteY10" fmla="*/ 265730 h 596048"/>
              <a:gd name="connsiteX11" fmla="*/ 329246 w 711169"/>
              <a:gd name="connsiteY11" fmla="*/ 593653 h 596048"/>
              <a:gd name="connsiteX12" fmla="*/ 1323 w 711169"/>
              <a:gd name="connsiteY12" fmla="*/ 63932 h 596048"/>
              <a:gd name="connsiteX13" fmla="*/ 209428 w 711169"/>
              <a:gd name="connsiteY13" fmla="*/ 316180 h 596048"/>
              <a:gd name="connsiteX14" fmla="*/ 89610 w 711169"/>
              <a:gd name="connsiteY14" fmla="*/ 870 h 59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1169" h="596048">
                <a:moveTo>
                  <a:pt x="89610" y="870"/>
                </a:moveTo>
                <a:cubicBezTo>
                  <a:pt x="115886" y="20840"/>
                  <a:pt x="306123" y="357171"/>
                  <a:pt x="367083" y="435998"/>
                </a:cubicBezTo>
                <a:cubicBezTo>
                  <a:pt x="428043" y="514825"/>
                  <a:pt x="430145" y="482243"/>
                  <a:pt x="455370" y="473835"/>
                </a:cubicBezTo>
                <a:cubicBezTo>
                  <a:pt x="480595" y="465427"/>
                  <a:pt x="477442" y="410773"/>
                  <a:pt x="518432" y="385548"/>
                </a:cubicBezTo>
                <a:cubicBezTo>
                  <a:pt x="559422" y="360323"/>
                  <a:pt x="699210" y="326690"/>
                  <a:pt x="701312" y="322486"/>
                </a:cubicBezTo>
                <a:cubicBezTo>
                  <a:pt x="703414" y="318282"/>
                  <a:pt x="531044" y="364527"/>
                  <a:pt x="531044" y="360323"/>
                </a:cubicBezTo>
                <a:cubicBezTo>
                  <a:pt x="531044" y="356119"/>
                  <a:pt x="676087" y="341404"/>
                  <a:pt x="701312" y="297261"/>
                </a:cubicBezTo>
                <a:cubicBezTo>
                  <a:pt x="726537" y="253118"/>
                  <a:pt x="697108" y="88106"/>
                  <a:pt x="682393" y="95463"/>
                </a:cubicBezTo>
                <a:cubicBezTo>
                  <a:pt x="667679" y="102820"/>
                  <a:pt x="652964" y="288853"/>
                  <a:pt x="613025" y="341405"/>
                </a:cubicBezTo>
                <a:cubicBezTo>
                  <a:pt x="573086" y="393957"/>
                  <a:pt x="511074" y="423386"/>
                  <a:pt x="442757" y="410773"/>
                </a:cubicBezTo>
                <a:cubicBezTo>
                  <a:pt x="374440" y="398161"/>
                  <a:pt x="222039" y="235250"/>
                  <a:pt x="203121" y="265730"/>
                </a:cubicBezTo>
                <a:cubicBezTo>
                  <a:pt x="184203" y="296210"/>
                  <a:pt x="362879" y="627286"/>
                  <a:pt x="329246" y="593653"/>
                </a:cubicBezTo>
                <a:cubicBezTo>
                  <a:pt x="295613" y="560020"/>
                  <a:pt x="21293" y="110178"/>
                  <a:pt x="1323" y="63932"/>
                </a:cubicBezTo>
                <a:cubicBezTo>
                  <a:pt x="-18647" y="17687"/>
                  <a:pt x="193663" y="321435"/>
                  <a:pt x="209428" y="316180"/>
                </a:cubicBezTo>
                <a:cubicBezTo>
                  <a:pt x="225193" y="310925"/>
                  <a:pt x="63334" y="-19100"/>
                  <a:pt x="89610" y="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1A2EE2CC-232D-5302-C4E1-017E849781D6}"/>
              </a:ext>
            </a:extLst>
          </p:cNvPr>
          <p:cNvSpPr/>
          <p:nvPr/>
        </p:nvSpPr>
        <p:spPr>
          <a:xfrm>
            <a:off x="4247300" y="5110754"/>
            <a:ext cx="296942" cy="725032"/>
          </a:xfrm>
          <a:custGeom>
            <a:avLst/>
            <a:gdLst>
              <a:gd name="connsiteX0" fmla="*/ 276574 w 296942"/>
              <a:gd name="connsiteY0" fmla="*/ 261 h 725032"/>
              <a:gd name="connsiteX1" fmla="*/ 281386 w 296942"/>
              <a:gd name="connsiteY1" fmla="*/ 178328 h 725032"/>
              <a:gd name="connsiteX2" fmla="*/ 55193 w 296942"/>
              <a:gd name="connsiteY2" fmla="*/ 428585 h 725032"/>
              <a:gd name="connsiteX3" fmla="*/ 103319 w 296942"/>
              <a:gd name="connsiteY3" fmla="*/ 418960 h 725032"/>
              <a:gd name="connsiteX4" fmla="*/ 2254 w 296942"/>
              <a:gd name="connsiteY4" fmla="*/ 722155 h 725032"/>
              <a:gd name="connsiteX5" fmla="*/ 45567 w 296942"/>
              <a:gd name="connsiteY5" fmla="*/ 558526 h 725032"/>
              <a:gd name="connsiteX6" fmla="*/ 185134 w 296942"/>
              <a:gd name="connsiteY6" fmla="*/ 341958 h 725032"/>
              <a:gd name="connsiteX7" fmla="*/ 271761 w 296942"/>
              <a:gd name="connsiteY7" fmla="*/ 216829 h 725032"/>
              <a:gd name="connsiteX8" fmla="*/ 276574 w 296942"/>
              <a:gd name="connsiteY8" fmla="*/ 261 h 72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942" h="725032">
                <a:moveTo>
                  <a:pt x="276574" y="261"/>
                </a:moveTo>
                <a:cubicBezTo>
                  <a:pt x="278178" y="-6156"/>
                  <a:pt x="318283" y="106941"/>
                  <a:pt x="281386" y="178328"/>
                </a:cubicBezTo>
                <a:cubicBezTo>
                  <a:pt x="244489" y="249715"/>
                  <a:pt x="84871" y="388480"/>
                  <a:pt x="55193" y="428585"/>
                </a:cubicBezTo>
                <a:cubicBezTo>
                  <a:pt x="25515" y="468690"/>
                  <a:pt x="112142" y="370032"/>
                  <a:pt x="103319" y="418960"/>
                </a:cubicBezTo>
                <a:cubicBezTo>
                  <a:pt x="94496" y="467888"/>
                  <a:pt x="11879" y="698894"/>
                  <a:pt x="2254" y="722155"/>
                </a:cubicBezTo>
                <a:cubicBezTo>
                  <a:pt x="-7371" y="745416"/>
                  <a:pt x="15087" y="621892"/>
                  <a:pt x="45567" y="558526"/>
                </a:cubicBezTo>
                <a:cubicBezTo>
                  <a:pt x="76047" y="495160"/>
                  <a:pt x="147435" y="398908"/>
                  <a:pt x="185134" y="341958"/>
                </a:cubicBezTo>
                <a:cubicBezTo>
                  <a:pt x="222833" y="285009"/>
                  <a:pt x="254917" y="268164"/>
                  <a:pt x="271761" y="216829"/>
                </a:cubicBezTo>
                <a:cubicBezTo>
                  <a:pt x="288605" y="165494"/>
                  <a:pt x="274970" y="6678"/>
                  <a:pt x="276574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FE394F7-1376-A433-7B40-9740194AEF94}"/>
              </a:ext>
            </a:extLst>
          </p:cNvPr>
          <p:cNvSpPr/>
          <p:nvPr/>
        </p:nvSpPr>
        <p:spPr>
          <a:xfrm>
            <a:off x="3823358" y="5750096"/>
            <a:ext cx="535178" cy="133762"/>
          </a:xfrm>
          <a:custGeom>
            <a:avLst/>
            <a:gdLst>
              <a:gd name="connsiteX0" fmla="*/ 2684 w 535178"/>
              <a:gd name="connsiteY0" fmla="*/ 92439 h 133762"/>
              <a:gd name="connsiteX1" fmla="*/ 200002 w 535178"/>
              <a:gd name="connsiteY1" fmla="*/ 130940 h 133762"/>
              <a:gd name="connsiteX2" fmla="*/ 527261 w 535178"/>
              <a:gd name="connsiteY2" fmla="*/ 999 h 133762"/>
              <a:gd name="connsiteX3" fmla="*/ 426196 w 535178"/>
              <a:gd name="connsiteY3" fmla="*/ 73188 h 133762"/>
              <a:gd name="connsiteX4" fmla="*/ 339568 w 535178"/>
              <a:gd name="connsiteY4" fmla="*/ 116502 h 133762"/>
              <a:gd name="connsiteX5" fmla="*/ 2684 w 535178"/>
              <a:gd name="connsiteY5" fmla="*/ 92439 h 1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178" h="133762">
                <a:moveTo>
                  <a:pt x="2684" y="92439"/>
                </a:moveTo>
                <a:cubicBezTo>
                  <a:pt x="-20577" y="94845"/>
                  <a:pt x="112573" y="146180"/>
                  <a:pt x="200002" y="130940"/>
                </a:cubicBezTo>
                <a:cubicBezTo>
                  <a:pt x="287431" y="115700"/>
                  <a:pt x="489562" y="10624"/>
                  <a:pt x="527261" y="999"/>
                </a:cubicBezTo>
                <a:cubicBezTo>
                  <a:pt x="564960" y="-8626"/>
                  <a:pt x="457478" y="53938"/>
                  <a:pt x="426196" y="73188"/>
                </a:cubicBezTo>
                <a:cubicBezTo>
                  <a:pt x="394914" y="92438"/>
                  <a:pt x="406143" y="110085"/>
                  <a:pt x="339568" y="116502"/>
                </a:cubicBezTo>
                <a:cubicBezTo>
                  <a:pt x="272993" y="122919"/>
                  <a:pt x="25945" y="90033"/>
                  <a:pt x="2684" y="92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39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Macintosh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8</cp:revision>
  <dcterms:created xsi:type="dcterms:W3CDTF">2023-01-13T17:02:07Z</dcterms:created>
  <dcterms:modified xsi:type="dcterms:W3CDTF">2023-01-14T21:18:57Z</dcterms:modified>
</cp:coreProperties>
</file>