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6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1953"/>
  </p:normalViewPr>
  <p:slideViewPr>
    <p:cSldViewPr snapToGrid="0">
      <p:cViewPr>
        <p:scale>
          <a:sx n="400" d="100"/>
          <a:sy n="400" d="100"/>
        </p:scale>
        <p:origin x="-10168" y="-902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45B45-EA54-E84E-B041-263F87C41822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9A806-3BBF-5A46-B605-7D749A918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57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9A806-3BBF-5A46-B605-7D749A918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68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9A806-3BBF-5A46-B605-7D749A9184D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41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9A806-3BBF-5A46-B605-7D749A9184D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44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5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7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1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92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59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8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9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2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22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443A-193E-B545-990D-05979162D849}" type="datetimeFigureOut">
              <a:rPr kumimoji="1" lang="ja-JP" altLang="en-US" smtClean="0"/>
              <a:t>2023/1/7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424D-424A-4C43-8ECE-C22276E0A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4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陸上競技の選手&#10;&#10;自動的に生成された説明" hidden="1">
            <a:extLst>
              <a:ext uri="{FF2B5EF4-FFF2-40B4-BE49-F238E27FC236}">
                <a16:creationId xmlns:a16="http://schemas.microsoft.com/office/drawing/2014/main" id="{356562C2-7850-1875-6FBB-A1644F7EB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" y="538843"/>
            <a:ext cx="12794239" cy="8198757"/>
          </a:xfrm>
          <a:prstGeom prst="rect">
            <a:avLst/>
          </a:prstGeom>
        </p:spPr>
      </p:pic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3BB0B05-684E-054A-5302-CB307775AD73}"/>
              </a:ext>
            </a:extLst>
          </p:cNvPr>
          <p:cNvSpPr/>
          <p:nvPr/>
        </p:nvSpPr>
        <p:spPr>
          <a:xfrm>
            <a:off x="3101970" y="3774589"/>
            <a:ext cx="201172" cy="133839"/>
          </a:xfrm>
          <a:custGeom>
            <a:avLst/>
            <a:gdLst>
              <a:gd name="connsiteX0" fmla="*/ 5 w 201172"/>
              <a:gd name="connsiteY0" fmla="*/ 133836 h 133839"/>
              <a:gd name="connsiteX1" fmla="*/ 50805 w 201172"/>
              <a:gd name="connsiteY1" fmla="*/ 51286 h 133839"/>
              <a:gd name="connsiteX2" fmla="*/ 25405 w 201172"/>
              <a:gd name="connsiteY2" fmla="*/ 76686 h 133839"/>
              <a:gd name="connsiteX3" fmla="*/ 73030 w 201172"/>
              <a:gd name="connsiteY3" fmla="*/ 32236 h 133839"/>
              <a:gd name="connsiteX4" fmla="*/ 133355 w 201172"/>
              <a:gd name="connsiteY4" fmla="*/ 41761 h 133839"/>
              <a:gd name="connsiteX5" fmla="*/ 120655 w 201172"/>
              <a:gd name="connsiteY5" fmla="*/ 13186 h 133839"/>
              <a:gd name="connsiteX6" fmla="*/ 165105 w 201172"/>
              <a:gd name="connsiteY6" fmla="*/ 63986 h 133839"/>
              <a:gd name="connsiteX7" fmla="*/ 155580 w 201172"/>
              <a:gd name="connsiteY7" fmla="*/ 486 h 133839"/>
              <a:gd name="connsiteX8" fmla="*/ 200030 w 201172"/>
              <a:gd name="connsiteY8" fmla="*/ 105261 h 133839"/>
              <a:gd name="connsiteX9" fmla="*/ 177805 w 201172"/>
              <a:gd name="connsiteY9" fmla="*/ 25886 h 133839"/>
              <a:gd name="connsiteX10" fmla="*/ 73030 w 201172"/>
              <a:gd name="connsiteY10" fmla="*/ 16361 h 133839"/>
              <a:gd name="connsiteX11" fmla="*/ 9530 w 201172"/>
              <a:gd name="connsiteY11" fmla="*/ 16361 h 133839"/>
              <a:gd name="connsiteX12" fmla="*/ 53980 w 201172"/>
              <a:gd name="connsiteY12" fmla="*/ 29061 h 133839"/>
              <a:gd name="connsiteX13" fmla="*/ 47630 w 201172"/>
              <a:gd name="connsiteY13" fmla="*/ 54461 h 133839"/>
              <a:gd name="connsiteX14" fmla="*/ 5 w 201172"/>
              <a:gd name="connsiteY14" fmla="*/ 133836 h 13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72" h="133839">
                <a:moveTo>
                  <a:pt x="5" y="133836"/>
                </a:moveTo>
                <a:cubicBezTo>
                  <a:pt x="534" y="133307"/>
                  <a:pt x="46572" y="60811"/>
                  <a:pt x="50805" y="51286"/>
                </a:cubicBezTo>
                <a:cubicBezTo>
                  <a:pt x="55038" y="41761"/>
                  <a:pt x="21701" y="79861"/>
                  <a:pt x="25405" y="76686"/>
                </a:cubicBezTo>
                <a:cubicBezTo>
                  <a:pt x="29109" y="73511"/>
                  <a:pt x="55038" y="38057"/>
                  <a:pt x="73030" y="32236"/>
                </a:cubicBezTo>
                <a:cubicBezTo>
                  <a:pt x="91022" y="26415"/>
                  <a:pt x="125417" y="44936"/>
                  <a:pt x="133355" y="41761"/>
                </a:cubicBezTo>
                <a:cubicBezTo>
                  <a:pt x="141293" y="38586"/>
                  <a:pt x="115363" y="9482"/>
                  <a:pt x="120655" y="13186"/>
                </a:cubicBezTo>
                <a:cubicBezTo>
                  <a:pt x="125947" y="16890"/>
                  <a:pt x="159284" y="66103"/>
                  <a:pt x="165105" y="63986"/>
                </a:cubicBezTo>
                <a:cubicBezTo>
                  <a:pt x="170926" y="61869"/>
                  <a:pt x="149759" y="-6393"/>
                  <a:pt x="155580" y="486"/>
                </a:cubicBezTo>
                <a:cubicBezTo>
                  <a:pt x="161401" y="7365"/>
                  <a:pt x="196326" y="101028"/>
                  <a:pt x="200030" y="105261"/>
                </a:cubicBezTo>
                <a:cubicBezTo>
                  <a:pt x="203734" y="109494"/>
                  <a:pt x="198972" y="40703"/>
                  <a:pt x="177805" y="25886"/>
                </a:cubicBezTo>
                <a:cubicBezTo>
                  <a:pt x="156638" y="11069"/>
                  <a:pt x="101076" y="17948"/>
                  <a:pt x="73030" y="16361"/>
                </a:cubicBezTo>
                <a:cubicBezTo>
                  <a:pt x="44984" y="14774"/>
                  <a:pt x="12705" y="14244"/>
                  <a:pt x="9530" y="16361"/>
                </a:cubicBezTo>
                <a:cubicBezTo>
                  <a:pt x="6355" y="18478"/>
                  <a:pt x="47630" y="22711"/>
                  <a:pt x="53980" y="29061"/>
                </a:cubicBezTo>
                <a:cubicBezTo>
                  <a:pt x="60330" y="35411"/>
                  <a:pt x="58213" y="41761"/>
                  <a:pt x="47630" y="54461"/>
                </a:cubicBezTo>
                <a:cubicBezTo>
                  <a:pt x="37047" y="67161"/>
                  <a:pt x="-524" y="134365"/>
                  <a:pt x="5" y="1338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6FB4D48-5275-0142-9C3F-D7263ED2CF3B}"/>
              </a:ext>
            </a:extLst>
          </p:cNvPr>
          <p:cNvSpPr/>
          <p:nvPr/>
        </p:nvSpPr>
        <p:spPr>
          <a:xfrm>
            <a:off x="3124011" y="3784081"/>
            <a:ext cx="57452" cy="124579"/>
          </a:xfrm>
          <a:custGeom>
            <a:avLst/>
            <a:gdLst>
              <a:gd name="connsiteX0" fmla="*/ 57339 w 57452"/>
              <a:gd name="connsiteY0" fmla="*/ 3694 h 124579"/>
              <a:gd name="connsiteX1" fmla="*/ 22414 w 57452"/>
              <a:gd name="connsiteY1" fmla="*/ 70369 h 124579"/>
              <a:gd name="connsiteX2" fmla="*/ 3364 w 57452"/>
              <a:gd name="connsiteY2" fmla="*/ 124344 h 124579"/>
              <a:gd name="connsiteX3" fmla="*/ 3364 w 57452"/>
              <a:gd name="connsiteY3" fmla="*/ 86244 h 124579"/>
              <a:gd name="connsiteX4" fmla="*/ 189 w 57452"/>
              <a:gd name="connsiteY4" fmla="*/ 519 h 124579"/>
              <a:gd name="connsiteX5" fmla="*/ 9714 w 57452"/>
              <a:gd name="connsiteY5" fmla="*/ 48144 h 124579"/>
              <a:gd name="connsiteX6" fmla="*/ 57339 w 57452"/>
              <a:gd name="connsiteY6" fmla="*/ 3694 h 12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52" h="124579">
                <a:moveTo>
                  <a:pt x="57339" y="3694"/>
                </a:moveTo>
                <a:cubicBezTo>
                  <a:pt x="59456" y="7398"/>
                  <a:pt x="31410" y="50261"/>
                  <a:pt x="22414" y="70369"/>
                </a:cubicBezTo>
                <a:cubicBezTo>
                  <a:pt x="13418" y="90477"/>
                  <a:pt x="6539" y="121698"/>
                  <a:pt x="3364" y="124344"/>
                </a:cubicBezTo>
                <a:cubicBezTo>
                  <a:pt x="189" y="126990"/>
                  <a:pt x="3893" y="106881"/>
                  <a:pt x="3364" y="86244"/>
                </a:cubicBezTo>
                <a:cubicBezTo>
                  <a:pt x="2835" y="65607"/>
                  <a:pt x="-869" y="6869"/>
                  <a:pt x="189" y="519"/>
                </a:cubicBezTo>
                <a:cubicBezTo>
                  <a:pt x="1247" y="-5831"/>
                  <a:pt x="9714" y="48144"/>
                  <a:pt x="9714" y="48144"/>
                </a:cubicBezTo>
                <a:cubicBezTo>
                  <a:pt x="12889" y="53436"/>
                  <a:pt x="55222" y="-10"/>
                  <a:pt x="57339" y="36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2E910C4-B0DE-2067-883F-54E87084878B}"/>
              </a:ext>
            </a:extLst>
          </p:cNvPr>
          <p:cNvSpPr/>
          <p:nvPr/>
        </p:nvSpPr>
        <p:spPr>
          <a:xfrm>
            <a:off x="3290850" y="3835400"/>
            <a:ext cx="90525" cy="193737"/>
          </a:xfrm>
          <a:custGeom>
            <a:avLst/>
            <a:gdLst>
              <a:gd name="connsiteX0" fmla="*/ 90525 w 90525"/>
              <a:gd name="connsiteY0" fmla="*/ 0 h 193737"/>
              <a:gd name="connsiteX1" fmla="*/ 55600 w 90525"/>
              <a:gd name="connsiteY1" fmla="*/ 69850 h 193737"/>
              <a:gd name="connsiteX2" fmla="*/ 30200 w 90525"/>
              <a:gd name="connsiteY2" fmla="*/ 111125 h 193737"/>
              <a:gd name="connsiteX3" fmla="*/ 14325 w 90525"/>
              <a:gd name="connsiteY3" fmla="*/ 136525 h 193737"/>
              <a:gd name="connsiteX4" fmla="*/ 7975 w 90525"/>
              <a:gd name="connsiteY4" fmla="*/ 193675 h 193737"/>
              <a:gd name="connsiteX5" fmla="*/ 4800 w 90525"/>
              <a:gd name="connsiteY5" fmla="*/ 146050 h 193737"/>
              <a:gd name="connsiteX6" fmla="*/ 7975 w 90525"/>
              <a:gd name="connsiteY6" fmla="*/ 73025 h 193737"/>
              <a:gd name="connsiteX7" fmla="*/ 1625 w 90525"/>
              <a:gd name="connsiteY7" fmla="*/ 104775 h 193737"/>
              <a:gd name="connsiteX8" fmla="*/ 42900 w 90525"/>
              <a:gd name="connsiteY8" fmla="*/ 57150 h 193737"/>
              <a:gd name="connsiteX9" fmla="*/ 23850 w 90525"/>
              <a:gd name="connsiteY9" fmla="*/ 79375 h 193737"/>
              <a:gd name="connsiteX10" fmla="*/ 90525 w 90525"/>
              <a:gd name="connsiteY10" fmla="*/ 0 h 19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525" h="193737">
                <a:moveTo>
                  <a:pt x="90525" y="0"/>
                </a:moveTo>
                <a:cubicBezTo>
                  <a:pt x="78089" y="25664"/>
                  <a:pt x="65654" y="51329"/>
                  <a:pt x="55600" y="69850"/>
                </a:cubicBezTo>
                <a:cubicBezTo>
                  <a:pt x="45546" y="88371"/>
                  <a:pt x="37079" y="100013"/>
                  <a:pt x="30200" y="111125"/>
                </a:cubicBezTo>
                <a:cubicBezTo>
                  <a:pt x="23321" y="122237"/>
                  <a:pt x="18029" y="122767"/>
                  <a:pt x="14325" y="136525"/>
                </a:cubicBezTo>
                <a:cubicBezTo>
                  <a:pt x="10621" y="150283"/>
                  <a:pt x="9562" y="192088"/>
                  <a:pt x="7975" y="193675"/>
                </a:cubicBezTo>
                <a:cubicBezTo>
                  <a:pt x="6388" y="195262"/>
                  <a:pt x="4800" y="166158"/>
                  <a:pt x="4800" y="146050"/>
                </a:cubicBezTo>
                <a:cubicBezTo>
                  <a:pt x="4800" y="125942"/>
                  <a:pt x="8504" y="79904"/>
                  <a:pt x="7975" y="73025"/>
                </a:cubicBezTo>
                <a:cubicBezTo>
                  <a:pt x="7446" y="66146"/>
                  <a:pt x="-4196" y="107421"/>
                  <a:pt x="1625" y="104775"/>
                </a:cubicBezTo>
                <a:cubicBezTo>
                  <a:pt x="7446" y="102129"/>
                  <a:pt x="39196" y="61383"/>
                  <a:pt x="42900" y="57150"/>
                </a:cubicBezTo>
                <a:cubicBezTo>
                  <a:pt x="46604" y="52917"/>
                  <a:pt x="23850" y="79375"/>
                  <a:pt x="23850" y="79375"/>
                </a:cubicBezTo>
                <a:lnTo>
                  <a:pt x="90525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2FDDEC8-7C7E-3A60-86AE-F2C8436FBE6B}"/>
              </a:ext>
            </a:extLst>
          </p:cNvPr>
          <p:cNvSpPr/>
          <p:nvPr/>
        </p:nvSpPr>
        <p:spPr>
          <a:xfrm>
            <a:off x="3343253" y="3851189"/>
            <a:ext cx="95430" cy="143016"/>
          </a:xfrm>
          <a:custGeom>
            <a:avLst/>
            <a:gdLst>
              <a:gd name="connsiteX0" fmla="*/ 6372 w 95430"/>
              <a:gd name="connsiteY0" fmla="*/ 86 h 143016"/>
              <a:gd name="connsiteX1" fmla="*/ 22247 w 95430"/>
              <a:gd name="connsiteY1" fmla="*/ 82636 h 143016"/>
              <a:gd name="connsiteX2" fmla="*/ 34947 w 95430"/>
              <a:gd name="connsiteY2" fmla="*/ 101686 h 143016"/>
              <a:gd name="connsiteX3" fmla="*/ 95272 w 95430"/>
              <a:gd name="connsiteY3" fmla="*/ 127086 h 143016"/>
              <a:gd name="connsiteX4" fmla="*/ 50822 w 95430"/>
              <a:gd name="connsiteY4" fmla="*/ 127086 h 143016"/>
              <a:gd name="connsiteX5" fmla="*/ 22 w 95430"/>
              <a:gd name="connsiteY5" fmla="*/ 142961 h 143016"/>
              <a:gd name="connsiteX6" fmla="*/ 57172 w 95430"/>
              <a:gd name="connsiteY6" fmla="*/ 120736 h 143016"/>
              <a:gd name="connsiteX7" fmla="*/ 41297 w 95430"/>
              <a:gd name="connsiteY7" fmla="*/ 101686 h 143016"/>
              <a:gd name="connsiteX8" fmla="*/ 6372 w 95430"/>
              <a:gd name="connsiteY8" fmla="*/ 86 h 1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0" h="143016">
                <a:moveTo>
                  <a:pt x="6372" y="86"/>
                </a:moveTo>
                <a:cubicBezTo>
                  <a:pt x="3197" y="-3089"/>
                  <a:pt x="22247" y="82636"/>
                  <a:pt x="22247" y="82636"/>
                </a:cubicBezTo>
                <a:cubicBezTo>
                  <a:pt x="27009" y="99569"/>
                  <a:pt x="22776" y="94278"/>
                  <a:pt x="34947" y="101686"/>
                </a:cubicBezTo>
                <a:cubicBezTo>
                  <a:pt x="47118" y="109094"/>
                  <a:pt x="92626" y="122853"/>
                  <a:pt x="95272" y="127086"/>
                </a:cubicBezTo>
                <a:cubicBezTo>
                  <a:pt x="97918" y="131319"/>
                  <a:pt x="66697" y="124440"/>
                  <a:pt x="50822" y="127086"/>
                </a:cubicBezTo>
                <a:cubicBezTo>
                  <a:pt x="34947" y="129732"/>
                  <a:pt x="-1036" y="144019"/>
                  <a:pt x="22" y="142961"/>
                </a:cubicBezTo>
                <a:cubicBezTo>
                  <a:pt x="1080" y="141903"/>
                  <a:pt x="57172" y="120736"/>
                  <a:pt x="57172" y="120736"/>
                </a:cubicBezTo>
                <a:cubicBezTo>
                  <a:pt x="64051" y="113857"/>
                  <a:pt x="47118" y="118090"/>
                  <a:pt x="41297" y="101686"/>
                </a:cubicBezTo>
                <a:cubicBezTo>
                  <a:pt x="35476" y="85282"/>
                  <a:pt x="9547" y="3261"/>
                  <a:pt x="6372" y="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7D7DA97-33F5-1502-9B3C-805832EC0268}"/>
              </a:ext>
            </a:extLst>
          </p:cNvPr>
          <p:cNvSpPr/>
          <p:nvPr/>
        </p:nvSpPr>
        <p:spPr>
          <a:xfrm>
            <a:off x="3270036" y="3949623"/>
            <a:ext cx="162148" cy="43381"/>
          </a:xfrm>
          <a:custGeom>
            <a:avLst/>
            <a:gdLst>
              <a:gd name="connsiteX0" fmla="*/ 214 w 162148"/>
              <a:gd name="connsiteY0" fmla="*/ 41352 h 43381"/>
              <a:gd name="connsiteX1" fmla="*/ 66889 w 162148"/>
              <a:gd name="connsiteY1" fmla="*/ 28652 h 43381"/>
              <a:gd name="connsiteX2" fmla="*/ 66889 w 162148"/>
              <a:gd name="connsiteY2" fmla="*/ 77 h 43381"/>
              <a:gd name="connsiteX3" fmla="*/ 89114 w 162148"/>
              <a:gd name="connsiteY3" fmla="*/ 38177 h 43381"/>
              <a:gd name="connsiteX4" fmla="*/ 127214 w 162148"/>
              <a:gd name="connsiteY4" fmla="*/ 41352 h 43381"/>
              <a:gd name="connsiteX5" fmla="*/ 162139 w 162148"/>
              <a:gd name="connsiteY5" fmla="*/ 22302 h 43381"/>
              <a:gd name="connsiteX6" fmla="*/ 130389 w 162148"/>
              <a:gd name="connsiteY6" fmla="*/ 38177 h 43381"/>
              <a:gd name="connsiteX7" fmla="*/ 92289 w 162148"/>
              <a:gd name="connsiteY7" fmla="*/ 38177 h 43381"/>
              <a:gd name="connsiteX8" fmla="*/ 214 w 162148"/>
              <a:gd name="connsiteY8" fmla="*/ 41352 h 4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" h="43381">
                <a:moveTo>
                  <a:pt x="214" y="41352"/>
                </a:moveTo>
                <a:cubicBezTo>
                  <a:pt x="-4019" y="39765"/>
                  <a:pt x="55777" y="35531"/>
                  <a:pt x="66889" y="28652"/>
                </a:cubicBezTo>
                <a:cubicBezTo>
                  <a:pt x="78001" y="21773"/>
                  <a:pt x="63185" y="-1510"/>
                  <a:pt x="66889" y="77"/>
                </a:cubicBezTo>
                <a:cubicBezTo>
                  <a:pt x="70593" y="1664"/>
                  <a:pt x="79060" y="31298"/>
                  <a:pt x="89114" y="38177"/>
                </a:cubicBezTo>
                <a:cubicBezTo>
                  <a:pt x="99168" y="45056"/>
                  <a:pt x="115043" y="43998"/>
                  <a:pt x="127214" y="41352"/>
                </a:cubicBezTo>
                <a:cubicBezTo>
                  <a:pt x="139385" y="38706"/>
                  <a:pt x="161610" y="22831"/>
                  <a:pt x="162139" y="22302"/>
                </a:cubicBezTo>
                <a:cubicBezTo>
                  <a:pt x="162668" y="21773"/>
                  <a:pt x="142031" y="35531"/>
                  <a:pt x="130389" y="38177"/>
                </a:cubicBezTo>
                <a:cubicBezTo>
                  <a:pt x="118747" y="40823"/>
                  <a:pt x="110281" y="38706"/>
                  <a:pt x="92289" y="38177"/>
                </a:cubicBezTo>
                <a:cubicBezTo>
                  <a:pt x="74297" y="37648"/>
                  <a:pt x="4447" y="42939"/>
                  <a:pt x="214" y="413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BBE1704-7055-9E1E-8643-7CAF36224613}"/>
              </a:ext>
            </a:extLst>
          </p:cNvPr>
          <p:cNvSpPr/>
          <p:nvPr/>
        </p:nvSpPr>
        <p:spPr>
          <a:xfrm>
            <a:off x="3232685" y="3857511"/>
            <a:ext cx="256878" cy="187491"/>
          </a:xfrm>
          <a:custGeom>
            <a:avLst/>
            <a:gdLst>
              <a:gd name="connsiteX0" fmla="*/ 28040 w 256878"/>
              <a:gd name="connsiteY0" fmla="*/ 114 h 187491"/>
              <a:gd name="connsiteX1" fmla="*/ 28040 w 256878"/>
              <a:gd name="connsiteY1" fmla="*/ 108064 h 187491"/>
              <a:gd name="connsiteX2" fmla="*/ 40740 w 256878"/>
              <a:gd name="connsiteY2" fmla="*/ 146164 h 187491"/>
              <a:gd name="connsiteX3" fmla="*/ 2640 w 256878"/>
              <a:gd name="connsiteY3" fmla="*/ 152514 h 187491"/>
              <a:gd name="connsiteX4" fmla="*/ 126465 w 256878"/>
              <a:gd name="connsiteY4" fmla="*/ 149339 h 187491"/>
              <a:gd name="connsiteX5" fmla="*/ 85190 w 256878"/>
              <a:gd name="connsiteY5" fmla="*/ 158864 h 187491"/>
              <a:gd name="connsiteX6" fmla="*/ 170915 w 256878"/>
              <a:gd name="connsiteY6" fmla="*/ 158864 h 187491"/>
              <a:gd name="connsiteX7" fmla="*/ 256640 w 256878"/>
              <a:gd name="connsiteY7" fmla="*/ 187439 h 187491"/>
              <a:gd name="connsiteX8" fmla="*/ 193140 w 256878"/>
              <a:gd name="connsiteY8" fmla="*/ 165214 h 187491"/>
              <a:gd name="connsiteX9" fmla="*/ 94715 w 256878"/>
              <a:gd name="connsiteY9" fmla="*/ 139814 h 187491"/>
              <a:gd name="connsiteX10" fmla="*/ 53440 w 256878"/>
              <a:gd name="connsiteY10" fmla="*/ 63614 h 187491"/>
              <a:gd name="connsiteX11" fmla="*/ 47090 w 256878"/>
              <a:gd name="connsiteY11" fmla="*/ 177914 h 187491"/>
              <a:gd name="connsiteX12" fmla="*/ 34390 w 256878"/>
              <a:gd name="connsiteY12" fmla="*/ 130289 h 187491"/>
              <a:gd name="connsiteX13" fmla="*/ 28040 w 256878"/>
              <a:gd name="connsiteY13" fmla="*/ 114 h 18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878" h="187491">
                <a:moveTo>
                  <a:pt x="28040" y="114"/>
                </a:moveTo>
                <a:cubicBezTo>
                  <a:pt x="26982" y="-3590"/>
                  <a:pt x="25923" y="83722"/>
                  <a:pt x="28040" y="108064"/>
                </a:cubicBezTo>
                <a:cubicBezTo>
                  <a:pt x="30157" y="132406"/>
                  <a:pt x="44973" y="138756"/>
                  <a:pt x="40740" y="146164"/>
                </a:cubicBezTo>
                <a:cubicBezTo>
                  <a:pt x="36507" y="153572"/>
                  <a:pt x="-11648" y="151985"/>
                  <a:pt x="2640" y="152514"/>
                </a:cubicBezTo>
                <a:cubicBezTo>
                  <a:pt x="16927" y="153043"/>
                  <a:pt x="112707" y="148281"/>
                  <a:pt x="126465" y="149339"/>
                </a:cubicBezTo>
                <a:cubicBezTo>
                  <a:pt x="140223" y="150397"/>
                  <a:pt x="77782" y="157277"/>
                  <a:pt x="85190" y="158864"/>
                </a:cubicBezTo>
                <a:cubicBezTo>
                  <a:pt x="92598" y="160451"/>
                  <a:pt x="142340" y="154102"/>
                  <a:pt x="170915" y="158864"/>
                </a:cubicBezTo>
                <a:cubicBezTo>
                  <a:pt x="199490" y="163626"/>
                  <a:pt x="252936" y="186381"/>
                  <a:pt x="256640" y="187439"/>
                </a:cubicBezTo>
                <a:cubicBezTo>
                  <a:pt x="260344" y="188497"/>
                  <a:pt x="220127" y="173151"/>
                  <a:pt x="193140" y="165214"/>
                </a:cubicBezTo>
                <a:cubicBezTo>
                  <a:pt x="166153" y="157277"/>
                  <a:pt x="117998" y="156747"/>
                  <a:pt x="94715" y="139814"/>
                </a:cubicBezTo>
                <a:cubicBezTo>
                  <a:pt x="71432" y="122881"/>
                  <a:pt x="61377" y="57264"/>
                  <a:pt x="53440" y="63614"/>
                </a:cubicBezTo>
                <a:cubicBezTo>
                  <a:pt x="45503" y="69964"/>
                  <a:pt x="50265" y="166801"/>
                  <a:pt x="47090" y="177914"/>
                </a:cubicBezTo>
                <a:cubicBezTo>
                  <a:pt x="43915" y="189027"/>
                  <a:pt x="41269" y="153043"/>
                  <a:pt x="34390" y="130289"/>
                </a:cubicBezTo>
                <a:cubicBezTo>
                  <a:pt x="27511" y="107535"/>
                  <a:pt x="29098" y="3818"/>
                  <a:pt x="28040" y="1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 hidden="1">
            <a:extLst>
              <a:ext uri="{FF2B5EF4-FFF2-40B4-BE49-F238E27FC236}">
                <a16:creationId xmlns:a16="http://schemas.microsoft.com/office/drawing/2014/main" id="{E88207F4-B361-3365-12C0-DC6900193F38}"/>
              </a:ext>
            </a:extLst>
          </p:cNvPr>
          <p:cNvSpPr/>
          <p:nvPr/>
        </p:nvSpPr>
        <p:spPr>
          <a:xfrm>
            <a:off x="3232916" y="3843755"/>
            <a:ext cx="57677" cy="176669"/>
          </a:xfrm>
          <a:custGeom>
            <a:avLst/>
            <a:gdLst>
              <a:gd name="connsiteX0" fmla="*/ 43684 w 57677"/>
              <a:gd name="connsiteY0" fmla="*/ 1170 h 176669"/>
              <a:gd name="connsiteX1" fmla="*/ 11934 w 57677"/>
              <a:gd name="connsiteY1" fmla="*/ 90070 h 176669"/>
              <a:gd name="connsiteX2" fmla="*/ 43684 w 57677"/>
              <a:gd name="connsiteY2" fmla="*/ 175795 h 176669"/>
              <a:gd name="connsiteX3" fmla="*/ 5584 w 57677"/>
              <a:gd name="connsiteY3" fmla="*/ 131345 h 176669"/>
              <a:gd name="connsiteX4" fmla="*/ 5584 w 57677"/>
              <a:gd name="connsiteY4" fmla="*/ 80545 h 176669"/>
              <a:gd name="connsiteX5" fmla="*/ 56384 w 57677"/>
              <a:gd name="connsiteY5" fmla="*/ 128170 h 176669"/>
              <a:gd name="connsiteX6" fmla="*/ 40509 w 57677"/>
              <a:gd name="connsiteY6" fmla="*/ 93245 h 176669"/>
              <a:gd name="connsiteX7" fmla="*/ 18284 w 57677"/>
              <a:gd name="connsiteY7" fmla="*/ 156745 h 176669"/>
              <a:gd name="connsiteX8" fmla="*/ 43684 w 57677"/>
              <a:gd name="connsiteY8" fmla="*/ 1170 h 17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77" h="176669">
                <a:moveTo>
                  <a:pt x="43684" y="1170"/>
                </a:moveTo>
                <a:cubicBezTo>
                  <a:pt x="42626" y="-9942"/>
                  <a:pt x="11934" y="60966"/>
                  <a:pt x="11934" y="90070"/>
                </a:cubicBezTo>
                <a:cubicBezTo>
                  <a:pt x="11934" y="119174"/>
                  <a:pt x="44742" y="168916"/>
                  <a:pt x="43684" y="175795"/>
                </a:cubicBezTo>
                <a:cubicBezTo>
                  <a:pt x="42626" y="182674"/>
                  <a:pt x="11934" y="147220"/>
                  <a:pt x="5584" y="131345"/>
                </a:cubicBezTo>
                <a:cubicBezTo>
                  <a:pt x="-766" y="115470"/>
                  <a:pt x="-2883" y="81074"/>
                  <a:pt x="5584" y="80545"/>
                </a:cubicBezTo>
                <a:cubicBezTo>
                  <a:pt x="14051" y="80016"/>
                  <a:pt x="50563" y="126053"/>
                  <a:pt x="56384" y="128170"/>
                </a:cubicBezTo>
                <a:cubicBezTo>
                  <a:pt x="62205" y="130287"/>
                  <a:pt x="46859" y="88483"/>
                  <a:pt x="40509" y="93245"/>
                </a:cubicBezTo>
                <a:cubicBezTo>
                  <a:pt x="34159" y="98007"/>
                  <a:pt x="16697" y="169974"/>
                  <a:pt x="18284" y="156745"/>
                </a:cubicBezTo>
                <a:cubicBezTo>
                  <a:pt x="19871" y="143516"/>
                  <a:pt x="44742" y="12282"/>
                  <a:pt x="43684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3BCF4CA-9BC1-F4FC-4FA7-1D8D36B2F59A}"/>
              </a:ext>
            </a:extLst>
          </p:cNvPr>
          <p:cNvSpPr/>
          <p:nvPr/>
        </p:nvSpPr>
        <p:spPr>
          <a:xfrm>
            <a:off x="3325898" y="3913490"/>
            <a:ext cx="45719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36D2B0F-B6BB-1D67-EB28-47B5AD663E6D}"/>
              </a:ext>
            </a:extLst>
          </p:cNvPr>
          <p:cNvSpPr/>
          <p:nvPr/>
        </p:nvSpPr>
        <p:spPr>
          <a:xfrm>
            <a:off x="3365382" y="3882763"/>
            <a:ext cx="384622" cy="92340"/>
          </a:xfrm>
          <a:custGeom>
            <a:avLst/>
            <a:gdLst>
              <a:gd name="connsiteX0" fmla="*/ 118 w 384622"/>
              <a:gd name="connsiteY0" fmla="*/ 92337 h 92340"/>
              <a:gd name="connsiteX1" fmla="*/ 47743 w 384622"/>
              <a:gd name="connsiteY1" fmla="*/ 19312 h 92340"/>
              <a:gd name="connsiteX2" fmla="*/ 209668 w 384622"/>
              <a:gd name="connsiteY2" fmla="*/ 47887 h 92340"/>
              <a:gd name="connsiteX3" fmla="*/ 165218 w 384622"/>
              <a:gd name="connsiteY3" fmla="*/ 32012 h 92340"/>
              <a:gd name="connsiteX4" fmla="*/ 320793 w 384622"/>
              <a:gd name="connsiteY4" fmla="*/ 12962 h 92340"/>
              <a:gd name="connsiteX5" fmla="*/ 384293 w 384622"/>
              <a:gd name="connsiteY5" fmla="*/ 60587 h 92340"/>
              <a:gd name="connsiteX6" fmla="*/ 339843 w 384622"/>
              <a:gd name="connsiteY6" fmla="*/ 25662 h 92340"/>
              <a:gd name="connsiteX7" fmla="*/ 219193 w 384622"/>
              <a:gd name="connsiteY7" fmla="*/ 262 h 92340"/>
              <a:gd name="connsiteX8" fmla="*/ 101718 w 384622"/>
              <a:gd name="connsiteY8" fmla="*/ 41537 h 92340"/>
              <a:gd name="connsiteX9" fmla="*/ 146168 w 384622"/>
              <a:gd name="connsiteY9" fmla="*/ 44712 h 92340"/>
              <a:gd name="connsiteX10" fmla="*/ 57268 w 384622"/>
              <a:gd name="connsiteY10" fmla="*/ 22487 h 92340"/>
              <a:gd name="connsiteX11" fmla="*/ 118 w 384622"/>
              <a:gd name="connsiteY11" fmla="*/ 92337 h 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622" h="92340">
                <a:moveTo>
                  <a:pt x="118" y="92337"/>
                </a:moveTo>
                <a:cubicBezTo>
                  <a:pt x="-1469" y="91808"/>
                  <a:pt x="12818" y="26720"/>
                  <a:pt x="47743" y="19312"/>
                </a:cubicBezTo>
                <a:cubicBezTo>
                  <a:pt x="82668" y="11904"/>
                  <a:pt x="190089" y="45770"/>
                  <a:pt x="209668" y="47887"/>
                </a:cubicBezTo>
                <a:cubicBezTo>
                  <a:pt x="229247" y="50004"/>
                  <a:pt x="146697" y="37833"/>
                  <a:pt x="165218" y="32012"/>
                </a:cubicBezTo>
                <a:cubicBezTo>
                  <a:pt x="183739" y="26191"/>
                  <a:pt x="284281" y="8199"/>
                  <a:pt x="320793" y="12962"/>
                </a:cubicBezTo>
                <a:cubicBezTo>
                  <a:pt x="357306" y="17724"/>
                  <a:pt x="381118" y="58470"/>
                  <a:pt x="384293" y="60587"/>
                </a:cubicBezTo>
                <a:cubicBezTo>
                  <a:pt x="387468" y="62704"/>
                  <a:pt x="367360" y="35716"/>
                  <a:pt x="339843" y="25662"/>
                </a:cubicBezTo>
                <a:cubicBezTo>
                  <a:pt x="312326" y="15608"/>
                  <a:pt x="258880" y="-2384"/>
                  <a:pt x="219193" y="262"/>
                </a:cubicBezTo>
                <a:cubicBezTo>
                  <a:pt x="179506" y="2908"/>
                  <a:pt x="113889" y="34129"/>
                  <a:pt x="101718" y="41537"/>
                </a:cubicBezTo>
                <a:cubicBezTo>
                  <a:pt x="89547" y="48945"/>
                  <a:pt x="153576" y="47887"/>
                  <a:pt x="146168" y="44712"/>
                </a:cubicBezTo>
                <a:cubicBezTo>
                  <a:pt x="138760" y="41537"/>
                  <a:pt x="82668" y="20899"/>
                  <a:pt x="57268" y="22487"/>
                </a:cubicBezTo>
                <a:cubicBezTo>
                  <a:pt x="31868" y="24074"/>
                  <a:pt x="1705" y="92866"/>
                  <a:pt x="118" y="923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5C33A4-ECA6-0A82-F800-DC98C4CDB1DD}"/>
              </a:ext>
            </a:extLst>
          </p:cNvPr>
          <p:cNvSpPr/>
          <p:nvPr/>
        </p:nvSpPr>
        <p:spPr>
          <a:xfrm>
            <a:off x="3650053" y="3943350"/>
            <a:ext cx="61567" cy="114300"/>
          </a:xfrm>
          <a:custGeom>
            <a:avLst/>
            <a:gdLst>
              <a:gd name="connsiteX0" fmla="*/ 61522 w 61567"/>
              <a:gd name="connsiteY0" fmla="*/ 0 h 114300"/>
              <a:gd name="connsiteX1" fmla="*/ 13897 w 61567"/>
              <a:gd name="connsiteY1" fmla="*/ 66675 h 114300"/>
              <a:gd name="connsiteX2" fmla="*/ 10722 w 61567"/>
              <a:gd name="connsiteY2" fmla="*/ 114300 h 114300"/>
              <a:gd name="connsiteX3" fmla="*/ 4372 w 61567"/>
              <a:gd name="connsiteY3" fmla="*/ 66675 h 114300"/>
              <a:gd name="connsiteX4" fmla="*/ 61522 w 61567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67" h="114300">
                <a:moveTo>
                  <a:pt x="61522" y="0"/>
                </a:moveTo>
                <a:cubicBezTo>
                  <a:pt x="63109" y="0"/>
                  <a:pt x="22364" y="47625"/>
                  <a:pt x="13897" y="66675"/>
                </a:cubicBezTo>
                <a:cubicBezTo>
                  <a:pt x="5430" y="85725"/>
                  <a:pt x="12309" y="114300"/>
                  <a:pt x="10722" y="114300"/>
                </a:cubicBezTo>
                <a:cubicBezTo>
                  <a:pt x="9135" y="114300"/>
                  <a:pt x="-7799" y="88371"/>
                  <a:pt x="4372" y="66675"/>
                </a:cubicBezTo>
                <a:cubicBezTo>
                  <a:pt x="16543" y="44979"/>
                  <a:pt x="59935" y="0"/>
                  <a:pt x="6152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5DBDC97-5B67-C508-2110-21823513233E}"/>
              </a:ext>
            </a:extLst>
          </p:cNvPr>
          <p:cNvSpPr/>
          <p:nvPr/>
        </p:nvSpPr>
        <p:spPr>
          <a:xfrm>
            <a:off x="3536799" y="3933433"/>
            <a:ext cx="104930" cy="143746"/>
          </a:xfrm>
          <a:custGeom>
            <a:avLst/>
            <a:gdLst>
              <a:gd name="connsiteX0" fmla="*/ 104926 w 104930"/>
              <a:gd name="connsiteY0" fmla="*/ 392 h 143746"/>
              <a:gd name="connsiteX1" fmla="*/ 60476 w 104930"/>
              <a:gd name="connsiteY1" fmla="*/ 92467 h 143746"/>
              <a:gd name="connsiteX2" fmla="*/ 95401 w 104930"/>
              <a:gd name="connsiteY2" fmla="*/ 143267 h 143746"/>
              <a:gd name="connsiteX3" fmla="*/ 73176 w 104930"/>
              <a:gd name="connsiteY3" fmla="*/ 114692 h 143746"/>
              <a:gd name="connsiteX4" fmla="*/ 151 w 104930"/>
              <a:gd name="connsiteY4" fmla="*/ 60717 h 143746"/>
              <a:gd name="connsiteX5" fmla="*/ 54126 w 104930"/>
              <a:gd name="connsiteY5" fmla="*/ 89292 h 143746"/>
              <a:gd name="connsiteX6" fmla="*/ 57301 w 104930"/>
              <a:gd name="connsiteY6" fmla="*/ 60717 h 143746"/>
              <a:gd name="connsiteX7" fmla="*/ 104926 w 104930"/>
              <a:gd name="connsiteY7" fmla="*/ 392 h 14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30" h="143746">
                <a:moveTo>
                  <a:pt x="104926" y="392"/>
                </a:moveTo>
                <a:cubicBezTo>
                  <a:pt x="105455" y="5684"/>
                  <a:pt x="62064" y="68654"/>
                  <a:pt x="60476" y="92467"/>
                </a:cubicBezTo>
                <a:cubicBezTo>
                  <a:pt x="58888" y="116280"/>
                  <a:pt x="93284" y="139563"/>
                  <a:pt x="95401" y="143267"/>
                </a:cubicBezTo>
                <a:cubicBezTo>
                  <a:pt x="97518" y="146971"/>
                  <a:pt x="89051" y="128450"/>
                  <a:pt x="73176" y="114692"/>
                </a:cubicBezTo>
                <a:cubicBezTo>
                  <a:pt x="57301" y="100934"/>
                  <a:pt x="3326" y="64950"/>
                  <a:pt x="151" y="60717"/>
                </a:cubicBezTo>
                <a:cubicBezTo>
                  <a:pt x="-3024" y="56484"/>
                  <a:pt x="44601" y="89292"/>
                  <a:pt x="54126" y="89292"/>
                </a:cubicBezTo>
                <a:cubicBezTo>
                  <a:pt x="63651" y="89292"/>
                  <a:pt x="49364" y="76592"/>
                  <a:pt x="57301" y="60717"/>
                </a:cubicBezTo>
                <a:cubicBezTo>
                  <a:pt x="65238" y="44842"/>
                  <a:pt x="104397" y="-4900"/>
                  <a:pt x="104926" y="3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341C7A65-5118-0C7F-8F62-20CD05E4D464}"/>
              </a:ext>
            </a:extLst>
          </p:cNvPr>
          <p:cNvSpPr/>
          <p:nvPr/>
        </p:nvSpPr>
        <p:spPr>
          <a:xfrm>
            <a:off x="2843987" y="3710184"/>
            <a:ext cx="453054" cy="90598"/>
          </a:xfrm>
          <a:custGeom>
            <a:avLst/>
            <a:gdLst>
              <a:gd name="connsiteX0" fmla="*/ 813 w 453054"/>
              <a:gd name="connsiteY0" fmla="*/ 1391 h 90598"/>
              <a:gd name="connsiteX1" fmla="*/ 257988 w 453054"/>
              <a:gd name="connsiteY1" fmla="*/ 29966 h 90598"/>
              <a:gd name="connsiteX2" fmla="*/ 232588 w 453054"/>
              <a:gd name="connsiteY2" fmla="*/ 14091 h 90598"/>
              <a:gd name="connsiteX3" fmla="*/ 369113 w 453054"/>
              <a:gd name="connsiteY3" fmla="*/ 33141 h 90598"/>
              <a:gd name="connsiteX4" fmla="*/ 337363 w 453054"/>
              <a:gd name="connsiteY4" fmla="*/ 26791 h 90598"/>
              <a:gd name="connsiteX5" fmla="*/ 448488 w 453054"/>
              <a:gd name="connsiteY5" fmla="*/ 90291 h 90598"/>
              <a:gd name="connsiteX6" fmla="*/ 407213 w 453054"/>
              <a:gd name="connsiteY6" fmla="*/ 49016 h 90598"/>
              <a:gd name="connsiteX7" fmla="*/ 188138 w 453054"/>
              <a:gd name="connsiteY7" fmla="*/ 4566 h 90598"/>
              <a:gd name="connsiteX8" fmla="*/ 232588 w 453054"/>
              <a:gd name="connsiteY8" fmla="*/ 33141 h 90598"/>
              <a:gd name="connsiteX9" fmla="*/ 178613 w 453054"/>
              <a:gd name="connsiteY9" fmla="*/ 7741 h 90598"/>
              <a:gd name="connsiteX10" fmla="*/ 813 w 453054"/>
              <a:gd name="connsiteY10" fmla="*/ 1391 h 9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54" h="90598">
                <a:moveTo>
                  <a:pt x="813" y="1391"/>
                </a:moveTo>
                <a:cubicBezTo>
                  <a:pt x="14042" y="5095"/>
                  <a:pt x="219359" y="27849"/>
                  <a:pt x="257988" y="29966"/>
                </a:cubicBezTo>
                <a:cubicBezTo>
                  <a:pt x="296617" y="32083"/>
                  <a:pt x="214067" y="13562"/>
                  <a:pt x="232588" y="14091"/>
                </a:cubicBezTo>
                <a:cubicBezTo>
                  <a:pt x="251109" y="14620"/>
                  <a:pt x="351651" y="31024"/>
                  <a:pt x="369113" y="33141"/>
                </a:cubicBezTo>
                <a:cubicBezTo>
                  <a:pt x="386575" y="35258"/>
                  <a:pt x="324134" y="17266"/>
                  <a:pt x="337363" y="26791"/>
                </a:cubicBezTo>
                <a:cubicBezTo>
                  <a:pt x="350592" y="36316"/>
                  <a:pt x="436846" y="86587"/>
                  <a:pt x="448488" y="90291"/>
                </a:cubicBezTo>
                <a:cubicBezTo>
                  <a:pt x="460130" y="93995"/>
                  <a:pt x="450605" y="63303"/>
                  <a:pt x="407213" y="49016"/>
                </a:cubicBezTo>
                <a:cubicBezTo>
                  <a:pt x="363821" y="34729"/>
                  <a:pt x="217242" y="7212"/>
                  <a:pt x="188138" y="4566"/>
                </a:cubicBezTo>
                <a:cubicBezTo>
                  <a:pt x="159034" y="1920"/>
                  <a:pt x="234175" y="32612"/>
                  <a:pt x="232588" y="33141"/>
                </a:cubicBezTo>
                <a:cubicBezTo>
                  <a:pt x="231001" y="33670"/>
                  <a:pt x="217771" y="13562"/>
                  <a:pt x="178613" y="7741"/>
                </a:cubicBezTo>
                <a:cubicBezTo>
                  <a:pt x="139455" y="1920"/>
                  <a:pt x="-12416" y="-2313"/>
                  <a:pt x="813" y="13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EE73B80C-6BE0-1AE3-ECB6-43FCC6DBA533}"/>
              </a:ext>
            </a:extLst>
          </p:cNvPr>
          <p:cNvSpPr/>
          <p:nvPr/>
        </p:nvSpPr>
        <p:spPr>
          <a:xfrm>
            <a:off x="3292472" y="4076034"/>
            <a:ext cx="537633" cy="269607"/>
          </a:xfrm>
          <a:custGeom>
            <a:avLst/>
            <a:gdLst>
              <a:gd name="connsiteX0" fmla="*/ 6353 w 537633"/>
              <a:gd name="connsiteY0" fmla="*/ 666 h 269607"/>
              <a:gd name="connsiteX1" fmla="*/ 301628 w 537633"/>
              <a:gd name="connsiteY1" fmla="*/ 29241 h 269607"/>
              <a:gd name="connsiteX2" fmla="*/ 292103 w 537633"/>
              <a:gd name="connsiteY2" fmla="*/ 54641 h 269607"/>
              <a:gd name="connsiteX3" fmla="*/ 346078 w 537633"/>
              <a:gd name="connsiteY3" fmla="*/ 99091 h 269607"/>
              <a:gd name="connsiteX4" fmla="*/ 396878 w 537633"/>
              <a:gd name="connsiteY4" fmla="*/ 187991 h 269607"/>
              <a:gd name="connsiteX5" fmla="*/ 536578 w 537633"/>
              <a:gd name="connsiteY5" fmla="*/ 267366 h 269607"/>
              <a:gd name="connsiteX6" fmla="*/ 454028 w 537633"/>
              <a:gd name="connsiteY6" fmla="*/ 229266 h 269607"/>
              <a:gd name="connsiteX7" fmla="*/ 327028 w 537633"/>
              <a:gd name="connsiteY7" fmla="*/ 45116 h 269607"/>
              <a:gd name="connsiteX8" fmla="*/ 285753 w 537633"/>
              <a:gd name="connsiteY8" fmla="*/ 26066 h 269607"/>
              <a:gd name="connsiteX9" fmla="*/ 311153 w 537633"/>
              <a:gd name="connsiteY9" fmla="*/ 70516 h 269607"/>
              <a:gd name="connsiteX10" fmla="*/ 222253 w 537633"/>
              <a:gd name="connsiteY10" fmla="*/ 7016 h 269607"/>
              <a:gd name="connsiteX11" fmla="*/ 107953 w 537633"/>
              <a:gd name="connsiteY11" fmla="*/ 10191 h 269607"/>
              <a:gd name="connsiteX12" fmla="*/ 6353 w 537633"/>
              <a:gd name="connsiteY12" fmla="*/ 666 h 2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633" h="269607">
                <a:moveTo>
                  <a:pt x="6353" y="666"/>
                </a:moveTo>
                <a:lnTo>
                  <a:pt x="301628" y="29241"/>
                </a:lnTo>
                <a:cubicBezTo>
                  <a:pt x="349253" y="38237"/>
                  <a:pt x="284695" y="42999"/>
                  <a:pt x="292103" y="54641"/>
                </a:cubicBezTo>
                <a:cubicBezTo>
                  <a:pt x="299511" y="66283"/>
                  <a:pt x="328616" y="76866"/>
                  <a:pt x="346078" y="99091"/>
                </a:cubicBezTo>
                <a:cubicBezTo>
                  <a:pt x="363540" y="121316"/>
                  <a:pt x="365128" y="159945"/>
                  <a:pt x="396878" y="187991"/>
                </a:cubicBezTo>
                <a:cubicBezTo>
                  <a:pt x="428628" y="216037"/>
                  <a:pt x="527053" y="260487"/>
                  <a:pt x="536578" y="267366"/>
                </a:cubicBezTo>
                <a:cubicBezTo>
                  <a:pt x="546103" y="274245"/>
                  <a:pt x="488953" y="266308"/>
                  <a:pt x="454028" y="229266"/>
                </a:cubicBezTo>
                <a:cubicBezTo>
                  <a:pt x="419103" y="192224"/>
                  <a:pt x="355074" y="78983"/>
                  <a:pt x="327028" y="45116"/>
                </a:cubicBezTo>
                <a:cubicBezTo>
                  <a:pt x="298982" y="11249"/>
                  <a:pt x="288399" y="21833"/>
                  <a:pt x="285753" y="26066"/>
                </a:cubicBezTo>
                <a:cubicBezTo>
                  <a:pt x="283107" y="30299"/>
                  <a:pt x="321736" y="73691"/>
                  <a:pt x="311153" y="70516"/>
                </a:cubicBezTo>
                <a:cubicBezTo>
                  <a:pt x="300570" y="67341"/>
                  <a:pt x="256120" y="17070"/>
                  <a:pt x="222253" y="7016"/>
                </a:cubicBezTo>
                <a:cubicBezTo>
                  <a:pt x="188386" y="-3038"/>
                  <a:pt x="142349" y="13895"/>
                  <a:pt x="107953" y="10191"/>
                </a:cubicBezTo>
                <a:cubicBezTo>
                  <a:pt x="73557" y="6487"/>
                  <a:pt x="-25926" y="-2509"/>
                  <a:pt x="6353" y="6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CA4492C-01FC-9C33-87D3-4CCC2B4B6C6F}"/>
              </a:ext>
            </a:extLst>
          </p:cNvPr>
          <p:cNvSpPr/>
          <p:nvPr/>
        </p:nvSpPr>
        <p:spPr>
          <a:xfrm>
            <a:off x="3714341" y="3959225"/>
            <a:ext cx="44864" cy="162066"/>
          </a:xfrm>
          <a:custGeom>
            <a:avLst/>
            <a:gdLst>
              <a:gd name="connsiteX0" fmla="*/ 44859 w 44864"/>
              <a:gd name="connsiteY0" fmla="*/ 0 h 162066"/>
              <a:gd name="connsiteX1" fmla="*/ 3584 w 44864"/>
              <a:gd name="connsiteY1" fmla="*/ 66675 h 162066"/>
              <a:gd name="connsiteX2" fmla="*/ 3584 w 44864"/>
              <a:gd name="connsiteY2" fmla="*/ 161925 h 162066"/>
              <a:gd name="connsiteX3" fmla="*/ 16284 w 44864"/>
              <a:gd name="connsiteY3" fmla="*/ 88900 h 162066"/>
              <a:gd name="connsiteX4" fmla="*/ 13109 w 44864"/>
              <a:gd name="connsiteY4" fmla="*/ 123825 h 162066"/>
              <a:gd name="connsiteX5" fmla="*/ 6759 w 44864"/>
              <a:gd name="connsiteY5" fmla="*/ 66675 h 162066"/>
              <a:gd name="connsiteX6" fmla="*/ 44859 w 44864"/>
              <a:gd name="connsiteY6" fmla="*/ 0 h 1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64" h="162066">
                <a:moveTo>
                  <a:pt x="44859" y="0"/>
                </a:moveTo>
                <a:cubicBezTo>
                  <a:pt x="44330" y="0"/>
                  <a:pt x="10463" y="39688"/>
                  <a:pt x="3584" y="66675"/>
                </a:cubicBezTo>
                <a:cubicBezTo>
                  <a:pt x="-3295" y="93662"/>
                  <a:pt x="1467" y="158221"/>
                  <a:pt x="3584" y="161925"/>
                </a:cubicBezTo>
                <a:cubicBezTo>
                  <a:pt x="5701" y="165629"/>
                  <a:pt x="14696" y="95250"/>
                  <a:pt x="16284" y="88900"/>
                </a:cubicBezTo>
                <a:cubicBezTo>
                  <a:pt x="17871" y="82550"/>
                  <a:pt x="14696" y="127529"/>
                  <a:pt x="13109" y="123825"/>
                </a:cubicBezTo>
                <a:cubicBezTo>
                  <a:pt x="11522" y="120121"/>
                  <a:pt x="4113" y="79904"/>
                  <a:pt x="6759" y="66675"/>
                </a:cubicBezTo>
                <a:cubicBezTo>
                  <a:pt x="9405" y="53446"/>
                  <a:pt x="45388" y="0"/>
                  <a:pt x="4485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51316D3-A6A9-FA95-AE81-99D8DB51F005}"/>
              </a:ext>
            </a:extLst>
          </p:cNvPr>
          <p:cNvSpPr/>
          <p:nvPr/>
        </p:nvSpPr>
        <p:spPr>
          <a:xfrm>
            <a:off x="3730651" y="4098748"/>
            <a:ext cx="46686" cy="83552"/>
          </a:xfrm>
          <a:custGeom>
            <a:avLst/>
            <a:gdLst>
              <a:gd name="connsiteX0" fmla="*/ 3149 w 46686"/>
              <a:gd name="connsiteY0" fmla="*/ 177 h 83552"/>
              <a:gd name="connsiteX1" fmla="*/ 6324 w 46686"/>
              <a:gd name="connsiteY1" fmla="*/ 50977 h 83552"/>
              <a:gd name="connsiteX2" fmla="*/ 44424 w 46686"/>
              <a:gd name="connsiteY2" fmla="*/ 82727 h 83552"/>
              <a:gd name="connsiteX3" fmla="*/ 38074 w 46686"/>
              <a:gd name="connsiteY3" fmla="*/ 70027 h 83552"/>
              <a:gd name="connsiteX4" fmla="*/ 3149 w 46686"/>
              <a:gd name="connsiteY4" fmla="*/ 177 h 8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6" h="83552">
                <a:moveTo>
                  <a:pt x="3149" y="177"/>
                </a:moveTo>
                <a:cubicBezTo>
                  <a:pt x="-2143" y="-2998"/>
                  <a:pt x="-555" y="37219"/>
                  <a:pt x="6324" y="50977"/>
                </a:cubicBezTo>
                <a:cubicBezTo>
                  <a:pt x="13203" y="64735"/>
                  <a:pt x="44424" y="82727"/>
                  <a:pt x="44424" y="82727"/>
                </a:cubicBezTo>
                <a:cubicBezTo>
                  <a:pt x="49716" y="85902"/>
                  <a:pt x="44953" y="79552"/>
                  <a:pt x="38074" y="70027"/>
                </a:cubicBezTo>
                <a:cubicBezTo>
                  <a:pt x="31195" y="60502"/>
                  <a:pt x="8441" y="3352"/>
                  <a:pt x="3149" y="1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E1AFE24-D3A1-185D-58D7-7FB41CD2611A}"/>
              </a:ext>
            </a:extLst>
          </p:cNvPr>
          <p:cNvSpPr/>
          <p:nvPr/>
        </p:nvSpPr>
        <p:spPr>
          <a:xfrm>
            <a:off x="3705110" y="4181475"/>
            <a:ext cx="60440" cy="57667"/>
          </a:xfrm>
          <a:custGeom>
            <a:avLst/>
            <a:gdLst>
              <a:gd name="connsiteX0" fmla="*/ 60440 w 60440"/>
              <a:gd name="connsiteY0" fmla="*/ 0 h 57667"/>
              <a:gd name="connsiteX1" fmla="*/ 115 w 60440"/>
              <a:gd name="connsiteY1" fmla="*/ 57150 h 57667"/>
              <a:gd name="connsiteX2" fmla="*/ 60440 w 60440"/>
              <a:gd name="connsiteY2" fmla="*/ 0 h 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40" h="57667">
                <a:moveTo>
                  <a:pt x="60440" y="0"/>
                </a:moveTo>
                <a:cubicBezTo>
                  <a:pt x="60440" y="0"/>
                  <a:pt x="3290" y="50271"/>
                  <a:pt x="115" y="57150"/>
                </a:cubicBezTo>
                <a:cubicBezTo>
                  <a:pt x="-3060" y="64029"/>
                  <a:pt x="60440" y="0"/>
                  <a:pt x="6044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36C1F7C-7DB2-3B24-F3B9-5ACD4650EE3D}"/>
              </a:ext>
            </a:extLst>
          </p:cNvPr>
          <p:cNvSpPr/>
          <p:nvPr/>
        </p:nvSpPr>
        <p:spPr>
          <a:xfrm>
            <a:off x="3715715" y="4221414"/>
            <a:ext cx="324587" cy="330042"/>
          </a:xfrm>
          <a:custGeom>
            <a:avLst/>
            <a:gdLst>
              <a:gd name="connsiteX0" fmla="*/ 2210 w 324587"/>
              <a:gd name="connsiteY0" fmla="*/ 26736 h 330042"/>
              <a:gd name="connsiteX1" fmla="*/ 135560 w 324587"/>
              <a:gd name="connsiteY1" fmla="*/ 20386 h 330042"/>
              <a:gd name="connsiteX2" fmla="*/ 119685 w 324587"/>
              <a:gd name="connsiteY2" fmla="*/ 1336 h 330042"/>
              <a:gd name="connsiteX3" fmla="*/ 218110 w 324587"/>
              <a:gd name="connsiteY3" fmla="*/ 61661 h 330042"/>
              <a:gd name="connsiteX4" fmla="*/ 202235 w 324587"/>
              <a:gd name="connsiteY4" fmla="*/ 29911 h 330042"/>
              <a:gd name="connsiteX5" fmla="*/ 278435 w 324587"/>
              <a:gd name="connsiteY5" fmla="*/ 106111 h 330042"/>
              <a:gd name="connsiteX6" fmla="*/ 303835 w 324587"/>
              <a:gd name="connsiteY6" fmla="*/ 169611 h 330042"/>
              <a:gd name="connsiteX7" fmla="*/ 303835 w 324587"/>
              <a:gd name="connsiteY7" fmla="*/ 141036 h 330042"/>
              <a:gd name="connsiteX8" fmla="*/ 322885 w 324587"/>
              <a:gd name="connsiteY8" fmla="*/ 328361 h 330042"/>
              <a:gd name="connsiteX9" fmla="*/ 319710 w 324587"/>
              <a:gd name="connsiteY9" fmla="*/ 226761 h 330042"/>
              <a:gd name="connsiteX10" fmla="*/ 287960 w 324587"/>
              <a:gd name="connsiteY10" fmla="*/ 115636 h 330042"/>
              <a:gd name="connsiteX11" fmla="*/ 176835 w 324587"/>
              <a:gd name="connsiteY11" fmla="*/ 26736 h 330042"/>
              <a:gd name="connsiteX12" fmla="*/ 122860 w 324587"/>
              <a:gd name="connsiteY12" fmla="*/ 29911 h 330042"/>
              <a:gd name="connsiteX13" fmla="*/ 56185 w 324587"/>
              <a:gd name="connsiteY13" fmla="*/ 7686 h 330042"/>
              <a:gd name="connsiteX14" fmla="*/ 2210 w 324587"/>
              <a:gd name="connsiteY14" fmla="*/ 26736 h 33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587" h="330042">
                <a:moveTo>
                  <a:pt x="2210" y="26736"/>
                </a:moveTo>
                <a:cubicBezTo>
                  <a:pt x="15439" y="28853"/>
                  <a:pt x="135560" y="20386"/>
                  <a:pt x="135560" y="20386"/>
                </a:cubicBezTo>
                <a:cubicBezTo>
                  <a:pt x="155139" y="16153"/>
                  <a:pt x="105927" y="-5543"/>
                  <a:pt x="119685" y="1336"/>
                </a:cubicBezTo>
                <a:cubicBezTo>
                  <a:pt x="133443" y="8215"/>
                  <a:pt x="204352" y="56899"/>
                  <a:pt x="218110" y="61661"/>
                </a:cubicBezTo>
                <a:cubicBezTo>
                  <a:pt x="231868" y="66423"/>
                  <a:pt x="192181" y="22503"/>
                  <a:pt x="202235" y="29911"/>
                </a:cubicBezTo>
                <a:cubicBezTo>
                  <a:pt x="212289" y="37319"/>
                  <a:pt x="261502" y="82828"/>
                  <a:pt x="278435" y="106111"/>
                </a:cubicBezTo>
                <a:cubicBezTo>
                  <a:pt x="295368" y="129394"/>
                  <a:pt x="299602" y="163790"/>
                  <a:pt x="303835" y="169611"/>
                </a:cubicBezTo>
                <a:cubicBezTo>
                  <a:pt x="308068" y="175432"/>
                  <a:pt x="300660" y="114578"/>
                  <a:pt x="303835" y="141036"/>
                </a:cubicBezTo>
                <a:cubicBezTo>
                  <a:pt x="307010" y="167494"/>
                  <a:pt x="320239" y="314074"/>
                  <a:pt x="322885" y="328361"/>
                </a:cubicBezTo>
                <a:cubicBezTo>
                  <a:pt x="325531" y="342648"/>
                  <a:pt x="325531" y="262215"/>
                  <a:pt x="319710" y="226761"/>
                </a:cubicBezTo>
                <a:cubicBezTo>
                  <a:pt x="313889" y="191307"/>
                  <a:pt x="311772" y="148973"/>
                  <a:pt x="287960" y="115636"/>
                </a:cubicBezTo>
                <a:cubicBezTo>
                  <a:pt x="264148" y="82299"/>
                  <a:pt x="204352" y="41024"/>
                  <a:pt x="176835" y="26736"/>
                </a:cubicBezTo>
                <a:cubicBezTo>
                  <a:pt x="149318" y="12448"/>
                  <a:pt x="142968" y="33086"/>
                  <a:pt x="122860" y="29911"/>
                </a:cubicBezTo>
                <a:cubicBezTo>
                  <a:pt x="102752" y="26736"/>
                  <a:pt x="73648" y="10861"/>
                  <a:pt x="56185" y="7686"/>
                </a:cubicBezTo>
                <a:cubicBezTo>
                  <a:pt x="38723" y="4511"/>
                  <a:pt x="-11019" y="24619"/>
                  <a:pt x="2210" y="267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53E86F7-86EC-CA3D-B880-489FA6438DC6}"/>
              </a:ext>
            </a:extLst>
          </p:cNvPr>
          <p:cNvSpPr/>
          <p:nvPr/>
        </p:nvSpPr>
        <p:spPr>
          <a:xfrm>
            <a:off x="3904728" y="4352863"/>
            <a:ext cx="67197" cy="178323"/>
          </a:xfrm>
          <a:custGeom>
            <a:avLst/>
            <a:gdLst>
              <a:gd name="connsiteX0" fmla="*/ 67197 w 67197"/>
              <a:gd name="connsiteY0" fmla="*/ 62 h 178323"/>
              <a:gd name="connsiteX1" fmla="*/ 10047 w 67197"/>
              <a:gd name="connsiteY1" fmla="*/ 79437 h 178323"/>
              <a:gd name="connsiteX2" fmla="*/ 522 w 67197"/>
              <a:gd name="connsiteY2" fmla="*/ 177862 h 178323"/>
              <a:gd name="connsiteX3" fmla="*/ 16397 w 67197"/>
              <a:gd name="connsiteY3" fmla="*/ 114362 h 178323"/>
              <a:gd name="connsiteX4" fmla="*/ 10047 w 67197"/>
              <a:gd name="connsiteY4" fmla="*/ 66737 h 178323"/>
              <a:gd name="connsiteX5" fmla="*/ 67197 w 67197"/>
              <a:gd name="connsiteY5" fmla="*/ 62 h 17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7" h="178323">
                <a:moveTo>
                  <a:pt x="67197" y="62"/>
                </a:moveTo>
                <a:cubicBezTo>
                  <a:pt x="67197" y="2179"/>
                  <a:pt x="21159" y="49804"/>
                  <a:pt x="10047" y="79437"/>
                </a:cubicBezTo>
                <a:cubicBezTo>
                  <a:pt x="-1065" y="109070"/>
                  <a:pt x="-536" y="172041"/>
                  <a:pt x="522" y="177862"/>
                </a:cubicBezTo>
                <a:cubicBezTo>
                  <a:pt x="1580" y="183683"/>
                  <a:pt x="14810" y="132883"/>
                  <a:pt x="16397" y="114362"/>
                </a:cubicBezTo>
                <a:cubicBezTo>
                  <a:pt x="17984" y="95841"/>
                  <a:pt x="5284" y="83141"/>
                  <a:pt x="10047" y="66737"/>
                </a:cubicBezTo>
                <a:cubicBezTo>
                  <a:pt x="14810" y="50333"/>
                  <a:pt x="67197" y="-2055"/>
                  <a:pt x="67197" y="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DA17C00-AB15-E61E-3ED1-DB56DE4832BA}"/>
              </a:ext>
            </a:extLst>
          </p:cNvPr>
          <p:cNvSpPr/>
          <p:nvPr/>
        </p:nvSpPr>
        <p:spPr>
          <a:xfrm>
            <a:off x="3517859" y="4411748"/>
            <a:ext cx="509002" cy="272779"/>
          </a:xfrm>
          <a:custGeom>
            <a:avLst/>
            <a:gdLst>
              <a:gd name="connsiteX0" fmla="*/ 190541 w 509002"/>
              <a:gd name="connsiteY0" fmla="*/ 87227 h 272779"/>
              <a:gd name="connsiteX1" fmla="*/ 73066 w 509002"/>
              <a:gd name="connsiteY1" fmla="*/ 188827 h 272779"/>
              <a:gd name="connsiteX2" fmla="*/ 133391 w 509002"/>
              <a:gd name="connsiteY2" fmla="*/ 185652 h 272779"/>
              <a:gd name="connsiteX3" fmla="*/ 41 w 509002"/>
              <a:gd name="connsiteY3" fmla="*/ 271377 h 272779"/>
              <a:gd name="connsiteX4" fmla="*/ 149266 w 509002"/>
              <a:gd name="connsiteY4" fmla="*/ 233277 h 272779"/>
              <a:gd name="connsiteX5" fmla="*/ 333416 w 509002"/>
              <a:gd name="connsiteY5" fmla="*/ 160252 h 272779"/>
              <a:gd name="connsiteX6" fmla="*/ 292141 w 509002"/>
              <a:gd name="connsiteY6" fmla="*/ 150727 h 272779"/>
              <a:gd name="connsiteX7" fmla="*/ 425491 w 509002"/>
              <a:gd name="connsiteY7" fmla="*/ 150727 h 272779"/>
              <a:gd name="connsiteX8" fmla="*/ 428666 w 509002"/>
              <a:gd name="connsiteY8" fmla="*/ 118977 h 272779"/>
              <a:gd name="connsiteX9" fmla="*/ 393741 w 509002"/>
              <a:gd name="connsiteY9" fmla="*/ 169777 h 272779"/>
              <a:gd name="connsiteX10" fmla="*/ 508041 w 509002"/>
              <a:gd name="connsiteY10" fmla="*/ 1502 h 272779"/>
              <a:gd name="connsiteX11" fmla="*/ 441366 w 509002"/>
              <a:gd name="connsiteY11" fmla="*/ 90402 h 272779"/>
              <a:gd name="connsiteX12" fmla="*/ 317541 w 509002"/>
              <a:gd name="connsiteY12" fmla="*/ 147552 h 272779"/>
              <a:gd name="connsiteX13" fmla="*/ 15916 w 509002"/>
              <a:gd name="connsiteY13" fmla="*/ 268202 h 272779"/>
              <a:gd name="connsiteX14" fmla="*/ 95291 w 509002"/>
              <a:gd name="connsiteY14" fmla="*/ 201527 h 272779"/>
              <a:gd name="connsiteX15" fmla="*/ 82591 w 509002"/>
              <a:gd name="connsiteY15" fmla="*/ 185652 h 272779"/>
              <a:gd name="connsiteX16" fmla="*/ 190541 w 509002"/>
              <a:gd name="connsiteY16" fmla="*/ 87227 h 27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9002" h="272779">
                <a:moveTo>
                  <a:pt x="190541" y="87227"/>
                </a:moveTo>
                <a:cubicBezTo>
                  <a:pt x="188954" y="87756"/>
                  <a:pt x="82591" y="172423"/>
                  <a:pt x="73066" y="188827"/>
                </a:cubicBezTo>
                <a:cubicBezTo>
                  <a:pt x="63541" y="205231"/>
                  <a:pt x="145562" y="171894"/>
                  <a:pt x="133391" y="185652"/>
                </a:cubicBezTo>
                <a:cubicBezTo>
                  <a:pt x="121220" y="199410"/>
                  <a:pt x="-2605" y="263440"/>
                  <a:pt x="41" y="271377"/>
                </a:cubicBezTo>
                <a:cubicBezTo>
                  <a:pt x="2687" y="279314"/>
                  <a:pt x="93703" y="251798"/>
                  <a:pt x="149266" y="233277"/>
                </a:cubicBezTo>
                <a:cubicBezTo>
                  <a:pt x="204829" y="214756"/>
                  <a:pt x="309604" y="174010"/>
                  <a:pt x="333416" y="160252"/>
                </a:cubicBezTo>
                <a:cubicBezTo>
                  <a:pt x="357228" y="146494"/>
                  <a:pt x="276795" y="152315"/>
                  <a:pt x="292141" y="150727"/>
                </a:cubicBezTo>
                <a:cubicBezTo>
                  <a:pt x="307487" y="149140"/>
                  <a:pt x="402737" y="156019"/>
                  <a:pt x="425491" y="150727"/>
                </a:cubicBezTo>
                <a:cubicBezTo>
                  <a:pt x="448245" y="145435"/>
                  <a:pt x="433958" y="115802"/>
                  <a:pt x="428666" y="118977"/>
                </a:cubicBezTo>
                <a:cubicBezTo>
                  <a:pt x="423374" y="122152"/>
                  <a:pt x="393741" y="169777"/>
                  <a:pt x="393741" y="169777"/>
                </a:cubicBezTo>
                <a:cubicBezTo>
                  <a:pt x="406970" y="150198"/>
                  <a:pt x="500104" y="14731"/>
                  <a:pt x="508041" y="1502"/>
                </a:cubicBezTo>
                <a:cubicBezTo>
                  <a:pt x="515978" y="-11727"/>
                  <a:pt x="473116" y="66060"/>
                  <a:pt x="441366" y="90402"/>
                </a:cubicBezTo>
                <a:cubicBezTo>
                  <a:pt x="409616" y="114744"/>
                  <a:pt x="388449" y="117919"/>
                  <a:pt x="317541" y="147552"/>
                </a:cubicBezTo>
                <a:cubicBezTo>
                  <a:pt x="246633" y="177185"/>
                  <a:pt x="52958" y="259206"/>
                  <a:pt x="15916" y="268202"/>
                </a:cubicBezTo>
                <a:cubicBezTo>
                  <a:pt x="-21126" y="277198"/>
                  <a:pt x="95291" y="201527"/>
                  <a:pt x="95291" y="201527"/>
                </a:cubicBezTo>
                <a:cubicBezTo>
                  <a:pt x="106404" y="187769"/>
                  <a:pt x="68303" y="201527"/>
                  <a:pt x="82591" y="185652"/>
                </a:cubicBezTo>
                <a:cubicBezTo>
                  <a:pt x="96878" y="169777"/>
                  <a:pt x="192128" y="86698"/>
                  <a:pt x="190541" y="872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618A720-AB4F-681A-DCE1-35D4D7378DAB}"/>
              </a:ext>
            </a:extLst>
          </p:cNvPr>
          <p:cNvSpPr/>
          <p:nvPr/>
        </p:nvSpPr>
        <p:spPr>
          <a:xfrm>
            <a:off x="3168213" y="4117961"/>
            <a:ext cx="323799" cy="333391"/>
          </a:xfrm>
          <a:custGeom>
            <a:avLst/>
            <a:gdLst>
              <a:gd name="connsiteX0" fmla="*/ 187762 w 323799"/>
              <a:gd name="connsiteY0" fmla="*/ 14 h 333391"/>
              <a:gd name="connsiteX1" fmla="*/ 44887 w 323799"/>
              <a:gd name="connsiteY1" fmla="*/ 88914 h 333391"/>
              <a:gd name="connsiteX2" fmla="*/ 9962 w 323799"/>
              <a:gd name="connsiteY2" fmla="*/ 180989 h 333391"/>
              <a:gd name="connsiteX3" fmla="*/ 48062 w 323799"/>
              <a:gd name="connsiteY3" fmla="*/ 136539 h 333391"/>
              <a:gd name="connsiteX4" fmla="*/ 3612 w 323799"/>
              <a:gd name="connsiteY4" fmla="*/ 244489 h 333391"/>
              <a:gd name="connsiteX5" fmla="*/ 162362 w 323799"/>
              <a:gd name="connsiteY5" fmla="*/ 142889 h 333391"/>
              <a:gd name="connsiteX6" fmla="*/ 321112 w 323799"/>
              <a:gd name="connsiteY6" fmla="*/ 111139 h 333391"/>
              <a:gd name="connsiteX7" fmla="*/ 260787 w 323799"/>
              <a:gd name="connsiteY7" fmla="*/ 174639 h 333391"/>
              <a:gd name="connsiteX8" fmla="*/ 241737 w 323799"/>
              <a:gd name="connsiteY8" fmla="*/ 215914 h 333391"/>
              <a:gd name="connsiteX9" fmla="*/ 248087 w 323799"/>
              <a:gd name="connsiteY9" fmla="*/ 333389 h 333391"/>
              <a:gd name="connsiteX10" fmla="*/ 251262 w 323799"/>
              <a:gd name="connsiteY10" fmla="*/ 212739 h 333391"/>
              <a:gd name="connsiteX11" fmla="*/ 298887 w 323799"/>
              <a:gd name="connsiteY11" fmla="*/ 127014 h 333391"/>
              <a:gd name="connsiteX12" fmla="*/ 32187 w 323799"/>
              <a:gd name="connsiteY12" fmla="*/ 168289 h 333391"/>
              <a:gd name="connsiteX13" fmla="*/ 3612 w 323799"/>
              <a:gd name="connsiteY13" fmla="*/ 263539 h 333391"/>
              <a:gd name="connsiteX14" fmla="*/ 13137 w 323799"/>
              <a:gd name="connsiteY14" fmla="*/ 146064 h 333391"/>
              <a:gd name="connsiteX15" fmla="*/ 35362 w 323799"/>
              <a:gd name="connsiteY15" fmla="*/ 92089 h 333391"/>
              <a:gd name="connsiteX16" fmla="*/ 114737 w 323799"/>
              <a:gd name="connsiteY16" fmla="*/ 53989 h 333391"/>
              <a:gd name="connsiteX17" fmla="*/ 25837 w 323799"/>
              <a:gd name="connsiteY17" fmla="*/ 165114 h 333391"/>
              <a:gd name="connsiteX18" fmla="*/ 73462 w 323799"/>
              <a:gd name="connsiteY18" fmla="*/ 82564 h 333391"/>
              <a:gd name="connsiteX19" fmla="*/ 187762 w 323799"/>
              <a:gd name="connsiteY19" fmla="*/ 14 h 33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3799" h="333391">
                <a:moveTo>
                  <a:pt x="187762" y="14"/>
                </a:moveTo>
                <a:cubicBezTo>
                  <a:pt x="183000" y="1072"/>
                  <a:pt x="74520" y="58752"/>
                  <a:pt x="44887" y="88914"/>
                </a:cubicBezTo>
                <a:cubicBezTo>
                  <a:pt x="15254" y="119077"/>
                  <a:pt x="9433" y="173052"/>
                  <a:pt x="9962" y="180989"/>
                </a:cubicBezTo>
                <a:cubicBezTo>
                  <a:pt x="10491" y="188927"/>
                  <a:pt x="49120" y="125956"/>
                  <a:pt x="48062" y="136539"/>
                </a:cubicBezTo>
                <a:cubicBezTo>
                  <a:pt x="47004" y="147122"/>
                  <a:pt x="-15438" y="243431"/>
                  <a:pt x="3612" y="244489"/>
                </a:cubicBezTo>
                <a:cubicBezTo>
                  <a:pt x="22662" y="245547"/>
                  <a:pt x="109445" y="165114"/>
                  <a:pt x="162362" y="142889"/>
                </a:cubicBezTo>
                <a:cubicBezTo>
                  <a:pt x="215279" y="120664"/>
                  <a:pt x="304708" y="105847"/>
                  <a:pt x="321112" y="111139"/>
                </a:cubicBezTo>
                <a:cubicBezTo>
                  <a:pt x="337516" y="116431"/>
                  <a:pt x="274016" y="157177"/>
                  <a:pt x="260787" y="174639"/>
                </a:cubicBezTo>
                <a:cubicBezTo>
                  <a:pt x="247558" y="192102"/>
                  <a:pt x="243854" y="189456"/>
                  <a:pt x="241737" y="215914"/>
                </a:cubicBezTo>
                <a:cubicBezTo>
                  <a:pt x="239620" y="242372"/>
                  <a:pt x="246500" y="333918"/>
                  <a:pt x="248087" y="333389"/>
                </a:cubicBezTo>
                <a:cubicBezTo>
                  <a:pt x="249674" y="332860"/>
                  <a:pt x="242795" y="247135"/>
                  <a:pt x="251262" y="212739"/>
                </a:cubicBezTo>
                <a:cubicBezTo>
                  <a:pt x="259729" y="178343"/>
                  <a:pt x="335399" y="134422"/>
                  <a:pt x="298887" y="127014"/>
                </a:cubicBezTo>
                <a:cubicBezTo>
                  <a:pt x="262375" y="119606"/>
                  <a:pt x="81399" y="145535"/>
                  <a:pt x="32187" y="168289"/>
                </a:cubicBezTo>
                <a:cubicBezTo>
                  <a:pt x="-17026" y="191043"/>
                  <a:pt x="6787" y="267243"/>
                  <a:pt x="3612" y="263539"/>
                </a:cubicBezTo>
                <a:cubicBezTo>
                  <a:pt x="437" y="259835"/>
                  <a:pt x="7845" y="174639"/>
                  <a:pt x="13137" y="146064"/>
                </a:cubicBezTo>
                <a:cubicBezTo>
                  <a:pt x="18429" y="117489"/>
                  <a:pt x="18429" y="107435"/>
                  <a:pt x="35362" y="92089"/>
                </a:cubicBezTo>
                <a:cubicBezTo>
                  <a:pt x="52295" y="76743"/>
                  <a:pt x="116324" y="41818"/>
                  <a:pt x="114737" y="53989"/>
                </a:cubicBezTo>
                <a:cubicBezTo>
                  <a:pt x="113150" y="66160"/>
                  <a:pt x="32716" y="160352"/>
                  <a:pt x="25837" y="165114"/>
                </a:cubicBezTo>
                <a:cubicBezTo>
                  <a:pt x="18958" y="169876"/>
                  <a:pt x="51237" y="107435"/>
                  <a:pt x="73462" y="82564"/>
                </a:cubicBezTo>
                <a:cubicBezTo>
                  <a:pt x="95687" y="57693"/>
                  <a:pt x="192524" y="-1044"/>
                  <a:pt x="187762" y="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58CAC48-648F-0A48-A86C-DBDF47581D9C}"/>
              </a:ext>
            </a:extLst>
          </p:cNvPr>
          <p:cNvSpPr/>
          <p:nvPr/>
        </p:nvSpPr>
        <p:spPr>
          <a:xfrm>
            <a:off x="3516783" y="4241389"/>
            <a:ext cx="86895" cy="363591"/>
          </a:xfrm>
          <a:custGeom>
            <a:avLst/>
            <a:gdLst>
              <a:gd name="connsiteX0" fmla="*/ 86842 w 86895"/>
              <a:gd name="connsiteY0" fmla="*/ 411 h 363591"/>
              <a:gd name="connsiteX1" fmla="*/ 4292 w 86895"/>
              <a:gd name="connsiteY1" fmla="*/ 181386 h 363591"/>
              <a:gd name="connsiteX2" fmla="*/ 10642 w 86895"/>
              <a:gd name="connsiteY2" fmla="*/ 343311 h 363591"/>
              <a:gd name="connsiteX3" fmla="*/ 1117 w 86895"/>
              <a:gd name="connsiteY3" fmla="*/ 222661 h 363591"/>
              <a:gd name="connsiteX4" fmla="*/ 26517 w 86895"/>
              <a:gd name="connsiteY4" fmla="*/ 362361 h 363591"/>
              <a:gd name="connsiteX5" fmla="*/ 58267 w 86895"/>
              <a:gd name="connsiteY5" fmla="*/ 124236 h 363591"/>
              <a:gd name="connsiteX6" fmla="*/ 32867 w 86895"/>
              <a:gd name="connsiteY6" fmla="*/ 327436 h 363591"/>
              <a:gd name="connsiteX7" fmla="*/ 10642 w 86895"/>
              <a:gd name="connsiteY7" fmla="*/ 206786 h 363591"/>
              <a:gd name="connsiteX8" fmla="*/ 16992 w 86895"/>
              <a:gd name="connsiteY8" fmla="*/ 133761 h 363591"/>
              <a:gd name="connsiteX9" fmla="*/ 86842 w 86895"/>
              <a:gd name="connsiteY9" fmla="*/ 411 h 36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95" h="363591">
                <a:moveTo>
                  <a:pt x="86842" y="411"/>
                </a:moveTo>
                <a:cubicBezTo>
                  <a:pt x="84725" y="8348"/>
                  <a:pt x="16992" y="124236"/>
                  <a:pt x="4292" y="181386"/>
                </a:cubicBezTo>
                <a:cubicBezTo>
                  <a:pt x="-8408" y="238536"/>
                  <a:pt x="11171" y="336432"/>
                  <a:pt x="10642" y="343311"/>
                </a:cubicBezTo>
                <a:cubicBezTo>
                  <a:pt x="10113" y="350190"/>
                  <a:pt x="-1529" y="219486"/>
                  <a:pt x="1117" y="222661"/>
                </a:cubicBezTo>
                <a:cubicBezTo>
                  <a:pt x="3763" y="225836"/>
                  <a:pt x="16992" y="378765"/>
                  <a:pt x="26517" y="362361"/>
                </a:cubicBezTo>
                <a:cubicBezTo>
                  <a:pt x="36042" y="345957"/>
                  <a:pt x="57209" y="130057"/>
                  <a:pt x="58267" y="124236"/>
                </a:cubicBezTo>
                <a:cubicBezTo>
                  <a:pt x="59325" y="118415"/>
                  <a:pt x="40804" y="313678"/>
                  <a:pt x="32867" y="327436"/>
                </a:cubicBezTo>
                <a:cubicBezTo>
                  <a:pt x="24929" y="341194"/>
                  <a:pt x="13288" y="239065"/>
                  <a:pt x="10642" y="206786"/>
                </a:cubicBezTo>
                <a:cubicBezTo>
                  <a:pt x="7996" y="174507"/>
                  <a:pt x="5879" y="166040"/>
                  <a:pt x="16992" y="133761"/>
                </a:cubicBezTo>
                <a:cubicBezTo>
                  <a:pt x="28104" y="101482"/>
                  <a:pt x="88959" y="-7526"/>
                  <a:pt x="86842" y="4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6C2F3EB-D69C-388D-C984-3FDF034A8E52}"/>
              </a:ext>
            </a:extLst>
          </p:cNvPr>
          <p:cNvSpPr/>
          <p:nvPr/>
        </p:nvSpPr>
        <p:spPr>
          <a:xfrm>
            <a:off x="2917648" y="3768711"/>
            <a:ext cx="197690" cy="244507"/>
          </a:xfrm>
          <a:custGeom>
            <a:avLst/>
            <a:gdLst>
              <a:gd name="connsiteX0" fmla="*/ 177 w 197690"/>
              <a:gd name="connsiteY0" fmla="*/ 14 h 244507"/>
              <a:gd name="connsiteX1" fmla="*/ 143052 w 197690"/>
              <a:gd name="connsiteY1" fmla="*/ 25414 h 244507"/>
              <a:gd name="connsiteX2" fmla="*/ 146227 w 197690"/>
              <a:gd name="connsiteY2" fmla="*/ 69864 h 244507"/>
              <a:gd name="connsiteX3" fmla="*/ 187502 w 197690"/>
              <a:gd name="connsiteY3" fmla="*/ 57164 h 244507"/>
              <a:gd name="connsiteX4" fmla="*/ 158927 w 197690"/>
              <a:gd name="connsiteY4" fmla="*/ 107964 h 244507"/>
              <a:gd name="connsiteX5" fmla="*/ 197027 w 197690"/>
              <a:gd name="connsiteY5" fmla="*/ 244489 h 244507"/>
              <a:gd name="connsiteX6" fmla="*/ 181152 w 197690"/>
              <a:gd name="connsiteY6" fmla="*/ 117489 h 244507"/>
              <a:gd name="connsiteX7" fmla="*/ 155752 w 197690"/>
              <a:gd name="connsiteY7" fmla="*/ 88914 h 244507"/>
              <a:gd name="connsiteX8" fmla="*/ 117652 w 197690"/>
              <a:gd name="connsiteY8" fmla="*/ 63514 h 244507"/>
              <a:gd name="connsiteX9" fmla="*/ 9702 w 197690"/>
              <a:gd name="connsiteY9" fmla="*/ 69864 h 244507"/>
              <a:gd name="connsiteX10" fmla="*/ 177977 w 197690"/>
              <a:gd name="connsiteY10" fmla="*/ 53989 h 244507"/>
              <a:gd name="connsiteX11" fmla="*/ 114477 w 197690"/>
              <a:gd name="connsiteY11" fmla="*/ 22239 h 244507"/>
              <a:gd name="connsiteX12" fmla="*/ 177 w 197690"/>
              <a:gd name="connsiteY12" fmla="*/ 14 h 24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690" h="244507">
                <a:moveTo>
                  <a:pt x="177" y="14"/>
                </a:moveTo>
                <a:cubicBezTo>
                  <a:pt x="4940" y="543"/>
                  <a:pt x="118710" y="13772"/>
                  <a:pt x="143052" y="25414"/>
                </a:cubicBezTo>
                <a:cubicBezTo>
                  <a:pt x="167394" y="37056"/>
                  <a:pt x="138819" y="64572"/>
                  <a:pt x="146227" y="69864"/>
                </a:cubicBezTo>
                <a:cubicBezTo>
                  <a:pt x="153635" y="75156"/>
                  <a:pt x="185385" y="50814"/>
                  <a:pt x="187502" y="57164"/>
                </a:cubicBezTo>
                <a:cubicBezTo>
                  <a:pt x="189619" y="63514"/>
                  <a:pt x="157340" y="76743"/>
                  <a:pt x="158927" y="107964"/>
                </a:cubicBezTo>
                <a:cubicBezTo>
                  <a:pt x="160514" y="139185"/>
                  <a:pt x="193323" y="242902"/>
                  <a:pt x="197027" y="244489"/>
                </a:cubicBezTo>
                <a:cubicBezTo>
                  <a:pt x="200731" y="246076"/>
                  <a:pt x="188031" y="143418"/>
                  <a:pt x="181152" y="117489"/>
                </a:cubicBezTo>
                <a:cubicBezTo>
                  <a:pt x="174273" y="91560"/>
                  <a:pt x="166335" y="97910"/>
                  <a:pt x="155752" y="88914"/>
                </a:cubicBezTo>
                <a:cubicBezTo>
                  <a:pt x="145169" y="79918"/>
                  <a:pt x="141994" y="66689"/>
                  <a:pt x="117652" y="63514"/>
                </a:cubicBezTo>
                <a:cubicBezTo>
                  <a:pt x="93310" y="60339"/>
                  <a:pt x="-352" y="71451"/>
                  <a:pt x="9702" y="69864"/>
                </a:cubicBezTo>
                <a:cubicBezTo>
                  <a:pt x="19756" y="68277"/>
                  <a:pt x="160515" y="61926"/>
                  <a:pt x="177977" y="53989"/>
                </a:cubicBezTo>
                <a:cubicBezTo>
                  <a:pt x="195439" y="46052"/>
                  <a:pt x="140935" y="31235"/>
                  <a:pt x="114477" y="22239"/>
                </a:cubicBezTo>
                <a:cubicBezTo>
                  <a:pt x="88019" y="13243"/>
                  <a:pt x="-4586" y="-515"/>
                  <a:pt x="177" y="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3B80355D-9666-21C8-0DE0-F41A56B8CDB1}"/>
              </a:ext>
            </a:extLst>
          </p:cNvPr>
          <p:cNvSpPr/>
          <p:nvPr/>
        </p:nvSpPr>
        <p:spPr>
          <a:xfrm>
            <a:off x="3706818" y="4509235"/>
            <a:ext cx="286783" cy="308461"/>
          </a:xfrm>
          <a:custGeom>
            <a:avLst/>
            <a:gdLst>
              <a:gd name="connsiteX0" fmla="*/ 284157 w 286783"/>
              <a:gd name="connsiteY0" fmla="*/ 2440 h 308461"/>
              <a:gd name="connsiteX1" fmla="*/ 103182 w 286783"/>
              <a:gd name="connsiteY1" fmla="*/ 256440 h 308461"/>
              <a:gd name="connsiteX2" fmla="*/ 141282 w 286783"/>
              <a:gd name="connsiteY2" fmla="*/ 205640 h 308461"/>
              <a:gd name="connsiteX3" fmla="*/ 1582 w 286783"/>
              <a:gd name="connsiteY3" fmla="*/ 307240 h 308461"/>
              <a:gd name="connsiteX4" fmla="*/ 71432 w 286783"/>
              <a:gd name="connsiteY4" fmla="*/ 256440 h 308461"/>
              <a:gd name="connsiteX5" fmla="*/ 157157 w 286783"/>
              <a:gd name="connsiteY5" fmla="*/ 177065 h 308461"/>
              <a:gd name="connsiteX6" fmla="*/ 207957 w 286783"/>
              <a:gd name="connsiteY6" fmla="*/ 129440 h 308461"/>
              <a:gd name="connsiteX7" fmla="*/ 284157 w 286783"/>
              <a:gd name="connsiteY7" fmla="*/ 2440 h 30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783" h="308461">
                <a:moveTo>
                  <a:pt x="284157" y="2440"/>
                </a:moveTo>
                <a:cubicBezTo>
                  <a:pt x="266695" y="23607"/>
                  <a:pt x="126994" y="222573"/>
                  <a:pt x="103182" y="256440"/>
                </a:cubicBezTo>
                <a:cubicBezTo>
                  <a:pt x="79370" y="290307"/>
                  <a:pt x="158215" y="197173"/>
                  <a:pt x="141282" y="205640"/>
                </a:cubicBezTo>
                <a:cubicBezTo>
                  <a:pt x="124349" y="214107"/>
                  <a:pt x="1582" y="307240"/>
                  <a:pt x="1582" y="307240"/>
                </a:cubicBezTo>
                <a:cubicBezTo>
                  <a:pt x="-10060" y="315707"/>
                  <a:pt x="45503" y="278136"/>
                  <a:pt x="71432" y="256440"/>
                </a:cubicBezTo>
                <a:cubicBezTo>
                  <a:pt x="97361" y="234744"/>
                  <a:pt x="157157" y="177065"/>
                  <a:pt x="157157" y="177065"/>
                </a:cubicBezTo>
                <a:cubicBezTo>
                  <a:pt x="179911" y="155898"/>
                  <a:pt x="188907" y="154840"/>
                  <a:pt x="207957" y="129440"/>
                </a:cubicBezTo>
                <a:cubicBezTo>
                  <a:pt x="227007" y="104040"/>
                  <a:pt x="301619" y="-18727"/>
                  <a:pt x="284157" y="24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9BAB199-D3D6-09D7-3EC8-915ACBCA0DE1}"/>
              </a:ext>
            </a:extLst>
          </p:cNvPr>
          <p:cNvSpPr/>
          <p:nvPr/>
        </p:nvSpPr>
        <p:spPr>
          <a:xfrm>
            <a:off x="3790626" y="4730687"/>
            <a:ext cx="191740" cy="438971"/>
          </a:xfrm>
          <a:custGeom>
            <a:avLst/>
            <a:gdLst>
              <a:gd name="connsiteX0" fmla="*/ 57474 w 191740"/>
              <a:gd name="connsiteY0" fmla="*/ 63 h 438971"/>
              <a:gd name="connsiteX1" fmla="*/ 3499 w 191740"/>
              <a:gd name="connsiteY1" fmla="*/ 130238 h 438971"/>
              <a:gd name="connsiteX2" fmla="*/ 6674 w 191740"/>
              <a:gd name="connsiteY2" fmla="*/ 95313 h 438971"/>
              <a:gd name="connsiteX3" fmla="*/ 3499 w 191740"/>
              <a:gd name="connsiteY3" fmla="*/ 254063 h 438971"/>
              <a:gd name="connsiteX4" fmla="*/ 13024 w 191740"/>
              <a:gd name="connsiteY4" fmla="*/ 184213 h 438971"/>
              <a:gd name="connsiteX5" fmla="*/ 38424 w 191740"/>
              <a:gd name="connsiteY5" fmla="*/ 285813 h 438971"/>
              <a:gd name="connsiteX6" fmla="*/ 111449 w 191740"/>
              <a:gd name="connsiteY6" fmla="*/ 365188 h 438971"/>
              <a:gd name="connsiteX7" fmla="*/ 190824 w 191740"/>
              <a:gd name="connsiteY7" fmla="*/ 438213 h 438971"/>
              <a:gd name="connsiteX8" fmla="*/ 146374 w 191740"/>
              <a:gd name="connsiteY8" fmla="*/ 393763 h 438971"/>
              <a:gd name="connsiteX9" fmla="*/ 25724 w 191740"/>
              <a:gd name="connsiteY9" fmla="*/ 250888 h 438971"/>
              <a:gd name="connsiteX10" fmla="*/ 16199 w 191740"/>
              <a:gd name="connsiteY10" fmla="*/ 98488 h 438971"/>
              <a:gd name="connsiteX11" fmla="*/ 324 w 191740"/>
              <a:gd name="connsiteY11" fmla="*/ 149288 h 438971"/>
              <a:gd name="connsiteX12" fmla="*/ 57474 w 191740"/>
              <a:gd name="connsiteY12" fmla="*/ 63 h 43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740" h="438971">
                <a:moveTo>
                  <a:pt x="57474" y="63"/>
                </a:moveTo>
                <a:cubicBezTo>
                  <a:pt x="58003" y="-3112"/>
                  <a:pt x="11966" y="114363"/>
                  <a:pt x="3499" y="130238"/>
                </a:cubicBezTo>
                <a:cubicBezTo>
                  <a:pt x="-4968" y="146113"/>
                  <a:pt x="6674" y="74676"/>
                  <a:pt x="6674" y="95313"/>
                </a:cubicBezTo>
                <a:cubicBezTo>
                  <a:pt x="6674" y="115950"/>
                  <a:pt x="2441" y="239246"/>
                  <a:pt x="3499" y="254063"/>
                </a:cubicBezTo>
                <a:cubicBezTo>
                  <a:pt x="4557" y="268880"/>
                  <a:pt x="7203" y="178921"/>
                  <a:pt x="13024" y="184213"/>
                </a:cubicBezTo>
                <a:cubicBezTo>
                  <a:pt x="18845" y="189505"/>
                  <a:pt x="22020" y="255651"/>
                  <a:pt x="38424" y="285813"/>
                </a:cubicBezTo>
                <a:cubicBezTo>
                  <a:pt x="54828" y="315975"/>
                  <a:pt x="86049" y="339788"/>
                  <a:pt x="111449" y="365188"/>
                </a:cubicBezTo>
                <a:cubicBezTo>
                  <a:pt x="136849" y="390588"/>
                  <a:pt x="185003" y="433451"/>
                  <a:pt x="190824" y="438213"/>
                </a:cubicBezTo>
                <a:cubicBezTo>
                  <a:pt x="196645" y="442975"/>
                  <a:pt x="173891" y="424984"/>
                  <a:pt x="146374" y="393763"/>
                </a:cubicBezTo>
                <a:cubicBezTo>
                  <a:pt x="118857" y="362542"/>
                  <a:pt x="47420" y="300100"/>
                  <a:pt x="25724" y="250888"/>
                </a:cubicBezTo>
                <a:cubicBezTo>
                  <a:pt x="4028" y="201676"/>
                  <a:pt x="20432" y="115421"/>
                  <a:pt x="16199" y="98488"/>
                </a:cubicBezTo>
                <a:cubicBezTo>
                  <a:pt x="11966" y="81555"/>
                  <a:pt x="-2322" y="160401"/>
                  <a:pt x="324" y="149288"/>
                </a:cubicBezTo>
                <a:cubicBezTo>
                  <a:pt x="2970" y="138175"/>
                  <a:pt x="56945" y="3238"/>
                  <a:pt x="57474" y="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D67EFB5-497D-722A-5BDE-D9AEFF814E08}"/>
              </a:ext>
            </a:extLst>
          </p:cNvPr>
          <p:cNvSpPr/>
          <p:nvPr/>
        </p:nvSpPr>
        <p:spPr>
          <a:xfrm>
            <a:off x="3086098" y="4156047"/>
            <a:ext cx="437837" cy="537108"/>
          </a:xfrm>
          <a:custGeom>
            <a:avLst/>
            <a:gdLst>
              <a:gd name="connsiteX0" fmla="*/ 2 w 437837"/>
              <a:gd name="connsiteY0" fmla="*/ 28 h 537108"/>
              <a:gd name="connsiteX1" fmla="*/ 95252 w 437837"/>
              <a:gd name="connsiteY1" fmla="*/ 238153 h 537108"/>
              <a:gd name="connsiteX2" fmla="*/ 174627 w 437837"/>
              <a:gd name="connsiteY2" fmla="*/ 333403 h 537108"/>
              <a:gd name="connsiteX3" fmla="*/ 130177 w 437837"/>
              <a:gd name="connsiteY3" fmla="*/ 250853 h 537108"/>
              <a:gd name="connsiteX4" fmla="*/ 244477 w 437837"/>
              <a:gd name="connsiteY4" fmla="*/ 390553 h 537108"/>
              <a:gd name="connsiteX5" fmla="*/ 311152 w 437837"/>
              <a:gd name="connsiteY5" fmla="*/ 441353 h 537108"/>
              <a:gd name="connsiteX6" fmla="*/ 250827 w 437837"/>
              <a:gd name="connsiteY6" fmla="*/ 381028 h 537108"/>
              <a:gd name="connsiteX7" fmla="*/ 431802 w 437837"/>
              <a:gd name="connsiteY7" fmla="*/ 530253 h 537108"/>
              <a:gd name="connsiteX8" fmla="*/ 384177 w 437837"/>
              <a:gd name="connsiteY8" fmla="*/ 501678 h 537108"/>
              <a:gd name="connsiteX9" fmla="*/ 279402 w 437837"/>
              <a:gd name="connsiteY9" fmla="*/ 409603 h 537108"/>
              <a:gd name="connsiteX10" fmla="*/ 120652 w 437837"/>
              <a:gd name="connsiteY10" fmla="*/ 260378 h 537108"/>
              <a:gd name="connsiteX11" fmla="*/ 120652 w 437837"/>
              <a:gd name="connsiteY11" fmla="*/ 298478 h 537108"/>
              <a:gd name="connsiteX12" fmla="*/ 92077 w 437837"/>
              <a:gd name="connsiteY12" fmla="*/ 288953 h 537108"/>
              <a:gd name="connsiteX13" fmla="*/ 92077 w 437837"/>
              <a:gd name="connsiteY13" fmla="*/ 254028 h 537108"/>
              <a:gd name="connsiteX14" fmla="*/ 2 w 437837"/>
              <a:gd name="connsiteY14" fmla="*/ 28 h 53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837" h="537108">
                <a:moveTo>
                  <a:pt x="2" y="28"/>
                </a:moveTo>
                <a:cubicBezTo>
                  <a:pt x="531" y="-2618"/>
                  <a:pt x="66148" y="182591"/>
                  <a:pt x="95252" y="238153"/>
                </a:cubicBezTo>
                <a:cubicBezTo>
                  <a:pt x="124356" y="293716"/>
                  <a:pt x="168806" y="331286"/>
                  <a:pt x="174627" y="333403"/>
                </a:cubicBezTo>
                <a:cubicBezTo>
                  <a:pt x="180448" y="335520"/>
                  <a:pt x="118535" y="241328"/>
                  <a:pt x="130177" y="250853"/>
                </a:cubicBezTo>
                <a:cubicBezTo>
                  <a:pt x="141819" y="260378"/>
                  <a:pt x="214315" y="358803"/>
                  <a:pt x="244477" y="390553"/>
                </a:cubicBezTo>
                <a:cubicBezTo>
                  <a:pt x="274639" y="422303"/>
                  <a:pt x="310094" y="442941"/>
                  <a:pt x="311152" y="441353"/>
                </a:cubicBezTo>
                <a:cubicBezTo>
                  <a:pt x="312210" y="439765"/>
                  <a:pt x="230719" y="366211"/>
                  <a:pt x="250827" y="381028"/>
                </a:cubicBezTo>
                <a:cubicBezTo>
                  <a:pt x="270935" y="395845"/>
                  <a:pt x="409577" y="510145"/>
                  <a:pt x="431802" y="530253"/>
                </a:cubicBezTo>
                <a:cubicBezTo>
                  <a:pt x="454027" y="550361"/>
                  <a:pt x="409577" y="521786"/>
                  <a:pt x="384177" y="501678"/>
                </a:cubicBezTo>
                <a:cubicBezTo>
                  <a:pt x="358777" y="481570"/>
                  <a:pt x="323323" y="449820"/>
                  <a:pt x="279402" y="409603"/>
                </a:cubicBezTo>
                <a:cubicBezTo>
                  <a:pt x="235481" y="369386"/>
                  <a:pt x="147110" y="278899"/>
                  <a:pt x="120652" y="260378"/>
                </a:cubicBezTo>
                <a:cubicBezTo>
                  <a:pt x="94194" y="241857"/>
                  <a:pt x="125414" y="293716"/>
                  <a:pt x="120652" y="298478"/>
                </a:cubicBezTo>
                <a:cubicBezTo>
                  <a:pt x="115890" y="303240"/>
                  <a:pt x="96840" y="296361"/>
                  <a:pt x="92077" y="288953"/>
                </a:cubicBezTo>
                <a:cubicBezTo>
                  <a:pt x="87315" y="281545"/>
                  <a:pt x="107423" y="300066"/>
                  <a:pt x="92077" y="254028"/>
                </a:cubicBezTo>
                <a:cubicBezTo>
                  <a:pt x="76731" y="207990"/>
                  <a:pt x="-527" y="2674"/>
                  <a:pt x="2" y="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B634938-4966-7611-15C4-436A9765BD0C}"/>
              </a:ext>
            </a:extLst>
          </p:cNvPr>
          <p:cNvSpPr/>
          <p:nvPr/>
        </p:nvSpPr>
        <p:spPr>
          <a:xfrm>
            <a:off x="3200073" y="4476677"/>
            <a:ext cx="165427" cy="133564"/>
          </a:xfrm>
          <a:custGeom>
            <a:avLst/>
            <a:gdLst>
              <a:gd name="connsiteX0" fmla="*/ 165427 w 165427"/>
              <a:gd name="connsiteY0" fmla="*/ 73 h 133564"/>
              <a:gd name="connsiteX1" fmla="*/ 108277 w 165427"/>
              <a:gd name="connsiteY1" fmla="*/ 98498 h 133564"/>
              <a:gd name="connsiteX2" fmla="*/ 108277 w 165427"/>
              <a:gd name="connsiteY2" fmla="*/ 133423 h 133564"/>
              <a:gd name="connsiteX3" fmla="*/ 327 w 165427"/>
              <a:gd name="connsiteY3" fmla="*/ 111198 h 133564"/>
              <a:gd name="connsiteX4" fmla="*/ 73352 w 165427"/>
              <a:gd name="connsiteY4" fmla="*/ 120723 h 133564"/>
              <a:gd name="connsiteX5" fmla="*/ 32077 w 165427"/>
              <a:gd name="connsiteY5" fmla="*/ 60398 h 133564"/>
              <a:gd name="connsiteX6" fmla="*/ 82877 w 165427"/>
              <a:gd name="connsiteY6" fmla="*/ 111198 h 133564"/>
              <a:gd name="connsiteX7" fmla="*/ 108277 w 165427"/>
              <a:gd name="connsiteY7" fmla="*/ 82623 h 133564"/>
              <a:gd name="connsiteX8" fmla="*/ 165427 w 165427"/>
              <a:gd name="connsiteY8" fmla="*/ 73 h 13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27" h="133564">
                <a:moveTo>
                  <a:pt x="165427" y="73"/>
                </a:moveTo>
                <a:cubicBezTo>
                  <a:pt x="165427" y="2719"/>
                  <a:pt x="117802" y="76273"/>
                  <a:pt x="108277" y="98498"/>
                </a:cubicBezTo>
                <a:cubicBezTo>
                  <a:pt x="98752" y="120723"/>
                  <a:pt x="126269" y="131306"/>
                  <a:pt x="108277" y="133423"/>
                </a:cubicBezTo>
                <a:cubicBezTo>
                  <a:pt x="90285" y="135540"/>
                  <a:pt x="6148" y="113315"/>
                  <a:pt x="327" y="111198"/>
                </a:cubicBezTo>
                <a:cubicBezTo>
                  <a:pt x="-5494" y="109081"/>
                  <a:pt x="68060" y="129190"/>
                  <a:pt x="73352" y="120723"/>
                </a:cubicBezTo>
                <a:cubicBezTo>
                  <a:pt x="78644" y="112256"/>
                  <a:pt x="30490" y="61985"/>
                  <a:pt x="32077" y="60398"/>
                </a:cubicBezTo>
                <a:cubicBezTo>
                  <a:pt x="33664" y="58811"/>
                  <a:pt x="70177" y="107494"/>
                  <a:pt x="82877" y="111198"/>
                </a:cubicBezTo>
                <a:cubicBezTo>
                  <a:pt x="95577" y="114902"/>
                  <a:pt x="95048" y="97969"/>
                  <a:pt x="108277" y="82623"/>
                </a:cubicBezTo>
                <a:cubicBezTo>
                  <a:pt x="121506" y="67277"/>
                  <a:pt x="165427" y="-2573"/>
                  <a:pt x="165427" y="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F0ED1FE-6346-C246-D35F-21A3CCCB9687}"/>
              </a:ext>
            </a:extLst>
          </p:cNvPr>
          <p:cNvSpPr/>
          <p:nvPr/>
        </p:nvSpPr>
        <p:spPr>
          <a:xfrm>
            <a:off x="3356143" y="4859161"/>
            <a:ext cx="660232" cy="322439"/>
          </a:xfrm>
          <a:custGeom>
            <a:avLst/>
            <a:gdLst>
              <a:gd name="connsiteX0" fmla="*/ 15707 w 660232"/>
              <a:gd name="connsiteY0" fmla="*/ 8114 h 322439"/>
              <a:gd name="connsiteX1" fmla="*/ 403057 w 660232"/>
              <a:gd name="connsiteY1" fmla="*/ 163689 h 322439"/>
              <a:gd name="connsiteX2" fmla="*/ 326857 w 660232"/>
              <a:gd name="connsiteY2" fmla="*/ 141464 h 322439"/>
              <a:gd name="connsiteX3" fmla="*/ 571332 w 660232"/>
              <a:gd name="connsiteY3" fmla="*/ 274814 h 322439"/>
              <a:gd name="connsiteX4" fmla="*/ 660232 w 660232"/>
              <a:gd name="connsiteY4" fmla="*/ 322439 h 322439"/>
              <a:gd name="connsiteX5" fmla="*/ 504657 w 660232"/>
              <a:gd name="connsiteY5" fmla="*/ 236714 h 322439"/>
              <a:gd name="connsiteX6" fmla="*/ 285582 w 660232"/>
              <a:gd name="connsiteY6" fmla="*/ 112889 h 322439"/>
              <a:gd name="connsiteX7" fmla="*/ 317332 w 660232"/>
              <a:gd name="connsiteY7" fmla="*/ 138289 h 322439"/>
              <a:gd name="connsiteX8" fmla="*/ 212557 w 660232"/>
              <a:gd name="connsiteY8" fmla="*/ 77964 h 322439"/>
              <a:gd name="connsiteX9" fmla="*/ 91907 w 660232"/>
              <a:gd name="connsiteY9" fmla="*/ 27164 h 322439"/>
              <a:gd name="connsiteX10" fmla="*/ 15707 w 660232"/>
              <a:gd name="connsiteY10" fmla="*/ 8114 h 32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0232" h="322439">
                <a:moveTo>
                  <a:pt x="15707" y="8114"/>
                </a:moveTo>
                <a:cubicBezTo>
                  <a:pt x="67565" y="30868"/>
                  <a:pt x="351199" y="141464"/>
                  <a:pt x="403057" y="163689"/>
                </a:cubicBezTo>
                <a:cubicBezTo>
                  <a:pt x="454915" y="185914"/>
                  <a:pt x="298811" y="122943"/>
                  <a:pt x="326857" y="141464"/>
                </a:cubicBezTo>
                <a:cubicBezTo>
                  <a:pt x="354903" y="159985"/>
                  <a:pt x="571332" y="274814"/>
                  <a:pt x="571332" y="274814"/>
                </a:cubicBezTo>
                <a:lnTo>
                  <a:pt x="660232" y="322439"/>
                </a:lnTo>
                <a:cubicBezTo>
                  <a:pt x="649120" y="316089"/>
                  <a:pt x="504657" y="236714"/>
                  <a:pt x="504657" y="236714"/>
                </a:cubicBezTo>
                <a:lnTo>
                  <a:pt x="285582" y="112889"/>
                </a:lnTo>
                <a:cubicBezTo>
                  <a:pt x="254361" y="96485"/>
                  <a:pt x="329503" y="144110"/>
                  <a:pt x="317332" y="138289"/>
                </a:cubicBezTo>
                <a:cubicBezTo>
                  <a:pt x="305161" y="132468"/>
                  <a:pt x="250128" y="96485"/>
                  <a:pt x="212557" y="77964"/>
                </a:cubicBezTo>
                <a:cubicBezTo>
                  <a:pt x="174986" y="59443"/>
                  <a:pt x="130007" y="37747"/>
                  <a:pt x="91907" y="27164"/>
                </a:cubicBezTo>
                <a:cubicBezTo>
                  <a:pt x="53807" y="16581"/>
                  <a:pt x="-36151" y="-14640"/>
                  <a:pt x="15707" y="81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F65BA58-3BDA-2FF5-6091-6DB9486F26E4}"/>
              </a:ext>
            </a:extLst>
          </p:cNvPr>
          <p:cNvSpPr/>
          <p:nvPr/>
        </p:nvSpPr>
        <p:spPr>
          <a:xfrm>
            <a:off x="3390208" y="4778219"/>
            <a:ext cx="319014" cy="224212"/>
          </a:xfrm>
          <a:custGeom>
            <a:avLst/>
            <a:gdLst>
              <a:gd name="connsiteX0" fmla="*/ 692 w 319014"/>
              <a:gd name="connsiteY0" fmla="*/ 156 h 224212"/>
              <a:gd name="connsiteX1" fmla="*/ 146742 w 319014"/>
              <a:gd name="connsiteY1" fmla="*/ 73181 h 224212"/>
              <a:gd name="connsiteX2" fmla="*/ 114992 w 319014"/>
              <a:gd name="connsiteY2" fmla="*/ 82706 h 224212"/>
              <a:gd name="connsiteX3" fmla="*/ 219767 w 319014"/>
              <a:gd name="connsiteY3" fmla="*/ 95406 h 224212"/>
              <a:gd name="connsiteX4" fmla="*/ 315017 w 319014"/>
              <a:gd name="connsiteY4" fmla="*/ 222406 h 224212"/>
              <a:gd name="connsiteX5" fmla="*/ 292792 w 319014"/>
              <a:gd name="connsiteY5" fmla="*/ 165256 h 224212"/>
              <a:gd name="connsiteX6" fmla="*/ 216592 w 319014"/>
              <a:gd name="connsiteY6" fmla="*/ 95406 h 224212"/>
              <a:gd name="connsiteX7" fmla="*/ 692 w 319014"/>
              <a:gd name="connsiteY7" fmla="*/ 156 h 22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14" h="224212">
                <a:moveTo>
                  <a:pt x="692" y="156"/>
                </a:moveTo>
                <a:cubicBezTo>
                  <a:pt x="-10950" y="-3548"/>
                  <a:pt x="127692" y="59423"/>
                  <a:pt x="146742" y="73181"/>
                </a:cubicBezTo>
                <a:cubicBezTo>
                  <a:pt x="165792" y="86939"/>
                  <a:pt x="102821" y="79002"/>
                  <a:pt x="114992" y="82706"/>
                </a:cubicBezTo>
                <a:cubicBezTo>
                  <a:pt x="127163" y="86410"/>
                  <a:pt x="186430" y="72123"/>
                  <a:pt x="219767" y="95406"/>
                </a:cubicBezTo>
                <a:cubicBezTo>
                  <a:pt x="253104" y="118689"/>
                  <a:pt x="302846" y="210764"/>
                  <a:pt x="315017" y="222406"/>
                </a:cubicBezTo>
                <a:cubicBezTo>
                  <a:pt x="327188" y="234048"/>
                  <a:pt x="309196" y="186423"/>
                  <a:pt x="292792" y="165256"/>
                </a:cubicBezTo>
                <a:cubicBezTo>
                  <a:pt x="276388" y="144089"/>
                  <a:pt x="262100" y="125568"/>
                  <a:pt x="216592" y="95406"/>
                </a:cubicBezTo>
                <a:cubicBezTo>
                  <a:pt x="171084" y="65244"/>
                  <a:pt x="12334" y="3860"/>
                  <a:pt x="692" y="1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1AEEA1D-45EB-1DD9-6DCA-546D974CB371}"/>
              </a:ext>
            </a:extLst>
          </p:cNvPr>
          <p:cNvSpPr/>
          <p:nvPr/>
        </p:nvSpPr>
        <p:spPr>
          <a:xfrm>
            <a:off x="1957505" y="3892239"/>
            <a:ext cx="296750" cy="1168673"/>
          </a:xfrm>
          <a:custGeom>
            <a:avLst/>
            <a:gdLst>
              <a:gd name="connsiteX0" fmla="*/ 296745 w 296750"/>
              <a:gd name="connsiteY0" fmla="*/ 311 h 1168673"/>
              <a:gd name="connsiteX1" fmla="*/ 118945 w 296750"/>
              <a:gd name="connsiteY1" fmla="*/ 213036 h 1168673"/>
              <a:gd name="connsiteX2" fmla="*/ 144345 w 296750"/>
              <a:gd name="connsiteY2" fmla="*/ 200336 h 1168673"/>
              <a:gd name="connsiteX3" fmla="*/ 20520 w 296750"/>
              <a:gd name="connsiteY3" fmla="*/ 384486 h 1168673"/>
              <a:gd name="connsiteX4" fmla="*/ 80845 w 296750"/>
              <a:gd name="connsiteY4" fmla="*/ 336861 h 1168673"/>
              <a:gd name="connsiteX5" fmla="*/ 10995 w 296750"/>
              <a:gd name="connsiteY5" fmla="*/ 521011 h 1168673"/>
              <a:gd name="connsiteX6" fmla="*/ 26870 w 296750"/>
              <a:gd name="connsiteY6" fmla="*/ 492436 h 1168673"/>
              <a:gd name="connsiteX7" fmla="*/ 7820 w 296750"/>
              <a:gd name="connsiteY7" fmla="*/ 660711 h 1168673"/>
              <a:gd name="connsiteX8" fmla="*/ 42745 w 296750"/>
              <a:gd name="connsiteY8" fmla="*/ 587686 h 1168673"/>
              <a:gd name="connsiteX9" fmla="*/ 20520 w 296750"/>
              <a:gd name="connsiteY9" fmla="*/ 721036 h 1168673"/>
              <a:gd name="connsiteX10" fmla="*/ 49095 w 296750"/>
              <a:gd name="connsiteY10" fmla="*/ 838511 h 1168673"/>
              <a:gd name="connsiteX11" fmla="*/ 20520 w 296750"/>
              <a:gd name="connsiteY11" fmla="*/ 775011 h 1168673"/>
              <a:gd name="connsiteX12" fmla="*/ 115770 w 296750"/>
              <a:gd name="connsiteY12" fmla="*/ 1003611 h 1168673"/>
              <a:gd name="connsiteX13" fmla="*/ 93545 w 296750"/>
              <a:gd name="connsiteY13" fmla="*/ 959161 h 1168673"/>
              <a:gd name="connsiteX14" fmla="*/ 179270 w 296750"/>
              <a:gd name="connsiteY14" fmla="*/ 1162361 h 1168673"/>
              <a:gd name="connsiteX15" fmla="*/ 144345 w 296750"/>
              <a:gd name="connsiteY15" fmla="*/ 1079811 h 1168673"/>
              <a:gd name="connsiteX16" fmla="*/ 1470 w 296750"/>
              <a:gd name="connsiteY16" fmla="*/ 714686 h 1168673"/>
              <a:gd name="connsiteX17" fmla="*/ 68145 w 296750"/>
              <a:gd name="connsiteY17" fmla="*/ 447986 h 1168673"/>
              <a:gd name="connsiteX18" fmla="*/ 36395 w 296750"/>
              <a:gd name="connsiteY18" fmla="*/ 521011 h 1168673"/>
              <a:gd name="connsiteX19" fmla="*/ 118945 w 296750"/>
              <a:gd name="connsiteY19" fmla="*/ 235261 h 1168673"/>
              <a:gd name="connsiteX20" fmla="*/ 112595 w 296750"/>
              <a:gd name="connsiteY20" fmla="*/ 267011 h 1168673"/>
              <a:gd name="connsiteX21" fmla="*/ 296745 w 296750"/>
              <a:gd name="connsiteY21" fmla="*/ 311 h 116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750" h="1168673">
                <a:moveTo>
                  <a:pt x="296745" y="311"/>
                </a:moveTo>
                <a:cubicBezTo>
                  <a:pt x="297803" y="-8685"/>
                  <a:pt x="144345" y="179699"/>
                  <a:pt x="118945" y="213036"/>
                </a:cubicBezTo>
                <a:cubicBezTo>
                  <a:pt x="93545" y="246373"/>
                  <a:pt x="160749" y="171761"/>
                  <a:pt x="144345" y="200336"/>
                </a:cubicBezTo>
                <a:cubicBezTo>
                  <a:pt x="127941" y="228911"/>
                  <a:pt x="31103" y="361732"/>
                  <a:pt x="20520" y="384486"/>
                </a:cubicBezTo>
                <a:cubicBezTo>
                  <a:pt x="9937" y="407240"/>
                  <a:pt x="82432" y="314107"/>
                  <a:pt x="80845" y="336861"/>
                </a:cubicBezTo>
                <a:cubicBezTo>
                  <a:pt x="79258" y="359615"/>
                  <a:pt x="19991" y="495082"/>
                  <a:pt x="10995" y="521011"/>
                </a:cubicBezTo>
                <a:cubicBezTo>
                  <a:pt x="1999" y="546940"/>
                  <a:pt x="27399" y="469153"/>
                  <a:pt x="26870" y="492436"/>
                </a:cubicBezTo>
                <a:cubicBezTo>
                  <a:pt x="26341" y="515719"/>
                  <a:pt x="5174" y="644836"/>
                  <a:pt x="7820" y="660711"/>
                </a:cubicBezTo>
                <a:cubicBezTo>
                  <a:pt x="10466" y="676586"/>
                  <a:pt x="40628" y="577632"/>
                  <a:pt x="42745" y="587686"/>
                </a:cubicBezTo>
                <a:cubicBezTo>
                  <a:pt x="44862" y="597740"/>
                  <a:pt x="19462" y="679232"/>
                  <a:pt x="20520" y="721036"/>
                </a:cubicBezTo>
                <a:cubicBezTo>
                  <a:pt x="21578" y="762840"/>
                  <a:pt x="49095" y="829515"/>
                  <a:pt x="49095" y="838511"/>
                </a:cubicBezTo>
                <a:cubicBezTo>
                  <a:pt x="49095" y="847507"/>
                  <a:pt x="9408" y="747494"/>
                  <a:pt x="20520" y="775011"/>
                </a:cubicBezTo>
                <a:cubicBezTo>
                  <a:pt x="31632" y="802528"/>
                  <a:pt x="103599" y="972919"/>
                  <a:pt x="115770" y="1003611"/>
                </a:cubicBezTo>
                <a:cubicBezTo>
                  <a:pt x="127941" y="1034303"/>
                  <a:pt x="82962" y="932703"/>
                  <a:pt x="93545" y="959161"/>
                </a:cubicBezTo>
                <a:cubicBezTo>
                  <a:pt x="104128" y="985619"/>
                  <a:pt x="170803" y="1142253"/>
                  <a:pt x="179270" y="1162361"/>
                </a:cubicBezTo>
                <a:cubicBezTo>
                  <a:pt x="187737" y="1182469"/>
                  <a:pt x="173978" y="1154423"/>
                  <a:pt x="144345" y="1079811"/>
                </a:cubicBezTo>
                <a:cubicBezTo>
                  <a:pt x="114712" y="1005199"/>
                  <a:pt x="14170" y="819990"/>
                  <a:pt x="1470" y="714686"/>
                </a:cubicBezTo>
                <a:cubicBezTo>
                  <a:pt x="-11230" y="609382"/>
                  <a:pt x="62324" y="480265"/>
                  <a:pt x="68145" y="447986"/>
                </a:cubicBezTo>
                <a:cubicBezTo>
                  <a:pt x="73966" y="415707"/>
                  <a:pt x="27928" y="556465"/>
                  <a:pt x="36395" y="521011"/>
                </a:cubicBezTo>
                <a:cubicBezTo>
                  <a:pt x="44862" y="485557"/>
                  <a:pt x="106245" y="277594"/>
                  <a:pt x="118945" y="235261"/>
                </a:cubicBezTo>
                <a:cubicBezTo>
                  <a:pt x="131645" y="192928"/>
                  <a:pt x="84549" y="301407"/>
                  <a:pt x="112595" y="267011"/>
                </a:cubicBezTo>
                <a:cubicBezTo>
                  <a:pt x="140641" y="232615"/>
                  <a:pt x="295687" y="9307"/>
                  <a:pt x="296745" y="3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AF59599-CE22-D8B3-8595-7948EF0C1FB4}"/>
              </a:ext>
            </a:extLst>
          </p:cNvPr>
          <p:cNvSpPr/>
          <p:nvPr/>
        </p:nvSpPr>
        <p:spPr>
          <a:xfrm>
            <a:off x="2031501" y="4778366"/>
            <a:ext cx="167256" cy="268524"/>
          </a:xfrm>
          <a:custGeom>
            <a:avLst/>
            <a:gdLst>
              <a:gd name="connsiteX0" fmla="*/ 22724 w 167256"/>
              <a:gd name="connsiteY0" fmla="*/ 9 h 268524"/>
              <a:gd name="connsiteX1" fmla="*/ 76699 w 167256"/>
              <a:gd name="connsiteY1" fmla="*/ 127009 h 268524"/>
              <a:gd name="connsiteX2" fmla="*/ 165599 w 167256"/>
              <a:gd name="connsiteY2" fmla="*/ 263534 h 268524"/>
              <a:gd name="connsiteX3" fmla="*/ 124324 w 167256"/>
              <a:gd name="connsiteY3" fmla="*/ 225434 h 268524"/>
              <a:gd name="connsiteX4" fmla="*/ 499 w 167256"/>
              <a:gd name="connsiteY4" fmla="*/ 98434 h 268524"/>
              <a:gd name="connsiteX5" fmla="*/ 79874 w 167256"/>
              <a:gd name="connsiteY5" fmla="*/ 177809 h 268524"/>
              <a:gd name="connsiteX6" fmla="*/ 57649 w 167256"/>
              <a:gd name="connsiteY6" fmla="*/ 133359 h 268524"/>
              <a:gd name="connsiteX7" fmla="*/ 22724 w 167256"/>
              <a:gd name="connsiteY7" fmla="*/ 9 h 26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256" h="268524">
                <a:moveTo>
                  <a:pt x="22724" y="9"/>
                </a:moveTo>
                <a:cubicBezTo>
                  <a:pt x="25899" y="-1049"/>
                  <a:pt x="52887" y="83088"/>
                  <a:pt x="76699" y="127009"/>
                </a:cubicBezTo>
                <a:cubicBezTo>
                  <a:pt x="100511" y="170930"/>
                  <a:pt x="157662" y="247130"/>
                  <a:pt x="165599" y="263534"/>
                </a:cubicBezTo>
                <a:cubicBezTo>
                  <a:pt x="173537" y="279938"/>
                  <a:pt x="151841" y="252951"/>
                  <a:pt x="124324" y="225434"/>
                </a:cubicBezTo>
                <a:cubicBezTo>
                  <a:pt x="96807" y="197917"/>
                  <a:pt x="7907" y="106372"/>
                  <a:pt x="499" y="98434"/>
                </a:cubicBezTo>
                <a:cubicBezTo>
                  <a:pt x="-6909" y="90497"/>
                  <a:pt x="70349" y="171988"/>
                  <a:pt x="79874" y="177809"/>
                </a:cubicBezTo>
                <a:cubicBezTo>
                  <a:pt x="89399" y="183630"/>
                  <a:pt x="63999" y="161934"/>
                  <a:pt x="57649" y="133359"/>
                </a:cubicBezTo>
                <a:cubicBezTo>
                  <a:pt x="51299" y="104784"/>
                  <a:pt x="19549" y="1067"/>
                  <a:pt x="22724" y="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9A1BF3C-D1B6-4D66-9684-59C21147FE73}"/>
              </a:ext>
            </a:extLst>
          </p:cNvPr>
          <p:cNvSpPr/>
          <p:nvPr/>
        </p:nvSpPr>
        <p:spPr>
          <a:xfrm>
            <a:off x="2097223" y="5037762"/>
            <a:ext cx="272172" cy="223290"/>
          </a:xfrm>
          <a:custGeom>
            <a:avLst/>
            <a:gdLst>
              <a:gd name="connsiteX0" fmla="*/ 49077 w 272172"/>
              <a:gd name="connsiteY0" fmla="*/ 963 h 223290"/>
              <a:gd name="connsiteX1" fmla="*/ 1452 w 272172"/>
              <a:gd name="connsiteY1" fmla="*/ 143838 h 223290"/>
              <a:gd name="connsiteX2" fmla="*/ 55427 w 272172"/>
              <a:gd name="connsiteY2" fmla="*/ 96213 h 223290"/>
              <a:gd name="connsiteX3" fmla="*/ 125277 w 272172"/>
              <a:gd name="connsiteY3" fmla="*/ 96213 h 223290"/>
              <a:gd name="connsiteX4" fmla="*/ 211002 w 272172"/>
              <a:gd name="connsiteY4" fmla="*/ 124788 h 223290"/>
              <a:gd name="connsiteX5" fmla="*/ 271327 w 272172"/>
              <a:gd name="connsiteY5" fmla="*/ 185113 h 223290"/>
              <a:gd name="connsiteX6" fmla="*/ 220527 w 272172"/>
              <a:gd name="connsiteY6" fmla="*/ 223213 h 223290"/>
              <a:gd name="connsiteX7" fmla="*/ 268152 w 272172"/>
              <a:gd name="connsiteY7" fmla="*/ 175588 h 223290"/>
              <a:gd name="connsiteX8" fmla="*/ 93527 w 272172"/>
              <a:gd name="connsiteY8" fmla="*/ 93038 h 223290"/>
              <a:gd name="connsiteX9" fmla="*/ 10977 w 272172"/>
              <a:gd name="connsiteY9" fmla="*/ 156538 h 223290"/>
              <a:gd name="connsiteX10" fmla="*/ 4627 w 272172"/>
              <a:gd name="connsiteY10" fmla="*/ 83513 h 223290"/>
              <a:gd name="connsiteX11" fmla="*/ 49077 w 272172"/>
              <a:gd name="connsiteY11" fmla="*/ 963 h 22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172" h="223290">
                <a:moveTo>
                  <a:pt x="49077" y="963"/>
                </a:moveTo>
                <a:cubicBezTo>
                  <a:pt x="48548" y="11017"/>
                  <a:pt x="394" y="127963"/>
                  <a:pt x="1452" y="143838"/>
                </a:cubicBezTo>
                <a:cubicBezTo>
                  <a:pt x="2510" y="159713"/>
                  <a:pt x="34789" y="104151"/>
                  <a:pt x="55427" y="96213"/>
                </a:cubicBezTo>
                <a:cubicBezTo>
                  <a:pt x="76065" y="88276"/>
                  <a:pt x="99348" y="91451"/>
                  <a:pt x="125277" y="96213"/>
                </a:cubicBezTo>
                <a:cubicBezTo>
                  <a:pt x="151206" y="100975"/>
                  <a:pt x="186660" y="109971"/>
                  <a:pt x="211002" y="124788"/>
                </a:cubicBezTo>
                <a:cubicBezTo>
                  <a:pt x="235344" y="139605"/>
                  <a:pt x="269740" y="168709"/>
                  <a:pt x="271327" y="185113"/>
                </a:cubicBezTo>
                <a:cubicBezTo>
                  <a:pt x="272914" y="201517"/>
                  <a:pt x="221056" y="224800"/>
                  <a:pt x="220527" y="223213"/>
                </a:cubicBezTo>
                <a:cubicBezTo>
                  <a:pt x="219998" y="221626"/>
                  <a:pt x="289319" y="197284"/>
                  <a:pt x="268152" y="175588"/>
                </a:cubicBezTo>
                <a:cubicBezTo>
                  <a:pt x="246985" y="153892"/>
                  <a:pt x="136389" y="96213"/>
                  <a:pt x="93527" y="93038"/>
                </a:cubicBezTo>
                <a:cubicBezTo>
                  <a:pt x="50665" y="89863"/>
                  <a:pt x="25794" y="158125"/>
                  <a:pt x="10977" y="156538"/>
                </a:cubicBezTo>
                <a:cubicBezTo>
                  <a:pt x="-3840" y="154951"/>
                  <a:pt x="-1194" y="104680"/>
                  <a:pt x="4627" y="83513"/>
                </a:cubicBezTo>
                <a:cubicBezTo>
                  <a:pt x="10448" y="62346"/>
                  <a:pt x="49606" y="-9091"/>
                  <a:pt x="49077" y="9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C521E83-78B1-CC58-6101-00A892CC1409}"/>
              </a:ext>
            </a:extLst>
          </p:cNvPr>
          <p:cNvSpPr/>
          <p:nvPr/>
        </p:nvSpPr>
        <p:spPr>
          <a:xfrm>
            <a:off x="2088868" y="5028906"/>
            <a:ext cx="297959" cy="116691"/>
          </a:xfrm>
          <a:custGeom>
            <a:avLst/>
            <a:gdLst>
              <a:gd name="connsiteX0" fmla="*/ 282 w 297959"/>
              <a:gd name="connsiteY0" fmla="*/ 41569 h 116691"/>
              <a:gd name="connsiteX1" fmla="*/ 111407 w 297959"/>
              <a:gd name="connsiteY1" fmla="*/ 35219 h 116691"/>
              <a:gd name="connsiteX2" fmla="*/ 187607 w 297959"/>
              <a:gd name="connsiteY2" fmla="*/ 60619 h 116691"/>
              <a:gd name="connsiteX3" fmla="*/ 159032 w 297959"/>
              <a:gd name="connsiteY3" fmla="*/ 28869 h 116691"/>
              <a:gd name="connsiteX4" fmla="*/ 292382 w 297959"/>
              <a:gd name="connsiteY4" fmla="*/ 114594 h 116691"/>
              <a:gd name="connsiteX5" fmla="*/ 257457 w 297959"/>
              <a:gd name="connsiteY5" fmla="*/ 82844 h 116691"/>
              <a:gd name="connsiteX6" fmla="*/ 117757 w 297959"/>
              <a:gd name="connsiteY6" fmla="*/ 294 h 116691"/>
              <a:gd name="connsiteX7" fmla="*/ 200307 w 297959"/>
              <a:gd name="connsiteY7" fmla="*/ 54269 h 116691"/>
              <a:gd name="connsiteX8" fmla="*/ 146332 w 297959"/>
              <a:gd name="connsiteY8" fmla="*/ 25694 h 116691"/>
              <a:gd name="connsiteX9" fmla="*/ 282 w 297959"/>
              <a:gd name="connsiteY9" fmla="*/ 41569 h 11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959" h="116691">
                <a:moveTo>
                  <a:pt x="282" y="41569"/>
                </a:moveTo>
                <a:cubicBezTo>
                  <a:pt x="-5539" y="43157"/>
                  <a:pt x="80186" y="32044"/>
                  <a:pt x="111407" y="35219"/>
                </a:cubicBezTo>
                <a:cubicBezTo>
                  <a:pt x="142628" y="38394"/>
                  <a:pt x="179670" y="61677"/>
                  <a:pt x="187607" y="60619"/>
                </a:cubicBezTo>
                <a:cubicBezTo>
                  <a:pt x="195544" y="59561"/>
                  <a:pt x="141570" y="19873"/>
                  <a:pt x="159032" y="28869"/>
                </a:cubicBezTo>
                <a:cubicBezTo>
                  <a:pt x="176495" y="37865"/>
                  <a:pt x="275978" y="105598"/>
                  <a:pt x="292382" y="114594"/>
                </a:cubicBezTo>
                <a:cubicBezTo>
                  <a:pt x="308786" y="123590"/>
                  <a:pt x="286561" y="101894"/>
                  <a:pt x="257457" y="82844"/>
                </a:cubicBezTo>
                <a:cubicBezTo>
                  <a:pt x="228353" y="63794"/>
                  <a:pt x="127282" y="5057"/>
                  <a:pt x="117757" y="294"/>
                </a:cubicBezTo>
                <a:cubicBezTo>
                  <a:pt x="108232" y="-4469"/>
                  <a:pt x="195545" y="50036"/>
                  <a:pt x="200307" y="54269"/>
                </a:cubicBezTo>
                <a:cubicBezTo>
                  <a:pt x="205069" y="58502"/>
                  <a:pt x="176494" y="29927"/>
                  <a:pt x="146332" y="25694"/>
                </a:cubicBezTo>
                <a:cubicBezTo>
                  <a:pt x="116170" y="21461"/>
                  <a:pt x="6103" y="39981"/>
                  <a:pt x="282" y="4156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7B5477B-0B80-793A-BFBC-D1D6C5E5D85F}"/>
              </a:ext>
            </a:extLst>
          </p:cNvPr>
          <p:cNvSpPr/>
          <p:nvPr/>
        </p:nvSpPr>
        <p:spPr>
          <a:xfrm>
            <a:off x="2085928" y="5083165"/>
            <a:ext cx="290735" cy="73301"/>
          </a:xfrm>
          <a:custGeom>
            <a:avLst/>
            <a:gdLst>
              <a:gd name="connsiteX0" fmla="*/ 47 w 290735"/>
              <a:gd name="connsiteY0" fmla="*/ 22235 h 73301"/>
              <a:gd name="connsiteX1" fmla="*/ 133397 w 290735"/>
              <a:gd name="connsiteY1" fmla="*/ 19060 h 73301"/>
              <a:gd name="connsiteX2" fmla="*/ 165147 w 290735"/>
              <a:gd name="connsiteY2" fmla="*/ 22235 h 73301"/>
              <a:gd name="connsiteX3" fmla="*/ 142922 w 290735"/>
              <a:gd name="connsiteY3" fmla="*/ 6360 h 73301"/>
              <a:gd name="connsiteX4" fmla="*/ 288972 w 290735"/>
              <a:gd name="connsiteY4" fmla="*/ 73035 h 73301"/>
              <a:gd name="connsiteX5" fmla="*/ 219122 w 290735"/>
              <a:gd name="connsiteY5" fmla="*/ 28585 h 73301"/>
              <a:gd name="connsiteX6" fmla="*/ 149272 w 290735"/>
              <a:gd name="connsiteY6" fmla="*/ 10 h 73301"/>
              <a:gd name="connsiteX7" fmla="*/ 47 w 290735"/>
              <a:gd name="connsiteY7" fmla="*/ 22235 h 7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735" h="73301">
                <a:moveTo>
                  <a:pt x="47" y="22235"/>
                </a:moveTo>
                <a:cubicBezTo>
                  <a:pt x="-2599" y="25410"/>
                  <a:pt x="105880" y="19060"/>
                  <a:pt x="133397" y="19060"/>
                </a:cubicBezTo>
                <a:cubicBezTo>
                  <a:pt x="160914" y="19060"/>
                  <a:pt x="163559" y="24352"/>
                  <a:pt x="165147" y="22235"/>
                </a:cubicBezTo>
                <a:cubicBezTo>
                  <a:pt x="166735" y="20118"/>
                  <a:pt x="122284" y="-2107"/>
                  <a:pt x="142922" y="6360"/>
                </a:cubicBezTo>
                <a:cubicBezTo>
                  <a:pt x="163560" y="14827"/>
                  <a:pt x="276272" y="69331"/>
                  <a:pt x="288972" y="73035"/>
                </a:cubicBezTo>
                <a:cubicBezTo>
                  <a:pt x="301672" y="76739"/>
                  <a:pt x="242405" y="40756"/>
                  <a:pt x="219122" y="28585"/>
                </a:cubicBezTo>
                <a:cubicBezTo>
                  <a:pt x="195839" y="16414"/>
                  <a:pt x="187901" y="539"/>
                  <a:pt x="149272" y="10"/>
                </a:cubicBezTo>
                <a:cubicBezTo>
                  <a:pt x="110643" y="-519"/>
                  <a:pt x="2693" y="19060"/>
                  <a:pt x="47" y="2223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8CA7E92-42B7-EEF8-7E22-5D93089DCF03}"/>
              </a:ext>
            </a:extLst>
          </p:cNvPr>
          <p:cNvSpPr/>
          <p:nvPr/>
        </p:nvSpPr>
        <p:spPr>
          <a:xfrm>
            <a:off x="2000587" y="5139359"/>
            <a:ext cx="209848" cy="495082"/>
          </a:xfrm>
          <a:custGeom>
            <a:avLst/>
            <a:gdLst>
              <a:gd name="connsiteX0" fmla="*/ 209213 w 209848"/>
              <a:gd name="connsiteY0" fmla="*/ 966 h 495082"/>
              <a:gd name="connsiteX1" fmla="*/ 12363 w 209848"/>
              <a:gd name="connsiteY1" fmla="*/ 245441 h 495082"/>
              <a:gd name="connsiteX2" fmla="*/ 37763 w 209848"/>
              <a:gd name="connsiteY2" fmla="*/ 197816 h 495082"/>
              <a:gd name="connsiteX3" fmla="*/ 2838 w 209848"/>
              <a:gd name="connsiteY3" fmla="*/ 486741 h 495082"/>
              <a:gd name="connsiteX4" fmla="*/ 2838 w 209848"/>
              <a:gd name="connsiteY4" fmla="*/ 407366 h 495082"/>
              <a:gd name="connsiteX5" fmla="*/ 9188 w 209848"/>
              <a:gd name="connsiteY5" fmla="*/ 305766 h 495082"/>
              <a:gd name="connsiteX6" fmla="*/ 47288 w 209848"/>
              <a:gd name="connsiteY6" fmla="*/ 13666 h 495082"/>
              <a:gd name="connsiteX7" fmla="*/ 44113 w 209848"/>
              <a:gd name="connsiteY7" fmla="*/ 188291 h 495082"/>
              <a:gd name="connsiteX8" fmla="*/ 72688 w 209848"/>
              <a:gd name="connsiteY8" fmla="*/ 73991 h 495082"/>
              <a:gd name="connsiteX9" fmla="*/ 75863 w 209848"/>
              <a:gd name="connsiteY9" fmla="*/ 156541 h 495082"/>
              <a:gd name="connsiteX10" fmla="*/ 209213 w 209848"/>
              <a:gd name="connsiteY10" fmla="*/ 966 h 4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848" h="495082">
                <a:moveTo>
                  <a:pt x="209213" y="966"/>
                </a:moveTo>
                <a:cubicBezTo>
                  <a:pt x="198630" y="15783"/>
                  <a:pt x="40938" y="212633"/>
                  <a:pt x="12363" y="245441"/>
                </a:cubicBezTo>
                <a:cubicBezTo>
                  <a:pt x="-16212" y="278249"/>
                  <a:pt x="39351" y="157599"/>
                  <a:pt x="37763" y="197816"/>
                </a:cubicBezTo>
                <a:cubicBezTo>
                  <a:pt x="36175" y="238033"/>
                  <a:pt x="8659" y="451816"/>
                  <a:pt x="2838" y="486741"/>
                </a:cubicBezTo>
                <a:cubicBezTo>
                  <a:pt x="-2983" y="521666"/>
                  <a:pt x="1780" y="437528"/>
                  <a:pt x="2838" y="407366"/>
                </a:cubicBezTo>
                <a:cubicBezTo>
                  <a:pt x="3896" y="377204"/>
                  <a:pt x="1780" y="371382"/>
                  <a:pt x="9188" y="305766"/>
                </a:cubicBezTo>
                <a:cubicBezTo>
                  <a:pt x="16596" y="240150"/>
                  <a:pt x="41467" y="33245"/>
                  <a:pt x="47288" y="13666"/>
                </a:cubicBezTo>
                <a:cubicBezTo>
                  <a:pt x="53109" y="-5913"/>
                  <a:pt x="39880" y="178237"/>
                  <a:pt x="44113" y="188291"/>
                </a:cubicBezTo>
                <a:cubicBezTo>
                  <a:pt x="48346" y="198345"/>
                  <a:pt x="67396" y="79283"/>
                  <a:pt x="72688" y="73991"/>
                </a:cubicBezTo>
                <a:cubicBezTo>
                  <a:pt x="77980" y="68699"/>
                  <a:pt x="56813" y="166595"/>
                  <a:pt x="75863" y="156541"/>
                </a:cubicBezTo>
                <a:cubicBezTo>
                  <a:pt x="94913" y="146487"/>
                  <a:pt x="219796" y="-13851"/>
                  <a:pt x="209213" y="9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322DA60-A3BC-3C8E-135D-04A86B5AE855}"/>
              </a:ext>
            </a:extLst>
          </p:cNvPr>
          <p:cNvSpPr/>
          <p:nvPr/>
        </p:nvSpPr>
        <p:spPr>
          <a:xfrm>
            <a:off x="1917073" y="5609617"/>
            <a:ext cx="134797" cy="756614"/>
          </a:xfrm>
          <a:custGeom>
            <a:avLst/>
            <a:gdLst>
              <a:gd name="connsiteX0" fmla="*/ 80002 w 134797"/>
              <a:gd name="connsiteY0" fmla="*/ 608 h 756614"/>
              <a:gd name="connsiteX1" fmla="*/ 133977 w 134797"/>
              <a:gd name="connsiteY1" fmla="*/ 175233 h 756614"/>
              <a:gd name="connsiteX2" fmla="*/ 29202 w 134797"/>
              <a:gd name="connsiteY2" fmla="*/ 480033 h 756614"/>
              <a:gd name="connsiteX3" fmla="*/ 67302 w 134797"/>
              <a:gd name="connsiteY3" fmla="*/ 387958 h 756614"/>
              <a:gd name="connsiteX4" fmla="*/ 627 w 134797"/>
              <a:gd name="connsiteY4" fmla="*/ 556233 h 756614"/>
              <a:gd name="connsiteX5" fmla="*/ 114927 w 134797"/>
              <a:gd name="connsiteY5" fmla="*/ 413358 h 756614"/>
              <a:gd name="connsiteX6" fmla="*/ 64127 w 134797"/>
              <a:gd name="connsiteY6" fmla="*/ 480033 h 756614"/>
              <a:gd name="connsiteX7" fmla="*/ 76827 w 134797"/>
              <a:gd name="connsiteY7" fmla="*/ 600683 h 756614"/>
              <a:gd name="connsiteX8" fmla="*/ 114927 w 134797"/>
              <a:gd name="connsiteY8" fmla="*/ 756258 h 756614"/>
              <a:gd name="connsiteX9" fmla="*/ 83177 w 134797"/>
              <a:gd name="connsiteY9" fmla="*/ 638783 h 756614"/>
              <a:gd name="connsiteX10" fmla="*/ 60952 w 134797"/>
              <a:gd name="connsiteY10" fmla="*/ 492733 h 756614"/>
              <a:gd name="connsiteX11" fmla="*/ 127627 w 134797"/>
              <a:gd name="connsiteY11" fmla="*/ 124433 h 756614"/>
              <a:gd name="connsiteX12" fmla="*/ 118102 w 134797"/>
              <a:gd name="connsiteY12" fmla="*/ 232383 h 756614"/>
              <a:gd name="connsiteX13" fmla="*/ 80002 w 134797"/>
              <a:gd name="connsiteY13" fmla="*/ 608 h 75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797" h="756614">
                <a:moveTo>
                  <a:pt x="80002" y="608"/>
                </a:moveTo>
                <a:cubicBezTo>
                  <a:pt x="82648" y="-8917"/>
                  <a:pt x="142444" y="95329"/>
                  <a:pt x="133977" y="175233"/>
                </a:cubicBezTo>
                <a:cubicBezTo>
                  <a:pt x="125510" y="255137"/>
                  <a:pt x="40314" y="444579"/>
                  <a:pt x="29202" y="480033"/>
                </a:cubicBezTo>
                <a:cubicBezTo>
                  <a:pt x="18089" y="515487"/>
                  <a:pt x="72065" y="375258"/>
                  <a:pt x="67302" y="387958"/>
                </a:cubicBezTo>
                <a:cubicBezTo>
                  <a:pt x="62539" y="400658"/>
                  <a:pt x="-7310" y="552000"/>
                  <a:pt x="627" y="556233"/>
                </a:cubicBezTo>
                <a:cubicBezTo>
                  <a:pt x="8564" y="560466"/>
                  <a:pt x="104344" y="426058"/>
                  <a:pt x="114927" y="413358"/>
                </a:cubicBezTo>
                <a:cubicBezTo>
                  <a:pt x="125510" y="400658"/>
                  <a:pt x="70477" y="448812"/>
                  <a:pt x="64127" y="480033"/>
                </a:cubicBezTo>
                <a:cubicBezTo>
                  <a:pt x="57777" y="511254"/>
                  <a:pt x="68360" y="554646"/>
                  <a:pt x="76827" y="600683"/>
                </a:cubicBezTo>
                <a:cubicBezTo>
                  <a:pt x="85294" y="646720"/>
                  <a:pt x="113869" y="749908"/>
                  <a:pt x="114927" y="756258"/>
                </a:cubicBezTo>
                <a:cubicBezTo>
                  <a:pt x="115985" y="762608"/>
                  <a:pt x="92173" y="682704"/>
                  <a:pt x="83177" y="638783"/>
                </a:cubicBezTo>
                <a:cubicBezTo>
                  <a:pt x="74181" y="594862"/>
                  <a:pt x="53544" y="578458"/>
                  <a:pt x="60952" y="492733"/>
                </a:cubicBezTo>
                <a:cubicBezTo>
                  <a:pt x="68360" y="407008"/>
                  <a:pt x="118102" y="167825"/>
                  <a:pt x="127627" y="124433"/>
                </a:cubicBezTo>
                <a:cubicBezTo>
                  <a:pt x="137152" y="81041"/>
                  <a:pt x="123394" y="247729"/>
                  <a:pt x="118102" y="232383"/>
                </a:cubicBezTo>
                <a:cubicBezTo>
                  <a:pt x="112810" y="217037"/>
                  <a:pt x="77356" y="10133"/>
                  <a:pt x="80002" y="6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1DDBCFD-0ECE-7980-236C-11B228F1466D}"/>
              </a:ext>
            </a:extLst>
          </p:cNvPr>
          <p:cNvSpPr/>
          <p:nvPr/>
        </p:nvSpPr>
        <p:spPr>
          <a:xfrm>
            <a:off x="2356970" y="4679542"/>
            <a:ext cx="311141" cy="449708"/>
          </a:xfrm>
          <a:custGeom>
            <a:avLst/>
            <a:gdLst>
              <a:gd name="connsiteX0" fmla="*/ 310030 w 311141"/>
              <a:gd name="connsiteY0" fmla="*/ 127408 h 449708"/>
              <a:gd name="connsiteX1" fmla="*/ 125880 w 311141"/>
              <a:gd name="connsiteY1" fmla="*/ 263933 h 449708"/>
              <a:gd name="connsiteX2" fmla="*/ 224305 w 311141"/>
              <a:gd name="connsiteY2" fmla="*/ 257583 h 449708"/>
              <a:gd name="connsiteX3" fmla="*/ 8405 w 311141"/>
              <a:gd name="connsiteY3" fmla="*/ 438558 h 449708"/>
              <a:gd name="connsiteX4" fmla="*/ 62380 w 311141"/>
              <a:gd name="connsiteY4" fmla="*/ 413158 h 449708"/>
              <a:gd name="connsiteX5" fmla="*/ 233830 w 311141"/>
              <a:gd name="connsiteY5" fmla="*/ 273458 h 449708"/>
              <a:gd name="connsiteX6" fmla="*/ 173505 w 311141"/>
              <a:gd name="connsiteY6" fmla="*/ 286158 h 449708"/>
              <a:gd name="connsiteX7" fmla="*/ 198905 w 311141"/>
              <a:gd name="connsiteY7" fmla="*/ 229008 h 449708"/>
              <a:gd name="connsiteX8" fmla="*/ 256055 w 311141"/>
              <a:gd name="connsiteY8" fmla="*/ 408 h 449708"/>
              <a:gd name="connsiteX9" fmla="*/ 205255 w 311141"/>
              <a:gd name="connsiteY9" fmla="*/ 171858 h 449708"/>
              <a:gd name="connsiteX10" fmla="*/ 310030 w 311141"/>
              <a:gd name="connsiteY10" fmla="*/ 127408 h 44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141" h="449708">
                <a:moveTo>
                  <a:pt x="310030" y="127408"/>
                </a:moveTo>
                <a:cubicBezTo>
                  <a:pt x="296801" y="142754"/>
                  <a:pt x="140167" y="242237"/>
                  <a:pt x="125880" y="263933"/>
                </a:cubicBezTo>
                <a:cubicBezTo>
                  <a:pt x="111592" y="285629"/>
                  <a:pt x="243884" y="228479"/>
                  <a:pt x="224305" y="257583"/>
                </a:cubicBezTo>
                <a:cubicBezTo>
                  <a:pt x="204726" y="286687"/>
                  <a:pt x="35392" y="412629"/>
                  <a:pt x="8405" y="438558"/>
                </a:cubicBezTo>
                <a:cubicBezTo>
                  <a:pt x="-18582" y="464487"/>
                  <a:pt x="24809" y="440675"/>
                  <a:pt x="62380" y="413158"/>
                </a:cubicBezTo>
                <a:cubicBezTo>
                  <a:pt x="99951" y="385641"/>
                  <a:pt x="215309" y="294625"/>
                  <a:pt x="233830" y="273458"/>
                </a:cubicBezTo>
                <a:cubicBezTo>
                  <a:pt x="252351" y="252291"/>
                  <a:pt x="179326" y="293566"/>
                  <a:pt x="173505" y="286158"/>
                </a:cubicBezTo>
                <a:cubicBezTo>
                  <a:pt x="167684" y="278750"/>
                  <a:pt x="185147" y="276633"/>
                  <a:pt x="198905" y="229008"/>
                </a:cubicBezTo>
                <a:cubicBezTo>
                  <a:pt x="212663" y="181383"/>
                  <a:pt x="254997" y="9933"/>
                  <a:pt x="256055" y="408"/>
                </a:cubicBezTo>
                <a:cubicBezTo>
                  <a:pt x="257113" y="-9117"/>
                  <a:pt x="196259" y="150691"/>
                  <a:pt x="205255" y="171858"/>
                </a:cubicBezTo>
                <a:cubicBezTo>
                  <a:pt x="214251" y="193025"/>
                  <a:pt x="323259" y="112062"/>
                  <a:pt x="310030" y="1274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85496CA2-FC18-44F8-BC1C-1CA4DA245748}"/>
              </a:ext>
            </a:extLst>
          </p:cNvPr>
          <p:cNvSpPr/>
          <p:nvPr/>
        </p:nvSpPr>
        <p:spPr>
          <a:xfrm>
            <a:off x="2106460" y="3977386"/>
            <a:ext cx="187005" cy="1107739"/>
          </a:xfrm>
          <a:custGeom>
            <a:avLst/>
            <a:gdLst>
              <a:gd name="connsiteX0" fmla="*/ 185890 w 187005"/>
              <a:gd name="connsiteY0" fmla="*/ 889 h 1107739"/>
              <a:gd name="connsiteX1" fmla="*/ 36665 w 187005"/>
              <a:gd name="connsiteY1" fmla="*/ 331089 h 1107739"/>
              <a:gd name="connsiteX2" fmla="*/ 23965 w 187005"/>
              <a:gd name="connsiteY2" fmla="*/ 581914 h 1107739"/>
              <a:gd name="connsiteX3" fmla="*/ 1740 w 187005"/>
              <a:gd name="connsiteY3" fmla="*/ 524764 h 1107739"/>
              <a:gd name="connsiteX4" fmla="*/ 74765 w 187005"/>
              <a:gd name="connsiteY4" fmla="*/ 785114 h 1107739"/>
              <a:gd name="connsiteX5" fmla="*/ 182715 w 187005"/>
              <a:gd name="connsiteY5" fmla="*/ 1080389 h 1107739"/>
              <a:gd name="connsiteX6" fmla="*/ 154140 w 187005"/>
              <a:gd name="connsiteY6" fmla="*/ 1045464 h 1107739"/>
              <a:gd name="connsiteX7" fmla="*/ 49365 w 187005"/>
              <a:gd name="connsiteY7" fmla="*/ 645414 h 1107739"/>
              <a:gd name="connsiteX8" fmla="*/ 17615 w 187005"/>
              <a:gd name="connsiteY8" fmla="*/ 315214 h 1107739"/>
              <a:gd name="connsiteX9" fmla="*/ 17615 w 187005"/>
              <a:gd name="connsiteY9" fmla="*/ 416814 h 1107739"/>
              <a:gd name="connsiteX10" fmla="*/ 49365 w 187005"/>
              <a:gd name="connsiteY10" fmla="*/ 239014 h 1107739"/>
              <a:gd name="connsiteX11" fmla="*/ 185890 w 187005"/>
              <a:gd name="connsiteY11" fmla="*/ 889 h 110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005" h="1107739">
                <a:moveTo>
                  <a:pt x="185890" y="889"/>
                </a:moveTo>
                <a:cubicBezTo>
                  <a:pt x="183773" y="16235"/>
                  <a:pt x="63652" y="234252"/>
                  <a:pt x="36665" y="331089"/>
                </a:cubicBezTo>
                <a:cubicBezTo>
                  <a:pt x="9677" y="427927"/>
                  <a:pt x="29786" y="549635"/>
                  <a:pt x="23965" y="581914"/>
                </a:cubicBezTo>
                <a:cubicBezTo>
                  <a:pt x="18144" y="614193"/>
                  <a:pt x="-6727" y="490897"/>
                  <a:pt x="1740" y="524764"/>
                </a:cubicBezTo>
                <a:cubicBezTo>
                  <a:pt x="10207" y="558631"/>
                  <a:pt x="44603" y="692510"/>
                  <a:pt x="74765" y="785114"/>
                </a:cubicBezTo>
                <a:cubicBezTo>
                  <a:pt x="104927" y="877718"/>
                  <a:pt x="169486" y="1036997"/>
                  <a:pt x="182715" y="1080389"/>
                </a:cubicBezTo>
                <a:cubicBezTo>
                  <a:pt x="195944" y="1123781"/>
                  <a:pt x="176365" y="1117960"/>
                  <a:pt x="154140" y="1045464"/>
                </a:cubicBezTo>
                <a:cubicBezTo>
                  <a:pt x="131915" y="972968"/>
                  <a:pt x="72119" y="767122"/>
                  <a:pt x="49365" y="645414"/>
                </a:cubicBezTo>
                <a:cubicBezTo>
                  <a:pt x="26611" y="523706"/>
                  <a:pt x="22907" y="353314"/>
                  <a:pt x="17615" y="315214"/>
                </a:cubicBezTo>
                <a:cubicBezTo>
                  <a:pt x="12323" y="277114"/>
                  <a:pt x="12323" y="429514"/>
                  <a:pt x="17615" y="416814"/>
                </a:cubicBezTo>
                <a:cubicBezTo>
                  <a:pt x="22907" y="404114"/>
                  <a:pt x="20790" y="305160"/>
                  <a:pt x="49365" y="239014"/>
                </a:cubicBezTo>
                <a:cubicBezTo>
                  <a:pt x="77940" y="172868"/>
                  <a:pt x="188007" y="-14457"/>
                  <a:pt x="185890" y="8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43DE89B-23CC-8775-27A2-1A498D0B9CB6}"/>
              </a:ext>
            </a:extLst>
          </p:cNvPr>
          <p:cNvSpPr/>
          <p:nvPr/>
        </p:nvSpPr>
        <p:spPr>
          <a:xfrm>
            <a:off x="2187508" y="5241322"/>
            <a:ext cx="528960" cy="844278"/>
          </a:xfrm>
          <a:custGeom>
            <a:avLst/>
            <a:gdLst>
              <a:gd name="connsiteX0" fmla="*/ 38167 w 528960"/>
              <a:gd name="connsiteY0" fmla="*/ 603 h 844278"/>
              <a:gd name="connsiteX1" fmla="*/ 34992 w 528960"/>
              <a:gd name="connsiteY1" fmla="*/ 219678 h 844278"/>
              <a:gd name="connsiteX2" fmla="*/ 206442 w 528960"/>
              <a:gd name="connsiteY2" fmla="*/ 435578 h 844278"/>
              <a:gd name="connsiteX3" fmla="*/ 152467 w 528960"/>
              <a:gd name="connsiteY3" fmla="*/ 435578 h 844278"/>
              <a:gd name="connsiteX4" fmla="*/ 381067 w 528960"/>
              <a:gd name="connsiteY4" fmla="*/ 622903 h 844278"/>
              <a:gd name="connsiteX5" fmla="*/ 527117 w 528960"/>
              <a:gd name="connsiteY5" fmla="*/ 838803 h 844278"/>
              <a:gd name="connsiteX6" fmla="*/ 454092 w 528960"/>
              <a:gd name="connsiteY6" fmla="*/ 759428 h 844278"/>
              <a:gd name="connsiteX7" fmla="*/ 320742 w 528960"/>
              <a:gd name="connsiteY7" fmla="*/ 540353 h 844278"/>
              <a:gd name="connsiteX8" fmla="*/ 139767 w 528960"/>
              <a:gd name="connsiteY8" fmla="*/ 416528 h 844278"/>
              <a:gd name="connsiteX9" fmla="*/ 67 w 528960"/>
              <a:gd name="connsiteY9" fmla="*/ 337153 h 844278"/>
              <a:gd name="connsiteX10" fmla="*/ 120717 w 528960"/>
              <a:gd name="connsiteY10" fmla="*/ 422878 h 844278"/>
              <a:gd name="connsiteX11" fmla="*/ 79442 w 528960"/>
              <a:gd name="connsiteY11" fmla="*/ 324453 h 844278"/>
              <a:gd name="connsiteX12" fmla="*/ 66742 w 528960"/>
              <a:gd name="connsiteY12" fmla="*/ 254603 h 844278"/>
              <a:gd name="connsiteX13" fmla="*/ 28642 w 528960"/>
              <a:gd name="connsiteY13" fmla="*/ 156178 h 844278"/>
              <a:gd name="connsiteX14" fmla="*/ 38167 w 528960"/>
              <a:gd name="connsiteY14" fmla="*/ 603 h 84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8960" h="844278">
                <a:moveTo>
                  <a:pt x="38167" y="603"/>
                </a:moveTo>
                <a:cubicBezTo>
                  <a:pt x="39225" y="11186"/>
                  <a:pt x="6946" y="147182"/>
                  <a:pt x="34992" y="219678"/>
                </a:cubicBezTo>
                <a:cubicBezTo>
                  <a:pt x="63038" y="292174"/>
                  <a:pt x="186863" y="399595"/>
                  <a:pt x="206442" y="435578"/>
                </a:cubicBezTo>
                <a:cubicBezTo>
                  <a:pt x="226021" y="471561"/>
                  <a:pt x="123363" y="404357"/>
                  <a:pt x="152467" y="435578"/>
                </a:cubicBezTo>
                <a:cubicBezTo>
                  <a:pt x="181571" y="466799"/>
                  <a:pt x="318625" y="555699"/>
                  <a:pt x="381067" y="622903"/>
                </a:cubicBezTo>
                <a:cubicBezTo>
                  <a:pt x="443509" y="690107"/>
                  <a:pt x="514946" y="816049"/>
                  <a:pt x="527117" y="838803"/>
                </a:cubicBezTo>
                <a:cubicBezTo>
                  <a:pt x="539288" y="861557"/>
                  <a:pt x="488488" y="809170"/>
                  <a:pt x="454092" y="759428"/>
                </a:cubicBezTo>
                <a:cubicBezTo>
                  <a:pt x="419696" y="709686"/>
                  <a:pt x="373130" y="597503"/>
                  <a:pt x="320742" y="540353"/>
                </a:cubicBezTo>
                <a:cubicBezTo>
                  <a:pt x="268354" y="483203"/>
                  <a:pt x="193213" y="450395"/>
                  <a:pt x="139767" y="416528"/>
                </a:cubicBezTo>
                <a:cubicBezTo>
                  <a:pt x="86321" y="382661"/>
                  <a:pt x="3242" y="336095"/>
                  <a:pt x="67" y="337153"/>
                </a:cubicBezTo>
                <a:cubicBezTo>
                  <a:pt x="-3108" y="338211"/>
                  <a:pt x="107488" y="424995"/>
                  <a:pt x="120717" y="422878"/>
                </a:cubicBezTo>
                <a:cubicBezTo>
                  <a:pt x="133946" y="420761"/>
                  <a:pt x="88438" y="352499"/>
                  <a:pt x="79442" y="324453"/>
                </a:cubicBezTo>
                <a:cubicBezTo>
                  <a:pt x="70446" y="296407"/>
                  <a:pt x="75209" y="282649"/>
                  <a:pt x="66742" y="254603"/>
                </a:cubicBezTo>
                <a:cubicBezTo>
                  <a:pt x="58275" y="226557"/>
                  <a:pt x="33934" y="190574"/>
                  <a:pt x="28642" y="156178"/>
                </a:cubicBezTo>
                <a:cubicBezTo>
                  <a:pt x="23350" y="121782"/>
                  <a:pt x="37109" y="-9980"/>
                  <a:pt x="38167" y="6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83653C17-3D0D-9B31-CF1C-0BB01C0A182D}"/>
              </a:ext>
            </a:extLst>
          </p:cNvPr>
          <p:cNvSpPr/>
          <p:nvPr/>
        </p:nvSpPr>
        <p:spPr>
          <a:xfrm>
            <a:off x="2143119" y="5695932"/>
            <a:ext cx="502083" cy="931409"/>
          </a:xfrm>
          <a:custGeom>
            <a:avLst/>
            <a:gdLst>
              <a:gd name="connsiteX0" fmla="*/ 6 w 502083"/>
              <a:gd name="connsiteY0" fmla="*/ 18 h 931409"/>
              <a:gd name="connsiteX1" fmla="*/ 361956 w 502083"/>
              <a:gd name="connsiteY1" fmla="*/ 368318 h 931409"/>
              <a:gd name="connsiteX2" fmla="*/ 460381 w 502083"/>
              <a:gd name="connsiteY2" fmla="*/ 542943 h 931409"/>
              <a:gd name="connsiteX3" fmla="*/ 415931 w 502083"/>
              <a:gd name="connsiteY3" fmla="*/ 917593 h 931409"/>
              <a:gd name="connsiteX4" fmla="*/ 434981 w 502083"/>
              <a:gd name="connsiteY4" fmla="*/ 819168 h 931409"/>
              <a:gd name="connsiteX5" fmla="*/ 501656 w 502083"/>
              <a:gd name="connsiteY5" fmla="*/ 520718 h 931409"/>
              <a:gd name="connsiteX6" fmla="*/ 463556 w 502083"/>
              <a:gd name="connsiteY6" fmla="*/ 600093 h 931409"/>
              <a:gd name="connsiteX7" fmla="*/ 463556 w 502083"/>
              <a:gd name="connsiteY7" fmla="*/ 463568 h 931409"/>
              <a:gd name="connsiteX8" fmla="*/ 352431 w 502083"/>
              <a:gd name="connsiteY8" fmla="*/ 352443 h 931409"/>
              <a:gd name="connsiteX9" fmla="*/ 6 w 502083"/>
              <a:gd name="connsiteY9" fmla="*/ 18 h 93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083" h="931409">
                <a:moveTo>
                  <a:pt x="6" y="18"/>
                </a:moveTo>
                <a:cubicBezTo>
                  <a:pt x="1594" y="2664"/>
                  <a:pt x="285227" y="277831"/>
                  <a:pt x="361956" y="368318"/>
                </a:cubicBezTo>
                <a:cubicBezTo>
                  <a:pt x="438685" y="458805"/>
                  <a:pt x="451385" y="451397"/>
                  <a:pt x="460381" y="542943"/>
                </a:cubicBezTo>
                <a:cubicBezTo>
                  <a:pt x="469377" y="634489"/>
                  <a:pt x="420164" y="871556"/>
                  <a:pt x="415931" y="917593"/>
                </a:cubicBezTo>
                <a:cubicBezTo>
                  <a:pt x="411698" y="963631"/>
                  <a:pt x="420694" y="885314"/>
                  <a:pt x="434981" y="819168"/>
                </a:cubicBezTo>
                <a:cubicBezTo>
                  <a:pt x="449268" y="753022"/>
                  <a:pt x="496894" y="557231"/>
                  <a:pt x="501656" y="520718"/>
                </a:cubicBezTo>
                <a:cubicBezTo>
                  <a:pt x="506419" y="484206"/>
                  <a:pt x="469906" y="609618"/>
                  <a:pt x="463556" y="600093"/>
                </a:cubicBezTo>
                <a:cubicBezTo>
                  <a:pt x="457206" y="590568"/>
                  <a:pt x="482077" y="504843"/>
                  <a:pt x="463556" y="463568"/>
                </a:cubicBezTo>
                <a:cubicBezTo>
                  <a:pt x="445035" y="422293"/>
                  <a:pt x="426514" y="429701"/>
                  <a:pt x="352431" y="352443"/>
                </a:cubicBezTo>
                <a:cubicBezTo>
                  <a:pt x="278348" y="275185"/>
                  <a:pt x="-1582" y="-2628"/>
                  <a:pt x="6" y="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289B33B-0B7D-2C86-BC41-813C5981AF18}"/>
              </a:ext>
            </a:extLst>
          </p:cNvPr>
          <p:cNvSpPr/>
          <p:nvPr/>
        </p:nvSpPr>
        <p:spPr>
          <a:xfrm>
            <a:off x="2319397" y="5164777"/>
            <a:ext cx="501180" cy="523898"/>
          </a:xfrm>
          <a:custGeom>
            <a:avLst/>
            <a:gdLst>
              <a:gd name="connsiteX0" fmla="*/ 128528 w 501180"/>
              <a:gd name="connsiteY0" fmla="*/ 948 h 523898"/>
              <a:gd name="connsiteX1" fmla="*/ 49153 w 501180"/>
              <a:gd name="connsiteY1" fmla="*/ 200973 h 523898"/>
              <a:gd name="connsiteX2" fmla="*/ 252353 w 501180"/>
              <a:gd name="connsiteY2" fmla="*/ 334323 h 523898"/>
              <a:gd name="connsiteX3" fmla="*/ 147578 w 501180"/>
              <a:gd name="connsiteY3" fmla="*/ 321623 h 523898"/>
              <a:gd name="connsiteX4" fmla="*/ 484128 w 501180"/>
              <a:gd name="connsiteY4" fmla="*/ 508948 h 523898"/>
              <a:gd name="connsiteX5" fmla="*/ 420628 w 501180"/>
              <a:gd name="connsiteY5" fmla="*/ 489898 h 523898"/>
              <a:gd name="connsiteX6" fmla="*/ 153928 w 501180"/>
              <a:gd name="connsiteY6" fmla="*/ 312098 h 523898"/>
              <a:gd name="connsiteX7" fmla="*/ 4703 w 501180"/>
              <a:gd name="connsiteY7" fmla="*/ 169223 h 523898"/>
              <a:gd name="connsiteX8" fmla="*/ 87253 w 501180"/>
              <a:gd name="connsiteY8" fmla="*/ 248598 h 523898"/>
              <a:gd name="connsiteX9" fmla="*/ 1528 w 501180"/>
              <a:gd name="connsiteY9" fmla="*/ 118423 h 523898"/>
              <a:gd name="connsiteX10" fmla="*/ 33278 w 501180"/>
              <a:gd name="connsiteY10" fmla="*/ 194623 h 523898"/>
              <a:gd name="connsiteX11" fmla="*/ 45978 w 501180"/>
              <a:gd name="connsiteY11" fmla="*/ 127948 h 523898"/>
              <a:gd name="connsiteX12" fmla="*/ 128528 w 501180"/>
              <a:gd name="connsiteY12" fmla="*/ 948 h 52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1180" h="523898">
                <a:moveTo>
                  <a:pt x="128528" y="948"/>
                </a:moveTo>
                <a:cubicBezTo>
                  <a:pt x="129057" y="13119"/>
                  <a:pt x="28515" y="145411"/>
                  <a:pt x="49153" y="200973"/>
                </a:cubicBezTo>
                <a:cubicBezTo>
                  <a:pt x="69790" y="256536"/>
                  <a:pt x="235949" y="314215"/>
                  <a:pt x="252353" y="334323"/>
                </a:cubicBezTo>
                <a:cubicBezTo>
                  <a:pt x="268757" y="354431"/>
                  <a:pt x="108949" y="292519"/>
                  <a:pt x="147578" y="321623"/>
                </a:cubicBezTo>
                <a:cubicBezTo>
                  <a:pt x="186207" y="350727"/>
                  <a:pt x="438620" y="480902"/>
                  <a:pt x="484128" y="508948"/>
                </a:cubicBezTo>
                <a:cubicBezTo>
                  <a:pt x="529636" y="536994"/>
                  <a:pt x="475661" y="522706"/>
                  <a:pt x="420628" y="489898"/>
                </a:cubicBezTo>
                <a:cubicBezTo>
                  <a:pt x="365595" y="457090"/>
                  <a:pt x="223249" y="365544"/>
                  <a:pt x="153928" y="312098"/>
                </a:cubicBezTo>
                <a:cubicBezTo>
                  <a:pt x="84607" y="258652"/>
                  <a:pt x="4703" y="169223"/>
                  <a:pt x="4703" y="169223"/>
                </a:cubicBezTo>
                <a:cubicBezTo>
                  <a:pt x="-6409" y="158640"/>
                  <a:pt x="87782" y="257065"/>
                  <a:pt x="87253" y="248598"/>
                </a:cubicBezTo>
                <a:cubicBezTo>
                  <a:pt x="86724" y="240131"/>
                  <a:pt x="10524" y="127419"/>
                  <a:pt x="1528" y="118423"/>
                </a:cubicBezTo>
                <a:cubicBezTo>
                  <a:pt x="-7468" y="109427"/>
                  <a:pt x="25870" y="193036"/>
                  <a:pt x="33278" y="194623"/>
                </a:cubicBezTo>
                <a:cubicBezTo>
                  <a:pt x="40686" y="196210"/>
                  <a:pt x="31161" y="158640"/>
                  <a:pt x="45978" y="127948"/>
                </a:cubicBezTo>
                <a:cubicBezTo>
                  <a:pt x="60795" y="97256"/>
                  <a:pt x="127999" y="-11223"/>
                  <a:pt x="128528" y="9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BBB500D-9813-69D6-810A-74056ED64D25}"/>
              </a:ext>
            </a:extLst>
          </p:cNvPr>
          <p:cNvSpPr/>
          <p:nvPr/>
        </p:nvSpPr>
        <p:spPr>
          <a:xfrm>
            <a:off x="2123546" y="5346524"/>
            <a:ext cx="265233" cy="1021648"/>
          </a:xfrm>
          <a:custGeom>
            <a:avLst/>
            <a:gdLst>
              <a:gd name="connsiteX0" fmla="*/ 3704 w 265233"/>
              <a:gd name="connsiteY0" fmla="*/ 176 h 1021648"/>
              <a:gd name="connsiteX1" fmla="*/ 10054 w 265233"/>
              <a:gd name="connsiteY1" fmla="*/ 212901 h 1021648"/>
              <a:gd name="connsiteX2" fmla="*/ 108479 w 265233"/>
              <a:gd name="connsiteY2" fmla="*/ 473251 h 1021648"/>
              <a:gd name="connsiteX3" fmla="*/ 70379 w 265233"/>
              <a:gd name="connsiteY3" fmla="*/ 378001 h 1021648"/>
              <a:gd name="connsiteX4" fmla="*/ 235479 w 265233"/>
              <a:gd name="connsiteY4" fmla="*/ 587551 h 1021648"/>
              <a:gd name="connsiteX5" fmla="*/ 222779 w 265233"/>
              <a:gd name="connsiteY5" fmla="*/ 743126 h 1021648"/>
              <a:gd name="connsiteX6" fmla="*/ 162454 w 265233"/>
              <a:gd name="connsiteY6" fmla="*/ 1019351 h 1021648"/>
              <a:gd name="connsiteX7" fmla="*/ 194204 w 265233"/>
              <a:gd name="connsiteY7" fmla="*/ 860601 h 1021648"/>
              <a:gd name="connsiteX8" fmla="*/ 260879 w 265233"/>
              <a:gd name="connsiteY8" fmla="*/ 609776 h 1021648"/>
              <a:gd name="connsiteX9" fmla="*/ 57679 w 265233"/>
              <a:gd name="connsiteY9" fmla="*/ 400226 h 1021648"/>
              <a:gd name="connsiteX10" fmla="*/ 98954 w 265233"/>
              <a:gd name="connsiteY10" fmla="*/ 511351 h 1021648"/>
              <a:gd name="connsiteX11" fmla="*/ 10054 w 265233"/>
              <a:gd name="connsiteY11" fmla="*/ 247826 h 1021648"/>
              <a:gd name="connsiteX12" fmla="*/ 3704 w 265233"/>
              <a:gd name="connsiteY12" fmla="*/ 176 h 102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233" h="1021648">
                <a:moveTo>
                  <a:pt x="3704" y="176"/>
                </a:moveTo>
                <a:cubicBezTo>
                  <a:pt x="3704" y="-5645"/>
                  <a:pt x="-7409" y="134055"/>
                  <a:pt x="10054" y="212901"/>
                </a:cubicBezTo>
                <a:cubicBezTo>
                  <a:pt x="27517" y="291747"/>
                  <a:pt x="98425" y="445734"/>
                  <a:pt x="108479" y="473251"/>
                </a:cubicBezTo>
                <a:cubicBezTo>
                  <a:pt x="118533" y="500768"/>
                  <a:pt x="49213" y="358951"/>
                  <a:pt x="70379" y="378001"/>
                </a:cubicBezTo>
                <a:cubicBezTo>
                  <a:pt x="91545" y="397051"/>
                  <a:pt x="210079" y="526697"/>
                  <a:pt x="235479" y="587551"/>
                </a:cubicBezTo>
                <a:cubicBezTo>
                  <a:pt x="260879" y="648405"/>
                  <a:pt x="234950" y="671159"/>
                  <a:pt x="222779" y="743126"/>
                </a:cubicBezTo>
                <a:cubicBezTo>
                  <a:pt x="210608" y="815093"/>
                  <a:pt x="167216" y="999772"/>
                  <a:pt x="162454" y="1019351"/>
                </a:cubicBezTo>
                <a:cubicBezTo>
                  <a:pt x="157692" y="1038930"/>
                  <a:pt x="177800" y="928864"/>
                  <a:pt x="194204" y="860601"/>
                </a:cubicBezTo>
                <a:cubicBezTo>
                  <a:pt x="210608" y="792339"/>
                  <a:pt x="283633" y="686505"/>
                  <a:pt x="260879" y="609776"/>
                </a:cubicBezTo>
                <a:cubicBezTo>
                  <a:pt x="238125" y="533047"/>
                  <a:pt x="84666" y="416630"/>
                  <a:pt x="57679" y="400226"/>
                </a:cubicBezTo>
                <a:cubicBezTo>
                  <a:pt x="30692" y="383822"/>
                  <a:pt x="106891" y="536751"/>
                  <a:pt x="98954" y="511351"/>
                </a:cubicBezTo>
                <a:cubicBezTo>
                  <a:pt x="91017" y="485951"/>
                  <a:pt x="28046" y="328788"/>
                  <a:pt x="10054" y="247826"/>
                </a:cubicBezTo>
                <a:cubicBezTo>
                  <a:pt x="-7938" y="166864"/>
                  <a:pt x="3704" y="5997"/>
                  <a:pt x="3704" y="1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3280A24-D83E-5DE9-6510-5356548490BC}"/>
              </a:ext>
            </a:extLst>
          </p:cNvPr>
          <p:cNvSpPr/>
          <p:nvPr/>
        </p:nvSpPr>
        <p:spPr>
          <a:xfrm>
            <a:off x="2317269" y="3890253"/>
            <a:ext cx="423670" cy="962886"/>
          </a:xfrm>
          <a:custGeom>
            <a:avLst/>
            <a:gdLst>
              <a:gd name="connsiteX0" fmla="*/ 481 w 423670"/>
              <a:gd name="connsiteY0" fmla="*/ 2297 h 962886"/>
              <a:gd name="connsiteX1" fmla="*/ 190981 w 423670"/>
              <a:gd name="connsiteY1" fmla="*/ 462672 h 962886"/>
              <a:gd name="connsiteX2" fmla="*/ 184631 w 423670"/>
              <a:gd name="connsiteY2" fmla="*/ 405522 h 962886"/>
              <a:gd name="connsiteX3" fmla="*/ 333856 w 423670"/>
              <a:gd name="connsiteY3" fmla="*/ 742072 h 962886"/>
              <a:gd name="connsiteX4" fmla="*/ 416406 w 423670"/>
              <a:gd name="connsiteY4" fmla="*/ 957972 h 962886"/>
              <a:gd name="connsiteX5" fmla="*/ 403706 w 423670"/>
              <a:gd name="connsiteY5" fmla="*/ 875422 h 962886"/>
              <a:gd name="connsiteX6" fmla="*/ 276706 w 423670"/>
              <a:gd name="connsiteY6" fmla="*/ 675397 h 962886"/>
              <a:gd name="connsiteX7" fmla="*/ 308456 w 423670"/>
              <a:gd name="connsiteY7" fmla="*/ 726197 h 962886"/>
              <a:gd name="connsiteX8" fmla="*/ 216381 w 423670"/>
              <a:gd name="connsiteY8" fmla="*/ 434097 h 962886"/>
              <a:gd name="connsiteX9" fmla="*/ 165581 w 423670"/>
              <a:gd name="connsiteY9" fmla="*/ 376947 h 962886"/>
              <a:gd name="connsiteX10" fmla="*/ 165581 w 423670"/>
              <a:gd name="connsiteY10" fmla="*/ 434097 h 962886"/>
              <a:gd name="connsiteX11" fmla="*/ 137006 w 423670"/>
              <a:gd name="connsiteY11" fmla="*/ 291222 h 962886"/>
              <a:gd name="connsiteX12" fmla="*/ 481 w 423670"/>
              <a:gd name="connsiteY12" fmla="*/ 2297 h 96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670" h="962886">
                <a:moveTo>
                  <a:pt x="481" y="2297"/>
                </a:moveTo>
                <a:cubicBezTo>
                  <a:pt x="9477" y="30872"/>
                  <a:pt x="160289" y="395468"/>
                  <a:pt x="190981" y="462672"/>
                </a:cubicBezTo>
                <a:cubicBezTo>
                  <a:pt x="221673" y="529876"/>
                  <a:pt x="160819" y="358955"/>
                  <a:pt x="184631" y="405522"/>
                </a:cubicBezTo>
                <a:cubicBezTo>
                  <a:pt x="208444" y="452089"/>
                  <a:pt x="295227" y="649997"/>
                  <a:pt x="333856" y="742072"/>
                </a:cubicBezTo>
                <a:cubicBezTo>
                  <a:pt x="372485" y="834147"/>
                  <a:pt x="404764" y="935747"/>
                  <a:pt x="416406" y="957972"/>
                </a:cubicBezTo>
                <a:cubicBezTo>
                  <a:pt x="428048" y="980197"/>
                  <a:pt x="426989" y="922518"/>
                  <a:pt x="403706" y="875422"/>
                </a:cubicBezTo>
                <a:cubicBezTo>
                  <a:pt x="380423" y="828326"/>
                  <a:pt x="292581" y="700268"/>
                  <a:pt x="276706" y="675397"/>
                </a:cubicBezTo>
                <a:cubicBezTo>
                  <a:pt x="260831" y="650526"/>
                  <a:pt x="318510" y="766414"/>
                  <a:pt x="308456" y="726197"/>
                </a:cubicBezTo>
                <a:cubicBezTo>
                  <a:pt x="298402" y="685980"/>
                  <a:pt x="240194" y="492305"/>
                  <a:pt x="216381" y="434097"/>
                </a:cubicBezTo>
                <a:cubicBezTo>
                  <a:pt x="192568" y="375889"/>
                  <a:pt x="174048" y="376947"/>
                  <a:pt x="165581" y="376947"/>
                </a:cubicBezTo>
                <a:cubicBezTo>
                  <a:pt x="157114" y="376947"/>
                  <a:pt x="170344" y="448385"/>
                  <a:pt x="165581" y="434097"/>
                </a:cubicBezTo>
                <a:cubicBezTo>
                  <a:pt x="160818" y="419809"/>
                  <a:pt x="162935" y="362659"/>
                  <a:pt x="137006" y="291222"/>
                </a:cubicBezTo>
                <a:cubicBezTo>
                  <a:pt x="111077" y="219785"/>
                  <a:pt x="-8515" y="-26278"/>
                  <a:pt x="481" y="22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B73C59B-26E8-1004-A5EC-EE07FE7B0685}"/>
              </a:ext>
            </a:extLst>
          </p:cNvPr>
          <p:cNvSpPr/>
          <p:nvPr/>
        </p:nvSpPr>
        <p:spPr>
          <a:xfrm>
            <a:off x="2681935" y="4651640"/>
            <a:ext cx="26353" cy="708661"/>
          </a:xfrm>
          <a:custGeom>
            <a:avLst/>
            <a:gdLst>
              <a:gd name="connsiteX0" fmla="*/ 26340 w 26353"/>
              <a:gd name="connsiteY0" fmla="*/ 6085 h 708661"/>
              <a:gd name="connsiteX1" fmla="*/ 7290 w 26353"/>
              <a:gd name="connsiteY1" fmla="*/ 291835 h 708661"/>
              <a:gd name="connsiteX2" fmla="*/ 10465 w 26353"/>
              <a:gd name="connsiteY2" fmla="*/ 269610 h 708661"/>
              <a:gd name="connsiteX3" fmla="*/ 940 w 26353"/>
              <a:gd name="connsiteY3" fmla="*/ 596635 h 708661"/>
              <a:gd name="connsiteX4" fmla="*/ 940 w 26353"/>
              <a:gd name="connsiteY4" fmla="*/ 707760 h 708661"/>
              <a:gd name="connsiteX5" fmla="*/ 940 w 26353"/>
              <a:gd name="connsiteY5" fmla="*/ 628385 h 708661"/>
              <a:gd name="connsiteX6" fmla="*/ 13640 w 26353"/>
              <a:gd name="connsiteY6" fmla="*/ 301360 h 708661"/>
              <a:gd name="connsiteX7" fmla="*/ 10465 w 26353"/>
              <a:gd name="connsiteY7" fmla="*/ 110860 h 708661"/>
              <a:gd name="connsiteX8" fmla="*/ 26340 w 26353"/>
              <a:gd name="connsiteY8" fmla="*/ 6085 h 7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53" h="708661">
                <a:moveTo>
                  <a:pt x="26340" y="6085"/>
                </a:moveTo>
                <a:cubicBezTo>
                  <a:pt x="25811" y="36248"/>
                  <a:pt x="9936" y="247914"/>
                  <a:pt x="7290" y="291835"/>
                </a:cubicBezTo>
                <a:cubicBezTo>
                  <a:pt x="4644" y="335756"/>
                  <a:pt x="11523" y="218810"/>
                  <a:pt x="10465" y="269610"/>
                </a:cubicBezTo>
                <a:cubicBezTo>
                  <a:pt x="9407" y="320410"/>
                  <a:pt x="2527" y="523610"/>
                  <a:pt x="940" y="596635"/>
                </a:cubicBezTo>
                <a:cubicBezTo>
                  <a:pt x="-647" y="669660"/>
                  <a:pt x="940" y="707760"/>
                  <a:pt x="940" y="707760"/>
                </a:cubicBezTo>
                <a:cubicBezTo>
                  <a:pt x="940" y="713052"/>
                  <a:pt x="-1177" y="696118"/>
                  <a:pt x="940" y="628385"/>
                </a:cubicBezTo>
                <a:cubicBezTo>
                  <a:pt x="3057" y="560652"/>
                  <a:pt x="12053" y="387614"/>
                  <a:pt x="13640" y="301360"/>
                </a:cubicBezTo>
                <a:cubicBezTo>
                  <a:pt x="15227" y="215106"/>
                  <a:pt x="9407" y="156368"/>
                  <a:pt x="10465" y="110860"/>
                </a:cubicBezTo>
                <a:cubicBezTo>
                  <a:pt x="11523" y="65352"/>
                  <a:pt x="26869" y="-24078"/>
                  <a:pt x="26340" y="608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832930E-0B7D-71E4-8F49-889C3305C005}"/>
              </a:ext>
            </a:extLst>
          </p:cNvPr>
          <p:cNvSpPr/>
          <p:nvPr/>
        </p:nvSpPr>
        <p:spPr>
          <a:xfrm>
            <a:off x="2695335" y="5278628"/>
            <a:ext cx="152947" cy="455488"/>
          </a:xfrm>
          <a:custGeom>
            <a:avLst/>
            <a:gdLst>
              <a:gd name="connsiteX0" fmla="*/ 3415 w 152947"/>
              <a:gd name="connsiteY0" fmla="*/ 10922 h 455488"/>
              <a:gd name="connsiteX1" fmla="*/ 105015 w 152947"/>
              <a:gd name="connsiteY1" fmla="*/ 404622 h 455488"/>
              <a:gd name="connsiteX2" fmla="*/ 108190 w 152947"/>
              <a:gd name="connsiteY2" fmla="*/ 372872 h 455488"/>
              <a:gd name="connsiteX3" fmla="*/ 152640 w 152947"/>
              <a:gd name="connsiteY3" fmla="*/ 455422 h 455488"/>
              <a:gd name="connsiteX4" fmla="*/ 82790 w 152947"/>
              <a:gd name="connsiteY4" fmla="*/ 356997 h 455488"/>
              <a:gd name="connsiteX5" fmla="*/ 28815 w 152947"/>
              <a:gd name="connsiteY5" fmla="*/ 128397 h 455488"/>
              <a:gd name="connsiteX6" fmla="*/ 3415 w 152947"/>
              <a:gd name="connsiteY6" fmla="*/ 10922 h 45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947" h="455488">
                <a:moveTo>
                  <a:pt x="3415" y="10922"/>
                </a:moveTo>
                <a:cubicBezTo>
                  <a:pt x="16115" y="56959"/>
                  <a:pt x="87553" y="344297"/>
                  <a:pt x="105015" y="404622"/>
                </a:cubicBezTo>
                <a:cubicBezTo>
                  <a:pt x="122477" y="464947"/>
                  <a:pt x="100253" y="364405"/>
                  <a:pt x="108190" y="372872"/>
                </a:cubicBezTo>
                <a:cubicBezTo>
                  <a:pt x="116128" y="381339"/>
                  <a:pt x="156873" y="458068"/>
                  <a:pt x="152640" y="455422"/>
                </a:cubicBezTo>
                <a:cubicBezTo>
                  <a:pt x="148407" y="452776"/>
                  <a:pt x="103428" y="411501"/>
                  <a:pt x="82790" y="356997"/>
                </a:cubicBezTo>
                <a:cubicBezTo>
                  <a:pt x="62153" y="302493"/>
                  <a:pt x="40986" y="180785"/>
                  <a:pt x="28815" y="128397"/>
                </a:cubicBezTo>
                <a:cubicBezTo>
                  <a:pt x="16644" y="76009"/>
                  <a:pt x="-9285" y="-35115"/>
                  <a:pt x="3415" y="109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2EDDD0C1-A55D-DACB-E46D-3A7747F9F831}"/>
              </a:ext>
            </a:extLst>
          </p:cNvPr>
          <p:cNvSpPr/>
          <p:nvPr/>
        </p:nvSpPr>
        <p:spPr>
          <a:xfrm>
            <a:off x="2854296" y="5647887"/>
            <a:ext cx="245115" cy="421590"/>
          </a:xfrm>
          <a:custGeom>
            <a:avLst/>
            <a:gdLst>
              <a:gd name="connsiteX0" fmla="*/ 29 w 245115"/>
              <a:gd name="connsiteY0" fmla="*/ 438 h 421590"/>
              <a:gd name="connsiteX1" fmla="*/ 31779 w 245115"/>
              <a:gd name="connsiteY1" fmla="*/ 124263 h 421590"/>
              <a:gd name="connsiteX2" fmla="*/ 82579 w 245115"/>
              <a:gd name="connsiteY2" fmla="*/ 257613 h 421590"/>
              <a:gd name="connsiteX3" fmla="*/ 57179 w 245115"/>
              <a:gd name="connsiteY3" fmla="*/ 219513 h 421590"/>
              <a:gd name="connsiteX4" fmla="*/ 241329 w 245115"/>
              <a:gd name="connsiteY4" fmla="*/ 416363 h 421590"/>
              <a:gd name="connsiteX5" fmla="*/ 168304 w 245115"/>
              <a:gd name="connsiteY5" fmla="*/ 346513 h 421590"/>
              <a:gd name="connsiteX6" fmla="*/ 12729 w 245115"/>
              <a:gd name="connsiteY6" fmla="*/ 152838 h 421590"/>
              <a:gd name="connsiteX7" fmla="*/ 25429 w 245115"/>
              <a:gd name="connsiteY7" fmla="*/ 168713 h 421590"/>
              <a:gd name="connsiteX8" fmla="*/ 29 w 245115"/>
              <a:gd name="connsiteY8" fmla="*/ 438 h 42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115" h="421590">
                <a:moveTo>
                  <a:pt x="29" y="438"/>
                </a:moveTo>
                <a:cubicBezTo>
                  <a:pt x="1087" y="-6970"/>
                  <a:pt x="18021" y="81401"/>
                  <a:pt x="31779" y="124263"/>
                </a:cubicBezTo>
                <a:cubicBezTo>
                  <a:pt x="45537" y="167125"/>
                  <a:pt x="78346" y="241738"/>
                  <a:pt x="82579" y="257613"/>
                </a:cubicBezTo>
                <a:cubicBezTo>
                  <a:pt x="86812" y="273488"/>
                  <a:pt x="30721" y="193055"/>
                  <a:pt x="57179" y="219513"/>
                </a:cubicBezTo>
                <a:cubicBezTo>
                  <a:pt x="83637" y="245971"/>
                  <a:pt x="222808" y="395196"/>
                  <a:pt x="241329" y="416363"/>
                </a:cubicBezTo>
                <a:cubicBezTo>
                  <a:pt x="259850" y="437530"/>
                  <a:pt x="206404" y="390434"/>
                  <a:pt x="168304" y="346513"/>
                </a:cubicBezTo>
                <a:cubicBezTo>
                  <a:pt x="130204" y="302592"/>
                  <a:pt x="12729" y="152838"/>
                  <a:pt x="12729" y="152838"/>
                </a:cubicBezTo>
                <a:cubicBezTo>
                  <a:pt x="-11083" y="123205"/>
                  <a:pt x="24371" y="189880"/>
                  <a:pt x="25429" y="168713"/>
                </a:cubicBezTo>
                <a:cubicBezTo>
                  <a:pt x="26487" y="147546"/>
                  <a:pt x="-1029" y="7846"/>
                  <a:pt x="29" y="43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95BAA9E-815D-12C2-F336-994195DEF89A}"/>
              </a:ext>
            </a:extLst>
          </p:cNvPr>
          <p:cNvSpPr/>
          <p:nvPr/>
        </p:nvSpPr>
        <p:spPr>
          <a:xfrm>
            <a:off x="3082925" y="5997491"/>
            <a:ext cx="248340" cy="485464"/>
          </a:xfrm>
          <a:custGeom>
            <a:avLst/>
            <a:gdLst>
              <a:gd name="connsiteX0" fmla="*/ 0 w 248340"/>
              <a:gd name="connsiteY0" fmla="*/ 84 h 485464"/>
              <a:gd name="connsiteX1" fmla="*/ 44450 w 248340"/>
              <a:gd name="connsiteY1" fmla="*/ 139784 h 485464"/>
              <a:gd name="connsiteX2" fmla="*/ 53975 w 248340"/>
              <a:gd name="connsiteY2" fmla="*/ 222334 h 485464"/>
              <a:gd name="connsiteX3" fmla="*/ 101600 w 248340"/>
              <a:gd name="connsiteY3" fmla="*/ 333459 h 485464"/>
              <a:gd name="connsiteX4" fmla="*/ 79375 w 248340"/>
              <a:gd name="connsiteY4" fmla="*/ 298534 h 485464"/>
              <a:gd name="connsiteX5" fmla="*/ 244475 w 248340"/>
              <a:gd name="connsiteY5" fmla="*/ 479509 h 485464"/>
              <a:gd name="connsiteX6" fmla="*/ 187325 w 248340"/>
              <a:gd name="connsiteY6" fmla="*/ 428709 h 485464"/>
              <a:gd name="connsiteX7" fmla="*/ 88900 w 248340"/>
              <a:gd name="connsiteY7" fmla="*/ 298534 h 485464"/>
              <a:gd name="connsiteX8" fmla="*/ 53975 w 248340"/>
              <a:gd name="connsiteY8" fmla="*/ 238209 h 485464"/>
              <a:gd name="connsiteX9" fmla="*/ 44450 w 248340"/>
              <a:gd name="connsiteY9" fmla="*/ 120734 h 485464"/>
              <a:gd name="connsiteX10" fmla="*/ 0 w 248340"/>
              <a:gd name="connsiteY10" fmla="*/ 84 h 48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340" h="485464">
                <a:moveTo>
                  <a:pt x="0" y="84"/>
                </a:moveTo>
                <a:cubicBezTo>
                  <a:pt x="0" y="3259"/>
                  <a:pt x="35454" y="102742"/>
                  <a:pt x="44450" y="139784"/>
                </a:cubicBezTo>
                <a:cubicBezTo>
                  <a:pt x="53446" y="176826"/>
                  <a:pt x="44450" y="190055"/>
                  <a:pt x="53975" y="222334"/>
                </a:cubicBezTo>
                <a:cubicBezTo>
                  <a:pt x="63500" y="254613"/>
                  <a:pt x="97367" y="320759"/>
                  <a:pt x="101600" y="333459"/>
                </a:cubicBezTo>
                <a:cubicBezTo>
                  <a:pt x="105833" y="346159"/>
                  <a:pt x="55563" y="274192"/>
                  <a:pt x="79375" y="298534"/>
                </a:cubicBezTo>
                <a:cubicBezTo>
                  <a:pt x="103188" y="322876"/>
                  <a:pt x="226483" y="457813"/>
                  <a:pt x="244475" y="479509"/>
                </a:cubicBezTo>
                <a:cubicBezTo>
                  <a:pt x="262467" y="501205"/>
                  <a:pt x="213254" y="458871"/>
                  <a:pt x="187325" y="428709"/>
                </a:cubicBezTo>
                <a:cubicBezTo>
                  <a:pt x="161396" y="398547"/>
                  <a:pt x="111125" y="330284"/>
                  <a:pt x="88900" y="298534"/>
                </a:cubicBezTo>
                <a:cubicBezTo>
                  <a:pt x="66675" y="266784"/>
                  <a:pt x="61383" y="267842"/>
                  <a:pt x="53975" y="238209"/>
                </a:cubicBezTo>
                <a:cubicBezTo>
                  <a:pt x="46567" y="208576"/>
                  <a:pt x="50800" y="157246"/>
                  <a:pt x="44450" y="120734"/>
                </a:cubicBezTo>
                <a:cubicBezTo>
                  <a:pt x="38100" y="84222"/>
                  <a:pt x="0" y="-3091"/>
                  <a:pt x="0" y="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11E6885-914C-3FE1-39BE-805B136AA03E}"/>
              </a:ext>
            </a:extLst>
          </p:cNvPr>
          <p:cNvSpPr/>
          <p:nvPr/>
        </p:nvSpPr>
        <p:spPr>
          <a:xfrm>
            <a:off x="1790659" y="3152763"/>
            <a:ext cx="546529" cy="803028"/>
          </a:xfrm>
          <a:custGeom>
            <a:avLst/>
            <a:gdLst>
              <a:gd name="connsiteX0" fmla="*/ 41 w 546529"/>
              <a:gd name="connsiteY0" fmla="*/ 12 h 803028"/>
              <a:gd name="connsiteX1" fmla="*/ 161966 w 546529"/>
              <a:gd name="connsiteY1" fmla="*/ 314337 h 803028"/>
              <a:gd name="connsiteX2" fmla="*/ 149266 w 546529"/>
              <a:gd name="connsiteY2" fmla="*/ 301637 h 803028"/>
              <a:gd name="connsiteX3" fmla="*/ 311191 w 546529"/>
              <a:gd name="connsiteY3" fmla="*/ 482612 h 803028"/>
              <a:gd name="connsiteX4" fmla="*/ 292141 w 546529"/>
              <a:gd name="connsiteY4" fmla="*/ 466737 h 803028"/>
              <a:gd name="connsiteX5" fmla="*/ 403266 w 546529"/>
              <a:gd name="connsiteY5" fmla="*/ 590562 h 803028"/>
              <a:gd name="connsiteX6" fmla="*/ 542966 w 546529"/>
              <a:gd name="connsiteY6" fmla="*/ 796937 h 803028"/>
              <a:gd name="connsiteX7" fmla="*/ 508041 w 546529"/>
              <a:gd name="connsiteY7" fmla="*/ 752487 h 803028"/>
              <a:gd name="connsiteX8" fmla="*/ 400091 w 546529"/>
              <a:gd name="connsiteY8" fmla="*/ 615962 h 803028"/>
              <a:gd name="connsiteX9" fmla="*/ 177841 w 546529"/>
              <a:gd name="connsiteY9" fmla="*/ 403237 h 803028"/>
              <a:gd name="connsiteX10" fmla="*/ 269916 w 546529"/>
              <a:gd name="connsiteY10" fmla="*/ 479437 h 803028"/>
              <a:gd name="connsiteX11" fmla="*/ 187366 w 546529"/>
              <a:gd name="connsiteY11" fmla="*/ 390537 h 803028"/>
              <a:gd name="connsiteX12" fmla="*/ 127041 w 546529"/>
              <a:gd name="connsiteY12" fmla="*/ 260362 h 803028"/>
              <a:gd name="connsiteX13" fmla="*/ 146091 w 546529"/>
              <a:gd name="connsiteY13" fmla="*/ 301637 h 803028"/>
              <a:gd name="connsiteX14" fmla="*/ 41 w 546529"/>
              <a:gd name="connsiteY14" fmla="*/ 12 h 80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6529" h="803028">
                <a:moveTo>
                  <a:pt x="41" y="12"/>
                </a:moveTo>
                <a:cubicBezTo>
                  <a:pt x="2687" y="2129"/>
                  <a:pt x="161966" y="314337"/>
                  <a:pt x="161966" y="314337"/>
                </a:cubicBezTo>
                <a:cubicBezTo>
                  <a:pt x="186837" y="364608"/>
                  <a:pt x="124395" y="273591"/>
                  <a:pt x="149266" y="301637"/>
                </a:cubicBezTo>
                <a:cubicBezTo>
                  <a:pt x="174137" y="329683"/>
                  <a:pt x="287379" y="455095"/>
                  <a:pt x="311191" y="482612"/>
                </a:cubicBezTo>
                <a:cubicBezTo>
                  <a:pt x="335003" y="510129"/>
                  <a:pt x="276795" y="448745"/>
                  <a:pt x="292141" y="466737"/>
                </a:cubicBezTo>
                <a:cubicBezTo>
                  <a:pt x="307487" y="484729"/>
                  <a:pt x="361462" y="535529"/>
                  <a:pt x="403266" y="590562"/>
                </a:cubicBezTo>
                <a:cubicBezTo>
                  <a:pt x="445070" y="645595"/>
                  <a:pt x="525503" y="769949"/>
                  <a:pt x="542966" y="796937"/>
                </a:cubicBezTo>
                <a:cubicBezTo>
                  <a:pt x="560429" y="823925"/>
                  <a:pt x="508041" y="752487"/>
                  <a:pt x="508041" y="752487"/>
                </a:cubicBezTo>
                <a:cubicBezTo>
                  <a:pt x="484229" y="722325"/>
                  <a:pt x="455124" y="674170"/>
                  <a:pt x="400091" y="615962"/>
                </a:cubicBezTo>
                <a:cubicBezTo>
                  <a:pt x="345058" y="557754"/>
                  <a:pt x="199537" y="425991"/>
                  <a:pt x="177841" y="403237"/>
                </a:cubicBezTo>
                <a:cubicBezTo>
                  <a:pt x="156145" y="380483"/>
                  <a:pt x="268328" y="481554"/>
                  <a:pt x="269916" y="479437"/>
                </a:cubicBezTo>
                <a:cubicBezTo>
                  <a:pt x="271504" y="477320"/>
                  <a:pt x="211178" y="427049"/>
                  <a:pt x="187366" y="390537"/>
                </a:cubicBezTo>
                <a:cubicBezTo>
                  <a:pt x="163554" y="354025"/>
                  <a:pt x="133920" y="275179"/>
                  <a:pt x="127041" y="260362"/>
                </a:cubicBezTo>
                <a:cubicBezTo>
                  <a:pt x="120162" y="245545"/>
                  <a:pt x="168845" y="343441"/>
                  <a:pt x="146091" y="301637"/>
                </a:cubicBezTo>
                <a:cubicBezTo>
                  <a:pt x="123337" y="259833"/>
                  <a:pt x="-2605" y="-2105"/>
                  <a:pt x="41" y="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C783633-09FA-BB8B-34B1-549089099728}"/>
              </a:ext>
            </a:extLst>
          </p:cNvPr>
          <p:cNvSpPr/>
          <p:nvPr/>
        </p:nvSpPr>
        <p:spPr>
          <a:xfrm>
            <a:off x="1445907" y="2544795"/>
            <a:ext cx="497787" cy="961615"/>
          </a:xfrm>
          <a:custGeom>
            <a:avLst/>
            <a:gdLst>
              <a:gd name="connsiteX0" fmla="*/ 5068 w 497787"/>
              <a:gd name="connsiteY0" fmla="*/ 7905 h 961615"/>
              <a:gd name="connsiteX1" fmla="*/ 220968 w 497787"/>
              <a:gd name="connsiteY1" fmla="*/ 480980 h 961615"/>
              <a:gd name="connsiteX2" fmla="*/ 227318 w 497787"/>
              <a:gd name="connsiteY2" fmla="*/ 414305 h 961615"/>
              <a:gd name="connsiteX3" fmla="*/ 484493 w 497787"/>
              <a:gd name="connsiteY3" fmla="*/ 938180 h 961615"/>
              <a:gd name="connsiteX4" fmla="*/ 436868 w 497787"/>
              <a:gd name="connsiteY4" fmla="*/ 833405 h 961615"/>
              <a:gd name="connsiteX5" fmla="*/ 230493 w 497787"/>
              <a:gd name="connsiteY5" fmla="*/ 500030 h 961615"/>
              <a:gd name="connsiteX6" fmla="*/ 300343 w 497787"/>
              <a:gd name="connsiteY6" fmla="*/ 617505 h 961615"/>
              <a:gd name="connsiteX7" fmla="*/ 262243 w 497787"/>
              <a:gd name="connsiteY7" fmla="*/ 519080 h 961615"/>
              <a:gd name="connsiteX8" fmla="*/ 198743 w 497787"/>
              <a:gd name="connsiteY8" fmla="*/ 439705 h 961615"/>
              <a:gd name="connsiteX9" fmla="*/ 78093 w 497787"/>
              <a:gd name="connsiteY9" fmla="*/ 201580 h 961615"/>
              <a:gd name="connsiteX10" fmla="*/ 5068 w 497787"/>
              <a:gd name="connsiteY10" fmla="*/ 7905 h 96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7787" h="961615">
                <a:moveTo>
                  <a:pt x="5068" y="7905"/>
                </a:moveTo>
                <a:cubicBezTo>
                  <a:pt x="28881" y="54472"/>
                  <a:pt x="183926" y="413247"/>
                  <a:pt x="220968" y="480980"/>
                </a:cubicBezTo>
                <a:cubicBezTo>
                  <a:pt x="258010" y="548713"/>
                  <a:pt x="183397" y="338105"/>
                  <a:pt x="227318" y="414305"/>
                </a:cubicBezTo>
                <a:cubicBezTo>
                  <a:pt x="271239" y="490505"/>
                  <a:pt x="449568" y="868330"/>
                  <a:pt x="484493" y="938180"/>
                </a:cubicBezTo>
                <a:cubicBezTo>
                  <a:pt x="519418" y="1008030"/>
                  <a:pt x="479201" y="906430"/>
                  <a:pt x="436868" y="833405"/>
                </a:cubicBezTo>
                <a:cubicBezTo>
                  <a:pt x="394535" y="760380"/>
                  <a:pt x="253247" y="536013"/>
                  <a:pt x="230493" y="500030"/>
                </a:cubicBezTo>
                <a:cubicBezTo>
                  <a:pt x="207739" y="464047"/>
                  <a:pt x="295051" y="614330"/>
                  <a:pt x="300343" y="617505"/>
                </a:cubicBezTo>
                <a:cubicBezTo>
                  <a:pt x="305635" y="620680"/>
                  <a:pt x="279176" y="548713"/>
                  <a:pt x="262243" y="519080"/>
                </a:cubicBezTo>
                <a:cubicBezTo>
                  <a:pt x="245310" y="489447"/>
                  <a:pt x="229435" y="492622"/>
                  <a:pt x="198743" y="439705"/>
                </a:cubicBezTo>
                <a:cubicBezTo>
                  <a:pt x="168051" y="386788"/>
                  <a:pt x="108785" y="270372"/>
                  <a:pt x="78093" y="201580"/>
                </a:cubicBezTo>
                <a:cubicBezTo>
                  <a:pt x="47401" y="132788"/>
                  <a:pt x="-18745" y="-38662"/>
                  <a:pt x="5068" y="79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C6A469B-6750-DD4C-F331-FE89E19D83D0}"/>
              </a:ext>
            </a:extLst>
          </p:cNvPr>
          <p:cNvSpPr/>
          <p:nvPr/>
        </p:nvSpPr>
        <p:spPr>
          <a:xfrm>
            <a:off x="1006541" y="1868550"/>
            <a:ext cx="442618" cy="736504"/>
          </a:xfrm>
          <a:custGeom>
            <a:avLst/>
            <a:gdLst>
              <a:gd name="connsiteX0" fmla="*/ 3109 w 442618"/>
              <a:gd name="connsiteY0" fmla="*/ 4700 h 736504"/>
              <a:gd name="connsiteX1" fmla="*/ 177734 w 442618"/>
              <a:gd name="connsiteY1" fmla="*/ 338075 h 736504"/>
              <a:gd name="connsiteX2" fmla="*/ 177734 w 442618"/>
              <a:gd name="connsiteY2" fmla="*/ 280925 h 736504"/>
              <a:gd name="connsiteX3" fmla="*/ 288859 w 442618"/>
              <a:gd name="connsiteY3" fmla="*/ 436500 h 736504"/>
              <a:gd name="connsiteX4" fmla="*/ 292034 w 442618"/>
              <a:gd name="connsiteY4" fmla="*/ 449200 h 736504"/>
              <a:gd name="connsiteX5" fmla="*/ 355534 w 442618"/>
              <a:gd name="connsiteY5" fmla="*/ 595250 h 736504"/>
              <a:gd name="connsiteX6" fmla="*/ 326959 w 442618"/>
              <a:gd name="connsiteY6" fmla="*/ 515875 h 736504"/>
              <a:gd name="connsiteX7" fmla="*/ 441259 w 442618"/>
              <a:gd name="connsiteY7" fmla="*/ 734950 h 736504"/>
              <a:gd name="connsiteX8" fmla="*/ 377759 w 442618"/>
              <a:gd name="connsiteY8" fmla="*/ 601600 h 736504"/>
              <a:gd name="connsiteX9" fmla="*/ 203134 w 442618"/>
              <a:gd name="connsiteY9" fmla="*/ 373000 h 736504"/>
              <a:gd name="connsiteX10" fmla="*/ 257109 w 442618"/>
              <a:gd name="connsiteY10" fmla="*/ 430150 h 736504"/>
              <a:gd name="connsiteX11" fmla="*/ 199959 w 442618"/>
              <a:gd name="connsiteY11" fmla="*/ 315850 h 736504"/>
              <a:gd name="connsiteX12" fmla="*/ 6284 w 442618"/>
              <a:gd name="connsiteY12" fmla="*/ 93600 h 736504"/>
              <a:gd name="connsiteX13" fmla="*/ 60259 w 442618"/>
              <a:gd name="connsiteY13" fmla="*/ 138050 h 736504"/>
              <a:gd name="connsiteX14" fmla="*/ 3109 w 442618"/>
              <a:gd name="connsiteY14" fmla="*/ 4700 h 7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618" h="736504">
                <a:moveTo>
                  <a:pt x="3109" y="4700"/>
                </a:moveTo>
                <a:cubicBezTo>
                  <a:pt x="22688" y="38038"/>
                  <a:pt x="148630" y="292037"/>
                  <a:pt x="177734" y="338075"/>
                </a:cubicBezTo>
                <a:cubicBezTo>
                  <a:pt x="206838" y="384113"/>
                  <a:pt x="159213" y="264521"/>
                  <a:pt x="177734" y="280925"/>
                </a:cubicBezTo>
                <a:cubicBezTo>
                  <a:pt x="196255" y="297329"/>
                  <a:pt x="288859" y="436500"/>
                  <a:pt x="288859" y="436500"/>
                </a:cubicBezTo>
                <a:cubicBezTo>
                  <a:pt x="307909" y="464546"/>
                  <a:pt x="280922" y="422742"/>
                  <a:pt x="292034" y="449200"/>
                </a:cubicBezTo>
                <a:cubicBezTo>
                  <a:pt x="303147" y="475658"/>
                  <a:pt x="349713" y="584138"/>
                  <a:pt x="355534" y="595250"/>
                </a:cubicBezTo>
                <a:cubicBezTo>
                  <a:pt x="361355" y="606362"/>
                  <a:pt x="312672" y="492592"/>
                  <a:pt x="326959" y="515875"/>
                </a:cubicBezTo>
                <a:cubicBezTo>
                  <a:pt x="341246" y="539158"/>
                  <a:pt x="432792" y="720662"/>
                  <a:pt x="441259" y="734950"/>
                </a:cubicBezTo>
                <a:cubicBezTo>
                  <a:pt x="449726" y="749238"/>
                  <a:pt x="417447" y="661925"/>
                  <a:pt x="377759" y="601600"/>
                </a:cubicBezTo>
                <a:cubicBezTo>
                  <a:pt x="338071" y="541275"/>
                  <a:pt x="223242" y="401575"/>
                  <a:pt x="203134" y="373000"/>
                </a:cubicBezTo>
                <a:cubicBezTo>
                  <a:pt x="183026" y="344425"/>
                  <a:pt x="257638" y="439675"/>
                  <a:pt x="257109" y="430150"/>
                </a:cubicBezTo>
                <a:cubicBezTo>
                  <a:pt x="256580" y="420625"/>
                  <a:pt x="241763" y="371942"/>
                  <a:pt x="199959" y="315850"/>
                </a:cubicBezTo>
                <a:cubicBezTo>
                  <a:pt x="158155" y="259758"/>
                  <a:pt x="29567" y="123233"/>
                  <a:pt x="6284" y="93600"/>
                </a:cubicBezTo>
                <a:cubicBezTo>
                  <a:pt x="-16999" y="63967"/>
                  <a:pt x="57613" y="150221"/>
                  <a:pt x="60259" y="138050"/>
                </a:cubicBezTo>
                <a:cubicBezTo>
                  <a:pt x="62905" y="125879"/>
                  <a:pt x="-16470" y="-28638"/>
                  <a:pt x="3109" y="47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FE5AB33-F687-3B87-54E5-F1114386792A}"/>
              </a:ext>
            </a:extLst>
          </p:cNvPr>
          <p:cNvSpPr/>
          <p:nvPr/>
        </p:nvSpPr>
        <p:spPr>
          <a:xfrm>
            <a:off x="2866005" y="3840269"/>
            <a:ext cx="443826" cy="1033523"/>
          </a:xfrm>
          <a:custGeom>
            <a:avLst/>
            <a:gdLst>
              <a:gd name="connsiteX0" fmla="*/ 1020 w 443826"/>
              <a:gd name="connsiteY0" fmla="*/ 1481 h 1033523"/>
              <a:gd name="connsiteX1" fmla="*/ 162945 w 443826"/>
              <a:gd name="connsiteY1" fmla="*/ 439631 h 1033523"/>
              <a:gd name="connsiteX2" fmla="*/ 156595 w 443826"/>
              <a:gd name="connsiteY2" fmla="*/ 369781 h 1033523"/>
              <a:gd name="connsiteX3" fmla="*/ 289945 w 443826"/>
              <a:gd name="connsiteY3" fmla="*/ 636481 h 1033523"/>
              <a:gd name="connsiteX4" fmla="*/ 397895 w 443826"/>
              <a:gd name="connsiteY4" fmla="*/ 912706 h 1033523"/>
              <a:gd name="connsiteX5" fmla="*/ 442345 w 443826"/>
              <a:gd name="connsiteY5" fmla="*/ 1033356 h 1033523"/>
              <a:gd name="connsiteX6" fmla="*/ 410595 w 443826"/>
              <a:gd name="connsiteY6" fmla="*/ 890481 h 1033523"/>
              <a:gd name="connsiteX7" fmla="*/ 207395 w 443826"/>
              <a:gd name="connsiteY7" fmla="*/ 465031 h 1033523"/>
              <a:gd name="connsiteX8" fmla="*/ 70870 w 443826"/>
              <a:gd name="connsiteY8" fmla="*/ 109431 h 1033523"/>
              <a:gd name="connsiteX9" fmla="*/ 93095 w 443826"/>
              <a:gd name="connsiteY9" fmla="*/ 290406 h 1033523"/>
              <a:gd name="connsiteX10" fmla="*/ 1020 w 443826"/>
              <a:gd name="connsiteY10" fmla="*/ 1481 h 10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826" h="1033523">
                <a:moveTo>
                  <a:pt x="1020" y="1481"/>
                </a:moveTo>
                <a:cubicBezTo>
                  <a:pt x="12662" y="26352"/>
                  <a:pt x="137016" y="378248"/>
                  <a:pt x="162945" y="439631"/>
                </a:cubicBezTo>
                <a:cubicBezTo>
                  <a:pt x="188874" y="501014"/>
                  <a:pt x="135428" y="336973"/>
                  <a:pt x="156595" y="369781"/>
                </a:cubicBezTo>
                <a:cubicBezTo>
                  <a:pt x="177762" y="402589"/>
                  <a:pt x="249728" y="545994"/>
                  <a:pt x="289945" y="636481"/>
                </a:cubicBezTo>
                <a:cubicBezTo>
                  <a:pt x="330162" y="726969"/>
                  <a:pt x="372495" y="846560"/>
                  <a:pt x="397895" y="912706"/>
                </a:cubicBezTo>
                <a:cubicBezTo>
                  <a:pt x="423295" y="978852"/>
                  <a:pt x="440228" y="1037060"/>
                  <a:pt x="442345" y="1033356"/>
                </a:cubicBezTo>
                <a:cubicBezTo>
                  <a:pt x="444462" y="1029652"/>
                  <a:pt x="449753" y="985202"/>
                  <a:pt x="410595" y="890481"/>
                </a:cubicBezTo>
                <a:cubicBezTo>
                  <a:pt x="371437" y="795760"/>
                  <a:pt x="264016" y="595206"/>
                  <a:pt x="207395" y="465031"/>
                </a:cubicBezTo>
                <a:cubicBezTo>
                  <a:pt x="150774" y="334856"/>
                  <a:pt x="89920" y="138535"/>
                  <a:pt x="70870" y="109431"/>
                </a:cubicBezTo>
                <a:cubicBezTo>
                  <a:pt x="51820" y="80327"/>
                  <a:pt x="105266" y="307868"/>
                  <a:pt x="93095" y="290406"/>
                </a:cubicBezTo>
                <a:cubicBezTo>
                  <a:pt x="80924" y="272944"/>
                  <a:pt x="-10622" y="-23390"/>
                  <a:pt x="1020" y="14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31E5698-D378-FDDB-DAF7-8CA4CABB53B2}"/>
              </a:ext>
            </a:extLst>
          </p:cNvPr>
          <p:cNvSpPr/>
          <p:nvPr/>
        </p:nvSpPr>
        <p:spPr>
          <a:xfrm>
            <a:off x="3373425" y="4992573"/>
            <a:ext cx="542798" cy="796158"/>
          </a:xfrm>
          <a:custGeom>
            <a:avLst/>
            <a:gdLst>
              <a:gd name="connsiteX0" fmla="*/ 1600 w 542798"/>
              <a:gd name="connsiteY0" fmla="*/ 1702 h 796158"/>
              <a:gd name="connsiteX1" fmla="*/ 220675 w 542798"/>
              <a:gd name="connsiteY1" fmla="*/ 366827 h 796158"/>
              <a:gd name="connsiteX2" fmla="*/ 176225 w 542798"/>
              <a:gd name="connsiteY2" fmla="*/ 316027 h 796158"/>
              <a:gd name="connsiteX3" fmla="*/ 427050 w 542798"/>
              <a:gd name="connsiteY3" fmla="*/ 608127 h 796158"/>
              <a:gd name="connsiteX4" fmla="*/ 398475 w 542798"/>
              <a:gd name="connsiteY4" fmla="*/ 573202 h 796158"/>
              <a:gd name="connsiteX5" fmla="*/ 538175 w 542798"/>
              <a:gd name="connsiteY5" fmla="*/ 792277 h 796158"/>
              <a:gd name="connsiteX6" fmla="*/ 484200 w 542798"/>
              <a:gd name="connsiteY6" fmla="*/ 690677 h 796158"/>
              <a:gd name="connsiteX7" fmla="*/ 242900 w 542798"/>
              <a:gd name="connsiteY7" fmla="*/ 411277 h 796158"/>
              <a:gd name="connsiteX8" fmla="*/ 84150 w 542798"/>
              <a:gd name="connsiteY8" fmla="*/ 169977 h 796158"/>
              <a:gd name="connsiteX9" fmla="*/ 119075 w 542798"/>
              <a:gd name="connsiteY9" fmla="*/ 227127 h 796158"/>
              <a:gd name="connsiteX10" fmla="*/ 1600 w 542798"/>
              <a:gd name="connsiteY10" fmla="*/ 1702 h 79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798" h="796158">
                <a:moveTo>
                  <a:pt x="1600" y="1702"/>
                </a:moveTo>
                <a:cubicBezTo>
                  <a:pt x="18533" y="24985"/>
                  <a:pt x="191571" y="314440"/>
                  <a:pt x="220675" y="366827"/>
                </a:cubicBezTo>
                <a:cubicBezTo>
                  <a:pt x="249779" y="419214"/>
                  <a:pt x="176225" y="316027"/>
                  <a:pt x="176225" y="316027"/>
                </a:cubicBezTo>
                <a:lnTo>
                  <a:pt x="427050" y="608127"/>
                </a:lnTo>
                <a:cubicBezTo>
                  <a:pt x="464092" y="650990"/>
                  <a:pt x="379954" y="542511"/>
                  <a:pt x="398475" y="573202"/>
                </a:cubicBezTo>
                <a:cubicBezTo>
                  <a:pt x="416996" y="603893"/>
                  <a:pt x="523888" y="772698"/>
                  <a:pt x="538175" y="792277"/>
                </a:cubicBezTo>
                <a:cubicBezTo>
                  <a:pt x="552462" y="811856"/>
                  <a:pt x="533412" y="754177"/>
                  <a:pt x="484200" y="690677"/>
                </a:cubicBezTo>
                <a:cubicBezTo>
                  <a:pt x="434988" y="627177"/>
                  <a:pt x="309575" y="498060"/>
                  <a:pt x="242900" y="411277"/>
                </a:cubicBezTo>
                <a:cubicBezTo>
                  <a:pt x="176225" y="324494"/>
                  <a:pt x="104787" y="200669"/>
                  <a:pt x="84150" y="169977"/>
                </a:cubicBezTo>
                <a:cubicBezTo>
                  <a:pt x="63513" y="139285"/>
                  <a:pt x="130717" y="253056"/>
                  <a:pt x="119075" y="227127"/>
                </a:cubicBezTo>
                <a:cubicBezTo>
                  <a:pt x="107433" y="201198"/>
                  <a:pt x="-15333" y="-21581"/>
                  <a:pt x="1600" y="17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223DB437-BC0D-C41A-14E0-1908DAFB8128}"/>
              </a:ext>
            </a:extLst>
          </p:cNvPr>
          <p:cNvSpPr/>
          <p:nvPr/>
        </p:nvSpPr>
        <p:spPr>
          <a:xfrm>
            <a:off x="2656485" y="3295578"/>
            <a:ext cx="249433" cy="659197"/>
          </a:xfrm>
          <a:custGeom>
            <a:avLst/>
            <a:gdLst>
              <a:gd name="connsiteX0" fmla="*/ 23215 w 249433"/>
              <a:gd name="connsiteY0" fmla="*/ 72 h 659197"/>
              <a:gd name="connsiteX1" fmla="*/ 51790 w 249433"/>
              <a:gd name="connsiteY1" fmla="*/ 161997 h 659197"/>
              <a:gd name="connsiteX2" fmla="*/ 131165 w 249433"/>
              <a:gd name="connsiteY2" fmla="*/ 396947 h 659197"/>
              <a:gd name="connsiteX3" fmla="*/ 131165 w 249433"/>
              <a:gd name="connsiteY3" fmla="*/ 355672 h 659197"/>
              <a:gd name="connsiteX4" fmla="*/ 248640 w 249433"/>
              <a:gd name="connsiteY4" fmla="*/ 657297 h 659197"/>
              <a:gd name="connsiteX5" fmla="*/ 175615 w 249433"/>
              <a:gd name="connsiteY5" fmla="*/ 469972 h 659197"/>
              <a:gd name="connsiteX6" fmla="*/ 42265 w 249433"/>
              <a:gd name="connsiteY6" fmla="*/ 190572 h 659197"/>
              <a:gd name="connsiteX7" fmla="*/ 990 w 249433"/>
              <a:gd name="connsiteY7" fmla="*/ 69922 h 659197"/>
              <a:gd name="connsiteX8" fmla="*/ 13690 w 249433"/>
              <a:gd name="connsiteY8" fmla="*/ 139772 h 659197"/>
              <a:gd name="connsiteX9" fmla="*/ 23215 w 249433"/>
              <a:gd name="connsiteY9" fmla="*/ 72 h 65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433" h="659197">
                <a:moveTo>
                  <a:pt x="23215" y="72"/>
                </a:moveTo>
                <a:cubicBezTo>
                  <a:pt x="29565" y="3776"/>
                  <a:pt x="33798" y="95851"/>
                  <a:pt x="51790" y="161997"/>
                </a:cubicBezTo>
                <a:cubicBezTo>
                  <a:pt x="69782" y="228143"/>
                  <a:pt x="117936" y="364668"/>
                  <a:pt x="131165" y="396947"/>
                </a:cubicBezTo>
                <a:cubicBezTo>
                  <a:pt x="144394" y="429226"/>
                  <a:pt x="111586" y="312280"/>
                  <a:pt x="131165" y="355672"/>
                </a:cubicBezTo>
                <a:cubicBezTo>
                  <a:pt x="150744" y="399064"/>
                  <a:pt x="248640" y="657297"/>
                  <a:pt x="248640" y="657297"/>
                </a:cubicBezTo>
                <a:cubicBezTo>
                  <a:pt x="256048" y="676347"/>
                  <a:pt x="210011" y="547760"/>
                  <a:pt x="175615" y="469972"/>
                </a:cubicBezTo>
                <a:cubicBezTo>
                  <a:pt x="141219" y="392185"/>
                  <a:pt x="71369" y="257247"/>
                  <a:pt x="42265" y="190572"/>
                </a:cubicBezTo>
                <a:cubicBezTo>
                  <a:pt x="13161" y="123897"/>
                  <a:pt x="5753" y="78389"/>
                  <a:pt x="990" y="69922"/>
                </a:cubicBezTo>
                <a:cubicBezTo>
                  <a:pt x="-3773" y="61455"/>
                  <a:pt x="9986" y="144534"/>
                  <a:pt x="13690" y="139772"/>
                </a:cubicBezTo>
                <a:cubicBezTo>
                  <a:pt x="17394" y="135010"/>
                  <a:pt x="16865" y="-3632"/>
                  <a:pt x="23215" y="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05BA86C2-31D6-20A2-0106-38951B9A13A8}"/>
              </a:ext>
            </a:extLst>
          </p:cNvPr>
          <p:cNvSpPr/>
          <p:nvPr/>
        </p:nvSpPr>
        <p:spPr>
          <a:xfrm>
            <a:off x="2438399" y="3012927"/>
            <a:ext cx="208733" cy="381439"/>
          </a:xfrm>
          <a:custGeom>
            <a:avLst/>
            <a:gdLst>
              <a:gd name="connsiteX0" fmla="*/ 1 w 208733"/>
              <a:gd name="connsiteY0" fmla="*/ 148 h 381439"/>
              <a:gd name="connsiteX1" fmla="*/ 158751 w 208733"/>
              <a:gd name="connsiteY1" fmla="*/ 146198 h 381439"/>
              <a:gd name="connsiteX2" fmla="*/ 206376 w 208733"/>
              <a:gd name="connsiteY2" fmla="*/ 374798 h 381439"/>
              <a:gd name="connsiteX3" fmla="*/ 200026 w 208733"/>
              <a:gd name="connsiteY3" fmla="*/ 308123 h 381439"/>
              <a:gd name="connsiteX4" fmla="*/ 187326 w 208733"/>
              <a:gd name="connsiteY4" fmla="*/ 184298 h 381439"/>
              <a:gd name="connsiteX5" fmla="*/ 53976 w 208733"/>
              <a:gd name="connsiteY5" fmla="*/ 66823 h 381439"/>
              <a:gd name="connsiteX6" fmla="*/ 155576 w 208733"/>
              <a:gd name="connsiteY6" fmla="*/ 117623 h 381439"/>
              <a:gd name="connsiteX7" fmla="*/ 1 w 208733"/>
              <a:gd name="connsiteY7" fmla="*/ 148 h 3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33" h="381439">
                <a:moveTo>
                  <a:pt x="1" y="148"/>
                </a:moveTo>
                <a:cubicBezTo>
                  <a:pt x="530" y="4911"/>
                  <a:pt x="124355" y="83756"/>
                  <a:pt x="158751" y="146198"/>
                </a:cubicBezTo>
                <a:cubicBezTo>
                  <a:pt x="193147" y="208640"/>
                  <a:pt x="199497" y="347811"/>
                  <a:pt x="206376" y="374798"/>
                </a:cubicBezTo>
                <a:cubicBezTo>
                  <a:pt x="213255" y="401785"/>
                  <a:pt x="203201" y="339873"/>
                  <a:pt x="200026" y="308123"/>
                </a:cubicBezTo>
                <a:cubicBezTo>
                  <a:pt x="196851" y="276373"/>
                  <a:pt x="211668" y="224515"/>
                  <a:pt x="187326" y="184298"/>
                </a:cubicBezTo>
                <a:cubicBezTo>
                  <a:pt x="162984" y="144081"/>
                  <a:pt x="59268" y="77936"/>
                  <a:pt x="53976" y="66823"/>
                </a:cubicBezTo>
                <a:cubicBezTo>
                  <a:pt x="48684" y="55711"/>
                  <a:pt x="159280" y="128206"/>
                  <a:pt x="155576" y="117623"/>
                </a:cubicBezTo>
                <a:cubicBezTo>
                  <a:pt x="151872" y="107040"/>
                  <a:pt x="-528" y="-4615"/>
                  <a:pt x="1" y="1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D4A1484E-173E-D624-47A2-2B3774921E76}"/>
              </a:ext>
            </a:extLst>
          </p:cNvPr>
          <p:cNvSpPr/>
          <p:nvPr/>
        </p:nvSpPr>
        <p:spPr>
          <a:xfrm>
            <a:off x="2061042" y="2478660"/>
            <a:ext cx="467066" cy="613751"/>
          </a:xfrm>
          <a:custGeom>
            <a:avLst/>
            <a:gdLst>
              <a:gd name="connsiteX0" fmla="*/ 2708 w 467066"/>
              <a:gd name="connsiteY0" fmla="*/ 7365 h 613751"/>
              <a:gd name="connsiteX1" fmla="*/ 180508 w 467066"/>
              <a:gd name="connsiteY1" fmla="*/ 293115 h 613751"/>
              <a:gd name="connsiteX2" fmla="*/ 186858 w 467066"/>
              <a:gd name="connsiteY2" fmla="*/ 255015 h 613751"/>
              <a:gd name="connsiteX3" fmla="*/ 269408 w 467066"/>
              <a:gd name="connsiteY3" fmla="*/ 397890 h 613751"/>
              <a:gd name="connsiteX4" fmla="*/ 259883 w 467066"/>
              <a:gd name="connsiteY4" fmla="*/ 362965 h 613751"/>
              <a:gd name="connsiteX5" fmla="*/ 459908 w 467066"/>
              <a:gd name="connsiteY5" fmla="*/ 604265 h 613751"/>
              <a:gd name="connsiteX6" fmla="*/ 399583 w 467066"/>
              <a:gd name="connsiteY6" fmla="*/ 531240 h 613751"/>
              <a:gd name="connsiteX7" fmla="*/ 180508 w 467066"/>
              <a:gd name="connsiteY7" fmla="*/ 220090 h 613751"/>
              <a:gd name="connsiteX8" fmla="*/ 126533 w 467066"/>
              <a:gd name="connsiteY8" fmla="*/ 83565 h 613751"/>
              <a:gd name="connsiteX9" fmla="*/ 126533 w 467066"/>
              <a:gd name="connsiteY9" fmla="*/ 207390 h 613751"/>
              <a:gd name="connsiteX10" fmla="*/ 75733 w 467066"/>
              <a:gd name="connsiteY10" fmla="*/ 93090 h 613751"/>
              <a:gd name="connsiteX11" fmla="*/ 2708 w 467066"/>
              <a:gd name="connsiteY11" fmla="*/ 7365 h 61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066" h="613751">
                <a:moveTo>
                  <a:pt x="2708" y="7365"/>
                </a:moveTo>
                <a:cubicBezTo>
                  <a:pt x="20170" y="40702"/>
                  <a:pt x="149816" y="251840"/>
                  <a:pt x="180508" y="293115"/>
                </a:cubicBezTo>
                <a:cubicBezTo>
                  <a:pt x="211200" y="334390"/>
                  <a:pt x="172041" y="237553"/>
                  <a:pt x="186858" y="255015"/>
                </a:cubicBezTo>
                <a:cubicBezTo>
                  <a:pt x="201675" y="272477"/>
                  <a:pt x="257237" y="379898"/>
                  <a:pt x="269408" y="397890"/>
                </a:cubicBezTo>
                <a:cubicBezTo>
                  <a:pt x="281579" y="415882"/>
                  <a:pt x="228133" y="328569"/>
                  <a:pt x="259883" y="362965"/>
                </a:cubicBezTo>
                <a:cubicBezTo>
                  <a:pt x="291633" y="397361"/>
                  <a:pt x="459908" y="604265"/>
                  <a:pt x="459908" y="604265"/>
                </a:cubicBezTo>
                <a:cubicBezTo>
                  <a:pt x="483191" y="632311"/>
                  <a:pt x="446150" y="595269"/>
                  <a:pt x="399583" y="531240"/>
                </a:cubicBezTo>
                <a:cubicBezTo>
                  <a:pt x="353016" y="467211"/>
                  <a:pt x="226016" y="294702"/>
                  <a:pt x="180508" y="220090"/>
                </a:cubicBezTo>
                <a:cubicBezTo>
                  <a:pt x="135000" y="145478"/>
                  <a:pt x="135529" y="85682"/>
                  <a:pt x="126533" y="83565"/>
                </a:cubicBezTo>
                <a:cubicBezTo>
                  <a:pt x="117537" y="81448"/>
                  <a:pt x="135000" y="205803"/>
                  <a:pt x="126533" y="207390"/>
                </a:cubicBezTo>
                <a:cubicBezTo>
                  <a:pt x="118066" y="208977"/>
                  <a:pt x="94254" y="123253"/>
                  <a:pt x="75733" y="93090"/>
                </a:cubicBezTo>
                <a:cubicBezTo>
                  <a:pt x="57212" y="62928"/>
                  <a:pt x="-14754" y="-25972"/>
                  <a:pt x="2708" y="73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A585623E-44CB-BF81-F946-6ACE9567DEF7}"/>
              </a:ext>
            </a:extLst>
          </p:cNvPr>
          <p:cNvSpPr/>
          <p:nvPr/>
        </p:nvSpPr>
        <p:spPr>
          <a:xfrm>
            <a:off x="1475405" y="1833587"/>
            <a:ext cx="658174" cy="731675"/>
          </a:xfrm>
          <a:custGeom>
            <a:avLst/>
            <a:gdLst>
              <a:gd name="connsiteX0" fmla="*/ 970 w 658174"/>
              <a:gd name="connsiteY0" fmla="*/ 1563 h 731675"/>
              <a:gd name="connsiteX1" fmla="*/ 242270 w 658174"/>
              <a:gd name="connsiteY1" fmla="*/ 319063 h 731675"/>
              <a:gd name="connsiteX2" fmla="*/ 220045 w 658174"/>
              <a:gd name="connsiteY2" fmla="*/ 306363 h 731675"/>
              <a:gd name="connsiteX3" fmla="*/ 416895 w 658174"/>
              <a:gd name="connsiteY3" fmla="*/ 490513 h 731675"/>
              <a:gd name="connsiteX4" fmla="*/ 362920 w 658174"/>
              <a:gd name="connsiteY4" fmla="*/ 446063 h 731675"/>
              <a:gd name="connsiteX5" fmla="*/ 550245 w 658174"/>
              <a:gd name="connsiteY5" fmla="*/ 607988 h 731675"/>
              <a:gd name="connsiteX6" fmla="*/ 648670 w 658174"/>
              <a:gd name="connsiteY6" fmla="*/ 719113 h 731675"/>
              <a:gd name="connsiteX7" fmla="*/ 616920 w 658174"/>
              <a:gd name="connsiteY7" fmla="*/ 690538 h 731675"/>
              <a:gd name="connsiteX8" fmla="*/ 318470 w 658174"/>
              <a:gd name="connsiteY8" fmla="*/ 376213 h 731675"/>
              <a:gd name="connsiteX9" fmla="*/ 232745 w 658174"/>
              <a:gd name="connsiteY9" fmla="*/ 312713 h 731675"/>
              <a:gd name="connsiteX10" fmla="*/ 159720 w 658174"/>
              <a:gd name="connsiteY10" fmla="*/ 201588 h 731675"/>
              <a:gd name="connsiteX11" fmla="*/ 970 w 658174"/>
              <a:gd name="connsiteY11" fmla="*/ 1563 h 73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8174" h="731675">
                <a:moveTo>
                  <a:pt x="970" y="1563"/>
                </a:moveTo>
                <a:cubicBezTo>
                  <a:pt x="14728" y="21142"/>
                  <a:pt x="205758" y="268263"/>
                  <a:pt x="242270" y="319063"/>
                </a:cubicBezTo>
                <a:cubicBezTo>
                  <a:pt x="278782" y="369863"/>
                  <a:pt x="190941" y="277788"/>
                  <a:pt x="220045" y="306363"/>
                </a:cubicBezTo>
                <a:cubicBezTo>
                  <a:pt x="249149" y="334938"/>
                  <a:pt x="393083" y="467230"/>
                  <a:pt x="416895" y="490513"/>
                </a:cubicBezTo>
                <a:cubicBezTo>
                  <a:pt x="440708" y="513796"/>
                  <a:pt x="340695" y="426484"/>
                  <a:pt x="362920" y="446063"/>
                </a:cubicBezTo>
                <a:cubicBezTo>
                  <a:pt x="385145" y="465642"/>
                  <a:pt x="502620" y="562480"/>
                  <a:pt x="550245" y="607988"/>
                </a:cubicBezTo>
                <a:cubicBezTo>
                  <a:pt x="597870" y="653496"/>
                  <a:pt x="637557" y="705355"/>
                  <a:pt x="648670" y="719113"/>
                </a:cubicBezTo>
                <a:cubicBezTo>
                  <a:pt x="659783" y="732871"/>
                  <a:pt x="671953" y="747688"/>
                  <a:pt x="616920" y="690538"/>
                </a:cubicBezTo>
                <a:cubicBezTo>
                  <a:pt x="561887" y="633388"/>
                  <a:pt x="382499" y="439184"/>
                  <a:pt x="318470" y="376213"/>
                </a:cubicBezTo>
                <a:cubicBezTo>
                  <a:pt x="254441" y="313242"/>
                  <a:pt x="259203" y="341817"/>
                  <a:pt x="232745" y="312713"/>
                </a:cubicBezTo>
                <a:cubicBezTo>
                  <a:pt x="206287" y="283609"/>
                  <a:pt x="195703" y="251330"/>
                  <a:pt x="159720" y="201588"/>
                </a:cubicBezTo>
                <a:cubicBezTo>
                  <a:pt x="123737" y="151846"/>
                  <a:pt x="-12788" y="-18016"/>
                  <a:pt x="970" y="15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0F2273CE-6313-1931-DB6C-0C0957BA1483}"/>
              </a:ext>
            </a:extLst>
          </p:cNvPr>
          <p:cNvSpPr/>
          <p:nvPr/>
        </p:nvSpPr>
        <p:spPr>
          <a:xfrm>
            <a:off x="1235050" y="1663470"/>
            <a:ext cx="250854" cy="209782"/>
          </a:xfrm>
          <a:custGeom>
            <a:avLst/>
            <a:gdLst>
              <a:gd name="connsiteX0" fmla="*/ 25 w 250854"/>
              <a:gd name="connsiteY0" fmla="*/ 9755 h 209782"/>
              <a:gd name="connsiteX1" fmla="*/ 152425 w 250854"/>
              <a:gd name="connsiteY1" fmla="*/ 47855 h 209782"/>
              <a:gd name="connsiteX2" fmla="*/ 206400 w 250854"/>
              <a:gd name="connsiteY2" fmla="*/ 143105 h 209782"/>
              <a:gd name="connsiteX3" fmla="*/ 187350 w 250854"/>
              <a:gd name="connsiteY3" fmla="*/ 105005 h 209782"/>
              <a:gd name="connsiteX4" fmla="*/ 250850 w 250854"/>
              <a:gd name="connsiteY4" fmla="*/ 209780 h 209782"/>
              <a:gd name="connsiteX5" fmla="*/ 190525 w 250854"/>
              <a:gd name="connsiteY5" fmla="*/ 101830 h 209782"/>
              <a:gd name="connsiteX6" fmla="*/ 139725 w 250854"/>
              <a:gd name="connsiteY6" fmla="*/ 35155 h 209782"/>
              <a:gd name="connsiteX7" fmla="*/ 111150 w 250854"/>
              <a:gd name="connsiteY7" fmla="*/ 230 h 209782"/>
              <a:gd name="connsiteX8" fmla="*/ 139725 w 250854"/>
              <a:gd name="connsiteY8" fmla="*/ 51030 h 209782"/>
              <a:gd name="connsiteX9" fmla="*/ 25 w 250854"/>
              <a:gd name="connsiteY9" fmla="*/ 9755 h 2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854" h="209782">
                <a:moveTo>
                  <a:pt x="25" y="9755"/>
                </a:moveTo>
                <a:cubicBezTo>
                  <a:pt x="2142" y="9226"/>
                  <a:pt x="118029" y="25630"/>
                  <a:pt x="152425" y="47855"/>
                </a:cubicBezTo>
                <a:cubicBezTo>
                  <a:pt x="186821" y="70080"/>
                  <a:pt x="200579" y="133580"/>
                  <a:pt x="206400" y="143105"/>
                </a:cubicBezTo>
                <a:cubicBezTo>
                  <a:pt x="212221" y="152630"/>
                  <a:pt x="179942" y="93893"/>
                  <a:pt x="187350" y="105005"/>
                </a:cubicBezTo>
                <a:cubicBezTo>
                  <a:pt x="194758" y="116118"/>
                  <a:pt x="250321" y="210309"/>
                  <a:pt x="250850" y="209780"/>
                </a:cubicBezTo>
                <a:cubicBezTo>
                  <a:pt x="251379" y="209251"/>
                  <a:pt x="209046" y="130934"/>
                  <a:pt x="190525" y="101830"/>
                </a:cubicBezTo>
                <a:cubicBezTo>
                  <a:pt x="172004" y="72726"/>
                  <a:pt x="152954" y="52088"/>
                  <a:pt x="139725" y="35155"/>
                </a:cubicBezTo>
                <a:cubicBezTo>
                  <a:pt x="126496" y="18222"/>
                  <a:pt x="111150" y="-2416"/>
                  <a:pt x="111150" y="230"/>
                </a:cubicBezTo>
                <a:cubicBezTo>
                  <a:pt x="111150" y="2876"/>
                  <a:pt x="153483" y="51030"/>
                  <a:pt x="139725" y="51030"/>
                </a:cubicBezTo>
                <a:cubicBezTo>
                  <a:pt x="125967" y="51030"/>
                  <a:pt x="-2092" y="10284"/>
                  <a:pt x="25" y="97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CE21D3AD-2572-43BF-BDE8-51881F3393CA}"/>
              </a:ext>
            </a:extLst>
          </p:cNvPr>
          <p:cNvSpPr/>
          <p:nvPr/>
        </p:nvSpPr>
        <p:spPr>
          <a:xfrm>
            <a:off x="1161468" y="1317582"/>
            <a:ext cx="182118" cy="394145"/>
          </a:xfrm>
          <a:custGeom>
            <a:avLst/>
            <a:gdLst>
              <a:gd name="connsiteX0" fmla="*/ 582 w 182118"/>
              <a:gd name="connsiteY0" fmla="*/ 43 h 394145"/>
              <a:gd name="connsiteX1" fmla="*/ 19632 w 182118"/>
              <a:gd name="connsiteY1" fmla="*/ 133393 h 394145"/>
              <a:gd name="connsiteX2" fmla="*/ 19632 w 182118"/>
              <a:gd name="connsiteY2" fmla="*/ 95293 h 394145"/>
              <a:gd name="connsiteX3" fmla="*/ 108532 w 182118"/>
              <a:gd name="connsiteY3" fmla="*/ 250868 h 394145"/>
              <a:gd name="connsiteX4" fmla="*/ 181557 w 182118"/>
              <a:gd name="connsiteY4" fmla="*/ 393743 h 394145"/>
              <a:gd name="connsiteX5" fmla="*/ 137107 w 182118"/>
              <a:gd name="connsiteY5" fmla="*/ 288968 h 394145"/>
              <a:gd name="connsiteX6" fmla="*/ 45032 w 182118"/>
              <a:gd name="connsiteY6" fmla="*/ 149268 h 394145"/>
              <a:gd name="connsiteX7" fmla="*/ 582 w 182118"/>
              <a:gd name="connsiteY7" fmla="*/ 43 h 39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118" h="394145">
                <a:moveTo>
                  <a:pt x="582" y="43"/>
                </a:moveTo>
                <a:cubicBezTo>
                  <a:pt x="-3651" y="-2603"/>
                  <a:pt x="16457" y="117518"/>
                  <a:pt x="19632" y="133393"/>
                </a:cubicBezTo>
                <a:cubicBezTo>
                  <a:pt x="22807" y="149268"/>
                  <a:pt x="4815" y="75714"/>
                  <a:pt x="19632" y="95293"/>
                </a:cubicBezTo>
                <a:cubicBezTo>
                  <a:pt x="34449" y="114872"/>
                  <a:pt x="81544" y="201126"/>
                  <a:pt x="108532" y="250868"/>
                </a:cubicBezTo>
                <a:cubicBezTo>
                  <a:pt x="135520" y="300610"/>
                  <a:pt x="176795" y="387393"/>
                  <a:pt x="181557" y="393743"/>
                </a:cubicBezTo>
                <a:cubicBezTo>
                  <a:pt x="186319" y="400093"/>
                  <a:pt x="159861" y="329714"/>
                  <a:pt x="137107" y="288968"/>
                </a:cubicBezTo>
                <a:cubicBezTo>
                  <a:pt x="114353" y="248222"/>
                  <a:pt x="66728" y="195835"/>
                  <a:pt x="45032" y="149268"/>
                </a:cubicBezTo>
                <a:cubicBezTo>
                  <a:pt x="23336" y="102701"/>
                  <a:pt x="4815" y="2689"/>
                  <a:pt x="582" y="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F091013D-EEEC-9133-2C6D-5FFEB71201C1}"/>
              </a:ext>
            </a:extLst>
          </p:cNvPr>
          <p:cNvSpPr/>
          <p:nvPr/>
        </p:nvSpPr>
        <p:spPr>
          <a:xfrm>
            <a:off x="592190" y="1823440"/>
            <a:ext cx="443840" cy="168816"/>
          </a:xfrm>
          <a:custGeom>
            <a:avLst/>
            <a:gdLst>
              <a:gd name="connsiteX0" fmla="*/ 1535 w 443840"/>
              <a:gd name="connsiteY0" fmla="*/ 33935 h 168816"/>
              <a:gd name="connsiteX1" fmla="*/ 239660 w 443840"/>
              <a:gd name="connsiteY1" fmla="*/ 62510 h 168816"/>
              <a:gd name="connsiteX2" fmla="*/ 217435 w 443840"/>
              <a:gd name="connsiteY2" fmla="*/ 49810 h 168816"/>
              <a:gd name="connsiteX3" fmla="*/ 350785 w 443840"/>
              <a:gd name="connsiteY3" fmla="*/ 65685 h 168816"/>
              <a:gd name="connsiteX4" fmla="*/ 401585 w 443840"/>
              <a:gd name="connsiteY4" fmla="*/ 110135 h 168816"/>
              <a:gd name="connsiteX5" fmla="*/ 398410 w 443840"/>
              <a:gd name="connsiteY5" fmla="*/ 49810 h 168816"/>
              <a:gd name="connsiteX6" fmla="*/ 442860 w 443840"/>
              <a:gd name="connsiteY6" fmla="*/ 167285 h 168816"/>
              <a:gd name="connsiteX7" fmla="*/ 423810 w 443840"/>
              <a:gd name="connsiteY7" fmla="*/ 113310 h 168816"/>
              <a:gd name="connsiteX8" fmla="*/ 363485 w 443840"/>
              <a:gd name="connsiteY8" fmla="*/ 62510 h 168816"/>
              <a:gd name="connsiteX9" fmla="*/ 144410 w 443840"/>
              <a:gd name="connsiteY9" fmla="*/ 2185 h 168816"/>
              <a:gd name="connsiteX10" fmla="*/ 242835 w 443840"/>
              <a:gd name="connsiteY10" fmla="*/ 14885 h 168816"/>
              <a:gd name="connsiteX11" fmla="*/ 141235 w 443840"/>
              <a:gd name="connsiteY11" fmla="*/ 30760 h 168816"/>
              <a:gd name="connsiteX12" fmla="*/ 1535 w 443840"/>
              <a:gd name="connsiteY12" fmla="*/ 33935 h 16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3840" h="168816">
                <a:moveTo>
                  <a:pt x="1535" y="33935"/>
                </a:moveTo>
                <a:cubicBezTo>
                  <a:pt x="17939" y="39227"/>
                  <a:pt x="203677" y="59864"/>
                  <a:pt x="239660" y="62510"/>
                </a:cubicBezTo>
                <a:cubicBezTo>
                  <a:pt x="275643" y="65156"/>
                  <a:pt x="198914" y="49281"/>
                  <a:pt x="217435" y="49810"/>
                </a:cubicBezTo>
                <a:cubicBezTo>
                  <a:pt x="235956" y="50339"/>
                  <a:pt x="320093" y="55631"/>
                  <a:pt x="350785" y="65685"/>
                </a:cubicBezTo>
                <a:cubicBezTo>
                  <a:pt x="381477" y="75739"/>
                  <a:pt x="393648" y="112781"/>
                  <a:pt x="401585" y="110135"/>
                </a:cubicBezTo>
                <a:cubicBezTo>
                  <a:pt x="409522" y="107489"/>
                  <a:pt x="391531" y="40285"/>
                  <a:pt x="398410" y="49810"/>
                </a:cubicBezTo>
                <a:cubicBezTo>
                  <a:pt x="405289" y="59335"/>
                  <a:pt x="438627" y="156702"/>
                  <a:pt x="442860" y="167285"/>
                </a:cubicBezTo>
                <a:cubicBezTo>
                  <a:pt x="447093" y="177868"/>
                  <a:pt x="437039" y="130773"/>
                  <a:pt x="423810" y="113310"/>
                </a:cubicBezTo>
                <a:cubicBezTo>
                  <a:pt x="410581" y="95848"/>
                  <a:pt x="410052" y="81031"/>
                  <a:pt x="363485" y="62510"/>
                </a:cubicBezTo>
                <a:cubicBezTo>
                  <a:pt x="316918" y="43989"/>
                  <a:pt x="164518" y="10122"/>
                  <a:pt x="144410" y="2185"/>
                </a:cubicBezTo>
                <a:cubicBezTo>
                  <a:pt x="124302" y="-5752"/>
                  <a:pt x="243364" y="10122"/>
                  <a:pt x="242835" y="14885"/>
                </a:cubicBezTo>
                <a:cubicBezTo>
                  <a:pt x="242306" y="19647"/>
                  <a:pt x="177748" y="25997"/>
                  <a:pt x="141235" y="30760"/>
                </a:cubicBezTo>
                <a:cubicBezTo>
                  <a:pt x="104723" y="35523"/>
                  <a:pt x="-14869" y="28643"/>
                  <a:pt x="1535" y="3393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B87A9137-F3CC-47B1-EFAE-E5D72BBF97EF}"/>
              </a:ext>
            </a:extLst>
          </p:cNvPr>
          <p:cNvSpPr/>
          <p:nvPr/>
        </p:nvSpPr>
        <p:spPr>
          <a:xfrm>
            <a:off x="961918" y="1174738"/>
            <a:ext cx="225560" cy="190692"/>
          </a:xfrm>
          <a:custGeom>
            <a:avLst/>
            <a:gdLst>
              <a:gd name="connsiteX0" fmla="*/ 107 w 225560"/>
              <a:gd name="connsiteY0" fmla="*/ 12 h 190692"/>
              <a:gd name="connsiteX1" fmla="*/ 69957 w 225560"/>
              <a:gd name="connsiteY1" fmla="*/ 95262 h 190692"/>
              <a:gd name="connsiteX2" fmla="*/ 28682 w 225560"/>
              <a:gd name="connsiteY2" fmla="*/ 60337 h 190692"/>
              <a:gd name="connsiteX3" fmla="*/ 165207 w 225560"/>
              <a:gd name="connsiteY3" fmla="*/ 133362 h 190692"/>
              <a:gd name="connsiteX4" fmla="*/ 225532 w 225560"/>
              <a:gd name="connsiteY4" fmla="*/ 190512 h 190692"/>
              <a:gd name="connsiteX5" fmla="*/ 158857 w 225560"/>
              <a:gd name="connsiteY5" fmla="*/ 149237 h 190692"/>
              <a:gd name="connsiteX6" fmla="*/ 89007 w 225560"/>
              <a:gd name="connsiteY6" fmla="*/ 88912 h 190692"/>
              <a:gd name="connsiteX7" fmla="*/ 107 w 225560"/>
              <a:gd name="connsiteY7" fmla="*/ 12 h 19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560" h="190692">
                <a:moveTo>
                  <a:pt x="107" y="12"/>
                </a:moveTo>
                <a:cubicBezTo>
                  <a:pt x="-3068" y="1070"/>
                  <a:pt x="65195" y="85208"/>
                  <a:pt x="69957" y="95262"/>
                </a:cubicBezTo>
                <a:cubicBezTo>
                  <a:pt x="74720" y="105316"/>
                  <a:pt x="12807" y="53987"/>
                  <a:pt x="28682" y="60337"/>
                </a:cubicBezTo>
                <a:cubicBezTo>
                  <a:pt x="44557" y="66687"/>
                  <a:pt x="132399" y="111666"/>
                  <a:pt x="165207" y="133362"/>
                </a:cubicBezTo>
                <a:cubicBezTo>
                  <a:pt x="198015" y="155058"/>
                  <a:pt x="226590" y="187866"/>
                  <a:pt x="225532" y="190512"/>
                </a:cubicBezTo>
                <a:cubicBezTo>
                  <a:pt x="224474" y="193158"/>
                  <a:pt x="181611" y="166170"/>
                  <a:pt x="158857" y="149237"/>
                </a:cubicBezTo>
                <a:cubicBezTo>
                  <a:pt x="136103" y="132304"/>
                  <a:pt x="112290" y="110608"/>
                  <a:pt x="89007" y="88912"/>
                </a:cubicBezTo>
                <a:cubicBezTo>
                  <a:pt x="65724" y="67216"/>
                  <a:pt x="3282" y="-1046"/>
                  <a:pt x="107" y="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15671910-E54C-CB4A-DC87-DD95DDE14256}"/>
              </a:ext>
            </a:extLst>
          </p:cNvPr>
          <p:cNvSpPr/>
          <p:nvPr/>
        </p:nvSpPr>
        <p:spPr>
          <a:xfrm>
            <a:off x="815481" y="1155472"/>
            <a:ext cx="171972" cy="73419"/>
          </a:xfrm>
          <a:custGeom>
            <a:avLst/>
            <a:gdLst>
              <a:gd name="connsiteX0" fmla="*/ 494 w 171972"/>
              <a:gd name="connsiteY0" fmla="*/ 73253 h 73419"/>
              <a:gd name="connsiteX1" fmla="*/ 63994 w 171972"/>
              <a:gd name="connsiteY1" fmla="*/ 22453 h 73419"/>
              <a:gd name="connsiteX2" fmla="*/ 79869 w 171972"/>
              <a:gd name="connsiteY2" fmla="*/ 16103 h 73419"/>
              <a:gd name="connsiteX3" fmla="*/ 168769 w 171972"/>
              <a:gd name="connsiteY3" fmla="*/ 22453 h 73419"/>
              <a:gd name="connsiteX4" fmla="*/ 149719 w 171972"/>
              <a:gd name="connsiteY4" fmla="*/ 22453 h 73419"/>
              <a:gd name="connsiteX5" fmla="*/ 124319 w 171972"/>
              <a:gd name="connsiteY5" fmla="*/ 228 h 73419"/>
              <a:gd name="connsiteX6" fmla="*/ 38594 w 171972"/>
              <a:gd name="connsiteY6" fmla="*/ 38328 h 73419"/>
              <a:gd name="connsiteX7" fmla="*/ 494 w 171972"/>
              <a:gd name="connsiteY7" fmla="*/ 73253 h 7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972" h="73419">
                <a:moveTo>
                  <a:pt x="494" y="73253"/>
                </a:moveTo>
                <a:cubicBezTo>
                  <a:pt x="4727" y="70607"/>
                  <a:pt x="63994" y="22453"/>
                  <a:pt x="63994" y="22453"/>
                </a:cubicBezTo>
                <a:cubicBezTo>
                  <a:pt x="77223" y="12928"/>
                  <a:pt x="62407" y="16103"/>
                  <a:pt x="79869" y="16103"/>
                </a:cubicBezTo>
                <a:cubicBezTo>
                  <a:pt x="97331" y="16103"/>
                  <a:pt x="168769" y="22453"/>
                  <a:pt x="168769" y="22453"/>
                </a:cubicBezTo>
                <a:cubicBezTo>
                  <a:pt x="180411" y="23511"/>
                  <a:pt x="157127" y="26157"/>
                  <a:pt x="149719" y="22453"/>
                </a:cubicBezTo>
                <a:cubicBezTo>
                  <a:pt x="142311" y="18749"/>
                  <a:pt x="142840" y="-2418"/>
                  <a:pt x="124319" y="228"/>
                </a:cubicBezTo>
                <a:cubicBezTo>
                  <a:pt x="105798" y="2874"/>
                  <a:pt x="57115" y="30391"/>
                  <a:pt x="38594" y="38328"/>
                </a:cubicBezTo>
                <a:cubicBezTo>
                  <a:pt x="20073" y="46265"/>
                  <a:pt x="-3739" y="75899"/>
                  <a:pt x="494" y="732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DC74E00-9F26-F4E4-CE70-2BEFD2A0D2F7}"/>
              </a:ext>
            </a:extLst>
          </p:cNvPr>
          <p:cNvSpPr/>
          <p:nvPr/>
        </p:nvSpPr>
        <p:spPr>
          <a:xfrm>
            <a:off x="641210" y="1190594"/>
            <a:ext cx="249117" cy="31789"/>
          </a:xfrm>
          <a:custGeom>
            <a:avLst/>
            <a:gdLst>
              <a:gd name="connsiteX0" fmla="*/ 140 w 249117"/>
              <a:gd name="connsiteY0" fmla="*/ 12731 h 31789"/>
              <a:gd name="connsiteX1" fmla="*/ 85865 w 249117"/>
              <a:gd name="connsiteY1" fmla="*/ 22256 h 31789"/>
              <a:gd name="connsiteX2" fmla="*/ 114440 w 249117"/>
              <a:gd name="connsiteY2" fmla="*/ 6381 h 31789"/>
              <a:gd name="connsiteX3" fmla="*/ 85865 w 249117"/>
              <a:gd name="connsiteY3" fmla="*/ 31781 h 31789"/>
              <a:gd name="connsiteX4" fmla="*/ 149365 w 249117"/>
              <a:gd name="connsiteY4" fmla="*/ 3206 h 31789"/>
              <a:gd name="connsiteX5" fmla="*/ 247790 w 249117"/>
              <a:gd name="connsiteY5" fmla="*/ 6381 h 31789"/>
              <a:gd name="connsiteX6" fmla="*/ 203340 w 249117"/>
              <a:gd name="connsiteY6" fmla="*/ 31 h 31789"/>
              <a:gd name="connsiteX7" fmla="*/ 162065 w 249117"/>
              <a:gd name="connsiteY7" fmla="*/ 9556 h 31789"/>
              <a:gd name="connsiteX8" fmla="*/ 108090 w 249117"/>
              <a:gd name="connsiteY8" fmla="*/ 28606 h 31789"/>
              <a:gd name="connsiteX9" fmla="*/ 140 w 249117"/>
              <a:gd name="connsiteY9" fmla="*/ 12731 h 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117" h="31789">
                <a:moveTo>
                  <a:pt x="140" y="12731"/>
                </a:moveTo>
                <a:cubicBezTo>
                  <a:pt x="-3564" y="11673"/>
                  <a:pt x="66815" y="23314"/>
                  <a:pt x="85865" y="22256"/>
                </a:cubicBezTo>
                <a:cubicBezTo>
                  <a:pt x="104915" y="21198"/>
                  <a:pt x="114440" y="4794"/>
                  <a:pt x="114440" y="6381"/>
                </a:cubicBezTo>
                <a:cubicBezTo>
                  <a:pt x="114440" y="7968"/>
                  <a:pt x="80044" y="32310"/>
                  <a:pt x="85865" y="31781"/>
                </a:cubicBezTo>
                <a:cubicBezTo>
                  <a:pt x="91686" y="31252"/>
                  <a:pt x="122378" y="7439"/>
                  <a:pt x="149365" y="3206"/>
                </a:cubicBezTo>
                <a:cubicBezTo>
                  <a:pt x="176353" y="-1027"/>
                  <a:pt x="238794" y="6910"/>
                  <a:pt x="247790" y="6381"/>
                </a:cubicBezTo>
                <a:cubicBezTo>
                  <a:pt x="256786" y="5852"/>
                  <a:pt x="217628" y="-498"/>
                  <a:pt x="203340" y="31"/>
                </a:cubicBezTo>
                <a:cubicBezTo>
                  <a:pt x="189053" y="560"/>
                  <a:pt x="177940" y="4794"/>
                  <a:pt x="162065" y="9556"/>
                </a:cubicBezTo>
                <a:cubicBezTo>
                  <a:pt x="146190" y="14318"/>
                  <a:pt x="129786" y="25960"/>
                  <a:pt x="108090" y="28606"/>
                </a:cubicBezTo>
                <a:cubicBezTo>
                  <a:pt x="86394" y="31252"/>
                  <a:pt x="3844" y="13789"/>
                  <a:pt x="140" y="127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BD90618-029A-86B7-DFC8-22A671C733C2}"/>
              </a:ext>
            </a:extLst>
          </p:cNvPr>
          <p:cNvSpPr/>
          <p:nvPr/>
        </p:nvSpPr>
        <p:spPr>
          <a:xfrm>
            <a:off x="471192" y="1212571"/>
            <a:ext cx="280702" cy="22561"/>
          </a:xfrm>
          <a:custGeom>
            <a:avLst/>
            <a:gdLst>
              <a:gd name="connsiteX0" fmla="*/ 1883 w 280702"/>
              <a:gd name="connsiteY0" fmla="*/ 22504 h 22561"/>
              <a:gd name="connsiteX1" fmla="*/ 103483 w 280702"/>
              <a:gd name="connsiteY1" fmla="*/ 6629 h 22561"/>
              <a:gd name="connsiteX2" fmla="*/ 173333 w 280702"/>
              <a:gd name="connsiteY2" fmla="*/ 9804 h 22561"/>
              <a:gd name="connsiteX3" fmla="*/ 170158 w 280702"/>
              <a:gd name="connsiteY3" fmla="*/ 279 h 22561"/>
              <a:gd name="connsiteX4" fmla="*/ 278108 w 280702"/>
              <a:gd name="connsiteY4" fmla="*/ 22504 h 22561"/>
              <a:gd name="connsiteX5" fmla="*/ 243183 w 280702"/>
              <a:gd name="connsiteY5" fmla="*/ 6629 h 22561"/>
              <a:gd name="connsiteX6" fmla="*/ 198733 w 280702"/>
              <a:gd name="connsiteY6" fmla="*/ 3454 h 22561"/>
              <a:gd name="connsiteX7" fmla="*/ 1883 w 280702"/>
              <a:gd name="connsiteY7" fmla="*/ 22504 h 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02" h="22561">
                <a:moveTo>
                  <a:pt x="1883" y="22504"/>
                </a:moveTo>
                <a:cubicBezTo>
                  <a:pt x="-13992" y="23033"/>
                  <a:pt x="74908" y="8746"/>
                  <a:pt x="103483" y="6629"/>
                </a:cubicBezTo>
                <a:cubicBezTo>
                  <a:pt x="132058" y="4512"/>
                  <a:pt x="173333" y="9804"/>
                  <a:pt x="173333" y="9804"/>
                </a:cubicBezTo>
                <a:cubicBezTo>
                  <a:pt x="184445" y="8746"/>
                  <a:pt x="152696" y="-1838"/>
                  <a:pt x="170158" y="279"/>
                </a:cubicBezTo>
                <a:cubicBezTo>
                  <a:pt x="187620" y="2396"/>
                  <a:pt x="265937" y="21446"/>
                  <a:pt x="278108" y="22504"/>
                </a:cubicBezTo>
                <a:cubicBezTo>
                  <a:pt x="290279" y="23562"/>
                  <a:pt x="256412" y="9804"/>
                  <a:pt x="243183" y="6629"/>
                </a:cubicBezTo>
                <a:cubicBezTo>
                  <a:pt x="229954" y="3454"/>
                  <a:pt x="231541" y="3454"/>
                  <a:pt x="198733" y="3454"/>
                </a:cubicBezTo>
                <a:cubicBezTo>
                  <a:pt x="165925" y="3454"/>
                  <a:pt x="17758" y="21975"/>
                  <a:pt x="1883" y="225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C94500D7-6E60-286F-F28A-0CC35E5B4CDE}"/>
              </a:ext>
            </a:extLst>
          </p:cNvPr>
          <p:cNvSpPr/>
          <p:nvPr/>
        </p:nvSpPr>
        <p:spPr>
          <a:xfrm>
            <a:off x="333162" y="1222346"/>
            <a:ext cx="77264" cy="187404"/>
          </a:xfrm>
          <a:custGeom>
            <a:avLst/>
            <a:gdLst>
              <a:gd name="connsiteX0" fmla="*/ 12913 w 77264"/>
              <a:gd name="connsiteY0" fmla="*/ 29 h 187404"/>
              <a:gd name="connsiteX1" fmla="*/ 213 w 77264"/>
              <a:gd name="connsiteY1" fmla="*/ 82579 h 187404"/>
              <a:gd name="connsiteX2" fmla="*/ 25613 w 77264"/>
              <a:gd name="connsiteY2" fmla="*/ 111154 h 187404"/>
              <a:gd name="connsiteX3" fmla="*/ 12913 w 77264"/>
              <a:gd name="connsiteY3" fmla="*/ 111154 h 187404"/>
              <a:gd name="connsiteX4" fmla="*/ 76413 w 77264"/>
              <a:gd name="connsiteY4" fmla="*/ 187354 h 187404"/>
              <a:gd name="connsiteX5" fmla="*/ 51013 w 77264"/>
              <a:gd name="connsiteY5" fmla="*/ 123854 h 187404"/>
              <a:gd name="connsiteX6" fmla="*/ 73238 w 77264"/>
              <a:gd name="connsiteY6" fmla="*/ 184179 h 187404"/>
              <a:gd name="connsiteX7" fmla="*/ 19263 w 77264"/>
              <a:gd name="connsiteY7" fmla="*/ 101629 h 187404"/>
              <a:gd name="connsiteX8" fmla="*/ 3388 w 77264"/>
              <a:gd name="connsiteY8" fmla="*/ 73054 h 187404"/>
              <a:gd name="connsiteX9" fmla="*/ 12913 w 77264"/>
              <a:gd name="connsiteY9" fmla="*/ 29 h 18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64" h="187404">
                <a:moveTo>
                  <a:pt x="12913" y="29"/>
                </a:moveTo>
                <a:cubicBezTo>
                  <a:pt x="12384" y="1616"/>
                  <a:pt x="-1904" y="64058"/>
                  <a:pt x="213" y="82579"/>
                </a:cubicBezTo>
                <a:cubicBezTo>
                  <a:pt x="2330" y="101100"/>
                  <a:pt x="25613" y="111154"/>
                  <a:pt x="25613" y="111154"/>
                </a:cubicBezTo>
                <a:cubicBezTo>
                  <a:pt x="27730" y="115916"/>
                  <a:pt x="4446" y="98454"/>
                  <a:pt x="12913" y="111154"/>
                </a:cubicBezTo>
                <a:cubicBezTo>
                  <a:pt x="21380" y="123854"/>
                  <a:pt x="70063" y="185237"/>
                  <a:pt x="76413" y="187354"/>
                </a:cubicBezTo>
                <a:cubicBezTo>
                  <a:pt x="82763" y="189471"/>
                  <a:pt x="51542" y="124383"/>
                  <a:pt x="51013" y="123854"/>
                </a:cubicBezTo>
                <a:cubicBezTo>
                  <a:pt x="50484" y="123325"/>
                  <a:pt x="78530" y="187883"/>
                  <a:pt x="73238" y="184179"/>
                </a:cubicBezTo>
                <a:cubicBezTo>
                  <a:pt x="67946" y="180475"/>
                  <a:pt x="30905" y="120150"/>
                  <a:pt x="19263" y="101629"/>
                </a:cubicBezTo>
                <a:cubicBezTo>
                  <a:pt x="7621" y="83108"/>
                  <a:pt x="6034" y="84696"/>
                  <a:pt x="3388" y="73054"/>
                </a:cubicBezTo>
                <a:cubicBezTo>
                  <a:pt x="742" y="61412"/>
                  <a:pt x="13442" y="-1558"/>
                  <a:pt x="12913" y="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1E7AA8AD-5F2A-9045-7261-4A6EB894A339}"/>
              </a:ext>
            </a:extLst>
          </p:cNvPr>
          <p:cNvSpPr/>
          <p:nvPr/>
        </p:nvSpPr>
        <p:spPr>
          <a:xfrm>
            <a:off x="332789" y="1203376"/>
            <a:ext cx="189368" cy="54496"/>
          </a:xfrm>
          <a:custGeom>
            <a:avLst/>
            <a:gdLst>
              <a:gd name="connsiteX0" fmla="*/ 586 w 189368"/>
              <a:gd name="connsiteY0" fmla="*/ 3124 h 54496"/>
              <a:gd name="connsiteX1" fmla="*/ 67261 w 189368"/>
              <a:gd name="connsiteY1" fmla="*/ 3124 h 54496"/>
              <a:gd name="connsiteX2" fmla="*/ 108536 w 189368"/>
              <a:gd name="connsiteY2" fmla="*/ 38049 h 54496"/>
              <a:gd name="connsiteX3" fmla="*/ 187911 w 189368"/>
              <a:gd name="connsiteY3" fmla="*/ 53924 h 54496"/>
              <a:gd name="connsiteX4" fmla="*/ 156161 w 189368"/>
              <a:gd name="connsiteY4" fmla="*/ 47574 h 54496"/>
              <a:gd name="connsiteX5" fmla="*/ 108536 w 189368"/>
              <a:gd name="connsiteY5" fmla="*/ 15824 h 54496"/>
              <a:gd name="connsiteX6" fmla="*/ 586 w 189368"/>
              <a:gd name="connsiteY6" fmla="*/ 3124 h 5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68" h="54496">
                <a:moveTo>
                  <a:pt x="586" y="3124"/>
                </a:moveTo>
                <a:cubicBezTo>
                  <a:pt x="-6293" y="1007"/>
                  <a:pt x="49269" y="-2697"/>
                  <a:pt x="67261" y="3124"/>
                </a:cubicBezTo>
                <a:cubicBezTo>
                  <a:pt x="85253" y="8945"/>
                  <a:pt x="88428" y="29582"/>
                  <a:pt x="108536" y="38049"/>
                </a:cubicBezTo>
                <a:cubicBezTo>
                  <a:pt x="128644" y="46516"/>
                  <a:pt x="187911" y="53924"/>
                  <a:pt x="187911" y="53924"/>
                </a:cubicBezTo>
                <a:cubicBezTo>
                  <a:pt x="195849" y="55512"/>
                  <a:pt x="169390" y="53924"/>
                  <a:pt x="156161" y="47574"/>
                </a:cubicBezTo>
                <a:cubicBezTo>
                  <a:pt x="142932" y="41224"/>
                  <a:pt x="130232" y="25349"/>
                  <a:pt x="108536" y="15824"/>
                </a:cubicBezTo>
                <a:cubicBezTo>
                  <a:pt x="86840" y="6299"/>
                  <a:pt x="7465" y="5241"/>
                  <a:pt x="586" y="31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2BB2C6B5-A456-97C2-6A15-6C98400288D1}"/>
              </a:ext>
            </a:extLst>
          </p:cNvPr>
          <p:cNvSpPr/>
          <p:nvPr/>
        </p:nvSpPr>
        <p:spPr>
          <a:xfrm>
            <a:off x="393951" y="1285788"/>
            <a:ext cx="127025" cy="241748"/>
          </a:xfrm>
          <a:custGeom>
            <a:avLst/>
            <a:gdLst>
              <a:gd name="connsiteX0" fmla="*/ 41024 w 127025"/>
              <a:gd name="connsiteY0" fmla="*/ 87 h 241748"/>
              <a:gd name="connsiteX1" fmla="*/ 53724 w 127025"/>
              <a:gd name="connsiteY1" fmla="*/ 76287 h 241748"/>
              <a:gd name="connsiteX2" fmla="*/ 21974 w 127025"/>
              <a:gd name="connsiteY2" fmla="*/ 123912 h 241748"/>
              <a:gd name="connsiteX3" fmla="*/ 53724 w 127025"/>
              <a:gd name="connsiteY3" fmla="*/ 165187 h 241748"/>
              <a:gd name="connsiteX4" fmla="*/ 126749 w 127025"/>
              <a:gd name="connsiteY4" fmla="*/ 241387 h 241748"/>
              <a:gd name="connsiteX5" fmla="*/ 75949 w 127025"/>
              <a:gd name="connsiteY5" fmla="*/ 190587 h 241748"/>
              <a:gd name="connsiteX6" fmla="*/ 6099 w 127025"/>
              <a:gd name="connsiteY6" fmla="*/ 114387 h 241748"/>
              <a:gd name="connsiteX7" fmla="*/ 6099 w 127025"/>
              <a:gd name="connsiteY7" fmla="*/ 54062 h 241748"/>
              <a:gd name="connsiteX8" fmla="*/ 28324 w 127025"/>
              <a:gd name="connsiteY8" fmla="*/ 85812 h 241748"/>
              <a:gd name="connsiteX9" fmla="*/ 37849 w 127025"/>
              <a:gd name="connsiteY9" fmla="*/ 76287 h 241748"/>
              <a:gd name="connsiteX10" fmla="*/ 47374 w 127025"/>
              <a:gd name="connsiteY10" fmla="*/ 92162 h 241748"/>
              <a:gd name="connsiteX11" fmla="*/ 41024 w 127025"/>
              <a:gd name="connsiteY11" fmla="*/ 87 h 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025" h="241748">
                <a:moveTo>
                  <a:pt x="41024" y="87"/>
                </a:moveTo>
                <a:cubicBezTo>
                  <a:pt x="42082" y="-2559"/>
                  <a:pt x="56899" y="55650"/>
                  <a:pt x="53724" y="76287"/>
                </a:cubicBezTo>
                <a:cubicBezTo>
                  <a:pt x="50549" y="96925"/>
                  <a:pt x="21974" y="109095"/>
                  <a:pt x="21974" y="123912"/>
                </a:cubicBezTo>
                <a:cubicBezTo>
                  <a:pt x="21974" y="138729"/>
                  <a:pt x="36262" y="145608"/>
                  <a:pt x="53724" y="165187"/>
                </a:cubicBezTo>
                <a:cubicBezTo>
                  <a:pt x="71186" y="184766"/>
                  <a:pt x="123045" y="237154"/>
                  <a:pt x="126749" y="241387"/>
                </a:cubicBezTo>
                <a:cubicBezTo>
                  <a:pt x="130453" y="245620"/>
                  <a:pt x="96057" y="211754"/>
                  <a:pt x="75949" y="190587"/>
                </a:cubicBezTo>
                <a:cubicBezTo>
                  <a:pt x="55841" y="169420"/>
                  <a:pt x="17741" y="137141"/>
                  <a:pt x="6099" y="114387"/>
                </a:cubicBezTo>
                <a:cubicBezTo>
                  <a:pt x="-5543" y="91633"/>
                  <a:pt x="2395" y="58824"/>
                  <a:pt x="6099" y="54062"/>
                </a:cubicBezTo>
                <a:cubicBezTo>
                  <a:pt x="9803" y="49300"/>
                  <a:pt x="28324" y="85812"/>
                  <a:pt x="28324" y="85812"/>
                </a:cubicBezTo>
                <a:cubicBezTo>
                  <a:pt x="33616" y="89516"/>
                  <a:pt x="34674" y="75229"/>
                  <a:pt x="37849" y="76287"/>
                </a:cubicBezTo>
                <a:cubicBezTo>
                  <a:pt x="41024" y="77345"/>
                  <a:pt x="45787" y="100629"/>
                  <a:pt x="47374" y="92162"/>
                </a:cubicBezTo>
                <a:cubicBezTo>
                  <a:pt x="48961" y="83695"/>
                  <a:pt x="39966" y="2733"/>
                  <a:pt x="41024" y="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57DCC95F-F165-499C-1E5E-A98255715D47}"/>
              </a:ext>
            </a:extLst>
          </p:cNvPr>
          <p:cNvSpPr/>
          <p:nvPr/>
        </p:nvSpPr>
        <p:spPr>
          <a:xfrm>
            <a:off x="539494" y="1430704"/>
            <a:ext cx="175137" cy="376640"/>
          </a:xfrm>
          <a:custGeom>
            <a:avLst/>
            <a:gdLst>
              <a:gd name="connsiteX0" fmla="*/ 256 w 175137"/>
              <a:gd name="connsiteY0" fmla="*/ 1221 h 376640"/>
              <a:gd name="connsiteX1" fmla="*/ 155831 w 175137"/>
              <a:gd name="connsiteY1" fmla="*/ 252046 h 376640"/>
              <a:gd name="connsiteX2" fmla="*/ 159006 w 175137"/>
              <a:gd name="connsiteY2" fmla="*/ 213946 h 376640"/>
              <a:gd name="connsiteX3" fmla="*/ 174881 w 175137"/>
              <a:gd name="connsiteY3" fmla="*/ 375871 h 376640"/>
              <a:gd name="connsiteX4" fmla="*/ 162181 w 175137"/>
              <a:gd name="connsiteY4" fmla="*/ 267921 h 376640"/>
              <a:gd name="connsiteX5" fmla="*/ 89156 w 175137"/>
              <a:gd name="connsiteY5" fmla="*/ 105996 h 376640"/>
              <a:gd name="connsiteX6" fmla="*/ 117731 w 175137"/>
              <a:gd name="connsiteY6" fmla="*/ 153621 h 376640"/>
              <a:gd name="connsiteX7" fmla="*/ 256 w 175137"/>
              <a:gd name="connsiteY7" fmla="*/ 1221 h 37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137" h="376640">
                <a:moveTo>
                  <a:pt x="256" y="1221"/>
                </a:moveTo>
                <a:cubicBezTo>
                  <a:pt x="6606" y="17625"/>
                  <a:pt x="129373" y="216592"/>
                  <a:pt x="155831" y="252046"/>
                </a:cubicBezTo>
                <a:cubicBezTo>
                  <a:pt x="182289" y="287500"/>
                  <a:pt x="155831" y="193309"/>
                  <a:pt x="159006" y="213946"/>
                </a:cubicBezTo>
                <a:cubicBezTo>
                  <a:pt x="162181" y="234584"/>
                  <a:pt x="174352" y="366875"/>
                  <a:pt x="174881" y="375871"/>
                </a:cubicBezTo>
                <a:cubicBezTo>
                  <a:pt x="175410" y="384867"/>
                  <a:pt x="176468" y="312900"/>
                  <a:pt x="162181" y="267921"/>
                </a:cubicBezTo>
                <a:cubicBezTo>
                  <a:pt x="147894" y="222942"/>
                  <a:pt x="96564" y="125046"/>
                  <a:pt x="89156" y="105996"/>
                </a:cubicBezTo>
                <a:cubicBezTo>
                  <a:pt x="81748" y="86946"/>
                  <a:pt x="127785" y="168438"/>
                  <a:pt x="117731" y="153621"/>
                </a:cubicBezTo>
                <a:cubicBezTo>
                  <a:pt x="107677" y="138804"/>
                  <a:pt x="-6094" y="-15183"/>
                  <a:pt x="256" y="122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E824A812-84FD-E3DF-47D6-7D70B70761BD}"/>
              </a:ext>
            </a:extLst>
          </p:cNvPr>
          <p:cNvSpPr/>
          <p:nvPr/>
        </p:nvSpPr>
        <p:spPr>
          <a:xfrm>
            <a:off x="517322" y="1479548"/>
            <a:ext cx="99887" cy="311412"/>
          </a:xfrm>
          <a:custGeom>
            <a:avLst/>
            <a:gdLst>
              <a:gd name="connsiteX0" fmla="*/ 31953 w 99887"/>
              <a:gd name="connsiteY0" fmla="*/ 2 h 311412"/>
              <a:gd name="connsiteX1" fmla="*/ 35128 w 99887"/>
              <a:gd name="connsiteY1" fmla="*/ 111127 h 311412"/>
              <a:gd name="connsiteX2" fmla="*/ 73228 w 99887"/>
              <a:gd name="connsiteY2" fmla="*/ 209552 h 311412"/>
              <a:gd name="connsiteX3" fmla="*/ 95453 w 99887"/>
              <a:gd name="connsiteY3" fmla="*/ 241302 h 311412"/>
              <a:gd name="connsiteX4" fmla="*/ 95453 w 99887"/>
              <a:gd name="connsiteY4" fmla="*/ 311152 h 311412"/>
              <a:gd name="connsiteX5" fmla="*/ 92278 w 99887"/>
              <a:gd name="connsiteY5" fmla="*/ 257177 h 311412"/>
              <a:gd name="connsiteX6" fmla="*/ 3378 w 99887"/>
              <a:gd name="connsiteY6" fmla="*/ 76202 h 311412"/>
              <a:gd name="connsiteX7" fmla="*/ 19253 w 99887"/>
              <a:gd name="connsiteY7" fmla="*/ 107952 h 311412"/>
              <a:gd name="connsiteX8" fmla="*/ 31953 w 99887"/>
              <a:gd name="connsiteY8" fmla="*/ 2 h 31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87" h="311412">
                <a:moveTo>
                  <a:pt x="31953" y="2"/>
                </a:moveTo>
                <a:cubicBezTo>
                  <a:pt x="34599" y="531"/>
                  <a:pt x="28249" y="76202"/>
                  <a:pt x="35128" y="111127"/>
                </a:cubicBezTo>
                <a:cubicBezTo>
                  <a:pt x="42007" y="146052"/>
                  <a:pt x="63174" y="187856"/>
                  <a:pt x="73228" y="209552"/>
                </a:cubicBezTo>
                <a:cubicBezTo>
                  <a:pt x="83282" y="231248"/>
                  <a:pt x="91749" y="224369"/>
                  <a:pt x="95453" y="241302"/>
                </a:cubicBezTo>
                <a:cubicBezTo>
                  <a:pt x="99157" y="258235"/>
                  <a:pt x="95982" y="308506"/>
                  <a:pt x="95453" y="311152"/>
                </a:cubicBezTo>
                <a:cubicBezTo>
                  <a:pt x="94924" y="313798"/>
                  <a:pt x="107624" y="296335"/>
                  <a:pt x="92278" y="257177"/>
                </a:cubicBezTo>
                <a:cubicBezTo>
                  <a:pt x="76932" y="218019"/>
                  <a:pt x="15549" y="101073"/>
                  <a:pt x="3378" y="76202"/>
                </a:cubicBezTo>
                <a:cubicBezTo>
                  <a:pt x="-8793" y="51331"/>
                  <a:pt x="15549" y="117477"/>
                  <a:pt x="19253" y="107952"/>
                </a:cubicBezTo>
                <a:cubicBezTo>
                  <a:pt x="22957" y="98427"/>
                  <a:pt x="29307" y="-527"/>
                  <a:pt x="31953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1170A5CA-A80E-51B0-9A16-85FE6845EFF4}"/>
              </a:ext>
            </a:extLst>
          </p:cNvPr>
          <p:cNvSpPr/>
          <p:nvPr/>
        </p:nvSpPr>
        <p:spPr>
          <a:xfrm>
            <a:off x="358716" y="1663661"/>
            <a:ext cx="240974" cy="95377"/>
          </a:xfrm>
          <a:custGeom>
            <a:avLst/>
            <a:gdLst>
              <a:gd name="connsiteX0" fmla="*/ 59 w 240974"/>
              <a:gd name="connsiteY0" fmla="*/ 39 h 95377"/>
              <a:gd name="connsiteX1" fmla="*/ 108009 w 240974"/>
              <a:gd name="connsiteY1" fmla="*/ 63539 h 95377"/>
              <a:gd name="connsiteX2" fmla="*/ 146109 w 240974"/>
              <a:gd name="connsiteY2" fmla="*/ 73064 h 95377"/>
              <a:gd name="connsiteX3" fmla="*/ 238184 w 240974"/>
              <a:gd name="connsiteY3" fmla="*/ 25439 h 95377"/>
              <a:gd name="connsiteX4" fmla="*/ 209609 w 240974"/>
              <a:gd name="connsiteY4" fmla="*/ 60364 h 95377"/>
              <a:gd name="connsiteX5" fmla="*/ 133409 w 240974"/>
              <a:gd name="connsiteY5" fmla="*/ 95289 h 95377"/>
              <a:gd name="connsiteX6" fmla="*/ 155634 w 240974"/>
              <a:gd name="connsiteY6" fmla="*/ 69889 h 95377"/>
              <a:gd name="connsiteX7" fmla="*/ 123884 w 240974"/>
              <a:gd name="connsiteY7" fmla="*/ 54014 h 95377"/>
              <a:gd name="connsiteX8" fmla="*/ 59 w 240974"/>
              <a:gd name="connsiteY8" fmla="*/ 39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974" h="95377">
                <a:moveTo>
                  <a:pt x="59" y="39"/>
                </a:moveTo>
                <a:cubicBezTo>
                  <a:pt x="-2587" y="1627"/>
                  <a:pt x="83667" y="51368"/>
                  <a:pt x="108009" y="63539"/>
                </a:cubicBezTo>
                <a:cubicBezTo>
                  <a:pt x="132351" y="75710"/>
                  <a:pt x="124413" y="79414"/>
                  <a:pt x="146109" y="73064"/>
                </a:cubicBezTo>
                <a:cubicBezTo>
                  <a:pt x="167805" y="66714"/>
                  <a:pt x="227601" y="27556"/>
                  <a:pt x="238184" y="25439"/>
                </a:cubicBezTo>
                <a:cubicBezTo>
                  <a:pt x="248767" y="23322"/>
                  <a:pt x="227071" y="48722"/>
                  <a:pt x="209609" y="60364"/>
                </a:cubicBezTo>
                <a:cubicBezTo>
                  <a:pt x="192147" y="72006"/>
                  <a:pt x="142405" y="93702"/>
                  <a:pt x="133409" y="95289"/>
                </a:cubicBezTo>
                <a:cubicBezTo>
                  <a:pt x="124413" y="96876"/>
                  <a:pt x="157221" y="76768"/>
                  <a:pt x="155634" y="69889"/>
                </a:cubicBezTo>
                <a:cubicBezTo>
                  <a:pt x="154047" y="63010"/>
                  <a:pt x="145580" y="62481"/>
                  <a:pt x="123884" y="54014"/>
                </a:cubicBezTo>
                <a:cubicBezTo>
                  <a:pt x="102188" y="45547"/>
                  <a:pt x="2705" y="-1549"/>
                  <a:pt x="59" y="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2F6D368-D625-F8FC-BC16-774C250000D9}"/>
              </a:ext>
            </a:extLst>
          </p:cNvPr>
          <p:cNvSpPr/>
          <p:nvPr/>
        </p:nvSpPr>
        <p:spPr>
          <a:xfrm>
            <a:off x="340490" y="1647018"/>
            <a:ext cx="283574" cy="271348"/>
          </a:xfrm>
          <a:custGeom>
            <a:avLst/>
            <a:gdLst>
              <a:gd name="connsiteX0" fmla="*/ 2410 w 283574"/>
              <a:gd name="connsiteY0" fmla="*/ 807 h 271348"/>
              <a:gd name="connsiteX1" fmla="*/ 8760 w 283574"/>
              <a:gd name="connsiteY1" fmla="*/ 57957 h 271348"/>
              <a:gd name="connsiteX2" fmla="*/ 78610 w 283574"/>
              <a:gd name="connsiteY2" fmla="*/ 115107 h 271348"/>
              <a:gd name="connsiteX3" fmla="*/ 24635 w 283574"/>
              <a:gd name="connsiteY3" fmla="*/ 77007 h 271348"/>
              <a:gd name="connsiteX4" fmla="*/ 126235 w 283574"/>
              <a:gd name="connsiteY4" fmla="*/ 124632 h 271348"/>
              <a:gd name="connsiteX5" fmla="*/ 205610 w 283574"/>
              <a:gd name="connsiteY5" fmla="*/ 207182 h 271348"/>
              <a:gd name="connsiteX6" fmla="*/ 281810 w 283574"/>
              <a:gd name="connsiteY6" fmla="*/ 270682 h 271348"/>
              <a:gd name="connsiteX7" fmla="*/ 250060 w 283574"/>
              <a:gd name="connsiteY7" fmla="*/ 235757 h 271348"/>
              <a:gd name="connsiteX8" fmla="*/ 148460 w 283574"/>
              <a:gd name="connsiteY8" fmla="*/ 162732 h 271348"/>
              <a:gd name="connsiteX9" fmla="*/ 72260 w 283574"/>
              <a:gd name="connsiteY9" fmla="*/ 115107 h 271348"/>
              <a:gd name="connsiteX10" fmla="*/ 78610 w 283574"/>
              <a:gd name="connsiteY10" fmla="*/ 130982 h 271348"/>
              <a:gd name="connsiteX11" fmla="*/ 21460 w 283574"/>
              <a:gd name="connsiteY11" fmla="*/ 102407 h 271348"/>
              <a:gd name="connsiteX12" fmla="*/ 2410 w 283574"/>
              <a:gd name="connsiteY12" fmla="*/ 807 h 2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574" h="271348">
                <a:moveTo>
                  <a:pt x="2410" y="807"/>
                </a:moveTo>
                <a:cubicBezTo>
                  <a:pt x="293" y="-6601"/>
                  <a:pt x="-3940" y="38907"/>
                  <a:pt x="8760" y="57957"/>
                </a:cubicBezTo>
                <a:cubicBezTo>
                  <a:pt x="21460" y="77007"/>
                  <a:pt x="75964" y="111932"/>
                  <a:pt x="78610" y="115107"/>
                </a:cubicBezTo>
                <a:cubicBezTo>
                  <a:pt x="81256" y="118282"/>
                  <a:pt x="16697" y="75419"/>
                  <a:pt x="24635" y="77007"/>
                </a:cubicBezTo>
                <a:cubicBezTo>
                  <a:pt x="32573" y="78595"/>
                  <a:pt x="96073" y="102936"/>
                  <a:pt x="126235" y="124632"/>
                </a:cubicBezTo>
                <a:cubicBezTo>
                  <a:pt x="156397" y="146328"/>
                  <a:pt x="179681" y="182840"/>
                  <a:pt x="205610" y="207182"/>
                </a:cubicBezTo>
                <a:cubicBezTo>
                  <a:pt x="231539" y="231524"/>
                  <a:pt x="274402" y="265920"/>
                  <a:pt x="281810" y="270682"/>
                </a:cubicBezTo>
                <a:cubicBezTo>
                  <a:pt x="289218" y="275445"/>
                  <a:pt x="272285" y="253749"/>
                  <a:pt x="250060" y="235757"/>
                </a:cubicBezTo>
                <a:cubicBezTo>
                  <a:pt x="227835" y="217765"/>
                  <a:pt x="178093" y="182840"/>
                  <a:pt x="148460" y="162732"/>
                </a:cubicBezTo>
                <a:cubicBezTo>
                  <a:pt x="118827" y="142624"/>
                  <a:pt x="72260" y="115107"/>
                  <a:pt x="72260" y="115107"/>
                </a:cubicBezTo>
                <a:cubicBezTo>
                  <a:pt x="60618" y="109815"/>
                  <a:pt x="87077" y="133099"/>
                  <a:pt x="78610" y="130982"/>
                </a:cubicBezTo>
                <a:cubicBezTo>
                  <a:pt x="70143" y="128865"/>
                  <a:pt x="39452" y="121457"/>
                  <a:pt x="21460" y="102407"/>
                </a:cubicBezTo>
                <a:cubicBezTo>
                  <a:pt x="3468" y="83357"/>
                  <a:pt x="4527" y="8215"/>
                  <a:pt x="2410" y="8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E3525B05-501F-1B10-097A-E075EC05734D}"/>
              </a:ext>
            </a:extLst>
          </p:cNvPr>
          <p:cNvSpPr/>
          <p:nvPr/>
        </p:nvSpPr>
        <p:spPr>
          <a:xfrm>
            <a:off x="342831" y="1635039"/>
            <a:ext cx="68404" cy="127170"/>
          </a:xfrm>
          <a:custGeom>
            <a:avLst/>
            <a:gdLst>
              <a:gd name="connsiteX0" fmla="*/ 69 w 68404"/>
              <a:gd name="connsiteY0" fmla="*/ 86 h 127170"/>
              <a:gd name="connsiteX1" fmla="*/ 54044 w 68404"/>
              <a:gd name="connsiteY1" fmla="*/ 69936 h 127170"/>
              <a:gd name="connsiteX2" fmla="*/ 57219 w 68404"/>
              <a:gd name="connsiteY2" fmla="*/ 127086 h 127170"/>
              <a:gd name="connsiteX3" fmla="*/ 66744 w 68404"/>
              <a:gd name="connsiteY3" fmla="*/ 57236 h 127170"/>
              <a:gd name="connsiteX4" fmla="*/ 69 w 68404"/>
              <a:gd name="connsiteY4" fmla="*/ 86 h 12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04" h="127170">
                <a:moveTo>
                  <a:pt x="69" y="86"/>
                </a:moveTo>
                <a:cubicBezTo>
                  <a:pt x="-2048" y="2203"/>
                  <a:pt x="44519" y="48769"/>
                  <a:pt x="54044" y="69936"/>
                </a:cubicBezTo>
                <a:cubicBezTo>
                  <a:pt x="63569" y="91103"/>
                  <a:pt x="55102" y="129203"/>
                  <a:pt x="57219" y="127086"/>
                </a:cubicBezTo>
                <a:cubicBezTo>
                  <a:pt x="59336" y="124969"/>
                  <a:pt x="73094" y="79461"/>
                  <a:pt x="66744" y="57236"/>
                </a:cubicBezTo>
                <a:cubicBezTo>
                  <a:pt x="60394" y="35011"/>
                  <a:pt x="2186" y="-2031"/>
                  <a:pt x="69" y="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FCC9B17-0D2D-1FEF-33EC-9998AC8F4454}"/>
              </a:ext>
            </a:extLst>
          </p:cNvPr>
          <p:cNvSpPr/>
          <p:nvPr/>
        </p:nvSpPr>
        <p:spPr>
          <a:xfrm>
            <a:off x="4298928" y="3716171"/>
            <a:ext cx="566130" cy="672329"/>
          </a:xfrm>
          <a:custGeom>
            <a:avLst/>
            <a:gdLst>
              <a:gd name="connsiteX0" fmla="*/ 559729 w 566130"/>
              <a:gd name="connsiteY0" fmla="*/ 14000 h 672329"/>
              <a:gd name="connsiteX1" fmla="*/ 156958 w 566130"/>
              <a:gd name="connsiteY1" fmla="*/ 471200 h 672329"/>
              <a:gd name="connsiteX2" fmla="*/ 222272 w 566130"/>
              <a:gd name="connsiteY2" fmla="*/ 362343 h 672329"/>
              <a:gd name="connsiteX3" fmla="*/ 8186 w 566130"/>
              <a:gd name="connsiteY3" fmla="*/ 663515 h 672329"/>
              <a:gd name="connsiteX4" fmla="*/ 84386 w 566130"/>
              <a:gd name="connsiteY4" fmla="*/ 551029 h 672329"/>
              <a:gd name="connsiteX5" fmla="*/ 450872 w 566130"/>
              <a:gd name="connsiteY5" fmla="*/ 137372 h 672329"/>
              <a:gd name="connsiteX6" fmla="*/ 273072 w 566130"/>
              <a:gd name="connsiteY6" fmla="*/ 304286 h 672329"/>
              <a:gd name="connsiteX7" fmla="*/ 392815 w 566130"/>
              <a:gd name="connsiteY7" fmla="*/ 133743 h 672329"/>
              <a:gd name="connsiteX8" fmla="*/ 559729 w 566130"/>
              <a:gd name="connsiteY8" fmla="*/ 14000 h 67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130" h="672329">
                <a:moveTo>
                  <a:pt x="559729" y="14000"/>
                </a:moveTo>
                <a:cubicBezTo>
                  <a:pt x="520420" y="70243"/>
                  <a:pt x="213201" y="413143"/>
                  <a:pt x="156958" y="471200"/>
                </a:cubicBezTo>
                <a:cubicBezTo>
                  <a:pt x="100715" y="529257"/>
                  <a:pt x="247067" y="330291"/>
                  <a:pt x="222272" y="362343"/>
                </a:cubicBezTo>
                <a:cubicBezTo>
                  <a:pt x="197477" y="394396"/>
                  <a:pt x="31167" y="632067"/>
                  <a:pt x="8186" y="663515"/>
                </a:cubicBezTo>
                <a:cubicBezTo>
                  <a:pt x="-14795" y="694963"/>
                  <a:pt x="10605" y="638719"/>
                  <a:pt x="84386" y="551029"/>
                </a:cubicBezTo>
                <a:cubicBezTo>
                  <a:pt x="158167" y="463339"/>
                  <a:pt x="419424" y="178496"/>
                  <a:pt x="450872" y="137372"/>
                </a:cubicBezTo>
                <a:cubicBezTo>
                  <a:pt x="482320" y="96248"/>
                  <a:pt x="282748" y="304891"/>
                  <a:pt x="273072" y="304286"/>
                </a:cubicBezTo>
                <a:cubicBezTo>
                  <a:pt x="263396" y="303681"/>
                  <a:pt x="338991" y="181519"/>
                  <a:pt x="392815" y="133743"/>
                </a:cubicBezTo>
                <a:cubicBezTo>
                  <a:pt x="446639" y="85967"/>
                  <a:pt x="599038" y="-42243"/>
                  <a:pt x="559729" y="140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D3D7FCE-0B98-D43F-FC86-DC8D6F7663CB}"/>
              </a:ext>
            </a:extLst>
          </p:cNvPr>
          <p:cNvSpPr/>
          <p:nvPr/>
        </p:nvSpPr>
        <p:spPr>
          <a:xfrm>
            <a:off x="4041052" y="4215638"/>
            <a:ext cx="436899" cy="229490"/>
          </a:xfrm>
          <a:custGeom>
            <a:avLst/>
            <a:gdLst>
              <a:gd name="connsiteX0" fmla="*/ 1177 w 436899"/>
              <a:gd name="connsiteY0" fmla="*/ 229362 h 229490"/>
              <a:gd name="connsiteX1" fmla="*/ 331377 w 436899"/>
              <a:gd name="connsiteY1" fmla="*/ 109619 h 229490"/>
              <a:gd name="connsiteX2" fmla="*/ 215262 w 436899"/>
              <a:gd name="connsiteY2" fmla="*/ 116876 h 229490"/>
              <a:gd name="connsiteX3" fmla="*/ 432977 w 436899"/>
              <a:gd name="connsiteY3" fmla="*/ 762 h 229490"/>
              <a:gd name="connsiteX4" fmla="*/ 345891 w 436899"/>
              <a:gd name="connsiteY4" fmla="*/ 69705 h 229490"/>
              <a:gd name="connsiteX5" fmla="*/ 226148 w 436899"/>
              <a:gd name="connsiteY5" fmla="*/ 131391 h 229490"/>
              <a:gd name="connsiteX6" fmla="*/ 1177 w 436899"/>
              <a:gd name="connsiteY6" fmla="*/ 229362 h 22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899" h="229490">
                <a:moveTo>
                  <a:pt x="1177" y="229362"/>
                </a:moveTo>
                <a:cubicBezTo>
                  <a:pt x="18715" y="225733"/>
                  <a:pt x="295696" y="128367"/>
                  <a:pt x="331377" y="109619"/>
                </a:cubicBezTo>
                <a:cubicBezTo>
                  <a:pt x="367058" y="90871"/>
                  <a:pt x="198329" y="135019"/>
                  <a:pt x="215262" y="116876"/>
                </a:cubicBezTo>
                <a:cubicBezTo>
                  <a:pt x="232195" y="98733"/>
                  <a:pt x="411206" y="8624"/>
                  <a:pt x="432977" y="762"/>
                </a:cubicBezTo>
                <a:cubicBezTo>
                  <a:pt x="454748" y="-7100"/>
                  <a:pt x="380362" y="47934"/>
                  <a:pt x="345891" y="69705"/>
                </a:cubicBezTo>
                <a:cubicBezTo>
                  <a:pt x="311420" y="91476"/>
                  <a:pt x="285415" y="104177"/>
                  <a:pt x="226148" y="131391"/>
                </a:cubicBezTo>
                <a:cubicBezTo>
                  <a:pt x="166881" y="158605"/>
                  <a:pt x="-16361" y="232991"/>
                  <a:pt x="1177" y="2293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394A25BA-C3A6-6FB2-AF5B-59E5B6E19D7B}"/>
              </a:ext>
            </a:extLst>
          </p:cNvPr>
          <p:cNvSpPr/>
          <p:nvPr/>
        </p:nvSpPr>
        <p:spPr>
          <a:xfrm>
            <a:off x="5270007" y="3603293"/>
            <a:ext cx="514285" cy="771172"/>
          </a:xfrm>
          <a:custGeom>
            <a:avLst/>
            <a:gdLst>
              <a:gd name="connsiteX0" fmla="*/ 506679 w 514285"/>
              <a:gd name="connsiteY0" fmla="*/ 10764 h 771172"/>
              <a:gd name="connsiteX1" fmla="*/ 172850 w 514285"/>
              <a:gd name="connsiteY1" fmla="*/ 417164 h 771172"/>
              <a:gd name="connsiteX2" fmla="*/ 252679 w 514285"/>
              <a:gd name="connsiteY2" fmla="*/ 330078 h 771172"/>
              <a:gd name="connsiteX3" fmla="*/ 154707 w 514285"/>
              <a:gd name="connsiteY3" fmla="*/ 475221 h 771172"/>
              <a:gd name="connsiteX4" fmla="*/ 13193 w 514285"/>
              <a:gd name="connsiteY4" fmla="*/ 761878 h 771172"/>
              <a:gd name="connsiteX5" fmla="*/ 38593 w 514285"/>
              <a:gd name="connsiteY5" fmla="*/ 660278 h 771172"/>
              <a:gd name="connsiteX6" fmla="*/ 299850 w 514285"/>
              <a:gd name="connsiteY6" fmla="*/ 261136 h 771172"/>
              <a:gd name="connsiteX7" fmla="*/ 238164 w 514285"/>
              <a:gd name="connsiteY7" fmla="*/ 359107 h 771172"/>
              <a:gd name="connsiteX8" fmla="*/ 394193 w 514285"/>
              <a:gd name="connsiteY8" fmla="*/ 137764 h 771172"/>
              <a:gd name="connsiteX9" fmla="*/ 506679 w 514285"/>
              <a:gd name="connsiteY9" fmla="*/ 10764 h 77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285" h="771172">
                <a:moveTo>
                  <a:pt x="506679" y="10764"/>
                </a:moveTo>
                <a:cubicBezTo>
                  <a:pt x="469789" y="57331"/>
                  <a:pt x="215183" y="363945"/>
                  <a:pt x="172850" y="417164"/>
                </a:cubicBezTo>
                <a:cubicBezTo>
                  <a:pt x="130517" y="470383"/>
                  <a:pt x="255703" y="320402"/>
                  <a:pt x="252679" y="330078"/>
                </a:cubicBezTo>
                <a:cubicBezTo>
                  <a:pt x="249655" y="339754"/>
                  <a:pt x="194621" y="403254"/>
                  <a:pt x="154707" y="475221"/>
                </a:cubicBezTo>
                <a:cubicBezTo>
                  <a:pt x="114793" y="547188"/>
                  <a:pt x="32545" y="731035"/>
                  <a:pt x="13193" y="761878"/>
                </a:cubicBezTo>
                <a:cubicBezTo>
                  <a:pt x="-6159" y="792721"/>
                  <a:pt x="-9183" y="743735"/>
                  <a:pt x="38593" y="660278"/>
                </a:cubicBezTo>
                <a:cubicBezTo>
                  <a:pt x="86369" y="576821"/>
                  <a:pt x="266588" y="311331"/>
                  <a:pt x="299850" y="261136"/>
                </a:cubicBezTo>
                <a:cubicBezTo>
                  <a:pt x="333112" y="210941"/>
                  <a:pt x="222440" y="379669"/>
                  <a:pt x="238164" y="359107"/>
                </a:cubicBezTo>
                <a:cubicBezTo>
                  <a:pt x="253888" y="338545"/>
                  <a:pt x="351860" y="195216"/>
                  <a:pt x="394193" y="137764"/>
                </a:cubicBezTo>
                <a:cubicBezTo>
                  <a:pt x="436526" y="80312"/>
                  <a:pt x="543569" y="-35803"/>
                  <a:pt x="506679" y="1076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E159C73F-980C-0D4A-ADFB-639E95E54132}"/>
              </a:ext>
            </a:extLst>
          </p:cNvPr>
          <p:cNvSpPr/>
          <p:nvPr/>
        </p:nvSpPr>
        <p:spPr>
          <a:xfrm>
            <a:off x="4774984" y="4305928"/>
            <a:ext cx="572667" cy="625749"/>
          </a:xfrm>
          <a:custGeom>
            <a:avLst/>
            <a:gdLst>
              <a:gd name="connsiteX0" fmla="*/ 569902 w 572667"/>
              <a:gd name="connsiteY0" fmla="*/ 1186 h 625749"/>
              <a:gd name="connsiteX1" fmla="*/ 334045 w 572667"/>
              <a:gd name="connsiteY1" fmla="*/ 208015 h 625749"/>
              <a:gd name="connsiteX2" fmla="*/ 421130 w 572667"/>
              <a:gd name="connsiteY2" fmla="*/ 146329 h 625749"/>
              <a:gd name="connsiteX3" fmla="*/ 275987 w 572667"/>
              <a:gd name="connsiteY3" fmla="*/ 305986 h 625749"/>
              <a:gd name="connsiteX4" fmla="*/ 355816 w 572667"/>
              <a:gd name="connsiteY4" fmla="*/ 258815 h 625749"/>
              <a:gd name="connsiteX5" fmla="*/ 178016 w 572667"/>
              <a:gd name="connsiteY5" fmla="*/ 425729 h 625749"/>
              <a:gd name="connsiteX6" fmla="*/ 250587 w 572667"/>
              <a:gd name="connsiteY6" fmla="*/ 371301 h 625749"/>
              <a:gd name="connsiteX7" fmla="*/ 119959 w 572667"/>
              <a:gd name="connsiteY7" fmla="*/ 501929 h 625749"/>
              <a:gd name="connsiteX8" fmla="*/ 216 w 572667"/>
              <a:gd name="connsiteY8" fmla="*/ 625301 h 625749"/>
              <a:gd name="connsiteX9" fmla="*/ 98187 w 572667"/>
              <a:gd name="connsiteY9" fmla="*/ 530958 h 625749"/>
              <a:gd name="connsiteX10" fmla="*/ 355816 w 572667"/>
              <a:gd name="connsiteY10" fmla="*/ 237043 h 625749"/>
              <a:gd name="connsiteX11" fmla="*/ 308645 w 572667"/>
              <a:gd name="connsiteY11" fmla="*/ 266072 h 625749"/>
              <a:gd name="connsiteX12" fmla="*/ 453787 w 572667"/>
              <a:gd name="connsiteY12" fmla="*/ 128186 h 625749"/>
              <a:gd name="connsiteX13" fmla="*/ 569902 w 572667"/>
              <a:gd name="connsiteY13" fmla="*/ 1186 h 62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2667" h="625749">
                <a:moveTo>
                  <a:pt x="569902" y="1186"/>
                </a:moveTo>
                <a:cubicBezTo>
                  <a:pt x="549945" y="14491"/>
                  <a:pt x="358840" y="183825"/>
                  <a:pt x="334045" y="208015"/>
                </a:cubicBezTo>
                <a:cubicBezTo>
                  <a:pt x="309250" y="232205"/>
                  <a:pt x="430806" y="130001"/>
                  <a:pt x="421130" y="146329"/>
                </a:cubicBezTo>
                <a:cubicBezTo>
                  <a:pt x="411454" y="162657"/>
                  <a:pt x="286873" y="287238"/>
                  <a:pt x="275987" y="305986"/>
                </a:cubicBezTo>
                <a:cubicBezTo>
                  <a:pt x="265101" y="324734"/>
                  <a:pt x="372144" y="238858"/>
                  <a:pt x="355816" y="258815"/>
                </a:cubicBezTo>
                <a:cubicBezTo>
                  <a:pt x="339488" y="278772"/>
                  <a:pt x="195554" y="406981"/>
                  <a:pt x="178016" y="425729"/>
                </a:cubicBezTo>
                <a:cubicBezTo>
                  <a:pt x="160478" y="444477"/>
                  <a:pt x="260263" y="358601"/>
                  <a:pt x="250587" y="371301"/>
                </a:cubicBezTo>
                <a:cubicBezTo>
                  <a:pt x="240911" y="384001"/>
                  <a:pt x="161687" y="459596"/>
                  <a:pt x="119959" y="501929"/>
                </a:cubicBezTo>
                <a:cubicBezTo>
                  <a:pt x="78231" y="544262"/>
                  <a:pt x="3845" y="620463"/>
                  <a:pt x="216" y="625301"/>
                </a:cubicBezTo>
                <a:cubicBezTo>
                  <a:pt x="-3413" y="630139"/>
                  <a:pt x="38920" y="595668"/>
                  <a:pt x="98187" y="530958"/>
                </a:cubicBezTo>
                <a:cubicBezTo>
                  <a:pt x="157454" y="466248"/>
                  <a:pt x="320740" y="281191"/>
                  <a:pt x="355816" y="237043"/>
                </a:cubicBezTo>
                <a:cubicBezTo>
                  <a:pt x="390892" y="192895"/>
                  <a:pt x="292317" y="284215"/>
                  <a:pt x="308645" y="266072"/>
                </a:cubicBezTo>
                <a:cubicBezTo>
                  <a:pt x="324973" y="247929"/>
                  <a:pt x="410849" y="166286"/>
                  <a:pt x="453787" y="128186"/>
                </a:cubicBezTo>
                <a:cubicBezTo>
                  <a:pt x="496725" y="90086"/>
                  <a:pt x="589859" y="-12119"/>
                  <a:pt x="569902" y="11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1F67B10-2FC7-0009-A23D-989ED25282C2}"/>
              </a:ext>
            </a:extLst>
          </p:cNvPr>
          <p:cNvSpPr/>
          <p:nvPr/>
        </p:nvSpPr>
        <p:spPr>
          <a:xfrm>
            <a:off x="4060371" y="4451914"/>
            <a:ext cx="341599" cy="366850"/>
          </a:xfrm>
          <a:custGeom>
            <a:avLst/>
            <a:gdLst>
              <a:gd name="connsiteX0" fmla="*/ 0 w 341599"/>
              <a:gd name="connsiteY0" fmla="*/ 14857 h 366850"/>
              <a:gd name="connsiteX1" fmla="*/ 228600 w 341599"/>
              <a:gd name="connsiteY1" fmla="*/ 40257 h 366850"/>
              <a:gd name="connsiteX2" fmla="*/ 152400 w 341599"/>
              <a:gd name="connsiteY2" fmla="*/ 65657 h 366850"/>
              <a:gd name="connsiteX3" fmla="*/ 217715 w 341599"/>
              <a:gd name="connsiteY3" fmla="*/ 178143 h 366850"/>
              <a:gd name="connsiteX4" fmla="*/ 214086 w 341599"/>
              <a:gd name="connsiteY4" fmla="*/ 152743 h 366850"/>
              <a:gd name="connsiteX5" fmla="*/ 315686 w 341599"/>
              <a:gd name="connsiteY5" fmla="*/ 366829 h 366850"/>
              <a:gd name="connsiteX6" fmla="*/ 272143 w 341599"/>
              <a:gd name="connsiteY6" fmla="*/ 167257 h 366850"/>
              <a:gd name="connsiteX7" fmla="*/ 341086 w 341599"/>
              <a:gd name="connsiteY7" fmla="*/ 352315 h 366850"/>
              <a:gd name="connsiteX8" fmla="*/ 228600 w 341599"/>
              <a:gd name="connsiteY8" fmla="*/ 98315 h 366850"/>
              <a:gd name="connsiteX9" fmla="*/ 254000 w 341599"/>
              <a:gd name="connsiteY9" fmla="*/ 239829 h 366850"/>
              <a:gd name="connsiteX10" fmla="*/ 185058 w 341599"/>
              <a:gd name="connsiteY10" fmla="*/ 58400 h 366850"/>
              <a:gd name="connsiteX11" fmla="*/ 163286 w 341599"/>
              <a:gd name="connsiteY11" fmla="*/ 343 h 366850"/>
              <a:gd name="connsiteX12" fmla="*/ 228600 w 341599"/>
              <a:gd name="connsiteY12" fmla="*/ 33000 h 366850"/>
              <a:gd name="connsiteX13" fmla="*/ 0 w 341599"/>
              <a:gd name="connsiteY13" fmla="*/ 14857 h 3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599" h="366850">
                <a:moveTo>
                  <a:pt x="0" y="14857"/>
                </a:moveTo>
                <a:cubicBezTo>
                  <a:pt x="0" y="16066"/>
                  <a:pt x="203200" y="31790"/>
                  <a:pt x="228600" y="40257"/>
                </a:cubicBezTo>
                <a:cubicBezTo>
                  <a:pt x="254000" y="48724"/>
                  <a:pt x="154214" y="42676"/>
                  <a:pt x="152400" y="65657"/>
                </a:cubicBezTo>
                <a:cubicBezTo>
                  <a:pt x="150586" y="88638"/>
                  <a:pt x="207434" y="163629"/>
                  <a:pt x="217715" y="178143"/>
                </a:cubicBezTo>
                <a:cubicBezTo>
                  <a:pt x="227996" y="192657"/>
                  <a:pt x="197758" y="121295"/>
                  <a:pt x="214086" y="152743"/>
                </a:cubicBezTo>
                <a:cubicBezTo>
                  <a:pt x="230414" y="184191"/>
                  <a:pt x="306010" y="364410"/>
                  <a:pt x="315686" y="366829"/>
                </a:cubicBezTo>
                <a:cubicBezTo>
                  <a:pt x="325362" y="369248"/>
                  <a:pt x="267910" y="169676"/>
                  <a:pt x="272143" y="167257"/>
                </a:cubicBezTo>
                <a:cubicBezTo>
                  <a:pt x="276376" y="164838"/>
                  <a:pt x="348343" y="363805"/>
                  <a:pt x="341086" y="352315"/>
                </a:cubicBezTo>
                <a:cubicBezTo>
                  <a:pt x="333829" y="340825"/>
                  <a:pt x="243114" y="117063"/>
                  <a:pt x="228600" y="98315"/>
                </a:cubicBezTo>
                <a:cubicBezTo>
                  <a:pt x="214086" y="79567"/>
                  <a:pt x="261257" y="246482"/>
                  <a:pt x="254000" y="239829"/>
                </a:cubicBezTo>
                <a:cubicBezTo>
                  <a:pt x="246743" y="233177"/>
                  <a:pt x="200177" y="98314"/>
                  <a:pt x="185058" y="58400"/>
                </a:cubicBezTo>
                <a:cubicBezTo>
                  <a:pt x="169939" y="18486"/>
                  <a:pt x="156029" y="4576"/>
                  <a:pt x="163286" y="343"/>
                </a:cubicBezTo>
                <a:cubicBezTo>
                  <a:pt x="170543" y="-3890"/>
                  <a:pt x="255209" y="32395"/>
                  <a:pt x="228600" y="33000"/>
                </a:cubicBezTo>
                <a:cubicBezTo>
                  <a:pt x="201991" y="33605"/>
                  <a:pt x="0" y="13648"/>
                  <a:pt x="0" y="148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6948A774-BAB4-5A5C-DBDC-10005AFEC44A}"/>
              </a:ext>
            </a:extLst>
          </p:cNvPr>
          <p:cNvSpPr/>
          <p:nvPr/>
        </p:nvSpPr>
        <p:spPr>
          <a:xfrm>
            <a:off x="4819882" y="2558119"/>
            <a:ext cx="272911" cy="1230540"/>
          </a:xfrm>
          <a:custGeom>
            <a:avLst/>
            <a:gdLst>
              <a:gd name="connsiteX0" fmla="*/ 169404 w 272911"/>
              <a:gd name="connsiteY0" fmla="*/ 24 h 1230540"/>
              <a:gd name="connsiteX1" fmla="*/ 147632 w 272911"/>
              <a:gd name="connsiteY1" fmla="*/ 315710 h 1230540"/>
              <a:gd name="connsiteX2" fmla="*/ 165775 w 272911"/>
              <a:gd name="connsiteY2" fmla="*/ 264910 h 1230540"/>
              <a:gd name="connsiteX3" fmla="*/ 198432 w 272911"/>
              <a:gd name="connsiteY3" fmla="*/ 627767 h 1230540"/>
              <a:gd name="connsiteX4" fmla="*/ 212947 w 272911"/>
              <a:gd name="connsiteY4" fmla="*/ 537052 h 1230540"/>
              <a:gd name="connsiteX5" fmla="*/ 245604 w 272911"/>
              <a:gd name="connsiteY5" fmla="*/ 830967 h 1230540"/>
              <a:gd name="connsiteX6" fmla="*/ 263747 w 272911"/>
              <a:gd name="connsiteY6" fmla="*/ 936195 h 1230540"/>
              <a:gd name="connsiteX7" fmla="*/ 249232 w 272911"/>
              <a:gd name="connsiteY7" fmla="*/ 972481 h 1230540"/>
              <a:gd name="connsiteX8" fmla="*/ 9747 w 272911"/>
              <a:gd name="connsiteY8" fmla="*/ 1222852 h 1230540"/>
              <a:gd name="connsiteX9" fmla="*/ 67804 w 272911"/>
              <a:gd name="connsiteY9" fmla="*/ 1146652 h 1230540"/>
              <a:gd name="connsiteX10" fmla="*/ 263747 w 272911"/>
              <a:gd name="connsiteY10" fmla="*/ 947081 h 1230540"/>
              <a:gd name="connsiteX11" fmla="*/ 209318 w 272911"/>
              <a:gd name="connsiteY11" fmla="*/ 664052 h 1230540"/>
              <a:gd name="connsiteX12" fmla="*/ 140375 w 272911"/>
              <a:gd name="connsiteY12" fmla="*/ 210481 h 1230540"/>
              <a:gd name="connsiteX13" fmla="*/ 136747 w 272911"/>
              <a:gd name="connsiteY13" fmla="*/ 333852 h 1230540"/>
              <a:gd name="connsiteX14" fmla="*/ 169404 w 272911"/>
              <a:gd name="connsiteY14" fmla="*/ 24 h 12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2911" h="1230540">
                <a:moveTo>
                  <a:pt x="169404" y="24"/>
                </a:moveTo>
                <a:cubicBezTo>
                  <a:pt x="171218" y="-3000"/>
                  <a:pt x="148237" y="271562"/>
                  <a:pt x="147632" y="315710"/>
                </a:cubicBezTo>
                <a:cubicBezTo>
                  <a:pt x="147027" y="359858"/>
                  <a:pt x="157308" y="212901"/>
                  <a:pt x="165775" y="264910"/>
                </a:cubicBezTo>
                <a:cubicBezTo>
                  <a:pt x="174242" y="316919"/>
                  <a:pt x="190570" y="582410"/>
                  <a:pt x="198432" y="627767"/>
                </a:cubicBezTo>
                <a:cubicBezTo>
                  <a:pt x="206294" y="673124"/>
                  <a:pt x="205085" y="503185"/>
                  <a:pt x="212947" y="537052"/>
                </a:cubicBezTo>
                <a:cubicBezTo>
                  <a:pt x="220809" y="570919"/>
                  <a:pt x="237137" y="764443"/>
                  <a:pt x="245604" y="830967"/>
                </a:cubicBezTo>
                <a:cubicBezTo>
                  <a:pt x="254071" y="897491"/>
                  <a:pt x="263142" y="912609"/>
                  <a:pt x="263747" y="936195"/>
                </a:cubicBezTo>
                <a:cubicBezTo>
                  <a:pt x="264352" y="959781"/>
                  <a:pt x="291565" y="924705"/>
                  <a:pt x="249232" y="972481"/>
                </a:cubicBezTo>
                <a:cubicBezTo>
                  <a:pt x="206899" y="1020257"/>
                  <a:pt x="39985" y="1193824"/>
                  <a:pt x="9747" y="1222852"/>
                </a:cubicBezTo>
                <a:cubicBezTo>
                  <a:pt x="-20491" y="1251881"/>
                  <a:pt x="25471" y="1192614"/>
                  <a:pt x="67804" y="1146652"/>
                </a:cubicBezTo>
                <a:cubicBezTo>
                  <a:pt x="110137" y="1100690"/>
                  <a:pt x="240161" y="1027514"/>
                  <a:pt x="263747" y="947081"/>
                </a:cubicBezTo>
                <a:cubicBezTo>
                  <a:pt x="287333" y="866648"/>
                  <a:pt x="229880" y="786819"/>
                  <a:pt x="209318" y="664052"/>
                </a:cubicBezTo>
                <a:cubicBezTo>
                  <a:pt x="188756" y="541285"/>
                  <a:pt x="152470" y="265514"/>
                  <a:pt x="140375" y="210481"/>
                </a:cubicBezTo>
                <a:cubicBezTo>
                  <a:pt x="128280" y="155448"/>
                  <a:pt x="131909" y="367719"/>
                  <a:pt x="136747" y="333852"/>
                </a:cubicBezTo>
                <a:cubicBezTo>
                  <a:pt x="141585" y="299985"/>
                  <a:pt x="167590" y="3048"/>
                  <a:pt x="169404" y="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3AF186CD-9B72-86F2-87A4-81B6F69CC190}"/>
              </a:ext>
            </a:extLst>
          </p:cNvPr>
          <p:cNvSpPr/>
          <p:nvPr/>
        </p:nvSpPr>
        <p:spPr>
          <a:xfrm>
            <a:off x="4616765" y="1774330"/>
            <a:ext cx="343261" cy="998071"/>
          </a:xfrm>
          <a:custGeom>
            <a:avLst/>
            <a:gdLst>
              <a:gd name="connsiteX0" fmla="*/ 2406 w 343261"/>
              <a:gd name="connsiteY0" fmla="*/ 3670 h 998071"/>
              <a:gd name="connsiteX1" fmla="*/ 212864 w 343261"/>
              <a:gd name="connsiteY1" fmla="*/ 569727 h 998071"/>
              <a:gd name="connsiteX2" fmla="*/ 220121 w 343261"/>
              <a:gd name="connsiteY2" fmla="*/ 500784 h 998071"/>
              <a:gd name="connsiteX3" fmla="*/ 318092 w 343261"/>
              <a:gd name="connsiteY3" fmla="*/ 762041 h 998071"/>
              <a:gd name="connsiteX4" fmla="*/ 336235 w 343261"/>
              <a:gd name="connsiteY4" fmla="*/ 827356 h 998071"/>
              <a:gd name="connsiteX5" fmla="*/ 339864 w 343261"/>
              <a:gd name="connsiteY5" fmla="*/ 997899 h 998071"/>
              <a:gd name="connsiteX6" fmla="*/ 336235 w 343261"/>
              <a:gd name="connsiteY6" fmla="*/ 852756 h 998071"/>
              <a:gd name="connsiteX7" fmla="*/ 260035 w 343261"/>
              <a:gd name="connsiteY7" fmla="*/ 547956 h 998071"/>
              <a:gd name="connsiteX8" fmla="*/ 60464 w 343261"/>
              <a:gd name="connsiteY8" fmla="*/ 181470 h 998071"/>
              <a:gd name="connsiteX9" fmla="*/ 96749 w 343261"/>
              <a:gd name="connsiteY9" fmla="*/ 319356 h 998071"/>
              <a:gd name="connsiteX10" fmla="*/ 2406 w 343261"/>
              <a:gd name="connsiteY10" fmla="*/ 3670 h 99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261" h="998071">
                <a:moveTo>
                  <a:pt x="2406" y="3670"/>
                </a:moveTo>
                <a:cubicBezTo>
                  <a:pt x="21758" y="45398"/>
                  <a:pt x="176578" y="486875"/>
                  <a:pt x="212864" y="569727"/>
                </a:cubicBezTo>
                <a:cubicBezTo>
                  <a:pt x="249150" y="652579"/>
                  <a:pt x="202583" y="468732"/>
                  <a:pt x="220121" y="500784"/>
                </a:cubicBezTo>
                <a:cubicBezTo>
                  <a:pt x="237659" y="532836"/>
                  <a:pt x="298740" y="707612"/>
                  <a:pt x="318092" y="762041"/>
                </a:cubicBezTo>
                <a:cubicBezTo>
                  <a:pt x="337444" y="816470"/>
                  <a:pt x="332606" y="788047"/>
                  <a:pt x="336235" y="827356"/>
                </a:cubicBezTo>
                <a:cubicBezTo>
                  <a:pt x="339864" y="866665"/>
                  <a:pt x="339864" y="993666"/>
                  <a:pt x="339864" y="997899"/>
                </a:cubicBezTo>
                <a:cubicBezTo>
                  <a:pt x="339864" y="1002132"/>
                  <a:pt x="349540" y="927746"/>
                  <a:pt x="336235" y="852756"/>
                </a:cubicBezTo>
                <a:cubicBezTo>
                  <a:pt x="322930" y="777766"/>
                  <a:pt x="305997" y="659837"/>
                  <a:pt x="260035" y="547956"/>
                </a:cubicBezTo>
                <a:cubicBezTo>
                  <a:pt x="214073" y="436075"/>
                  <a:pt x="87678" y="219570"/>
                  <a:pt x="60464" y="181470"/>
                </a:cubicBezTo>
                <a:cubicBezTo>
                  <a:pt x="33250" y="143370"/>
                  <a:pt x="107030" y="349594"/>
                  <a:pt x="96749" y="319356"/>
                </a:cubicBezTo>
                <a:cubicBezTo>
                  <a:pt x="86468" y="289118"/>
                  <a:pt x="-16946" y="-38058"/>
                  <a:pt x="2406" y="36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7F953F3F-41F1-DE48-7A59-E1352AC612EA}"/>
              </a:ext>
            </a:extLst>
          </p:cNvPr>
          <p:cNvSpPr/>
          <p:nvPr/>
        </p:nvSpPr>
        <p:spPr>
          <a:xfrm>
            <a:off x="5613368" y="2767144"/>
            <a:ext cx="210043" cy="824470"/>
          </a:xfrm>
          <a:custGeom>
            <a:avLst/>
            <a:gdLst>
              <a:gd name="connsiteX0" fmla="*/ 32 w 210043"/>
              <a:gd name="connsiteY0" fmla="*/ 1456 h 824470"/>
              <a:gd name="connsiteX1" fmla="*/ 90746 w 210043"/>
              <a:gd name="connsiteY1" fmla="*/ 240942 h 824470"/>
              <a:gd name="connsiteX2" fmla="*/ 108889 w 210043"/>
              <a:gd name="connsiteY2" fmla="*/ 415113 h 824470"/>
              <a:gd name="connsiteX3" fmla="*/ 105261 w 210043"/>
              <a:gd name="connsiteY3" fmla="*/ 389713 h 824470"/>
              <a:gd name="connsiteX4" fmla="*/ 199603 w 210043"/>
              <a:gd name="connsiteY4" fmla="*/ 647342 h 824470"/>
              <a:gd name="connsiteX5" fmla="*/ 206861 w 210043"/>
              <a:gd name="connsiteY5" fmla="*/ 821513 h 824470"/>
              <a:gd name="connsiteX6" fmla="*/ 192346 w 210043"/>
              <a:gd name="connsiteY6" fmla="*/ 716285 h 824470"/>
              <a:gd name="connsiteX7" fmla="*/ 68975 w 210043"/>
              <a:gd name="connsiteY7" fmla="*/ 237313 h 824470"/>
              <a:gd name="connsiteX8" fmla="*/ 101632 w 210043"/>
              <a:gd name="connsiteY8" fmla="*/ 360685 h 824470"/>
              <a:gd name="connsiteX9" fmla="*/ 32 w 210043"/>
              <a:gd name="connsiteY9" fmla="*/ 1456 h 82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043" h="824470">
                <a:moveTo>
                  <a:pt x="32" y="1456"/>
                </a:moveTo>
                <a:cubicBezTo>
                  <a:pt x="-1782" y="-18501"/>
                  <a:pt x="72603" y="171999"/>
                  <a:pt x="90746" y="240942"/>
                </a:cubicBezTo>
                <a:cubicBezTo>
                  <a:pt x="108889" y="309885"/>
                  <a:pt x="106470" y="390318"/>
                  <a:pt x="108889" y="415113"/>
                </a:cubicBezTo>
                <a:cubicBezTo>
                  <a:pt x="111308" y="439908"/>
                  <a:pt x="90142" y="351008"/>
                  <a:pt x="105261" y="389713"/>
                </a:cubicBezTo>
                <a:cubicBezTo>
                  <a:pt x="120380" y="428418"/>
                  <a:pt x="182670" y="575375"/>
                  <a:pt x="199603" y="647342"/>
                </a:cubicBezTo>
                <a:cubicBezTo>
                  <a:pt x="216536" y="719309"/>
                  <a:pt x="208071" y="810022"/>
                  <a:pt x="206861" y="821513"/>
                </a:cubicBezTo>
                <a:cubicBezTo>
                  <a:pt x="205651" y="833004"/>
                  <a:pt x="215327" y="813652"/>
                  <a:pt x="192346" y="716285"/>
                </a:cubicBezTo>
                <a:cubicBezTo>
                  <a:pt x="169365" y="618918"/>
                  <a:pt x="84094" y="296580"/>
                  <a:pt x="68975" y="237313"/>
                </a:cubicBezTo>
                <a:cubicBezTo>
                  <a:pt x="53856" y="178046"/>
                  <a:pt x="116146" y="404228"/>
                  <a:pt x="101632" y="360685"/>
                </a:cubicBezTo>
                <a:cubicBezTo>
                  <a:pt x="87118" y="317142"/>
                  <a:pt x="1846" y="21413"/>
                  <a:pt x="32" y="14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75F77D89-D012-96E4-51D5-EAB70AFD2A60}"/>
              </a:ext>
            </a:extLst>
          </p:cNvPr>
          <p:cNvSpPr/>
          <p:nvPr/>
        </p:nvSpPr>
        <p:spPr>
          <a:xfrm>
            <a:off x="5030637" y="1690660"/>
            <a:ext cx="574035" cy="1113052"/>
          </a:xfrm>
          <a:custGeom>
            <a:avLst/>
            <a:gdLst>
              <a:gd name="connsiteX0" fmla="*/ 1738 w 574035"/>
              <a:gd name="connsiteY0" fmla="*/ 1615 h 1113052"/>
              <a:gd name="connsiteX1" fmla="*/ 268438 w 574035"/>
              <a:gd name="connsiteY1" fmla="*/ 461990 h 1113052"/>
              <a:gd name="connsiteX2" fmla="*/ 239863 w 574035"/>
              <a:gd name="connsiteY2" fmla="*/ 408015 h 1113052"/>
              <a:gd name="connsiteX3" fmla="*/ 357338 w 574035"/>
              <a:gd name="connsiteY3" fmla="*/ 614390 h 1113052"/>
              <a:gd name="connsiteX4" fmla="*/ 350988 w 574035"/>
              <a:gd name="connsiteY4" fmla="*/ 573115 h 1113052"/>
              <a:gd name="connsiteX5" fmla="*/ 503388 w 574035"/>
              <a:gd name="connsiteY5" fmla="*/ 900140 h 1113052"/>
              <a:gd name="connsiteX6" fmla="*/ 573238 w 574035"/>
              <a:gd name="connsiteY6" fmla="*/ 1106515 h 1113052"/>
              <a:gd name="connsiteX7" fmla="*/ 531963 w 574035"/>
              <a:gd name="connsiteY7" fmla="*/ 1027140 h 1113052"/>
              <a:gd name="connsiteX8" fmla="*/ 398613 w 574035"/>
              <a:gd name="connsiteY8" fmla="*/ 690590 h 1113052"/>
              <a:gd name="connsiteX9" fmla="*/ 335113 w 574035"/>
              <a:gd name="connsiteY9" fmla="*/ 547715 h 1113052"/>
              <a:gd name="connsiteX10" fmla="*/ 119213 w 574035"/>
              <a:gd name="connsiteY10" fmla="*/ 236565 h 1113052"/>
              <a:gd name="connsiteX11" fmla="*/ 150963 w 574035"/>
              <a:gd name="connsiteY11" fmla="*/ 306415 h 1113052"/>
              <a:gd name="connsiteX12" fmla="*/ 1738 w 574035"/>
              <a:gd name="connsiteY12" fmla="*/ 1615 h 111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035" h="1113052">
                <a:moveTo>
                  <a:pt x="1738" y="1615"/>
                </a:moveTo>
                <a:cubicBezTo>
                  <a:pt x="21317" y="27544"/>
                  <a:pt x="228751" y="394257"/>
                  <a:pt x="268438" y="461990"/>
                </a:cubicBezTo>
                <a:cubicBezTo>
                  <a:pt x="308125" y="529723"/>
                  <a:pt x="225046" y="382615"/>
                  <a:pt x="239863" y="408015"/>
                </a:cubicBezTo>
                <a:cubicBezTo>
                  <a:pt x="254680" y="433415"/>
                  <a:pt x="338817" y="586873"/>
                  <a:pt x="357338" y="614390"/>
                </a:cubicBezTo>
                <a:cubicBezTo>
                  <a:pt x="375859" y="641907"/>
                  <a:pt x="326646" y="525490"/>
                  <a:pt x="350988" y="573115"/>
                </a:cubicBezTo>
                <a:cubicBezTo>
                  <a:pt x="375330" y="620740"/>
                  <a:pt x="466346" y="811240"/>
                  <a:pt x="503388" y="900140"/>
                </a:cubicBezTo>
                <a:cubicBezTo>
                  <a:pt x="540430" y="989040"/>
                  <a:pt x="568476" y="1085348"/>
                  <a:pt x="573238" y="1106515"/>
                </a:cubicBezTo>
                <a:cubicBezTo>
                  <a:pt x="578000" y="1127682"/>
                  <a:pt x="561067" y="1096461"/>
                  <a:pt x="531963" y="1027140"/>
                </a:cubicBezTo>
                <a:cubicBezTo>
                  <a:pt x="502859" y="957819"/>
                  <a:pt x="431421" y="770494"/>
                  <a:pt x="398613" y="690590"/>
                </a:cubicBezTo>
                <a:cubicBezTo>
                  <a:pt x="365805" y="610686"/>
                  <a:pt x="381680" y="623386"/>
                  <a:pt x="335113" y="547715"/>
                </a:cubicBezTo>
                <a:cubicBezTo>
                  <a:pt x="288546" y="472044"/>
                  <a:pt x="149905" y="276782"/>
                  <a:pt x="119213" y="236565"/>
                </a:cubicBezTo>
                <a:cubicBezTo>
                  <a:pt x="88521" y="196348"/>
                  <a:pt x="167896" y="342928"/>
                  <a:pt x="150963" y="306415"/>
                </a:cubicBezTo>
                <a:cubicBezTo>
                  <a:pt x="134030" y="269903"/>
                  <a:pt x="-17841" y="-24314"/>
                  <a:pt x="1738" y="16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E536EBE4-D144-EB14-71C9-9C32839C32F0}"/>
              </a:ext>
            </a:extLst>
          </p:cNvPr>
          <p:cNvSpPr/>
          <p:nvPr/>
        </p:nvSpPr>
        <p:spPr>
          <a:xfrm>
            <a:off x="4435742" y="1527173"/>
            <a:ext cx="215530" cy="321062"/>
          </a:xfrm>
          <a:custGeom>
            <a:avLst/>
            <a:gdLst>
              <a:gd name="connsiteX0" fmla="*/ 12433 w 215530"/>
              <a:gd name="connsiteY0" fmla="*/ 2 h 321062"/>
              <a:gd name="connsiteX1" fmla="*/ 85458 w 215530"/>
              <a:gd name="connsiteY1" fmla="*/ 152402 h 321062"/>
              <a:gd name="connsiteX2" fmla="*/ 212458 w 215530"/>
              <a:gd name="connsiteY2" fmla="*/ 317502 h 321062"/>
              <a:gd name="connsiteX3" fmla="*/ 161658 w 215530"/>
              <a:gd name="connsiteY3" fmla="*/ 250827 h 321062"/>
              <a:gd name="connsiteX4" fmla="*/ 2908 w 215530"/>
              <a:gd name="connsiteY4" fmla="*/ 79377 h 321062"/>
              <a:gd name="connsiteX5" fmla="*/ 56883 w 215530"/>
              <a:gd name="connsiteY5" fmla="*/ 155577 h 321062"/>
              <a:gd name="connsiteX6" fmla="*/ 12433 w 215530"/>
              <a:gd name="connsiteY6" fmla="*/ 2 h 3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530" h="321062">
                <a:moveTo>
                  <a:pt x="12433" y="2"/>
                </a:moveTo>
                <a:cubicBezTo>
                  <a:pt x="17196" y="-527"/>
                  <a:pt x="52121" y="99485"/>
                  <a:pt x="85458" y="152402"/>
                </a:cubicBezTo>
                <a:cubicBezTo>
                  <a:pt x="118795" y="205319"/>
                  <a:pt x="199758" y="301098"/>
                  <a:pt x="212458" y="317502"/>
                </a:cubicBezTo>
                <a:cubicBezTo>
                  <a:pt x="225158" y="333906"/>
                  <a:pt x="196583" y="290514"/>
                  <a:pt x="161658" y="250827"/>
                </a:cubicBezTo>
                <a:cubicBezTo>
                  <a:pt x="126733" y="211140"/>
                  <a:pt x="20370" y="95252"/>
                  <a:pt x="2908" y="79377"/>
                </a:cubicBezTo>
                <a:cubicBezTo>
                  <a:pt x="-14554" y="63502"/>
                  <a:pt x="52121" y="166160"/>
                  <a:pt x="56883" y="155577"/>
                </a:cubicBezTo>
                <a:cubicBezTo>
                  <a:pt x="61646" y="144994"/>
                  <a:pt x="7670" y="531"/>
                  <a:pt x="12433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AD982AA-08E5-D5C7-4A9C-8FF27D757613}"/>
              </a:ext>
            </a:extLst>
          </p:cNvPr>
          <p:cNvSpPr/>
          <p:nvPr/>
        </p:nvSpPr>
        <p:spPr>
          <a:xfrm>
            <a:off x="4279755" y="1361758"/>
            <a:ext cx="291695" cy="347648"/>
          </a:xfrm>
          <a:custGeom>
            <a:avLst/>
            <a:gdLst>
              <a:gd name="connsiteX0" fmla="*/ 145 w 291695"/>
              <a:gd name="connsiteY0" fmla="*/ 317 h 347648"/>
              <a:gd name="connsiteX1" fmla="*/ 73170 w 291695"/>
              <a:gd name="connsiteY1" fmla="*/ 133667 h 347648"/>
              <a:gd name="connsiteX2" fmla="*/ 282720 w 291695"/>
              <a:gd name="connsiteY2" fmla="*/ 340042 h 347648"/>
              <a:gd name="connsiteX3" fmla="*/ 235095 w 291695"/>
              <a:gd name="connsiteY3" fmla="*/ 286067 h 347648"/>
              <a:gd name="connsiteX4" fmla="*/ 69995 w 291695"/>
              <a:gd name="connsiteY4" fmla="*/ 124142 h 347648"/>
              <a:gd name="connsiteX5" fmla="*/ 162070 w 291695"/>
              <a:gd name="connsiteY5" fmla="*/ 209867 h 347648"/>
              <a:gd name="connsiteX6" fmla="*/ 57295 w 291695"/>
              <a:gd name="connsiteY6" fmla="*/ 98742 h 347648"/>
              <a:gd name="connsiteX7" fmla="*/ 145 w 291695"/>
              <a:gd name="connsiteY7" fmla="*/ 317 h 3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695" h="347648">
                <a:moveTo>
                  <a:pt x="145" y="317"/>
                </a:moveTo>
                <a:cubicBezTo>
                  <a:pt x="2791" y="6138"/>
                  <a:pt x="26074" y="77046"/>
                  <a:pt x="73170" y="133667"/>
                </a:cubicBezTo>
                <a:cubicBezTo>
                  <a:pt x="120266" y="190288"/>
                  <a:pt x="255733" y="314642"/>
                  <a:pt x="282720" y="340042"/>
                </a:cubicBezTo>
                <a:cubicBezTo>
                  <a:pt x="309708" y="365442"/>
                  <a:pt x="270549" y="322050"/>
                  <a:pt x="235095" y="286067"/>
                </a:cubicBezTo>
                <a:cubicBezTo>
                  <a:pt x="199641" y="250084"/>
                  <a:pt x="82166" y="136842"/>
                  <a:pt x="69995" y="124142"/>
                </a:cubicBezTo>
                <a:cubicBezTo>
                  <a:pt x="57824" y="111442"/>
                  <a:pt x="164187" y="214100"/>
                  <a:pt x="162070" y="209867"/>
                </a:cubicBezTo>
                <a:cubicBezTo>
                  <a:pt x="159953" y="205634"/>
                  <a:pt x="83224" y="127317"/>
                  <a:pt x="57295" y="98742"/>
                </a:cubicBezTo>
                <a:cubicBezTo>
                  <a:pt x="31366" y="70167"/>
                  <a:pt x="-2501" y="-5504"/>
                  <a:pt x="145" y="3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A4A0A6BA-A11B-2214-01B5-5C3DF4B3CCD2}"/>
              </a:ext>
            </a:extLst>
          </p:cNvPr>
          <p:cNvSpPr/>
          <p:nvPr/>
        </p:nvSpPr>
        <p:spPr>
          <a:xfrm>
            <a:off x="4416134" y="1082675"/>
            <a:ext cx="121095" cy="203440"/>
          </a:xfrm>
          <a:custGeom>
            <a:avLst/>
            <a:gdLst>
              <a:gd name="connsiteX0" fmla="*/ 120941 w 121095"/>
              <a:gd name="connsiteY0" fmla="*/ 0 h 203440"/>
              <a:gd name="connsiteX1" fmla="*/ 44741 w 121095"/>
              <a:gd name="connsiteY1" fmla="*/ 95250 h 203440"/>
              <a:gd name="connsiteX2" fmla="*/ 25691 w 121095"/>
              <a:gd name="connsiteY2" fmla="*/ 136525 h 203440"/>
              <a:gd name="connsiteX3" fmla="*/ 9816 w 121095"/>
              <a:gd name="connsiteY3" fmla="*/ 203200 h 203440"/>
              <a:gd name="connsiteX4" fmla="*/ 9816 w 121095"/>
              <a:gd name="connsiteY4" fmla="*/ 111125 h 203440"/>
              <a:gd name="connsiteX5" fmla="*/ 291 w 121095"/>
              <a:gd name="connsiteY5" fmla="*/ 139700 h 203440"/>
              <a:gd name="connsiteX6" fmla="*/ 22516 w 121095"/>
              <a:gd name="connsiteY6" fmla="*/ 95250 h 203440"/>
              <a:gd name="connsiteX7" fmla="*/ 120941 w 121095"/>
              <a:gd name="connsiteY7" fmla="*/ 0 h 20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95" h="203440">
                <a:moveTo>
                  <a:pt x="120941" y="0"/>
                </a:moveTo>
                <a:cubicBezTo>
                  <a:pt x="124645" y="0"/>
                  <a:pt x="60616" y="72496"/>
                  <a:pt x="44741" y="95250"/>
                </a:cubicBezTo>
                <a:cubicBezTo>
                  <a:pt x="28866" y="118004"/>
                  <a:pt x="31512" y="118533"/>
                  <a:pt x="25691" y="136525"/>
                </a:cubicBezTo>
                <a:cubicBezTo>
                  <a:pt x="19870" y="154517"/>
                  <a:pt x="12462" y="207433"/>
                  <a:pt x="9816" y="203200"/>
                </a:cubicBezTo>
                <a:cubicBezTo>
                  <a:pt x="7170" y="198967"/>
                  <a:pt x="11403" y="121708"/>
                  <a:pt x="9816" y="111125"/>
                </a:cubicBezTo>
                <a:cubicBezTo>
                  <a:pt x="8228" y="100542"/>
                  <a:pt x="-1826" y="142346"/>
                  <a:pt x="291" y="139700"/>
                </a:cubicBezTo>
                <a:cubicBezTo>
                  <a:pt x="2408" y="137054"/>
                  <a:pt x="7170" y="113771"/>
                  <a:pt x="22516" y="95250"/>
                </a:cubicBezTo>
                <a:cubicBezTo>
                  <a:pt x="37862" y="76729"/>
                  <a:pt x="117237" y="0"/>
                  <a:pt x="12094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87200369-0B19-871E-7A62-628862033D3A}"/>
              </a:ext>
            </a:extLst>
          </p:cNvPr>
          <p:cNvSpPr/>
          <p:nvPr/>
        </p:nvSpPr>
        <p:spPr>
          <a:xfrm>
            <a:off x="4391961" y="1211229"/>
            <a:ext cx="32252" cy="354536"/>
          </a:xfrm>
          <a:custGeom>
            <a:avLst/>
            <a:gdLst>
              <a:gd name="connsiteX0" fmla="*/ 27639 w 32252"/>
              <a:gd name="connsiteY0" fmla="*/ 1621 h 354536"/>
              <a:gd name="connsiteX1" fmla="*/ 27639 w 32252"/>
              <a:gd name="connsiteY1" fmla="*/ 166721 h 354536"/>
              <a:gd name="connsiteX2" fmla="*/ 24464 w 32252"/>
              <a:gd name="connsiteY2" fmla="*/ 236571 h 354536"/>
              <a:gd name="connsiteX3" fmla="*/ 27639 w 32252"/>
              <a:gd name="connsiteY3" fmla="*/ 344521 h 354536"/>
              <a:gd name="connsiteX4" fmla="*/ 30814 w 32252"/>
              <a:gd name="connsiteY4" fmla="*/ 331821 h 354536"/>
              <a:gd name="connsiteX5" fmla="*/ 2239 w 32252"/>
              <a:gd name="connsiteY5" fmla="*/ 185771 h 354536"/>
              <a:gd name="connsiteX6" fmla="*/ 2239 w 32252"/>
              <a:gd name="connsiteY6" fmla="*/ 284196 h 354536"/>
              <a:gd name="connsiteX7" fmla="*/ 5414 w 32252"/>
              <a:gd name="connsiteY7" fmla="*/ 207996 h 354536"/>
              <a:gd name="connsiteX8" fmla="*/ 8589 w 32252"/>
              <a:gd name="connsiteY8" fmla="*/ 157196 h 354536"/>
              <a:gd name="connsiteX9" fmla="*/ 27639 w 32252"/>
              <a:gd name="connsiteY9" fmla="*/ 84171 h 354536"/>
              <a:gd name="connsiteX10" fmla="*/ 27639 w 32252"/>
              <a:gd name="connsiteY10" fmla="*/ 1621 h 35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52" h="354536">
                <a:moveTo>
                  <a:pt x="27639" y="1621"/>
                </a:moveTo>
                <a:cubicBezTo>
                  <a:pt x="27639" y="15379"/>
                  <a:pt x="28168" y="127563"/>
                  <a:pt x="27639" y="166721"/>
                </a:cubicBezTo>
                <a:cubicBezTo>
                  <a:pt x="27110" y="205879"/>
                  <a:pt x="24464" y="206938"/>
                  <a:pt x="24464" y="236571"/>
                </a:cubicBezTo>
                <a:cubicBezTo>
                  <a:pt x="24464" y="266204"/>
                  <a:pt x="27639" y="344521"/>
                  <a:pt x="27639" y="344521"/>
                </a:cubicBezTo>
                <a:cubicBezTo>
                  <a:pt x="28697" y="360396"/>
                  <a:pt x="35047" y="358279"/>
                  <a:pt x="30814" y="331821"/>
                </a:cubicBezTo>
                <a:cubicBezTo>
                  <a:pt x="26581" y="305363"/>
                  <a:pt x="7001" y="193709"/>
                  <a:pt x="2239" y="185771"/>
                </a:cubicBezTo>
                <a:cubicBezTo>
                  <a:pt x="-2524" y="177834"/>
                  <a:pt x="1710" y="280492"/>
                  <a:pt x="2239" y="284196"/>
                </a:cubicBezTo>
                <a:cubicBezTo>
                  <a:pt x="2768" y="287900"/>
                  <a:pt x="4356" y="229163"/>
                  <a:pt x="5414" y="207996"/>
                </a:cubicBezTo>
                <a:cubicBezTo>
                  <a:pt x="6472" y="186829"/>
                  <a:pt x="4885" y="177834"/>
                  <a:pt x="8589" y="157196"/>
                </a:cubicBezTo>
                <a:cubicBezTo>
                  <a:pt x="12293" y="136558"/>
                  <a:pt x="23935" y="102692"/>
                  <a:pt x="27639" y="84171"/>
                </a:cubicBezTo>
                <a:cubicBezTo>
                  <a:pt x="31343" y="65650"/>
                  <a:pt x="27639" y="-12137"/>
                  <a:pt x="27639" y="162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2F854D62-189C-B863-02E3-8E4B26AEF498}"/>
              </a:ext>
            </a:extLst>
          </p:cNvPr>
          <p:cNvSpPr/>
          <p:nvPr/>
        </p:nvSpPr>
        <p:spPr>
          <a:xfrm>
            <a:off x="4560079" y="1212696"/>
            <a:ext cx="176000" cy="238196"/>
          </a:xfrm>
          <a:custGeom>
            <a:avLst/>
            <a:gdLst>
              <a:gd name="connsiteX0" fmla="*/ 34146 w 176000"/>
              <a:gd name="connsiteY0" fmla="*/ 154 h 238196"/>
              <a:gd name="connsiteX1" fmla="*/ 21446 w 176000"/>
              <a:gd name="connsiteY1" fmla="*/ 82704 h 238196"/>
              <a:gd name="connsiteX2" fmla="*/ 11921 w 176000"/>
              <a:gd name="connsiteY2" fmla="*/ 133504 h 238196"/>
              <a:gd name="connsiteX3" fmla="*/ 11921 w 176000"/>
              <a:gd name="connsiteY3" fmla="*/ 162079 h 238196"/>
              <a:gd name="connsiteX4" fmla="*/ 50021 w 176000"/>
              <a:gd name="connsiteY4" fmla="*/ 200179 h 238196"/>
              <a:gd name="connsiteX5" fmla="*/ 21446 w 176000"/>
              <a:gd name="connsiteY5" fmla="*/ 174779 h 238196"/>
              <a:gd name="connsiteX6" fmla="*/ 173846 w 176000"/>
              <a:gd name="connsiteY6" fmla="*/ 235104 h 238196"/>
              <a:gd name="connsiteX7" fmla="*/ 103996 w 176000"/>
              <a:gd name="connsiteY7" fmla="*/ 222404 h 238196"/>
              <a:gd name="connsiteX8" fmla="*/ 5571 w 176000"/>
              <a:gd name="connsiteY8" fmla="*/ 162079 h 238196"/>
              <a:gd name="connsiteX9" fmla="*/ 11921 w 176000"/>
              <a:gd name="connsiteY9" fmla="*/ 79529 h 238196"/>
              <a:gd name="connsiteX10" fmla="*/ 8746 w 176000"/>
              <a:gd name="connsiteY10" fmla="*/ 104929 h 238196"/>
              <a:gd name="connsiteX11" fmla="*/ 34146 w 176000"/>
              <a:gd name="connsiteY11" fmla="*/ 154 h 2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000" h="238196">
                <a:moveTo>
                  <a:pt x="34146" y="154"/>
                </a:moveTo>
                <a:cubicBezTo>
                  <a:pt x="36263" y="-3550"/>
                  <a:pt x="25150" y="60479"/>
                  <a:pt x="21446" y="82704"/>
                </a:cubicBezTo>
                <a:cubicBezTo>
                  <a:pt x="17742" y="104929"/>
                  <a:pt x="13508" y="120275"/>
                  <a:pt x="11921" y="133504"/>
                </a:cubicBezTo>
                <a:cubicBezTo>
                  <a:pt x="10334" y="146733"/>
                  <a:pt x="5571" y="150967"/>
                  <a:pt x="11921" y="162079"/>
                </a:cubicBezTo>
                <a:cubicBezTo>
                  <a:pt x="18271" y="173191"/>
                  <a:pt x="48433" y="198062"/>
                  <a:pt x="50021" y="200179"/>
                </a:cubicBezTo>
                <a:cubicBezTo>
                  <a:pt x="51609" y="202296"/>
                  <a:pt x="809" y="168958"/>
                  <a:pt x="21446" y="174779"/>
                </a:cubicBezTo>
                <a:cubicBezTo>
                  <a:pt x="42083" y="180600"/>
                  <a:pt x="160088" y="227167"/>
                  <a:pt x="173846" y="235104"/>
                </a:cubicBezTo>
                <a:cubicBezTo>
                  <a:pt x="187604" y="243042"/>
                  <a:pt x="132042" y="234575"/>
                  <a:pt x="103996" y="222404"/>
                </a:cubicBezTo>
                <a:cubicBezTo>
                  <a:pt x="75950" y="210233"/>
                  <a:pt x="20917" y="185891"/>
                  <a:pt x="5571" y="162079"/>
                </a:cubicBezTo>
                <a:cubicBezTo>
                  <a:pt x="-9775" y="138267"/>
                  <a:pt x="11392" y="89054"/>
                  <a:pt x="11921" y="79529"/>
                </a:cubicBezTo>
                <a:cubicBezTo>
                  <a:pt x="12450" y="70004"/>
                  <a:pt x="6629" y="114983"/>
                  <a:pt x="8746" y="104929"/>
                </a:cubicBezTo>
                <a:cubicBezTo>
                  <a:pt x="10863" y="94875"/>
                  <a:pt x="32029" y="3858"/>
                  <a:pt x="34146" y="1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DD52C0-71E6-923C-0710-9DB8F264E3C8}"/>
              </a:ext>
            </a:extLst>
          </p:cNvPr>
          <p:cNvSpPr/>
          <p:nvPr/>
        </p:nvSpPr>
        <p:spPr>
          <a:xfrm>
            <a:off x="4448171" y="1187393"/>
            <a:ext cx="128580" cy="148407"/>
          </a:xfrm>
          <a:custGeom>
            <a:avLst/>
            <a:gdLst>
              <a:gd name="connsiteX0" fmla="*/ 41279 w 128580"/>
              <a:gd name="connsiteY0" fmla="*/ 57 h 148407"/>
              <a:gd name="connsiteX1" fmla="*/ 95254 w 128580"/>
              <a:gd name="connsiteY1" fmla="*/ 41332 h 148407"/>
              <a:gd name="connsiteX2" fmla="*/ 95254 w 128580"/>
              <a:gd name="connsiteY2" fmla="*/ 66732 h 148407"/>
              <a:gd name="connsiteX3" fmla="*/ 107954 w 128580"/>
              <a:gd name="connsiteY3" fmla="*/ 127057 h 148407"/>
              <a:gd name="connsiteX4" fmla="*/ 66679 w 128580"/>
              <a:gd name="connsiteY4" fmla="*/ 127057 h 148407"/>
              <a:gd name="connsiteX5" fmla="*/ 4 w 128580"/>
              <a:gd name="connsiteY5" fmla="*/ 104832 h 148407"/>
              <a:gd name="connsiteX6" fmla="*/ 63504 w 128580"/>
              <a:gd name="connsiteY6" fmla="*/ 133407 h 148407"/>
              <a:gd name="connsiteX7" fmla="*/ 85729 w 128580"/>
              <a:gd name="connsiteY7" fmla="*/ 142932 h 148407"/>
              <a:gd name="connsiteX8" fmla="*/ 127004 w 128580"/>
              <a:gd name="connsiteY8" fmla="*/ 47682 h 148407"/>
              <a:gd name="connsiteX9" fmla="*/ 120654 w 128580"/>
              <a:gd name="connsiteY9" fmla="*/ 60382 h 148407"/>
              <a:gd name="connsiteX10" fmla="*/ 114304 w 128580"/>
              <a:gd name="connsiteY10" fmla="*/ 50857 h 148407"/>
              <a:gd name="connsiteX11" fmla="*/ 41279 w 128580"/>
              <a:gd name="connsiteY11" fmla="*/ 57 h 14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580" h="148407">
                <a:moveTo>
                  <a:pt x="41279" y="57"/>
                </a:moveTo>
                <a:cubicBezTo>
                  <a:pt x="38104" y="-1530"/>
                  <a:pt x="86258" y="30220"/>
                  <a:pt x="95254" y="41332"/>
                </a:cubicBezTo>
                <a:cubicBezTo>
                  <a:pt x="104250" y="52444"/>
                  <a:pt x="93137" y="52445"/>
                  <a:pt x="95254" y="66732"/>
                </a:cubicBezTo>
                <a:cubicBezTo>
                  <a:pt x="97371" y="81020"/>
                  <a:pt x="112717" y="117003"/>
                  <a:pt x="107954" y="127057"/>
                </a:cubicBezTo>
                <a:cubicBezTo>
                  <a:pt x="103192" y="137111"/>
                  <a:pt x="84671" y="130761"/>
                  <a:pt x="66679" y="127057"/>
                </a:cubicBezTo>
                <a:cubicBezTo>
                  <a:pt x="48687" y="123353"/>
                  <a:pt x="533" y="103774"/>
                  <a:pt x="4" y="104832"/>
                </a:cubicBezTo>
                <a:cubicBezTo>
                  <a:pt x="-525" y="105890"/>
                  <a:pt x="49216" y="127057"/>
                  <a:pt x="63504" y="133407"/>
                </a:cubicBezTo>
                <a:cubicBezTo>
                  <a:pt x="77792" y="139757"/>
                  <a:pt x="75146" y="157220"/>
                  <a:pt x="85729" y="142932"/>
                </a:cubicBezTo>
                <a:cubicBezTo>
                  <a:pt x="96312" y="128645"/>
                  <a:pt x="127004" y="47682"/>
                  <a:pt x="127004" y="47682"/>
                </a:cubicBezTo>
                <a:cubicBezTo>
                  <a:pt x="132825" y="33924"/>
                  <a:pt x="120654" y="60382"/>
                  <a:pt x="120654" y="60382"/>
                </a:cubicBezTo>
                <a:cubicBezTo>
                  <a:pt x="118537" y="60911"/>
                  <a:pt x="123300" y="60911"/>
                  <a:pt x="114304" y="50857"/>
                </a:cubicBezTo>
                <a:cubicBezTo>
                  <a:pt x="105308" y="40803"/>
                  <a:pt x="44454" y="1644"/>
                  <a:pt x="41279" y="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7D84DDD1-5508-98D6-BF93-76D2B40CD749}"/>
              </a:ext>
            </a:extLst>
          </p:cNvPr>
          <p:cNvSpPr/>
          <p:nvPr/>
        </p:nvSpPr>
        <p:spPr>
          <a:xfrm>
            <a:off x="4460832" y="1333409"/>
            <a:ext cx="22280" cy="198511"/>
          </a:xfrm>
          <a:custGeom>
            <a:avLst/>
            <a:gdLst>
              <a:gd name="connsiteX0" fmla="*/ 43 w 22280"/>
              <a:gd name="connsiteY0" fmla="*/ 91 h 198511"/>
              <a:gd name="connsiteX1" fmla="*/ 22268 w 22280"/>
              <a:gd name="connsiteY1" fmla="*/ 85816 h 198511"/>
              <a:gd name="connsiteX2" fmla="*/ 3218 w 22280"/>
              <a:gd name="connsiteY2" fmla="*/ 196941 h 198511"/>
              <a:gd name="connsiteX3" fmla="*/ 6393 w 22280"/>
              <a:gd name="connsiteY3" fmla="*/ 146141 h 198511"/>
              <a:gd name="connsiteX4" fmla="*/ 6393 w 22280"/>
              <a:gd name="connsiteY4" fmla="*/ 76291 h 198511"/>
              <a:gd name="connsiteX5" fmla="*/ 15918 w 22280"/>
              <a:gd name="connsiteY5" fmla="*/ 101691 h 198511"/>
              <a:gd name="connsiteX6" fmla="*/ 43 w 22280"/>
              <a:gd name="connsiteY6" fmla="*/ 91 h 19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80" h="198511">
                <a:moveTo>
                  <a:pt x="43" y="91"/>
                </a:moveTo>
                <a:cubicBezTo>
                  <a:pt x="1101" y="-2555"/>
                  <a:pt x="21739" y="53008"/>
                  <a:pt x="22268" y="85816"/>
                </a:cubicBezTo>
                <a:cubicBezTo>
                  <a:pt x="22797" y="118624"/>
                  <a:pt x="5864" y="186887"/>
                  <a:pt x="3218" y="196941"/>
                </a:cubicBezTo>
                <a:cubicBezTo>
                  <a:pt x="572" y="206995"/>
                  <a:pt x="5864" y="166249"/>
                  <a:pt x="6393" y="146141"/>
                </a:cubicBezTo>
                <a:cubicBezTo>
                  <a:pt x="6922" y="126033"/>
                  <a:pt x="4806" y="83699"/>
                  <a:pt x="6393" y="76291"/>
                </a:cubicBezTo>
                <a:cubicBezTo>
                  <a:pt x="7980" y="68883"/>
                  <a:pt x="14331" y="110158"/>
                  <a:pt x="15918" y="101691"/>
                </a:cubicBezTo>
                <a:cubicBezTo>
                  <a:pt x="17505" y="93224"/>
                  <a:pt x="-1015" y="2737"/>
                  <a:pt x="43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9A2FE08-988A-F490-F53C-3A96A546C872}"/>
              </a:ext>
            </a:extLst>
          </p:cNvPr>
          <p:cNvSpPr/>
          <p:nvPr/>
        </p:nvSpPr>
        <p:spPr>
          <a:xfrm>
            <a:off x="4556001" y="1066293"/>
            <a:ext cx="67384" cy="149849"/>
          </a:xfrm>
          <a:custGeom>
            <a:avLst/>
            <a:gdLst>
              <a:gd name="connsiteX0" fmla="*/ 124 w 67384"/>
              <a:gd name="connsiteY0" fmla="*/ 507 h 149849"/>
              <a:gd name="connsiteX1" fmla="*/ 47749 w 67384"/>
              <a:gd name="connsiteY1" fmla="*/ 44957 h 149849"/>
              <a:gd name="connsiteX2" fmla="*/ 60449 w 67384"/>
              <a:gd name="connsiteY2" fmla="*/ 73532 h 149849"/>
              <a:gd name="connsiteX3" fmla="*/ 60449 w 67384"/>
              <a:gd name="connsiteY3" fmla="*/ 98932 h 149849"/>
              <a:gd name="connsiteX4" fmla="*/ 35049 w 67384"/>
              <a:gd name="connsiteY4" fmla="*/ 149732 h 149849"/>
              <a:gd name="connsiteX5" fmla="*/ 57274 w 67384"/>
              <a:gd name="connsiteY5" fmla="*/ 111632 h 149849"/>
              <a:gd name="connsiteX6" fmla="*/ 66799 w 67384"/>
              <a:gd name="connsiteY6" fmla="*/ 70357 h 149849"/>
              <a:gd name="connsiteX7" fmla="*/ 41399 w 67384"/>
              <a:gd name="connsiteY7" fmla="*/ 44957 h 149849"/>
              <a:gd name="connsiteX8" fmla="*/ 63624 w 67384"/>
              <a:gd name="connsiteY8" fmla="*/ 76707 h 149849"/>
              <a:gd name="connsiteX9" fmla="*/ 124 w 67384"/>
              <a:gd name="connsiteY9" fmla="*/ 507 h 14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384" h="149849">
                <a:moveTo>
                  <a:pt x="124" y="507"/>
                </a:moveTo>
                <a:cubicBezTo>
                  <a:pt x="-2522" y="-4785"/>
                  <a:pt x="37695" y="32786"/>
                  <a:pt x="47749" y="44957"/>
                </a:cubicBezTo>
                <a:cubicBezTo>
                  <a:pt x="57803" y="57128"/>
                  <a:pt x="58332" y="64536"/>
                  <a:pt x="60449" y="73532"/>
                </a:cubicBezTo>
                <a:cubicBezTo>
                  <a:pt x="62566" y="82528"/>
                  <a:pt x="64682" y="86232"/>
                  <a:pt x="60449" y="98932"/>
                </a:cubicBezTo>
                <a:cubicBezTo>
                  <a:pt x="56216" y="111632"/>
                  <a:pt x="35578" y="147615"/>
                  <a:pt x="35049" y="149732"/>
                </a:cubicBezTo>
                <a:cubicBezTo>
                  <a:pt x="34520" y="151849"/>
                  <a:pt x="51982" y="124861"/>
                  <a:pt x="57274" y="111632"/>
                </a:cubicBezTo>
                <a:cubicBezTo>
                  <a:pt x="62566" y="98403"/>
                  <a:pt x="69445" y="81470"/>
                  <a:pt x="66799" y="70357"/>
                </a:cubicBezTo>
                <a:cubicBezTo>
                  <a:pt x="64153" y="59244"/>
                  <a:pt x="41928" y="43899"/>
                  <a:pt x="41399" y="44957"/>
                </a:cubicBezTo>
                <a:cubicBezTo>
                  <a:pt x="40870" y="46015"/>
                  <a:pt x="67328" y="79353"/>
                  <a:pt x="63624" y="76707"/>
                </a:cubicBezTo>
                <a:cubicBezTo>
                  <a:pt x="59920" y="74061"/>
                  <a:pt x="2770" y="5799"/>
                  <a:pt x="124" y="5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75944717-91AC-494C-29F5-6BA06643A3A5}"/>
              </a:ext>
            </a:extLst>
          </p:cNvPr>
          <p:cNvSpPr/>
          <p:nvPr/>
        </p:nvSpPr>
        <p:spPr>
          <a:xfrm>
            <a:off x="4482159" y="1069975"/>
            <a:ext cx="108281" cy="149225"/>
          </a:xfrm>
          <a:custGeom>
            <a:avLst/>
            <a:gdLst>
              <a:gd name="connsiteX0" fmla="*/ 73966 w 108281"/>
              <a:gd name="connsiteY0" fmla="*/ 0 h 149225"/>
              <a:gd name="connsiteX1" fmla="*/ 29516 w 108281"/>
              <a:gd name="connsiteY1" fmla="*/ 82550 h 149225"/>
              <a:gd name="connsiteX2" fmla="*/ 48566 w 108281"/>
              <a:gd name="connsiteY2" fmla="*/ 95250 h 149225"/>
              <a:gd name="connsiteX3" fmla="*/ 941 w 108281"/>
              <a:gd name="connsiteY3" fmla="*/ 101600 h 149225"/>
              <a:gd name="connsiteX4" fmla="*/ 99366 w 108281"/>
              <a:gd name="connsiteY4" fmla="*/ 127000 h 149225"/>
              <a:gd name="connsiteX5" fmla="*/ 99366 w 108281"/>
              <a:gd name="connsiteY5" fmla="*/ 149225 h 149225"/>
              <a:gd name="connsiteX6" fmla="*/ 61266 w 108281"/>
              <a:gd name="connsiteY6" fmla="*/ 127000 h 149225"/>
              <a:gd name="connsiteX7" fmla="*/ 16816 w 108281"/>
              <a:gd name="connsiteY7" fmla="*/ 101600 h 149225"/>
              <a:gd name="connsiteX8" fmla="*/ 23166 w 108281"/>
              <a:gd name="connsiteY8" fmla="*/ 82550 h 149225"/>
              <a:gd name="connsiteX9" fmla="*/ 73966 w 108281"/>
              <a:gd name="connsiteY9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81" h="149225">
                <a:moveTo>
                  <a:pt x="73966" y="0"/>
                </a:moveTo>
                <a:cubicBezTo>
                  <a:pt x="75024" y="0"/>
                  <a:pt x="29516" y="82550"/>
                  <a:pt x="29516" y="82550"/>
                </a:cubicBezTo>
                <a:cubicBezTo>
                  <a:pt x="25283" y="98425"/>
                  <a:pt x="53328" y="92075"/>
                  <a:pt x="48566" y="95250"/>
                </a:cubicBezTo>
                <a:cubicBezTo>
                  <a:pt x="43804" y="98425"/>
                  <a:pt x="-7526" y="96308"/>
                  <a:pt x="941" y="101600"/>
                </a:cubicBezTo>
                <a:cubicBezTo>
                  <a:pt x="9408" y="106892"/>
                  <a:pt x="82962" y="119063"/>
                  <a:pt x="99366" y="127000"/>
                </a:cubicBezTo>
                <a:cubicBezTo>
                  <a:pt x="115770" y="134938"/>
                  <a:pt x="105716" y="149225"/>
                  <a:pt x="99366" y="149225"/>
                </a:cubicBezTo>
                <a:cubicBezTo>
                  <a:pt x="93016" y="149225"/>
                  <a:pt x="61266" y="127000"/>
                  <a:pt x="61266" y="127000"/>
                </a:cubicBezTo>
                <a:lnTo>
                  <a:pt x="16816" y="101600"/>
                </a:lnTo>
                <a:cubicBezTo>
                  <a:pt x="10466" y="94192"/>
                  <a:pt x="16816" y="93662"/>
                  <a:pt x="23166" y="82550"/>
                </a:cubicBezTo>
                <a:cubicBezTo>
                  <a:pt x="29516" y="71438"/>
                  <a:pt x="72908" y="0"/>
                  <a:pt x="7396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905D052D-A4F1-A954-8AE9-3AFAF5DA3D76}"/>
              </a:ext>
            </a:extLst>
          </p:cNvPr>
          <p:cNvSpPr/>
          <p:nvPr/>
        </p:nvSpPr>
        <p:spPr>
          <a:xfrm>
            <a:off x="4178230" y="923744"/>
            <a:ext cx="278859" cy="177994"/>
          </a:xfrm>
          <a:custGeom>
            <a:avLst/>
            <a:gdLst>
              <a:gd name="connsiteX0" fmla="*/ 70 w 278859"/>
              <a:gd name="connsiteY0" fmla="*/ 177981 h 177994"/>
              <a:gd name="connsiteX1" fmla="*/ 57220 w 278859"/>
              <a:gd name="connsiteY1" fmla="*/ 152581 h 177994"/>
              <a:gd name="connsiteX2" fmla="*/ 19120 w 278859"/>
              <a:gd name="connsiteY2" fmla="*/ 111306 h 177994"/>
              <a:gd name="connsiteX3" fmla="*/ 12770 w 278859"/>
              <a:gd name="connsiteY3" fmla="*/ 70031 h 177994"/>
              <a:gd name="connsiteX4" fmla="*/ 101670 w 278859"/>
              <a:gd name="connsiteY4" fmla="*/ 44631 h 177994"/>
              <a:gd name="connsiteX5" fmla="*/ 79445 w 278859"/>
              <a:gd name="connsiteY5" fmla="*/ 22406 h 177994"/>
              <a:gd name="connsiteX6" fmla="*/ 222320 w 278859"/>
              <a:gd name="connsiteY6" fmla="*/ 44631 h 177994"/>
              <a:gd name="connsiteX7" fmla="*/ 276295 w 278859"/>
              <a:gd name="connsiteY7" fmla="*/ 31931 h 177994"/>
              <a:gd name="connsiteX8" fmla="*/ 149295 w 278859"/>
              <a:gd name="connsiteY8" fmla="*/ 181 h 177994"/>
              <a:gd name="connsiteX9" fmla="*/ 79445 w 278859"/>
              <a:gd name="connsiteY9" fmla="*/ 47806 h 177994"/>
              <a:gd name="connsiteX10" fmla="*/ 95320 w 278859"/>
              <a:gd name="connsiteY10" fmla="*/ 9706 h 177994"/>
              <a:gd name="connsiteX11" fmla="*/ 28645 w 278859"/>
              <a:gd name="connsiteY11" fmla="*/ 73206 h 177994"/>
              <a:gd name="connsiteX12" fmla="*/ 44520 w 278859"/>
              <a:gd name="connsiteY12" fmla="*/ 149406 h 177994"/>
              <a:gd name="connsiteX13" fmla="*/ 70 w 278859"/>
              <a:gd name="connsiteY13" fmla="*/ 177981 h 17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859" h="177994">
                <a:moveTo>
                  <a:pt x="70" y="177981"/>
                </a:moveTo>
                <a:cubicBezTo>
                  <a:pt x="2187" y="178510"/>
                  <a:pt x="54045" y="163694"/>
                  <a:pt x="57220" y="152581"/>
                </a:cubicBezTo>
                <a:cubicBezTo>
                  <a:pt x="60395" y="141468"/>
                  <a:pt x="26528" y="125064"/>
                  <a:pt x="19120" y="111306"/>
                </a:cubicBezTo>
                <a:cubicBezTo>
                  <a:pt x="11712" y="97548"/>
                  <a:pt x="-988" y="81144"/>
                  <a:pt x="12770" y="70031"/>
                </a:cubicBezTo>
                <a:cubicBezTo>
                  <a:pt x="26528" y="58918"/>
                  <a:pt x="90558" y="52568"/>
                  <a:pt x="101670" y="44631"/>
                </a:cubicBezTo>
                <a:cubicBezTo>
                  <a:pt x="112783" y="36693"/>
                  <a:pt x="59337" y="22406"/>
                  <a:pt x="79445" y="22406"/>
                </a:cubicBezTo>
                <a:cubicBezTo>
                  <a:pt x="99553" y="22406"/>
                  <a:pt x="189512" y="43043"/>
                  <a:pt x="222320" y="44631"/>
                </a:cubicBezTo>
                <a:cubicBezTo>
                  <a:pt x="255128" y="46218"/>
                  <a:pt x="288466" y="39339"/>
                  <a:pt x="276295" y="31931"/>
                </a:cubicBezTo>
                <a:cubicBezTo>
                  <a:pt x="264124" y="24523"/>
                  <a:pt x="182103" y="-2465"/>
                  <a:pt x="149295" y="181"/>
                </a:cubicBezTo>
                <a:cubicBezTo>
                  <a:pt x="116487" y="2827"/>
                  <a:pt x="88441" y="46219"/>
                  <a:pt x="79445" y="47806"/>
                </a:cubicBezTo>
                <a:cubicBezTo>
                  <a:pt x="70449" y="49393"/>
                  <a:pt x="103787" y="5473"/>
                  <a:pt x="95320" y="9706"/>
                </a:cubicBezTo>
                <a:cubicBezTo>
                  <a:pt x="86853" y="13939"/>
                  <a:pt x="37112" y="49923"/>
                  <a:pt x="28645" y="73206"/>
                </a:cubicBezTo>
                <a:cubicBezTo>
                  <a:pt x="20178" y="96489"/>
                  <a:pt x="44520" y="131944"/>
                  <a:pt x="44520" y="149406"/>
                </a:cubicBezTo>
                <a:cubicBezTo>
                  <a:pt x="44520" y="166868"/>
                  <a:pt x="-2047" y="177452"/>
                  <a:pt x="70" y="1779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60222463-73FF-2766-1B3E-AB8D01EF56E7}"/>
              </a:ext>
            </a:extLst>
          </p:cNvPr>
          <p:cNvSpPr/>
          <p:nvPr/>
        </p:nvSpPr>
        <p:spPr>
          <a:xfrm>
            <a:off x="4429101" y="955478"/>
            <a:ext cx="95427" cy="140104"/>
          </a:xfrm>
          <a:custGeom>
            <a:avLst/>
            <a:gdLst>
              <a:gd name="connsiteX0" fmla="*/ 24 w 95427"/>
              <a:gd name="connsiteY0" fmla="*/ 197 h 140104"/>
              <a:gd name="connsiteX1" fmla="*/ 85749 w 95427"/>
              <a:gd name="connsiteY1" fmla="*/ 136722 h 140104"/>
              <a:gd name="connsiteX2" fmla="*/ 63524 w 95427"/>
              <a:gd name="connsiteY2" fmla="*/ 95447 h 140104"/>
              <a:gd name="connsiteX3" fmla="*/ 60349 w 95427"/>
              <a:gd name="connsiteY3" fmla="*/ 60522 h 140104"/>
              <a:gd name="connsiteX4" fmla="*/ 95274 w 95427"/>
              <a:gd name="connsiteY4" fmla="*/ 104972 h 140104"/>
              <a:gd name="connsiteX5" fmla="*/ 24 w 95427"/>
              <a:gd name="connsiteY5" fmla="*/ 197 h 1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27" h="140104">
                <a:moveTo>
                  <a:pt x="24" y="197"/>
                </a:moveTo>
                <a:cubicBezTo>
                  <a:pt x="-1563" y="5489"/>
                  <a:pt x="75166" y="120847"/>
                  <a:pt x="85749" y="136722"/>
                </a:cubicBezTo>
                <a:cubicBezTo>
                  <a:pt x="96332" y="152597"/>
                  <a:pt x="67757" y="108147"/>
                  <a:pt x="63524" y="95447"/>
                </a:cubicBezTo>
                <a:cubicBezTo>
                  <a:pt x="59291" y="82747"/>
                  <a:pt x="55057" y="58935"/>
                  <a:pt x="60349" y="60522"/>
                </a:cubicBezTo>
                <a:cubicBezTo>
                  <a:pt x="65641" y="62109"/>
                  <a:pt x="97920" y="112380"/>
                  <a:pt x="95274" y="104972"/>
                </a:cubicBezTo>
                <a:cubicBezTo>
                  <a:pt x="92628" y="97564"/>
                  <a:pt x="1611" y="-5095"/>
                  <a:pt x="24" y="1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09E05DE-8CE5-4A8B-DD88-796B47B44B6B}"/>
              </a:ext>
            </a:extLst>
          </p:cNvPr>
          <p:cNvSpPr/>
          <p:nvPr/>
        </p:nvSpPr>
        <p:spPr>
          <a:xfrm>
            <a:off x="4250757" y="1000080"/>
            <a:ext cx="83189" cy="95314"/>
          </a:xfrm>
          <a:custGeom>
            <a:avLst/>
            <a:gdLst>
              <a:gd name="connsiteX0" fmla="*/ 83118 w 83189"/>
              <a:gd name="connsiteY0" fmla="*/ 45 h 95314"/>
              <a:gd name="connsiteX1" fmla="*/ 25968 w 83189"/>
              <a:gd name="connsiteY1" fmla="*/ 38145 h 95314"/>
              <a:gd name="connsiteX2" fmla="*/ 568 w 83189"/>
              <a:gd name="connsiteY2" fmla="*/ 95295 h 95314"/>
              <a:gd name="connsiteX3" fmla="*/ 13268 w 83189"/>
              <a:gd name="connsiteY3" fmla="*/ 31795 h 95314"/>
              <a:gd name="connsiteX4" fmla="*/ 83118 w 83189"/>
              <a:gd name="connsiteY4" fmla="*/ 45 h 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9" h="95314">
                <a:moveTo>
                  <a:pt x="83118" y="45"/>
                </a:moveTo>
                <a:cubicBezTo>
                  <a:pt x="85235" y="1103"/>
                  <a:pt x="39726" y="22270"/>
                  <a:pt x="25968" y="38145"/>
                </a:cubicBezTo>
                <a:cubicBezTo>
                  <a:pt x="12210" y="54020"/>
                  <a:pt x="2685" y="96353"/>
                  <a:pt x="568" y="95295"/>
                </a:cubicBezTo>
                <a:cubicBezTo>
                  <a:pt x="-1549" y="94237"/>
                  <a:pt x="2156" y="47141"/>
                  <a:pt x="13268" y="31795"/>
                </a:cubicBezTo>
                <a:cubicBezTo>
                  <a:pt x="24380" y="16449"/>
                  <a:pt x="81001" y="-1013"/>
                  <a:pt x="83118" y="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25F19B6-3B04-B087-B70B-52150EDEA198}"/>
              </a:ext>
            </a:extLst>
          </p:cNvPr>
          <p:cNvSpPr/>
          <p:nvPr/>
        </p:nvSpPr>
        <p:spPr>
          <a:xfrm>
            <a:off x="4275901" y="1012441"/>
            <a:ext cx="185459" cy="147101"/>
          </a:xfrm>
          <a:custGeom>
            <a:avLst/>
            <a:gdLst>
              <a:gd name="connsiteX0" fmla="*/ 57974 w 185459"/>
              <a:gd name="connsiteY0" fmla="*/ 384 h 147101"/>
              <a:gd name="connsiteX1" fmla="*/ 121474 w 185459"/>
              <a:gd name="connsiteY1" fmla="*/ 79759 h 147101"/>
              <a:gd name="connsiteX2" fmla="*/ 184974 w 185459"/>
              <a:gd name="connsiteY2" fmla="*/ 146434 h 147101"/>
              <a:gd name="connsiteX3" fmla="*/ 146874 w 185459"/>
              <a:gd name="connsiteY3" fmla="*/ 111509 h 147101"/>
              <a:gd name="connsiteX4" fmla="*/ 77024 w 185459"/>
              <a:gd name="connsiteY4" fmla="*/ 70234 h 147101"/>
              <a:gd name="connsiteX5" fmla="*/ 64324 w 185459"/>
              <a:gd name="connsiteY5" fmla="*/ 60709 h 147101"/>
              <a:gd name="connsiteX6" fmla="*/ 824 w 185459"/>
              <a:gd name="connsiteY6" fmla="*/ 63884 h 147101"/>
              <a:gd name="connsiteX7" fmla="*/ 115124 w 185459"/>
              <a:gd name="connsiteY7" fmla="*/ 108334 h 147101"/>
              <a:gd name="connsiteX8" fmla="*/ 64324 w 185459"/>
              <a:gd name="connsiteY8" fmla="*/ 51184 h 147101"/>
              <a:gd name="connsiteX9" fmla="*/ 57974 w 185459"/>
              <a:gd name="connsiteY9" fmla="*/ 384 h 14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459" h="147101">
                <a:moveTo>
                  <a:pt x="57974" y="384"/>
                </a:moveTo>
                <a:cubicBezTo>
                  <a:pt x="67499" y="5147"/>
                  <a:pt x="100307" y="55417"/>
                  <a:pt x="121474" y="79759"/>
                </a:cubicBezTo>
                <a:cubicBezTo>
                  <a:pt x="142641" y="104101"/>
                  <a:pt x="180741" y="141142"/>
                  <a:pt x="184974" y="146434"/>
                </a:cubicBezTo>
                <a:cubicBezTo>
                  <a:pt x="189207" y="151726"/>
                  <a:pt x="164866" y="124209"/>
                  <a:pt x="146874" y="111509"/>
                </a:cubicBezTo>
                <a:cubicBezTo>
                  <a:pt x="128882" y="98809"/>
                  <a:pt x="77024" y="70234"/>
                  <a:pt x="77024" y="70234"/>
                </a:cubicBezTo>
                <a:cubicBezTo>
                  <a:pt x="63266" y="61767"/>
                  <a:pt x="77024" y="61767"/>
                  <a:pt x="64324" y="60709"/>
                </a:cubicBezTo>
                <a:cubicBezTo>
                  <a:pt x="51624" y="59651"/>
                  <a:pt x="-7643" y="55947"/>
                  <a:pt x="824" y="63884"/>
                </a:cubicBezTo>
                <a:cubicBezTo>
                  <a:pt x="9291" y="71822"/>
                  <a:pt x="104541" y="110451"/>
                  <a:pt x="115124" y="108334"/>
                </a:cubicBezTo>
                <a:cubicBezTo>
                  <a:pt x="125707" y="106217"/>
                  <a:pt x="73320" y="66001"/>
                  <a:pt x="64324" y="51184"/>
                </a:cubicBezTo>
                <a:cubicBezTo>
                  <a:pt x="55328" y="36367"/>
                  <a:pt x="48449" y="-4379"/>
                  <a:pt x="57974" y="3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E9B46975-56AB-1FB0-DE6B-AFA1AB86F190}"/>
              </a:ext>
            </a:extLst>
          </p:cNvPr>
          <p:cNvSpPr/>
          <p:nvPr/>
        </p:nvSpPr>
        <p:spPr>
          <a:xfrm>
            <a:off x="4425663" y="1022909"/>
            <a:ext cx="108892" cy="130395"/>
          </a:xfrm>
          <a:custGeom>
            <a:avLst/>
            <a:gdLst>
              <a:gd name="connsiteX0" fmla="*/ 108237 w 108892"/>
              <a:gd name="connsiteY0" fmla="*/ 72466 h 130395"/>
              <a:gd name="connsiteX1" fmla="*/ 51087 w 108892"/>
              <a:gd name="connsiteY1" fmla="*/ 12141 h 130395"/>
              <a:gd name="connsiteX2" fmla="*/ 19337 w 108892"/>
              <a:gd name="connsiteY2" fmla="*/ 15316 h 130395"/>
              <a:gd name="connsiteX3" fmla="*/ 16162 w 108892"/>
              <a:gd name="connsiteY3" fmla="*/ 43891 h 130395"/>
              <a:gd name="connsiteX4" fmla="*/ 22512 w 108892"/>
              <a:gd name="connsiteY4" fmla="*/ 62941 h 130395"/>
              <a:gd name="connsiteX5" fmla="*/ 57437 w 108892"/>
              <a:gd name="connsiteY5" fmla="*/ 129616 h 130395"/>
              <a:gd name="connsiteX6" fmla="*/ 28862 w 108892"/>
              <a:gd name="connsiteY6" fmla="*/ 94691 h 130395"/>
              <a:gd name="connsiteX7" fmla="*/ 6637 w 108892"/>
              <a:gd name="connsiteY7" fmla="*/ 24841 h 130395"/>
              <a:gd name="connsiteX8" fmla="*/ 9812 w 108892"/>
              <a:gd name="connsiteY8" fmla="*/ 2616 h 130395"/>
              <a:gd name="connsiteX9" fmla="*/ 108237 w 108892"/>
              <a:gd name="connsiteY9" fmla="*/ 72466 h 1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892" h="130395">
                <a:moveTo>
                  <a:pt x="108237" y="72466"/>
                </a:moveTo>
                <a:cubicBezTo>
                  <a:pt x="115116" y="74053"/>
                  <a:pt x="65904" y="21666"/>
                  <a:pt x="51087" y="12141"/>
                </a:cubicBezTo>
                <a:cubicBezTo>
                  <a:pt x="36270" y="2616"/>
                  <a:pt x="25158" y="10024"/>
                  <a:pt x="19337" y="15316"/>
                </a:cubicBezTo>
                <a:cubicBezTo>
                  <a:pt x="13516" y="20608"/>
                  <a:pt x="15633" y="35953"/>
                  <a:pt x="16162" y="43891"/>
                </a:cubicBezTo>
                <a:cubicBezTo>
                  <a:pt x="16691" y="51828"/>
                  <a:pt x="15633" y="48653"/>
                  <a:pt x="22512" y="62941"/>
                </a:cubicBezTo>
                <a:cubicBezTo>
                  <a:pt x="29391" y="77229"/>
                  <a:pt x="56379" y="124325"/>
                  <a:pt x="57437" y="129616"/>
                </a:cubicBezTo>
                <a:cubicBezTo>
                  <a:pt x="58495" y="134907"/>
                  <a:pt x="37329" y="112153"/>
                  <a:pt x="28862" y="94691"/>
                </a:cubicBezTo>
                <a:cubicBezTo>
                  <a:pt x="20395" y="77229"/>
                  <a:pt x="9812" y="40187"/>
                  <a:pt x="6637" y="24841"/>
                </a:cubicBezTo>
                <a:cubicBezTo>
                  <a:pt x="3462" y="9495"/>
                  <a:pt x="-8180" y="-6380"/>
                  <a:pt x="9812" y="2616"/>
                </a:cubicBezTo>
                <a:cubicBezTo>
                  <a:pt x="27804" y="11612"/>
                  <a:pt x="101358" y="70879"/>
                  <a:pt x="108237" y="724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3559A542-8D63-6910-D5C5-D0514AFFB9BB}"/>
              </a:ext>
            </a:extLst>
          </p:cNvPr>
          <p:cNvSpPr/>
          <p:nvPr/>
        </p:nvSpPr>
        <p:spPr>
          <a:xfrm>
            <a:off x="4365611" y="934909"/>
            <a:ext cx="359271" cy="356018"/>
          </a:xfrm>
          <a:custGeom>
            <a:avLst/>
            <a:gdLst>
              <a:gd name="connsiteX0" fmla="*/ 14 w 359271"/>
              <a:gd name="connsiteY0" fmla="*/ 52516 h 356018"/>
              <a:gd name="connsiteX1" fmla="*/ 152414 w 359271"/>
              <a:gd name="connsiteY1" fmla="*/ 23941 h 356018"/>
              <a:gd name="connsiteX2" fmla="*/ 120664 w 359271"/>
              <a:gd name="connsiteY2" fmla="*/ 1716 h 356018"/>
              <a:gd name="connsiteX3" fmla="*/ 263539 w 359271"/>
              <a:gd name="connsiteY3" fmla="*/ 71566 h 356018"/>
              <a:gd name="connsiteX4" fmla="*/ 203214 w 359271"/>
              <a:gd name="connsiteY4" fmla="*/ 33466 h 356018"/>
              <a:gd name="connsiteX5" fmla="*/ 333389 w 359271"/>
              <a:gd name="connsiteY5" fmla="*/ 138241 h 356018"/>
              <a:gd name="connsiteX6" fmla="*/ 333389 w 359271"/>
              <a:gd name="connsiteY6" fmla="*/ 141416 h 356018"/>
              <a:gd name="connsiteX7" fmla="*/ 339739 w 359271"/>
              <a:gd name="connsiteY7" fmla="*/ 208091 h 356018"/>
              <a:gd name="connsiteX8" fmla="*/ 339739 w 359271"/>
              <a:gd name="connsiteY8" fmla="*/ 243016 h 356018"/>
              <a:gd name="connsiteX9" fmla="*/ 358789 w 359271"/>
              <a:gd name="connsiteY9" fmla="*/ 354141 h 356018"/>
              <a:gd name="connsiteX10" fmla="*/ 349264 w 359271"/>
              <a:gd name="connsiteY10" fmla="*/ 300166 h 356018"/>
              <a:gd name="connsiteX11" fmla="*/ 304814 w 359271"/>
              <a:gd name="connsiteY11" fmla="*/ 141416 h 356018"/>
              <a:gd name="connsiteX12" fmla="*/ 333389 w 359271"/>
              <a:gd name="connsiteY12" fmla="*/ 204916 h 356018"/>
              <a:gd name="connsiteX13" fmla="*/ 254014 w 359271"/>
              <a:gd name="connsiteY13" fmla="*/ 52516 h 356018"/>
              <a:gd name="connsiteX14" fmla="*/ 149239 w 359271"/>
              <a:gd name="connsiteY14" fmla="*/ 14416 h 356018"/>
              <a:gd name="connsiteX15" fmla="*/ 187339 w 359271"/>
              <a:gd name="connsiteY15" fmla="*/ 42991 h 356018"/>
              <a:gd name="connsiteX16" fmla="*/ 161939 w 359271"/>
              <a:gd name="connsiteY16" fmla="*/ 11241 h 356018"/>
              <a:gd name="connsiteX17" fmla="*/ 14 w 359271"/>
              <a:gd name="connsiteY17" fmla="*/ 52516 h 35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9271" h="356018">
                <a:moveTo>
                  <a:pt x="14" y="52516"/>
                </a:moveTo>
                <a:cubicBezTo>
                  <a:pt x="-1574" y="54633"/>
                  <a:pt x="132306" y="32408"/>
                  <a:pt x="152414" y="23941"/>
                </a:cubicBezTo>
                <a:cubicBezTo>
                  <a:pt x="172522" y="15474"/>
                  <a:pt x="102143" y="-6221"/>
                  <a:pt x="120664" y="1716"/>
                </a:cubicBezTo>
                <a:cubicBezTo>
                  <a:pt x="139185" y="9653"/>
                  <a:pt x="249781" y="66274"/>
                  <a:pt x="263539" y="71566"/>
                </a:cubicBezTo>
                <a:cubicBezTo>
                  <a:pt x="277297" y="76858"/>
                  <a:pt x="191572" y="22353"/>
                  <a:pt x="203214" y="33466"/>
                </a:cubicBezTo>
                <a:cubicBezTo>
                  <a:pt x="214856" y="44578"/>
                  <a:pt x="333389" y="138241"/>
                  <a:pt x="333389" y="138241"/>
                </a:cubicBezTo>
                <a:cubicBezTo>
                  <a:pt x="355085" y="156233"/>
                  <a:pt x="332331" y="129774"/>
                  <a:pt x="333389" y="141416"/>
                </a:cubicBezTo>
                <a:cubicBezTo>
                  <a:pt x="334447" y="153058"/>
                  <a:pt x="338681" y="191158"/>
                  <a:pt x="339739" y="208091"/>
                </a:cubicBezTo>
                <a:cubicBezTo>
                  <a:pt x="340797" y="225024"/>
                  <a:pt x="336564" y="218674"/>
                  <a:pt x="339739" y="243016"/>
                </a:cubicBezTo>
                <a:cubicBezTo>
                  <a:pt x="342914" y="267358"/>
                  <a:pt x="357202" y="344616"/>
                  <a:pt x="358789" y="354141"/>
                </a:cubicBezTo>
                <a:cubicBezTo>
                  <a:pt x="360377" y="363666"/>
                  <a:pt x="358260" y="335620"/>
                  <a:pt x="349264" y="300166"/>
                </a:cubicBezTo>
                <a:cubicBezTo>
                  <a:pt x="340268" y="264712"/>
                  <a:pt x="307460" y="157291"/>
                  <a:pt x="304814" y="141416"/>
                </a:cubicBezTo>
                <a:cubicBezTo>
                  <a:pt x="302168" y="125541"/>
                  <a:pt x="341856" y="219733"/>
                  <a:pt x="333389" y="204916"/>
                </a:cubicBezTo>
                <a:cubicBezTo>
                  <a:pt x="324922" y="190099"/>
                  <a:pt x="284706" y="84266"/>
                  <a:pt x="254014" y="52516"/>
                </a:cubicBezTo>
                <a:cubicBezTo>
                  <a:pt x="223322" y="20766"/>
                  <a:pt x="160351" y="16003"/>
                  <a:pt x="149239" y="14416"/>
                </a:cubicBezTo>
                <a:cubicBezTo>
                  <a:pt x="138127" y="12829"/>
                  <a:pt x="185222" y="43520"/>
                  <a:pt x="187339" y="42991"/>
                </a:cubicBezTo>
                <a:cubicBezTo>
                  <a:pt x="189456" y="42462"/>
                  <a:pt x="189456" y="9124"/>
                  <a:pt x="161939" y="11241"/>
                </a:cubicBezTo>
                <a:cubicBezTo>
                  <a:pt x="134422" y="13358"/>
                  <a:pt x="1602" y="50399"/>
                  <a:pt x="14" y="525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E8DD77DC-52F6-4510-61EC-12970B180CCA}"/>
              </a:ext>
            </a:extLst>
          </p:cNvPr>
          <p:cNvSpPr/>
          <p:nvPr/>
        </p:nvSpPr>
        <p:spPr>
          <a:xfrm>
            <a:off x="4591022" y="1094946"/>
            <a:ext cx="54098" cy="191655"/>
          </a:xfrm>
          <a:custGeom>
            <a:avLst/>
            <a:gdLst>
              <a:gd name="connsiteX0" fmla="*/ 38128 w 54098"/>
              <a:gd name="connsiteY0" fmla="*/ 429 h 191655"/>
              <a:gd name="connsiteX1" fmla="*/ 34953 w 54098"/>
              <a:gd name="connsiteY1" fmla="*/ 105204 h 191655"/>
              <a:gd name="connsiteX2" fmla="*/ 31778 w 54098"/>
              <a:gd name="connsiteY2" fmla="*/ 130604 h 191655"/>
              <a:gd name="connsiteX3" fmla="*/ 54003 w 54098"/>
              <a:gd name="connsiteY3" fmla="*/ 190929 h 191655"/>
              <a:gd name="connsiteX4" fmla="*/ 38128 w 54098"/>
              <a:gd name="connsiteY4" fmla="*/ 159179 h 191655"/>
              <a:gd name="connsiteX5" fmla="*/ 28 w 54098"/>
              <a:gd name="connsiteY5" fmla="*/ 89329 h 191655"/>
              <a:gd name="connsiteX6" fmla="*/ 31778 w 54098"/>
              <a:gd name="connsiteY6" fmla="*/ 149654 h 191655"/>
              <a:gd name="connsiteX7" fmla="*/ 38128 w 54098"/>
              <a:gd name="connsiteY7" fmla="*/ 429 h 19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98" h="191655">
                <a:moveTo>
                  <a:pt x="38128" y="429"/>
                </a:moveTo>
                <a:cubicBezTo>
                  <a:pt x="38657" y="-6979"/>
                  <a:pt x="36011" y="83508"/>
                  <a:pt x="34953" y="105204"/>
                </a:cubicBezTo>
                <a:cubicBezTo>
                  <a:pt x="33895" y="126900"/>
                  <a:pt x="28603" y="116317"/>
                  <a:pt x="31778" y="130604"/>
                </a:cubicBezTo>
                <a:cubicBezTo>
                  <a:pt x="34953" y="144891"/>
                  <a:pt x="52945" y="186167"/>
                  <a:pt x="54003" y="190929"/>
                </a:cubicBezTo>
                <a:cubicBezTo>
                  <a:pt x="55061" y="195691"/>
                  <a:pt x="47124" y="176112"/>
                  <a:pt x="38128" y="159179"/>
                </a:cubicBezTo>
                <a:cubicBezTo>
                  <a:pt x="29132" y="142246"/>
                  <a:pt x="1086" y="90917"/>
                  <a:pt x="28" y="89329"/>
                </a:cubicBezTo>
                <a:cubicBezTo>
                  <a:pt x="-1030" y="87741"/>
                  <a:pt x="27545" y="160237"/>
                  <a:pt x="31778" y="149654"/>
                </a:cubicBezTo>
                <a:cubicBezTo>
                  <a:pt x="36011" y="139071"/>
                  <a:pt x="37599" y="7837"/>
                  <a:pt x="38128" y="4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DCE31935-D568-AC22-12CC-40B642980362}"/>
              </a:ext>
            </a:extLst>
          </p:cNvPr>
          <p:cNvSpPr/>
          <p:nvPr/>
        </p:nvSpPr>
        <p:spPr>
          <a:xfrm>
            <a:off x="4617909" y="1149124"/>
            <a:ext cx="106671" cy="200332"/>
          </a:xfrm>
          <a:custGeom>
            <a:avLst/>
            <a:gdLst>
              <a:gd name="connsiteX0" fmla="*/ 106491 w 106671"/>
              <a:gd name="connsiteY0" fmla="*/ 226 h 200332"/>
              <a:gd name="connsiteX1" fmla="*/ 30291 w 106671"/>
              <a:gd name="connsiteY1" fmla="*/ 19276 h 200332"/>
              <a:gd name="connsiteX2" fmla="*/ 52516 w 106671"/>
              <a:gd name="connsiteY2" fmla="*/ 47851 h 200332"/>
              <a:gd name="connsiteX3" fmla="*/ 20766 w 106671"/>
              <a:gd name="connsiteY3" fmla="*/ 79601 h 200332"/>
              <a:gd name="connsiteX4" fmla="*/ 33466 w 106671"/>
              <a:gd name="connsiteY4" fmla="*/ 101826 h 200332"/>
              <a:gd name="connsiteX5" fmla="*/ 81091 w 106671"/>
              <a:gd name="connsiteY5" fmla="*/ 200251 h 200332"/>
              <a:gd name="connsiteX6" fmla="*/ 27116 w 106671"/>
              <a:gd name="connsiteY6" fmla="*/ 117701 h 200332"/>
              <a:gd name="connsiteX7" fmla="*/ 8066 w 106671"/>
              <a:gd name="connsiteY7" fmla="*/ 63726 h 200332"/>
              <a:gd name="connsiteX8" fmla="*/ 11241 w 106671"/>
              <a:gd name="connsiteY8" fmla="*/ 12926 h 200332"/>
              <a:gd name="connsiteX9" fmla="*/ 4891 w 106671"/>
              <a:gd name="connsiteY9" fmla="*/ 31976 h 200332"/>
              <a:gd name="connsiteX10" fmla="*/ 106491 w 106671"/>
              <a:gd name="connsiteY10" fmla="*/ 226 h 20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671" h="200332">
                <a:moveTo>
                  <a:pt x="106491" y="226"/>
                </a:moveTo>
                <a:cubicBezTo>
                  <a:pt x="110724" y="-1891"/>
                  <a:pt x="39287" y="11339"/>
                  <a:pt x="30291" y="19276"/>
                </a:cubicBezTo>
                <a:cubicBezTo>
                  <a:pt x="21295" y="27214"/>
                  <a:pt x="54103" y="37797"/>
                  <a:pt x="52516" y="47851"/>
                </a:cubicBezTo>
                <a:cubicBezTo>
                  <a:pt x="50929" y="57905"/>
                  <a:pt x="23941" y="70605"/>
                  <a:pt x="20766" y="79601"/>
                </a:cubicBezTo>
                <a:cubicBezTo>
                  <a:pt x="17591" y="88597"/>
                  <a:pt x="23412" y="81718"/>
                  <a:pt x="33466" y="101826"/>
                </a:cubicBezTo>
                <a:cubicBezTo>
                  <a:pt x="43520" y="121934"/>
                  <a:pt x="82149" y="197605"/>
                  <a:pt x="81091" y="200251"/>
                </a:cubicBezTo>
                <a:cubicBezTo>
                  <a:pt x="80033" y="202897"/>
                  <a:pt x="39287" y="140455"/>
                  <a:pt x="27116" y="117701"/>
                </a:cubicBezTo>
                <a:cubicBezTo>
                  <a:pt x="14945" y="94947"/>
                  <a:pt x="10712" y="81189"/>
                  <a:pt x="8066" y="63726"/>
                </a:cubicBezTo>
                <a:cubicBezTo>
                  <a:pt x="5420" y="46263"/>
                  <a:pt x="11241" y="12926"/>
                  <a:pt x="11241" y="12926"/>
                </a:cubicBezTo>
                <a:cubicBezTo>
                  <a:pt x="10712" y="7634"/>
                  <a:pt x="-8867" y="29330"/>
                  <a:pt x="4891" y="31976"/>
                </a:cubicBezTo>
                <a:cubicBezTo>
                  <a:pt x="18649" y="34622"/>
                  <a:pt x="102258" y="2343"/>
                  <a:pt x="106491" y="2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0E1576F0-2564-757B-C110-F902A570C2AB}"/>
              </a:ext>
            </a:extLst>
          </p:cNvPr>
          <p:cNvSpPr/>
          <p:nvPr/>
        </p:nvSpPr>
        <p:spPr>
          <a:xfrm>
            <a:off x="4689467" y="1142127"/>
            <a:ext cx="30699" cy="211771"/>
          </a:xfrm>
          <a:custGeom>
            <a:avLst/>
            <a:gdLst>
              <a:gd name="connsiteX0" fmla="*/ 28583 w 30699"/>
              <a:gd name="connsiteY0" fmla="*/ 873 h 211771"/>
              <a:gd name="connsiteX1" fmla="*/ 25408 w 30699"/>
              <a:gd name="connsiteY1" fmla="*/ 77073 h 211771"/>
              <a:gd name="connsiteX2" fmla="*/ 28583 w 30699"/>
              <a:gd name="connsiteY2" fmla="*/ 134223 h 211771"/>
              <a:gd name="connsiteX3" fmla="*/ 28583 w 30699"/>
              <a:gd name="connsiteY3" fmla="*/ 210423 h 211771"/>
              <a:gd name="connsiteX4" fmla="*/ 28583 w 30699"/>
              <a:gd name="connsiteY4" fmla="*/ 175498 h 211771"/>
              <a:gd name="connsiteX5" fmla="*/ 8 w 30699"/>
              <a:gd name="connsiteY5" fmla="*/ 83423 h 211771"/>
              <a:gd name="connsiteX6" fmla="*/ 25408 w 30699"/>
              <a:gd name="connsiteY6" fmla="*/ 131048 h 211771"/>
              <a:gd name="connsiteX7" fmla="*/ 28583 w 30699"/>
              <a:gd name="connsiteY7" fmla="*/ 873 h 21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99" h="211771">
                <a:moveTo>
                  <a:pt x="28583" y="873"/>
                </a:moveTo>
                <a:cubicBezTo>
                  <a:pt x="28583" y="-8123"/>
                  <a:pt x="25408" y="54848"/>
                  <a:pt x="25408" y="77073"/>
                </a:cubicBezTo>
                <a:cubicBezTo>
                  <a:pt x="25408" y="99298"/>
                  <a:pt x="28054" y="111998"/>
                  <a:pt x="28583" y="134223"/>
                </a:cubicBezTo>
                <a:cubicBezTo>
                  <a:pt x="29112" y="156448"/>
                  <a:pt x="28583" y="210423"/>
                  <a:pt x="28583" y="210423"/>
                </a:cubicBezTo>
                <a:cubicBezTo>
                  <a:pt x="28583" y="217302"/>
                  <a:pt x="33345" y="196665"/>
                  <a:pt x="28583" y="175498"/>
                </a:cubicBezTo>
                <a:cubicBezTo>
                  <a:pt x="23821" y="154331"/>
                  <a:pt x="537" y="90831"/>
                  <a:pt x="8" y="83423"/>
                </a:cubicBezTo>
                <a:cubicBezTo>
                  <a:pt x="-521" y="76015"/>
                  <a:pt x="22762" y="137398"/>
                  <a:pt x="25408" y="131048"/>
                </a:cubicBezTo>
                <a:cubicBezTo>
                  <a:pt x="28054" y="124698"/>
                  <a:pt x="28583" y="9869"/>
                  <a:pt x="28583" y="8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A18F87-E29D-6452-6DB6-1DF4D7F4F014}"/>
              </a:ext>
            </a:extLst>
          </p:cNvPr>
          <p:cNvSpPr/>
          <p:nvPr/>
        </p:nvSpPr>
        <p:spPr>
          <a:xfrm>
            <a:off x="4489371" y="993635"/>
            <a:ext cx="134317" cy="62791"/>
          </a:xfrm>
          <a:custGeom>
            <a:avLst/>
            <a:gdLst>
              <a:gd name="connsiteX0" fmla="*/ 79 w 134317"/>
              <a:gd name="connsiteY0" fmla="*/ 140 h 62791"/>
              <a:gd name="connsiteX1" fmla="*/ 127079 w 134317"/>
              <a:gd name="connsiteY1" fmla="*/ 60465 h 62791"/>
              <a:gd name="connsiteX2" fmla="*/ 108029 w 134317"/>
              <a:gd name="connsiteY2" fmla="*/ 44590 h 62791"/>
              <a:gd name="connsiteX3" fmla="*/ 79 w 134317"/>
              <a:gd name="connsiteY3" fmla="*/ 140 h 6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17" h="62791">
                <a:moveTo>
                  <a:pt x="79" y="140"/>
                </a:moveTo>
                <a:cubicBezTo>
                  <a:pt x="3254" y="2786"/>
                  <a:pt x="109087" y="53057"/>
                  <a:pt x="127079" y="60465"/>
                </a:cubicBezTo>
                <a:cubicBezTo>
                  <a:pt x="145071" y="67873"/>
                  <a:pt x="126021" y="56232"/>
                  <a:pt x="108029" y="44590"/>
                </a:cubicBezTo>
                <a:cubicBezTo>
                  <a:pt x="90037" y="32948"/>
                  <a:pt x="-3096" y="-2506"/>
                  <a:pt x="79" y="1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72CDB0A-80E5-C109-91EA-8098428B7E1C}"/>
              </a:ext>
            </a:extLst>
          </p:cNvPr>
          <p:cNvSpPr/>
          <p:nvPr/>
        </p:nvSpPr>
        <p:spPr>
          <a:xfrm>
            <a:off x="4562473" y="922268"/>
            <a:ext cx="289353" cy="371023"/>
          </a:xfrm>
          <a:custGeom>
            <a:avLst/>
            <a:gdLst>
              <a:gd name="connsiteX0" fmla="*/ 2 w 289353"/>
              <a:gd name="connsiteY0" fmla="*/ 55632 h 371023"/>
              <a:gd name="connsiteX1" fmla="*/ 101602 w 289353"/>
              <a:gd name="connsiteY1" fmla="*/ 33407 h 371023"/>
              <a:gd name="connsiteX2" fmla="*/ 177802 w 289353"/>
              <a:gd name="connsiteY2" fmla="*/ 77857 h 371023"/>
              <a:gd name="connsiteX3" fmla="*/ 168277 w 289353"/>
              <a:gd name="connsiteY3" fmla="*/ 49282 h 371023"/>
              <a:gd name="connsiteX4" fmla="*/ 250827 w 289353"/>
              <a:gd name="connsiteY4" fmla="*/ 147707 h 371023"/>
              <a:gd name="connsiteX5" fmla="*/ 234952 w 289353"/>
              <a:gd name="connsiteY5" fmla="*/ 125482 h 371023"/>
              <a:gd name="connsiteX6" fmla="*/ 266702 w 289353"/>
              <a:gd name="connsiteY6" fmla="*/ 236607 h 371023"/>
              <a:gd name="connsiteX7" fmla="*/ 269877 w 289353"/>
              <a:gd name="connsiteY7" fmla="*/ 306457 h 371023"/>
              <a:gd name="connsiteX8" fmla="*/ 288927 w 289353"/>
              <a:gd name="connsiteY8" fmla="*/ 369957 h 371023"/>
              <a:gd name="connsiteX9" fmla="*/ 282577 w 289353"/>
              <a:gd name="connsiteY9" fmla="*/ 335032 h 371023"/>
              <a:gd name="connsiteX10" fmla="*/ 276227 w 289353"/>
              <a:gd name="connsiteY10" fmla="*/ 198507 h 371023"/>
              <a:gd name="connsiteX11" fmla="*/ 127002 w 289353"/>
              <a:gd name="connsiteY11" fmla="*/ 30232 h 371023"/>
              <a:gd name="connsiteX12" fmla="*/ 85727 w 289353"/>
              <a:gd name="connsiteY12" fmla="*/ 4832 h 371023"/>
              <a:gd name="connsiteX13" fmla="*/ 146052 w 289353"/>
              <a:gd name="connsiteY13" fmla="*/ 87382 h 371023"/>
              <a:gd name="connsiteX14" fmla="*/ 104777 w 289353"/>
              <a:gd name="connsiteY14" fmla="*/ 36582 h 371023"/>
              <a:gd name="connsiteX15" fmla="*/ 2 w 289353"/>
              <a:gd name="connsiteY15" fmla="*/ 55632 h 37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9353" h="371023">
                <a:moveTo>
                  <a:pt x="2" y="55632"/>
                </a:moveTo>
                <a:cubicBezTo>
                  <a:pt x="-527" y="55103"/>
                  <a:pt x="71969" y="29703"/>
                  <a:pt x="101602" y="33407"/>
                </a:cubicBezTo>
                <a:cubicBezTo>
                  <a:pt x="131235" y="37111"/>
                  <a:pt x="166689" y="75211"/>
                  <a:pt x="177802" y="77857"/>
                </a:cubicBezTo>
                <a:cubicBezTo>
                  <a:pt x="188915" y="80503"/>
                  <a:pt x="156106" y="37640"/>
                  <a:pt x="168277" y="49282"/>
                </a:cubicBezTo>
                <a:cubicBezTo>
                  <a:pt x="180448" y="60924"/>
                  <a:pt x="239715" y="135007"/>
                  <a:pt x="250827" y="147707"/>
                </a:cubicBezTo>
                <a:cubicBezTo>
                  <a:pt x="261939" y="160407"/>
                  <a:pt x="232306" y="110665"/>
                  <a:pt x="234952" y="125482"/>
                </a:cubicBezTo>
                <a:cubicBezTo>
                  <a:pt x="237598" y="140299"/>
                  <a:pt x="260881" y="206444"/>
                  <a:pt x="266702" y="236607"/>
                </a:cubicBezTo>
                <a:cubicBezTo>
                  <a:pt x="272523" y="266770"/>
                  <a:pt x="266173" y="284232"/>
                  <a:pt x="269877" y="306457"/>
                </a:cubicBezTo>
                <a:cubicBezTo>
                  <a:pt x="273581" y="328682"/>
                  <a:pt x="286810" y="365195"/>
                  <a:pt x="288927" y="369957"/>
                </a:cubicBezTo>
                <a:cubicBezTo>
                  <a:pt x="291044" y="374719"/>
                  <a:pt x="284694" y="363607"/>
                  <a:pt x="282577" y="335032"/>
                </a:cubicBezTo>
                <a:cubicBezTo>
                  <a:pt x="280460" y="306457"/>
                  <a:pt x="302156" y="249307"/>
                  <a:pt x="276227" y="198507"/>
                </a:cubicBezTo>
                <a:cubicBezTo>
                  <a:pt x="250298" y="147707"/>
                  <a:pt x="158752" y="62511"/>
                  <a:pt x="127002" y="30232"/>
                </a:cubicBezTo>
                <a:cubicBezTo>
                  <a:pt x="95252" y="-2047"/>
                  <a:pt x="82552" y="-4693"/>
                  <a:pt x="85727" y="4832"/>
                </a:cubicBezTo>
                <a:cubicBezTo>
                  <a:pt x="88902" y="14357"/>
                  <a:pt x="142877" y="82090"/>
                  <a:pt x="146052" y="87382"/>
                </a:cubicBezTo>
                <a:cubicBezTo>
                  <a:pt x="149227" y="92674"/>
                  <a:pt x="135998" y="41344"/>
                  <a:pt x="104777" y="36582"/>
                </a:cubicBezTo>
                <a:cubicBezTo>
                  <a:pt x="73556" y="31820"/>
                  <a:pt x="531" y="56161"/>
                  <a:pt x="2" y="556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6DE2D2B-0460-123D-7CB9-0F816030189A}"/>
              </a:ext>
            </a:extLst>
          </p:cNvPr>
          <p:cNvSpPr/>
          <p:nvPr/>
        </p:nvSpPr>
        <p:spPr>
          <a:xfrm>
            <a:off x="4613275" y="958609"/>
            <a:ext cx="238150" cy="362202"/>
          </a:xfrm>
          <a:custGeom>
            <a:avLst/>
            <a:gdLst>
              <a:gd name="connsiteX0" fmla="*/ 0 w 238150"/>
              <a:gd name="connsiteY0" fmla="*/ 241 h 362202"/>
              <a:gd name="connsiteX1" fmla="*/ 95250 w 238150"/>
              <a:gd name="connsiteY1" fmla="*/ 127241 h 362202"/>
              <a:gd name="connsiteX2" fmla="*/ 104775 w 238150"/>
              <a:gd name="connsiteY2" fmla="*/ 212966 h 362202"/>
              <a:gd name="connsiteX3" fmla="*/ 111125 w 238150"/>
              <a:gd name="connsiteY3" fmla="*/ 285991 h 362202"/>
              <a:gd name="connsiteX4" fmla="*/ 117475 w 238150"/>
              <a:gd name="connsiteY4" fmla="*/ 320916 h 362202"/>
              <a:gd name="connsiteX5" fmla="*/ 142875 w 238150"/>
              <a:gd name="connsiteY5" fmla="*/ 352666 h 362202"/>
              <a:gd name="connsiteX6" fmla="*/ 117475 w 238150"/>
              <a:gd name="connsiteY6" fmla="*/ 343141 h 362202"/>
              <a:gd name="connsiteX7" fmla="*/ 187325 w 238150"/>
              <a:gd name="connsiteY7" fmla="*/ 362191 h 362202"/>
              <a:gd name="connsiteX8" fmla="*/ 238125 w 238150"/>
              <a:gd name="connsiteY8" fmla="*/ 339966 h 362202"/>
              <a:gd name="connsiteX9" fmla="*/ 180975 w 238150"/>
              <a:gd name="connsiteY9" fmla="*/ 349491 h 362202"/>
              <a:gd name="connsiteX10" fmla="*/ 127000 w 238150"/>
              <a:gd name="connsiteY10" fmla="*/ 295516 h 362202"/>
              <a:gd name="connsiteX11" fmla="*/ 117475 w 238150"/>
              <a:gd name="connsiteY11" fmla="*/ 171691 h 362202"/>
              <a:gd name="connsiteX12" fmla="*/ 95250 w 238150"/>
              <a:gd name="connsiteY12" fmla="*/ 98666 h 362202"/>
              <a:gd name="connsiteX13" fmla="*/ 0 w 238150"/>
              <a:gd name="connsiteY13" fmla="*/ 241 h 36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150" h="362202">
                <a:moveTo>
                  <a:pt x="0" y="241"/>
                </a:moveTo>
                <a:cubicBezTo>
                  <a:pt x="0" y="5003"/>
                  <a:pt x="77788" y="91787"/>
                  <a:pt x="95250" y="127241"/>
                </a:cubicBezTo>
                <a:cubicBezTo>
                  <a:pt x="112712" y="162695"/>
                  <a:pt x="102129" y="186508"/>
                  <a:pt x="104775" y="212966"/>
                </a:cubicBezTo>
                <a:cubicBezTo>
                  <a:pt x="107421" y="239424"/>
                  <a:pt x="109008" y="267999"/>
                  <a:pt x="111125" y="285991"/>
                </a:cubicBezTo>
                <a:cubicBezTo>
                  <a:pt x="113242" y="303983"/>
                  <a:pt x="112183" y="309804"/>
                  <a:pt x="117475" y="320916"/>
                </a:cubicBezTo>
                <a:cubicBezTo>
                  <a:pt x="122767" y="332029"/>
                  <a:pt x="142875" y="348962"/>
                  <a:pt x="142875" y="352666"/>
                </a:cubicBezTo>
                <a:cubicBezTo>
                  <a:pt x="142875" y="356370"/>
                  <a:pt x="110067" y="341554"/>
                  <a:pt x="117475" y="343141"/>
                </a:cubicBezTo>
                <a:cubicBezTo>
                  <a:pt x="124883" y="344728"/>
                  <a:pt x="167217" y="362720"/>
                  <a:pt x="187325" y="362191"/>
                </a:cubicBezTo>
                <a:cubicBezTo>
                  <a:pt x="207433" y="361662"/>
                  <a:pt x="239183" y="342083"/>
                  <a:pt x="238125" y="339966"/>
                </a:cubicBezTo>
                <a:cubicBezTo>
                  <a:pt x="237067" y="337849"/>
                  <a:pt x="199496" y="356899"/>
                  <a:pt x="180975" y="349491"/>
                </a:cubicBezTo>
                <a:cubicBezTo>
                  <a:pt x="162454" y="342083"/>
                  <a:pt x="137583" y="325149"/>
                  <a:pt x="127000" y="295516"/>
                </a:cubicBezTo>
                <a:cubicBezTo>
                  <a:pt x="116417" y="265883"/>
                  <a:pt x="122767" y="204499"/>
                  <a:pt x="117475" y="171691"/>
                </a:cubicBezTo>
                <a:cubicBezTo>
                  <a:pt x="112183" y="138883"/>
                  <a:pt x="115888" y="135179"/>
                  <a:pt x="95250" y="98666"/>
                </a:cubicBezTo>
                <a:cubicBezTo>
                  <a:pt x="74613" y="62154"/>
                  <a:pt x="0" y="-4521"/>
                  <a:pt x="0" y="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64B96193-DB1B-5AF4-7A66-ED6D8FE49247}"/>
              </a:ext>
            </a:extLst>
          </p:cNvPr>
          <p:cNvSpPr/>
          <p:nvPr/>
        </p:nvSpPr>
        <p:spPr>
          <a:xfrm>
            <a:off x="4799996" y="1136093"/>
            <a:ext cx="42769" cy="150081"/>
          </a:xfrm>
          <a:custGeom>
            <a:avLst/>
            <a:gdLst>
              <a:gd name="connsiteX0" fmla="*/ 22829 w 42769"/>
              <a:gd name="connsiteY0" fmla="*/ 557 h 150081"/>
              <a:gd name="connsiteX1" fmla="*/ 13304 w 42769"/>
              <a:gd name="connsiteY1" fmla="*/ 95807 h 150081"/>
              <a:gd name="connsiteX2" fmla="*/ 41879 w 42769"/>
              <a:gd name="connsiteY2" fmla="*/ 149782 h 150081"/>
              <a:gd name="connsiteX3" fmla="*/ 32354 w 42769"/>
              <a:gd name="connsiteY3" fmla="*/ 114857 h 150081"/>
              <a:gd name="connsiteX4" fmla="*/ 604 w 42769"/>
              <a:gd name="connsiteY4" fmla="*/ 57707 h 150081"/>
              <a:gd name="connsiteX5" fmla="*/ 22829 w 42769"/>
              <a:gd name="connsiteY5" fmla="*/ 557 h 15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9" h="150081">
                <a:moveTo>
                  <a:pt x="22829" y="557"/>
                </a:moveTo>
                <a:cubicBezTo>
                  <a:pt x="24946" y="6907"/>
                  <a:pt x="10129" y="70936"/>
                  <a:pt x="13304" y="95807"/>
                </a:cubicBezTo>
                <a:cubicBezTo>
                  <a:pt x="16479" y="120678"/>
                  <a:pt x="38704" y="146607"/>
                  <a:pt x="41879" y="149782"/>
                </a:cubicBezTo>
                <a:cubicBezTo>
                  <a:pt x="45054" y="152957"/>
                  <a:pt x="39233" y="130203"/>
                  <a:pt x="32354" y="114857"/>
                </a:cubicBezTo>
                <a:cubicBezTo>
                  <a:pt x="25475" y="99511"/>
                  <a:pt x="5366" y="71465"/>
                  <a:pt x="604" y="57707"/>
                </a:cubicBezTo>
                <a:cubicBezTo>
                  <a:pt x="-4158" y="43949"/>
                  <a:pt x="20712" y="-5793"/>
                  <a:pt x="22829" y="5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C2874B0-59C5-C82A-D7FE-9792A7DE1520}"/>
              </a:ext>
            </a:extLst>
          </p:cNvPr>
          <p:cNvSpPr/>
          <p:nvPr/>
        </p:nvSpPr>
        <p:spPr>
          <a:xfrm>
            <a:off x="4745228" y="1181247"/>
            <a:ext cx="87314" cy="114148"/>
          </a:xfrm>
          <a:custGeom>
            <a:avLst/>
            <a:gdLst>
              <a:gd name="connsiteX0" fmla="*/ 77597 w 87314"/>
              <a:gd name="connsiteY0" fmla="*/ 6203 h 114148"/>
              <a:gd name="connsiteX1" fmla="*/ 10922 w 87314"/>
              <a:gd name="connsiteY1" fmla="*/ 9378 h 114148"/>
              <a:gd name="connsiteX2" fmla="*/ 10922 w 87314"/>
              <a:gd name="connsiteY2" fmla="*/ 47478 h 114148"/>
              <a:gd name="connsiteX3" fmla="*/ 23622 w 87314"/>
              <a:gd name="connsiteY3" fmla="*/ 88753 h 114148"/>
              <a:gd name="connsiteX4" fmla="*/ 42672 w 87314"/>
              <a:gd name="connsiteY4" fmla="*/ 107803 h 114148"/>
              <a:gd name="connsiteX5" fmla="*/ 87122 w 87314"/>
              <a:gd name="connsiteY5" fmla="*/ 107803 h 114148"/>
              <a:gd name="connsiteX6" fmla="*/ 23622 w 87314"/>
              <a:gd name="connsiteY6" fmla="*/ 110978 h 114148"/>
              <a:gd name="connsiteX7" fmla="*/ 4572 w 87314"/>
              <a:gd name="connsiteY7" fmla="*/ 57003 h 114148"/>
              <a:gd name="connsiteX8" fmla="*/ 4572 w 87314"/>
              <a:gd name="connsiteY8" fmla="*/ 3028 h 114148"/>
              <a:gd name="connsiteX9" fmla="*/ 77597 w 87314"/>
              <a:gd name="connsiteY9" fmla="*/ 6203 h 1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4" h="114148">
                <a:moveTo>
                  <a:pt x="77597" y="6203"/>
                </a:moveTo>
                <a:cubicBezTo>
                  <a:pt x="78655" y="7261"/>
                  <a:pt x="22034" y="2499"/>
                  <a:pt x="10922" y="9378"/>
                </a:cubicBezTo>
                <a:cubicBezTo>
                  <a:pt x="-190" y="16257"/>
                  <a:pt x="8805" y="34249"/>
                  <a:pt x="10922" y="47478"/>
                </a:cubicBezTo>
                <a:cubicBezTo>
                  <a:pt x="13039" y="60707"/>
                  <a:pt x="23622" y="88753"/>
                  <a:pt x="23622" y="88753"/>
                </a:cubicBezTo>
                <a:cubicBezTo>
                  <a:pt x="28914" y="98807"/>
                  <a:pt x="32089" y="104628"/>
                  <a:pt x="42672" y="107803"/>
                </a:cubicBezTo>
                <a:cubicBezTo>
                  <a:pt x="53255" y="110978"/>
                  <a:pt x="90297" y="107274"/>
                  <a:pt x="87122" y="107803"/>
                </a:cubicBezTo>
                <a:cubicBezTo>
                  <a:pt x="83947" y="108332"/>
                  <a:pt x="37380" y="119445"/>
                  <a:pt x="23622" y="110978"/>
                </a:cubicBezTo>
                <a:cubicBezTo>
                  <a:pt x="9864" y="102511"/>
                  <a:pt x="7747" y="74995"/>
                  <a:pt x="4572" y="57003"/>
                </a:cubicBezTo>
                <a:cubicBezTo>
                  <a:pt x="1397" y="39011"/>
                  <a:pt x="-3895" y="10966"/>
                  <a:pt x="4572" y="3028"/>
                </a:cubicBezTo>
                <a:cubicBezTo>
                  <a:pt x="13039" y="-4910"/>
                  <a:pt x="76539" y="5145"/>
                  <a:pt x="77597" y="62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992004D-D8DE-2AEE-80A8-91EFDF3D6FB6}"/>
              </a:ext>
            </a:extLst>
          </p:cNvPr>
          <p:cNvSpPr/>
          <p:nvPr/>
        </p:nvSpPr>
        <p:spPr>
          <a:xfrm>
            <a:off x="4670416" y="951196"/>
            <a:ext cx="240129" cy="291702"/>
          </a:xfrm>
          <a:custGeom>
            <a:avLst/>
            <a:gdLst>
              <a:gd name="connsiteX0" fmla="*/ 9 w 240129"/>
              <a:gd name="connsiteY0" fmla="*/ 29879 h 291702"/>
              <a:gd name="connsiteX1" fmla="*/ 123834 w 240129"/>
              <a:gd name="connsiteY1" fmla="*/ 10829 h 291702"/>
              <a:gd name="connsiteX2" fmla="*/ 152409 w 240129"/>
              <a:gd name="connsiteY2" fmla="*/ 39404 h 291702"/>
              <a:gd name="connsiteX3" fmla="*/ 111134 w 240129"/>
              <a:gd name="connsiteY3" fmla="*/ 1304 h 291702"/>
              <a:gd name="connsiteX4" fmla="*/ 203209 w 240129"/>
              <a:gd name="connsiteY4" fmla="*/ 93379 h 291702"/>
              <a:gd name="connsiteX5" fmla="*/ 215909 w 240129"/>
              <a:gd name="connsiteY5" fmla="*/ 118779 h 291702"/>
              <a:gd name="connsiteX6" fmla="*/ 222259 w 240129"/>
              <a:gd name="connsiteY6" fmla="*/ 172754 h 291702"/>
              <a:gd name="connsiteX7" fmla="*/ 228609 w 240129"/>
              <a:gd name="connsiteY7" fmla="*/ 207679 h 291702"/>
              <a:gd name="connsiteX8" fmla="*/ 228609 w 240129"/>
              <a:gd name="connsiteY8" fmla="*/ 280704 h 291702"/>
              <a:gd name="connsiteX9" fmla="*/ 206384 w 240129"/>
              <a:gd name="connsiteY9" fmla="*/ 287054 h 291702"/>
              <a:gd name="connsiteX10" fmla="*/ 184159 w 240129"/>
              <a:gd name="connsiteY10" fmla="*/ 271179 h 291702"/>
              <a:gd name="connsiteX11" fmla="*/ 225434 w 240129"/>
              <a:gd name="connsiteY11" fmla="*/ 287054 h 291702"/>
              <a:gd name="connsiteX12" fmla="*/ 238134 w 240129"/>
              <a:gd name="connsiteY12" fmla="*/ 172754 h 291702"/>
              <a:gd name="connsiteX13" fmla="*/ 187334 w 240129"/>
              <a:gd name="connsiteY13" fmla="*/ 80679 h 291702"/>
              <a:gd name="connsiteX14" fmla="*/ 117484 w 240129"/>
              <a:gd name="connsiteY14" fmla="*/ 1304 h 291702"/>
              <a:gd name="connsiteX15" fmla="*/ 9 w 240129"/>
              <a:gd name="connsiteY15" fmla="*/ 29879 h 29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129" h="291702">
                <a:moveTo>
                  <a:pt x="9" y="29879"/>
                </a:moveTo>
                <a:cubicBezTo>
                  <a:pt x="1067" y="31467"/>
                  <a:pt x="98434" y="9241"/>
                  <a:pt x="123834" y="10829"/>
                </a:cubicBezTo>
                <a:cubicBezTo>
                  <a:pt x="149234" y="12416"/>
                  <a:pt x="154526" y="40992"/>
                  <a:pt x="152409" y="39404"/>
                </a:cubicBezTo>
                <a:cubicBezTo>
                  <a:pt x="150292" y="37816"/>
                  <a:pt x="102667" y="-7692"/>
                  <a:pt x="111134" y="1304"/>
                </a:cubicBezTo>
                <a:cubicBezTo>
                  <a:pt x="119601" y="10300"/>
                  <a:pt x="185747" y="73800"/>
                  <a:pt x="203209" y="93379"/>
                </a:cubicBezTo>
                <a:cubicBezTo>
                  <a:pt x="220671" y="112958"/>
                  <a:pt x="212734" y="105550"/>
                  <a:pt x="215909" y="118779"/>
                </a:cubicBezTo>
                <a:cubicBezTo>
                  <a:pt x="219084" y="132008"/>
                  <a:pt x="220142" y="157937"/>
                  <a:pt x="222259" y="172754"/>
                </a:cubicBezTo>
                <a:cubicBezTo>
                  <a:pt x="224376" y="187571"/>
                  <a:pt x="227551" y="189688"/>
                  <a:pt x="228609" y="207679"/>
                </a:cubicBezTo>
                <a:cubicBezTo>
                  <a:pt x="229667" y="225670"/>
                  <a:pt x="232313" y="267475"/>
                  <a:pt x="228609" y="280704"/>
                </a:cubicBezTo>
                <a:cubicBezTo>
                  <a:pt x="224905" y="293933"/>
                  <a:pt x="213792" y="288641"/>
                  <a:pt x="206384" y="287054"/>
                </a:cubicBezTo>
                <a:cubicBezTo>
                  <a:pt x="198976" y="285467"/>
                  <a:pt x="180984" y="271179"/>
                  <a:pt x="184159" y="271179"/>
                </a:cubicBezTo>
                <a:cubicBezTo>
                  <a:pt x="187334" y="271179"/>
                  <a:pt x="216438" y="303458"/>
                  <a:pt x="225434" y="287054"/>
                </a:cubicBezTo>
                <a:cubicBezTo>
                  <a:pt x="234430" y="270650"/>
                  <a:pt x="244484" y="207150"/>
                  <a:pt x="238134" y="172754"/>
                </a:cubicBezTo>
                <a:cubicBezTo>
                  <a:pt x="231784" y="138358"/>
                  <a:pt x="207442" y="109254"/>
                  <a:pt x="187334" y="80679"/>
                </a:cubicBezTo>
                <a:cubicBezTo>
                  <a:pt x="167226" y="52104"/>
                  <a:pt x="148705" y="9771"/>
                  <a:pt x="117484" y="1304"/>
                </a:cubicBezTo>
                <a:cubicBezTo>
                  <a:pt x="86263" y="-7163"/>
                  <a:pt x="-1049" y="28291"/>
                  <a:pt x="9" y="298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029AB232-D4F1-907F-0259-C45A8A8B0FC1}"/>
              </a:ext>
            </a:extLst>
          </p:cNvPr>
          <p:cNvSpPr/>
          <p:nvPr/>
        </p:nvSpPr>
        <p:spPr>
          <a:xfrm>
            <a:off x="4834339" y="1082565"/>
            <a:ext cx="36111" cy="130325"/>
          </a:xfrm>
          <a:custGeom>
            <a:avLst/>
            <a:gdLst>
              <a:gd name="connsiteX0" fmla="*/ 36111 w 36111"/>
              <a:gd name="connsiteY0" fmla="*/ 110 h 130325"/>
              <a:gd name="connsiteX1" fmla="*/ 1186 w 36111"/>
              <a:gd name="connsiteY1" fmla="*/ 63610 h 130325"/>
              <a:gd name="connsiteX2" fmla="*/ 7536 w 36111"/>
              <a:gd name="connsiteY2" fmla="*/ 130285 h 130325"/>
              <a:gd name="connsiteX3" fmla="*/ 1186 w 36111"/>
              <a:gd name="connsiteY3" fmla="*/ 73135 h 130325"/>
              <a:gd name="connsiteX4" fmla="*/ 1186 w 36111"/>
              <a:gd name="connsiteY4" fmla="*/ 47735 h 130325"/>
              <a:gd name="connsiteX5" fmla="*/ 36111 w 36111"/>
              <a:gd name="connsiteY5" fmla="*/ 110 h 1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11" h="130325">
                <a:moveTo>
                  <a:pt x="36111" y="110"/>
                </a:moveTo>
                <a:cubicBezTo>
                  <a:pt x="36111" y="2756"/>
                  <a:pt x="5948" y="41914"/>
                  <a:pt x="1186" y="63610"/>
                </a:cubicBezTo>
                <a:cubicBezTo>
                  <a:pt x="-3576" y="85306"/>
                  <a:pt x="7536" y="128698"/>
                  <a:pt x="7536" y="130285"/>
                </a:cubicBezTo>
                <a:cubicBezTo>
                  <a:pt x="7536" y="131872"/>
                  <a:pt x="2244" y="86893"/>
                  <a:pt x="1186" y="73135"/>
                </a:cubicBezTo>
                <a:cubicBezTo>
                  <a:pt x="128" y="59377"/>
                  <a:pt x="1186" y="47735"/>
                  <a:pt x="1186" y="47735"/>
                </a:cubicBezTo>
                <a:cubicBezTo>
                  <a:pt x="4361" y="42973"/>
                  <a:pt x="36111" y="-2536"/>
                  <a:pt x="36111" y="1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D6B65053-F8EA-D655-D504-6F5D81CA84DA}"/>
              </a:ext>
            </a:extLst>
          </p:cNvPr>
          <p:cNvSpPr/>
          <p:nvPr/>
        </p:nvSpPr>
        <p:spPr>
          <a:xfrm>
            <a:off x="4844978" y="1079037"/>
            <a:ext cx="55242" cy="162897"/>
          </a:xfrm>
          <a:custGeom>
            <a:avLst/>
            <a:gdLst>
              <a:gd name="connsiteX0" fmla="*/ 72 w 55242"/>
              <a:gd name="connsiteY0" fmla="*/ 463 h 162897"/>
              <a:gd name="connsiteX1" fmla="*/ 41347 w 55242"/>
              <a:gd name="connsiteY1" fmla="*/ 92538 h 162897"/>
              <a:gd name="connsiteX2" fmla="*/ 50872 w 55242"/>
              <a:gd name="connsiteY2" fmla="*/ 124288 h 162897"/>
              <a:gd name="connsiteX3" fmla="*/ 50872 w 55242"/>
              <a:gd name="connsiteY3" fmla="*/ 133813 h 162897"/>
              <a:gd name="connsiteX4" fmla="*/ 9597 w 55242"/>
              <a:gd name="connsiteY4" fmla="*/ 162388 h 162897"/>
              <a:gd name="connsiteX5" fmla="*/ 47697 w 55242"/>
              <a:gd name="connsiteY5" fmla="*/ 152863 h 162897"/>
              <a:gd name="connsiteX6" fmla="*/ 54047 w 55242"/>
              <a:gd name="connsiteY6" fmla="*/ 136988 h 162897"/>
              <a:gd name="connsiteX7" fmla="*/ 31822 w 55242"/>
              <a:gd name="connsiteY7" fmla="*/ 60788 h 162897"/>
              <a:gd name="connsiteX8" fmla="*/ 72 w 55242"/>
              <a:gd name="connsiteY8" fmla="*/ 463 h 16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42" h="162897">
                <a:moveTo>
                  <a:pt x="72" y="463"/>
                </a:moveTo>
                <a:cubicBezTo>
                  <a:pt x="1659" y="5755"/>
                  <a:pt x="32880" y="71900"/>
                  <a:pt x="41347" y="92538"/>
                </a:cubicBezTo>
                <a:cubicBezTo>
                  <a:pt x="49814" y="113176"/>
                  <a:pt x="50872" y="124288"/>
                  <a:pt x="50872" y="124288"/>
                </a:cubicBezTo>
                <a:cubicBezTo>
                  <a:pt x="52459" y="131167"/>
                  <a:pt x="57751" y="127463"/>
                  <a:pt x="50872" y="133813"/>
                </a:cubicBezTo>
                <a:cubicBezTo>
                  <a:pt x="43993" y="140163"/>
                  <a:pt x="10126" y="159213"/>
                  <a:pt x="9597" y="162388"/>
                </a:cubicBezTo>
                <a:cubicBezTo>
                  <a:pt x="9068" y="165563"/>
                  <a:pt x="47697" y="152863"/>
                  <a:pt x="47697" y="152863"/>
                </a:cubicBezTo>
                <a:cubicBezTo>
                  <a:pt x="55105" y="148630"/>
                  <a:pt x="56693" y="152334"/>
                  <a:pt x="54047" y="136988"/>
                </a:cubicBezTo>
                <a:cubicBezTo>
                  <a:pt x="51401" y="121642"/>
                  <a:pt x="40289" y="85130"/>
                  <a:pt x="31822" y="60788"/>
                </a:cubicBezTo>
                <a:cubicBezTo>
                  <a:pt x="23355" y="36446"/>
                  <a:pt x="-1515" y="-4829"/>
                  <a:pt x="72" y="4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94E92D9E-B3F2-5787-0A98-AB3A57329EB8}"/>
              </a:ext>
            </a:extLst>
          </p:cNvPr>
          <p:cNvSpPr/>
          <p:nvPr/>
        </p:nvSpPr>
        <p:spPr>
          <a:xfrm>
            <a:off x="4933269" y="1361509"/>
            <a:ext cx="233580" cy="600079"/>
          </a:xfrm>
          <a:custGeom>
            <a:avLst/>
            <a:gdLst>
              <a:gd name="connsiteX0" fmla="*/ 681 w 233580"/>
              <a:gd name="connsiteY0" fmla="*/ 566 h 600079"/>
              <a:gd name="connsiteX1" fmla="*/ 48306 w 233580"/>
              <a:gd name="connsiteY1" fmla="*/ 184716 h 600079"/>
              <a:gd name="connsiteX2" fmla="*/ 41956 w 233580"/>
              <a:gd name="connsiteY2" fmla="*/ 156141 h 600079"/>
              <a:gd name="connsiteX3" fmla="*/ 35606 w 233580"/>
              <a:gd name="connsiteY3" fmla="*/ 248216 h 600079"/>
              <a:gd name="connsiteX4" fmla="*/ 29256 w 233580"/>
              <a:gd name="connsiteY4" fmla="*/ 235516 h 600079"/>
              <a:gd name="connsiteX5" fmla="*/ 165781 w 233580"/>
              <a:gd name="connsiteY5" fmla="*/ 413316 h 600079"/>
              <a:gd name="connsiteX6" fmla="*/ 76881 w 233580"/>
              <a:gd name="connsiteY6" fmla="*/ 333941 h 600079"/>
              <a:gd name="connsiteX7" fmla="*/ 232456 w 233580"/>
              <a:gd name="connsiteY7" fmla="*/ 597466 h 600079"/>
              <a:gd name="connsiteX8" fmla="*/ 140381 w 233580"/>
              <a:gd name="connsiteY8" fmla="*/ 454591 h 600079"/>
              <a:gd name="connsiteX9" fmla="*/ 16556 w 233580"/>
              <a:gd name="connsiteY9" fmla="*/ 222816 h 600079"/>
              <a:gd name="connsiteX10" fmla="*/ 19731 w 233580"/>
              <a:gd name="connsiteY10" fmla="*/ 130741 h 600079"/>
              <a:gd name="connsiteX11" fmla="*/ 681 w 233580"/>
              <a:gd name="connsiteY11" fmla="*/ 566 h 6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80" h="600079">
                <a:moveTo>
                  <a:pt x="681" y="566"/>
                </a:moveTo>
                <a:cubicBezTo>
                  <a:pt x="5443" y="9562"/>
                  <a:pt x="41427" y="158787"/>
                  <a:pt x="48306" y="184716"/>
                </a:cubicBezTo>
                <a:cubicBezTo>
                  <a:pt x="55185" y="210645"/>
                  <a:pt x="44073" y="145558"/>
                  <a:pt x="41956" y="156141"/>
                </a:cubicBezTo>
                <a:cubicBezTo>
                  <a:pt x="39839" y="166724"/>
                  <a:pt x="37723" y="234987"/>
                  <a:pt x="35606" y="248216"/>
                </a:cubicBezTo>
                <a:cubicBezTo>
                  <a:pt x="33489" y="261445"/>
                  <a:pt x="7560" y="207999"/>
                  <a:pt x="29256" y="235516"/>
                </a:cubicBezTo>
                <a:cubicBezTo>
                  <a:pt x="50952" y="263033"/>
                  <a:pt x="157844" y="396912"/>
                  <a:pt x="165781" y="413316"/>
                </a:cubicBezTo>
                <a:cubicBezTo>
                  <a:pt x="173719" y="429720"/>
                  <a:pt x="65769" y="303249"/>
                  <a:pt x="76881" y="333941"/>
                </a:cubicBezTo>
                <a:cubicBezTo>
                  <a:pt x="87994" y="364633"/>
                  <a:pt x="221873" y="577358"/>
                  <a:pt x="232456" y="597466"/>
                </a:cubicBezTo>
                <a:cubicBezTo>
                  <a:pt x="243039" y="617574"/>
                  <a:pt x="176364" y="517033"/>
                  <a:pt x="140381" y="454591"/>
                </a:cubicBezTo>
                <a:cubicBezTo>
                  <a:pt x="104398" y="392149"/>
                  <a:pt x="36664" y="276791"/>
                  <a:pt x="16556" y="222816"/>
                </a:cubicBezTo>
                <a:cubicBezTo>
                  <a:pt x="-3552" y="168841"/>
                  <a:pt x="21848" y="169370"/>
                  <a:pt x="19731" y="130741"/>
                </a:cubicBezTo>
                <a:cubicBezTo>
                  <a:pt x="17614" y="92112"/>
                  <a:pt x="-4081" y="-8430"/>
                  <a:pt x="681" y="5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D2FA22C3-5FDB-725B-3D60-BD864AA11E76}"/>
              </a:ext>
            </a:extLst>
          </p:cNvPr>
          <p:cNvSpPr/>
          <p:nvPr/>
        </p:nvSpPr>
        <p:spPr>
          <a:xfrm>
            <a:off x="4529267" y="1441124"/>
            <a:ext cx="297634" cy="254901"/>
          </a:xfrm>
          <a:custGeom>
            <a:avLst/>
            <a:gdLst>
              <a:gd name="connsiteX0" fmla="*/ 84008 w 297634"/>
              <a:gd name="connsiteY0" fmla="*/ 326 h 254901"/>
              <a:gd name="connsiteX1" fmla="*/ 252283 w 297634"/>
              <a:gd name="connsiteY1" fmla="*/ 95576 h 254901"/>
              <a:gd name="connsiteX2" fmla="*/ 290383 w 297634"/>
              <a:gd name="connsiteY2" fmla="*/ 165426 h 254901"/>
              <a:gd name="connsiteX3" fmla="*/ 287208 w 297634"/>
              <a:gd name="connsiteY3" fmla="*/ 219401 h 254901"/>
              <a:gd name="connsiteX4" fmla="*/ 185608 w 297634"/>
              <a:gd name="connsiteY4" fmla="*/ 216226 h 254901"/>
              <a:gd name="connsiteX5" fmla="*/ 150683 w 297634"/>
              <a:gd name="connsiteY5" fmla="*/ 184476 h 254901"/>
              <a:gd name="connsiteX6" fmla="*/ 1458 w 297634"/>
              <a:gd name="connsiteY6" fmla="*/ 130501 h 254901"/>
              <a:gd name="connsiteX7" fmla="*/ 252283 w 297634"/>
              <a:gd name="connsiteY7" fmla="*/ 254326 h 254901"/>
              <a:gd name="connsiteX8" fmla="*/ 264983 w 297634"/>
              <a:gd name="connsiteY8" fmla="*/ 174951 h 254901"/>
              <a:gd name="connsiteX9" fmla="*/ 264983 w 297634"/>
              <a:gd name="connsiteY9" fmla="*/ 130501 h 254901"/>
              <a:gd name="connsiteX10" fmla="*/ 84008 w 297634"/>
              <a:gd name="connsiteY10" fmla="*/ 326 h 25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634" h="254901">
                <a:moveTo>
                  <a:pt x="84008" y="326"/>
                </a:moveTo>
                <a:cubicBezTo>
                  <a:pt x="81891" y="-5495"/>
                  <a:pt x="217887" y="68059"/>
                  <a:pt x="252283" y="95576"/>
                </a:cubicBezTo>
                <a:cubicBezTo>
                  <a:pt x="286679" y="123093"/>
                  <a:pt x="284562" y="144789"/>
                  <a:pt x="290383" y="165426"/>
                </a:cubicBezTo>
                <a:cubicBezTo>
                  <a:pt x="296204" y="186063"/>
                  <a:pt x="304670" y="210934"/>
                  <a:pt x="287208" y="219401"/>
                </a:cubicBezTo>
                <a:cubicBezTo>
                  <a:pt x="269746" y="227868"/>
                  <a:pt x="208362" y="222047"/>
                  <a:pt x="185608" y="216226"/>
                </a:cubicBezTo>
                <a:cubicBezTo>
                  <a:pt x="162854" y="210405"/>
                  <a:pt x="181375" y="198763"/>
                  <a:pt x="150683" y="184476"/>
                </a:cubicBezTo>
                <a:cubicBezTo>
                  <a:pt x="119991" y="170189"/>
                  <a:pt x="-15475" y="118859"/>
                  <a:pt x="1458" y="130501"/>
                </a:cubicBezTo>
                <a:cubicBezTo>
                  <a:pt x="18391" y="142143"/>
                  <a:pt x="208362" y="246918"/>
                  <a:pt x="252283" y="254326"/>
                </a:cubicBezTo>
                <a:cubicBezTo>
                  <a:pt x="296204" y="261734"/>
                  <a:pt x="262866" y="195588"/>
                  <a:pt x="264983" y="174951"/>
                </a:cubicBezTo>
                <a:cubicBezTo>
                  <a:pt x="267100" y="154314"/>
                  <a:pt x="293558" y="160134"/>
                  <a:pt x="264983" y="130501"/>
                </a:cubicBezTo>
                <a:cubicBezTo>
                  <a:pt x="236408" y="100868"/>
                  <a:pt x="86125" y="6147"/>
                  <a:pt x="84008" y="3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84C4B9D4-0622-8ADF-6833-BE0B01A9FDFF}"/>
              </a:ext>
            </a:extLst>
          </p:cNvPr>
          <p:cNvSpPr/>
          <p:nvPr/>
        </p:nvSpPr>
        <p:spPr>
          <a:xfrm>
            <a:off x="4540111" y="1641465"/>
            <a:ext cx="336855" cy="540430"/>
          </a:xfrm>
          <a:custGeom>
            <a:avLst/>
            <a:gdLst>
              <a:gd name="connsiteX0" fmla="*/ 139 w 336855"/>
              <a:gd name="connsiteY0" fmla="*/ 10 h 540430"/>
              <a:gd name="connsiteX1" fmla="*/ 143014 w 336855"/>
              <a:gd name="connsiteY1" fmla="*/ 104785 h 540430"/>
              <a:gd name="connsiteX2" fmla="*/ 254139 w 336855"/>
              <a:gd name="connsiteY2" fmla="*/ 107960 h 540430"/>
              <a:gd name="connsiteX3" fmla="*/ 200164 w 336855"/>
              <a:gd name="connsiteY3" fmla="*/ 146060 h 540430"/>
              <a:gd name="connsiteX4" fmla="*/ 323989 w 336855"/>
              <a:gd name="connsiteY4" fmla="*/ 152410 h 540430"/>
              <a:gd name="connsiteX5" fmla="*/ 289064 w 336855"/>
              <a:gd name="connsiteY5" fmla="*/ 180985 h 540430"/>
              <a:gd name="connsiteX6" fmla="*/ 301764 w 336855"/>
              <a:gd name="connsiteY6" fmla="*/ 276235 h 540430"/>
              <a:gd name="connsiteX7" fmla="*/ 336689 w 336855"/>
              <a:gd name="connsiteY7" fmla="*/ 539760 h 540430"/>
              <a:gd name="connsiteX8" fmla="*/ 285889 w 336855"/>
              <a:gd name="connsiteY8" fmla="*/ 190510 h 540430"/>
              <a:gd name="connsiteX9" fmla="*/ 250964 w 336855"/>
              <a:gd name="connsiteY9" fmla="*/ 127010 h 540430"/>
              <a:gd name="connsiteX10" fmla="*/ 193814 w 336855"/>
              <a:gd name="connsiteY10" fmla="*/ 130185 h 540430"/>
              <a:gd name="connsiteX11" fmla="*/ 117614 w 336855"/>
              <a:gd name="connsiteY11" fmla="*/ 98435 h 540430"/>
              <a:gd name="connsiteX12" fmla="*/ 139 w 336855"/>
              <a:gd name="connsiteY12" fmla="*/ 10 h 5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855" h="540430">
                <a:moveTo>
                  <a:pt x="139" y="10"/>
                </a:moveTo>
                <a:cubicBezTo>
                  <a:pt x="4372" y="1068"/>
                  <a:pt x="100681" y="86793"/>
                  <a:pt x="143014" y="104785"/>
                </a:cubicBezTo>
                <a:cubicBezTo>
                  <a:pt x="185347" y="122777"/>
                  <a:pt x="244614" y="101081"/>
                  <a:pt x="254139" y="107960"/>
                </a:cubicBezTo>
                <a:cubicBezTo>
                  <a:pt x="263664" y="114839"/>
                  <a:pt x="188522" y="138652"/>
                  <a:pt x="200164" y="146060"/>
                </a:cubicBezTo>
                <a:cubicBezTo>
                  <a:pt x="211806" y="153468"/>
                  <a:pt x="309172" y="146589"/>
                  <a:pt x="323989" y="152410"/>
                </a:cubicBezTo>
                <a:cubicBezTo>
                  <a:pt x="338806" y="158231"/>
                  <a:pt x="292768" y="160347"/>
                  <a:pt x="289064" y="180985"/>
                </a:cubicBezTo>
                <a:cubicBezTo>
                  <a:pt x="285360" y="201623"/>
                  <a:pt x="293827" y="216439"/>
                  <a:pt x="301764" y="276235"/>
                </a:cubicBezTo>
                <a:cubicBezTo>
                  <a:pt x="309701" y="336031"/>
                  <a:pt x="339335" y="554047"/>
                  <a:pt x="336689" y="539760"/>
                </a:cubicBezTo>
                <a:cubicBezTo>
                  <a:pt x="334043" y="525473"/>
                  <a:pt x="300177" y="259302"/>
                  <a:pt x="285889" y="190510"/>
                </a:cubicBezTo>
                <a:cubicBezTo>
                  <a:pt x="271602" y="121718"/>
                  <a:pt x="266310" y="137064"/>
                  <a:pt x="250964" y="127010"/>
                </a:cubicBezTo>
                <a:cubicBezTo>
                  <a:pt x="235618" y="116956"/>
                  <a:pt x="216039" y="134948"/>
                  <a:pt x="193814" y="130185"/>
                </a:cubicBezTo>
                <a:cubicBezTo>
                  <a:pt x="171589" y="125423"/>
                  <a:pt x="146189" y="118014"/>
                  <a:pt x="117614" y="98435"/>
                </a:cubicBezTo>
                <a:cubicBezTo>
                  <a:pt x="89039" y="78856"/>
                  <a:pt x="-4094" y="-1048"/>
                  <a:pt x="139" y="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65F9EF9C-DE7C-87B7-D944-2436F31A068F}"/>
              </a:ext>
            </a:extLst>
          </p:cNvPr>
          <p:cNvSpPr/>
          <p:nvPr/>
        </p:nvSpPr>
        <p:spPr>
          <a:xfrm>
            <a:off x="4854413" y="1457243"/>
            <a:ext cx="19713" cy="162134"/>
          </a:xfrm>
          <a:custGeom>
            <a:avLst/>
            <a:gdLst>
              <a:gd name="connsiteX0" fmla="*/ 3337 w 19713"/>
              <a:gd name="connsiteY0" fmla="*/ 82 h 162134"/>
              <a:gd name="connsiteX1" fmla="*/ 9687 w 19713"/>
              <a:gd name="connsiteY1" fmla="*/ 98507 h 162134"/>
              <a:gd name="connsiteX2" fmla="*/ 162 w 19713"/>
              <a:gd name="connsiteY2" fmla="*/ 162007 h 162134"/>
              <a:gd name="connsiteX3" fmla="*/ 19212 w 19713"/>
              <a:gd name="connsiteY3" fmla="*/ 82632 h 162134"/>
              <a:gd name="connsiteX4" fmla="*/ 3337 w 19713"/>
              <a:gd name="connsiteY4" fmla="*/ 82 h 1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" h="162134">
                <a:moveTo>
                  <a:pt x="3337" y="82"/>
                </a:moveTo>
                <a:cubicBezTo>
                  <a:pt x="1749" y="2728"/>
                  <a:pt x="10216" y="71520"/>
                  <a:pt x="9687" y="98507"/>
                </a:cubicBezTo>
                <a:cubicBezTo>
                  <a:pt x="9158" y="125494"/>
                  <a:pt x="-1426" y="164653"/>
                  <a:pt x="162" y="162007"/>
                </a:cubicBezTo>
                <a:cubicBezTo>
                  <a:pt x="1749" y="159361"/>
                  <a:pt x="15508" y="106445"/>
                  <a:pt x="19212" y="82632"/>
                </a:cubicBezTo>
                <a:cubicBezTo>
                  <a:pt x="22916" y="58820"/>
                  <a:pt x="4925" y="-2564"/>
                  <a:pt x="3337" y="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D7009560-29A7-36AC-5C40-95E633D83D81}"/>
              </a:ext>
            </a:extLst>
          </p:cNvPr>
          <p:cNvSpPr/>
          <p:nvPr/>
        </p:nvSpPr>
        <p:spPr>
          <a:xfrm>
            <a:off x="4876480" y="1707933"/>
            <a:ext cx="161295" cy="278041"/>
          </a:xfrm>
          <a:custGeom>
            <a:avLst/>
            <a:gdLst>
              <a:gd name="connsiteX0" fmla="*/ 320 w 161295"/>
              <a:gd name="connsiteY0" fmla="*/ 217 h 278041"/>
              <a:gd name="connsiteX1" fmla="*/ 159070 w 161295"/>
              <a:gd name="connsiteY1" fmla="*/ 266917 h 278041"/>
              <a:gd name="connsiteX2" fmla="*/ 95570 w 161295"/>
              <a:gd name="connsiteY2" fmla="*/ 181192 h 278041"/>
              <a:gd name="connsiteX3" fmla="*/ 127320 w 161295"/>
              <a:gd name="connsiteY3" fmla="*/ 276442 h 278041"/>
              <a:gd name="connsiteX4" fmla="*/ 117795 w 161295"/>
              <a:gd name="connsiteY4" fmla="*/ 222467 h 278041"/>
              <a:gd name="connsiteX5" fmla="*/ 320 w 161295"/>
              <a:gd name="connsiteY5" fmla="*/ 217 h 27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295" h="278041">
                <a:moveTo>
                  <a:pt x="320" y="217"/>
                </a:moveTo>
                <a:cubicBezTo>
                  <a:pt x="7199" y="7625"/>
                  <a:pt x="143195" y="236755"/>
                  <a:pt x="159070" y="266917"/>
                </a:cubicBezTo>
                <a:cubicBezTo>
                  <a:pt x="174945" y="297079"/>
                  <a:pt x="100862" y="179605"/>
                  <a:pt x="95570" y="181192"/>
                </a:cubicBezTo>
                <a:cubicBezTo>
                  <a:pt x="90278" y="182779"/>
                  <a:pt x="123616" y="269563"/>
                  <a:pt x="127320" y="276442"/>
                </a:cubicBezTo>
                <a:cubicBezTo>
                  <a:pt x="131024" y="283321"/>
                  <a:pt x="136316" y="268504"/>
                  <a:pt x="117795" y="222467"/>
                </a:cubicBezTo>
                <a:cubicBezTo>
                  <a:pt x="99274" y="176430"/>
                  <a:pt x="-6559" y="-7191"/>
                  <a:pt x="320" y="2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9B41EFC8-BC13-8A81-8D5A-404C6803B595}"/>
              </a:ext>
            </a:extLst>
          </p:cNvPr>
          <p:cNvSpPr/>
          <p:nvPr/>
        </p:nvSpPr>
        <p:spPr>
          <a:xfrm>
            <a:off x="4882050" y="1746412"/>
            <a:ext cx="98621" cy="555945"/>
          </a:xfrm>
          <a:custGeom>
            <a:avLst/>
            <a:gdLst>
              <a:gd name="connsiteX0" fmla="*/ 1100 w 98621"/>
              <a:gd name="connsiteY0" fmla="*/ 9363 h 555945"/>
              <a:gd name="connsiteX1" fmla="*/ 96350 w 98621"/>
              <a:gd name="connsiteY1" fmla="*/ 533238 h 555945"/>
              <a:gd name="connsiteX2" fmla="*/ 64600 w 98621"/>
              <a:gd name="connsiteY2" fmla="*/ 437988 h 555945"/>
              <a:gd name="connsiteX3" fmla="*/ 16975 w 98621"/>
              <a:gd name="connsiteY3" fmla="*/ 225263 h 555945"/>
              <a:gd name="connsiteX4" fmla="*/ 51900 w 98621"/>
              <a:gd name="connsiteY4" fmla="*/ 291938 h 555945"/>
              <a:gd name="connsiteX5" fmla="*/ 45550 w 98621"/>
              <a:gd name="connsiteY5" fmla="*/ 206213 h 555945"/>
              <a:gd name="connsiteX6" fmla="*/ 1100 w 98621"/>
              <a:gd name="connsiteY6" fmla="*/ 9363 h 55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21" h="555945">
                <a:moveTo>
                  <a:pt x="1100" y="9363"/>
                </a:moveTo>
                <a:cubicBezTo>
                  <a:pt x="9567" y="63867"/>
                  <a:pt x="85767" y="461801"/>
                  <a:pt x="96350" y="533238"/>
                </a:cubicBezTo>
                <a:cubicBezTo>
                  <a:pt x="106933" y="604675"/>
                  <a:pt x="77829" y="489317"/>
                  <a:pt x="64600" y="437988"/>
                </a:cubicBezTo>
                <a:cubicBezTo>
                  <a:pt x="51371" y="386659"/>
                  <a:pt x="19092" y="249605"/>
                  <a:pt x="16975" y="225263"/>
                </a:cubicBezTo>
                <a:cubicBezTo>
                  <a:pt x="14858" y="200921"/>
                  <a:pt x="47138" y="295113"/>
                  <a:pt x="51900" y="291938"/>
                </a:cubicBezTo>
                <a:cubicBezTo>
                  <a:pt x="56662" y="288763"/>
                  <a:pt x="55604" y="258601"/>
                  <a:pt x="45550" y="206213"/>
                </a:cubicBezTo>
                <a:cubicBezTo>
                  <a:pt x="35496" y="153826"/>
                  <a:pt x="-7367" y="-45141"/>
                  <a:pt x="1100" y="93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E4B83F9F-530C-F9C0-3366-F41964B05FD5}"/>
              </a:ext>
            </a:extLst>
          </p:cNvPr>
          <p:cNvSpPr/>
          <p:nvPr/>
        </p:nvSpPr>
        <p:spPr>
          <a:xfrm>
            <a:off x="5060673" y="2206123"/>
            <a:ext cx="178845" cy="959722"/>
          </a:xfrm>
          <a:custGeom>
            <a:avLst/>
            <a:gdLst>
              <a:gd name="connsiteX0" fmla="*/ 277 w 178845"/>
              <a:gd name="connsiteY0" fmla="*/ 502 h 959722"/>
              <a:gd name="connsiteX1" fmla="*/ 171727 w 178845"/>
              <a:gd name="connsiteY1" fmla="*/ 292602 h 959722"/>
              <a:gd name="connsiteX2" fmla="*/ 105052 w 178845"/>
              <a:gd name="connsiteY2" fmla="*/ 479927 h 959722"/>
              <a:gd name="connsiteX3" fmla="*/ 133627 w 178845"/>
              <a:gd name="connsiteY3" fmla="*/ 454527 h 959722"/>
              <a:gd name="connsiteX4" fmla="*/ 54252 w 178845"/>
              <a:gd name="connsiteY4" fmla="*/ 629152 h 959722"/>
              <a:gd name="connsiteX5" fmla="*/ 174902 w 178845"/>
              <a:gd name="connsiteY5" fmla="*/ 946652 h 959722"/>
              <a:gd name="connsiteX6" fmla="*/ 139977 w 178845"/>
              <a:gd name="connsiteY6" fmla="*/ 870452 h 959722"/>
              <a:gd name="connsiteX7" fmla="*/ 44727 w 178845"/>
              <a:gd name="connsiteY7" fmla="*/ 610102 h 959722"/>
              <a:gd name="connsiteX8" fmla="*/ 120927 w 178845"/>
              <a:gd name="connsiteY8" fmla="*/ 679952 h 959722"/>
              <a:gd name="connsiteX9" fmla="*/ 114577 w 178845"/>
              <a:gd name="connsiteY9" fmla="*/ 464052 h 959722"/>
              <a:gd name="connsiteX10" fmla="*/ 92352 w 178845"/>
              <a:gd name="connsiteY10" fmla="*/ 483102 h 959722"/>
              <a:gd name="connsiteX11" fmla="*/ 130452 w 178845"/>
              <a:gd name="connsiteY11" fmla="*/ 229102 h 959722"/>
              <a:gd name="connsiteX12" fmla="*/ 277 w 178845"/>
              <a:gd name="connsiteY12" fmla="*/ 502 h 9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45" h="959722">
                <a:moveTo>
                  <a:pt x="277" y="502"/>
                </a:moveTo>
                <a:cubicBezTo>
                  <a:pt x="7156" y="11085"/>
                  <a:pt x="154265" y="212698"/>
                  <a:pt x="171727" y="292602"/>
                </a:cubicBezTo>
                <a:cubicBezTo>
                  <a:pt x="189189" y="372506"/>
                  <a:pt x="111402" y="452940"/>
                  <a:pt x="105052" y="479927"/>
                </a:cubicBezTo>
                <a:cubicBezTo>
                  <a:pt x="98702" y="506914"/>
                  <a:pt x="142094" y="429656"/>
                  <a:pt x="133627" y="454527"/>
                </a:cubicBezTo>
                <a:cubicBezTo>
                  <a:pt x="125160" y="479398"/>
                  <a:pt x="47373" y="547131"/>
                  <a:pt x="54252" y="629152"/>
                </a:cubicBezTo>
                <a:cubicBezTo>
                  <a:pt x="61131" y="711173"/>
                  <a:pt x="160615" y="906435"/>
                  <a:pt x="174902" y="946652"/>
                </a:cubicBezTo>
                <a:cubicBezTo>
                  <a:pt x="189189" y="986869"/>
                  <a:pt x="161673" y="926544"/>
                  <a:pt x="139977" y="870452"/>
                </a:cubicBezTo>
                <a:cubicBezTo>
                  <a:pt x="118281" y="814360"/>
                  <a:pt x="47902" y="641852"/>
                  <a:pt x="44727" y="610102"/>
                </a:cubicBezTo>
                <a:cubicBezTo>
                  <a:pt x="41552" y="578352"/>
                  <a:pt x="109285" y="704294"/>
                  <a:pt x="120927" y="679952"/>
                </a:cubicBezTo>
                <a:cubicBezTo>
                  <a:pt x="132569" y="655610"/>
                  <a:pt x="119340" y="496860"/>
                  <a:pt x="114577" y="464052"/>
                </a:cubicBezTo>
                <a:cubicBezTo>
                  <a:pt x="109814" y="431244"/>
                  <a:pt x="89706" y="522260"/>
                  <a:pt x="92352" y="483102"/>
                </a:cubicBezTo>
                <a:cubicBezTo>
                  <a:pt x="94998" y="443944"/>
                  <a:pt x="144210" y="309006"/>
                  <a:pt x="130452" y="229102"/>
                </a:cubicBezTo>
                <a:cubicBezTo>
                  <a:pt x="116694" y="149198"/>
                  <a:pt x="-6602" y="-10081"/>
                  <a:pt x="277" y="5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D7FDD50-D0BD-C51E-DE35-942256D1CA2F}"/>
              </a:ext>
            </a:extLst>
          </p:cNvPr>
          <p:cNvSpPr/>
          <p:nvPr/>
        </p:nvSpPr>
        <p:spPr>
          <a:xfrm>
            <a:off x="4780550" y="1891801"/>
            <a:ext cx="97384" cy="308738"/>
          </a:xfrm>
          <a:custGeom>
            <a:avLst/>
            <a:gdLst>
              <a:gd name="connsiteX0" fmla="*/ 14734 w 97384"/>
              <a:gd name="connsiteY0" fmla="*/ 794 h 308738"/>
              <a:gd name="connsiteX1" fmla="*/ 32455 w 97384"/>
              <a:gd name="connsiteY1" fmla="*/ 139018 h 308738"/>
              <a:gd name="connsiteX2" fmla="*/ 96250 w 97384"/>
              <a:gd name="connsiteY2" fmla="*/ 302050 h 308738"/>
              <a:gd name="connsiteX3" fmla="*/ 67897 w 97384"/>
              <a:gd name="connsiteY3" fmla="*/ 259520 h 308738"/>
              <a:gd name="connsiteX4" fmla="*/ 557 w 97384"/>
              <a:gd name="connsiteY4" fmla="*/ 96487 h 308738"/>
              <a:gd name="connsiteX5" fmla="*/ 35999 w 97384"/>
              <a:gd name="connsiteY5" fmla="*/ 202813 h 308738"/>
              <a:gd name="connsiteX6" fmla="*/ 14734 w 97384"/>
              <a:gd name="connsiteY6" fmla="*/ 794 h 30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84" h="308738">
                <a:moveTo>
                  <a:pt x="14734" y="794"/>
                </a:moveTo>
                <a:cubicBezTo>
                  <a:pt x="14143" y="-9838"/>
                  <a:pt x="18869" y="88809"/>
                  <a:pt x="32455" y="139018"/>
                </a:cubicBezTo>
                <a:cubicBezTo>
                  <a:pt x="46041" y="189227"/>
                  <a:pt x="90343" y="281966"/>
                  <a:pt x="96250" y="302050"/>
                </a:cubicBezTo>
                <a:cubicBezTo>
                  <a:pt x="102157" y="322134"/>
                  <a:pt x="83846" y="293780"/>
                  <a:pt x="67897" y="259520"/>
                </a:cubicBezTo>
                <a:cubicBezTo>
                  <a:pt x="51948" y="225260"/>
                  <a:pt x="5873" y="105938"/>
                  <a:pt x="557" y="96487"/>
                </a:cubicBezTo>
                <a:cubicBezTo>
                  <a:pt x="-4759" y="87036"/>
                  <a:pt x="29501" y="214036"/>
                  <a:pt x="35999" y="202813"/>
                </a:cubicBezTo>
                <a:cubicBezTo>
                  <a:pt x="42497" y="191590"/>
                  <a:pt x="15325" y="11426"/>
                  <a:pt x="14734" y="7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E21DE2A0-63E4-24ED-8AFF-316FCFFC1901}"/>
              </a:ext>
            </a:extLst>
          </p:cNvPr>
          <p:cNvSpPr/>
          <p:nvPr/>
        </p:nvSpPr>
        <p:spPr>
          <a:xfrm>
            <a:off x="5055685" y="2434828"/>
            <a:ext cx="87695" cy="675041"/>
          </a:xfrm>
          <a:custGeom>
            <a:avLst/>
            <a:gdLst>
              <a:gd name="connsiteX0" fmla="*/ 44399 w 87695"/>
              <a:gd name="connsiteY0" fmla="*/ 28 h 675041"/>
              <a:gd name="connsiteX1" fmla="*/ 19589 w 87695"/>
              <a:gd name="connsiteY1" fmla="*/ 304828 h 675041"/>
              <a:gd name="connsiteX2" fmla="*/ 8957 w 87695"/>
              <a:gd name="connsiteY2" fmla="*/ 478493 h 675041"/>
              <a:gd name="connsiteX3" fmla="*/ 5413 w 87695"/>
              <a:gd name="connsiteY3" fmla="*/ 368623 h 675041"/>
              <a:gd name="connsiteX4" fmla="*/ 86929 w 87695"/>
              <a:gd name="connsiteY4" fmla="*/ 666335 h 675041"/>
              <a:gd name="connsiteX5" fmla="*/ 44399 w 87695"/>
              <a:gd name="connsiteY5" fmla="*/ 563553 h 675041"/>
              <a:gd name="connsiteX6" fmla="*/ 12501 w 87695"/>
              <a:gd name="connsiteY6" fmla="*/ 237488 h 675041"/>
              <a:gd name="connsiteX7" fmla="*/ 23134 w 87695"/>
              <a:gd name="connsiteY7" fmla="*/ 322549 h 675041"/>
              <a:gd name="connsiteX8" fmla="*/ 44399 w 87695"/>
              <a:gd name="connsiteY8" fmla="*/ 28 h 67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95" h="675041">
                <a:moveTo>
                  <a:pt x="44399" y="28"/>
                </a:moveTo>
                <a:cubicBezTo>
                  <a:pt x="43808" y="-2925"/>
                  <a:pt x="25496" y="225084"/>
                  <a:pt x="19589" y="304828"/>
                </a:cubicBezTo>
                <a:cubicBezTo>
                  <a:pt x="13682" y="384572"/>
                  <a:pt x="11320" y="467861"/>
                  <a:pt x="8957" y="478493"/>
                </a:cubicBezTo>
                <a:cubicBezTo>
                  <a:pt x="6594" y="489125"/>
                  <a:pt x="-7582" y="337316"/>
                  <a:pt x="5413" y="368623"/>
                </a:cubicBezTo>
                <a:cubicBezTo>
                  <a:pt x="18408" y="399930"/>
                  <a:pt x="80431" y="633847"/>
                  <a:pt x="86929" y="666335"/>
                </a:cubicBezTo>
                <a:cubicBezTo>
                  <a:pt x="93427" y="698823"/>
                  <a:pt x="56804" y="635028"/>
                  <a:pt x="44399" y="563553"/>
                </a:cubicBezTo>
                <a:cubicBezTo>
                  <a:pt x="31994" y="492078"/>
                  <a:pt x="16045" y="277655"/>
                  <a:pt x="12501" y="237488"/>
                </a:cubicBezTo>
                <a:cubicBezTo>
                  <a:pt x="8957" y="197321"/>
                  <a:pt x="15455" y="355037"/>
                  <a:pt x="23134" y="322549"/>
                </a:cubicBezTo>
                <a:cubicBezTo>
                  <a:pt x="30813" y="290061"/>
                  <a:pt x="44990" y="2981"/>
                  <a:pt x="44399" y="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9AF0EC99-16C5-44E4-8C29-713415B06CA4}"/>
              </a:ext>
            </a:extLst>
          </p:cNvPr>
          <p:cNvSpPr/>
          <p:nvPr/>
        </p:nvSpPr>
        <p:spPr>
          <a:xfrm>
            <a:off x="5049817" y="2916806"/>
            <a:ext cx="569750" cy="705417"/>
          </a:xfrm>
          <a:custGeom>
            <a:avLst/>
            <a:gdLst>
              <a:gd name="connsiteX0" fmla="*/ 273550 w 569750"/>
              <a:gd name="connsiteY0" fmla="*/ 59 h 705417"/>
              <a:gd name="connsiteX1" fmla="*/ 231020 w 569750"/>
              <a:gd name="connsiteY1" fmla="*/ 269417 h 705417"/>
              <a:gd name="connsiteX2" fmla="*/ 238109 w 569750"/>
              <a:gd name="connsiteY2" fmla="*/ 361566 h 705417"/>
              <a:gd name="connsiteX3" fmla="*/ 138871 w 569750"/>
              <a:gd name="connsiteY3" fmla="*/ 552952 h 705417"/>
              <a:gd name="connsiteX4" fmla="*/ 181402 w 569750"/>
              <a:gd name="connsiteY4" fmla="*/ 471436 h 705417"/>
              <a:gd name="connsiteX5" fmla="*/ 18369 w 569750"/>
              <a:gd name="connsiteY5" fmla="*/ 613203 h 705417"/>
              <a:gd name="connsiteX6" fmla="*/ 156592 w 569750"/>
              <a:gd name="connsiteY6" fmla="*/ 489157 h 705417"/>
              <a:gd name="connsiteX7" fmla="*/ 39634 w 569750"/>
              <a:gd name="connsiteY7" fmla="*/ 609659 h 705417"/>
              <a:gd name="connsiteX8" fmla="*/ 284183 w 569750"/>
              <a:gd name="connsiteY8" fmla="*/ 499789 h 705417"/>
              <a:gd name="connsiteX9" fmla="*/ 75076 w 569750"/>
              <a:gd name="connsiteY9" fmla="*/ 705352 h 705417"/>
              <a:gd name="connsiteX10" fmla="*/ 351523 w 569750"/>
              <a:gd name="connsiteY10" fmla="*/ 474980 h 705417"/>
              <a:gd name="connsiteX11" fmla="*/ 564174 w 569750"/>
              <a:gd name="connsiteY11" fmla="*/ 347389 h 705417"/>
              <a:gd name="connsiteX12" fmla="*/ 121150 w 569750"/>
              <a:gd name="connsiteY12" fmla="*/ 599027 h 705417"/>
              <a:gd name="connsiteX13" fmla="*/ 96341 w 569750"/>
              <a:gd name="connsiteY13" fmla="*/ 542320 h 705417"/>
              <a:gd name="connsiteX14" fmla="*/ 648 w 569750"/>
              <a:gd name="connsiteY14" fmla="*/ 581306 h 705417"/>
              <a:gd name="connsiteX15" fmla="*/ 149504 w 569750"/>
              <a:gd name="connsiteY15" fmla="*/ 485613 h 705417"/>
              <a:gd name="connsiteX16" fmla="*/ 145960 w 569750"/>
              <a:gd name="connsiteY16" fmla="*/ 233975 h 705417"/>
              <a:gd name="connsiteX17" fmla="*/ 184946 w 569750"/>
              <a:gd name="connsiteY17" fmla="*/ 425361 h 705417"/>
              <a:gd name="connsiteX18" fmla="*/ 195578 w 569750"/>
              <a:gd name="connsiteY18" fmla="*/ 347389 h 705417"/>
              <a:gd name="connsiteX19" fmla="*/ 220388 w 569750"/>
              <a:gd name="connsiteY19" fmla="*/ 294227 h 705417"/>
              <a:gd name="connsiteX20" fmla="*/ 273550 w 569750"/>
              <a:gd name="connsiteY20" fmla="*/ 59 h 70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9750" h="705417">
                <a:moveTo>
                  <a:pt x="273550" y="59"/>
                </a:moveTo>
                <a:cubicBezTo>
                  <a:pt x="275322" y="-4076"/>
                  <a:pt x="236927" y="209166"/>
                  <a:pt x="231020" y="269417"/>
                </a:cubicBezTo>
                <a:cubicBezTo>
                  <a:pt x="225113" y="329668"/>
                  <a:pt x="253467" y="314310"/>
                  <a:pt x="238109" y="361566"/>
                </a:cubicBezTo>
                <a:cubicBezTo>
                  <a:pt x="222751" y="408822"/>
                  <a:pt x="148322" y="534640"/>
                  <a:pt x="138871" y="552952"/>
                </a:cubicBezTo>
                <a:cubicBezTo>
                  <a:pt x="129420" y="571264"/>
                  <a:pt x="201486" y="461394"/>
                  <a:pt x="181402" y="471436"/>
                </a:cubicBezTo>
                <a:cubicBezTo>
                  <a:pt x="161318" y="481478"/>
                  <a:pt x="22504" y="610250"/>
                  <a:pt x="18369" y="613203"/>
                </a:cubicBezTo>
                <a:cubicBezTo>
                  <a:pt x="14234" y="616156"/>
                  <a:pt x="153048" y="489748"/>
                  <a:pt x="156592" y="489157"/>
                </a:cubicBezTo>
                <a:cubicBezTo>
                  <a:pt x="160136" y="488566"/>
                  <a:pt x="18369" y="607887"/>
                  <a:pt x="39634" y="609659"/>
                </a:cubicBezTo>
                <a:cubicBezTo>
                  <a:pt x="60899" y="611431"/>
                  <a:pt x="278276" y="483840"/>
                  <a:pt x="284183" y="499789"/>
                </a:cubicBezTo>
                <a:cubicBezTo>
                  <a:pt x="290090" y="515738"/>
                  <a:pt x="63853" y="709487"/>
                  <a:pt x="75076" y="705352"/>
                </a:cubicBezTo>
                <a:cubicBezTo>
                  <a:pt x="86299" y="701217"/>
                  <a:pt x="270007" y="534640"/>
                  <a:pt x="351523" y="474980"/>
                </a:cubicBezTo>
                <a:cubicBezTo>
                  <a:pt x="433039" y="415320"/>
                  <a:pt x="602569" y="326715"/>
                  <a:pt x="564174" y="347389"/>
                </a:cubicBezTo>
                <a:cubicBezTo>
                  <a:pt x="525779" y="368063"/>
                  <a:pt x="199122" y="566539"/>
                  <a:pt x="121150" y="599027"/>
                </a:cubicBezTo>
                <a:cubicBezTo>
                  <a:pt x="43178" y="631515"/>
                  <a:pt x="116425" y="545273"/>
                  <a:pt x="96341" y="542320"/>
                </a:cubicBezTo>
                <a:cubicBezTo>
                  <a:pt x="76257" y="539367"/>
                  <a:pt x="-8212" y="590757"/>
                  <a:pt x="648" y="581306"/>
                </a:cubicBezTo>
                <a:cubicBezTo>
                  <a:pt x="9508" y="571855"/>
                  <a:pt x="125285" y="543501"/>
                  <a:pt x="149504" y="485613"/>
                </a:cubicBezTo>
                <a:cubicBezTo>
                  <a:pt x="173723" y="427725"/>
                  <a:pt x="140053" y="244017"/>
                  <a:pt x="145960" y="233975"/>
                </a:cubicBezTo>
                <a:cubicBezTo>
                  <a:pt x="151867" y="223933"/>
                  <a:pt x="176676" y="406459"/>
                  <a:pt x="184946" y="425361"/>
                </a:cubicBezTo>
                <a:cubicBezTo>
                  <a:pt x="193216" y="444263"/>
                  <a:pt x="189671" y="369245"/>
                  <a:pt x="195578" y="347389"/>
                </a:cubicBezTo>
                <a:cubicBezTo>
                  <a:pt x="201485" y="325533"/>
                  <a:pt x="203848" y="348571"/>
                  <a:pt x="220388" y="294227"/>
                </a:cubicBezTo>
                <a:cubicBezTo>
                  <a:pt x="236928" y="239883"/>
                  <a:pt x="271778" y="4194"/>
                  <a:pt x="273550" y="5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6C9DA7C-1C00-ED7E-988F-F80457E10FE1}"/>
              </a:ext>
            </a:extLst>
          </p:cNvPr>
          <p:cNvSpPr/>
          <p:nvPr/>
        </p:nvSpPr>
        <p:spPr>
          <a:xfrm>
            <a:off x="5542757" y="3441215"/>
            <a:ext cx="244300" cy="301450"/>
          </a:xfrm>
          <a:custGeom>
            <a:avLst/>
            <a:gdLst>
              <a:gd name="connsiteX0" fmla="*/ 85410 w 244300"/>
              <a:gd name="connsiteY0" fmla="*/ 190 h 301450"/>
              <a:gd name="connsiteX1" fmla="*/ 213001 w 244300"/>
              <a:gd name="connsiteY1" fmla="*/ 85250 h 301450"/>
              <a:gd name="connsiteX2" fmla="*/ 205913 w 244300"/>
              <a:gd name="connsiteY2" fmla="*/ 149045 h 301450"/>
              <a:gd name="connsiteX3" fmla="*/ 113764 w 244300"/>
              <a:gd name="connsiteY3" fmla="*/ 227018 h 301450"/>
              <a:gd name="connsiteX4" fmla="*/ 350 w 244300"/>
              <a:gd name="connsiteY4" fmla="*/ 301445 h 301450"/>
              <a:gd name="connsiteX5" fmla="*/ 152750 w 244300"/>
              <a:gd name="connsiteY5" fmla="*/ 223473 h 301450"/>
              <a:gd name="connsiteX6" fmla="*/ 145662 w 244300"/>
              <a:gd name="connsiteY6" fmla="*/ 99427 h 301450"/>
              <a:gd name="connsiteX7" fmla="*/ 198824 w 244300"/>
              <a:gd name="connsiteY7" fmla="*/ 156134 h 301450"/>
              <a:gd name="connsiteX8" fmla="*/ 241355 w 244300"/>
              <a:gd name="connsiteY8" fmla="*/ 110059 h 301450"/>
              <a:gd name="connsiteX9" fmla="*/ 85410 w 244300"/>
              <a:gd name="connsiteY9" fmla="*/ 190 h 3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300" h="301450">
                <a:moveTo>
                  <a:pt x="85410" y="190"/>
                </a:moveTo>
                <a:cubicBezTo>
                  <a:pt x="80684" y="-3945"/>
                  <a:pt x="192917" y="60441"/>
                  <a:pt x="213001" y="85250"/>
                </a:cubicBezTo>
                <a:cubicBezTo>
                  <a:pt x="233085" y="110059"/>
                  <a:pt x="222453" y="125417"/>
                  <a:pt x="205913" y="149045"/>
                </a:cubicBezTo>
                <a:cubicBezTo>
                  <a:pt x="189374" y="172673"/>
                  <a:pt x="148024" y="201618"/>
                  <a:pt x="113764" y="227018"/>
                </a:cubicBezTo>
                <a:cubicBezTo>
                  <a:pt x="79504" y="252418"/>
                  <a:pt x="-6148" y="302036"/>
                  <a:pt x="350" y="301445"/>
                </a:cubicBezTo>
                <a:cubicBezTo>
                  <a:pt x="6848" y="300854"/>
                  <a:pt x="128531" y="257143"/>
                  <a:pt x="152750" y="223473"/>
                </a:cubicBezTo>
                <a:cubicBezTo>
                  <a:pt x="176969" y="189803"/>
                  <a:pt x="137983" y="110650"/>
                  <a:pt x="145662" y="99427"/>
                </a:cubicBezTo>
                <a:cubicBezTo>
                  <a:pt x="153341" y="88204"/>
                  <a:pt x="182875" y="154362"/>
                  <a:pt x="198824" y="156134"/>
                </a:cubicBezTo>
                <a:cubicBezTo>
                  <a:pt x="214773" y="157906"/>
                  <a:pt x="255532" y="136050"/>
                  <a:pt x="241355" y="110059"/>
                </a:cubicBezTo>
                <a:cubicBezTo>
                  <a:pt x="227178" y="84068"/>
                  <a:pt x="90136" y="4325"/>
                  <a:pt x="85410" y="1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62F551B5-EE79-DF69-F25D-19CF7D0B34D6}"/>
              </a:ext>
            </a:extLst>
          </p:cNvPr>
          <p:cNvSpPr/>
          <p:nvPr/>
        </p:nvSpPr>
        <p:spPr>
          <a:xfrm>
            <a:off x="4725443" y="3569696"/>
            <a:ext cx="594257" cy="389424"/>
          </a:xfrm>
          <a:custGeom>
            <a:avLst/>
            <a:gdLst>
              <a:gd name="connsiteX0" fmla="*/ 583748 w 594257"/>
              <a:gd name="connsiteY0" fmla="*/ 6388 h 389424"/>
              <a:gd name="connsiteX1" fmla="*/ 176166 w 594257"/>
              <a:gd name="connsiteY1" fmla="*/ 219039 h 389424"/>
              <a:gd name="connsiteX2" fmla="*/ 314390 w 594257"/>
              <a:gd name="connsiteY2" fmla="*/ 155244 h 389424"/>
              <a:gd name="connsiteX3" fmla="*/ 37943 w 594257"/>
              <a:gd name="connsiteY3" fmla="*/ 364351 h 389424"/>
              <a:gd name="connsiteX4" fmla="*/ 2501 w 594257"/>
              <a:gd name="connsiteY4" fmla="*/ 385616 h 389424"/>
              <a:gd name="connsiteX5" fmla="*/ 399450 w 594257"/>
              <a:gd name="connsiteY5" fmla="*/ 155244 h 389424"/>
              <a:gd name="connsiteX6" fmla="*/ 463245 w 594257"/>
              <a:gd name="connsiteY6" fmla="*/ 34741 h 389424"/>
              <a:gd name="connsiteX7" fmla="*/ 310845 w 594257"/>
              <a:gd name="connsiteY7" fmla="*/ 169420 h 389424"/>
              <a:gd name="connsiteX8" fmla="*/ 463245 w 594257"/>
              <a:gd name="connsiteY8" fmla="*/ 63095 h 389424"/>
              <a:gd name="connsiteX9" fmla="*/ 583748 w 594257"/>
              <a:gd name="connsiteY9" fmla="*/ 6388 h 38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257" h="389424">
                <a:moveTo>
                  <a:pt x="583748" y="6388"/>
                </a:moveTo>
                <a:cubicBezTo>
                  <a:pt x="535902" y="32379"/>
                  <a:pt x="221059" y="194230"/>
                  <a:pt x="176166" y="219039"/>
                </a:cubicBezTo>
                <a:cubicBezTo>
                  <a:pt x="131273" y="243848"/>
                  <a:pt x="337427" y="131025"/>
                  <a:pt x="314390" y="155244"/>
                </a:cubicBezTo>
                <a:cubicBezTo>
                  <a:pt x="291353" y="179463"/>
                  <a:pt x="89925" y="325956"/>
                  <a:pt x="37943" y="364351"/>
                </a:cubicBezTo>
                <a:cubicBezTo>
                  <a:pt x="-14039" y="402746"/>
                  <a:pt x="2501" y="385616"/>
                  <a:pt x="2501" y="385616"/>
                </a:cubicBezTo>
                <a:cubicBezTo>
                  <a:pt x="62752" y="350765"/>
                  <a:pt x="322659" y="213723"/>
                  <a:pt x="399450" y="155244"/>
                </a:cubicBezTo>
                <a:cubicBezTo>
                  <a:pt x="476241" y="96765"/>
                  <a:pt x="478012" y="32378"/>
                  <a:pt x="463245" y="34741"/>
                </a:cubicBezTo>
                <a:cubicBezTo>
                  <a:pt x="448478" y="37104"/>
                  <a:pt x="310845" y="164694"/>
                  <a:pt x="310845" y="169420"/>
                </a:cubicBezTo>
                <a:cubicBezTo>
                  <a:pt x="310845" y="174146"/>
                  <a:pt x="423668" y="85542"/>
                  <a:pt x="463245" y="63095"/>
                </a:cubicBezTo>
                <a:cubicBezTo>
                  <a:pt x="502822" y="40649"/>
                  <a:pt x="631594" y="-19603"/>
                  <a:pt x="583748" y="63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B64FD786-E578-63C0-26C6-0DBDD46F0C41}"/>
              </a:ext>
            </a:extLst>
          </p:cNvPr>
          <p:cNvSpPr/>
          <p:nvPr/>
        </p:nvSpPr>
        <p:spPr>
          <a:xfrm>
            <a:off x="4929913" y="3824176"/>
            <a:ext cx="574387" cy="694714"/>
          </a:xfrm>
          <a:custGeom>
            <a:avLst/>
            <a:gdLst>
              <a:gd name="connsiteX0" fmla="*/ 574208 w 574387"/>
              <a:gd name="connsiteY0" fmla="*/ 1 h 694714"/>
              <a:gd name="connsiteX1" fmla="*/ 354468 w 574387"/>
              <a:gd name="connsiteY1" fmla="*/ 219740 h 694714"/>
              <a:gd name="connsiteX2" fmla="*/ 443073 w 574387"/>
              <a:gd name="connsiteY2" fmla="*/ 134680 h 694714"/>
              <a:gd name="connsiteX3" fmla="*/ 347380 w 574387"/>
              <a:gd name="connsiteY3" fmla="*/ 315433 h 694714"/>
              <a:gd name="connsiteX4" fmla="*/ 308394 w 574387"/>
              <a:gd name="connsiteY4" fmla="*/ 474922 h 694714"/>
              <a:gd name="connsiteX5" fmla="*/ 230422 w 574387"/>
              <a:gd name="connsiteY5" fmla="*/ 531629 h 694714"/>
              <a:gd name="connsiteX6" fmla="*/ 50 w 574387"/>
              <a:gd name="connsiteY6" fmla="*/ 694661 h 694714"/>
              <a:gd name="connsiteX7" fmla="*/ 251687 w 574387"/>
              <a:gd name="connsiteY7" fmla="*/ 549350 h 694714"/>
              <a:gd name="connsiteX8" fmla="*/ 311938 w 574387"/>
              <a:gd name="connsiteY8" fmla="*/ 524540 h 694714"/>
              <a:gd name="connsiteX9" fmla="*/ 343836 w 574387"/>
              <a:gd name="connsiteY9" fmla="*/ 301257 h 694714"/>
              <a:gd name="connsiteX10" fmla="*/ 404087 w 574387"/>
              <a:gd name="connsiteY10" fmla="*/ 127591 h 694714"/>
              <a:gd name="connsiteX11" fmla="*/ 311938 w 574387"/>
              <a:gd name="connsiteY11" fmla="*/ 223284 h 694714"/>
              <a:gd name="connsiteX12" fmla="*/ 574208 w 574387"/>
              <a:gd name="connsiteY12" fmla="*/ 1 h 69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387" h="694714">
                <a:moveTo>
                  <a:pt x="574208" y="1"/>
                </a:moveTo>
                <a:cubicBezTo>
                  <a:pt x="581296" y="-590"/>
                  <a:pt x="376324" y="197294"/>
                  <a:pt x="354468" y="219740"/>
                </a:cubicBezTo>
                <a:cubicBezTo>
                  <a:pt x="332612" y="242186"/>
                  <a:pt x="444254" y="118731"/>
                  <a:pt x="443073" y="134680"/>
                </a:cubicBezTo>
                <a:cubicBezTo>
                  <a:pt x="441892" y="150629"/>
                  <a:pt x="369826" y="258726"/>
                  <a:pt x="347380" y="315433"/>
                </a:cubicBezTo>
                <a:cubicBezTo>
                  <a:pt x="324934" y="372140"/>
                  <a:pt x="327887" y="438889"/>
                  <a:pt x="308394" y="474922"/>
                </a:cubicBezTo>
                <a:cubicBezTo>
                  <a:pt x="288901" y="510955"/>
                  <a:pt x="230422" y="531629"/>
                  <a:pt x="230422" y="531629"/>
                </a:cubicBezTo>
                <a:cubicBezTo>
                  <a:pt x="179031" y="568252"/>
                  <a:pt x="-3494" y="691707"/>
                  <a:pt x="50" y="694661"/>
                </a:cubicBezTo>
                <a:cubicBezTo>
                  <a:pt x="3594" y="697615"/>
                  <a:pt x="199706" y="577704"/>
                  <a:pt x="251687" y="549350"/>
                </a:cubicBezTo>
                <a:cubicBezTo>
                  <a:pt x="303668" y="520997"/>
                  <a:pt x="296580" y="565889"/>
                  <a:pt x="311938" y="524540"/>
                </a:cubicBezTo>
                <a:cubicBezTo>
                  <a:pt x="327296" y="483191"/>
                  <a:pt x="328478" y="367415"/>
                  <a:pt x="343836" y="301257"/>
                </a:cubicBezTo>
                <a:cubicBezTo>
                  <a:pt x="359194" y="235099"/>
                  <a:pt x="409403" y="140587"/>
                  <a:pt x="404087" y="127591"/>
                </a:cubicBezTo>
                <a:cubicBezTo>
                  <a:pt x="398771" y="114595"/>
                  <a:pt x="284766" y="243958"/>
                  <a:pt x="311938" y="223284"/>
                </a:cubicBezTo>
                <a:cubicBezTo>
                  <a:pt x="339110" y="202610"/>
                  <a:pt x="567120" y="592"/>
                  <a:pt x="574208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06DC0ED-1D5C-CF91-9858-CE2F54E78694}"/>
              </a:ext>
            </a:extLst>
          </p:cNvPr>
          <p:cNvSpPr/>
          <p:nvPr/>
        </p:nvSpPr>
        <p:spPr>
          <a:xfrm>
            <a:off x="4252916" y="3983593"/>
            <a:ext cx="487330" cy="833269"/>
          </a:xfrm>
          <a:custGeom>
            <a:avLst/>
            <a:gdLst>
              <a:gd name="connsiteX0" fmla="*/ 428954 w 487330"/>
              <a:gd name="connsiteY0" fmla="*/ 72 h 833269"/>
              <a:gd name="connsiteX1" fmla="*/ 482117 w 487330"/>
              <a:gd name="connsiteY1" fmla="*/ 120574 h 833269"/>
              <a:gd name="connsiteX2" fmla="*/ 319084 w 487330"/>
              <a:gd name="connsiteY2" fmla="*/ 294240 h 833269"/>
              <a:gd name="connsiteX3" fmla="*/ 432498 w 487330"/>
              <a:gd name="connsiteY3" fmla="*/ 269430 h 833269"/>
              <a:gd name="connsiteX4" fmla="*/ 184405 w 487330"/>
              <a:gd name="connsiteY4" fmla="*/ 354491 h 833269"/>
              <a:gd name="connsiteX5" fmla="*/ 67447 w 487330"/>
              <a:gd name="connsiteY5" fmla="*/ 485626 h 833269"/>
              <a:gd name="connsiteX6" fmla="*/ 10740 w 487330"/>
              <a:gd name="connsiteY6" fmla="*/ 570686 h 833269"/>
              <a:gd name="connsiteX7" fmla="*/ 283642 w 487330"/>
              <a:gd name="connsiteY7" fmla="*/ 450184 h 833269"/>
              <a:gd name="connsiteX8" fmla="*/ 124154 w 487330"/>
              <a:gd name="connsiteY8" fmla="*/ 556509 h 833269"/>
              <a:gd name="connsiteX9" fmla="*/ 255289 w 487330"/>
              <a:gd name="connsiteY9" fmla="*/ 542333 h 833269"/>
              <a:gd name="connsiteX10" fmla="*/ 343893 w 487330"/>
              <a:gd name="connsiteY10" fmla="*/ 694733 h 833269"/>
              <a:gd name="connsiteX11" fmla="*/ 159596 w 487330"/>
              <a:gd name="connsiteY11" fmla="*/ 832956 h 833269"/>
              <a:gd name="connsiteX12" fmla="*/ 365158 w 487330"/>
              <a:gd name="connsiteY12" fmla="*/ 655747 h 833269"/>
              <a:gd name="connsiteX13" fmla="*/ 308451 w 487330"/>
              <a:gd name="connsiteY13" fmla="*/ 567142 h 833269"/>
              <a:gd name="connsiteX14" fmla="*/ 81624 w 487330"/>
              <a:gd name="connsiteY14" fmla="*/ 577774 h 833269"/>
              <a:gd name="connsiteX15" fmla="*/ 173772 w 487330"/>
              <a:gd name="connsiteY15" fmla="*/ 439551 h 833269"/>
              <a:gd name="connsiteX16" fmla="*/ 49726 w 487330"/>
              <a:gd name="connsiteY16" fmla="*/ 499802 h 833269"/>
              <a:gd name="connsiteX17" fmla="*/ 361614 w 487330"/>
              <a:gd name="connsiteY17" fmla="*/ 230444 h 833269"/>
              <a:gd name="connsiteX18" fmla="*/ 216303 w 487330"/>
              <a:gd name="connsiteY18" fmla="*/ 297784 h 833269"/>
              <a:gd name="connsiteX19" fmla="*/ 343893 w 487330"/>
              <a:gd name="connsiteY19" fmla="*/ 92221 h 833269"/>
              <a:gd name="connsiteX20" fmla="*/ 134786 w 487330"/>
              <a:gd name="connsiteY20" fmla="*/ 425374 h 833269"/>
              <a:gd name="connsiteX21" fmla="*/ 443131 w 487330"/>
              <a:gd name="connsiteY21" fmla="*/ 212723 h 833269"/>
              <a:gd name="connsiteX22" fmla="*/ 482117 w 487330"/>
              <a:gd name="connsiteY22" fmla="*/ 177281 h 833269"/>
              <a:gd name="connsiteX23" fmla="*/ 471484 w 487330"/>
              <a:gd name="connsiteY23" fmla="*/ 81588 h 833269"/>
              <a:gd name="connsiteX24" fmla="*/ 485661 w 487330"/>
              <a:gd name="connsiteY24" fmla="*/ 102854 h 833269"/>
              <a:gd name="connsiteX25" fmla="*/ 428954 w 487330"/>
              <a:gd name="connsiteY25" fmla="*/ 72 h 83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7330" h="833269">
                <a:moveTo>
                  <a:pt x="428954" y="72"/>
                </a:moveTo>
                <a:cubicBezTo>
                  <a:pt x="428363" y="3025"/>
                  <a:pt x="500429" y="71546"/>
                  <a:pt x="482117" y="120574"/>
                </a:cubicBezTo>
                <a:cubicBezTo>
                  <a:pt x="463805" y="169602"/>
                  <a:pt x="327354" y="269431"/>
                  <a:pt x="319084" y="294240"/>
                </a:cubicBezTo>
                <a:cubicBezTo>
                  <a:pt x="310814" y="319049"/>
                  <a:pt x="454944" y="259388"/>
                  <a:pt x="432498" y="269430"/>
                </a:cubicBezTo>
                <a:cubicBezTo>
                  <a:pt x="410052" y="279472"/>
                  <a:pt x="245247" y="318458"/>
                  <a:pt x="184405" y="354491"/>
                </a:cubicBezTo>
                <a:cubicBezTo>
                  <a:pt x="123563" y="390524"/>
                  <a:pt x="96391" y="449594"/>
                  <a:pt x="67447" y="485626"/>
                </a:cubicBezTo>
                <a:cubicBezTo>
                  <a:pt x="38503" y="521658"/>
                  <a:pt x="-25292" y="576593"/>
                  <a:pt x="10740" y="570686"/>
                </a:cubicBezTo>
                <a:cubicBezTo>
                  <a:pt x="46772" y="564779"/>
                  <a:pt x="264740" y="452547"/>
                  <a:pt x="283642" y="450184"/>
                </a:cubicBezTo>
                <a:cubicBezTo>
                  <a:pt x="302544" y="447821"/>
                  <a:pt x="128879" y="541151"/>
                  <a:pt x="124154" y="556509"/>
                </a:cubicBezTo>
                <a:cubicBezTo>
                  <a:pt x="119428" y="571867"/>
                  <a:pt x="218666" y="519296"/>
                  <a:pt x="255289" y="542333"/>
                </a:cubicBezTo>
                <a:cubicBezTo>
                  <a:pt x="291912" y="565370"/>
                  <a:pt x="359842" y="646296"/>
                  <a:pt x="343893" y="694733"/>
                </a:cubicBezTo>
                <a:cubicBezTo>
                  <a:pt x="327944" y="743170"/>
                  <a:pt x="156052" y="839454"/>
                  <a:pt x="159596" y="832956"/>
                </a:cubicBezTo>
                <a:cubicBezTo>
                  <a:pt x="163140" y="826458"/>
                  <a:pt x="340349" y="700049"/>
                  <a:pt x="365158" y="655747"/>
                </a:cubicBezTo>
                <a:cubicBezTo>
                  <a:pt x="389967" y="611445"/>
                  <a:pt x="355707" y="580138"/>
                  <a:pt x="308451" y="567142"/>
                </a:cubicBezTo>
                <a:cubicBezTo>
                  <a:pt x="261195" y="554146"/>
                  <a:pt x="104070" y="599039"/>
                  <a:pt x="81624" y="577774"/>
                </a:cubicBezTo>
                <a:cubicBezTo>
                  <a:pt x="59178" y="556509"/>
                  <a:pt x="179088" y="452546"/>
                  <a:pt x="173772" y="439551"/>
                </a:cubicBezTo>
                <a:cubicBezTo>
                  <a:pt x="168456" y="426556"/>
                  <a:pt x="18419" y="534653"/>
                  <a:pt x="49726" y="499802"/>
                </a:cubicBezTo>
                <a:cubicBezTo>
                  <a:pt x="81033" y="464951"/>
                  <a:pt x="333851" y="264114"/>
                  <a:pt x="361614" y="230444"/>
                </a:cubicBezTo>
                <a:cubicBezTo>
                  <a:pt x="389377" y="196774"/>
                  <a:pt x="219256" y="320821"/>
                  <a:pt x="216303" y="297784"/>
                </a:cubicBezTo>
                <a:cubicBezTo>
                  <a:pt x="213350" y="274747"/>
                  <a:pt x="357479" y="70956"/>
                  <a:pt x="343893" y="92221"/>
                </a:cubicBezTo>
                <a:cubicBezTo>
                  <a:pt x="330307" y="113486"/>
                  <a:pt x="118246" y="405290"/>
                  <a:pt x="134786" y="425374"/>
                </a:cubicBezTo>
                <a:cubicBezTo>
                  <a:pt x="151326" y="445458"/>
                  <a:pt x="385243" y="254072"/>
                  <a:pt x="443131" y="212723"/>
                </a:cubicBezTo>
                <a:cubicBezTo>
                  <a:pt x="501019" y="171374"/>
                  <a:pt x="477392" y="199137"/>
                  <a:pt x="482117" y="177281"/>
                </a:cubicBezTo>
                <a:cubicBezTo>
                  <a:pt x="486842" y="155425"/>
                  <a:pt x="471484" y="81588"/>
                  <a:pt x="471484" y="81588"/>
                </a:cubicBezTo>
                <a:cubicBezTo>
                  <a:pt x="472075" y="69184"/>
                  <a:pt x="493340" y="120575"/>
                  <a:pt x="485661" y="102854"/>
                </a:cubicBezTo>
                <a:cubicBezTo>
                  <a:pt x="477982" y="85133"/>
                  <a:pt x="429545" y="-2881"/>
                  <a:pt x="428954" y="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62693131-050B-09C2-0408-F4935BE8AA28}"/>
              </a:ext>
            </a:extLst>
          </p:cNvPr>
          <p:cNvSpPr/>
          <p:nvPr/>
        </p:nvSpPr>
        <p:spPr>
          <a:xfrm>
            <a:off x="4513266" y="4674774"/>
            <a:ext cx="408145" cy="183861"/>
          </a:xfrm>
          <a:custGeom>
            <a:avLst/>
            <a:gdLst>
              <a:gd name="connsiteX0" fmla="*/ 9115 w 408145"/>
              <a:gd name="connsiteY0" fmla="*/ 170128 h 183861"/>
              <a:gd name="connsiteX1" fmla="*/ 246576 w 408145"/>
              <a:gd name="connsiteY1" fmla="*/ 60259 h 183861"/>
              <a:gd name="connsiteX2" fmla="*/ 257208 w 408145"/>
              <a:gd name="connsiteY2" fmla="*/ 7 h 183861"/>
              <a:gd name="connsiteX3" fmla="*/ 406064 w 408145"/>
              <a:gd name="connsiteY3" fmla="*/ 63803 h 183861"/>
              <a:gd name="connsiteX4" fmla="*/ 335181 w 408145"/>
              <a:gd name="connsiteY4" fmla="*/ 17728 h 183861"/>
              <a:gd name="connsiteX5" fmla="*/ 207590 w 408145"/>
              <a:gd name="connsiteY5" fmla="*/ 60259 h 183861"/>
              <a:gd name="connsiteX6" fmla="*/ 62278 w 408145"/>
              <a:gd name="connsiteY6" fmla="*/ 170128 h 183861"/>
              <a:gd name="connsiteX7" fmla="*/ 9115 w 408145"/>
              <a:gd name="connsiteY7" fmla="*/ 170128 h 18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145" h="183861">
                <a:moveTo>
                  <a:pt x="9115" y="170128"/>
                </a:moveTo>
                <a:cubicBezTo>
                  <a:pt x="39831" y="151816"/>
                  <a:pt x="205227" y="88612"/>
                  <a:pt x="246576" y="60259"/>
                </a:cubicBezTo>
                <a:cubicBezTo>
                  <a:pt x="287925" y="31906"/>
                  <a:pt x="230627" y="-584"/>
                  <a:pt x="257208" y="7"/>
                </a:cubicBezTo>
                <a:cubicBezTo>
                  <a:pt x="283789" y="598"/>
                  <a:pt x="393069" y="60849"/>
                  <a:pt x="406064" y="63803"/>
                </a:cubicBezTo>
                <a:cubicBezTo>
                  <a:pt x="419060" y="66756"/>
                  <a:pt x="368260" y="18319"/>
                  <a:pt x="335181" y="17728"/>
                </a:cubicBezTo>
                <a:cubicBezTo>
                  <a:pt x="302102" y="17137"/>
                  <a:pt x="253074" y="34859"/>
                  <a:pt x="207590" y="60259"/>
                </a:cubicBezTo>
                <a:cubicBezTo>
                  <a:pt x="162106" y="85659"/>
                  <a:pt x="91813" y="151817"/>
                  <a:pt x="62278" y="170128"/>
                </a:cubicBezTo>
                <a:cubicBezTo>
                  <a:pt x="32743" y="188439"/>
                  <a:pt x="-21601" y="188440"/>
                  <a:pt x="9115" y="1701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B9ABBDCE-C89C-C97C-0364-1329835C6F13}"/>
              </a:ext>
            </a:extLst>
          </p:cNvPr>
          <p:cNvSpPr/>
          <p:nvPr/>
        </p:nvSpPr>
        <p:spPr>
          <a:xfrm>
            <a:off x="4901175" y="1592426"/>
            <a:ext cx="311756" cy="504496"/>
          </a:xfrm>
          <a:custGeom>
            <a:avLst/>
            <a:gdLst>
              <a:gd name="connsiteX0" fmla="*/ 1025 w 311756"/>
              <a:gd name="connsiteY0" fmla="*/ 1424 h 504496"/>
              <a:gd name="connsiteX1" fmla="*/ 188350 w 311756"/>
              <a:gd name="connsiteY1" fmla="*/ 315749 h 504496"/>
              <a:gd name="connsiteX2" fmla="*/ 159775 w 311756"/>
              <a:gd name="connsiteY2" fmla="*/ 271299 h 504496"/>
              <a:gd name="connsiteX3" fmla="*/ 305825 w 311756"/>
              <a:gd name="connsiteY3" fmla="*/ 496724 h 504496"/>
              <a:gd name="connsiteX4" fmla="*/ 264550 w 311756"/>
              <a:gd name="connsiteY4" fmla="*/ 433224 h 504496"/>
              <a:gd name="connsiteX5" fmla="*/ 93100 w 311756"/>
              <a:gd name="connsiteY5" fmla="*/ 245899 h 504496"/>
              <a:gd name="connsiteX6" fmla="*/ 169300 w 311756"/>
              <a:gd name="connsiteY6" fmla="*/ 334799 h 504496"/>
              <a:gd name="connsiteX7" fmla="*/ 61350 w 311756"/>
              <a:gd name="connsiteY7" fmla="*/ 195099 h 504496"/>
              <a:gd name="connsiteX8" fmla="*/ 213750 w 311756"/>
              <a:gd name="connsiteY8" fmla="*/ 306224 h 504496"/>
              <a:gd name="connsiteX9" fmla="*/ 118500 w 311756"/>
              <a:gd name="connsiteY9" fmla="*/ 204624 h 504496"/>
              <a:gd name="connsiteX10" fmla="*/ 1025 w 311756"/>
              <a:gd name="connsiteY10" fmla="*/ 1424 h 50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56" h="504496">
                <a:moveTo>
                  <a:pt x="1025" y="1424"/>
                </a:moveTo>
                <a:cubicBezTo>
                  <a:pt x="12667" y="19945"/>
                  <a:pt x="161892" y="270770"/>
                  <a:pt x="188350" y="315749"/>
                </a:cubicBezTo>
                <a:cubicBezTo>
                  <a:pt x="214808" y="360728"/>
                  <a:pt x="159775" y="271299"/>
                  <a:pt x="159775" y="271299"/>
                </a:cubicBezTo>
                <a:lnTo>
                  <a:pt x="305825" y="496724"/>
                </a:lnTo>
                <a:cubicBezTo>
                  <a:pt x="323288" y="523712"/>
                  <a:pt x="300004" y="475028"/>
                  <a:pt x="264550" y="433224"/>
                </a:cubicBezTo>
                <a:cubicBezTo>
                  <a:pt x="229096" y="391420"/>
                  <a:pt x="108975" y="262303"/>
                  <a:pt x="93100" y="245899"/>
                </a:cubicBezTo>
                <a:cubicBezTo>
                  <a:pt x="77225" y="229495"/>
                  <a:pt x="174592" y="343266"/>
                  <a:pt x="169300" y="334799"/>
                </a:cubicBezTo>
                <a:cubicBezTo>
                  <a:pt x="164008" y="326332"/>
                  <a:pt x="53942" y="199862"/>
                  <a:pt x="61350" y="195099"/>
                </a:cubicBezTo>
                <a:cubicBezTo>
                  <a:pt x="68758" y="190337"/>
                  <a:pt x="204225" y="304637"/>
                  <a:pt x="213750" y="306224"/>
                </a:cubicBezTo>
                <a:cubicBezTo>
                  <a:pt x="223275" y="307812"/>
                  <a:pt x="157129" y="259128"/>
                  <a:pt x="118500" y="204624"/>
                </a:cubicBezTo>
                <a:cubicBezTo>
                  <a:pt x="79871" y="150120"/>
                  <a:pt x="-10617" y="-17097"/>
                  <a:pt x="1025" y="14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DE109D2F-1552-28AF-21FE-0DB7B2D64008}"/>
              </a:ext>
            </a:extLst>
          </p:cNvPr>
          <p:cNvSpPr/>
          <p:nvPr/>
        </p:nvSpPr>
        <p:spPr>
          <a:xfrm>
            <a:off x="5228814" y="2352400"/>
            <a:ext cx="281054" cy="693246"/>
          </a:xfrm>
          <a:custGeom>
            <a:avLst/>
            <a:gdLst>
              <a:gd name="connsiteX0" fmla="*/ 124236 w 281054"/>
              <a:gd name="connsiteY0" fmla="*/ 275 h 693246"/>
              <a:gd name="connsiteX1" fmla="*/ 270286 w 281054"/>
              <a:gd name="connsiteY1" fmla="*/ 467000 h 693246"/>
              <a:gd name="connsiteX2" fmla="*/ 257586 w 281054"/>
              <a:gd name="connsiteY2" fmla="*/ 419375 h 693246"/>
              <a:gd name="connsiteX3" fmla="*/ 279811 w 281054"/>
              <a:gd name="connsiteY3" fmla="*/ 622575 h 693246"/>
              <a:gd name="connsiteX4" fmla="*/ 213136 w 281054"/>
              <a:gd name="connsiteY4" fmla="*/ 536850 h 693246"/>
              <a:gd name="connsiteX5" fmla="*/ 124236 w 281054"/>
              <a:gd name="connsiteY5" fmla="*/ 451125 h 693246"/>
              <a:gd name="connsiteX6" fmla="*/ 32161 w 281054"/>
              <a:gd name="connsiteY6" fmla="*/ 371750 h 693246"/>
              <a:gd name="connsiteX7" fmla="*/ 44861 w 281054"/>
              <a:gd name="connsiteY7" fmla="*/ 470175 h 693246"/>
              <a:gd name="connsiteX8" fmla="*/ 60736 w 281054"/>
              <a:gd name="connsiteY8" fmla="*/ 692425 h 693246"/>
              <a:gd name="connsiteX9" fmla="*/ 28986 w 281054"/>
              <a:gd name="connsiteY9" fmla="*/ 536850 h 693246"/>
              <a:gd name="connsiteX10" fmla="*/ 411 w 281054"/>
              <a:gd name="connsiteY10" fmla="*/ 317775 h 693246"/>
              <a:gd name="connsiteX11" fmla="*/ 51211 w 281054"/>
              <a:gd name="connsiteY11" fmla="*/ 454300 h 693246"/>
              <a:gd name="connsiteX12" fmla="*/ 41686 w 281054"/>
              <a:gd name="connsiteY12" fmla="*/ 359050 h 693246"/>
              <a:gd name="connsiteX13" fmla="*/ 222661 w 281054"/>
              <a:gd name="connsiteY13" fmla="*/ 581300 h 693246"/>
              <a:gd name="connsiteX14" fmla="*/ 222661 w 281054"/>
              <a:gd name="connsiteY14" fmla="*/ 514625 h 693246"/>
              <a:gd name="connsiteX15" fmla="*/ 254411 w 281054"/>
              <a:gd name="connsiteY15" fmla="*/ 543200 h 693246"/>
              <a:gd name="connsiteX16" fmla="*/ 213136 w 281054"/>
              <a:gd name="connsiteY16" fmla="*/ 295550 h 693246"/>
              <a:gd name="connsiteX17" fmla="*/ 213136 w 281054"/>
              <a:gd name="connsiteY17" fmla="*/ 397150 h 693246"/>
              <a:gd name="connsiteX18" fmla="*/ 124236 w 281054"/>
              <a:gd name="connsiteY18" fmla="*/ 275 h 69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1054" h="693246">
                <a:moveTo>
                  <a:pt x="124236" y="275"/>
                </a:moveTo>
                <a:cubicBezTo>
                  <a:pt x="133761" y="11917"/>
                  <a:pt x="248061" y="397150"/>
                  <a:pt x="270286" y="467000"/>
                </a:cubicBezTo>
                <a:cubicBezTo>
                  <a:pt x="292511" y="536850"/>
                  <a:pt x="255999" y="393446"/>
                  <a:pt x="257586" y="419375"/>
                </a:cubicBezTo>
                <a:cubicBezTo>
                  <a:pt x="259174" y="445304"/>
                  <a:pt x="287219" y="602996"/>
                  <a:pt x="279811" y="622575"/>
                </a:cubicBezTo>
                <a:cubicBezTo>
                  <a:pt x="272403" y="642154"/>
                  <a:pt x="239065" y="565425"/>
                  <a:pt x="213136" y="536850"/>
                </a:cubicBezTo>
                <a:cubicBezTo>
                  <a:pt x="187207" y="508275"/>
                  <a:pt x="154398" y="478642"/>
                  <a:pt x="124236" y="451125"/>
                </a:cubicBezTo>
                <a:cubicBezTo>
                  <a:pt x="94074" y="423608"/>
                  <a:pt x="45390" y="368575"/>
                  <a:pt x="32161" y="371750"/>
                </a:cubicBezTo>
                <a:cubicBezTo>
                  <a:pt x="18932" y="374925"/>
                  <a:pt x="40099" y="416729"/>
                  <a:pt x="44861" y="470175"/>
                </a:cubicBezTo>
                <a:cubicBezTo>
                  <a:pt x="49623" y="523621"/>
                  <a:pt x="63382" y="681312"/>
                  <a:pt x="60736" y="692425"/>
                </a:cubicBezTo>
                <a:cubicBezTo>
                  <a:pt x="58090" y="703538"/>
                  <a:pt x="39040" y="599292"/>
                  <a:pt x="28986" y="536850"/>
                </a:cubicBezTo>
                <a:cubicBezTo>
                  <a:pt x="18932" y="474408"/>
                  <a:pt x="-3293" y="331533"/>
                  <a:pt x="411" y="317775"/>
                </a:cubicBezTo>
                <a:cubicBezTo>
                  <a:pt x="4115" y="304017"/>
                  <a:pt x="44332" y="447421"/>
                  <a:pt x="51211" y="454300"/>
                </a:cubicBezTo>
                <a:cubicBezTo>
                  <a:pt x="58090" y="461179"/>
                  <a:pt x="13111" y="337883"/>
                  <a:pt x="41686" y="359050"/>
                </a:cubicBezTo>
                <a:cubicBezTo>
                  <a:pt x="70261" y="380217"/>
                  <a:pt x="192499" y="555371"/>
                  <a:pt x="222661" y="581300"/>
                </a:cubicBezTo>
                <a:cubicBezTo>
                  <a:pt x="252823" y="607229"/>
                  <a:pt x="217369" y="520975"/>
                  <a:pt x="222661" y="514625"/>
                </a:cubicBezTo>
                <a:cubicBezTo>
                  <a:pt x="227953" y="508275"/>
                  <a:pt x="255998" y="579712"/>
                  <a:pt x="254411" y="543200"/>
                </a:cubicBezTo>
                <a:cubicBezTo>
                  <a:pt x="252824" y="506688"/>
                  <a:pt x="220015" y="319892"/>
                  <a:pt x="213136" y="295550"/>
                </a:cubicBezTo>
                <a:cubicBezTo>
                  <a:pt x="206257" y="271208"/>
                  <a:pt x="224248" y="444775"/>
                  <a:pt x="213136" y="397150"/>
                </a:cubicBezTo>
                <a:cubicBezTo>
                  <a:pt x="202024" y="349525"/>
                  <a:pt x="114711" y="-11367"/>
                  <a:pt x="124236" y="2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A0109A0A-C516-A259-2655-ADF716DE901B}"/>
              </a:ext>
            </a:extLst>
          </p:cNvPr>
          <p:cNvSpPr/>
          <p:nvPr/>
        </p:nvSpPr>
        <p:spPr>
          <a:xfrm>
            <a:off x="5287594" y="3133659"/>
            <a:ext cx="292588" cy="245643"/>
          </a:xfrm>
          <a:custGeom>
            <a:avLst/>
            <a:gdLst>
              <a:gd name="connsiteX0" fmla="*/ 141656 w 292588"/>
              <a:gd name="connsiteY0" fmla="*/ 66 h 245643"/>
              <a:gd name="connsiteX1" fmla="*/ 287706 w 292588"/>
              <a:gd name="connsiteY1" fmla="*/ 50866 h 245643"/>
              <a:gd name="connsiteX2" fmla="*/ 128956 w 292588"/>
              <a:gd name="connsiteY2" fmla="*/ 152466 h 245643"/>
              <a:gd name="connsiteX3" fmla="*/ 290881 w 292588"/>
              <a:gd name="connsiteY3" fmla="*/ 111191 h 245643"/>
              <a:gd name="connsiteX4" fmla="*/ 1956 w 292588"/>
              <a:gd name="connsiteY4" fmla="*/ 244541 h 245643"/>
              <a:gd name="connsiteX5" fmla="*/ 160706 w 292588"/>
              <a:gd name="connsiteY5" fmla="*/ 174691 h 245643"/>
              <a:gd name="connsiteX6" fmla="*/ 90856 w 292588"/>
              <a:gd name="connsiteY6" fmla="*/ 174691 h 245643"/>
              <a:gd name="connsiteX7" fmla="*/ 221031 w 292588"/>
              <a:gd name="connsiteY7" fmla="*/ 101666 h 245643"/>
              <a:gd name="connsiteX8" fmla="*/ 278181 w 292588"/>
              <a:gd name="connsiteY8" fmla="*/ 79441 h 245643"/>
              <a:gd name="connsiteX9" fmla="*/ 268656 w 292588"/>
              <a:gd name="connsiteY9" fmla="*/ 60391 h 245643"/>
              <a:gd name="connsiteX10" fmla="*/ 141656 w 292588"/>
              <a:gd name="connsiteY10" fmla="*/ 66 h 24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588" h="245643">
                <a:moveTo>
                  <a:pt x="141656" y="66"/>
                </a:moveTo>
                <a:cubicBezTo>
                  <a:pt x="144831" y="-1521"/>
                  <a:pt x="289823" y="25466"/>
                  <a:pt x="287706" y="50866"/>
                </a:cubicBezTo>
                <a:cubicBezTo>
                  <a:pt x="285589" y="76266"/>
                  <a:pt x="128427" y="142412"/>
                  <a:pt x="128956" y="152466"/>
                </a:cubicBezTo>
                <a:cubicBezTo>
                  <a:pt x="129485" y="162520"/>
                  <a:pt x="312048" y="95845"/>
                  <a:pt x="290881" y="111191"/>
                </a:cubicBezTo>
                <a:cubicBezTo>
                  <a:pt x="269714" y="126537"/>
                  <a:pt x="23652" y="233958"/>
                  <a:pt x="1956" y="244541"/>
                </a:cubicBezTo>
                <a:cubicBezTo>
                  <a:pt x="-19740" y="255124"/>
                  <a:pt x="145890" y="186333"/>
                  <a:pt x="160706" y="174691"/>
                </a:cubicBezTo>
                <a:cubicBezTo>
                  <a:pt x="175522" y="163049"/>
                  <a:pt x="80802" y="186862"/>
                  <a:pt x="90856" y="174691"/>
                </a:cubicBezTo>
                <a:cubicBezTo>
                  <a:pt x="100910" y="162520"/>
                  <a:pt x="189810" y="117541"/>
                  <a:pt x="221031" y="101666"/>
                </a:cubicBezTo>
                <a:cubicBezTo>
                  <a:pt x="252252" y="85791"/>
                  <a:pt x="278181" y="79441"/>
                  <a:pt x="278181" y="79441"/>
                </a:cubicBezTo>
                <a:cubicBezTo>
                  <a:pt x="286119" y="72562"/>
                  <a:pt x="286118" y="71503"/>
                  <a:pt x="268656" y="60391"/>
                </a:cubicBezTo>
                <a:cubicBezTo>
                  <a:pt x="251194" y="49279"/>
                  <a:pt x="138481" y="1653"/>
                  <a:pt x="141656" y="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63D72137-CCD6-FAF2-68FC-FB16EC6D6B47}"/>
              </a:ext>
            </a:extLst>
          </p:cNvPr>
          <p:cNvSpPr/>
          <p:nvPr/>
        </p:nvSpPr>
        <p:spPr>
          <a:xfrm>
            <a:off x="5373142" y="3285929"/>
            <a:ext cx="326061" cy="430274"/>
          </a:xfrm>
          <a:custGeom>
            <a:avLst/>
            <a:gdLst>
              <a:gd name="connsiteX0" fmla="*/ 325983 w 326061"/>
              <a:gd name="connsiteY0" fmla="*/ 196 h 430274"/>
              <a:gd name="connsiteX1" fmla="*/ 218033 w 326061"/>
              <a:gd name="connsiteY1" fmla="*/ 133546 h 430274"/>
              <a:gd name="connsiteX2" fmla="*/ 135483 w 326061"/>
              <a:gd name="connsiteY2" fmla="*/ 324046 h 430274"/>
              <a:gd name="connsiteX3" fmla="*/ 157708 w 326061"/>
              <a:gd name="connsiteY3" fmla="*/ 273246 h 430274"/>
              <a:gd name="connsiteX4" fmla="*/ 116433 w 326061"/>
              <a:gd name="connsiteY4" fmla="*/ 425646 h 430274"/>
              <a:gd name="connsiteX5" fmla="*/ 94208 w 326061"/>
              <a:gd name="connsiteY5" fmla="*/ 381196 h 430274"/>
              <a:gd name="connsiteX6" fmla="*/ 18008 w 326061"/>
              <a:gd name="connsiteY6" fmla="*/ 282771 h 430274"/>
              <a:gd name="connsiteX7" fmla="*/ 2133 w 326061"/>
              <a:gd name="connsiteY7" fmla="*/ 149421 h 430274"/>
              <a:gd name="connsiteX8" fmla="*/ 52933 w 326061"/>
              <a:gd name="connsiteY8" fmla="*/ 400246 h 430274"/>
              <a:gd name="connsiteX9" fmla="*/ 87858 w 326061"/>
              <a:gd name="connsiteY9" fmla="*/ 349446 h 430274"/>
              <a:gd name="connsiteX10" fmla="*/ 125958 w 326061"/>
              <a:gd name="connsiteY10" fmla="*/ 339921 h 430274"/>
              <a:gd name="connsiteX11" fmla="*/ 122783 w 326061"/>
              <a:gd name="connsiteY11" fmla="*/ 381196 h 430274"/>
              <a:gd name="connsiteX12" fmla="*/ 176758 w 326061"/>
              <a:gd name="connsiteY12" fmla="*/ 203396 h 430274"/>
              <a:gd name="connsiteX13" fmla="*/ 132308 w 326061"/>
              <a:gd name="connsiteY13" fmla="*/ 108146 h 430274"/>
              <a:gd name="connsiteX14" fmla="*/ 75158 w 326061"/>
              <a:gd name="connsiteY14" fmla="*/ 111321 h 430274"/>
              <a:gd name="connsiteX15" fmla="*/ 151358 w 326061"/>
              <a:gd name="connsiteY15" fmla="*/ 152596 h 430274"/>
              <a:gd name="connsiteX16" fmla="*/ 233908 w 326061"/>
              <a:gd name="connsiteY16" fmla="*/ 104971 h 430274"/>
              <a:gd name="connsiteX17" fmla="*/ 325983 w 326061"/>
              <a:gd name="connsiteY17" fmla="*/ 196 h 4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061" h="430274">
                <a:moveTo>
                  <a:pt x="325983" y="196"/>
                </a:moveTo>
                <a:cubicBezTo>
                  <a:pt x="323337" y="4958"/>
                  <a:pt x="249783" y="79571"/>
                  <a:pt x="218033" y="133546"/>
                </a:cubicBezTo>
                <a:cubicBezTo>
                  <a:pt x="186283" y="187521"/>
                  <a:pt x="145537" y="300763"/>
                  <a:pt x="135483" y="324046"/>
                </a:cubicBezTo>
                <a:cubicBezTo>
                  <a:pt x="125429" y="347329"/>
                  <a:pt x="160883" y="256313"/>
                  <a:pt x="157708" y="273246"/>
                </a:cubicBezTo>
                <a:cubicBezTo>
                  <a:pt x="154533" y="290179"/>
                  <a:pt x="127016" y="407654"/>
                  <a:pt x="116433" y="425646"/>
                </a:cubicBezTo>
                <a:cubicBezTo>
                  <a:pt x="105850" y="443638"/>
                  <a:pt x="110612" y="405008"/>
                  <a:pt x="94208" y="381196"/>
                </a:cubicBezTo>
                <a:cubicBezTo>
                  <a:pt x="77804" y="357384"/>
                  <a:pt x="33354" y="321400"/>
                  <a:pt x="18008" y="282771"/>
                </a:cubicBezTo>
                <a:cubicBezTo>
                  <a:pt x="2662" y="244142"/>
                  <a:pt x="-3688" y="129842"/>
                  <a:pt x="2133" y="149421"/>
                </a:cubicBezTo>
                <a:cubicBezTo>
                  <a:pt x="7954" y="169000"/>
                  <a:pt x="38646" y="366909"/>
                  <a:pt x="52933" y="400246"/>
                </a:cubicBezTo>
                <a:cubicBezTo>
                  <a:pt x="67220" y="433583"/>
                  <a:pt x="75687" y="359500"/>
                  <a:pt x="87858" y="349446"/>
                </a:cubicBezTo>
                <a:cubicBezTo>
                  <a:pt x="100029" y="339392"/>
                  <a:pt x="120137" y="334629"/>
                  <a:pt x="125958" y="339921"/>
                </a:cubicBezTo>
                <a:cubicBezTo>
                  <a:pt x="131779" y="345213"/>
                  <a:pt x="114316" y="403950"/>
                  <a:pt x="122783" y="381196"/>
                </a:cubicBezTo>
                <a:cubicBezTo>
                  <a:pt x="131250" y="358442"/>
                  <a:pt x="175170" y="248904"/>
                  <a:pt x="176758" y="203396"/>
                </a:cubicBezTo>
                <a:cubicBezTo>
                  <a:pt x="178345" y="157888"/>
                  <a:pt x="149241" y="123492"/>
                  <a:pt x="132308" y="108146"/>
                </a:cubicBezTo>
                <a:cubicBezTo>
                  <a:pt x="115375" y="92800"/>
                  <a:pt x="71983" y="103913"/>
                  <a:pt x="75158" y="111321"/>
                </a:cubicBezTo>
                <a:cubicBezTo>
                  <a:pt x="78333" y="118729"/>
                  <a:pt x="124900" y="153654"/>
                  <a:pt x="151358" y="152596"/>
                </a:cubicBezTo>
                <a:cubicBezTo>
                  <a:pt x="177816" y="151538"/>
                  <a:pt x="203746" y="131429"/>
                  <a:pt x="233908" y="104971"/>
                </a:cubicBezTo>
                <a:cubicBezTo>
                  <a:pt x="264070" y="78513"/>
                  <a:pt x="328629" y="-4566"/>
                  <a:pt x="325983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A99DFFDB-2071-06A3-4C12-4A9252F62206}"/>
              </a:ext>
            </a:extLst>
          </p:cNvPr>
          <p:cNvSpPr/>
          <p:nvPr/>
        </p:nvSpPr>
        <p:spPr>
          <a:xfrm>
            <a:off x="4647466" y="3740918"/>
            <a:ext cx="799677" cy="981732"/>
          </a:xfrm>
          <a:custGeom>
            <a:avLst/>
            <a:gdLst>
              <a:gd name="connsiteX0" fmla="*/ 797659 w 799677"/>
              <a:gd name="connsiteY0" fmla="*/ 2407 h 981732"/>
              <a:gd name="connsiteX1" fmla="*/ 343634 w 799677"/>
              <a:gd name="connsiteY1" fmla="*/ 373882 h 981732"/>
              <a:gd name="connsiteX2" fmla="*/ 400784 w 799677"/>
              <a:gd name="connsiteY2" fmla="*/ 389757 h 981732"/>
              <a:gd name="connsiteX3" fmla="*/ 248384 w 799677"/>
              <a:gd name="connsiteY3" fmla="*/ 519932 h 981732"/>
              <a:gd name="connsiteX4" fmla="*/ 734 w 799677"/>
              <a:gd name="connsiteY4" fmla="*/ 980307 h 981732"/>
              <a:gd name="connsiteX5" fmla="*/ 178534 w 799677"/>
              <a:gd name="connsiteY5" fmla="*/ 653282 h 981732"/>
              <a:gd name="connsiteX6" fmla="*/ 359509 w 799677"/>
              <a:gd name="connsiteY6" fmla="*/ 345307 h 981732"/>
              <a:gd name="connsiteX7" fmla="*/ 359509 w 799677"/>
              <a:gd name="connsiteY7" fmla="*/ 348482 h 981732"/>
              <a:gd name="connsiteX8" fmla="*/ 530959 w 799677"/>
              <a:gd name="connsiteY8" fmla="*/ 97657 h 981732"/>
              <a:gd name="connsiteX9" fmla="*/ 372209 w 799677"/>
              <a:gd name="connsiteY9" fmla="*/ 373882 h 981732"/>
              <a:gd name="connsiteX10" fmla="*/ 505559 w 799677"/>
              <a:gd name="connsiteY10" fmla="*/ 221482 h 981732"/>
              <a:gd name="connsiteX11" fmla="*/ 797659 w 799677"/>
              <a:gd name="connsiteY11" fmla="*/ 2407 h 9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677" h="981732">
                <a:moveTo>
                  <a:pt x="797659" y="2407"/>
                </a:moveTo>
                <a:cubicBezTo>
                  <a:pt x="770671" y="27807"/>
                  <a:pt x="409780" y="309324"/>
                  <a:pt x="343634" y="373882"/>
                </a:cubicBezTo>
                <a:cubicBezTo>
                  <a:pt x="277488" y="438440"/>
                  <a:pt x="416659" y="365415"/>
                  <a:pt x="400784" y="389757"/>
                </a:cubicBezTo>
                <a:cubicBezTo>
                  <a:pt x="384909" y="414099"/>
                  <a:pt x="315059" y="421507"/>
                  <a:pt x="248384" y="519932"/>
                </a:cubicBezTo>
                <a:cubicBezTo>
                  <a:pt x="181709" y="618357"/>
                  <a:pt x="12376" y="958082"/>
                  <a:pt x="734" y="980307"/>
                </a:cubicBezTo>
                <a:cubicBezTo>
                  <a:pt x="-10908" y="1002532"/>
                  <a:pt x="118738" y="759115"/>
                  <a:pt x="178534" y="653282"/>
                </a:cubicBezTo>
                <a:cubicBezTo>
                  <a:pt x="238330" y="547449"/>
                  <a:pt x="359509" y="345307"/>
                  <a:pt x="359509" y="345307"/>
                </a:cubicBezTo>
                <a:cubicBezTo>
                  <a:pt x="389671" y="294507"/>
                  <a:pt x="330934" y="389757"/>
                  <a:pt x="359509" y="348482"/>
                </a:cubicBezTo>
                <a:cubicBezTo>
                  <a:pt x="388084" y="307207"/>
                  <a:pt x="528842" y="93424"/>
                  <a:pt x="530959" y="97657"/>
                </a:cubicBezTo>
                <a:cubicBezTo>
                  <a:pt x="533076" y="101890"/>
                  <a:pt x="376442" y="353245"/>
                  <a:pt x="372209" y="373882"/>
                </a:cubicBezTo>
                <a:cubicBezTo>
                  <a:pt x="367976" y="394519"/>
                  <a:pt x="437826" y="283395"/>
                  <a:pt x="505559" y="221482"/>
                </a:cubicBezTo>
                <a:cubicBezTo>
                  <a:pt x="573292" y="159570"/>
                  <a:pt x="824647" y="-22993"/>
                  <a:pt x="797659" y="24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5DB3F40D-C0AD-E6F5-058B-97A9573C186A}"/>
              </a:ext>
            </a:extLst>
          </p:cNvPr>
          <p:cNvSpPr/>
          <p:nvPr/>
        </p:nvSpPr>
        <p:spPr>
          <a:xfrm>
            <a:off x="482561" y="1228477"/>
            <a:ext cx="235129" cy="118646"/>
          </a:xfrm>
          <a:custGeom>
            <a:avLst/>
            <a:gdLst>
              <a:gd name="connsiteX0" fmla="*/ 39 w 235129"/>
              <a:gd name="connsiteY0" fmla="*/ 47873 h 118646"/>
              <a:gd name="connsiteX1" fmla="*/ 158789 w 235129"/>
              <a:gd name="connsiteY1" fmla="*/ 101848 h 118646"/>
              <a:gd name="connsiteX2" fmla="*/ 187364 w 235129"/>
              <a:gd name="connsiteY2" fmla="*/ 57398 h 118646"/>
              <a:gd name="connsiteX3" fmla="*/ 187364 w 235129"/>
              <a:gd name="connsiteY3" fmla="*/ 117723 h 118646"/>
              <a:gd name="connsiteX4" fmla="*/ 234989 w 235129"/>
              <a:gd name="connsiteY4" fmla="*/ 248 h 118646"/>
              <a:gd name="connsiteX5" fmla="*/ 200064 w 235129"/>
              <a:gd name="connsiteY5" fmla="*/ 85973 h 118646"/>
              <a:gd name="connsiteX6" fmla="*/ 146089 w 235129"/>
              <a:gd name="connsiteY6" fmla="*/ 60573 h 118646"/>
              <a:gd name="connsiteX7" fmla="*/ 174664 w 235129"/>
              <a:gd name="connsiteY7" fmla="*/ 101848 h 118646"/>
              <a:gd name="connsiteX8" fmla="*/ 39 w 235129"/>
              <a:gd name="connsiteY8" fmla="*/ 47873 h 1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29" h="118646">
                <a:moveTo>
                  <a:pt x="39" y="47873"/>
                </a:moveTo>
                <a:cubicBezTo>
                  <a:pt x="-2607" y="47873"/>
                  <a:pt x="127568" y="100261"/>
                  <a:pt x="158789" y="101848"/>
                </a:cubicBezTo>
                <a:cubicBezTo>
                  <a:pt x="190010" y="103435"/>
                  <a:pt x="182602" y="54752"/>
                  <a:pt x="187364" y="57398"/>
                </a:cubicBezTo>
                <a:cubicBezTo>
                  <a:pt x="192126" y="60044"/>
                  <a:pt x="179427" y="127248"/>
                  <a:pt x="187364" y="117723"/>
                </a:cubicBezTo>
                <a:cubicBezTo>
                  <a:pt x="195301" y="108198"/>
                  <a:pt x="232872" y="5540"/>
                  <a:pt x="234989" y="248"/>
                </a:cubicBezTo>
                <a:cubicBezTo>
                  <a:pt x="237106" y="-5044"/>
                  <a:pt x="214881" y="75919"/>
                  <a:pt x="200064" y="85973"/>
                </a:cubicBezTo>
                <a:cubicBezTo>
                  <a:pt x="185247" y="96027"/>
                  <a:pt x="150322" y="57927"/>
                  <a:pt x="146089" y="60573"/>
                </a:cubicBezTo>
                <a:cubicBezTo>
                  <a:pt x="141856" y="63219"/>
                  <a:pt x="192656" y="100261"/>
                  <a:pt x="174664" y="101848"/>
                </a:cubicBezTo>
                <a:cubicBezTo>
                  <a:pt x="156672" y="103436"/>
                  <a:pt x="2685" y="47873"/>
                  <a:pt x="39" y="478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024348CC-58ED-2271-9408-2DB263637E5E}"/>
              </a:ext>
            </a:extLst>
          </p:cNvPr>
          <p:cNvSpPr/>
          <p:nvPr/>
        </p:nvSpPr>
        <p:spPr>
          <a:xfrm>
            <a:off x="917026" y="1196955"/>
            <a:ext cx="166294" cy="355734"/>
          </a:xfrm>
          <a:custGeom>
            <a:avLst/>
            <a:gdLst>
              <a:gd name="connsiteX0" fmla="*/ 549 w 166294"/>
              <a:gd name="connsiteY0" fmla="*/ 20 h 355734"/>
              <a:gd name="connsiteX1" fmla="*/ 137074 w 166294"/>
              <a:gd name="connsiteY1" fmla="*/ 180995 h 355734"/>
              <a:gd name="connsiteX2" fmla="*/ 146599 w 166294"/>
              <a:gd name="connsiteY2" fmla="*/ 142895 h 355734"/>
              <a:gd name="connsiteX3" fmla="*/ 152949 w 166294"/>
              <a:gd name="connsiteY3" fmla="*/ 219095 h 355734"/>
              <a:gd name="connsiteX4" fmla="*/ 162474 w 166294"/>
              <a:gd name="connsiteY4" fmla="*/ 355620 h 355734"/>
              <a:gd name="connsiteX5" fmla="*/ 162474 w 166294"/>
              <a:gd name="connsiteY5" fmla="*/ 241320 h 355734"/>
              <a:gd name="connsiteX6" fmla="*/ 156124 w 166294"/>
              <a:gd name="connsiteY6" fmla="*/ 168295 h 355734"/>
              <a:gd name="connsiteX7" fmla="*/ 48174 w 166294"/>
              <a:gd name="connsiteY7" fmla="*/ 38120 h 355734"/>
              <a:gd name="connsiteX8" fmla="*/ 86274 w 166294"/>
              <a:gd name="connsiteY8" fmla="*/ 168295 h 355734"/>
              <a:gd name="connsiteX9" fmla="*/ 549 w 166294"/>
              <a:gd name="connsiteY9" fmla="*/ 20 h 35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294" h="355734">
                <a:moveTo>
                  <a:pt x="549" y="20"/>
                </a:moveTo>
                <a:cubicBezTo>
                  <a:pt x="9016" y="2137"/>
                  <a:pt x="112732" y="157183"/>
                  <a:pt x="137074" y="180995"/>
                </a:cubicBezTo>
                <a:cubicBezTo>
                  <a:pt x="161416" y="204808"/>
                  <a:pt x="143953" y="136545"/>
                  <a:pt x="146599" y="142895"/>
                </a:cubicBezTo>
                <a:cubicBezTo>
                  <a:pt x="149245" y="149245"/>
                  <a:pt x="150303" y="183641"/>
                  <a:pt x="152949" y="219095"/>
                </a:cubicBezTo>
                <a:cubicBezTo>
                  <a:pt x="155595" y="254549"/>
                  <a:pt x="160887" y="351916"/>
                  <a:pt x="162474" y="355620"/>
                </a:cubicBezTo>
                <a:cubicBezTo>
                  <a:pt x="164061" y="359324"/>
                  <a:pt x="163532" y="272541"/>
                  <a:pt x="162474" y="241320"/>
                </a:cubicBezTo>
                <a:cubicBezTo>
                  <a:pt x="161416" y="210099"/>
                  <a:pt x="175174" y="202162"/>
                  <a:pt x="156124" y="168295"/>
                </a:cubicBezTo>
                <a:cubicBezTo>
                  <a:pt x="137074" y="134428"/>
                  <a:pt x="59816" y="38120"/>
                  <a:pt x="48174" y="38120"/>
                </a:cubicBezTo>
                <a:cubicBezTo>
                  <a:pt x="36532" y="38120"/>
                  <a:pt x="88391" y="173587"/>
                  <a:pt x="86274" y="168295"/>
                </a:cubicBezTo>
                <a:cubicBezTo>
                  <a:pt x="84157" y="163003"/>
                  <a:pt x="-7918" y="-2097"/>
                  <a:pt x="549" y="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4129D094-9E00-CC53-9143-C6324B75A698}"/>
              </a:ext>
            </a:extLst>
          </p:cNvPr>
          <p:cNvSpPr/>
          <p:nvPr/>
        </p:nvSpPr>
        <p:spPr>
          <a:xfrm>
            <a:off x="841118" y="1225492"/>
            <a:ext cx="150368" cy="254376"/>
          </a:xfrm>
          <a:custGeom>
            <a:avLst/>
            <a:gdLst>
              <a:gd name="connsiteX0" fmla="*/ 257 w 150368"/>
              <a:gd name="connsiteY0" fmla="*/ 58 h 254376"/>
              <a:gd name="connsiteX1" fmla="*/ 22482 w 150368"/>
              <a:gd name="connsiteY1" fmla="*/ 111183 h 254376"/>
              <a:gd name="connsiteX2" fmla="*/ 70107 w 150368"/>
              <a:gd name="connsiteY2" fmla="*/ 171508 h 254376"/>
              <a:gd name="connsiteX3" fmla="*/ 47882 w 150368"/>
              <a:gd name="connsiteY3" fmla="*/ 136583 h 254376"/>
              <a:gd name="connsiteX4" fmla="*/ 149482 w 150368"/>
              <a:gd name="connsiteY4" fmla="*/ 254058 h 254376"/>
              <a:gd name="connsiteX5" fmla="*/ 92332 w 150368"/>
              <a:gd name="connsiteY5" fmla="*/ 168333 h 254376"/>
              <a:gd name="connsiteX6" fmla="*/ 6607 w 150368"/>
              <a:gd name="connsiteY6" fmla="*/ 79433 h 254376"/>
              <a:gd name="connsiteX7" fmla="*/ 9782 w 150368"/>
              <a:gd name="connsiteY7" fmla="*/ 95308 h 254376"/>
              <a:gd name="connsiteX8" fmla="*/ 257 w 150368"/>
              <a:gd name="connsiteY8" fmla="*/ 58 h 25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68" h="254376">
                <a:moveTo>
                  <a:pt x="257" y="58"/>
                </a:moveTo>
                <a:cubicBezTo>
                  <a:pt x="2374" y="2704"/>
                  <a:pt x="10840" y="82608"/>
                  <a:pt x="22482" y="111183"/>
                </a:cubicBezTo>
                <a:cubicBezTo>
                  <a:pt x="34124" y="139758"/>
                  <a:pt x="65874" y="167275"/>
                  <a:pt x="70107" y="171508"/>
                </a:cubicBezTo>
                <a:cubicBezTo>
                  <a:pt x="74340" y="175741"/>
                  <a:pt x="34653" y="122825"/>
                  <a:pt x="47882" y="136583"/>
                </a:cubicBezTo>
                <a:cubicBezTo>
                  <a:pt x="61111" y="150341"/>
                  <a:pt x="142074" y="248766"/>
                  <a:pt x="149482" y="254058"/>
                </a:cubicBezTo>
                <a:cubicBezTo>
                  <a:pt x="156890" y="259350"/>
                  <a:pt x="116144" y="197437"/>
                  <a:pt x="92332" y="168333"/>
                </a:cubicBezTo>
                <a:cubicBezTo>
                  <a:pt x="68520" y="139229"/>
                  <a:pt x="6607" y="79433"/>
                  <a:pt x="6607" y="79433"/>
                </a:cubicBezTo>
                <a:cubicBezTo>
                  <a:pt x="-7151" y="67262"/>
                  <a:pt x="9782" y="105362"/>
                  <a:pt x="9782" y="95308"/>
                </a:cubicBezTo>
                <a:cubicBezTo>
                  <a:pt x="9782" y="85254"/>
                  <a:pt x="-1860" y="-2588"/>
                  <a:pt x="257" y="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98AB4FD1-836E-DA1C-470C-6711AC9759AE}"/>
              </a:ext>
            </a:extLst>
          </p:cNvPr>
          <p:cNvSpPr/>
          <p:nvPr/>
        </p:nvSpPr>
        <p:spPr>
          <a:xfrm>
            <a:off x="738413" y="1304922"/>
            <a:ext cx="252279" cy="260654"/>
          </a:xfrm>
          <a:custGeom>
            <a:avLst/>
            <a:gdLst>
              <a:gd name="connsiteX0" fmla="*/ 1362 w 252279"/>
              <a:gd name="connsiteY0" fmla="*/ 3 h 260654"/>
              <a:gd name="connsiteX1" fmla="*/ 71212 w 252279"/>
              <a:gd name="connsiteY1" fmla="*/ 111128 h 260654"/>
              <a:gd name="connsiteX2" fmla="*/ 93437 w 252279"/>
              <a:gd name="connsiteY2" fmla="*/ 142878 h 260654"/>
              <a:gd name="connsiteX3" fmla="*/ 58512 w 252279"/>
              <a:gd name="connsiteY3" fmla="*/ 101603 h 260654"/>
              <a:gd name="connsiteX4" fmla="*/ 188687 w 252279"/>
              <a:gd name="connsiteY4" fmla="*/ 222253 h 260654"/>
              <a:gd name="connsiteX5" fmla="*/ 245837 w 252279"/>
              <a:gd name="connsiteY5" fmla="*/ 254003 h 260654"/>
              <a:gd name="connsiteX6" fmla="*/ 42637 w 252279"/>
              <a:gd name="connsiteY6" fmla="*/ 107953 h 260654"/>
              <a:gd name="connsiteX7" fmla="*/ 1362 w 252279"/>
              <a:gd name="connsiteY7" fmla="*/ 3 h 26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79" h="260654">
                <a:moveTo>
                  <a:pt x="1362" y="3"/>
                </a:moveTo>
                <a:cubicBezTo>
                  <a:pt x="6125" y="532"/>
                  <a:pt x="55866" y="87316"/>
                  <a:pt x="71212" y="111128"/>
                </a:cubicBezTo>
                <a:cubicBezTo>
                  <a:pt x="86558" y="134940"/>
                  <a:pt x="95554" y="144466"/>
                  <a:pt x="93437" y="142878"/>
                </a:cubicBezTo>
                <a:cubicBezTo>
                  <a:pt x="91320" y="141290"/>
                  <a:pt x="42637" y="88374"/>
                  <a:pt x="58512" y="101603"/>
                </a:cubicBezTo>
                <a:cubicBezTo>
                  <a:pt x="74387" y="114832"/>
                  <a:pt x="157466" y="196853"/>
                  <a:pt x="188687" y="222253"/>
                </a:cubicBezTo>
                <a:cubicBezTo>
                  <a:pt x="219908" y="247653"/>
                  <a:pt x="270179" y="273053"/>
                  <a:pt x="245837" y="254003"/>
                </a:cubicBezTo>
                <a:cubicBezTo>
                  <a:pt x="221495" y="234953"/>
                  <a:pt x="82324" y="149228"/>
                  <a:pt x="42637" y="107953"/>
                </a:cubicBezTo>
                <a:cubicBezTo>
                  <a:pt x="2950" y="66678"/>
                  <a:pt x="-3401" y="-526"/>
                  <a:pt x="1362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625F9C0C-67A8-C006-06BB-3DCFE7843DAB}"/>
              </a:ext>
            </a:extLst>
          </p:cNvPr>
          <p:cNvSpPr/>
          <p:nvPr/>
        </p:nvSpPr>
        <p:spPr>
          <a:xfrm>
            <a:off x="599260" y="1349047"/>
            <a:ext cx="370039" cy="284431"/>
          </a:xfrm>
          <a:custGeom>
            <a:avLst/>
            <a:gdLst>
              <a:gd name="connsiteX0" fmla="*/ 815 w 370039"/>
              <a:gd name="connsiteY0" fmla="*/ 328 h 284431"/>
              <a:gd name="connsiteX1" fmla="*/ 223065 w 370039"/>
              <a:gd name="connsiteY1" fmla="*/ 162253 h 284431"/>
              <a:gd name="connsiteX2" fmla="*/ 365940 w 370039"/>
              <a:gd name="connsiteY2" fmla="*/ 282903 h 284431"/>
              <a:gd name="connsiteX3" fmla="*/ 321490 w 370039"/>
              <a:gd name="connsiteY3" fmla="*/ 225753 h 284431"/>
              <a:gd name="connsiteX4" fmla="*/ 219890 w 370039"/>
              <a:gd name="connsiteY4" fmla="*/ 159078 h 284431"/>
              <a:gd name="connsiteX5" fmla="*/ 150040 w 370039"/>
              <a:gd name="connsiteY5" fmla="*/ 120978 h 284431"/>
              <a:gd name="connsiteX6" fmla="*/ 815 w 370039"/>
              <a:gd name="connsiteY6" fmla="*/ 328 h 2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039" h="284431">
                <a:moveTo>
                  <a:pt x="815" y="328"/>
                </a:moveTo>
                <a:cubicBezTo>
                  <a:pt x="12986" y="7207"/>
                  <a:pt x="162211" y="115157"/>
                  <a:pt x="223065" y="162253"/>
                </a:cubicBezTo>
                <a:cubicBezTo>
                  <a:pt x="283919" y="209349"/>
                  <a:pt x="349536" y="272320"/>
                  <a:pt x="365940" y="282903"/>
                </a:cubicBezTo>
                <a:cubicBezTo>
                  <a:pt x="382344" y="293486"/>
                  <a:pt x="345832" y="246390"/>
                  <a:pt x="321490" y="225753"/>
                </a:cubicBezTo>
                <a:cubicBezTo>
                  <a:pt x="297148" y="205116"/>
                  <a:pt x="248465" y="176540"/>
                  <a:pt x="219890" y="159078"/>
                </a:cubicBezTo>
                <a:cubicBezTo>
                  <a:pt x="191315" y="141616"/>
                  <a:pt x="183907" y="145320"/>
                  <a:pt x="150040" y="120978"/>
                </a:cubicBezTo>
                <a:cubicBezTo>
                  <a:pt x="116173" y="96636"/>
                  <a:pt x="-11356" y="-6551"/>
                  <a:pt x="815" y="3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9C39A194-3395-9E93-B2F7-C3A7B70C1863}"/>
              </a:ext>
            </a:extLst>
          </p:cNvPr>
          <p:cNvSpPr/>
          <p:nvPr/>
        </p:nvSpPr>
        <p:spPr>
          <a:xfrm>
            <a:off x="606263" y="1457232"/>
            <a:ext cx="336749" cy="290270"/>
          </a:xfrm>
          <a:custGeom>
            <a:avLst/>
            <a:gdLst>
              <a:gd name="connsiteX0" fmla="*/ 162 w 336749"/>
              <a:gd name="connsiteY0" fmla="*/ 93 h 290270"/>
              <a:gd name="connsiteX1" fmla="*/ 168437 w 336749"/>
              <a:gd name="connsiteY1" fmla="*/ 139793 h 290270"/>
              <a:gd name="connsiteX2" fmla="*/ 212887 w 336749"/>
              <a:gd name="connsiteY2" fmla="*/ 146143 h 290270"/>
              <a:gd name="connsiteX3" fmla="*/ 295437 w 336749"/>
              <a:gd name="connsiteY3" fmla="*/ 209643 h 290270"/>
              <a:gd name="connsiteX4" fmla="*/ 336712 w 336749"/>
              <a:gd name="connsiteY4" fmla="*/ 190593 h 290270"/>
              <a:gd name="connsiteX5" fmla="*/ 289087 w 336749"/>
              <a:gd name="connsiteY5" fmla="*/ 289018 h 290270"/>
              <a:gd name="connsiteX6" fmla="*/ 304962 w 336749"/>
              <a:gd name="connsiteY6" fmla="*/ 241393 h 290270"/>
              <a:gd name="connsiteX7" fmla="*/ 244637 w 336749"/>
              <a:gd name="connsiteY7" fmla="*/ 171543 h 290270"/>
              <a:gd name="connsiteX8" fmla="*/ 114462 w 336749"/>
              <a:gd name="connsiteY8" fmla="*/ 88993 h 290270"/>
              <a:gd name="connsiteX9" fmla="*/ 136687 w 336749"/>
              <a:gd name="connsiteY9" fmla="*/ 117568 h 290270"/>
              <a:gd name="connsiteX10" fmla="*/ 162 w 336749"/>
              <a:gd name="connsiteY10" fmla="*/ 93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749" h="290270">
                <a:moveTo>
                  <a:pt x="162" y="93"/>
                </a:moveTo>
                <a:cubicBezTo>
                  <a:pt x="5454" y="3797"/>
                  <a:pt x="132983" y="115451"/>
                  <a:pt x="168437" y="139793"/>
                </a:cubicBezTo>
                <a:cubicBezTo>
                  <a:pt x="203891" y="164135"/>
                  <a:pt x="191720" y="134501"/>
                  <a:pt x="212887" y="146143"/>
                </a:cubicBezTo>
                <a:cubicBezTo>
                  <a:pt x="234054" y="157785"/>
                  <a:pt x="274800" y="202235"/>
                  <a:pt x="295437" y="209643"/>
                </a:cubicBezTo>
                <a:cubicBezTo>
                  <a:pt x="316074" y="217051"/>
                  <a:pt x="337770" y="177364"/>
                  <a:pt x="336712" y="190593"/>
                </a:cubicBezTo>
                <a:cubicBezTo>
                  <a:pt x="335654" y="203822"/>
                  <a:pt x="294379" y="280551"/>
                  <a:pt x="289087" y="289018"/>
                </a:cubicBezTo>
                <a:cubicBezTo>
                  <a:pt x="283795" y="297485"/>
                  <a:pt x="312370" y="260972"/>
                  <a:pt x="304962" y="241393"/>
                </a:cubicBezTo>
                <a:cubicBezTo>
                  <a:pt x="297554" y="221814"/>
                  <a:pt x="276387" y="196943"/>
                  <a:pt x="244637" y="171543"/>
                </a:cubicBezTo>
                <a:cubicBezTo>
                  <a:pt x="212887" y="146143"/>
                  <a:pt x="132454" y="97989"/>
                  <a:pt x="114462" y="88993"/>
                </a:cubicBezTo>
                <a:cubicBezTo>
                  <a:pt x="96470" y="79997"/>
                  <a:pt x="153091" y="131326"/>
                  <a:pt x="136687" y="117568"/>
                </a:cubicBezTo>
                <a:cubicBezTo>
                  <a:pt x="120283" y="103810"/>
                  <a:pt x="-5130" y="-3611"/>
                  <a:pt x="162" y="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0415F783-7CE3-6481-F76F-370182051BA5}"/>
              </a:ext>
            </a:extLst>
          </p:cNvPr>
          <p:cNvSpPr/>
          <p:nvPr/>
        </p:nvSpPr>
        <p:spPr>
          <a:xfrm>
            <a:off x="986515" y="1718880"/>
            <a:ext cx="293111" cy="273825"/>
          </a:xfrm>
          <a:custGeom>
            <a:avLst/>
            <a:gdLst>
              <a:gd name="connsiteX0" fmla="*/ 910 w 293111"/>
              <a:gd name="connsiteY0" fmla="*/ 21020 h 273825"/>
              <a:gd name="connsiteX1" fmla="*/ 96160 w 293111"/>
              <a:gd name="connsiteY1" fmla="*/ 122620 h 273825"/>
              <a:gd name="connsiteX2" fmla="*/ 83460 w 293111"/>
              <a:gd name="connsiteY2" fmla="*/ 205170 h 273825"/>
              <a:gd name="connsiteX3" fmla="*/ 99335 w 293111"/>
              <a:gd name="connsiteY3" fmla="*/ 192470 h 273825"/>
              <a:gd name="connsiteX4" fmla="*/ 115210 w 293111"/>
              <a:gd name="connsiteY4" fmla="*/ 268670 h 273825"/>
              <a:gd name="connsiteX5" fmla="*/ 293010 w 293111"/>
              <a:gd name="connsiteY5" fmla="*/ 265495 h 273825"/>
              <a:gd name="connsiteX6" fmla="*/ 140610 w 293111"/>
              <a:gd name="connsiteY6" fmla="*/ 268670 h 273825"/>
              <a:gd name="connsiteX7" fmla="*/ 131085 w 293111"/>
              <a:gd name="connsiteY7" fmla="*/ 186120 h 273825"/>
              <a:gd name="connsiteX8" fmla="*/ 293010 w 293111"/>
              <a:gd name="connsiteY8" fmla="*/ 246445 h 273825"/>
              <a:gd name="connsiteX9" fmla="*/ 146960 w 293111"/>
              <a:gd name="connsiteY9" fmla="*/ 189295 h 273825"/>
              <a:gd name="connsiteX10" fmla="*/ 80285 w 293111"/>
              <a:gd name="connsiteY10" fmla="*/ 1970 h 273825"/>
              <a:gd name="connsiteX11" fmla="*/ 134260 w 293111"/>
              <a:gd name="connsiteY11" fmla="*/ 90870 h 273825"/>
              <a:gd name="connsiteX12" fmla="*/ 51710 w 293111"/>
              <a:gd name="connsiteY12" fmla="*/ 87695 h 273825"/>
              <a:gd name="connsiteX13" fmla="*/ 910 w 293111"/>
              <a:gd name="connsiteY13" fmla="*/ 21020 h 27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111" h="273825">
                <a:moveTo>
                  <a:pt x="910" y="21020"/>
                </a:moveTo>
                <a:cubicBezTo>
                  <a:pt x="8318" y="26841"/>
                  <a:pt x="82402" y="91928"/>
                  <a:pt x="96160" y="122620"/>
                </a:cubicBezTo>
                <a:cubicBezTo>
                  <a:pt x="109918" y="153312"/>
                  <a:pt x="83460" y="205170"/>
                  <a:pt x="83460" y="205170"/>
                </a:cubicBezTo>
                <a:cubicBezTo>
                  <a:pt x="83989" y="216812"/>
                  <a:pt x="94043" y="181887"/>
                  <a:pt x="99335" y="192470"/>
                </a:cubicBezTo>
                <a:cubicBezTo>
                  <a:pt x="104627" y="203053"/>
                  <a:pt x="82931" y="256499"/>
                  <a:pt x="115210" y="268670"/>
                </a:cubicBezTo>
                <a:cubicBezTo>
                  <a:pt x="147489" y="280841"/>
                  <a:pt x="288777" y="265495"/>
                  <a:pt x="293010" y="265495"/>
                </a:cubicBezTo>
                <a:cubicBezTo>
                  <a:pt x="297243" y="265495"/>
                  <a:pt x="167598" y="281899"/>
                  <a:pt x="140610" y="268670"/>
                </a:cubicBezTo>
                <a:cubicBezTo>
                  <a:pt x="113623" y="255441"/>
                  <a:pt x="105685" y="189824"/>
                  <a:pt x="131085" y="186120"/>
                </a:cubicBezTo>
                <a:cubicBezTo>
                  <a:pt x="156485" y="182416"/>
                  <a:pt x="290364" y="245916"/>
                  <a:pt x="293010" y="246445"/>
                </a:cubicBezTo>
                <a:cubicBezTo>
                  <a:pt x="295656" y="246974"/>
                  <a:pt x="182414" y="230041"/>
                  <a:pt x="146960" y="189295"/>
                </a:cubicBezTo>
                <a:cubicBezTo>
                  <a:pt x="111506" y="148549"/>
                  <a:pt x="82402" y="18374"/>
                  <a:pt x="80285" y="1970"/>
                </a:cubicBezTo>
                <a:cubicBezTo>
                  <a:pt x="78168" y="-14434"/>
                  <a:pt x="139023" y="76582"/>
                  <a:pt x="134260" y="90870"/>
                </a:cubicBezTo>
                <a:cubicBezTo>
                  <a:pt x="129497" y="105158"/>
                  <a:pt x="70231" y="92987"/>
                  <a:pt x="51710" y="87695"/>
                </a:cubicBezTo>
                <a:cubicBezTo>
                  <a:pt x="33189" y="82403"/>
                  <a:pt x="-6498" y="15199"/>
                  <a:pt x="910" y="210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0D2F20F5-A68D-C4D6-8C9F-42DA631787D7}"/>
              </a:ext>
            </a:extLst>
          </p:cNvPr>
          <p:cNvSpPr/>
          <p:nvPr/>
        </p:nvSpPr>
        <p:spPr>
          <a:xfrm>
            <a:off x="1409766" y="2003227"/>
            <a:ext cx="319396" cy="806473"/>
          </a:xfrm>
          <a:custGeom>
            <a:avLst/>
            <a:gdLst>
              <a:gd name="connsiteX0" fmla="*/ 6284 w 319396"/>
              <a:gd name="connsiteY0" fmla="*/ 6548 h 806473"/>
              <a:gd name="connsiteX1" fmla="*/ 295209 w 319396"/>
              <a:gd name="connsiteY1" fmla="*/ 755848 h 806473"/>
              <a:gd name="connsiteX2" fmla="*/ 279334 w 319396"/>
              <a:gd name="connsiteY2" fmla="*/ 682823 h 806473"/>
              <a:gd name="connsiteX3" fmla="*/ 85659 w 319396"/>
              <a:gd name="connsiteY3" fmla="*/ 231973 h 806473"/>
              <a:gd name="connsiteX4" fmla="*/ 95184 w 319396"/>
              <a:gd name="connsiteY4" fmla="*/ 384373 h 806473"/>
              <a:gd name="connsiteX5" fmla="*/ 6284 w 319396"/>
              <a:gd name="connsiteY5" fmla="*/ 6548 h 80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396" h="806473">
                <a:moveTo>
                  <a:pt x="6284" y="6548"/>
                </a:moveTo>
                <a:cubicBezTo>
                  <a:pt x="39621" y="68460"/>
                  <a:pt x="249701" y="643136"/>
                  <a:pt x="295209" y="755848"/>
                </a:cubicBezTo>
                <a:cubicBezTo>
                  <a:pt x="340717" y="868560"/>
                  <a:pt x="314259" y="770135"/>
                  <a:pt x="279334" y="682823"/>
                </a:cubicBezTo>
                <a:cubicBezTo>
                  <a:pt x="244409" y="595511"/>
                  <a:pt x="116351" y="281715"/>
                  <a:pt x="85659" y="231973"/>
                </a:cubicBezTo>
                <a:cubicBezTo>
                  <a:pt x="54967" y="182231"/>
                  <a:pt x="107884" y="427765"/>
                  <a:pt x="95184" y="384373"/>
                </a:cubicBezTo>
                <a:cubicBezTo>
                  <a:pt x="82484" y="340981"/>
                  <a:pt x="-27053" y="-55364"/>
                  <a:pt x="6284" y="65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231DAE67-3699-D88D-9DA9-0C915257092A}"/>
              </a:ext>
            </a:extLst>
          </p:cNvPr>
          <p:cNvSpPr/>
          <p:nvPr/>
        </p:nvSpPr>
        <p:spPr>
          <a:xfrm>
            <a:off x="1535996" y="2045660"/>
            <a:ext cx="434198" cy="1073507"/>
          </a:xfrm>
          <a:custGeom>
            <a:avLst/>
            <a:gdLst>
              <a:gd name="connsiteX0" fmla="*/ 704 w 434198"/>
              <a:gd name="connsiteY0" fmla="*/ 2215 h 1073507"/>
              <a:gd name="connsiteX1" fmla="*/ 340429 w 434198"/>
              <a:gd name="connsiteY1" fmla="*/ 837240 h 1073507"/>
              <a:gd name="connsiteX2" fmla="*/ 308679 w 434198"/>
              <a:gd name="connsiteY2" fmla="*/ 672140 h 1073507"/>
              <a:gd name="connsiteX3" fmla="*/ 432504 w 434198"/>
              <a:gd name="connsiteY3" fmla="*/ 1069015 h 1073507"/>
              <a:gd name="connsiteX4" fmla="*/ 372179 w 434198"/>
              <a:gd name="connsiteY4" fmla="*/ 868990 h 1073507"/>
              <a:gd name="connsiteX5" fmla="*/ 254704 w 434198"/>
              <a:gd name="connsiteY5" fmla="*/ 602290 h 1073507"/>
              <a:gd name="connsiteX6" fmla="*/ 704 w 434198"/>
              <a:gd name="connsiteY6" fmla="*/ 2215 h 10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198" h="1073507">
                <a:moveTo>
                  <a:pt x="704" y="2215"/>
                </a:moveTo>
                <a:cubicBezTo>
                  <a:pt x="14991" y="41373"/>
                  <a:pt x="289100" y="725586"/>
                  <a:pt x="340429" y="837240"/>
                </a:cubicBezTo>
                <a:cubicBezTo>
                  <a:pt x="391758" y="948894"/>
                  <a:pt x="293333" y="633511"/>
                  <a:pt x="308679" y="672140"/>
                </a:cubicBezTo>
                <a:cubicBezTo>
                  <a:pt x="324025" y="710769"/>
                  <a:pt x="421921" y="1036207"/>
                  <a:pt x="432504" y="1069015"/>
                </a:cubicBezTo>
                <a:cubicBezTo>
                  <a:pt x="443087" y="1101823"/>
                  <a:pt x="401812" y="946777"/>
                  <a:pt x="372179" y="868990"/>
                </a:cubicBezTo>
                <a:cubicBezTo>
                  <a:pt x="342546" y="791203"/>
                  <a:pt x="316087" y="750457"/>
                  <a:pt x="254704" y="602290"/>
                </a:cubicBezTo>
                <a:cubicBezTo>
                  <a:pt x="193321" y="454123"/>
                  <a:pt x="-13583" y="-36943"/>
                  <a:pt x="704" y="22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5CA3F87F-A7C6-E604-15CB-12A713C2B48C}"/>
              </a:ext>
            </a:extLst>
          </p:cNvPr>
          <p:cNvSpPr/>
          <p:nvPr/>
        </p:nvSpPr>
        <p:spPr>
          <a:xfrm>
            <a:off x="1965218" y="3171800"/>
            <a:ext cx="366108" cy="586756"/>
          </a:xfrm>
          <a:custGeom>
            <a:avLst/>
            <a:gdLst>
              <a:gd name="connsiteX0" fmla="*/ 107 w 366108"/>
              <a:gd name="connsiteY0" fmla="*/ 25 h 586756"/>
              <a:gd name="connsiteX1" fmla="*/ 216007 w 366108"/>
              <a:gd name="connsiteY1" fmla="*/ 330225 h 586756"/>
              <a:gd name="connsiteX2" fmla="*/ 171557 w 366108"/>
              <a:gd name="connsiteY2" fmla="*/ 247675 h 586756"/>
              <a:gd name="connsiteX3" fmla="*/ 292207 w 366108"/>
              <a:gd name="connsiteY3" fmla="*/ 403250 h 586756"/>
              <a:gd name="connsiteX4" fmla="*/ 365232 w 366108"/>
              <a:gd name="connsiteY4" fmla="*/ 584225 h 586756"/>
              <a:gd name="connsiteX5" fmla="*/ 327132 w 366108"/>
              <a:gd name="connsiteY5" fmla="*/ 498500 h 586756"/>
              <a:gd name="connsiteX6" fmla="*/ 247757 w 366108"/>
              <a:gd name="connsiteY6" fmla="*/ 349275 h 586756"/>
              <a:gd name="connsiteX7" fmla="*/ 107 w 366108"/>
              <a:gd name="connsiteY7" fmla="*/ 25 h 58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08" h="586756">
                <a:moveTo>
                  <a:pt x="107" y="25"/>
                </a:moveTo>
                <a:cubicBezTo>
                  <a:pt x="-5185" y="-3150"/>
                  <a:pt x="187432" y="288950"/>
                  <a:pt x="216007" y="330225"/>
                </a:cubicBezTo>
                <a:cubicBezTo>
                  <a:pt x="244582" y="371500"/>
                  <a:pt x="158857" y="235504"/>
                  <a:pt x="171557" y="247675"/>
                </a:cubicBezTo>
                <a:cubicBezTo>
                  <a:pt x="184257" y="259846"/>
                  <a:pt x="259928" y="347158"/>
                  <a:pt x="292207" y="403250"/>
                </a:cubicBezTo>
                <a:cubicBezTo>
                  <a:pt x="324486" y="459342"/>
                  <a:pt x="359411" y="568350"/>
                  <a:pt x="365232" y="584225"/>
                </a:cubicBezTo>
                <a:cubicBezTo>
                  <a:pt x="371053" y="600100"/>
                  <a:pt x="346711" y="537658"/>
                  <a:pt x="327132" y="498500"/>
                </a:cubicBezTo>
                <a:cubicBezTo>
                  <a:pt x="307553" y="459342"/>
                  <a:pt x="297499" y="427592"/>
                  <a:pt x="247757" y="349275"/>
                </a:cubicBezTo>
                <a:cubicBezTo>
                  <a:pt x="198015" y="270958"/>
                  <a:pt x="5399" y="3200"/>
                  <a:pt x="107" y="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077C451-8721-43A0-1365-084D91117193}"/>
              </a:ext>
            </a:extLst>
          </p:cNvPr>
          <p:cNvSpPr/>
          <p:nvPr/>
        </p:nvSpPr>
        <p:spPr>
          <a:xfrm>
            <a:off x="2124055" y="3165318"/>
            <a:ext cx="219712" cy="333979"/>
          </a:xfrm>
          <a:custGeom>
            <a:avLst/>
            <a:gdLst>
              <a:gd name="connsiteX0" fmla="*/ 20 w 219712"/>
              <a:gd name="connsiteY0" fmla="*/ 157 h 333979"/>
              <a:gd name="connsiteX1" fmla="*/ 127020 w 219712"/>
              <a:gd name="connsiteY1" fmla="*/ 187482 h 333979"/>
              <a:gd name="connsiteX2" fmla="*/ 215920 w 219712"/>
              <a:gd name="connsiteY2" fmla="*/ 327182 h 333979"/>
              <a:gd name="connsiteX3" fmla="*/ 161945 w 219712"/>
              <a:gd name="connsiteY3" fmla="*/ 304957 h 333979"/>
              <a:gd name="connsiteX4" fmla="*/ 73045 w 219712"/>
              <a:gd name="connsiteY4" fmla="*/ 241457 h 333979"/>
              <a:gd name="connsiteX5" fmla="*/ 215920 w 219712"/>
              <a:gd name="connsiteY5" fmla="*/ 330357 h 333979"/>
              <a:gd name="connsiteX6" fmla="*/ 174645 w 219712"/>
              <a:gd name="connsiteY6" fmla="*/ 222407 h 333979"/>
              <a:gd name="connsiteX7" fmla="*/ 133370 w 219712"/>
              <a:gd name="connsiteY7" fmla="*/ 197007 h 333979"/>
              <a:gd name="connsiteX8" fmla="*/ 174645 w 219712"/>
              <a:gd name="connsiteY8" fmla="*/ 146207 h 333979"/>
              <a:gd name="connsiteX9" fmla="*/ 168295 w 219712"/>
              <a:gd name="connsiteY9" fmla="*/ 143032 h 333979"/>
              <a:gd name="connsiteX10" fmla="*/ 171470 w 219712"/>
              <a:gd name="connsiteY10" fmla="*/ 187482 h 333979"/>
              <a:gd name="connsiteX11" fmla="*/ 136545 w 219712"/>
              <a:gd name="connsiteY11" fmla="*/ 155732 h 333979"/>
              <a:gd name="connsiteX12" fmla="*/ 20 w 219712"/>
              <a:gd name="connsiteY12" fmla="*/ 157 h 3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712" h="333979">
                <a:moveTo>
                  <a:pt x="20" y="157"/>
                </a:moveTo>
                <a:cubicBezTo>
                  <a:pt x="-1567" y="5449"/>
                  <a:pt x="91037" y="132978"/>
                  <a:pt x="127020" y="187482"/>
                </a:cubicBezTo>
                <a:cubicBezTo>
                  <a:pt x="163003" y="241986"/>
                  <a:pt x="210099" y="307603"/>
                  <a:pt x="215920" y="327182"/>
                </a:cubicBezTo>
                <a:cubicBezTo>
                  <a:pt x="221741" y="346761"/>
                  <a:pt x="185757" y="319244"/>
                  <a:pt x="161945" y="304957"/>
                </a:cubicBezTo>
                <a:cubicBezTo>
                  <a:pt x="138133" y="290670"/>
                  <a:pt x="64049" y="237224"/>
                  <a:pt x="73045" y="241457"/>
                </a:cubicBezTo>
                <a:cubicBezTo>
                  <a:pt x="82041" y="245690"/>
                  <a:pt x="198987" y="333532"/>
                  <a:pt x="215920" y="330357"/>
                </a:cubicBezTo>
                <a:cubicBezTo>
                  <a:pt x="232853" y="327182"/>
                  <a:pt x="188403" y="244632"/>
                  <a:pt x="174645" y="222407"/>
                </a:cubicBezTo>
                <a:cubicBezTo>
                  <a:pt x="160887" y="200182"/>
                  <a:pt x="133370" y="209707"/>
                  <a:pt x="133370" y="197007"/>
                </a:cubicBezTo>
                <a:cubicBezTo>
                  <a:pt x="133370" y="184307"/>
                  <a:pt x="168824" y="155203"/>
                  <a:pt x="174645" y="146207"/>
                </a:cubicBezTo>
                <a:cubicBezTo>
                  <a:pt x="180466" y="137211"/>
                  <a:pt x="168824" y="136153"/>
                  <a:pt x="168295" y="143032"/>
                </a:cubicBezTo>
                <a:cubicBezTo>
                  <a:pt x="167766" y="149911"/>
                  <a:pt x="176762" y="185365"/>
                  <a:pt x="171470" y="187482"/>
                </a:cubicBezTo>
                <a:cubicBezTo>
                  <a:pt x="166178" y="189599"/>
                  <a:pt x="164062" y="186953"/>
                  <a:pt x="136545" y="155732"/>
                </a:cubicBezTo>
                <a:cubicBezTo>
                  <a:pt x="109028" y="124511"/>
                  <a:pt x="1607" y="-5135"/>
                  <a:pt x="20" y="1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8F447C5F-1A00-B509-B6F9-70428C6B74E1}"/>
              </a:ext>
            </a:extLst>
          </p:cNvPr>
          <p:cNvSpPr/>
          <p:nvPr/>
        </p:nvSpPr>
        <p:spPr>
          <a:xfrm>
            <a:off x="2336346" y="3124200"/>
            <a:ext cx="200479" cy="237363"/>
          </a:xfrm>
          <a:custGeom>
            <a:avLst/>
            <a:gdLst>
              <a:gd name="connsiteX0" fmla="*/ 200479 w 200479"/>
              <a:gd name="connsiteY0" fmla="*/ 0 h 237363"/>
              <a:gd name="connsiteX1" fmla="*/ 130629 w 200479"/>
              <a:gd name="connsiteY1" fmla="*/ 127000 h 237363"/>
              <a:gd name="connsiteX2" fmla="*/ 146504 w 200479"/>
              <a:gd name="connsiteY2" fmla="*/ 234950 h 237363"/>
              <a:gd name="connsiteX3" fmla="*/ 108404 w 200479"/>
              <a:gd name="connsiteY3" fmla="*/ 190500 h 237363"/>
              <a:gd name="connsiteX4" fmla="*/ 454 w 200479"/>
              <a:gd name="connsiteY4" fmla="*/ 60325 h 237363"/>
              <a:gd name="connsiteX5" fmla="*/ 67129 w 200479"/>
              <a:gd name="connsiteY5" fmla="*/ 184150 h 237363"/>
              <a:gd name="connsiteX6" fmla="*/ 79829 w 200479"/>
              <a:gd name="connsiteY6" fmla="*/ 165100 h 237363"/>
              <a:gd name="connsiteX7" fmla="*/ 200479 w 200479"/>
              <a:gd name="connsiteY7" fmla="*/ 0 h 23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79" h="237363">
                <a:moveTo>
                  <a:pt x="200479" y="0"/>
                </a:moveTo>
                <a:cubicBezTo>
                  <a:pt x="170052" y="43921"/>
                  <a:pt x="139625" y="87842"/>
                  <a:pt x="130629" y="127000"/>
                </a:cubicBezTo>
                <a:cubicBezTo>
                  <a:pt x="121633" y="166158"/>
                  <a:pt x="150208" y="224367"/>
                  <a:pt x="146504" y="234950"/>
                </a:cubicBezTo>
                <a:cubicBezTo>
                  <a:pt x="142800" y="245533"/>
                  <a:pt x="132746" y="219604"/>
                  <a:pt x="108404" y="190500"/>
                </a:cubicBezTo>
                <a:cubicBezTo>
                  <a:pt x="84062" y="161396"/>
                  <a:pt x="7333" y="61383"/>
                  <a:pt x="454" y="60325"/>
                </a:cubicBezTo>
                <a:cubicBezTo>
                  <a:pt x="-6425" y="59267"/>
                  <a:pt x="67129" y="184150"/>
                  <a:pt x="67129" y="184150"/>
                </a:cubicBezTo>
                <a:cubicBezTo>
                  <a:pt x="80358" y="201613"/>
                  <a:pt x="79829" y="165100"/>
                  <a:pt x="79829" y="165100"/>
                </a:cubicBezTo>
                <a:lnTo>
                  <a:pt x="200479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A9684F6A-B662-F0E3-5358-EA5588F10339}"/>
              </a:ext>
            </a:extLst>
          </p:cNvPr>
          <p:cNvSpPr/>
          <p:nvPr/>
        </p:nvSpPr>
        <p:spPr>
          <a:xfrm>
            <a:off x="2379741" y="3381277"/>
            <a:ext cx="233300" cy="206555"/>
          </a:xfrm>
          <a:custGeom>
            <a:avLst/>
            <a:gdLst>
              <a:gd name="connsiteX0" fmla="*/ 220584 w 233300"/>
              <a:gd name="connsiteY0" fmla="*/ 98 h 206555"/>
              <a:gd name="connsiteX1" fmla="*/ 201534 w 233300"/>
              <a:gd name="connsiteY1" fmla="*/ 123923 h 206555"/>
              <a:gd name="connsiteX2" fmla="*/ 30084 w 233300"/>
              <a:gd name="connsiteY2" fmla="*/ 155673 h 206555"/>
              <a:gd name="connsiteX3" fmla="*/ 128509 w 233300"/>
              <a:gd name="connsiteY3" fmla="*/ 177898 h 206555"/>
              <a:gd name="connsiteX4" fmla="*/ 1509 w 233300"/>
              <a:gd name="connsiteY4" fmla="*/ 206473 h 206555"/>
              <a:gd name="connsiteX5" fmla="*/ 233284 w 233300"/>
              <a:gd name="connsiteY5" fmla="*/ 168373 h 206555"/>
              <a:gd name="connsiteX6" fmla="*/ 14209 w 233300"/>
              <a:gd name="connsiteY6" fmla="*/ 155673 h 206555"/>
              <a:gd name="connsiteX7" fmla="*/ 157084 w 233300"/>
              <a:gd name="connsiteY7" fmla="*/ 85823 h 206555"/>
              <a:gd name="connsiteX8" fmla="*/ 58659 w 233300"/>
              <a:gd name="connsiteY8" fmla="*/ 98523 h 206555"/>
              <a:gd name="connsiteX9" fmla="*/ 192009 w 233300"/>
              <a:gd name="connsiteY9" fmla="*/ 146148 h 206555"/>
              <a:gd name="connsiteX10" fmla="*/ 220584 w 233300"/>
              <a:gd name="connsiteY10" fmla="*/ 98 h 20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300" h="206555">
                <a:moveTo>
                  <a:pt x="220584" y="98"/>
                </a:moveTo>
                <a:cubicBezTo>
                  <a:pt x="222171" y="-3606"/>
                  <a:pt x="233284" y="97994"/>
                  <a:pt x="201534" y="123923"/>
                </a:cubicBezTo>
                <a:cubicBezTo>
                  <a:pt x="169784" y="149852"/>
                  <a:pt x="42255" y="146677"/>
                  <a:pt x="30084" y="155673"/>
                </a:cubicBezTo>
                <a:cubicBezTo>
                  <a:pt x="17913" y="164669"/>
                  <a:pt x="133272" y="169431"/>
                  <a:pt x="128509" y="177898"/>
                </a:cubicBezTo>
                <a:cubicBezTo>
                  <a:pt x="123746" y="186365"/>
                  <a:pt x="-15953" y="208060"/>
                  <a:pt x="1509" y="206473"/>
                </a:cubicBezTo>
                <a:cubicBezTo>
                  <a:pt x="18971" y="204886"/>
                  <a:pt x="231167" y="176840"/>
                  <a:pt x="233284" y="168373"/>
                </a:cubicBezTo>
                <a:cubicBezTo>
                  <a:pt x="235401" y="159906"/>
                  <a:pt x="26909" y="169431"/>
                  <a:pt x="14209" y="155673"/>
                </a:cubicBezTo>
                <a:cubicBezTo>
                  <a:pt x="1509" y="141915"/>
                  <a:pt x="149676" y="95348"/>
                  <a:pt x="157084" y="85823"/>
                </a:cubicBezTo>
                <a:cubicBezTo>
                  <a:pt x="164492" y="76298"/>
                  <a:pt x="52838" y="88469"/>
                  <a:pt x="58659" y="98523"/>
                </a:cubicBezTo>
                <a:cubicBezTo>
                  <a:pt x="64480" y="108577"/>
                  <a:pt x="165022" y="157260"/>
                  <a:pt x="192009" y="146148"/>
                </a:cubicBezTo>
                <a:cubicBezTo>
                  <a:pt x="218996" y="135036"/>
                  <a:pt x="218997" y="3802"/>
                  <a:pt x="220584" y="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22C2E8E7-4E2D-B12E-4F4F-187F21E10BDF}"/>
              </a:ext>
            </a:extLst>
          </p:cNvPr>
          <p:cNvSpPr/>
          <p:nvPr/>
        </p:nvSpPr>
        <p:spPr>
          <a:xfrm>
            <a:off x="2436612" y="3722598"/>
            <a:ext cx="539722" cy="529768"/>
          </a:xfrm>
          <a:custGeom>
            <a:avLst/>
            <a:gdLst>
              <a:gd name="connsiteX0" fmla="*/ 4963 w 539722"/>
              <a:gd name="connsiteY0" fmla="*/ 8027 h 529768"/>
              <a:gd name="connsiteX1" fmla="*/ 316113 w 539722"/>
              <a:gd name="connsiteY1" fmla="*/ 252502 h 529768"/>
              <a:gd name="connsiteX2" fmla="*/ 309763 w 539722"/>
              <a:gd name="connsiteY2" fmla="*/ 154077 h 529768"/>
              <a:gd name="connsiteX3" fmla="*/ 538363 w 539722"/>
              <a:gd name="connsiteY3" fmla="*/ 525552 h 529768"/>
              <a:gd name="connsiteX4" fmla="*/ 392313 w 539722"/>
              <a:gd name="connsiteY4" fmla="*/ 338227 h 529768"/>
              <a:gd name="connsiteX5" fmla="*/ 141488 w 539722"/>
              <a:gd name="connsiteY5" fmla="*/ 84227 h 529768"/>
              <a:gd name="connsiteX6" fmla="*/ 4963 w 539722"/>
              <a:gd name="connsiteY6" fmla="*/ 8027 h 52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22" h="529768">
                <a:moveTo>
                  <a:pt x="4963" y="8027"/>
                </a:moveTo>
                <a:cubicBezTo>
                  <a:pt x="34067" y="36073"/>
                  <a:pt x="265313" y="228160"/>
                  <a:pt x="316113" y="252502"/>
                </a:cubicBezTo>
                <a:cubicBezTo>
                  <a:pt x="366913" y="276844"/>
                  <a:pt x="272721" y="108569"/>
                  <a:pt x="309763" y="154077"/>
                </a:cubicBezTo>
                <a:cubicBezTo>
                  <a:pt x="346805" y="199585"/>
                  <a:pt x="524605" y="494860"/>
                  <a:pt x="538363" y="525552"/>
                </a:cubicBezTo>
                <a:cubicBezTo>
                  <a:pt x="552121" y="556244"/>
                  <a:pt x="458459" y="411781"/>
                  <a:pt x="392313" y="338227"/>
                </a:cubicBezTo>
                <a:cubicBezTo>
                  <a:pt x="326167" y="264673"/>
                  <a:pt x="201284" y="138202"/>
                  <a:pt x="141488" y="84227"/>
                </a:cubicBezTo>
                <a:cubicBezTo>
                  <a:pt x="81692" y="30252"/>
                  <a:pt x="-24141" y="-20019"/>
                  <a:pt x="4963" y="80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EDA6A7E8-CA3B-08FA-2A96-A197B274DC0A}"/>
              </a:ext>
            </a:extLst>
          </p:cNvPr>
          <p:cNvSpPr/>
          <p:nvPr/>
        </p:nvSpPr>
        <p:spPr>
          <a:xfrm>
            <a:off x="2939357" y="4325571"/>
            <a:ext cx="241798" cy="821324"/>
          </a:xfrm>
          <a:custGeom>
            <a:avLst/>
            <a:gdLst>
              <a:gd name="connsiteX0" fmla="*/ 693 w 241798"/>
              <a:gd name="connsiteY0" fmla="*/ 1954 h 821324"/>
              <a:gd name="connsiteX1" fmla="*/ 238818 w 241798"/>
              <a:gd name="connsiteY1" fmla="*/ 494079 h 821324"/>
              <a:gd name="connsiteX2" fmla="*/ 124518 w 241798"/>
              <a:gd name="connsiteY2" fmla="*/ 817929 h 821324"/>
              <a:gd name="connsiteX3" fmla="*/ 232468 w 241798"/>
              <a:gd name="connsiteY3" fmla="*/ 656004 h 821324"/>
              <a:gd name="connsiteX4" fmla="*/ 229293 w 241798"/>
              <a:gd name="connsiteY4" fmla="*/ 532179 h 821324"/>
              <a:gd name="connsiteX5" fmla="*/ 238818 w 241798"/>
              <a:gd name="connsiteY5" fmla="*/ 592504 h 821324"/>
              <a:gd name="connsiteX6" fmla="*/ 168968 w 241798"/>
              <a:gd name="connsiteY6" fmla="*/ 332154 h 821324"/>
              <a:gd name="connsiteX7" fmla="*/ 693 w 241798"/>
              <a:gd name="connsiteY7" fmla="*/ 1954 h 82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98" h="821324">
                <a:moveTo>
                  <a:pt x="693" y="1954"/>
                </a:moveTo>
                <a:cubicBezTo>
                  <a:pt x="12335" y="28941"/>
                  <a:pt x="218181" y="358083"/>
                  <a:pt x="238818" y="494079"/>
                </a:cubicBezTo>
                <a:cubicBezTo>
                  <a:pt x="259455" y="630075"/>
                  <a:pt x="125576" y="790942"/>
                  <a:pt x="124518" y="817929"/>
                </a:cubicBezTo>
                <a:cubicBezTo>
                  <a:pt x="123460" y="844916"/>
                  <a:pt x="215006" y="703629"/>
                  <a:pt x="232468" y="656004"/>
                </a:cubicBezTo>
                <a:cubicBezTo>
                  <a:pt x="249931" y="608379"/>
                  <a:pt x="228235" y="542762"/>
                  <a:pt x="229293" y="532179"/>
                </a:cubicBezTo>
                <a:cubicBezTo>
                  <a:pt x="230351" y="521596"/>
                  <a:pt x="248872" y="625842"/>
                  <a:pt x="238818" y="592504"/>
                </a:cubicBezTo>
                <a:cubicBezTo>
                  <a:pt x="228764" y="559166"/>
                  <a:pt x="210772" y="429521"/>
                  <a:pt x="168968" y="332154"/>
                </a:cubicBezTo>
                <a:cubicBezTo>
                  <a:pt x="127164" y="234787"/>
                  <a:pt x="-10949" y="-25033"/>
                  <a:pt x="693" y="19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4CA5B5D8-35AE-46F3-C8A0-E0126FBB3B85}"/>
              </a:ext>
            </a:extLst>
          </p:cNvPr>
          <p:cNvSpPr/>
          <p:nvPr/>
        </p:nvSpPr>
        <p:spPr>
          <a:xfrm>
            <a:off x="2805951" y="4758348"/>
            <a:ext cx="188133" cy="1148931"/>
          </a:xfrm>
          <a:custGeom>
            <a:avLst/>
            <a:gdLst>
              <a:gd name="connsiteX0" fmla="*/ 749 w 188133"/>
              <a:gd name="connsiteY0" fmla="*/ 977 h 1148931"/>
              <a:gd name="connsiteX1" fmla="*/ 73774 w 188133"/>
              <a:gd name="connsiteY1" fmla="*/ 280377 h 1148931"/>
              <a:gd name="connsiteX2" fmla="*/ 188074 w 188133"/>
              <a:gd name="connsiteY2" fmla="*/ 372452 h 1148931"/>
              <a:gd name="connsiteX3" fmla="*/ 57899 w 188133"/>
              <a:gd name="connsiteY3" fmla="*/ 480402 h 1148931"/>
              <a:gd name="connsiteX4" fmla="*/ 111874 w 188133"/>
              <a:gd name="connsiteY4" fmla="*/ 610577 h 1148931"/>
              <a:gd name="connsiteX5" fmla="*/ 153149 w 188133"/>
              <a:gd name="connsiteY5" fmla="*/ 1128102 h 1148931"/>
              <a:gd name="connsiteX6" fmla="*/ 127749 w 188133"/>
              <a:gd name="connsiteY6" fmla="*/ 988402 h 1148931"/>
              <a:gd name="connsiteX7" fmla="*/ 64249 w 188133"/>
              <a:gd name="connsiteY7" fmla="*/ 448652 h 1148931"/>
              <a:gd name="connsiteX8" fmla="*/ 95999 w 188133"/>
              <a:gd name="connsiteY8" fmla="*/ 582002 h 1148931"/>
              <a:gd name="connsiteX9" fmla="*/ 108699 w 188133"/>
              <a:gd name="connsiteY9" fmla="*/ 378802 h 1148931"/>
              <a:gd name="connsiteX10" fmla="*/ 48374 w 188133"/>
              <a:gd name="connsiteY10" fmla="*/ 220052 h 1148931"/>
              <a:gd name="connsiteX11" fmla="*/ 118224 w 188133"/>
              <a:gd name="connsiteY11" fmla="*/ 388327 h 1148931"/>
              <a:gd name="connsiteX12" fmla="*/ 749 w 188133"/>
              <a:gd name="connsiteY12" fmla="*/ 977 h 114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33" h="1148931">
                <a:moveTo>
                  <a:pt x="749" y="977"/>
                </a:moveTo>
                <a:cubicBezTo>
                  <a:pt x="-6659" y="-17015"/>
                  <a:pt x="42553" y="218465"/>
                  <a:pt x="73774" y="280377"/>
                </a:cubicBezTo>
                <a:cubicBezTo>
                  <a:pt x="104995" y="342290"/>
                  <a:pt x="190720" y="339115"/>
                  <a:pt x="188074" y="372452"/>
                </a:cubicBezTo>
                <a:cubicBezTo>
                  <a:pt x="185428" y="405790"/>
                  <a:pt x="70599" y="440715"/>
                  <a:pt x="57899" y="480402"/>
                </a:cubicBezTo>
                <a:cubicBezTo>
                  <a:pt x="45199" y="520090"/>
                  <a:pt x="95999" y="502627"/>
                  <a:pt x="111874" y="610577"/>
                </a:cubicBezTo>
                <a:cubicBezTo>
                  <a:pt x="127749" y="718527"/>
                  <a:pt x="150503" y="1065131"/>
                  <a:pt x="153149" y="1128102"/>
                </a:cubicBezTo>
                <a:cubicBezTo>
                  <a:pt x="155795" y="1191073"/>
                  <a:pt x="142566" y="1101644"/>
                  <a:pt x="127749" y="988402"/>
                </a:cubicBezTo>
                <a:cubicBezTo>
                  <a:pt x="112932" y="875160"/>
                  <a:pt x="69541" y="516385"/>
                  <a:pt x="64249" y="448652"/>
                </a:cubicBezTo>
                <a:cubicBezTo>
                  <a:pt x="58957" y="380919"/>
                  <a:pt x="88591" y="593644"/>
                  <a:pt x="95999" y="582002"/>
                </a:cubicBezTo>
                <a:cubicBezTo>
                  <a:pt x="103407" y="570360"/>
                  <a:pt x="116636" y="439127"/>
                  <a:pt x="108699" y="378802"/>
                </a:cubicBezTo>
                <a:cubicBezTo>
                  <a:pt x="100762" y="318477"/>
                  <a:pt x="46787" y="218465"/>
                  <a:pt x="48374" y="220052"/>
                </a:cubicBezTo>
                <a:cubicBezTo>
                  <a:pt x="49961" y="221639"/>
                  <a:pt x="121928" y="421665"/>
                  <a:pt x="118224" y="388327"/>
                </a:cubicBezTo>
                <a:cubicBezTo>
                  <a:pt x="114520" y="354989"/>
                  <a:pt x="8157" y="18969"/>
                  <a:pt x="749" y="9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05A92692-C501-FDBE-616F-A398A27D868F}"/>
              </a:ext>
            </a:extLst>
          </p:cNvPr>
          <p:cNvSpPr/>
          <p:nvPr/>
        </p:nvSpPr>
        <p:spPr>
          <a:xfrm>
            <a:off x="3304577" y="4900543"/>
            <a:ext cx="186453" cy="644206"/>
          </a:xfrm>
          <a:custGeom>
            <a:avLst/>
            <a:gdLst>
              <a:gd name="connsiteX0" fmla="*/ 19648 w 186453"/>
              <a:gd name="connsiteY0" fmla="*/ 1657 h 644206"/>
              <a:gd name="connsiteX1" fmla="*/ 99023 w 186453"/>
              <a:gd name="connsiteY1" fmla="*/ 474732 h 644206"/>
              <a:gd name="connsiteX2" fmla="*/ 108548 w 186453"/>
              <a:gd name="connsiteY2" fmla="*/ 344557 h 644206"/>
              <a:gd name="connsiteX3" fmla="*/ 168873 w 186453"/>
              <a:gd name="connsiteY3" fmla="*/ 592207 h 644206"/>
              <a:gd name="connsiteX4" fmla="*/ 175223 w 186453"/>
              <a:gd name="connsiteY4" fmla="*/ 503307 h 644206"/>
              <a:gd name="connsiteX5" fmla="*/ 184748 w 186453"/>
              <a:gd name="connsiteY5" fmla="*/ 404882 h 644206"/>
              <a:gd name="connsiteX6" fmla="*/ 137123 w 186453"/>
              <a:gd name="connsiteY6" fmla="*/ 643007 h 644206"/>
              <a:gd name="connsiteX7" fmla="*/ 130773 w 186453"/>
              <a:gd name="connsiteY7" fmla="*/ 481082 h 644206"/>
              <a:gd name="connsiteX8" fmla="*/ 598 w 186453"/>
              <a:gd name="connsiteY8" fmla="*/ 138182 h 644206"/>
              <a:gd name="connsiteX9" fmla="*/ 79973 w 186453"/>
              <a:gd name="connsiteY9" fmla="*/ 312807 h 644206"/>
              <a:gd name="connsiteX10" fmla="*/ 19648 w 186453"/>
              <a:gd name="connsiteY10" fmla="*/ 1657 h 64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453" h="644206">
                <a:moveTo>
                  <a:pt x="19648" y="1657"/>
                </a:moveTo>
                <a:cubicBezTo>
                  <a:pt x="22823" y="28645"/>
                  <a:pt x="84206" y="417582"/>
                  <a:pt x="99023" y="474732"/>
                </a:cubicBezTo>
                <a:cubicBezTo>
                  <a:pt x="113840" y="531882"/>
                  <a:pt x="96906" y="324978"/>
                  <a:pt x="108548" y="344557"/>
                </a:cubicBezTo>
                <a:cubicBezTo>
                  <a:pt x="120190" y="364136"/>
                  <a:pt x="157761" y="565749"/>
                  <a:pt x="168873" y="592207"/>
                </a:cubicBezTo>
                <a:cubicBezTo>
                  <a:pt x="179986" y="618665"/>
                  <a:pt x="172577" y="534528"/>
                  <a:pt x="175223" y="503307"/>
                </a:cubicBezTo>
                <a:cubicBezTo>
                  <a:pt x="177869" y="472086"/>
                  <a:pt x="191098" y="381599"/>
                  <a:pt x="184748" y="404882"/>
                </a:cubicBezTo>
                <a:cubicBezTo>
                  <a:pt x="178398" y="428165"/>
                  <a:pt x="146119" y="630307"/>
                  <a:pt x="137123" y="643007"/>
                </a:cubicBezTo>
                <a:cubicBezTo>
                  <a:pt x="128127" y="655707"/>
                  <a:pt x="153527" y="565219"/>
                  <a:pt x="130773" y="481082"/>
                </a:cubicBezTo>
                <a:cubicBezTo>
                  <a:pt x="108019" y="396945"/>
                  <a:pt x="9065" y="166228"/>
                  <a:pt x="598" y="138182"/>
                </a:cubicBezTo>
                <a:cubicBezTo>
                  <a:pt x="-7869" y="110136"/>
                  <a:pt x="76269" y="339794"/>
                  <a:pt x="79973" y="312807"/>
                </a:cubicBezTo>
                <a:cubicBezTo>
                  <a:pt x="83677" y="285820"/>
                  <a:pt x="16473" y="-25331"/>
                  <a:pt x="19648" y="16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18E876D0-009C-61C1-4259-D555B23050A8}"/>
              </a:ext>
            </a:extLst>
          </p:cNvPr>
          <p:cNvSpPr/>
          <p:nvPr/>
        </p:nvSpPr>
        <p:spPr>
          <a:xfrm>
            <a:off x="3828975" y="5600425"/>
            <a:ext cx="504351" cy="565571"/>
          </a:xfrm>
          <a:custGeom>
            <a:avLst/>
            <a:gdLst>
              <a:gd name="connsiteX0" fmla="*/ 75 w 504351"/>
              <a:gd name="connsiteY0" fmla="*/ 275 h 565571"/>
              <a:gd name="connsiteX1" fmla="*/ 206450 w 504351"/>
              <a:gd name="connsiteY1" fmla="*/ 190775 h 565571"/>
              <a:gd name="connsiteX2" fmla="*/ 212800 w 504351"/>
              <a:gd name="connsiteY2" fmla="*/ 193950 h 565571"/>
              <a:gd name="connsiteX3" fmla="*/ 422350 w 504351"/>
              <a:gd name="connsiteY3" fmla="*/ 317775 h 565571"/>
              <a:gd name="connsiteX4" fmla="*/ 498550 w 504351"/>
              <a:gd name="connsiteY4" fmla="*/ 562250 h 565571"/>
              <a:gd name="connsiteX5" fmla="*/ 485850 w 504351"/>
              <a:gd name="connsiteY5" fmla="*/ 447950 h 565571"/>
              <a:gd name="connsiteX6" fmla="*/ 381075 w 504351"/>
              <a:gd name="connsiteY6" fmla="*/ 286025 h 565571"/>
              <a:gd name="connsiteX7" fmla="*/ 165175 w 504351"/>
              <a:gd name="connsiteY7" fmla="*/ 181250 h 565571"/>
              <a:gd name="connsiteX8" fmla="*/ 231850 w 504351"/>
              <a:gd name="connsiteY8" fmla="*/ 238400 h 565571"/>
              <a:gd name="connsiteX9" fmla="*/ 75 w 504351"/>
              <a:gd name="connsiteY9" fmla="*/ 275 h 5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351" h="565571">
                <a:moveTo>
                  <a:pt x="75" y="275"/>
                </a:moveTo>
                <a:cubicBezTo>
                  <a:pt x="-4158" y="-7662"/>
                  <a:pt x="170996" y="158496"/>
                  <a:pt x="206450" y="190775"/>
                </a:cubicBezTo>
                <a:cubicBezTo>
                  <a:pt x="241904" y="223054"/>
                  <a:pt x="212800" y="193950"/>
                  <a:pt x="212800" y="193950"/>
                </a:cubicBezTo>
                <a:cubicBezTo>
                  <a:pt x="248783" y="215117"/>
                  <a:pt x="374725" y="256392"/>
                  <a:pt x="422350" y="317775"/>
                </a:cubicBezTo>
                <a:cubicBezTo>
                  <a:pt x="469975" y="379158"/>
                  <a:pt x="487967" y="540554"/>
                  <a:pt x="498550" y="562250"/>
                </a:cubicBezTo>
                <a:cubicBezTo>
                  <a:pt x="509133" y="583946"/>
                  <a:pt x="505429" y="493988"/>
                  <a:pt x="485850" y="447950"/>
                </a:cubicBezTo>
                <a:cubicBezTo>
                  <a:pt x="466271" y="401913"/>
                  <a:pt x="434521" y="330475"/>
                  <a:pt x="381075" y="286025"/>
                </a:cubicBezTo>
                <a:cubicBezTo>
                  <a:pt x="327629" y="241575"/>
                  <a:pt x="190046" y="189187"/>
                  <a:pt x="165175" y="181250"/>
                </a:cubicBezTo>
                <a:cubicBezTo>
                  <a:pt x="140304" y="173313"/>
                  <a:pt x="259367" y="269092"/>
                  <a:pt x="231850" y="238400"/>
                </a:cubicBezTo>
                <a:cubicBezTo>
                  <a:pt x="204333" y="207708"/>
                  <a:pt x="4308" y="8212"/>
                  <a:pt x="75" y="2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E370CD7C-8229-5F7C-E4D5-BE43C32C8BCE}"/>
              </a:ext>
            </a:extLst>
          </p:cNvPr>
          <p:cNvSpPr/>
          <p:nvPr/>
        </p:nvSpPr>
        <p:spPr>
          <a:xfrm>
            <a:off x="3245562" y="6439220"/>
            <a:ext cx="997112" cy="676032"/>
          </a:xfrm>
          <a:custGeom>
            <a:avLst/>
            <a:gdLst>
              <a:gd name="connsiteX0" fmla="*/ 2463 w 997112"/>
              <a:gd name="connsiteY0" fmla="*/ 2855 h 676032"/>
              <a:gd name="connsiteX1" fmla="*/ 418388 w 997112"/>
              <a:gd name="connsiteY1" fmla="*/ 364805 h 676032"/>
              <a:gd name="connsiteX2" fmla="*/ 339013 w 997112"/>
              <a:gd name="connsiteY2" fmla="*/ 291780 h 676032"/>
              <a:gd name="connsiteX3" fmla="*/ 697788 w 997112"/>
              <a:gd name="connsiteY3" fmla="*/ 558480 h 676032"/>
              <a:gd name="connsiteX4" fmla="*/ 935913 w 997112"/>
              <a:gd name="connsiteY4" fmla="*/ 675955 h 676032"/>
              <a:gd name="connsiteX5" fmla="*/ 869238 w 997112"/>
              <a:gd name="connsiteY5" fmla="*/ 577530 h 676032"/>
              <a:gd name="connsiteX6" fmla="*/ 996238 w 997112"/>
              <a:gd name="connsiteY6" fmla="*/ 637855 h 676032"/>
              <a:gd name="connsiteX7" fmla="*/ 793038 w 997112"/>
              <a:gd name="connsiteY7" fmla="*/ 599755 h 676032"/>
              <a:gd name="connsiteX8" fmla="*/ 446963 w 997112"/>
              <a:gd name="connsiteY8" fmla="*/ 348930 h 676032"/>
              <a:gd name="connsiteX9" fmla="*/ 107238 w 997112"/>
              <a:gd name="connsiteY9" fmla="*/ 91755 h 676032"/>
              <a:gd name="connsiteX10" fmla="*/ 240588 w 997112"/>
              <a:gd name="connsiteY10" fmla="*/ 190180 h 676032"/>
              <a:gd name="connsiteX11" fmla="*/ 2463 w 997112"/>
              <a:gd name="connsiteY11" fmla="*/ 2855 h 67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112" h="676032">
                <a:moveTo>
                  <a:pt x="2463" y="2855"/>
                </a:moveTo>
                <a:cubicBezTo>
                  <a:pt x="32096" y="31959"/>
                  <a:pt x="362296" y="316651"/>
                  <a:pt x="418388" y="364805"/>
                </a:cubicBezTo>
                <a:cubicBezTo>
                  <a:pt x="474480" y="412959"/>
                  <a:pt x="292446" y="259501"/>
                  <a:pt x="339013" y="291780"/>
                </a:cubicBezTo>
                <a:cubicBezTo>
                  <a:pt x="385580" y="324059"/>
                  <a:pt x="598305" y="494451"/>
                  <a:pt x="697788" y="558480"/>
                </a:cubicBezTo>
                <a:cubicBezTo>
                  <a:pt x="797271" y="622509"/>
                  <a:pt x="907338" y="672780"/>
                  <a:pt x="935913" y="675955"/>
                </a:cubicBezTo>
                <a:cubicBezTo>
                  <a:pt x="964488" y="679130"/>
                  <a:pt x="859184" y="583880"/>
                  <a:pt x="869238" y="577530"/>
                </a:cubicBezTo>
                <a:cubicBezTo>
                  <a:pt x="879292" y="571180"/>
                  <a:pt x="1008938" y="634151"/>
                  <a:pt x="996238" y="637855"/>
                </a:cubicBezTo>
                <a:cubicBezTo>
                  <a:pt x="983538" y="641559"/>
                  <a:pt x="884584" y="647909"/>
                  <a:pt x="793038" y="599755"/>
                </a:cubicBezTo>
                <a:cubicBezTo>
                  <a:pt x="701492" y="551601"/>
                  <a:pt x="561263" y="433597"/>
                  <a:pt x="446963" y="348930"/>
                </a:cubicBezTo>
                <a:cubicBezTo>
                  <a:pt x="332663" y="264263"/>
                  <a:pt x="141634" y="118213"/>
                  <a:pt x="107238" y="91755"/>
                </a:cubicBezTo>
                <a:cubicBezTo>
                  <a:pt x="72842" y="65297"/>
                  <a:pt x="261226" y="203938"/>
                  <a:pt x="240588" y="190180"/>
                </a:cubicBezTo>
                <a:cubicBezTo>
                  <a:pt x="219950" y="176422"/>
                  <a:pt x="-27170" y="-26249"/>
                  <a:pt x="2463" y="28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77EC03F6-F290-1FB9-91CA-B91A7AFC9FAA}"/>
              </a:ext>
            </a:extLst>
          </p:cNvPr>
          <p:cNvSpPr/>
          <p:nvPr/>
        </p:nvSpPr>
        <p:spPr>
          <a:xfrm>
            <a:off x="3241196" y="5239880"/>
            <a:ext cx="318546" cy="663120"/>
          </a:xfrm>
          <a:custGeom>
            <a:avLst/>
            <a:gdLst>
              <a:gd name="connsiteX0" fmla="*/ 79854 w 318546"/>
              <a:gd name="connsiteY0" fmla="*/ 2045 h 663120"/>
              <a:gd name="connsiteX1" fmla="*/ 63979 w 318546"/>
              <a:gd name="connsiteY1" fmla="*/ 449720 h 663120"/>
              <a:gd name="connsiteX2" fmla="*/ 168754 w 318546"/>
              <a:gd name="connsiteY2" fmla="*/ 564020 h 663120"/>
              <a:gd name="connsiteX3" fmla="*/ 133829 w 318546"/>
              <a:gd name="connsiteY3" fmla="*/ 532270 h 663120"/>
              <a:gd name="connsiteX4" fmla="*/ 314804 w 318546"/>
              <a:gd name="connsiteY4" fmla="*/ 659270 h 663120"/>
              <a:gd name="connsiteX5" fmla="*/ 244954 w 318546"/>
              <a:gd name="connsiteY5" fmla="*/ 621170 h 663120"/>
              <a:gd name="connsiteX6" fmla="*/ 111604 w 318546"/>
              <a:gd name="connsiteY6" fmla="*/ 529095 h 663120"/>
              <a:gd name="connsiteX7" fmla="*/ 479 w 318546"/>
              <a:gd name="connsiteY7" fmla="*/ 348120 h 663120"/>
              <a:gd name="connsiteX8" fmla="*/ 70329 w 318546"/>
              <a:gd name="connsiteY8" fmla="*/ 440195 h 663120"/>
              <a:gd name="connsiteX9" fmla="*/ 44929 w 318546"/>
              <a:gd name="connsiteY9" fmla="*/ 290970 h 663120"/>
              <a:gd name="connsiteX10" fmla="*/ 79854 w 318546"/>
              <a:gd name="connsiteY10" fmla="*/ 2045 h 66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546" h="663120">
                <a:moveTo>
                  <a:pt x="79854" y="2045"/>
                </a:moveTo>
                <a:cubicBezTo>
                  <a:pt x="83029" y="28503"/>
                  <a:pt x="49162" y="356057"/>
                  <a:pt x="63979" y="449720"/>
                </a:cubicBezTo>
                <a:cubicBezTo>
                  <a:pt x="78796" y="543383"/>
                  <a:pt x="157112" y="550262"/>
                  <a:pt x="168754" y="564020"/>
                </a:cubicBezTo>
                <a:cubicBezTo>
                  <a:pt x="180396" y="577778"/>
                  <a:pt x="109487" y="516395"/>
                  <a:pt x="133829" y="532270"/>
                </a:cubicBezTo>
                <a:cubicBezTo>
                  <a:pt x="158171" y="548145"/>
                  <a:pt x="296283" y="644453"/>
                  <a:pt x="314804" y="659270"/>
                </a:cubicBezTo>
                <a:cubicBezTo>
                  <a:pt x="333325" y="674087"/>
                  <a:pt x="278821" y="642866"/>
                  <a:pt x="244954" y="621170"/>
                </a:cubicBezTo>
                <a:cubicBezTo>
                  <a:pt x="211087" y="599474"/>
                  <a:pt x="152350" y="574603"/>
                  <a:pt x="111604" y="529095"/>
                </a:cubicBezTo>
                <a:cubicBezTo>
                  <a:pt x="70858" y="483587"/>
                  <a:pt x="7358" y="362937"/>
                  <a:pt x="479" y="348120"/>
                </a:cubicBezTo>
                <a:cubicBezTo>
                  <a:pt x="-6400" y="333303"/>
                  <a:pt x="62921" y="449720"/>
                  <a:pt x="70329" y="440195"/>
                </a:cubicBezTo>
                <a:cubicBezTo>
                  <a:pt x="77737" y="430670"/>
                  <a:pt x="41754" y="368757"/>
                  <a:pt x="44929" y="290970"/>
                </a:cubicBezTo>
                <a:cubicBezTo>
                  <a:pt x="48104" y="213183"/>
                  <a:pt x="76679" y="-24413"/>
                  <a:pt x="79854" y="20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635693DD-180F-D772-F01B-9C34A937D279}"/>
              </a:ext>
            </a:extLst>
          </p:cNvPr>
          <p:cNvSpPr/>
          <p:nvPr/>
        </p:nvSpPr>
        <p:spPr>
          <a:xfrm>
            <a:off x="2961233" y="5460767"/>
            <a:ext cx="165590" cy="610540"/>
          </a:xfrm>
          <a:custGeom>
            <a:avLst/>
            <a:gdLst>
              <a:gd name="connsiteX0" fmla="*/ 64542 w 165590"/>
              <a:gd name="connsiteY0" fmla="*/ 233 h 610540"/>
              <a:gd name="connsiteX1" fmla="*/ 39142 w 165590"/>
              <a:gd name="connsiteY1" fmla="*/ 343133 h 610540"/>
              <a:gd name="connsiteX2" fmla="*/ 42317 w 165590"/>
              <a:gd name="connsiteY2" fmla="*/ 409808 h 610540"/>
              <a:gd name="connsiteX3" fmla="*/ 4217 w 165590"/>
              <a:gd name="connsiteY3" fmla="*/ 400283 h 610540"/>
              <a:gd name="connsiteX4" fmla="*/ 156617 w 165590"/>
              <a:gd name="connsiteY4" fmla="*/ 597133 h 610540"/>
              <a:gd name="connsiteX5" fmla="*/ 134392 w 165590"/>
              <a:gd name="connsiteY5" fmla="*/ 571733 h 610540"/>
              <a:gd name="connsiteX6" fmla="*/ 23267 w 165590"/>
              <a:gd name="connsiteY6" fmla="*/ 400283 h 610540"/>
              <a:gd name="connsiteX7" fmla="*/ 64542 w 165590"/>
              <a:gd name="connsiteY7" fmla="*/ 233 h 61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90" h="610540">
                <a:moveTo>
                  <a:pt x="64542" y="233"/>
                </a:moveTo>
                <a:cubicBezTo>
                  <a:pt x="67188" y="-9292"/>
                  <a:pt x="42846" y="274871"/>
                  <a:pt x="39142" y="343133"/>
                </a:cubicBezTo>
                <a:cubicBezTo>
                  <a:pt x="35438" y="411395"/>
                  <a:pt x="48138" y="400283"/>
                  <a:pt x="42317" y="409808"/>
                </a:cubicBezTo>
                <a:cubicBezTo>
                  <a:pt x="36496" y="419333"/>
                  <a:pt x="-14833" y="369062"/>
                  <a:pt x="4217" y="400283"/>
                </a:cubicBezTo>
                <a:cubicBezTo>
                  <a:pt x="23267" y="431504"/>
                  <a:pt x="156617" y="597133"/>
                  <a:pt x="156617" y="597133"/>
                </a:cubicBezTo>
                <a:cubicBezTo>
                  <a:pt x="178313" y="625708"/>
                  <a:pt x="156617" y="604541"/>
                  <a:pt x="134392" y="571733"/>
                </a:cubicBezTo>
                <a:cubicBezTo>
                  <a:pt x="112167" y="538925"/>
                  <a:pt x="37025" y="490770"/>
                  <a:pt x="23267" y="400283"/>
                </a:cubicBezTo>
                <a:cubicBezTo>
                  <a:pt x="9509" y="309796"/>
                  <a:pt x="61896" y="9758"/>
                  <a:pt x="64542" y="2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A51A83FF-6118-D05A-3EB5-05FC8CDB64FD}"/>
              </a:ext>
            </a:extLst>
          </p:cNvPr>
          <p:cNvSpPr/>
          <p:nvPr/>
        </p:nvSpPr>
        <p:spPr>
          <a:xfrm>
            <a:off x="3092373" y="5707548"/>
            <a:ext cx="157547" cy="401480"/>
          </a:xfrm>
          <a:custGeom>
            <a:avLst/>
            <a:gdLst>
              <a:gd name="connsiteX0" fmla="*/ 77 w 157547"/>
              <a:gd name="connsiteY0" fmla="*/ 1102 h 401480"/>
              <a:gd name="connsiteX1" fmla="*/ 142952 w 157547"/>
              <a:gd name="connsiteY1" fmla="*/ 207477 h 401480"/>
              <a:gd name="connsiteX2" fmla="*/ 111202 w 157547"/>
              <a:gd name="connsiteY2" fmla="*/ 401152 h 401480"/>
              <a:gd name="connsiteX3" fmla="*/ 149302 w 157547"/>
              <a:gd name="connsiteY3" fmla="*/ 251927 h 401480"/>
              <a:gd name="connsiteX4" fmla="*/ 155652 w 157547"/>
              <a:gd name="connsiteY4" fmla="*/ 182077 h 401480"/>
              <a:gd name="connsiteX5" fmla="*/ 123902 w 157547"/>
              <a:gd name="connsiteY5" fmla="*/ 128102 h 401480"/>
              <a:gd name="connsiteX6" fmla="*/ 77 w 157547"/>
              <a:gd name="connsiteY6" fmla="*/ 1102 h 40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547" h="401480">
                <a:moveTo>
                  <a:pt x="77" y="1102"/>
                </a:moveTo>
                <a:cubicBezTo>
                  <a:pt x="3252" y="14331"/>
                  <a:pt x="124431" y="140802"/>
                  <a:pt x="142952" y="207477"/>
                </a:cubicBezTo>
                <a:cubicBezTo>
                  <a:pt x="161473" y="274152"/>
                  <a:pt x="110144" y="393744"/>
                  <a:pt x="111202" y="401152"/>
                </a:cubicBezTo>
                <a:cubicBezTo>
                  <a:pt x="112260" y="408560"/>
                  <a:pt x="141894" y="288439"/>
                  <a:pt x="149302" y="251927"/>
                </a:cubicBezTo>
                <a:cubicBezTo>
                  <a:pt x="156710" y="215415"/>
                  <a:pt x="159885" y="202714"/>
                  <a:pt x="155652" y="182077"/>
                </a:cubicBezTo>
                <a:cubicBezTo>
                  <a:pt x="151419" y="161440"/>
                  <a:pt x="155652" y="158794"/>
                  <a:pt x="123902" y="128102"/>
                </a:cubicBezTo>
                <a:cubicBezTo>
                  <a:pt x="92152" y="97410"/>
                  <a:pt x="-3098" y="-12127"/>
                  <a:pt x="77" y="11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01284775-DC8F-B3BC-8A98-ADE86C68DB7C}"/>
              </a:ext>
            </a:extLst>
          </p:cNvPr>
          <p:cNvSpPr/>
          <p:nvPr/>
        </p:nvSpPr>
        <p:spPr>
          <a:xfrm>
            <a:off x="3662841" y="5795356"/>
            <a:ext cx="345824" cy="752086"/>
          </a:xfrm>
          <a:custGeom>
            <a:avLst/>
            <a:gdLst>
              <a:gd name="connsiteX0" fmla="*/ 1109 w 345824"/>
              <a:gd name="connsiteY0" fmla="*/ 2194 h 752086"/>
              <a:gd name="connsiteX1" fmla="*/ 74134 w 345824"/>
              <a:gd name="connsiteY1" fmla="*/ 306994 h 752086"/>
              <a:gd name="connsiteX2" fmla="*/ 207484 w 345824"/>
              <a:gd name="connsiteY2" fmla="*/ 564169 h 752086"/>
              <a:gd name="connsiteX3" fmla="*/ 118584 w 345824"/>
              <a:gd name="connsiteY3" fmla="*/ 538769 h 752086"/>
              <a:gd name="connsiteX4" fmla="*/ 344009 w 345824"/>
              <a:gd name="connsiteY4" fmla="*/ 751494 h 752086"/>
              <a:gd name="connsiteX5" fmla="*/ 217009 w 345824"/>
              <a:gd name="connsiteY5" fmla="*/ 592744 h 752086"/>
              <a:gd name="connsiteX6" fmla="*/ 77309 w 345824"/>
              <a:gd name="connsiteY6" fmla="*/ 316519 h 752086"/>
              <a:gd name="connsiteX7" fmla="*/ 128109 w 345824"/>
              <a:gd name="connsiteY7" fmla="*/ 472094 h 752086"/>
              <a:gd name="connsiteX8" fmla="*/ 1109 w 345824"/>
              <a:gd name="connsiteY8" fmla="*/ 2194 h 75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824" h="752086">
                <a:moveTo>
                  <a:pt x="1109" y="2194"/>
                </a:moveTo>
                <a:cubicBezTo>
                  <a:pt x="-7887" y="-25323"/>
                  <a:pt x="39738" y="213332"/>
                  <a:pt x="74134" y="306994"/>
                </a:cubicBezTo>
                <a:cubicBezTo>
                  <a:pt x="108530" y="400656"/>
                  <a:pt x="200076" y="525540"/>
                  <a:pt x="207484" y="564169"/>
                </a:cubicBezTo>
                <a:cubicBezTo>
                  <a:pt x="214892" y="602798"/>
                  <a:pt x="95830" y="507548"/>
                  <a:pt x="118584" y="538769"/>
                </a:cubicBezTo>
                <a:cubicBezTo>
                  <a:pt x="141338" y="569990"/>
                  <a:pt x="327605" y="742498"/>
                  <a:pt x="344009" y="751494"/>
                </a:cubicBezTo>
                <a:cubicBezTo>
                  <a:pt x="360413" y="760490"/>
                  <a:pt x="261459" y="665240"/>
                  <a:pt x="217009" y="592744"/>
                </a:cubicBezTo>
                <a:cubicBezTo>
                  <a:pt x="172559" y="520248"/>
                  <a:pt x="92126" y="336627"/>
                  <a:pt x="77309" y="316519"/>
                </a:cubicBezTo>
                <a:cubicBezTo>
                  <a:pt x="62492" y="296411"/>
                  <a:pt x="140809" y="523423"/>
                  <a:pt x="128109" y="472094"/>
                </a:cubicBezTo>
                <a:cubicBezTo>
                  <a:pt x="115409" y="420765"/>
                  <a:pt x="10105" y="29711"/>
                  <a:pt x="1109" y="21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AEF1C49F-66FD-E3F4-73FA-6C8118C9A401}"/>
              </a:ext>
            </a:extLst>
          </p:cNvPr>
          <p:cNvSpPr/>
          <p:nvPr/>
        </p:nvSpPr>
        <p:spPr>
          <a:xfrm>
            <a:off x="3944874" y="6111542"/>
            <a:ext cx="113019" cy="310878"/>
          </a:xfrm>
          <a:custGeom>
            <a:avLst/>
            <a:gdLst>
              <a:gd name="connsiteX0" fmla="*/ 1651 w 113019"/>
              <a:gd name="connsiteY0" fmla="*/ 333 h 310878"/>
              <a:gd name="connsiteX1" fmla="*/ 52451 w 113019"/>
              <a:gd name="connsiteY1" fmla="*/ 200358 h 310878"/>
              <a:gd name="connsiteX2" fmla="*/ 112776 w 113019"/>
              <a:gd name="connsiteY2" fmla="*/ 308308 h 310878"/>
              <a:gd name="connsiteX3" fmla="*/ 71501 w 113019"/>
              <a:gd name="connsiteY3" fmla="*/ 267033 h 310878"/>
              <a:gd name="connsiteX4" fmla="*/ 17526 w 113019"/>
              <a:gd name="connsiteY4" fmla="*/ 155908 h 310878"/>
              <a:gd name="connsiteX5" fmla="*/ 1651 w 113019"/>
              <a:gd name="connsiteY5" fmla="*/ 333 h 3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9" h="310878">
                <a:moveTo>
                  <a:pt x="1651" y="333"/>
                </a:moveTo>
                <a:cubicBezTo>
                  <a:pt x="7472" y="7741"/>
                  <a:pt x="33930" y="149029"/>
                  <a:pt x="52451" y="200358"/>
                </a:cubicBezTo>
                <a:cubicBezTo>
                  <a:pt x="70972" y="251687"/>
                  <a:pt x="109601" y="297195"/>
                  <a:pt x="112776" y="308308"/>
                </a:cubicBezTo>
                <a:cubicBezTo>
                  <a:pt x="115951" y="319421"/>
                  <a:pt x="87376" y="292433"/>
                  <a:pt x="71501" y="267033"/>
                </a:cubicBezTo>
                <a:cubicBezTo>
                  <a:pt x="55626" y="241633"/>
                  <a:pt x="28638" y="200887"/>
                  <a:pt x="17526" y="155908"/>
                </a:cubicBezTo>
                <a:cubicBezTo>
                  <a:pt x="6414" y="110929"/>
                  <a:pt x="-4170" y="-7075"/>
                  <a:pt x="1651" y="3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FE4D1B04-7AA4-B387-A9DA-6080CE7EB171}"/>
              </a:ext>
            </a:extLst>
          </p:cNvPr>
          <p:cNvSpPr/>
          <p:nvPr/>
        </p:nvSpPr>
        <p:spPr>
          <a:xfrm>
            <a:off x="3428690" y="6267082"/>
            <a:ext cx="222857" cy="281681"/>
          </a:xfrm>
          <a:custGeom>
            <a:avLst/>
            <a:gdLst>
              <a:gd name="connsiteX0" fmla="*/ 310 w 222857"/>
              <a:gd name="connsiteY0" fmla="*/ 368 h 281681"/>
              <a:gd name="connsiteX1" fmla="*/ 95560 w 222857"/>
              <a:gd name="connsiteY1" fmla="*/ 178168 h 281681"/>
              <a:gd name="connsiteX2" fmla="*/ 222560 w 222857"/>
              <a:gd name="connsiteY2" fmla="*/ 279768 h 281681"/>
              <a:gd name="connsiteX3" fmla="*/ 127310 w 222857"/>
              <a:gd name="connsiteY3" fmla="*/ 228968 h 281681"/>
              <a:gd name="connsiteX4" fmla="*/ 310 w 222857"/>
              <a:gd name="connsiteY4" fmla="*/ 368 h 2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57" h="281681">
                <a:moveTo>
                  <a:pt x="310" y="368"/>
                </a:moveTo>
                <a:cubicBezTo>
                  <a:pt x="-4982" y="-8099"/>
                  <a:pt x="58518" y="131601"/>
                  <a:pt x="95560" y="178168"/>
                </a:cubicBezTo>
                <a:cubicBezTo>
                  <a:pt x="132602" y="224735"/>
                  <a:pt x="217268" y="271301"/>
                  <a:pt x="222560" y="279768"/>
                </a:cubicBezTo>
                <a:cubicBezTo>
                  <a:pt x="227852" y="288235"/>
                  <a:pt x="161177" y="268126"/>
                  <a:pt x="127310" y="228968"/>
                </a:cubicBezTo>
                <a:cubicBezTo>
                  <a:pt x="93443" y="189810"/>
                  <a:pt x="5602" y="8835"/>
                  <a:pt x="310" y="3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83A0CD03-41E2-1A08-B470-353E912FFA23}"/>
              </a:ext>
            </a:extLst>
          </p:cNvPr>
          <p:cNvSpPr/>
          <p:nvPr/>
        </p:nvSpPr>
        <p:spPr>
          <a:xfrm>
            <a:off x="1793573" y="2281603"/>
            <a:ext cx="550115" cy="814284"/>
          </a:xfrm>
          <a:custGeom>
            <a:avLst/>
            <a:gdLst>
              <a:gd name="connsiteX0" fmla="*/ 58 w 550115"/>
              <a:gd name="connsiteY0" fmla="*/ 1 h 814284"/>
              <a:gd name="connsiteX1" fmla="*/ 294600 w 550115"/>
              <a:gd name="connsiteY1" fmla="*/ 364882 h 814284"/>
              <a:gd name="connsiteX2" fmla="*/ 307789 w 550115"/>
              <a:gd name="connsiteY2" fmla="*/ 356089 h 814284"/>
              <a:gd name="connsiteX3" fmla="*/ 510012 w 550115"/>
              <a:gd name="connsiteY3" fmla="*/ 685801 h 814284"/>
              <a:gd name="connsiteX4" fmla="*/ 466050 w 550115"/>
              <a:gd name="connsiteY4" fmla="*/ 668216 h 814284"/>
              <a:gd name="connsiteX5" fmla="*/ 549577 w 550115"/>
              <a:gd name="connsiteY5" fmla="*/ 813289 h 814284"/>
              <a:gd name="connsiteX6" fmla="*/ 417692 w 550115"/>
              <a:gd name="connsiteY6" fmla="*/ 734159 h 814284"/>
              <a:gd name="connsiteX7" fmla="*/ 523200 w 550115"/>
              <a:gd name="connsiteY7" fmla="*/ 773724 h 814284"/>
              <a:gd name="connsiteX8" fmla="*/ 483635 w 550115"/>
              <a:gd name="connsiteY8" fmla="*/ 663820 h 814284"/>
              <a:gd name="connsiteX9" fmla="*/ 360542 w 550115"/>
              <a:gd name="connsiteY9" fmla="*/ 408843 h 814284"/>
              <a:gd name="connsiteX10" fmla="*/ 202281 w 550115"/>
              <a:gd name="connsiteY10" fmla="*/ 268166 h 814284"/>
              <a:gd name="connsiteX11" fmla="*/ 268223 w 550115"/>
              <a:gd name="connsiteY11" fmla="*/ 360485 h 814284"/>
              <a:gd name="connsiteX12" fmla="*/ 58 w 550115"/>
              <a:gd name="connsiteY12" fmla="*/ 1 h 81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115" h="814284">
                <a:moveTo>
                  <a:pt x="58" y="1"/>
                </a:moveTo>
                <a:cubicBezTo>
                  <a:pt x="4454" y="734"/>
                  <a:pt x="243312" y="305534"/>
                  <a:pt x="294600" y="364882"/>
                </a:cubicBezTo>
                <a:cubicBezTo>
                  <a:pt x="345888" y="424230"/>
                  <a:pt x="271887" y="302602"/>
                  <a:pt x="307789" y="356089"/>
                </a:cubicBezTo>
                <a:cubicBezTo>
                  <a:pt x="343691" y="409576"/>
                  <a:pt x="483635" y="633780"/>
                  <a:pt x="510012" y="685801"/>
                </a:cubicBezTo>
                <a:cubicBezTo>
                  <a:pt x="536389" y="737822"/>
                  <a:pt x="459456" y="646968"/>
                  <a:pt x="466050" y="668216"/>
                </a:cubicBezTo>
                <a:cubicBezTo>
                  <a:pt x="472644" y="689464"/>
                  <a:pt x="557637" y="802299"/>
                  <a:pt x="549577" y="813289"/>
                </a:cubicBezTo>
                <a:cubicBezTo>
                  <a:pt x="541517" y="824280"/>
                  <a:pt x="422088" y="740753"/>
                  <a:pt x="417692" y="734159"/>
                </a:cubicBezTo>
                <a:cubicBezTo>
                  <a:pt x="413296" y="727565"/>
                  <a:pt x="512210" y="785447"/>
                  <a:pt x="523200" y="773724"/>
                </a:cubicBezTo>
                <a:cubicBezTo>
                  <a:pt x="534190" y="762001"/>
                  <a:pt x="510745" y="724633"/>
                  <a:pt x="483635" y="663820"/>
                </a:cubicBezTo>
                <a:cubicBezTo>
                  <a:pt x="456525" y="603007"/>
                  <a:pt x="407434" y="474785"/>
                  <a:pt x="360542" y="408843"/>
                </a:cubicBezTo>
                <a:cubicBezTo>
                  <a:pt x="313650" y="342901"/>
                  <a:pt x="217667" y="276226"/>
                  <a:pt x="202281" y="268166"/>
                </a:cubicBezTo>
                <a:cubicBezTo>
                  <a:pt x="186895" y="260106"/>
                  <a:pt x="296798" y="403714"/>
                  <a:pt x="268223" y="360485"/>
                </a:cubicBezTo>
                <a:cubicBezTo>
                  <a:pt x="239648" y="317256"/>
                  <a:pt x="-4338" y="-732"/>
                  <a:pt x="58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9A04893E-EC07-9546-C3C7-A100691C18C1}"/>
              </a:ext>
            </a:extLst>
          </p:cNvPr>
          <p:cNvSpPr/>
          <p:nvPr/>
        </p:nvSpPr>
        <p:spPr>
          <a:xfrm>
            <a:off x="2527787" y="3938951"/>
            <a:ext cx="534539" cy="828403"/>
          </a:xfrm>
          <a:custGeom>
            <a:avLst/>
            <a:gdLst>
              <a:gd name="connsiteX0" fmla="*/ 1 w 534539"/>
              <a:gd name="connsiteY0" fmla="*/ 3 h 828403"/>
              <a:gd name="connsiteX1" fmla="*/ 369278 w 534539"/>
              <a:gd name="connsiteY1" fmla="*/ 580295 h 828403"/>
              <a:gd name="connsiteX2" fmla="*/ 307732 w 534539"/>
              <a:gd name="connsiteY2" fmla="*/ 589087 h 828403"/>
              <a:gd name="connsiteX3" fmla="*/ 527540 w 534539"/>
              <a:gd name="connsiteY3" fmla="*/ 822084 h 828403"/>
              <a:gd name="connsiteX4" fmla="*/ 470390 w 534539"/>
              <a:gd name="connsiteY4" fmla="*/ 747349 h 828403"/>
              <a:gd name="connsiteX5" fmla="*/ 373675 w 534539"/>
              <a:gd name="connsiteY5" fmla="*/ 589087 h 828403"/>
              <a:gd name="connsiteX6" fmla="*/ 1 w 534539"/>
              <a:gd name="connsiteY6" fmla="*/ 3 h 82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539" h="828403">
                <a:moveTo>
                  <a:pt x="1" y="3"/>
                </a:moveTo>
                <a:cubicBezTo>
                  <a:pt x="-732" y="-1462"/>
                  <a:pt x="317990" y="482114"/>
                  <a:pt x="369278" y="580295"/>
                </a:cubicBezTo>
                <a:cubicBezTo>
                  <a:pt x="420566" y="678476"/>
                  <a:pt x="281355" y="548789"/>
                  <a:pt x="307732" y="589087"/>
                </a:cubicBezTo>
                <a:cubicBezTo>
                  <a:pt x="334109" y="629385"/>
                  <a:pt x="500430" y="795707"/>
                  <a:pt x="527540" y="822084"/>
                </a:cubicBezTo>
                <a:cubicBezTo>
                  <a:pt x="554650" y="848461"/>
                  <a:pt x="496034" y="786182"/>
                  <a:pt x="470390" y="747349"/>
                </a:cubicBezTo>
                <a:cubicBezTo>
                  <a:pt x="444746" y="708516"/>
                  <a:pt x="446212" y="714377"/>
                  <a:pt x="373675" y="589087"/>
                </a:cubicBezTo>
                <a:cubicBezTo>
                  <a:pt x="301139" y="463797"/>
                  <a:pt x="734" y="1468"/>
                  <a:pt x="1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3C68BB2-B67F-ADCB-B529-C18C3A5929E7}"/>
              </a:ext>
            </a:extLst>
          </p:cNvPr>
          <p:cNvSpPr/>
          <p:nvPr/>
        </p:nvSpPr>
        <p:spPr>
          <a:xfrm>
            <a:off x="3226319" y="5978354"/>
            <a:ext cx="282204" cy="231703"/>
          </a:xfrm>
          <a:custGeom>
            <a:avLst/>
            <a:gdLst>
              <a:gd name="connsiteX0" fmla="*/ 281812 w 282204"/>
              <a:gd name="connsiteY0" fmla="*/ 415 h 231703"/>
              <a:gd name="connsiteX1" fmla="*/ 211473 w 282204"/>
              <a:gd name="connsiteY1" fmla="*/ 141092 h 231703"/>
              <a:gd name="connsiteX2" fmla="*/ 193889 w 282204"/>
              <a:gd name="connsiteY2" fmla="*/ 224619 h 231703"/>
              <a:gd name="connsiteX3" fmla="*/ 458 w 282204"/>
              <a:gd name="connsiteY3" fmla="*/ 224619 h 231703"/>
              <a:gd name="connsiteX4" fmla="*/ 141135 w 282204"/>
              <a:gd name="connsiteY4" fmla="*/ 202638 h 231703"/>
              <a:gd name="connsiteX5" fmla="*/ 176304 w 282204"/>
              <a:gd name="connsiteY5" fmla="*/ 189450 h 231703"/>
              <a:gd name="connsiteX6" fmla="*/ 281812 w 282204"/>
              <a:gd name="connsiteY6" fmla="*/ 415 h 23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204" h="231703">
                <a:moveTo>
                  <a:pt x="281812" y="415"/>
                </a:moveTo>
                <a:cubicBezTo>
                  <a:pt x="287674" y="-7645"/>
                  <a:pt x="226127" y="103725"/>
                  <a:pt x="211473" y="141092"/>
                </a:cubicBezTo>
                <a:cubicBezTo>
                  <a:pt x="196819" y="178459"/>
                  <a:pt x="229058" y="210698"/>
                  <a:pt x="193889" y="224619"/>
                </a:cubicBezTo>
                <a:cubicBezTo>
                  <a:pt x="158720" y="238540"/>
                  <a:pt x="9250" y="228282"/>
                  <a:pt x="458" y="224619"/>
                </a:cubicBezTo>
                <a:cubicBezTo>
                  <a:pt x="-8334" y="220956"/>
                  <a:pt x="111827" y="208499"/>
                  <a:pt x="141135" y="202638"/>
                </a:cubicBezTo>
                <a:cubicBezTo>
                  <a:pt x="170443" y="196777"/>
                  <a:pt x="146996" y="227550"/>
                  <a:pt x="176304" y="189450"/>
                </a:cubicBezTo>
                <a:cubicBezTo>
                  <a:pt x="205612" y="151350"/>
                  <a:pt x="275950" y="8475"/>
                  <a:pt x="281812" y="4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F04284FE-83AB-6489-BF1A-78DEA760BF80}"/>
              </a:ext>
            </a:extLst>
          </p:cNvPr>
          <p:cNvSpPr/>
          <p:nvPr/>
        </p:nvSpPr>
        <p:spPr>
          <a:xfrm>
            <a:off x="4226104" y="6131836"/>
            <a:ext cx="185192" cy="955434"/>
          </a:xfrm>
          <a:custGeom>
            <a:avLst/>
            <a:gdLst>
              <a:gd name="connsiteX0" fmla="*/ 121692 w 185192"/>
              <a:gd name="connsiteY0" fmla="*/ 799 h 955434"/>
              <a:gd name="connsiteX1" fmla="*/ 139277 w 185192"/>
              <a:gd name="connsiteY1" fmla="*/ 449206 h 955434"/>
              <a:gd name="connsiteX2" fmla="*/ 156861 w 185192"/>
              <a:gd name="connsiteY2" fmla="*/ 374472 h 955434"/>
              <a:gd name="connsiteX3" fmla="*/ 148069 w 185192"/>
              <a:gd name="connsiteY3" fmla="*/ 620656 h 955434"/>
              <a:gd name="connsiteX4" fmla="*/ 73334 w 185192"/>
              <a:gd name="connsiteY4" fmla="*/ 853652 h 955434"/>
              <a:gd name="connsiteX5" fmla="*/ 2996 w 185192"/>
              <a:gd name="connsiteY5" fmla="*/ 954764 h 955434"/>
              <a:gd name="connsiteX6" fmla="*/ 29373 w 185192"/>
              <a:gd name="connsiteY6" fmla="*/ 866841 h 955434"/>
              <a:gd name="connsiteX7" fmla="*/ 174446 w 185192"/>
              <a:gd name="connsiteY7" fmla="*/ 400849 h 955434"/>
              <a:gd name="connsiteX8" fmla="*/ 174446 w 185192"/>
              <a:gd name="connsiteY8" fmla="*/ 185437 h 955434"/>
              <a:gd name="connsiteX9" fmla="*/ 174446 w 185192"/>
              <a:gd name="connsiteY9" fmla="*/ 334906 h 955434"/>
              <a:gd name="connsiteX10" fmla="*/ 121692 w 185192"/>
              <a:gd name="connsiteY10" fmla="*/ 799 h 9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92" h="955434">
                <a:moveTo>
                  <a:pt x="121692" y="799"/>
                </a:moveTo>
                <a:cubicBezTo>
                  <a:pt x="115830" y="19849"/>
                  <a:pt x="133416" y="386927"/>
                  <a:pt x="139277" y="449206"/>
                </a:cubicBezTo>
                <a:cubicBezTo>
                  <a:pt x="145138" y="511485"/>
                  <a:pt x="155396" y="345897"/>
                  <a:pt x="156861" y="374472"/>
                </a:cubicBezTo>
                <a:cubicBezTo>
                  <a:pt x="158326" y="403047"/>
                  <a:pt x="161990" y="540793"/>
                  <a:pt x="148069" y="620656"/>
                </a:cubicBezTo>
                <a:cubicBezTo>
                  <a:pt x="134148" y="700519"/>
                  <a:pt x="97513" y="797967"/>
                  <a:pt x="73334" y="853652"/>
                </a:cubicBezTo>
                <a:cubicBezTo>
                  <a:pt x="49155" y="909337"/>
                  <a:pt x="10323" y="952566"/>
                  <a:pt x="2996" y="954764"/>
                </a:cubicBezTo>
                <a:cubicBezTo>
                  <a:pt x="-4331" y="956962"/>
                  <a:pt x="798" y="959160"/>
                  <a:pt x="29373" y="866841"/>
                </a:cubicBezTo>
                <a:cubicBezTo>
                  <a:pt x="57948" y="774522"/>
                  <a:pt x="150267" y="514416"/>
                  <a:pt x="174446" y="400849"/>
                </a:cubicBezTo>
                <a:cubicBezTo>
                  <a:pt x="198625" y="287282"/>
                  <a:pt x="174446" y="185437"/>
                  <a:pt x="174446" y="185437"/>
                </a:cubicBezTo>
                <a:cubicBezTo>
                  <a:pt x="174446" y="174447"/>
                  <a:pt x="183238" y="360550"/>
                  <a:pt x="174446" y="334906"/>
                </a:cubicBezTo>
                <a:cubicBezTo>
                  <a:pt x="165654" y="309262"/>
                  <a:pt x="127554" y="-18251"/>
                  <a:pt x="121692" y="7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E83B1961-1F1B-D525-D67D-8D490C964AD9}"/>
              </a:ext>
            </a:extLst>
          </p:cNvPr>
          <p:cNvSpPr/>
          <p:nvPr/>
        </p:nvSpPr>
        <p:spPr>
          <a:xfrm>
            <a:off x="3820889" y="4797205"/>
            <a:ext cx="1073987" cy="200444"/>
          </a:xfrm>
          <a:custGeom>
            <a:avLst/>
            <a:gdLst>
              <a:gd name="connsiteX0" fmla="*/ 1811 w 1073987"/>
              <a:gd name="connsiteY0" fmla="*/ 200245 h 200444"/>
              <a:gd name="connsiteX1" fmla="*/ 509811 w 1073987"/>
              <a:gd name="connsiteY1" fmla="*/ 28795 h 200444"/>
              <a:gd name="connsiteX2" fmla="*/ 436786 w 1073987"/>
              <a:gd name="connsiteY2" fmla="*/ 54195 h 200444"/>
              <a:gd name="connsiteX3" fmla="*/ 611411 w 1073987"/>
              <a:gd name="connsiteY3" fmla="*/ 44670 h 200444"/>
              <a:gd name="connsiteX4" fmla="*/ 598711 w 1073987"/>
              <a:gd name="connsiteY4" fmla="*/ 19270 h 200444"/>
              <a:gd name="connsiteX5" fmla="*/ 741586 w 1073987"/>
              <a:gd name="connsiteY5" fmla="*/ 101820 h 200444"/>
              <a:gd name="connsiteX6" fmla="*/ 687611 w 1073987"/>
              <a:gd name="connsiteY6" fmla="*/ 76420 h 200444"/>
              <a:gd name="connsiteX7" fmla="*/ 811436 w 1073987"/>
              <a:gd name="connsiteY7" fmla="*/ 95470 h 200444"/>
              <a:gd name="connsiteX8" fmla="*/ 801911 w 1073987"/>
              <a:gd name="connsiteY8" fmla="*/ 76420 h 200444"/>
              <a:gd name="connsiteX9" fmla="*/ 1065436 w 1073987"/>
              <a:gd name="connsiteY9" fmla="*/ 187545 h 200444"/>
              <a:gd name="connsiteX10" fmla="*/ 1014636 w 1073987"/>
              <a:gd name="connsiteY10" fmla="*/ 171670 h 200444"/>
              <a:gd name="connsiteX11" fmla="*/ 766986 w 1073987"/>
              <a:gd name="connsiteY11" fmla="*/ 85945 h 200444"/>
              <a:gd name="connsiteX12" fmla="*/ 589186 w 1073987"/>
              <a:gd name="connsiteY12" fmla="*/ 3395 h 200444"/>
              <a:gd name="connsiteX13" fmla="*/ 608236 w 1073987"/>
              <a:gd name="connsiteY13" fmla="*/ 19270 h 200444"/>
              <a:gd name="connsiteX14" fmla="*/ 424086 w 1073987"/>
              <a:gd name="connsiteY14" fmla="*/ 51020 h 200444"/>
              <a:gd name="connsiteX15" fmla="*/ 236761 w 1073987"/>
              <a:gd name="connsiteY15" fmla="*/ 79595 h 200444"/>
              <a:gd name="connsiteX16" fmla="*/ 335186 w 1073987"/>
              <a:gd name="connsiteY16" fmla="*/ 63720 h 200444"/>
              <a:gd name="connsiteX17" fmla="*/ 1811 w 1073987"/>
              <a:gd name="connsiteY17" fmla="*/ 200245 h 20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73987" h="200444">
                <a:moveTo>
                  <a:pt x="1811" y="200245"/>
                </a:moveTo>
                <a:cubicBezTo>
                  <a:pt x="30915" y="194424"/>
                  <a:pt x="437315" y="53137"/>
                  <a:pt x="509811" y="28795"/>
                </a:cubicBezTo>
                <a:cubicBezTo>
                  <a:pt x="582307" y="4453"/>
                  <a:pt x="419853" y="51549"/>
                  <a:pt x="436786" y="54195"/>
                </a:cubicBezTo>
                <a:cubicBezTo>
                  <a:pt x="453719" y="56841"/>
                  <a:pt x="584423" y="50491"/>
                  <a:pt x="611411" y="44670"/>
                </a:cubicBezTo>
                <a:cubicBezTo>
                  <a:pt x="638399" y="38849"/>
                  <a:pt x="577015" y="9745"/>
                  <a:pt x="598711" y="19270"/>
                </a:cubicBezTo>
                <a:cubicBezTo>
                  <a:pt x="620407" y="28795"/>
                  <a:pt x="726769" y="92295"/>
                  <a:pt x="741586" y="101820"/>
                </a:cubicBezTo>
                <a:cubicBezTo>
                  <a:pt x="756403" y="111345"/>
                  <a:pt x="675969" y="77478"/>
                  <a:pt x="687611" y="76420"/>
                </a:cubicBezTo>
                <a:cubicBezTo>
                  <a:pt x="699253" y="75362"/>
                  <a:pt x="811436" y="95470"/>
                  <a:pt x="811436" y="95470"/>
                </a:cubicBezTo>
                <a:cubicBezTo>
                  <a:pt x="830486" y="95470"/>
                  <a:pt x="759578" y="61074"/>
                  <a:pt x="801911" y="76420"/>
                </a:cubicBezTo>
                <a:cubicBezTo>
                  <a:pt x="844244" y="91766"/>
                  <a:pt x="1029982" y="171670"/>
                  <a:pt x="1065436" y="187545"/>
                </a:cubicBezTo>
                <a:cubicBezTo>
                  <a:pt x="1100890" y="203420"/>
                  <a:pt x="1014636" y="171670"/>
                  <a:pt x="1014636" y="171670"/>
                </a:cubicBezTo>
                <a:cubicBezTo>
                  <a:pt x="964894" y="154737"/>
                  <a:pt x="837894" y="113991"/>
                  <a:pt x="766986" y="85945"/>
                </a:cubicBezTo>
                <a:cubicBezTo>
                  <a:pt x="696078" y="57899"/>
                  <a:pt x="589186" y="3395"/>
                  <a:pt x="589186" y="3395"/>
                </a:cubicBezTo>
                <a:cubicBezTo>
                  <a:pt x="562728" y="-7718"/>
                  <a:pt x="635752" y="11333"/>
                  <a:pt x="608236" y="19270"/>
                </a:cubicBezTo>
                <a:cubicBezTo>
                  <a:pt x="580720" y="27207"/>
                  <a:pt x="424086" y="51020"/>
                  <a:pt x="424086" y="51020"/>
                </a:cubicBezTo>
                <a:lnTo>
                  <a:pt x="236761" y="79595"/>
                </a:lnTo>
                <a:cubicBezTo>
                  <a:pt x="221944" y="81712"/>
                  <a:pt x="366936" y="44670"/>
                  <a:pt x="335186" y="63720"/>
                </a:cubicBezTo>
                <a:cubicBezTo>
                  <a:pt x="303436" y="82770"/>
                  <a:pt x="-27293" y="206066"/>
                  <a:pt x="1811" y="2002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4EA1269B-1859-4C4C-4F5A-B8AD6ECDDB60}"/>
              </a:ext>
            </a:extLst>
          </p:cNvPr>
          <p:cNvSpPr/>
          <p:nvPr/>
        </p:nvSpPr>
        <p:spPr>
          <a:xfrm>
            <a:off x="3740150" y="4835246"/>
            <a:ext cx="696859" cy="344877"/>
          </a:xfrm>
          <a:custGeom>
            <a:avLst/>
            <a:gdLst>
              <a:gd name="connsiteX0" fmla="*/ 695325 w 696859"/>
              <a:gd name="connsiteY0" fmla="*/ 279 h 344877"/>
              <a:gd name="connsiteX1" fmla="*/ 584200 w 696859"/>
              <a:gd name="connsiteY1" fmla="*/ 203479 h 344877"/>
              <a:gd name="connsiteX2" fmla="*/ 606425 w 696859"/>
              <a:gd name="connsiteY2" fmla="*/ 152679 h 344877"/>
              <a:gd name="connsiteX3" fmla="*/ 425450 w 696859"/>
              <a:gd name="connsiteY3" fmla="*/ 263804 h 344877"/>
              <a:gd name="connsiteX4" fmla="*/ 498475 w 696859"/>
              <a:gd name="connsiteY4" fmla="*/ 238404 h 344877"/>
              <a:gd name="connsiteX5" fmla="*/ 403225 w 696859"/>
              <a:gd name="connsiteY5" fmla="*/ 311429 h 344877"/>
              <a:gd name="connsiteX6" fmla="*/ 317500 w 696859"/>
              <a:gd name="connsiteY6" fmla="*/ 320954 h 344877"/>
              <a:gd name="connsiteX7" fmla="*/ 0 w 696859"/>
              <a:gd name="connsiteY7" fmla="*/ 317779 h 344877"/>
              <a:gd name="connsiteX8" fmla="*/ 374650 w 696859"/>
              <a:gd name="connsiteY8" fmla="*/ 336829 h 344877"/>
              <a:gd name="connsiteX9" fmla="*/ 228600 w 696859"/>
              <a:gd name="connsiteY9" fmla="*/ 336829 h 344877"/>
              <a:gd name="connsiteX10" fmla="*/ 482600 w 696859"/>
              <a:gd name="connsiteY10" fmla="*/ 238404 h 344877"/>
              <a:gd name="connsiteX11" fmla="*/ 549275 w 696859"/>
              <a:gd name="connsiteY11" fmla="*/ 200304 h 344877"/>
              <a:gd name="connsiteX12" fmla="*/ 488950 w 696859"/>
              <a:gd name="connsiteY12" fmla="*/ 254279 h 344877"/>
              <a:gd name="connsiteX13" fmla="*/ 695325 w 696859"/>
              <a:gd name="connsiteY13" fmla="*/ 279 h 3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859" h="344877">
                <a:moveTo>
                  <a:pt x="695325" y="279"/>
                </a:moveTo>
                <a:cubicBezTo>
                  <a:pt x="711200" y="-8188"/>
                  <a:pt x="599017" y="178079"/>
                  <a:pt x="584200" y="203479"/>
                </a:cubicBezTo>
                <a:cubicBezTo>
                  <a:pt x="569383" y="228879"/>
                  <a:pt x="632883" y="142625"/>
                  <a:pt x="606425" y="152679"/>
                </a:cubicBezTo>
                <a:cubicBezTo>
                  <a:pt x="579967" y="162733"/>
                  <a:pt x="443442" y="249516"/>
                  <a:pt x="425450" y="263804"/>
                </a:cubicBezTo>
                <a:cubicBezTo>
                  <a:pt x="407458" y="278092"/>
                  <a:pt x="502179" y="230467"/>
                  <a:pt x="498475" y="238404"/>
                </a:cubicBezTo>
                <a:cubicBezTo>
                  <a:pt x="494771" y="246341"/>
                  <a:pt x="433387" y="297671"/>
                  <a:pt x="403225" y="311429"/>
                </a:cubicBezTo>
                <a:cubicBezTo>
                  <a:pt x="373063" y="325187"/>
                  <a:pt x="317500" y="320954"/>
                  <a:pt x="317500" y="320954"/>
                </a:cubicBezTo>
                <a:lnTo>
                  <a:pt x="0" y="317779"/>
                </a:lnTo>
                <a:cubicBezTo>
                  <a:pt x="9525" y="320425"/>
                  <a:pt x="336550" y="333654"/>
                  <a:pt x="374650" y="336829"/>
                </a:cubicBezTo>
                <a:cubicBezTo>
                  <a:pt x="412750" y="340004"/>
                  <a:pt x="210608" y="353233"/>
                  <a:pt x="228600" y="336829"/>
                </a:cubicBezTo>
                <a:cubicBezTo>
                  <a:pt x="246592" y="320425"/>
                  <a:pt x="429154" y="261158"/>
                  <a:pt x="482600" y="238404"/>
                </a:cubicBezTo>
                <a:cubicBezTo>
                  <a:pt x="536046" y="215650"/>
                  <a:pt x="548217" y="197658"/>
                  <a:pt x="549275" y="200304"/>
                </a:cubicBezTo>
                <a:cubicBezTo>
                  <a:pt x="550333" y="202950"/>
                  <a:pt x="465138" y="283912"/>
                  <a:pt x="488950" y="254279"/>
                </a:cubicBezTo>
                <a:cubicBezTo>
                  <a:pt x="512762" y="224646"/>
                  <a:pt x="679450" y="8746"/>
                  <a:pt x="695325" y="2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2430A2B6-B70D-72CA-F737-8A2B66EBB546}"/>
              </a:ext>
            </a:extLst>
          </p:cNvPr>
          <p:cNvSpPr/>
          <p:nvPr/>
        </p:nvSpPr>
        <p:spPr>
          <a:xfrm>
            <a:off x="3750184" y="5112979"/>
            <a:ext cx="587296" cy="956879"/>
          </a:xfrm>
          <a:custGeom>
            <a:avLst/>
            <a:gdLst>
              <a:gd name="connsiteX0" fmla="*/ 12191 w 587296"/>
              <a:gd name="connsiteY0" fmla="*/ 14646 h 956879"/>
              <a:gd name="connsiteX1" fmla="*/ 291591 w 587296"/>
              <a:gd name="connsiteY1" fmla="*/ 294046 h 956879"/>
              <a:gd name="connsiteX2" fmla="*/ 275716 w 587296"/>
              <a:gd name="connsiteY2" fmla="*/ 281346 h 956879"/>
              <a:gd name="connsiteX3" fmla="*/ 415416 w 587296"/>
              <a:gd name="connsiteY3" fmla="*/ 557571 h 956879"/>
              <a:gd name="connsiteX4" fmla="*/ 393191 w 587296"/>
              <a:gd name="connsiteY4" fmla="*/ 519471 h 956879"/>
              <a:gd name="connsiteX5" fmla="*/ 577341 w 587296"/>
              <a:gd name="connsiteY5" fmla="*/ 938571 h 956879"/>
              <a:gd name="connsiteX6" fmla="*/ 529716 w 587296"/>
              <a:gd name="connsiteY6" fmla="*/ 824271 h 956879"/>
              <a:gd name="connsiteX7" fmla="*/ 253491 w 587296"/>
              <a:gd name="connsiteY7" fmla="*/ 309921 h 956879"/>
              <a:gd name="connsiteX8" fmla="*/ 285241 w 587296"/>
              <a:gd name="connsiteY8" fmla="*/ 309921 h 956879"/>
              <a:gd name="connsiteX9" fmla="*/ 243966 w 587296"/>
              <a:gd name="connsiteY9" fmla="*/ 141646 h 956879"/>
              <a:gd name="connsiteX10" fmla="*/ 151891 w 587296"/>
              <a:gd name="connsiteY10" fmla="*/ 154346 h 956879"/>
              <a:gd name="connsiteX11" fmla="*/ 59816 w 587296"/>
              <a:gd name="connsiteY11" fmla="*/ 49571 h 956879"/>
              <a:gd name="connsiteX12" fmla="*/ 12191 w 587296"/>
              <a:gd name="connsiteY12" fmla="*/ 14646 h 95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7296" h="956879">
                <a:moveTo>
                  <a:pt x="12191" y="14646"/>
                </a:moveTo>
                <a:cubicBezTo>
                  <a:pt x="50820" y="55392"/>
                  <a:pt x="247670" y="249596"/>
                  <a:pt x="291591" y="294046"/>
                </a:cubicBezTo>
                <a:cubicBezTo>
                  <a:pt x="335512" y="338496"/>
                  <a:pt x="255079" y="237425"/>
                  <a:pt x="275716" y="281346"/>
                </a:cubicBezTo>
                <a:cubicBezTo>
                  <a:pt x="296353" y="325267"/>
                  <a:pt x="395837" y="517884"/>
                  <a:pt x="415416" y="557571"/>
                </a:cubicBezTo>
                <a:cubicBezTo>
                  <a:pt x="434995" y="597258"/>
                  <a:pt x="366204" y="455971"/>
                  <a:pt x="393191" y="519471"/>
                </a:cubicBezTo>
                <a:cubicBezTo>
                  <a:pt x="420178" y="582971"/>
                  <a:pt x="554587" y="887771"/>
                  <a:pt x="577341" y="938571"/>
                </a:cubicBezTo>
                <a:cubicBezTo>
                  <a:pt x="600095" y="989371"/>
                  <a:pt x="583691" y="929046"/>
                  <a:pt x="529716" y="824271"/>
                </a:cubicBezTo>
                <a:cubicBezTo>
                  <a:pt x="475741" y="719496"/>
                  <a:pt x="294237" y="395646"/>
                  <a:pt x="253491" y="309921"/>
                </a:cubicBezTo>
                <a:cubicBezTo>
                  <a:pt x="212745" y="224196"/>
                  <a:pt x="286828" y="337967"/>
                  <a:pt x="285241" y="309921"/>
                </a:cubicBezTo>
                <a:cubicBezTo>
                  <a:pt x="283654" y="281875"/>
                  <a:pt x="266191" y="167575"/>
                  <a:pt x="243966" y="141646"/>
                </a:cubicBezTo>
                <a:cubicBezTo>
                  <a:pt x="221741" y="115717"/>
                  <a:pt x="182583" y="169692"/>
                  <a:pt x="151891" y="154346"/>
                </a:cubicBezTo>
                <a:cubicBezTo>
                  <a:pt x="121199" y="139000"/>
                  <a:pt x="82570" y="70208"/>
                  <a:pt x="59816" y="49571"/>
                </a:cubicBezTo>
                <a:cubicBezTo>
                  <a:pt x="37062" y="28934"/>
                  <a:pt x="-26438" y="-26100"/>
                  <a:pt x="12191" y="146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88B437FE-54EF-28BD-5E6C-4315AE076EB3}"/>
              </a:ext>
            </a:extLst>
          </p:cNvPr>
          <p:cNvSpPr/>
          <p:nvPr/>
        </p:nvSpPr>
        <p:spPr>
          <a:xfrm>
            <a:off x="3380830" y="5041826"/>
            <a:ext cx="730828" cy="557069"/>
          </a:xfrm>
          <a:custGeom>
            <a:avLst/>
            <a:gdLst>
              <a:gd name="connsiteX0" fmla="*/ 545 w 730828"/>
              <a:gd name="connsiteY0" fmla="*/ 74 h 557069"/>
              <a:gd name="connsiteX1" fmla="*/ 406945 w 730828"/>
              <a:gd name="connsiteY1" fmla="*/ 108024 h 557069"/>
              <a:gd name="connsiteX2" fmla="*/ 356145 w 730828"/>
              <a:gd name="connsiteY2" fmla="*/ 111199 h 557069"/>
              <a:gd name="connsiteX3" fmla="*/ 508545 w 730828"/>
              <a:gd name="connsiteY3" fmla="*/ 241374 h 557069"/>
              <a:gd name="connsiteX4" fmla="*/ 530770 w 730828"/>
              <a:gd name="connsiteY4" fmla="*/ 238199 h 557069"/>
              <a:gd name="connsiteX5" fmla="*/ 651420 w 730828"/>
              <a:gd name="connsiteY5" fmla="*/ 368374 h 557069"/>
              <a:gd name="connsiteX6" fmla="*/ 730795 w 730828"/>
              <a:gd name="connsiteY6" fmla="*/ 555699 h 557069"/>
              <a:gd name="connsiteX7" fmla="*/ 657770 w 730828"/>
              <a:gd name="connsiteY7" fmla="*/ 438224 h 557069"/>
              <a:gd name="connsiteX8" fmla="*/ 429170 w 730828"/>
              <a:gd name="connsiteY8" fmla="*/ 168349 h 557069"/>
              <a:gd name="connsiteX9" fmla="*/ 321220 w 730828"/>
              <a:gd name="connsiteY9" fmla="*/ 92149 h 557069"/>
              <a:gd name="connsiteX10" fmla="*/ 545 w 730828"/>
              <a:gd name="connsiteY10" fmla="*/ 74 h 55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0828" h="557069">
                <a:moveTo>
                  <a:pt x="545" y="74"/>
                </a:moveTo>
                <a:cubicBezTo>
                  <a:pt x="14832" y="2720"/>
                  <a:pt x="347678" y="89503"/>
                  <a:pt x="406945" y="108024"/>
                </a:cubicBezTo>
                <a:cubicBezTo>
                  <a:pt x="466212" y="126545"/>
                  <a:pt x="339212" y="88974"/>
                  <a:pt x="356145" y="111199"/>
                </a:cubicBezTo>
                <a:cubicBezTo>
                  <a:pt x="373078" y="133424"/>
                  <a:pt x="479441" y="220207"/>
                  <a:pt x="508545" y="241374"/>
                </a:cubicBezTo>
                <a:cubicBezTo>
                  <a:pt x="537649" y="262541"/>
                  <a:pt x="506958" y="217032"/>
                  <a:pt x="530770" y="238199"/>
                </a:cubicBezTo>
                <a:cubicBezTo>
                  <a:pt x="554583" y="259366"/>
                  <a:pt x="618083" y="315457"/>
                  <a:pt x="651420" y="368374"/>
                </a:cubicBezTo>
                <a:cubicBezTo>
                  <a:pt x="684757" y="421291"/>
                  <a:pt x="729737" y="544057"/>
                  <a:pt x="730795" y="555699"/>
                </a:cubicBezTo>
                <a:cubicBezTo>
                  <a:pt x="731853" y="567341"/>
                  <a:pt x="708041" y="502782"/>
                  <a:pt x="657770" y="438224"/>
                </a:cubicBezTo>
                <a:cubicBezTo>
                  <a:pt x="607499" y="373666"/>
                  <a:pt x="485262" y="226028"/>
                  <a:pt x="429170" y="168349"/>
                </a:cubicBezTo>
                <a:cubicBezTo>
                  <a:pt x="373078" y="110670"/>
                  <a:pt x="385778" y="118607"/>
                  <a:pt x="321220" y="92149"/>
                </a:cubicBezTo>
                <a:cubicBezTo>
                  <a:pt x="256662" y="65691"/>
                  <a:pt x="-13742" y="-2572"/>
                  <a:pt x="545" y="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EE3C9CA6-3CBD-0D39-F70D-738534157B82}"/>
              </a:ext>
            </a:extLst>
          </p:cNvPr>
          <p:cNvSpPr/>
          <p:nvPr/>
        </p:nvSpPr>
        <p:spPr>
          <a:xfrm>
            <a:off x="3520255" y="5092598"/>
            <a:ext cx="791781" cy="813370"/>
          </a:xfrm>
          <a:custGeom>
            <a:avLst/>
            <a:gdLst>
              <a:gd name="connsiteX0" fmla="*/ 820 w 791781"/>
              <a:gd name="connsiteY0" fmla="*/ 102 h 813370"/>
              <a:gd name="connsiteX1" fmla="*/ 159570 w 791781"/>
              <a:gd name="connsiteY1" fmla="*/ 241402 h 813370"/>
              <a:gd name="connsiteX2" fmla="*/ 140520 w 791781"/>
              <a:gd name="connsiteY2" fmla="*/ 222352 h 813370"/>
              <a:gd name="connsiteX3" fmla="*/ 277045 w 791781"/>
              <a:gd name="connsiteY3" fmla="*/ 406502 h 813370"/>
              <a:gd name="connsiteX4" fmla="*/ 273870 w 791781"/>
              <a:gd name="connsiteY4" fmla="*/ 406502 h 813370"/>
              <a:gd name="connsiteX5" fmla="*/ 435795 w 791781"/>
              <a:gd name="connsiteY5" fmla="*/ 489052 h 813370"/>
              <a:gd name="connsiteX6" fmla="*/ 423095 w 791781"/>
              <a:gd name="connsiteY6" fmla="*/ 447777 h 813370"/>
              <a:gd name="connsiteX7" fmla="*/ 569145 w 791781"/>
              <a:gd name="connsiteY7" fmla="*/ 527152 h 813370"/>
              <a:gd name="connsiteX8" fmla="*/ 537395 w 791781"/>
              <a:gd name="connsiteY8" fmla="*/ 552552 h 813370"/>
              <a:gd name="connsiteX9" fmla="*/ 629470 w 791781"/>
              <a:gd name="connsiteY9" fmla="*/ 663677 h 813370"/>
              <a:gd name="connsiteX10" fmla="*/ 791395 w 791781"/>
              <a:gd name="connsiteY10" fmla="*/ 812902 h 813370"/>
              <a:gd name="connsiteX11" fmla="*/ 670745 w 791781"/>
              <a:gd name="connsiteY11" fmla="*/ 704952 h 813370"/>
              <a:gd name="connsiteX12" fmla="*/ 546920 w 791781"/>
              <a:gd name="connsiteY12" fmla="*/ 546202 h 813370"/>
              <a:gd name="connsiteX13" fmla="*/ 280220 w 791781"/>
              <a:gd name="connsiteY13" fmla="*/ 412852 h 813370"/>
              <a:gd name="connsiteX14" fmla="*/ 311970 w 791781"/>
              <a:gd name="connsiteY14" fmla="*/ 460477 h 813370"/>
              <a:gd name="connsiteX15" fmla="*/ 57970 w 791781"/>
              <a:gd name="connsiteY15" fmla="*/ 231877 h 813370"/>
              <a:gd name="connsiteX16" fmla="*/ 143695 w 791781"/>
              <a:gd name="connsiteY16" fmla="*/ 336652 h 813370"/>
              <a:gd name="connsiteX17" fmla="*/ 99245 w 791781"/>
              <a:gd name="connsiteY17" fmla="*/ 212827 h 813370"/>
              <a:gd name="connsiteX18" fmla="*/ 820 w 791781"/>
              <a:gd name="connsiteY18" fmla="*/ 102 h 8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1781" h="813370">
                <a:moveTo>
                  <a:pt x="820" y="102"/>
                </a:moveTo>
                <a:cubicBezTo>
                  <a:pt x="10874" y="4865"/>
                  <a:pt x="136287" y="204360"/>
                  <a:pt x="159570" y="241402"/>
                </a:cubicBezTo>
                <a:cubicBezTo>
                  <a:pt x="182853" y="278444"/>
                  <a:pt x="120941" y="194835"/>
                  <a:pt x="140520" y="222352"/>
                </a:cubicBezTo>
                <a:cubicBezTo>
                  <a:pt x="160099" y="249869"/>
                  <a:pt x="277045" y="406502"/>
                  <a:pt x="277045" y="406502"/>
                </a:cubicBezTo>
                <a:cubicBezTo>
                  <a:pt x="299270" y="437194"/>
                  <a:pt x="247412" y="392744"/>
                  <a:pt x="273870" y="406502"/>
                </a:cubicBezTo>
                <a:cubicBezTo>
                  <a:pt x="300328" y="420260"/>
                  <a:pt x="410924" y="482173"/>
                  <a:pt x="435795" y="489052"/>
                </a:cubicBezTo>
                <a:cubicBezTo>
                  <a:pt x="460666" y="495931"/>
                  <a:pt x="400870" y="441427"/>
                  <a:pt x="423095" y="447777"/>
                </a:cubicBezTo>
                <a:cubicBezTo>
                  <a:pt x="445320" y="454127"/>
                  <a:pt x="550095" y="509690"/>
                  <a:pt x="569145" y="527152"/>
                </a:cubicBezTo>
                <a:cubicBezTo>
                  <a:pt x="588195" y="544614"/>
                  <a:pt x="527341" y="529798"/>
                  <a:pt x="537395" y="552552"/>
                </a:cubicBezTo>
                <a:cubicBezTo>
                  <a:pt x="547449" y="575306"/>
                  <a:pt x="587137" y="620285"/>
                  <a:pt x="629470" y="663677"/>
                </a:cubicBezTo>
                <a:cubicBezTo>
                  <a:pt x="671803" y="707069"/>
                  <a:pt x="784516" y="806023"/>
                  <a:pt x="791395" y="812902"/>
                </a:cubicBezTo>
                <a:cubicBezTo>
                  <a:pt x="798274" y="819781"/>
                  <a:pt x="711491" y="749402"/>
                  <a:pt x="670745" y="704952"/>
                </a:cubicBezTo>
                <a:cubicBezTo>
                  <a:pt x="629999" y="660502"/>
                  <a:pt x="612008" y="594885"/>
                  <a:pt x="546920" y="546202"/>
                </a:cubicBezTo>
                <a:cubicBezTo>
                  <a:pt x="481833" y="497519"/>
                  <a:pt x="319378" y="427139"/>
                  <a:pt x="280220" y="412852"/>
                </a:cubicBezTo>
                <a:cubicBezTo>
                  <a:pt x="241062" y="398565"/>
                  <a:pt x="349012" y="490640"/>
                  <a:pt x="311970" y="460477"/>
                </a:cubicBezTo>
                <a:cubicBezTo>
                  <a:pt x="274928" y="430314"/>
                  <a:pt x="86016" y="252515"/>
                  <a:pt x="57970" y="231877"/>
                </a:cubicBezTo>
                <a:cubicBezTo>
                  <a:pt x="29924" y="211240"/>
                  <a:pt x="136816" y="339827"/>
                  <a:pt x="143695" y="336652"/>
                </a:cubicBezTo>
                <a:cubicBezTo>
                  <a:pt x="150574" y="333477"/>
                  <a:pt x="122528" y="267331"/>
                  <a:pt x="99245" y="212827"/>
                </a:cubicBezTo>
                <a:cubicBezTo>
                  <a:pt x="75962" y="158323"/>
                  <a:pt x="-9234" y="-4661"/>
                  <a:pt x="820" y="1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A99A7D70-D935-E6AA-AEE9-0D5E27583D3B}"/>
              </a:ext>
            </a:extLst>
          </p:cNvPr>
          <p:cNvSpPr/>
          <p:nvPr/>
        </p:nvSpPr>
        <p:spPr>
          <a:xfrm>
            <a:off x="4883368" y="4981064"/>
            <a:ext cx="642150" cy="571384"/>
          </a:xfrm>
          <a:custGeom>
            <a:avLst/>
            <a:gdLst>
              <a:gd name="connsiteX0" fmla="*/ 2957 w 642150"/>
              <a:gd name="connsiteY0" fmla="*/ 511 h 571384"/>
              <a:gd name="connsiteX1" fmla="*/ 295057 w 642150"/>
              <a:gd name="connsiteY1" fmla="*/ 187836 h 571384"/>
              <a:gd name="connsiteX2" fmla="*/ 256957 w 642150"/>
              <a:gd name="connsiteY2" fmla="*/ 165611 h 571384"/>
              <a:gd name="connsiteX3" fmla="*/ 479207 w 642150"/>
              <a:gd name="connsiteY3" fmla="*/ 346586 h 571384"/>
              <a:gd name="connsiteX4" fmla="*/ 393482 w 642150"/>
              <a:gd name="connsiteY4" fmla="*/ 292611 h 571384"/>
              <a:gd name="connsiteX5" fmla="*/ 587157 w 642150"/>
              <a:gd name="connsiteY5" fmla="*/ 429136 h 571384"/>
              <a:gd name="connsiteX6" fmla="*/ 634782 w 642150"/>
              <a:gd name="connsiteY6" fmla="*/ 568836 h 571384"/>
              <a:gd name="connsiteX7" fmla="*/ 612557 w 642150"/>
              <a:gd name="connsiteY7" fmla="*/ 498986 h 571384"/>
              <a:gd name="connsiteX8" fmla="*/ 364907 w 642150"/>
              <a:gd name="connsiteY8" fmla="*/ 254511 h 571384"/>
              <a:gd name="connsiteX9" fmla="*/ 91857 w 642150"/>
              <a:gd name="connsiteY9" fmla="*/ 64011 h 571384"/>
              <a:gd name="connsiteX10" fmla="*/ 142657 w 642150"/>
              <a:gd name="connsiteY10" fmla="*/ 130686 h 571384"/>
              <a:gd name="connsiteX11" fmla="*/ 2957 w 642150"/>
              <a:gd name="connsiteY11" fmla="*/ 511 h 57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2150" h="571384">
                <a:moveTo>
                  <a:pt x="2957" y="511"/>
                </a:moveTo>
                <a:cubicBezTo>
                  <a:pt x="28357" y="10036"/>
                  <a:pt x="252724" y="160319"/>
                  <a:pt x="295057" y="187836"/>
                </a:cubicBezTo>
                <a:cubicBezTo>
                  <a:pt x="337390" y="215353"/>
                  <a:pt x="226265" y="139153"/>
                  <a:pt x="256957" y="165611"/>
                </a:cubicBezTo>
                <a:cubicBezTo>
                  <a:pt x="287649" y="192069"/>
                  <a:pt x="456453" y="325419"/>
                  <a:pt x="479207" y="346586"/>
                </a:cubicBezTo>
                <a:cubicBezTo>
                  <a:pt x="501961" y="367753"/>
                  <a:pt x="375490" y="278853"/>
                  <a:pt x="393482" y="292611"/>
                </a:cubicBezTo>
                <a:cubicBezTo>
                  <a:pt x="411474" y="306369"/>
                  <a:pt x="546940" y="383099"/>
                  <a:pt x="587157" y="429136"/>
                </a:cubicBezTo>
                <a:cubicBezTo>
                  <a:pt x="627374" y="475173"/>
                  <a:pt x="630549" y="557194"/>
                  <a:pt x="634782" y="568836"/>
                </a:cubicBezTo>
                <a:cubicBezTo>
                  <a:pt x="639015" y="580478"/>
                  <a:pt x="657536" y="551373"/>
                  <a:pt x="612557" y="498986"/>
                </a:cubicBezTo>
                <a:cubicBezTo>
                  <a:pt x="567578" y="446599"/>
                  <a:pt x="451690" y="327007"/>
                  <a:pt x="364907" y="254511"/>
                </a:cubicBezTo>
                <a:cubicBezTo>
                  <a:pt x="278124" y="182015"/>
                  <a:pt x="128899" y="84649"/>
                  <a:pt x="91857" y="64011"/>
                </a:cubicBezTo>
                <a:cubicBezTo>
                  <a:pt x="54815" y="43373"/>
                  <a:pt x="161707" y="143915"/>
                  <a:pt x="142657" y="130686"/>
                </a:cubicBezTo>
                <a:cubicBezTo>
                  <a:pt x="123607" y="117457"/>
                  <a:pt x="-22443" y="-9014"/>
                  <a:pt x="2957" y="5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F0AB27A3-6F2D-C71E-9FE3-BB795DA35896}"/>
              </a:ext>
            </a:extLst>
          </p:cNvPr>
          <p:cNvSpPr/>
          <p:nvPr/>
        </p:nvSpPr>
        <p:spPr>
          <a:xfrm>
            <a:off x="5400606" y="5457809"/>
            <a:ext cx="410317" cy="302341"/>
          </a:xfrm>
          <a:custGeom>
            <a:avLst/>
            <a:gdLst>
              <a:gd name="connsiteX0" fmla="*/ 69 w 410317"/>
              <a:gd name="connsiteY0" fmla="*/ 16 h 302341"/>
              <a:gd name="connsiteX1" fmla="*/ 187394 w 410317"/>
              <a:gd name="connsiteY1" fmla="*/ 63516 h 302341"/>
              <a:gd name="connsiteX2" fmla="*/ 171519 w 410317"/>
              <a:gd name="connsiteY2" fmla="*/ 88916 h 302341"/>
              <a:gd name="connsiteX3" fmla="*/ 250894 w 410317"/>
              <a:gd name="connsiteY3" fmla="*/ 136541 h 302341"/>
              <a:gd name="connsiteX4" fmla="*/ 168344 w 410317"/>
              <a:gd name="connsiteY4" fmla="*/ 136541 h 302341"/>
              <a:gd name="connsiteX5" fmla="*/ 314394 w 410317"/>
              <a:gd name="connsiteY5" fmla="*/ 171466 h 302341"/>
              <a:gd name="connsiteX6" fmla="*/ 381069 w 410317"/>
              <a:gd name="connsiteY6" fmla="*/ 254016 h 302341"/>
              <a:gd name="connsiteX7" fmla="*/ 403294 w 410317"/>
              <a:gd name="connsiteY7" fmla="*/ 301641 h 302341"/>
              <a:gd name="connsiteX8" fmla="*/ 403294 w 410317"/>
              <a:gd name="connsiteY8" fmla="*/ 219091 h 302341"/>
              <a:gd name="connsiteX9" fmla="*/ 320744 w 410317"/>
              <a:gd name="connsiteY9" fmla="*/ 165116 h 302341"/>
              <a:gd name="connsiteX10" fmla="*/ 279469 w 410317"/>
              <a:gd name="connsiteY10" fmla="*/ 158766 h 302341"/>
              <a:gd name="connsiteX11" fmla="*/ 142944 w 410317"/>
              <a:gd name="connsiteY11" fmla="*/ 22241 h 302341"/>
              <a:gd name="connsiteX12" fmla="*/ 165169 w 410317"/>
              <a:gd name="connsiteY12" fmla="*/ 69866 h 302341"/>
              <a:gd name="connsiteX13" fmla="*/ 69 w 410317"/>
              <a:gd name="connsiteY13" fmla="*/ 16 h 3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317" h="302341">
                <a:moveTo>
                  <a:pt x="69" y="16"/>
                </a:moveTo>
                <a:cubicBezTo>
                  <a:pt x="3773" y="-1042"/>
                  <a:pt x="158819" y="48699"/>
                  <a:pt x="187394" y="63516"/>
                </a:cubicBezTo>
                <a:cubicBezTo>
                  <a:pt x="215969" y="78333"/>
                  <a:pt x="160936" y="76745"/>
                  <a:pt x="171519" y="88916"/>
                </a:cubicBezTo>
                <a:cubicBezTo>
                  <a:pt x="182102" y="101087"/>
                  <a:pt x="251423" y="128604"/>
                  <a:pt x="250894" y="136541"/>
                </a:cubicBezTo>
                <a:cubicBezTo>
                  <a:pt x="250365" y="144479"/>
                  <a:pt x="157761" y="130720"/>
                  <a:pt x="168344" y="136541"/>
                </a:cubicBezTo>
                <a:cubicBezTo>
                  <a:pt x="178927" y="142362"/>
                  <a:pt x="278940" y="151887"/>
                  <a:pt x="314394" y="171466"/>
                </a:cubicBezTo>
                <a:cubicBezTo>
                  <a:pt x="349848" y="191045"/>
                  <a:pt x="366252" y="232320"/>
                  <a:pt x="381069" y="254016"/>
                </a:cubicBezTo>
                <a:cubicBezTo>
                  <a:pt x="395886" y="275712"/>
                  <a:pt x="399590" y="307462"/>
                  <a:pt x="403294" y="301641"/>
                </a:cubicBezTo>
                <a:cubicBezTo>
                  <a:pt x="406998" y="295820"/>
                  <a:pt x="417052" y="241845"/>
                  <a:pt x="403294" y="219091"/>
                </a:cubicBezTo>
                <a:cubicBezTo>
                  <a:pt x="389536" y="196337"/>
                  <a:pt x="341382" y="175170"/>
                  <a:pt x="320744" y="165116"/>
                </a:cubicBezTo>
                <a:cubicBezTo>
                  <a:pt x="300106" y="155062"/>
                  <a:pt x="309102" y="182578"/>
                  <a:pt x="279469" y="158766"/>
                </a:cubicBezTo>
                <a:cubicBezTo>
                  <a:pt x="249836" y="134954"/>
                  <a:pt x="161994" y="37058"/>
                  <a:pt x="142944" y="22241"/>
                </a:cubicBezTo>
                <a:cubicBezTo>
                  <a:pt x="123894" y="7424"/>
                  <a:pt x="187923" y="71453"/>
                  <a:pt x="165169" y="69866"/>
                </a:cubicBezTo>
                <a:cubicBezTo>
                  <a:pt x="142415" y="68279"/>
                  <a:pt x="-3635" y="1074"/>
                  <a:pt x="69" y="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DEAA602-347F-BAEC-FA8D-D20E5F22CAD0}"/>
              </a:ext>
            </a:extLst>
          </p:cNvPr>
          <p:cNvSpPr/>
          <p:nvPr/>
        </p:nvSpPr>
        <p:spPr>
          <a:xfrm>
            <a:off x="4377733" y="4977404"/>
            <a:ext cx="495979" cy="1055925"/>
          </a:xfrm>
          <a:custGeom>
            <a:avLst/>
            <a:gdLst>
              <a:gd name="connsiteX0" fmla="*/ 495892 w 495979"/>
              <a:gd name="connsiteY0" fmla="*/ 996 h 1055925"/>
              <a:gd name="connsiteX1" fmla="*/ 276817 w 495979"/>
              <a:gd name="connsiteY1" fmla="*/ 175621 h 1055925"/>
              <a:gd name="connsiteX2" fmla="*/ 321267 w 495979"/>
              <a:gd name="connsiteY2" fmla="*/ 118471 h 1055925"/>
              <a:gd name="connsiteX3" fmla="*/ 99017 w 495979"/>
              <a:gd name="connsiteY3" fmla="*/ 375646 h 1055925"/>
              <a:gd name="connsiteX4" fmla="*/ 130767 w 495979"/>
              <a:gd name="connsiteY4" fmla="*/ 340721 h 1055925"/>
              <a:gd name="connsiteX5" fmla="*/ 64092 w 495979"/>
              <a:gd name="connsiteY5" fmla="*/ 528046 h 1055925"/>
              <a:gd name="connsiteX6" fmla="*/ 99017 w 495979"/>
              <a:gd name="connsiteY6" fmla="*/ 461371 h 1055925"/>
              <a:gd name="connsiteX7" fmla="*/ 35517 w 495979"/>
              <a:gd name="connsiteY7" fmla="*/ 610596 h 1055925"/>
              <a:gd name="connsiteX8" fmla="*/ 592 w 495979"/>
              <a:gd name="connsiteY8" fmla="*/ 737596 h 1055925"/>
              <a:gd name="connsiteX9" fmla="*/ 13292 w 495979"/>
              <a:gd name="connsiteY9" fmla="*/ 1036046 h 1055925"/>
              <a:gd name="connsiteX10" fmla="*/ 10117 w 495979"/>
              <a:gd name="connsiteY10" fmla="*/ 988421 h 1055925"/>
              <a:gd name="connsiteX11" fmla="*/ 19642 w 495979"/>
              <a:gd name="connsiteY11" fmla="*/ 667746 h 1055925"/>
              <a:gd name="connsiteX12" fmla="*/ 73617 w 495979"/>
              <a:gd name="connsiteY12" fmla="*/ 435971 h 1055925"/>
              <a:gd name="connsiteX13" fmla="*/ 229192 w 495979"/>
              <a:gd name="connsiteY13" fmla="*/ 175621 h 1055925"/>
              <a:gd name="connsiteX14" fmla="*/ 187917 w 495979"/>
              <a:gd name="connsiteY14" fmla="*/ 283571 h 1055925"/>
              <a:gd name="connsiteX15" fmla="*/ 302217 w 495979"/>
              <a:gd name="connsiteY15" fmla="*/ 112121 h 1055925"/>
              <a:gd name="connsiteX16" fmla="*/ 495892 w 495979"/>
              <a:gd name="connsiteY16" fmla="*/ 996 h 105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979" h="1055925">
                <a:moveTo>
                  <a:pt x="495892" y="996"/>
                </a:moveTo>
                <a:cubicBezTo>
                  <a:pt x="491659" y="11579"/>
                  <a:pt x="305921" y="156042"/>
                  <a:pt x="276817" y="175621"/>
                </a:cubicBezTo>
                <a:cubicBezTo>
                  <a:pt x="247713" y="195200"/>
                  <a:pt x="350900" y="85134"/>
                  <a:pt x="321267" y="118471"/>
                </a:cubicBezTo>
                <a:cubicBezTo>
                  <a:pt x="291634" y="151808"/>
                  <a:pt x="130767" y="338604"/>
                  <a:pt x="99017" y="375646"/>
                </a:cubicBezTo>
                <a:cubicBezTo>
                  <a:pt x="67267" y="412688"/>
                  <a:pt x="136588" y="315321"/>
                  <a:pt x="130767" y="340721"/>
                </a:cubicBezTo>
                <a:cubicBezTo>
                  <a:pt x="124946" y="366121"/>
                  <a:pt x="69384" y="507938"/>
                  <a:pt x="64092" y="528046"/>
                </a:cubicBezTo>
                <a:cubicBezTo>
                  <a:pt x="58800" y="548154"/>
                  <a:pt x="103779" y="447613"/>
                  <a:pt x="99017" y="461371"/>
                </a:cubicBezTo>
                <a:cubicBezTo>
                  <a:pt x="94255" y="475129"/>
                  <a:pt x="51921" y="564558"/>
                  <a:pt x="35517" y="610596"/>
                </a:cubicBezTo>
                <a:cubicBezTo>
                  <a:pt x="19113" y="656634"/>
                  <a:pt x="4296" y="666688"/>
                  <a:pt x="592" y="737596"/>
                </a:cubicBezTo>
                <a:cubicBezTo>
                  <a:pt x="-3112" y="808504"/>
                  <a:pt x="11705" y="994242"/>
                  <a:pt x="13292" y="1036046"/>
                </a:cubicBezTo>
                <a:cubicBezTo>
                  <a:pt x="14879" y="1077850"/>
                  <a:pt x="9059" y="1049804"/>
                  <a:pt x="10117" y="988421"/>
                </a:cubicBezTo>
                <a:cubicBezTo>
                  <a:pt x="11175" y="927038"/>
                  <a:pt x="9059" y="759821"/>
                  <a:pt x="19642" y="667746"/>
                </a:cubicBezTo>
                <a:cubicBezTo>
                  <a:pt x="30225" y="575671"/>
                  <a:pt x="38692" y="517992"/>
                  <a:pt x="73617" y="435971"/>
                </a:cubicBezTo>
                <a:cubicBezTo>
                  <a:pt x="108542" y="353950"/>
                  <a:pt x="210142" y="201021"/>
                  <a:pt x="229192" y="175621"/>
                </a:cubicBezTo>
                <a:cubicBezTo>
                  <a:pt x="248242" y="150221"/>
                  <a:pt x="175746" y="294154"/>
                  <a:pt x="187917" y="283571"/>
                </a:cubicBezTo>
                <a:cubicBezTo>
                  <a:pt x="200088" y="272988"/>
                  <a:pt x="255121" y="157629"/>
                  <a:pt x="302217" y="112121"/>
                </a:cubicBezTo>
                <a:cubicBezTo>
                  <a:pt x="349313" y="66613"/>
                  <a:pt x="500125" y="-9587"/>
                  <a:pt x="495892" y="9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3819703E-BDF0-8224-5F0A-F7827A0C9BEE}"/>
              </a:ext>
            </a:extLst>
          </p:cNvPr>
          <p:cNvSpPr/>
          <p:nvPr/>
        </p:nvSpPr>
        <p:spPr>
          <a:xfrm>
            <a:off x="5312008" y="5651043"/>
            <a:ext cx="485542" cy="1433249"/>
          </a:xfrm>
          <a:custGeom>
            <a:avLst/>
            <a:gdLst>
              <a:gd name="connsiteX0" fmla="*/ 485542 w 485542"/>
              <a:gd name="connsiteY0" fmla="*/ 457 h 1433249"/>
              <a:gd name="connsiteX1" fmla="*/ 250592 w 485542"/>
              <a:gd name="connsiteY1" fmla="*/ 283032 h 1433249"/>
              <a:gd name="connsiteX2" fmla="*/ 317267 w 485542"/>
              <a:gd name="connsiteY2" fmla="*/ 238582 h 1433249"/>
              <a:gd name="connsiteX3" fmla="*/ 183917 w 485542"/>
              <a:gd name="connsiteY3" fmla="*/ 552907 h 1433249"/>
              <a:gd name="connsiteX4" fmla="*/ 241067 w 485542"/>
              <a:gd name="connsiteY4" fmla="*/ 467182 h 1433249"/>
              <a:gd name="connsiteX5" fmla="*/ 60092 w 485542"/>
              <a:gd name="connsiteY5" fmla="*/ 933907 h 1433249"/>
              <a:gd name="connsiteX6" fmla="*/ 101367 w 485542"/>
              <a:gd name="connsiteY6" fmla="*/ 867232 h 1433249"/>
              <a:gd name="connsiteX7" fmla="*/ 15642 w 485542"/>
              <a:gd name="connsiteY7" fmla="*/ 1365707 h 1433249"/>
              <a:gd name="connsiteX8" fmla="*/ 2942 w 485542"/>
              <a:gd name="connsiteY8" fmla="*/ 1413332 h 1433249"/>
              <a:gd name="connsiteX9" fmla="*/ 50567 w 485542"/>
              <a:gd name="connsiteY9" fmla="*/ 1222832 h 1433249"/>
              <a:gd name="connsiteX10" fmla="*/ 225192 w 485542"/>
              <a:gd name="connsiteY10" fmla="*/ 521157 h 1433249"/>
              <a:gd name="connsiteX11" fmla="*/ 291867 w 485542"/>
              <a:gd name="connsiteY11" fmla="*/ 152857 h 1433249"/>
              <a:gd name="connsiteX12" fmla="*/ 250592 w 485542"/>
              <a:gd name="connsiteY12" fmla="*/ 359232 h 1433249"/>
              <a:gd name="connsiteX13" fmla="*/ 485542 w 485542"/>
              <a:gd name="connsiteY13" fmla="*/ 457 h 14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5542" h="1433249">
                <a:moveTo>
                  <a:pt x="485542" y="457"/>
                </a:moveTo>
                <a:cubicBezTo>
                  <a:pt x="485542" y="-12243"/>
                  <a:pt x="278638" y="243345"/>
                  <a:pt x="250592" y="283032"/>
                </a:cubicBezTo>
                <a:cubicBezTo>
                  <a:pt x="222546" y="322720"/>
                  <a:pt x="328379" y="193603"/>
                  <a:pt x="317267" y="238582"/>
                </a:cubicBezTo>
                <a:cubicBezTo>
                  <a:pt x="306155" y="283561"/>
                  <a:pt x="196617" y="514807"/>
                  <a:pt x="183917" y="552907"/>
                </a:cubicBezTo>
                <a:cubicBezTo>
                  <a:pt x="171217" y="591007"/>
                  <a:pt x="261704" y="403682"/>
                  <a:pt x="241067" y="467182"/>
                </a:cubicBezTo>
                <a:cubicBezTo>
                  <a:pt x="220430" y="530682"/>
                  <a:pt x="83375" y="867232"/>
                  <a:pt x="60092" y="933907"/>
                </a:cubicBezTo>
                <a:cubicBezTo>
                  <a:pt x="36809" y="1000582"/>
                  <a:pt x="108775" y="795265"/>
                  <a:pt x="101367" y="867232"/>
                </a:cubicBezTo>
                <a:cubicBezTo>
                  <a:pt x="93959" y="939199"/>
                  <a:pt x="32046" y="1274690"/>
                  <a:pt x="15642" y="1365707"/>
                </a:cubicBezTo>
                <a:cubicBezTo>
                  <a:pt x="-762" y="1456724"/>
                  <a:pt x="-2879" y="1437145"/>
                  <a:pt x="2942" y="1413332"/>
                </a:cubicBezTo>
                <a:cubicBezTo>
                  <a:pt x="8763" y="1389519"/>
                  <a:pt x="50567" y="1222832"/>
                  <a:pt x="50567" y="1222832"/>
                </a:cubicBezTo>
                <a:cubicBezTo>
                  <a:pt x="87609" y="1074136"/>
                  <a:pt x="184975" y="699486"/>
                  <a:pt x="225192" y="521157"/>
                </a:cubicBezTo>
                <a:cubicBezTo>
                  <a:pt x="265409" y="342828"/>
                  <a:pt x="287634" y="179845"/>
                  <a:pt x="291867" y="152857"/>
                </a:cubicBezTo>
                <a:cubicBezTo>
                  <a:pt x="296100" y="125870"/>
                  <a:pt x="222017" y="380399"/>
                  <a:pt x="250592" y="359232"/>
                </a:cubicBezTo>
                <a:cubicBezTo>
                  <a:pt x="279167" y="338065"/>
                  <a:pt x="485542" y="13157"/>
                  <a:pt x="485542" y="4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6A5500B7-C73F-BE97-6D65-948A069F7952}"/>
              </a:ext>
            </a:extLst>
          </p:cNvPr>
          <p:cNvSpPr/>
          <p:nvPr/>
        </p:nvSpPr>
        <p:spPr>
          <a:xfrm>
            <a:off x="4285634" y="5815393"/>
            <a:ext cx="1024848" cy="1382004"/>
          </a:xfrm>
          <a:custGeom>
            <a:avLst/>
            <a:gdLst>
              <a:gd name="connsiteX0" fmla="*/ 616 w 1024848"/>
              <a:gd name="connsiteY0" fmla="*/ 1207 h 1382004"/>
              <a:gd name="connsiteX1" fmla="*/ 130791 w 1024848"/>
              <a:gd name="connsiteY1" fmla="*/ 153607 h 1382004"/>
              <a:gd name="connsiteX2" fmla="*/ 86341 w 1024848"/>
              <a:gd name="connsiteY2" fmla="*/ 137732 h 1382004"/>
              <a:gd name="connsiteX3" fmla="*/ 219691 w 1024848"/>
              <a:gd name="connsiteY3" fmla="*/ 309182 h 1382004"/>
              <a:gd name="connsiteX4" fmla="*/ 175241 w 1024848"/>
              <a:gd name="connsiteY4" fmla="*/ 274257 h 1382004"/>
              <a:gd name="connsiteX5" fmla="*/ 511791 w 1024848"/>
              <a:gd name="connsiteY5" fmla="*/ 690182 h 1382004"/>
              <a:gd name="connsiteX6" fmla="*/ 499091 w 1024848"/>
              <a:gd name="connsiteY6" fmla="*/ 687007 h 1382004"/>
              <a:gd name="connsiteX7" fmla="*/ 680066 w 1024848"/>
              <a:gd name="connsiteY7" fmla="*/ 896557 h 1382004"/>
              <a:gd name="connsiteX8" fmla="*/ 838816 w 1024848"/>
              <a:gd name="connsiteY8" fmla="*/ 1134682 h 1382004"/>
              <a:gd name="connsiteX9" fmla="*/ 968991 w 1024848"/>
              <a:gd name="connsiteY9" fmla="*/ 1302957 h 1382004"/>
              <a:gd name="connsiteX10" fmla="*/ 927716 w 1024848"/>
              <a:gd name="connsiteY10" fmla="*/ 1223582 h 1382004"/>
              <a:gd name="connsiteX11" fmla="*/ 1019791 w 1024848"/>
              <a:gd name="connsiteY11" fmla="*/ 1379157 h 1382004"/>
              <a:gd name="connsiteX12" fmla="*/ 975341 w 1024848"/>
              <a:gd name="connsiteY12" fmla="*/ 1287082 h 1382004"/>
              <a:gd name="connsiteX13" fmla="*/ 667366 w 1024848"/>
              <a:gd name="connsiteY13" fmla="*/ 861632 h 1382004"/>
              <a:gd name="connsiteX14" fmla="*/ 229216 w 1024848"/>
              <a:gd name="connsiteY14" fmla="*/ 375857 h 1382004"/>
              <a:gd name="connsiteX15" fmla="*/ 257791 w 1024848"/>
              <a:gd name="connsiteY15" fmla="*/ 467932 h 1382004"/>
              <a:gd name="connsiteX16" fmla="*/ 54591 w 1024848"/>
              <a:gd name="connsiteY16" fmla="*/ 201232 h 1382004"/>
              <a:gd name="connsiteX17" fmla="*/ 79991 w 1024848"/>
              <a:gd name="connsiteY17" fmla="*/ 248857 h 1382004"/>
              <a:gd name="connsiteX18" fmla="*/ 616 w 1024848"/>
              <a:gd name="connsiteY18" fmla="*/ 1207 h 13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24848" h="1382004">
                <a:moveTo>
                  <a:pt x="616" y="1207"/>
                </a:moveTo>
                <a:cubicBezTo>
                  <a:pt x="9083" y="-14668"/>
                  <a:pt x="116504" y="130853"/>
                  <a:pt x="130791" y="153607"/>
                </a:cubicBezTo>
                <a:cubicBezTo>
                  <a:pt x="145079" y="176361"/>
                  <a:pt x="71524" y="111803"/>
                  <a:pt x="86341" y="137732"/>
                </a:cubicBezTo>
                <a:cubicBezTo>
                  <a:pt x="101158" y="163661"/>
                  <a:pt x="204874" y="286428"/>
                  <a:pt x="219691" y="309182"/>
                </a:cubicBezTo>
                <a:cubicBezTo>
                  <a:pt x="234508" y="331936"/>
                  <a:pt x="126558" y="210757"/>
                  <a:pt x="175241" y="274257"/>
                </a:cubicBezTo>
                <a:cubicBezTo>
                  <a:pt x="223924" y="337757"/>
                  <a:pt x="511791" y="690182"/>
                  <a:pt x="511791" y="690182"/>
                </a:cubicBezTo>
                <a:cubicBezTo>
                  <a:pt x="565766" y="758974"/>
                  <a:pt x="471045" y="652611"/>
                  <a:pt x="499091" y="687007"/>
                </a:cubicBezTo>
                <a:cubicBezTo>
                  <a:pt x="527137" y="721403"/>
                  <a:pt x="623445" y="821945"/>
                  <a:pt x="680066" y="896557"/>
                </a:cubicBezTo>
                <a:cubicBezTo>
                  <a:pt x="736687" y="971170"/>
                  <a:pt x="790662" y="1066949"/>
                  <a:pt x="838816" y="1134682"/>
                </a:cubicBezTo>
                <a:cubicBezTo>
                  <a:pt x="886970" y="1202415"/>
                  <a:pt x="954174" y="1288140"/>
                  <a:pt x="968991" y="1302957"/>
                </a:cubicBezTo>
                <a:cubicBezTo>
                  <a:pt x="983808" y="1317774"/>
                  <a:pt x="919249" y="1210882"/>
                  <a:pt x="927716" y="1223582"/>
                </a:cubicBezTo>
                <a:cubicBezTo>
                  <a:pt x="936183" y="1236282"/>
                  <a:pt x="1011854" y="1368574"/>
                  <a:pt x="1019791" y="1379157"/>
                </a:cubicBezTo>
                <a:cubicBezTo>
                  <a:pt x="1027728" y="1389740"/>
                  <a:pt x="1034078" y="1373336"/>
                  <a:pt x="975341" y="1287082"/>
                </a:cubicBezTo>
                <a:cubicBezTo>
                  <a:pt x="916604" y="1200828"/>
                  <a:pt x="791720" y="1013503"/>
                  <a:pt x="667366" y="861632"/>
                </a:cubicBezTo>
                <a:cubicBezTo>
                  <a:pt x="543012" y="709761"/>
                  <a:pt x="297478" y="441474"/>
                  <a:pt x="229216" y="375857"/>
                </a:cubicBezTo>
                <a:cubicBezTo>
                  <a:pt x="160954" y="310240"/>
                  <a:pt x="286895" y="497036"/>
                  <a:pt x="257791" y="467932"/>
                </a:cubicBezTo>
                <a:cubicBezTo>
                  <a:pt x="228687" y="438828"/>
                  <a:pt x="84224" y="237745"/>
                  <a:pt x="54591" y="201232"/>
                </a:cubicBezTo>
                <a:cubicBezTo>
                  <a:pt x="24958" y="164719"/>
                  <a:pt x="86341" y="283253"/>
                  <a:pt x="79991" y="248857"/>
                </a:cubicBezTo>
                <a:cubicBezTo>
                  <a:pt x="73641" y="214461"/>
                  <a:pt x="-7851" y="17082"/>
                  <a:pt x="616" y="12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A76498C4-9ABF-91BF-0ED3-AA3868F39CF9}"/>
              </a:ext>
            </a:extLst>
          </p:cNvPr>
          <p:cNvSpPr/>
          <p:nvPr/>
        </p:nvSpPr>
        <p:spPr>
          <a:xfrm>
            <a:off x="5789218" y="5665974"/>
            <a:ext cx="957734" cy="916633"/>
          </a:xfrm>
          <a:custGeom>
            <a:avLst/>
            <a:gdLst>
              <a:gd name="connsiteX0" fmla="*/ 17857 w 957734"/>
              <a:gd name="connsiteY0" fmla="*/ 10926 h 916633"/>
              <a:gd name="connsiteX1" fmla="*/ 46432 w 957734"/>
              <a:gd name="connsiteY1" fmla="*/ 52201 h 916633"/>
              <a:gd name="connsiteX2" fmla="*/ 405207 w 957734"/>
              <a:gd name="connsiteY2" fmla="*/ 407801 h 916633"/>
              <a:gd name="connsiteX3" fmla="*/ 348057 w 957734"/>
              <a:gd name="connsiteY3" fmla="*/ 372876 h 916633"/>
              <a:gd name="connsiteX4" fmla="*/ 694132 w 957734"/>
              <a:gd name="connsiteY4" fmla="*/ 699901 h 916633"/>
              <a:gd name="connsiteX5" fmla="*/ 697307 w 957734"/>
              <a:gd name="connsiteY5" fmla="*/ 744351 h 916633"/>
              <a:gd name="connsiteX6" fmla="*/ 932257 w 957734"/>
              <a:gd name="connsiteY6" fmla="*/ 871351 h 916633"/>
              <a:gd name="connsiteX7" fmla="*/ 916382 w 957734"/>
              <a:gd name="connsiteY7" fmla="*/ 903101 h 916633"/>
              <a:gd name="connsiteX8" fmla="*/ 954482 w 957734"/>
              <a:gd name="connsiteY8" fmla="*/ 906276 h 916633"/>
              <a:gd name="connsiteX9" fmla="*/ 817957 w 957734"/>
              <a:gd name="connsiteY9" fmla="*/ 769751 h 916633"/>
              <a:gd name="connsiteX10" fmla="*/ 217882 w 957734"/>
              <a:gd name="connsiteY10" fmla="*/ 201426 h 916633"/>
              <a:gd name="connsiteX11" fmla="*/ 284557 w 957734"/>
              <a:gd name="connsiteY11" fmla="*/ 274451 h 916633"/>
              <a:gd name="connsiteX12" fmla="*/ 170257 w 957734"/>
              <a:gd name="connsiteY12" fmla="*/ 141101 h 916633"/>
              <a:gd name="connsiteX13" fmla="*/ 17857 w 957734"/>
              <a:gd name="connsiteY13" fmla="*/ 10926 h 91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7734" h="916633">
                <a:moveTo>
                  <a:pt x="17857" y="10926"/>
                </a:moveTo>
                <a:cubicBezTo>
                  <a:pt x="-2780" y="-3891"/>
                  <a:pt x="-18126" y="-13945"/>
                  <a:pt x="46432" y="52201"/>
                </a:cubicBezTo>
                <a:cubicBezTo>
                  <a:pt x="110990" y="118347"/>
                  <a:pt x="354936" y="354355"/>
                  <a:pt x="405207" y="407801"/>
                </a:cubicBezTo>
                <a:cubicBezTo>
                  <a:pt x="455478" y="461247"/>
                  <a:pt x="299903" y="324193"/>
                  <a:pt x="348057" y="372876"/>
                </a:cubicBezTo>
                <a:cubicBezTo>
                  <a:pt x="396211" y="421559"/>
                  <a:pt x="635924" y="637989"/>
                  <a:pt x="694132" y="699901"/>
                </a:cubicBezTo>
                <a:cubicBezTo>
                  <a:pt x="752340" y="761813"/>
                  <a:pt x="657620" y="715776"/>
                  <a:pt x="697307" y="744351"/>
                </a:cubicBezTo>
                <a:cubicBezTo>
                  <a:pt x="736995" y="772926"/>
                  <a:pt x="895745" y="844893"/>
                  <a:pt x="932257" y="871351"/>
                </a:cubicBezTo>
                <a:cubicBezTo>
                  <a:pt x="968769" y="897809"/>
                  <a:pt x="912678" y="897280"/>
                  <a:pt x="916382" y="903101"/>
                </a:cubicBezTo>
                <a:cubicBezTo>
                  <a:pt x="920086" y="908922"/>
                  <a:pt x="970886" y="928501"/>
                  <a:pt x="954482" y="906276"/>
                </a:cubicBezTo>
                <a:cubicBezTo>
                  <a:pt x="938078" y="884051"/>
                  <a:pt x="817957" y="769751"/>
                  <a:pt x="817957" y="769751"/>
                </a:cubicBezTo>
                <a:lnTo>
                  <a:pt x="217882" y="201426"/>
                </a:lnTo>
                <a:cubicBezTo>
                  <a:pt x="128982" y="118876"/>
                  <a:pt x="292494" y="284505"/>
                  <a:pt x="284557" y="274451"/>
                </a:cubicBezTo>
                <a:cubicBezTo>
                  <a:pt x="276620" y="264397"/>
                  <a:pt x="214178" y="188726"/>
                  <a:pt x="170257" y="141101"/>
                </a:cubicBezTo>
                <a:cubicBezTo>
                  <a:pt x="126336" y="93476"/>
                  <a:pt x="38494" y="25743"/>
                  <a:pt x="17857" y="109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36425312-296A-4D3E-A9FB-F993B932D99F}"/>
              </a:ext>
            </a:extLst>
          </p:cNvPr>
          <p:cNvSpPr/>
          <p:nvPr/>
        </p:nvSpPr>
        <p:spPr>
          <a:xfrm>
            <a:off x="6646545" y="6442013"/>
            <a:ext cx="421390" cy="273588"/>
          </a:xfrm>
          <a:custGeom>
            <a:avLst/>
            <a:gdLst>
              <a:gd name="connsiteX0" fmla="*/ 1905 w 421390"/>
              <a:gd name="connsiteY0" fmla="*/ 104837 h 273588"/>
              <a:gd name="connsiteX1" fmla="*/ 224155 w 421390"/>
              <a:gd name="connsiteY1" fmla="*/ 146112 h 273588"/>
              <a:gd name="connsiteX2" fmla="*/ 201930 w 421390"/>
              <a:gd name="connsiteY2" fmla="*/ 158812 h 273588"/>
              <a:gd name="connsiteX3" fmla="*/ 370205 w 421390"/>
              <a:gd name="connsiteY3" fmla="*/ 209612 h 273588"/>
              <a:gd name="connsiteX4" fmla="*/ 421005 w 421390"/>
              <a:gd name="connsiteY4" fmla="*/ 273112 h 273588"/>
              <a:gd name="connsiteX5" fmla="*/ 389255 w 421390"/>
              <a:gd name="connsiteY5" fmla="*/ 235012 h 273588"/>
              <a:gd name="connsiteX6" fmla="*/ 313055 w 421390"/>
              <a:gd name="connsiteY6" fmla="*/ 168337 h 273588"/>
              <a:gd name="connsiteX7" fmla="*/ 208280 w 421390"/>
              <a:gd name="connsiteY7" fmla="*/ 152462 h 273588"/>
              <a:gd name="connsiteX8" fmla="*/ 8255 w 421390"/>
              <a:gd name="connsiteY8" fmla="*/ 62 h 273588"/>
              <a:gd name="connsiteX9" fmla="*/ 109855 w 421390"/>
              <a:gd name="connsiteY9" fmla="*/ 133412 h 273588"/>
              <a:gd name="connsiteX10" fmla="*/ 1905 w 421390"/>
              <a:gd name="connsiteY10" fmla="*/ 104837 h 27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390" h="273588">
                <a:moveTo>
                  <a:pt x="1905" y="104837"/>
                </a:moveTo>
                <a:cubicBezTo>
                  <a:pt x="20955" y="106954"/>
                  <a:pt x="190818" y="137116"/>
                  <a:pt x="224155" y="146112"/>
                </a:cubicBezTo>
                <a:cubicBezTo>
                  <a:pt x="257492" y="155108"/>
                  <a:pt x="177588" y="148229"/>
                  <a:pt x="201930" y="158812"/>
                </a:cubicBezTo>
                <a:cubicBezTo>
                  <a:pt x="226272" y="169395"/>
                  <a:pt x="333693" y="190562"/>
                  <a:pt x="370205" y="209612"/>
                </a:cubicBezTo>
                <a:cubicBezTo>
                  <a:pt x="406717" y="228662"/>
                  <a:pt x="417830" y="268879"/>
                  <a:pt x="421005" y="273112"/>
                </a:cubicBezTo>
                <a:cubicBezTo>
                  <a:pt x="424180" y="277345"/>
                  <a:pt x="407247" y="252474"/>
                  <a:pt x="389255" y="235012"/>
                </a:cubicBezTo>
                <a:cubicBezTo>
                  <a:pt x="371263" y="217550"/>
                  <a:pt x="343217" y="182095"/>
                  <a:pt x="313055" y="168337"/>
                </a:cubicBezTo>
                <a:cubicBezTo>
                  <a:pt x="282893" y="154579"/>
                  <a:pt x="259080" y="180508"/>
                  <a:pt x="208280" y="152462"/>
                </a:cubicBezTo>
                <a:cubicBezTo>
                  <a:pt x="157480" y="124416"/>
                  <a:pt x="24659" y="3237"/>
                  <a:pt x="8255" y="62"/>
                </a:cubicBezTo>
                <a:cubicBezTo>
                  <a:pt x="-8149" y="-3113"/>
                  <a:pt x="106680" y="115950"/>
                  <a:pt x="109855" y="133412"/>
                </a:cubicBezTo>
                <a:cubicBezTo>
                  <a:pt x="113030" y="150875"/>
                  <a:pt x="-17145" y="102720"/>
                  <a:pt x="1905" y="1048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B34F37DC-A898-3811-CF83-1CA0BF7C8099}"/>
              </a:ext>
            </a:extLst>
          </p:cNvPr>
          <p:cNvSpPr/>
          <p:nvPr/>
        </p:nvSpPr>
        <p:spPr>
          <a:xfrm>
            <a:off x="6480006" y="6765253"/>
            <a:ext cx="583808" cy="341046"/>
          </a:xfrm>
          <a:custGeom>
            <a:avLst/>
            <a:gdLst>
              <a:gd name="connsiteX0" fmla="*/ 574844 w 583808"/>
              <a:gd name="connsiteY0" fmla="*/ 3847 h 341046"/>
              <a:gd name="connsiteX1" fmla="*/ 298619 w 583808"/>
              <a:gd name="connsiteY1" fmla="*/ 203872 h 341046"/>
              <a:gd name="connsiteX2" fmla="*/ 438319 w 583808"/>
              <a:gd name="connsiteY2" fmla="*/ 118147 h 341046"/>
              <a:gd name="connsiteX3" fmla="*/ 260519 w 583808"/>
              <a:gd name="connsiteY3" fmla="*/ 261022 h 341046"/>
              <a:gd name="connsiteX4" fmla="*/ 169 w 583808"/>
              <a:gd name="connsiteY4" fmla="*/ 340397 h 341046"/>
              <a:gd name="connsiteX5" fmla="*/ 225594 w 583808"/>
              <a:gd name="connsiteY5" fmla="*/ 219747 h 341046"/>
              <a:gd name="connsiteX6" fmla="*/ 514519 w 583808"/>
              <a:gd name="connsiteY6" fmla="*/ 41947 h 341046"/>
              <a:gd name="connsiteX7" fmla="*/ 368469 w 583808"/>
              <a:gd name="connsiteY7" fmla="*/ 172122 h 341046"/>
              <a:gd name="connsiteX8" fmla="*/ 479594 w 583808"/>
              <a:gd name="connsiteY8" fmla="*/ 89572 h 341046"/>
              <a:gd name="connsiteX9" fmla="*/ 489119 w 583808"/>
              <a:gd name="connsiteY9" fmla="*/ 38772 h 341046"/>
              <a:gd name="connsiteX10" fmla="*/ 514519 w 583808"/>
              <a:gd name="connsiteY10" fmla="*/ 70522 h 341046"/>
              <a:gd name="connsiteX11" fmla="*/ 574844 w 583808"/>
              <a:gd name="connsiteY11" fmla="*/ 3847 h 3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808" h="341046">
                <a:moveTo>
                  <a:pt x="574844" y="3847"/>
                </a:moveTo>
                <a:cubicBezTo>
                  <a:pt x="538861" y="26072"/>
                  <a:pt x="321373" y="184822"/>
                  <a:pt x="298619" y="203872"/>
                </a:cubicBezTo>
                <a:cubicBezTo>
                  <a:pt x="275865" y="222922"/>
                  <a:pt x="444669" y="108622"/>
                  <a:pt x="438319" y="118147"/>
                </a:cubicBezTo>
                <a:cubicBezTo>
                  <a:pt x="431969" y="127672"/>
                  <a:pt x="333544" y="223980"/>
                  <a:pt x="260519" y="261022"/>
                </a:cubicBezTo>
                <a:cubicBezTo>
                  <a:pt x="187494" y="298064"/>
                  <a:pt x="5990" y="347276"/>
                  <a:pt x="169" y="340397"/>
                </a:cubicBezTo>
                <a:cubicBezTo>
                  <a:pt x="-5652" y="333518"/>
                  <a:pt x="139869" y="269489"/>
                  <a:pt x="225594" y="219747"/>
                </a:cubicBezTo>
                <a:cubicBezTo>
                  <a:pt x="311319" y="170005"/>
                  <a:pt x="490706" y="49885"/>
                  <a:pt x="514519" y="41947"/>
                </a:cubicBezTo>
                <a:cubicBezTo>
                  <a:pt x="538331" y="34010"/>
                  <a:pt x="374290" y="164185"/>
                  <a:pt x="368469" y="172122"/>
                </a:cubicBezTo>
                <a:cubicBezTo>
                  <a:pt x="362648" y="180059"/>
                  <a:pt x="459486" y="111797"/>
                  <a:pt x="479594" y="89572"/>
                </a:cubicBezTo>
                <a:cubicBezTo>
                  <a:pt x="499702" y="67347"/>
                  <a:pt x="483298" y="41947"/>
                  <a:pt x="489119" y="38772"/>
                </a:cubicBezTo>
                <a:cubicBezTo>
                  <a:pt x="494940" y="35597"/>
                  <a:pt x="501290" y="78459"/>
                  <a:pt x="514519" y="70522"/>
                </a:cubicBezTo>
                <a:cubicBezTo>
                  <a:pt x="527748" y="62585"/>
                  <a:pt x="610827" y="-18378"/>
                  <a:pt x="574844" y="384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412E3E6A-93CF-71C5-677D-8421B2020311}"/>
              </a:ext>
            </a:extLst>
          </p:cNvPr>
          <p:cNvSpPr/>
          <p:nvPr/>
        </p:nvSpPr>
        <p:spPr>
          <a:xfrm>
            <a:off x="6135737" y="6950272"/>
            <a:ext cx="719038" cy="1198510"/>
          </a:xfrm>
          <a:custGeom>
            <a:avLst/>
            <a:gdLst>
              <a:gd name="connsiteX0" fmla="*/ 642888 w 719038"/>
              <a:gd name="connsiteY0" fmla="*/ 76003 h 1198510"/>
              <a:gd name="connsiteX1" fmla="*/ 373013 w 719038"/>
              <a:gd name="connsiteY1" fmla="*/ 345878 h 1198510"/>
              <a:gd name="connsiteX2" fmla="*/ 426988 w 719038"/>
              <a:gd name="connsiteY2" fmla="*/ 285553 h 1198510"/>
              <a:gd name="connsiteX3" fmla="*/ 315863 w 719038"/>
              <a:gd name="connsiteY3" fmla="*/ 520503 h 1198510"/>
              <a:gd name="connsiteX4" fmla="*/ 357138 w 719038"/>
              <a:gd name="connsiteY4" fmla="*/ 425253 h 1198510"/>
              <a:gd name="connsiteX5" fmla="*/ 201563 w 719038"/>
              <a:gd name="connsiteY5" fmla="*/ 739578 h 1198510"/>
              <a:gd name="connsiteX6" fmla="*/ 271413 w 719038"/>
              <a:gd name="connsiteY6" fmla="*/ 641153 h 1198510"/>
              <a:gd name="connsiteX7" fmla="*/ 192038 w 719038"/>
              <a:gd name="connsiteY7" fmla="*/ 891978 h 1198510"/>
              <a:gd name="connsiteX8" fmla="*/ 17413 w 719038"/>
              <a:gd name="connsiteY8" fmla="*/ 1171378 h 1198510"/>
              <a:gd name="connsiteX9" fmla="*/ 20588 w 719038"/>
              <a:gd name="connsiteY9" fmla="*/ 1161853 h 1198510"/>
              <a:gd name="connsiteX10" fmla="*/ 144413 w 719038"/>
              <a:gd name="connsiteY10" fmla="*/ 942778 h 1198510"/>
              <a:gd name="connsiteX11" fmla="*/ 61863 w 719038"/>
              <a:gd name="connsiteY11" fmla="*/ 1079303 h 1198510"/>
              <a:gd name="connsiteX12" fmla="*/ 236488 w 719038"/>
              <a:gd name="connsiteY12" fmla="*/ 784028 h 1198510"/>
              <a:gd name="connsiteX13" fmla="*/ 471438 w 719038"/>
              <a:gd name="connsiteY13" fmla="*/ 276028 h 1198510"/>
              <a:gd name="connsiteX14" fmla="*/ 547638 w 719038"/>
              <a:gd name="connsiteY14" fmla="*/ 142678 h 1198510"/>
              <a:gd name="connsiteX15" fmla="*/ 712738 w 719038"/>
              <a:gd name="connsiteY15" fmla="*/ 2978 h 1198510"/>
              <a:gd name="connsiteX16" fmla="*/ 642888 w 719038"/>
              <a:gd name="connsiteY16" fmla="*/ 76003 h 119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9038" h="1198510">
                <a:moveTo>
                  <a:pt x="642888" y="76003"/>
                </a:moveTo>
                <a:lnTo>
                  <a:pt x="373013" y="345878"/>
                </a:lnTo>
                <a:cubicBezTo>
                  <a:pt x="337030" y="380803"/>
                  <a:pt x="436513" y="256449"/>
                  <a:pt x="426988" y="285553"/>
                </a:cubicBezTo>
                <a:cubicBezTo>
                  <a:pt x="417463" y="314657"/>
                  <a:pt x="327505" y="497220"/>
                  <a:pt x="315863" y="520503"/>
                </a:cubicBezTo>
                <a:cubicBezTo>
                  <a:pt x="304221" y="543786"/>
                  <a:pt x="376188" y="388741"/>
                  <a:pt x="357138" y="425253"/>
                </a:cubicBezTo>
                <a:cubicBezTo>
                  <a:pt x="338088" y="461765"/>
                  <a:pt x="215850" y="703595"/>
                  <a:pt x="201563" y="739578"/>
                </a:cubicBezTo>
                <a:cubicBezTo>
                  <a:pt x="187276" y="775561"/>
                  <a:pt x="273000" y="615753"/>
                  <a:pt x="271413" y="641153"/>
                </a:cubicBezTo>
                <a:cubicBezTo>
                  <a:pt x="269825" y="666553"/>
                  <a:pt x="234371" y="803607"/>
                  <a:pt x="192038" y="891978"/>
                </a:cubicBezTo>
                <a:cubicBezTo>
                  <a:pt x="149705" y="980349"/>
                  <a:pt x="45988" y="1126399"/>
                  <a:pt x="17413" y="1171378"/>
                </a:cubicBezTo>
                <a:cubicBezTo>
                  <a:pt x="-11162" y="1216357"/>
                  <a:pt x="-579" y="1199953"/>
                  <a:pt x="20588" y="1161853"/>
                </a:cubicBezTo>
                <a:cubicBezTo>
                  <a:pt x="41755" y="1123753"/>
                  <a:pt x="137534" y="956536"/>
                  <a:pt x="144413" y="942778"/>
                </a:cubicBezTo>
                <a:cubicBezTo>
                  <a:pt x="151292" y="929020"/>
                  <a:pt x="46517" y="1105761"/>
                  <a:pt x="61863" y="1079303"/>
                </a:cubicBezTo>
                <a:cubicBezTo>
                  <a:pt x="77209" y="1052845"/>
                  <a:pt x="168226" y="917907"/>
                  <a:pt x="236488" y="784028"/>
                </a:cubicBezTo>
                <a:cubicBezTo>
                  <a:pt x="304750" y="650149"/>
                  <a:pt x="419580" y="382920"/>
                  <a:pt x="471438" y="276028"/>
                </a:cubicBezTo>
                <a:cubicBezTo>
                  <a:pt x="523296" y="169136"/>
                  <a:pt x="507421" y="188186"/>
                  <a:pt x="547638" y="142678"/>
                </a:cubicBezTo>
                <a:cubicBezTo>
                  <a:pt x="587855" y="97170"/>
                  <a:pt x="691571" y="15678"/>
                  <a:pt x="712738" y="2978"/>
                </a:cubicBezTo>
                <a:cubicBezTo>
                  <a:pt x="733905" y="-9722"/>
                  <a:pt x="699509" y="18853"/>
                  <a:pt x="642888" y="760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E2D81FCE-F00B-621C-1808-61D90B4959A4}"/>
              </a:ext>
            </a:extLst>
          </p:cNvPr>
          <p:cNvSpPr/>
          <p:nvPr/>
        </p:nvSpPr>
        <p:spPr>
          <a:xfrm>
            <a:off x="5031903" y="7420903"/>
            <a:ext cx="1140280" cy="649131"/>
          </a:xfrm>
          <a:custGeom>
            <a:avLst/>
            <a:gdLst>
              <a:gd name="connsiteX0" fmla="*/ 41747 w 1140280"/>
              <a:gd name="connsiteY0" fmla="*/ 8597 h 649131"/>
              <a:gd name="connsiteX1" fmla="*/ 749772 w 1140280"/>
              <a:gd name="connsiteY1" fmla="*/ 2247 h 649131"/>
              <a:gd name="connsiteX2" fmla="*/ 549747 w 1140280"/>
              <a:gd name="connsiteY2" fmla="*/ 53047 h 649131"/>
              <a:gd name="connsiteX3" fmla="*/ 743422 w 1140280"/>
              <a:gd name="connsiteY3" fmla="*/ 256247 h 649131"/>
              <a:gd name="connsiteX4" fmla="*/ 606897 w 1140280"/>
              <a:gd name="connsiteY4" fmla="*/ 262597 h 649131"/>
              <a:gd name="connsiteX5" fmla="*/ 864072 w 1140280"/>
              <a:gd name="connsiteY5" fmla="*/ 341972 h 649131"/>
              <a:gd name="connsiteX6" fmla="*/ 943447 w 1140280"/>
              <a:gd name="connsiteY6" fmla="*/ 491197 h 649131"/>
              <a:gd name="connsiteX7" fmla="*/ 895822 w 1140280"/>
              <a:gd name="connsiteY7" fmla="*/ 414997 h 649131"/>
              <a:gd name="connsiteX8" fmla="*/ 1137122 w 1140280"/>
              <a:gd name="connsiteY8" fmla="*/ 646772 h 649131"/>
              <a:gd name="connsiteX9" fmla="*/ 1022822 w 1140280"/>
              <a:gd name="connsiteY9" fmla="*/ 526122 h 649131"/>
              <a:gd name="connsiteX10" fmla="*/ 867247 w 1140280"/>
              <a:gd name="connsiteY10" fmla="*/ 383247 h 649131"/>
              <a:gd name="connsiteX11" fmla="*/ 438622 w 1140280"/>
              <a:gd name="connsiteY11" fmla="*/ 68922 h 649131"/>
              <a:gd name="connsiteX12" fmla="*/ 660872 w 1140280"/>
              <a:gd name="connsiteY12" fmla="*/ 205447 h 649131"/>
              <a:gd name="connsiteX13" fmla="*/ 575147 w 1140280"/>
              <a:gd name="connsiteY13" fmla="*/ 75272 h 649131"/>
              <a:gd name="connsiteX14" fmla="*/ 657697 w 1140280"/>
              <a:gd name="connsiteY14" fmla="*/ 43522 h 649131"/>
              <a:gd name="connsiteX15" fmla="*/ 479897 w 1140280"/>
              <a:gd name="connsiteY15" fmla="*/ 18122 h 649131"/>
              <a:gd name="connsiteX16" fmla="*/ 121122 w 1140280"/>
              <a:gd name="connsiteY16" fmla="*/ 5422 h 649131"/>
              <a:gd name="connsiteX17" fmla="*/ 41747 w 1140280"/>
              <a:gd name="connsiteY17" fmla="*/ 8597 h 64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0280" h="649131">
                <a:moveTo>
                  <a:pt x="41747" y="8597"/>
                </a:moveTo>
                <a:cubicBezTo>
                  <a:pt x="146522" y="8068"/>
                  <a:pt x="665105" y="-5161"/>
                  <a:pt x="749772" y="2247"/>
                </a:cubicBezTo>
                <a:cubicBezTo>
                  <a:pt x="834439" y="9655"/>
                  <a:pt x="550805" y="10714"/>
                  <a:pt x="549747" y="53047"/>
                </a:cubicBezTo>
                <a:cubicBezTo>
                  <a:pt x="548689" y="95380"/>
                  <a:pt x="733897" y="221322"/>
                  <a:pt x="743422" y="256247"/>
                </a:cubicBezTo>
                <a:cubicBezTo>
                  <a:pt x="752947" y="291172"/>
                  <a:pt x="586789" y="248310"/>
                  <a:pt x="606897" y="262597"/>
                </a:cubicBezTo>
                <a:cubicBezTo>
                  <a:pt x="627005" y="276884"/>
                  <a:pt x="807980" y="303872"/>
                  <a:pt x="864072" y="341972"/>
                </a:cubicBezTo>
                <a:cubicBezTo>
                  <a:pt x="920164" y="380072"/>
                  <a:pt x="938155" y="479026"/>
                  <a:pt x="943447" y="491197"/>
                </a:cubicBezTo>
                <a:cubicBezTo>
                  <a:pt x="948739" y="503368"/>
                  <a:pt x="863543" y="389068"/>
                  <a:pt x="895822" y="414997"/>
                </a:cubicBezTo>
                <a:cubicBezTo>
                  <a:pt x="928101" y="440926"/>
                  <a:pt x="1115955" y="628251"/>
                  <a:pt x="1137122" y="646772"/>
                </a:cubicBezTo>
                <a:cubicBezTo>
                  <a:pt x="1158289" y="665293"/>
                  <a:pt x="1067801" y="570043"/>
                  <a:pt x="1022822" y="526122"/>
                </a:cubicBezTo>
                <a:cubicBezTo>
                  <a:pt x="977843" y="482201"/>
                  <a:pt x="964614" y="459447"/>
                  <a:pt x="867247" y="383247"/>
                </a:cubicBezTo>
                <a:cubicBezTo>
                  <a:pt x="769880" y="307047"/>
                  <a:pt x="473018" y="98555"/>
                  <a:pt x="438622" y="68922"/>
                </a:cubicBezTo>
                <a:cubicBezTo>
                  <a:pt x="404226" y="39289"/>
                  <a:pt x="638118" y="204389"/>
                  <a:pt x="660872" y="205447"/>
                </a:cubicBezTo>
                <a:cubicBezTo>
                  <a:pt x="683626" y="206505"/>
                  <a:pt x="575676" y="102259"/>
                  <a:pt x="575147" y="75272"/>
                </a:cubicBezTo>
                <a:cubicBezTo>
                  <a:pt x="574618" y="48285"/>
                  <a:pt x="673572" y="53047"/>
                  <a:pt x="657697" y="43522"/>
                </a:cubicBezTo>
                <a:cubicBezTo>
                  <a:pt x="641822" y="33997"/>
                  <a:pt x="569326" y="24472"/>
                  <a:pt x="479897" y="18122"/>
                </a:cubicBezTo>
                <a:cubicBezTo>
                  <a:pt x="390468" y="11772"/>
                  <a:pt x="187797" y="8597"/>
                  <a:pt x="121122" y="5422"/>
                </a:cubicBezTo>
                <a:cubicBezTo>
                  <a:pt x="54447" y="2247"/>
                  <a:pt x="-63028" y="9126"/>
                  <a:pt x="41747" y="85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26862C49-433D-334E-8596-7442A40FD02E}"/>
              </a:ext>
            </a:extLst>
          </p:cNvPr>
          <p:cNvSpPr/>
          <p:nvPr/>
        </p:nvSpPr>
        <p:spPr>
          <a:xfrm>
            <a:off x="5774974" y="5769179"/>
            <a:ext cx="649170" cy="647852"/>
          </a:xfrm>
          <a:custGeom>
            <a:avLst/>
            <a:gdLst>
              <a:gd name="connsiteX0" fmla="*/ 19401 w 649170"/>
              <a:gd name="connsiteY0" fmla="*/ 22021 h 647852"/>
              <a:gd name="connsiteX1" fmla="*/ 63851 w 649170"/>
              <a:gd name="connsiteY1" fmla="*/ 60121 h 647852"/>
              <a:gd name="connsiteX2" fmla="*/ 540101 w 649170"/>
              <a:gd name="connsiteY2" fmla="*/ 533196 h 647852"/>
              <a:gd name="connsiteX3" fmla="*/ 502001 w 649170"/>
              <a:gd name="connsiteY3" fmla="*/ 510971 h 647852"/>
              <a:gd name="connsiteX4" fmla="*/ 648051 w 649170"/>
              <a:gd name="connsiteY4" fmla="*/ 647496 h 647852"/>
              <a:gd name="connsiteX5" fmla="*/ 555976 w 649170"/>
              <a:gd name="connsiteY5" fmla="*/ 542721 h 647852"/>
              <a:gd name="connsiteX6" fmla="*/ 321026 w 649170"/>
              <a:gd name="connsiteY6" fmla="*/ 314121 h 647852"/>
              <a:gd name="connsiteX7" fmla="*/ 38451 w 649170"/>
              <a:gd name="connsiteY7" fmla="*/ 82346 h 647852"/>
              <a:gd name="connsiteX8" fmla="*/ 200376 w 649170"/>
              <a:gd name="connsiteY8" fmla="*/ 202996 h 647852"/>
              <a:gd name="connsiteX9" fmla="*/ 19401 w 649170"/>
              <a:gd name="connsiteY9" fmla="*/ 22021 h 64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170" h="647852">
                <a:moveTo>
                  <a:pt x="19401" y="22021"/>
                </a:moveTo>
                <a:cubicBezTo>
                  <a:pt x="-3353" y="-1791"/>
                  <a:pt x="-22932" y="-25075"/>
                  <a:pt x="63851" y="60121"/>
                </a:cubicBezTo>
                <a:cubicBezTo>
                  <a:pt x="150634" y="145317"/>
                  <a:pt x="467076" y="458054"/>
                  <a:pt x="540101" y="533196"/>
                </a:cubicBezTo>
                <a:cubicBezTo>
                  <a:pt x="613126" y="608338"/>
                  <a:pt x="484009" y="491921"/>
                  <a:pt x="502001" y="510971"/>
                </a:cubicBezTo>
                <a:cubicBezTo>
                  <a:pt x="519993" y="530021"/>
                  <a:pt x="639055" y="642204"/>
                  <a:pt x="648051" y="647496"/>
                </a:cubicBezTo>
                <a:cubicBezTo>
                  <a:pt x="657047" y="652788"/>
                  <a:pt x="610480" y="598283"/>
                  <a:pt x="555976" y="542721"/>
                </a:cubicBezTo>
                <a:cubicBezTo>
                  <a:pt x="501472" y="487159"/>
                  <a:pt x="407280" y="390850"/>
                  <a:pt x="321026" y="314121"/>
                </a:cubicBezTo>
                <a:cubicBezTo>
                  <a:pt x="234772" y="237392"/>
                  <a:pt x="58559" y="100867"/>
                  <a:pt x="38451" y="82346"/>
                </a:cubicBezTo>
                <a:cubicBezTo>
                  <a:pt x="18343" y="63825"/>
                  <a:pt x="197730" y="213579"/>
                  <a:pt x="200376" y="202996"/>
                </a:cubicBezTo>
                <a:cubicBezTo>
                  <a:pt x="203022" y="192413"/>
                  <a:pt x="42155" y="45833"/>
                  <a:pt x="19401" y="2202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F93EB6DE-A4CA-AE89-9D5B-378C8BC519A0}"/>
              </a:ext>
            </a:extLst>
          </p:cNvPr>
          <p:cNvSpPr/>
          <p:nvPr/>
        </p:nvSpPr>
        <p:spPr>
          <a:xfrm>
            <a:off x="6306255" y="6651510"/>
            <a:ext cx="690324" cy="375748"/>
          </a:xfrm>
          <a:custGeom>
            <a:avLst/>
            <a:gdLst>
              <a:gd name="connsiteX0" fmla="*/ 116770 w 690324"/>
              <a:gd name="connsiteY0" fmla="*/ 12815 h 375748"/>
              <a:gd name="connsiteX1" fmla="*/ 539045 w 690324"/>
              <a:gd name="connsiteY1" fmla="*/ 44565 h 375748"/>
              <a:gd name="connsiteX2" fmla="*/ 370770 w 690324"/>
              <a:gd name="connsiteY2" fmla="*/ 35040 h 375748"/>
              <a:gd name="connsiteX3" fmla="*/ 685095 w 690324"/>
              <a:gd name="connsiteY3" fmla="*/ 54090 h 375748"/>
              <a:gd name="connsiteX4" fmla="*/ 570795 w 690324"/>
              <a:gd name="connsiteY4" fmla="*/ 133465 h 375748"/>
              <a:gd name="connsiteX5" fmla="*/ 618420 w 690324"/>
              <a:gd name="connsiteY5" fmla="*/ 158865 h 375748"/>
              <a:gd name="connsiteX6" fmla="*/ 234245 w 690324"/>
              <a:gd name="connsiteY6" fmla="*/ 374765 h 375748"/>
              <a:gd name="connsiteX7" fmla="*/ 519995 w 690324"/>
              <a:gd name="connsiteY7" fmla="*/ 235065 h 375748"/>
              <a:gd name="connsiteX8" fmla="*/ 646995 w 690324"/>
              <a:gd name="connsiteY8" fmla="*/ 142990 h 375748"/>
              <a:gd name="connsiteX9" fmla="*/ 532695 w 690324"/>
              <a:gd name="connsiteY9" fmla="*/ 123940 h 375748"/>
              <a:gd name="connsiteX10" fmla="*/ 605720 w 690324"/>
              <a:gd name="connsiteY10" fmla="*/ 89015 h 375748"/>
              <a:gd name="connsiteX11" fmla="*/ 459670 w 690324"/>
              <a:gd name="connsiteY11" fmla="*/ 47740 h 375748"/>
              <a:gd name="connsiteX12" fmla="*/ 669220 w 690324"/>
              <a:gd name="connsiteY12" fmla="*/ 15990 h 375748"/>
              <a:gd name="connsiteX13" fmla="*/ 40570 w 690324"/>
              <a:gd name="connsiteY13" fmla="*/ 115 h 375748"/>
              <a:gd name="connsiteX14" fmla="*/ 116770 w 690324"/>
              <a:gd name="connsiteY14" fmla="*/ 12815 h 37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0324" h="375748">
                <a:moveTo>
                  <a:pt x="116770" y="12815"/>
                </a:moveTo>
                <a:cubicBezTo>
                  <a:pt x="199849" y="20223"/>
                  <a:pt x="496712" y="40861"/>
                  <a:pt x="539045" y="44565"/>
                </a:cubicBezTo>
                <a:cubicBezTo>
                  <a:pt x="581378" y="48269"/>
                  <a:pt x="370770" y="35040"/>
                  <a:pt x="370770" y="35040"/>
                </a:cubicBezTo>
                <a:cubicBezTo>
                  <a:pt x="395112" y="36628"/>
                  <a:pt x="651757" y="37686"/>
                  <a:pt x="685095" y="54090"/>
                </a:cubicBezTo>
                <a:cubicBezTo>
                  <a:pt x="718433" y="70494"/>
                  <a:pt x="581907" y="116003"/>
                  <a:pt x="570795" y="133465"/>
                </a:cubicBezTo>
                <a:cubicBezTo>
                  <a:pt x="559683" y="150927"/>
                  <a:pt x="674512" y="118648"/>
                  <a:pt x="618420" y="158865"/>
                </a:cubicBezTo>
                <a:cubicBezTo>
                  <a:pt x="562328" y="199082"/>
                  <a:pt x="250649" y="362065"/>
                  <a:pt x="234245" y="374765"/>
                </a:cubicBezTo>
                <a:cubicBezTo>
                  <a:pt x="217841" y="387465"/>
                  <a:pt x="451203" y="273694"/>
                  <a:pt x="519995" y="235065"/>
                </a:cubicBezTo>
                <a:cubicBezTo>
                  <a:pt x="588787" y="196436"/>
                  <a:pt x="644878" y="161511"/>
                  <a:pt x="646995" y="142990"/>
                </a:cubicBezTo>
                <a:cubicBezTo>
                  <a:pt x="649112" y="124469"/>
                  <a:pt x="539574" y="132936"/>
                  <a:pt x="532695" y="123940"/>
                </a:cubicBezTo>
                <a:cubicBezTo>
                  <a:pt x="525816" y="114944"/>
                  <a:pt x="617891" y="101715"/>
                  <a:pt x="605720" y="89015"/>
                </a:cubicBezTo>
                <a:cubicBezTo>
                  <a:pt x="593549" y="76315"/>
                  <a:pt x="449087" y="59911"/>
                  <a:pt x="459670" y="47740"/>
                </a:cubicBezTo>
                <a:cubicBezTo>
                  <a:pt x="470253" y="35569"/>
                  <a:pt x="739070" y="23927"/>
                  <a:pt x="669220" y="15990"/>
                </a:cubicBezTo>
                <a:cubicBezTo>
                  <a:pt x="599370" y="8053"/>
                  <a:pt x="134232" y="1173"/>
                  <a:pt x="40570" y="115"/>
                </a:cubicBezTo>
                <a:cubicBezTo>
                  <a:pt x="-53092" y="-943"/>
                  <a:pt x="33691" y="5407"/>
                  <a:pt x="116770" y="128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EE6E15D8-3261-6C4F-4C7F-90A095339D44}"/>
              </a:ext>
            </a:extLst>
          </p:cNvPr>
          <p:cNvSpPr/>
          <p:nvPr/>
        </p:nvSpPr>
        <p:spPr>
          <a:xfrm>
            <a:off x="6590117" y="6511746"/>
            <a:ext cx="273664" cy="140131"/>
          </a:xfrm>
          <a:custGeom>
            <a:avLst/>
            <a:gdLst>
              <a:gd name="connsiteX0" fmla="*/ 1183 w 273664"/>
              <a:gd name="connsiteY0" fmla="*/ 179 h 140131"/>
              <a:gd name="connsiteX1" fmla="*/ 86908 w 273664"/>
              <a:gd name="connsiteY1" fmla="*/ 82729 h 140131"/>
              <a:gd name="connsiteX2" fmla="*/ 201208 w 273664"/>
              <a:gd name="connsiteY2" fmla="*/ 89079 h 140131"/>
              <a:gd name="connsiteX3" fmla="*/ 264708 w 273664"/>
              <a:gd name="connsiteY3" fmla="*/ 82729 h 140131"/>
              <a:gd name="connsiteX4" fmla="*/ 264708 w 273664"/>
              <a:gd name="connsiteY4" fmla="*/ 120829 h 140131"/>
              <a:gd name="connsiteX5" fmla="*/ 185333 w 273664"/>
              <a:gd name="connsiteY5" fmla="*/ 139879 h 140131"/>
              <a:gd name="connsiteX6" fmla="*/ 150408 w 273664"/>
              <a:gd name="connsiteY6" fmla="*/ 108129 h 140131"/>
              <a:gd name="connsiteX7" fmla="*/ 1183 w 273664"/>
              <a:gd name="connsiteY7" fmla="*/ 179 h 14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664" h="140131">
                <a:moveTo>
                  <a:pt x="1183" y="179"/>
                </a:moveTo>
                <a:cubicBezTo>
                  <a:pt x="-9400" y="-4054"/>
                  <a:pt x="53571" y="67912"/>
                  <a:pt x="86908" y="82729"/>
                </a:cubicBezTo>
                <a:cubicBezTo>
                  <a:pt x="120246" y="97546"/>
                  <a:pt x="171575" y="89079"/>
                  <a:pt x="201208" y="89079"/>
                </a:cubicBezTo>
                <a:cubicBezTo>
                  <a:pt x="230841" y="89079"/>
                  <a:pt x="254125" y="77437"/>
                  <a:pt x="264708" y="82729"/>
                </a:cubicBezTo>
                <a:cubicBezTo>
                  <a:pt x="275291" y="88021"/>
                  <a:pt x="277937" y="111304"/>
                  <a:pt x="264708" y="120829"/>
                </a:cubicBezTo>
                <a:cubicBezTo>
                  <a:pt x="251479" y="130354"/>
                  <a:pt x="204383" y="141996"/>
                  <a:pt x="185333" y="139879"/>
                </a:cubicBezTo>
                <a:cubicBezTo>
                  <a:pt x="166283" y="137762"/>
                  <a:pt x="177925" y="128237"/>
                  <a:pt x="150408" y="108129"/>
                </a:cubicBezTo>
                <a:cubicBezTo>
                  <a:pt x="122891" y="88021"/>
                  <a:pt x="11766" y="4412"/>
                  <a:pt x="1183" y="1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1F7490BB-E3C2-6F78-47FA-B73AF0CD5877}"/>
              </a:ext>
            </a:extLst>
          </p:cNvPr>
          <p:cNvSpPr/>
          <p:nvPr/>
        </p:nvSpPr>
        <p:spPr>
          <a:xfrm>
            <a:off x="5709112" y="5903203"/>
            <a:ext cx="584336" cy="730270"/>
          </a:xfrm>
          <a:custGeom>
            <a:avLst/>
            <a:gdLst>
              <a:gd name="connsiteX0" fmla="*/ 5888 w 584336"/>
              <a:gd name="connsiteY0" fmla="*/ 27697 h 730270"/>
              <a:gd name="connsiteX1" fmla="*/ 498013 w 584336"/>
              <a:gd name="connsiteY1" fmla="*/ 402347 h 730270"/>
              <a:gd name="connsiteX2" fmla="*/ 431338 w 584336"/>
              <a:gd name="connsiteY2" fmla="*/ 411872 h 730270"/>
              <a:gd name="connsiteX3" fmla="*/ 564688 w 584336"/>
              <a:gd name="connsiteY3" fmla="*/ 462672 h 730270"/>
              <a:gd name="connsiteX4" fmla="*/ 539288 w 584336"/>
              <a:gd name="connsiteY4" fmla="*/ 516647 h 730270"/>
              <a:gd name="connsiteX5" fmla="*/ 571038 w 584336"/>
              <a:gd name="connsiteY5" fmla="*/ 729372 h 730270"/>
              <a:gd name="connsiteX6" fmla="*/ 571038 w 584336"/>
              <a:gd name="connsiteY6" fmla="*/ 589672 h 730270"/>
              <a:gd name="connsiteX7" fmla="*/ 539288 w 584336"/>
              <a:gd name="connsiteY7" fmla="*/ 507122 h 730270"/>
              <a:gd name="connsiteX8" fmla="*/ 82088 w 584336"/>
              <a:gd name="connsiteY8" fmla="*/ 11822 h 730270"/>
              <a:gd name="connsiteX9" fmla="*/ 218613 w 584336"/>
              <a:gd name="connsiteY9" fmla="*/ 145172 h 730270"/>
              <a:gd name="connsiteX10" fmla="*/ 5888 w 584336"/>
              <a:gd name="connsiteY10" fmla="*/ 27697 h 73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336" h="730270">
                <a:moveTo>
                  <a:pt x="5888" y="27697"/>
                </a:moveTo>
                <a:cubicBezTo>
                  <a:pt x="52455" y="70559"/>
                  <a:pt x="427105" y="338318"/>
                  <a:pt x="498013" y="402347"/>
                </a:cubicBezTo>
                <a:cubicBezTo>
                  <a:pt x="568921" y="466376"/>
                  <a:pt x="420226" y="401818"/>
                  <a:pt x="431338" y="411872"/>
                </a:cubicBezTo>
                <a:cubicBezTo>
                  <a:pt x="442450" y="421926"/>
                  <a:pt x="546696" y="445210"/>
                  <a:pt x="564688" y="462672"/>
                </a:cubicBezTo>
                <a:cubicBezTo>
                  <a:pt x="582680" y="480134"/>
                  <a:pt x="538230" y="472197"/>
                  <a:pt x="539288" y="516647"/>
                </a:cubicBezTo>
                <a:cubicBezTo>
                  <a:pt x="540346" y="561097"/>
                  <a:pt x="565746" y="717201"/>
                  <a:pt x="571038" y="729372"/>
                </a:cubicBezTo>
                <a:cubicBezTo>
                  <a:pt x="576330" y="741543"/>
                  <a:pt x="576330" y="626714"/>
                  <a:pt x="571038" y="589672"/>
                </a:cubicBezTo>
                <a:cubicBezTo>
                  <a:pt x="565746" y="552630"/>
                  <a:pt x="620780" y="603430"/>
                  <a:pt x="539288" y="507122"/>
                </a:cubicBezTo>
                <a:cubicBezTo>
                  <a:pt x="457796" y="410814"/>
                  <a:pt x="135534" y="72147"/>
                  <a:pt x="82088" y="11822"/>
                </a:cubicBezTo>
                <a:cubicBezTo>
                  <a:pt x="28642" y="-48503"/>
                  <a:pt x="233430" y="141468"/>
                  <a:pt x="218613" y="145172"/>
                </a:cubicBezTo>
                <a:cubicBezTo>
                  <a:pt x="203796" y="148876"/>
                  <a:pt x="-40679" y="-15165"/>
                  <a:pt x="5888" y="276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223EFB57-E3D7-D53A-5B58-EDD49688007E}"/>
              </a:ext>
            </a:extLst>
          </p:cNvPr>
          <p:cNvSpPr/>
          <p:nvPr/>
        </p:nvSpPr>
        <p:spPr>
          <a:xfrm>
            <a:off x="5792728" y="6540478"/>
            <a:ext cx="668408" cy="488978"/>
          </a:xfrm>
          <a:custGeom>
            <a:avLst/>
            <a:gdLst>
              <a:gd name="connsiteX0" fmla="*/ 84197 w 668408"/>
              <a:gd name="connsiteY0" fmla="*/ 53997 h 488978"/>
              <a:gd name="connsiteX1" fmla="*/ 446147 w 668408"/>
              <a:gd name="connsiteY1" fmla="*/ 146072 h 488978"/>
              <a:gd name="connsiteX2" fmla="*/ 446147 w 668408"/>
              <a:gd name="connsiteY2" fmla="*/ 149247 h 488978"/>
              <a:gd name="connsiteX3" fmla="*/ 589022 w 668408"/>
              <a:gd name="connsiteY3" fmla="*/ 355622 h 488978"/>
              <a:gd name="connsiteX4" fmla="*/ 668397 w 668408"/>
              <a:gd name="connsiteY4" fmla="*/ 488972 h 488978"/>
              <a:gd name="connsiteX5" fmla="*/ 595372 w 668408"/>
              <a:gd name="connsiteY5" fmla="*/ 361972 h 488978"/>
              <a:gd name="connsiteX6" fmla="*/ 398522 w 668408"/>
              <a:gd name="connsiteY6" fmla="*/ 12722 h 488978"/>
              <a:gd name="connsiteX7" fmla="*/ 442972 w 668408"/>
              <a:gd name="connsiteY7" fmla="*/ 73047 h 488978"/>
              <a:gd name="connsiteX8" fmla="*/ 338197 w 668408"/>
              <a:gd name="connsiteY8" fmla="*/ 41297 h 488978"/>
              <a:gd name="connsiteX9" fmla="*/ 211197 w 668408"/>
              <a:gd name="connsiteY9" fmla="*/ 31772 h 488978"/>
              <a:gd name="connsiteX10" fmla="*/ 512822 w 668408"/>
              <a:gd name="connsiteY10" fmla="*/ 142897 h 488978"/>
              <a:gd name="connsiteX11" fmla="*/ 33397 w 668408"/>
              <a:gd name="connsiteY11" fmla="*/ 53997 h 488978"/>
              <a:gd name="connsiteX12" fmla="*/ 84197 w 668408"/>
              <a:gd name="connsiteY12" fmla="*/ 53997 h 48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408" h="488978">
                <a:moveTo>
                  <a:pt x="84197" y="53997"/>
                </a:moveTo>
                <a:cubicBezTo>
                  <a:pt x="152989" y="69343"/>
                  <a:pt x="385822" y="130197"/>
                  <a:pt x="446147" y="146072"/>
                </a:cubicBezTo>
                <a:cubicBezTo>
                  <a:pt x="506472" y="161947"/>
                  <a:pt x="422335" y="114322"/>
                  <a:pt x="446147" y="149247"/>
                </a:cubicBezTo>
                <a:cubicBezTo>
                  <a:pt x="469959" y="184172"/>
                  <a:pt x="551980" y="299001"/>
                  <a:pt x="589022" y="355622"/>
                </a:cubicBezTo>
                <a:cubicBezTo>
                  <a:pt x="626064" y="412243"/>
                  <a:pt x="667339" y="487914"/>
                  <a:pt x="668397" y="488972"/>
                </a:cubicBezTo>
                <a:cubicBezTo>
                  <a:pt x="669455" y="490030"/>
                  <a:pt x="595372" y="361972"/>
                  <a:pt x="595372" y="361972"/>
                </a:cubicBezTo>
                <a:cubicBezTo>
                  <a:pt x="550393" y="282597"/>
                  <a:pt x="423922" y="60876"/>
                  <a:pt x="398522" y="12722"/>
                </a:cubicBezTo>
                <a:cubicBezTo>
                  <a:pt x="373122" y="-35432"/>
                  <a:pt x="453026" y="68285"/>
                  <a:pt x="442972" y="73047"/>
                </a:cubicBezTo>
                <a:cubicBezTo>
                  <a:pt x="432918" y="77810"/>
                  <a:pt x="376826" y="48176"/>
                  <a:pt x="338197" y="41297"/>
                </a:cubicBezTo>
                <a:cubicBezTo>
                  <a:pt x="299568" y="34418"/>
                  <a:pt x="182093" y="14839"/>
                  <a:pt x="211197" y="31772"/>
                </a:cubicBezTo>
                <a:cubicBezTo>
                  <a:pt x="240301" y="48705"/>
                  <a:pt x="542455" y="139193"/>
                  <a:pt x="512822" y="142897"/>
                </a:cubicBezTo>
                <a:cubicBezTo>
                  <a:pt x="483189" y="146601"/>
                  <a:pt x="103776" y="67226"/>
                  <a:pt x="33397" y="53997"/>
                </a:cubicBezTo>
                <a:cubicBezTo>
                  <a:pt x="-36982" y="40768"/>
                  <a:pt x="15405" y="38651"/>
                  <a:pt x="84197" y="539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F9BAD323-430E-EA00-A0C3-4FF786D515C4}"/>
              </a:ext>
            </a:extLst>
          </p:cNvPr>
          <p:cNvSpPr/>
          <p:nvPr/>
        </p:nvSpPr>
        <p:spPr>
          <a:xfrm>
            <a:off x="5622925" y="7146186"/>
            <a:ext cx="897051" cy="243225"/>
          </a:xfrm>
          <a:custGeom>
            <a:avLst/>
            <a:gdLst>
              <a:gd name="connsiteX0" fmla="*/ 895350 w 897051"/>
              <a:gd name="connsiteY0" fmla="*/ 739 h 243225"/>
              <a:gd name="connsiteX1" fmla="*/ 688975 w 897051"/>
              <a:gd name="connsiteY1" fmla="*/ 156314 h 243225"/>
              <a:gd name="connsiteX2" fmla="*/ 517525 w 897051"/>
              <a:gd name="connsiteY2" fmla="*/ 229339 h 243225"/>
              <a:gd name="connsiteX3" fmla="*/ 0 w 897051"/>
              <a:gd name="connsiteY3" fmla="*/ 169014 h 243225"/>
              <a:gd name="connsiteX4" fmla="*/ 517525 w 897051"/>
              <a:gd name="connsiteY4" fmla="*/ 238864 h 243225"/>
              <a:gd name="connsiteX5" fmla="*/ 644525 w 897051"/>
              <a:gd name="connsiteY5" fmla="*/ 229339 h 243225"/>
              <a:gd name="connsiteX6" fmla="*/ 568325 w 897051"/>
              <a:gd name="connsiteY6" fmla="*/ 226164 h 243225"/>
              <a:gd name="connsiteX7" fmla="*/ 895350 w 897051"/>
              <a:gd name="connsiteY7" fmla="*/ 739 h 24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051" h="243225">
                <a:moveTo>
                  <a:pt x="895350" y="739"/>
                </a:moveTo>
                <a:cubicBezTo>
                  <a:pt x="915458" y="-10903"/>
                  <a:pt x="751946" y="118214"/>
                  <a:pt x="688975" y="156314"/>
                </a:cubicBezTo>
                <a:cubicBezTo>
                  <a:pt x="626004" y="194414"/>
                  <a:pt x="632354" y="227222"/>
                  <a:pt x="517525" y="229339"/>
                </a:cubicBezTo>
                <a:cubicBezTo>
                  <a:pt x="402696" y="231456"/>
                  <a:pt x="0" y="167427"/>
                  <a:pt x="0" y="169014"/>
                </a:cubicBezTo>
                <a:cubicBezTo>
                  <a:pt x="0" y="170601"/>
                  <a:pt x="410104" y="228810"/>
                  <a:pt x="517525" y="238864"/>
                </a:cubicBezTo>
                <a:cubicBezTo>
                  <a:pt x="624946" y="248918"/>
                  <a:pt x="636058" y="231456"/>
                  <a:pt x="644525" y="229339"/>
                </a:cubicBezTo>
                <a:cubicBezTo>
                  <a:pt x="652992" y="227222"/>
                  <a:pt x="528108" y="263735"/>
                  <a:pt x="568325" y="226164"/>
                </a:cubicBezTo>
                <a:cubicBezTo>
                  <a:pt x="608542" y="188593"/>
                  <a:pt x="875242" y="12381"/>
                  <a:pt x="895350" y="7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2E9D4B2B-6BA1-50D4-DBE3-86DCD72B9E67}"/>
              </a:ext>
            </a:extLst>
          </p:cNvPr>
          <p:cNvSpPr/>
          <p:nvPr/>
        </p:nvSpPr>
        <p:spPr>
          <a:xfrm>
            <a:off x="6368830" y="7124981"/>
            <a:ext cx="254291" cy="320435"/>
          </a:xfrm>
          <a:custGeom>
            <a:avLst/>
            <a:gdLst>
              <a:gd name="connsiteX0" fmla="*/ 254220 w 254291"/>
              <a:gd name="connsiteY0" fmla="*/ 2894 h 320435"/>
              <a:gd name="connsiteX1" fmla="*/ 111345 w 254291"/>
              <a:gd name="connsiteY1" fmla="*/ 88619 h 320435"/>
              <a:gd name="connsiteX2" fmla="*/ 220 w 254291"/>
              <a:gd name="connsiteY2" fmla="*/ 320394 h 320435"/>
              <a:gd name="connsiteX3" fmla="*/ 139920 w 254291"/>
              <a:gd name="connsiteY3" fmla="*/ 69569 h 320435"/>
              <a:gd name="connsiteX4" fmla="*/ 139920 w 254291"/>
              <a:gd name="connsiteY4" fmla="*/ 75919 h 320435"/>
              <a:gd name="connsiteX5" fmla="*/ 92295 w 254291"/>
              <a:gd name="connsiteY5" fmla="*/ 180694 h 320435"/>
              <a:gd name="connsiteX6" fmla="*/ 254220 w 254291"/>
              <a:gd name="connsiteY6" fmla="*/ 2894 h 32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291" h="320435">
                <a:moveTo>
                  <a:pt x="254220" y="2894"/>
                </a:moveTo>
                <a:cubicBezTo>
                  <a:pt x="257395" y="-12452"/>
                  <a:pt x="153678" y="35702"/>
                  <a:pt x="111345" y="88619"/>
                </a:cubicBezTo>
                <a:cubicBezTo>
                  <a:pt x="69012" y="141536"/>
                  <a:pt x="-4542" y="323569"/>
                  <a:pt x="220" y="320394"/>
                </a:cubicBezTo>
                <a:cubicBezTo>
                  <a:pt x="4982" y="317219"/>
                  <a:pt x="116637" y="110315"/>
                  <a:pt x="139920" y="69569"/>
                </a:cubicBezTo>
                <a:cubicBezTo>
                  <a:pt x="163203" y="28823"/>
                  <a:pt x="147857" y="57398"/>
                  <a:pt x="139920" y="75919"/>
                </a:cubicBezTo>
                <a:cubicBezTo>
                  <a:pt x="131983" y="94440"/>
                  <a:pt x="76949" y="191806"/>
                  <a:pt x="92295" y="180694"/>
                </a:cubicBezTo>
                <a:cubicBezTo>
                  <a:pt x="107641" y="169582"/>
                  <a:pt x="251045" y="18240"/>
                  <a:pt x="254220" y="28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0550CD87-5A7C-0DC8-D278-BA6DA57399CE}"/>
              </a:ext>
            </a:extLst>
          </p:cNvPr>
          <p:cNvSpPr/>
          <p:nvPr/>
        </p:nvSpPr>
        <p:spPr>
          <a:xfrm>
            <a:off x="5787977" y="7416707"/>
            <a:ext cx="569250" cy="270659"/>
          </a:xfrm>
          <a:custGeom>
            <a:avLst/>
            <a:gdLst>
              <a:gd name="connsiteX0" fmla="*/ 565198 w 569250"/>
              <a:gd name="connsiteY0" fmla="*/ 93 h 270659"/>
              <a:gd name="connsiteX1" fmla="*/ 479473 w 569250"/>
              <a:gd name="connsiteY1" fmla="*/ 63593 h 270659"/>
              <a:gd name="connsiteX2" fmla="*/ 174673 w 569250"/>
              <a:gd name="connsiteY2" fmla="*/ 69943 h 270659"/>
              <a:gd name="connsiteX3" fmla="*/ 6398 w 569250"/>
              <a:gd name="connsiteY3" fmla="*/ 15968 h 270659"/>
              <a:gd name="connsiteX4" fmla="*/ 200073 w 569250"/>
              <a:gd name="connsiteY4" fmla="*/ 60418 h 270659"/>
              <a:gd name="connsiteX5" fmla="*/ 22273 w 569250"/>
              <a:gd name="connsiteY5" fmla="*/ 66768 h 270659"/>
              <a:gd name="connsiteX6" fmla="*/ 3223 w 569250"/>
              <a:gd name="connsiteY6" fmla="*/ 269968 h 270659"/>
              <a:gd name="connsiteX7" fmla="*/ 3223 w 569250"/>
              <a:gd name="connsiteY7" fmla="*/ 130268 h 270659"/>
              <a:gd name="connsiteX8" fmla="*/ 34973 w 569250"/>
              <a:gd name="connsiteY8" fmla="*/ 50893 h 270659"/>
              <a:gd name="connsiteX9" fmla="*/ 285798 w 569250"/>
              <a:gd name="connsiteY9" fmla="*/ 85818 h 270659"/>
              <a:gd name="connsiteX10" fmla="*/ 200073 w 569250"/>
              <a:gd name="connsiteY10" fmla="*/ 22318 h 270659"/>
              <a:gd name="connsiteX11" fmla="*/ 377873 w 569250"/>
              <a:gd name="connsiteY11" fmla="*/ 79468 h 270659"/>
              <a:gd name="connsiteX12" fmla="*/ 565198 w 569250"/>
              <a:gd name="connsiteY12" fmla="*/ 93 h 27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9250" h="270659">
                <a:moveTo>
                  <a:pt x="565198" y="93"/>
                </a:moveTo>
                <a:cubicBezTo>
                  <a:pt x="582131" y="-2553"/>
                  <a:pt x="544560" y="51951"/>
                  <a:pt x="479473" y="63593"/>
                </a:cubicBezTo>
                <a:cubicBezTo>
                  <a:pt x="414386" y="75235"/>
                  <a:pt x="253519" y="77880"/>
                  <a:pt x="174673" y="69943"/>
                </a:cubicBezTo>
                <a:cubicBezTo>
                  <a:pt x="95827" y="62006"/>
                  <a:pt x="2165" y="17555"/>
                  <a:pt x="6398" y="15968"/>
                </a:cubicBezTo>
                <a:cubicBezTo>
                  <a:pt x="10631" y="14381"/>
                  <a:pt x="197427" y="51951"/>
                  <a:pt x="200073" y="60418"/>
                </a:cubicBezTo>
                <a:cubicBezTo>
                  <a:pt x="202719" y="68885"/>
                  <a:pt x="55081" y="31843"/>
                  <a:pt x="22273" y="66768"/>
                </a:cubicBezTo>
                <a:cubicBezTo>
                  <a:pt x="-10535" y="101693"/>
                  <a:pt x="6398" y="259385"/>
                  <a:pt x="3223" y="269968"/>
                </a:cubicBezTo>
                <a:cubicBezTo>
                  <a:pt x="48" y="280551"/>
                  <a:pt x="-2069" y="166781"/>
                  <a:pt x="3223" y="130268"/>
                </a:cubicBezTo>
                <a:cubicBezTo>
                  <a:pt x="8515" y="93755"/>
                  <a:pt x="-12123" y="58301"/>
                  <a:pt x="34973" y="50893"/>
                </a:cubicBezTo>
                <a:cubicBezTo>
                  <a:pt x="82069" y="43485"/>
                  <a:pt x="258281" y="90580"/>
                  <a:pt x="285798" y="85818"/>
                </a:cubicBezTo>
                <a:cubicBezTo>
                  <a:pt x="313315" y="81056"/>
                  <a:pt x="184727" y="23376"/>
                  <a:pt x="200073" y="22318"/>
                </a:cubicBezTo>
                <a:cubicBezTo>
                  <a:pt x="215419" y="21260"/>
                  <a:pt x="315431" y="79997"/>
                  <a:pt x="377873" y="79468"/>
                </a:cubicBezTo>
                <a:cubicBezTo>
                  <a:pt x="440315" y="78939"/>
                  <a:pt x="548265" y="2739"/>
                  <a:pt x="565198" y="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B8A23EE5-9056-7C62-3F35-A9652DB1C181}"/>
              </a:ext>
            </a:extLst>
          </p:cNvPr>
          <p:cNvSpPr/>
          <p:nvPr/>
        </p:nvSpPr>
        <p:spPr>
          <a:xfrm>
            <a:off x="5994352" y="7537449"/>
            <a:ext cx="411695" cy="498676"/>
          </a:xfrm>
          <a:custGeom>
            <a:avLst/>
            <a:gdLst>
              <a:gd name="connsiteX0" fmla="*/ 257223 w 411695"/>
              <a:gd name="connsiteY0" fmla="*/ 1 h 498676"/>
              <a:gd name="connsiteX1" fmla="*/ 301673 w 411695"/>
              <a:gd name="connsiteY1" fmla="*/ 180976 h 498676"/>
              <a:gd name="connsiteX2" fmla="*/ 222298 w 411695"/>
              <a:gd name="connsiteY2" fmla="*/ 358776 h 498676"/>
              <a:gd name="connsiteX3" fmla="*/ 263573 w 411695"/>
              <a:gd name="connsiteY3" fmla="*/ 298451 h 498676"/>
              <a:gd name="connsiteX4" fmla="*/ 203248 w 411695"/>
              <a:gd name="connsiteY4" fmla="*/ 460376 h 498676"/>
              <a:gd name="connsiteX5" fmla="*/ 184198 w 411695"/>
              <a:gd name="connsiteY5" fmla="*/ 434976 h 498676"/>
              <a:gd name="connsiteX6" fmla="*/ 48 w 411695"/>
              <a:gd name="connsiteY6" fmla="*/ 254001 h 498676"/>
              <a:gd name="connsiteX7" fmla="*/ 203248 w 411695"/>
              <a:gd name="connsiteY7" fmla="*/ 495301 h 498676"/>
              <a:gd name="connsiteX8" fmla="*/ 215948 w 411695"/>
              <a:gd name="connsiteY8" fmla="*/ 377826 h 498676"/>
              <a:gd name="connsiteX9" fmla="*/ 406448 w 411695"/>
              <a:gd name="connsiteY9" fmla="*/ 136526 h 498676"/>
              <a:gd name="connsiteX10" fmla="*/ 358823 w 411695"/>
              <a:gd name="connsiteY10" fmla="*/ 222251 h 498676"/>
              <a:gd name="connsiteX11" fmla="*/ 365173 w 411695"/>
              <a:gd name="connsiteY11" fmla="*/ 12701 h 498676"/>
              <a:gd name="connsiteX12" fmla="*/ 320723 w 411695"/>
              <a:gd name="connsiteY12" fmla="*/ 184151 h 498676"/>
              <a:gd name="connsiteX13" fmla="*/ 257223 w 411695"/>
              <a:gd name="connsiteY13" fmla="*/ 1 h 49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695" h="498676">
                <a:moveTo>
                  <a:pt x="257223" y="1"/>
                </a:moveTo>
                <a:cubicBezTo>
                  <a:pt x="254048" y="-528"/>
                  <a:pt x="307494" y="121180"/>
                  <a:pt x="301673" y="180976"/>
                </a:cubicBezTo>
                <a:cubicBezTo>
                  <a:pt x="295852" y="240772"/>
                  <a:pt x="228648" y="339197"/>
                  <a:pt x="222298" y="358776"/>
                </a:cubicBezTo>
                <a:cubicBezTo>
                  <a:pt x="215948" y="378355"/>
                  <a:pt x="266748" y="281518"/>
                  <a:pt x="263573" y="298451"/>
                </a:cubicBezTo>
                <a:cubicBezTo>
                  <a:pt x="260398" y="315384"/>
                  <a:pt x="216477" y="437622"/>
                  <a:pt x="203248" y="460376"/>
                </a:cubicBezTo>
                <a:cubicBezTo>
                  <a:pt x="190019" y="483130"/>
                  <a:pt x="218065" y="469372"/>
                  <a:pt x="184198" y="434976"/>
                </a:cubicBezTo>
                <a:cubicBezTo>
                  <a:pt x="150331" y="400580"/>
                  <a:pt x="-3127" y="243947"/>
                  <a:pt x="48" y="254001"/>
                </a:cubicBezTo>
                <a:cubicBezTo>
                  <a:pt x="3223" y="264055"/>
                  <a:pt x="167265" y="474664"/>
                  <a:pt x="203248" y="495301"/>
                </a:cubicBezTo>
                <a:cubicBezTo>
                  <a:pt x="239231" y="515938"/>
                  <a:pt x="182081" y="437622"/>
                  <a:pt x="215948" y="377826"/>
                </a:cubicBezTo>
                <a:cubicBezTo>
                  <a:pt x="249815" y="318030"/>
                  <a:pt x="382636" y="162455"/>
                  <a:pt x="406448" y="136526"/>
                </a:cubicBezTo>
                <a:cubicBezTo>
                  <a:pt x="430260" y="110597"/>
                  <a:pt x="365702" y="242888"/>
                  <a:pt x="358823" y="222251"/>
                </a:cubicBezTo>
                <a:cubicBezTo>
                  <a:pt x="351944" y="201614"/>
                  <a:pt x="371523" y="19051"/>
                  <a:pt x="365173" y="12701"/>
                </a:cubicBezTo>
                <a:cubicBezTo>
                  <a:pt x="358823" y="6351"/>
                  <a:pt x="336069" y="182034"/>
                  <a:pt x="320723" y="184151"/>
                </a:cubicBezTo>
                <a:cubicBezTo>
                  <a:pt x="305377" y="186268"/>
                  <a:pt x="260398" y="530"/>
                  <a:pt x="257223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4D7A6525-23E5-63CB-E418-62727DCF638E}"/>
              </a:ext>
            </a:extLst>
          </p:cNvPr>
          <p:cNvSpPr/>
          <p:nvPr/>
        </p:nvSpPr>
        <p:spPr>
          <a:xfrm>
            <a:off x="3807607" y="6928726"/>
            <a:ext cx="1682917" cy="590461"/>
          </a:xfrm>
          <a:custGeom>
            <a:avLst/>
            <a:gdLst>
              <a:gd name="connsiteX0" fmla="*/ 5568 w 1682917"/>
              <a:gd name="connsiteY0" fmla="*/ 5474 h 590461"/>
              <a:gd name="connsiteX1" fmla="*/ 427843 w 1682917"/>
              <a:gd name="connsiteY1" fmla="*/ 357899 h 590461"/>
              <a:gd name="connsiteX2" fmla="*/ 443718 w 1682917"/>
              <a:gd name="connsiteY2" fmla="*/ 361074 h 590461"/>
              <a:gd name="connsiteX3" fmla="*/ 672318 w 1682917"/>
              <a:gd name="connsiteY3" fmla="*/ 446799 h 590461"/>
              <a:gd name="connsiteX4" fmla="*/ 704068 w 1682917"/>
              <a:gd name="connsiteY4" fmla="*/ 449974 h 590461"/>
              <a:gd name="connsiteX5" fmla="*/ 992993 w 1682917"/>
              <a:gd name="connsiteY5" fmla="*/ 535699 h 590461"/>
              <a:gd name="connsiteX6" fmla="*/ 1012043 w 1682917"/>
              <a:gd name="connsiteY6" fmla="*/ 532524 h 590461"/>
              <a:gd name="connsiteX7" fmla="*/ 1323193 w 1682917"/>
              <a:gd name="connsiteY7" fmla="*/ 545224 h 590461"/>
              <a:gd name="connsiteX8" fmla="*/ 1281918 w 1682917"/>
              <a:gd name="connsiteY8" fmla="*/ 542049 h 590461"/>
              <a:gd name="connsiteX9" fmla="*/ 1681968 w 1682917"/>
              <a:gd name="connsiteY9" fmla="*/ 589674 h 590461"/>
              <a:gd name="connsiteX10" fmla="*/ 1373993 w 1682917"/>
              <a:gd name="connsiteY10" fmla="*/ 561099 h 590461"/>
              <a:gd name="connsiteX11" fmla="*/ 783443 w 1682917"/>
              <a:gd name="connsiteY11" fmla="*/ 434099 h 590461"/>
              <a:gd name="connsiteX12" fmla="*/ 348468 w 1682917"/>
              <a:gd name="connsiteY12" fmla="*/ 322974 h 590461"/>
              <a:gd name="connsiteX13" fmla="*/ 196068 w 1682917"/>
              <a:gd name="connsiteY13" fmla="*/ 154699 h 590461"/>
              <a:gd name="connsiteX14" fmla="*/ 5568 w 1682917"/>
              <a:gd name="connsiteY14" fmla="*/ 5474 h 59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2917" h="590461">
                <a:moveTo>
                  <a:pt x="5568" y="5474"/>
                </a:moveTo>
                <a:cubicBezTo>
                  <a:pt x="44197" y="39341"/>
                  <a:pt x="354818" y="298632"/>
                  <a:pt x="427843" y="357899"/>
                </a:cubicBezTo>
                <a:cubicBezTo>
                  <a:pt x="500868" y="417166"/>
                  <a:pt x="402972" y="346257"/>
                  <a:pt x="443718" y="361074"/>
                </a:cubicBezTo>
                <a:cubicBezTo>
                  <a:pt x="484464" y="375891"/>
                  <a:pt x="628926" y="431982"/>
                  <a:pt x="672318" y="446799"/>
                </a:cubicBezTo>
                <a:cubicBezTo>
                  <a:pt x="715710" y="461616"/>
                  <a:pt x="650622" y="435157"/>
                  <a:pt x="704068" y="449974"/>
                </a:cubicBezTo>
                <a:cubicBezTo>
                  <a:pt x="757514" y="464791"/>
                  <a:pt x="941664" y="521941"/>
                  <a:pt x="992993" y="535699"/>
                </a:cubicBezTo>
                <a:cubicBezTo>
                  <a:pt x="1044322" y="549457"/>
                  <a:pt x="957010" y="530937"/>
                  <a:pt x="1012043" y="532524"/>
                </a:cubicBezTo>
                <a:cubicBezTo>
                  <a:pt x="1067076" y="534111"/>
                  <a:pt x="1278214" y="543637"/>
                  <a:pt x="1323193" y="545224"/>
                </a:cubicBezTo>
                <a:cubicBezTo>
                  <a:pt x="1368172" y="546811"/>
                  <a:pt x="1281918" y="542049"/>
                  <a:pt x="1281918" y="542049"/>
                </a:cubicBezTo>
                <a:lnTo>
                  <a:pt x="1681968" y="589674"/>
                </a:lnTo>
                <a:cubicBezTo>
                  <a:pt x="1697314" y="592849"/>
                  <a:pt x="1523747" y="587028"/>
                  <a:pt x="1373993" y="561099"/>
                </a:cubicBezTo>
                <a:cubicBezTo>
                  <a:pt x="1224239" y="535170"/>
                  <a:pt x="954364" y="473787"/>
                  <a:pt x="783443" y="434099"/>
                </a:cubicBezTo>
                <a:cubicBezTo>
                  <a:pt x="612522" y="394411"/>
                  <a:pt x="446364" y="369541"/>
                  <a:pt x="348468" y="322974"/>
                </a:cubicBezTo>
                <a:cubicBezTo>
                  <a:pt x="250572" y="276407"/>
                  <a:pt x="252160" y="205499"/>
                  <a:pt x="196068" y="154699"/>
                </a:cubicBezTo>
                <a:cubicBezTo>
                  <a:pt x="139976" y="103899"/>
                  <a:pt x="-33061" y="-28393"/>
                  <a:pt x="5568" y="54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877C9045-EAE5-FD5A-9900-10BAE547E414}"/>
              </a:ext>
            </a:extLst>
          </p:cNvPr>
          <p:cNvSpPr/>
          <p:nvPr/>
        </p:nvSpPr>
        <p:spPr>
          <a:xfrm>
            <a:off x="3920507" y="6965690"/>
            <a:ext cx="1542195" cy="544827"/>
          </a:xfrm>
          <a:custGeom>
            <a:avLst/>
            <a:gdLst>
              <a:gd name="connsiteX0" fmla="*/ 618 w 1542195"/>
              <a:gd name="connsiteY0" fmla="*/ 260 h 544827"/>
              <a:gd name="connsiteX1" fmla="*/ 362568 w 1542195"/>
              <a:gd name="connsiteY1" fmla="*/ 216160 h 544827"/>
              <a:gd name="connsiteX2" fmla="*/ 613393 w 1542195"/>
              <a:gd name="connsiteY2" fmla="*/ 222510 h 544827"/>
              <a:gd name="connsiteX3" fmla="*/ 365743 w 1542195"/>
              <a:gd name="connsiteY3" fmla="*/ 241560 h 544827"/>
              <a:gd name="connsiteX4" fmla="*/ 457818 w 1542195"/>
              <a:gd name="connsiteY4" fmla="*/ 311410 h 544827"/>
              <a:gd name="connsiteX5" fmla="*/ 514968 w 1542195"/>
              <a:gd name="connsiteY5" fmla="*/ 330460 h 544827"/>
              <a:gd name="connsiteX6" fmla="*/ 426068 w 1542195"/>
              <a:gd name="connsiteY6" fmla="*/ 279660 h 544827"/>
              <a:gd name="connsiteX7" fmla="*/ 899143 w 1542195"/>
              <a:gd name="connsiteY7" fmla="*/ 349510 h 544827"/>
              <a:gd name="connsiteX8" fmla="*/ 794368 w 1542195"/>
              <a:gd name="connsiteY8" fmla="*/ 339985 h 544827"/>
              <a:gd name="connsiteX9" fmla="*/ 1534143 w 1542195"/>
              <a:gd name="connsiteY9" fmla="*/ 540010 h 544827"/>
              <a:gd name="connsiteX10" fmla="*/ 1165843 w 1542195"/>
              <a:gd name="connsiteY10" fmla="*/ 476510 h 544827"/>
              <a:gd name="connsiteX11" fmla="*/ 822943 w 1542195"/>
              <a:gd name="connsiteY11" fmla="*/ 406660 h 544827"/>
              <a:gd name="connsiteX12" fmla="*/ 915018 w 1542195"/>
              <a:gd name="connsiteY12" fmla="*/ 371735 h 544827"/>
              <a:gd name="connsiteX13" fmla="*/ 340343 w 1542195"/>
              <a:gd name="connsiteY13" fmla="*/ 254260 h 544827"/>
              <a:gd name="connsiteX14" fmla="*/ 292718 w 1542195"/>
              <a:gd name="connsiteY14" fmla="*/ 270135 h 544827"/>
              <a:gd name="connsiteX15" fmla="*/ 276843 w 1542195"/>
              <a:gd name="connsiteY15" fmla="*/ 174885 h 544827"/>
              <a:gd name="connsiteX16" fmla="*/ 618 w 1542195"/>
              <a:gd name="connsiteY16" fmla="*/ 260 h 54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2195" h="544827">
                <a:moveTo>
                  <a:pt x="618" y="260"/>
                </a:moveTo>
                <a:cubicBezTo>
                  <a:pt x="14906" y="7139"/>
                  <a:pt x="260439" y="179118"/>
                  <a:pt x="362568" y="216160"/>
                </a:cubicBezTo>
                <a:cubicBezTo>
                  <a:pt x="464697" y="253202"/>
                  <a:pt x="612864" y="218277"/>
                  <a:pt x="613393" y="222510"/>
                </a:cubicBezTo>
                <a:cubicBezTo>
                  <a:pt x="613922" y="226743"/>
                  <a:pt x="391672" y="226743"/>
                  <a:pt x="365743" y="241560"/>
                </a:cubicBezTo>
                <a:cubicBezTo>
                  <a:pt x="339814" y="256377"/>
                  <a:pt x="432947" y="296593"/>
                  <a:pt x="457818" y="311410"/>
                </a:cubicBezTo>
                <a:cubicBezTo>
                  <a:pt x="482689" y="326227"/>
                  <a:pt x="520260" y="335752"/>
                  <a:pt x="514968" y="330460"/>
                </a:cubicBezTo>
                <a:cubicBezTo>
                  <a:pt x="509676" y="325168"/>
                  <a:pt x="362039" y="276485"/>
                  <a:pt x="426068" y="279660"/>
                </a:cubicBezTo>
                <a:cubicBezTo>
                  <a:pt x="490097" y="282835"/>
                  <a:pt x="837760" y="339456"/>
                  <a:pt x="899143" y="349510"/>
                </a:cubicBezTo>
                <a:cubicBezTo>
                  <a:pt x="960526" y="359564"/>
                  <a:pt x="688535" y="308235"/>
                  <a:pt x="794368" y="339985"/>
                </a:cubicBezTo>
                <a:cubicBezTo>
                  <a:pt x="900201" y="371735"/>
                  <a:pt x="1472231" y="517256"/>
                  <a:pt x="1534143" y="540010"/>
                </a:cubicBezTo>
                <a:cubicBezTo>
                  <a:pt x="1596056" y="562764"/>
                  <a:pt x="1284376" y="498735"/>
                  <a:pt x="1165843" y="476510"/>
                </a:cubicBezTo>
                <a:cubicBezTo>
                  <a:pt x="1047310" y="454285"/>
                  <a:pt x="864747" y="424122"/>
                  <a:pt x="822943" y="406660"/>
                </a:cubicBezTo>
                <a:cubicBezTo>
                  <a:pt x="781139" y="389198"/>
                  <a:pt x="995451" y="397135"/>
                  <a:pt x="915018" y="371735"/>
                </a:cubicBezTo>
                <a:cubicBezTo>
                  <a:pt x="834585" y="346335"/>
                  <a:pt x="444060" y="271193"/>
                  <a:pt x="340343" y="254260"/>
                </a:cubicBezTo>
                <a:cubicBezTo>
                  <a:pt x="236626" y="237327"/>
                  <a:pt x="303301" y="283364"/>
                  <a:pt x="292718" y="270135"/>
                </a:cubicBezTo>
                <a:cubicBezTo>
                  <a:pt x="282135" y="256906"/>
                  <a:pt x="329760" y="225156"/>
                  <a:pt x="276843" y="174885"/>
                </a:cubicBezTo>
                <a:cubicBezTo>
                  <a:pt x="223926" y="124614"/>
                  <a:pt x="-13670" y="-6619"/>
                  <a:pt x="618" y="2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6A23A34-1C54-5C41-15C4-1D15CE986A63}"/>
              </a:ext>
            </a:extLst>
          </p:cNvPr>
          <p:cNvSpPr/>
          <p:nvPr/>
        </p:nvSpPr>
        <p:spPr>
          <a:xfrm>
            <a:off x="5604770" y="6172120"/>
            <a:ext cx="556138" cy="318158"/>
          </a:xfrm>
          <a:custGeom>
            <a:avLst/>
            <a:gdLst>
              <a:gd name="connsiteX0" fmla="*/ 693 w 556138"/>
              <a:gd name="connsiteY0" fmla="*/ 80 h 318158"/>
              <a:gd name="connsiteX1" fmla="*/ 395980 w 556138"/>
              <a:gd name="connsiteY1" fmla="*/ 166768 h 318158"/>
              <a:gd name="connsiteX2" fmla="*/ 262630 w 556138"/>
              <a:gd name="connsiteY2" fmla="*/ 76280 h 318158"/>
              <a:gd name="connsiteX3" fmla="*/ 553143 w 556138"/>
              <a:gd name="connsiteY3" fmla="*/ 309643 h 318158"/>
              <a:gd name="connsiteX4" fmla="*/ 395980 w 556138"/>
              <a:gd name="connsiteY4" fmla="*/ 266780 h 318158"/>
              <a:gd name="connsiteX5" fmla="*/ 114993 w 556138"/>
              <a:gd name="connsiteY5" fmla="*/ 262018 h 318158"/>
              <a:gd name="connsiteX6" fmla="*/ 453130 w 556138"/>
              <a:gd name="connsiteY6" fmla="*/ 271543 h 318158"/>
              <a:gd name="connsiteX7" fmla="*/ 381693 w 556138"/>
              <a:gd name="connsiteY7" fmla="*/ 181055 h 318158"/>
              <a:gd name="connsiteX8" fmla="*/ 100705 w 556138"/>
              <a:gd name="connsiteY8" fmla="*/ 19130 h 318158"/>
              <a:gd name="connsiteX9" fmla="*/ 295968 w 556138"/>
              <a:gd name="connsiteY9" fmla="*/ 142955 h 318158"/>
              <a:gd name="connsiteX10" fmla="*/ 693 w 556138"/>
              <a:gd name="connsiteY10" fmla="*/ 80 h 31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38" h="318158">
                <a:moveTo>
                  <a:pt x="693" y="80"/>
                </a:moveTo>
                <a:cubicBezTo>
                  <a:pt x="17362" y="4049"/>
                  <a:pt x="352324" y="154068"/>
                  <a:pt x="395980" y="166768"/>
                </a:cubicBezTo>
                <a:cubicBezTo>
                  <a:pt x="439636" y="179468"/>
                  <a:pt x="236436" y="52468"/>
                  <a:pt x="262630" y="76280"/>
                </a:cubicBezTo>
                <a:cubicBezTo>
                  <a:pt x="288824" y="100092"/>
                  <a:pt x="530918" y="277893"/>
                  <a:pt x="553143" y="309643"/>
                </a:cubicBezTo>
                <a:cubicBezTo>
                  <a:pt x="575368" y="341393"/>
                  <a:pt x="469005" y="274717"/>
                  <a:pt x="395980" y="266780"/>
                </a:cubicBezTo>
                <a:cubicBezTo>
                  <a:pt x="322955" y="258843"/>
                  <a:pt x="105468" y="261224"/>
                  <a:pt x="114993" y="262018"/>
                </a:cubicBezTo>
                <a:cubicBezTo>
                  <a:pt x="124518" y="262812"/>
                  <a:pt x="408680" y="285037"/>
                  <a:pt x="453130" y="271543"/>
                </a:cubicBezTo>
                <a:cubicBezTo>
                  <a:pt x="497580" y="258049"/>
                  <a:pt x="440430" y="223124"/>
                  <a:pt x="381693" y="181055"/>
                </a:cubicBezTo>
                <a:cubicBezTo>
                  <a:pt x="322956" y="138986"/>
                  <a:pt x="114993" y="25480"/>
                  <a:pt x="100705" y="19130"/>
                </a:cubicBezTo>
                <a:cubicBezTo>
                  <a:pt x="86417" y="12780"/>
                  <a:pt x="318987" y="146130"/>
                  <a:pt x="295968" y="142955"/>
                </a:cubicBezTo>
                <a:cubicBezTo>
                  <a:pt x="272949" y="139780"/>
                  <a:pt x="-15976" y="-3889"/>
                  <a:pt x="693" y="8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8D69107-D624-4426-076B-179EC9B554E4}"/>
              </a:ext>
            </a:extLst>
          </p:cNvPr>
          <p:cNvSpPr/>
          <p:nvPr/>
        </p:nvSpPr>
        <p:spPr>
          <a:xfrm>
            <a:off x="5353853" y="6937488"/>
            <a:ext cx="632654" cy="407555"/>
          </a:xfrm>
          <a:custGeom>
            <a:avLst/>
            <a:gdLst>
              <a:gd name="connsiteX0" fmla="*/ 23010 w 632654"/>
              <a:gd name="connsiteY0" fmla="*/ 130062 h 407555"/>
              <a:gd name="connsiteX1" fmla="*/ 404010 w 632654"/>
              <a:gd name="connsiteY1" fmla="*/ 382475 h 407555"/>
              <a:gd name="connsiteX2" fmla="*/ 446872 w 632654"/>
              <a:gd name="connsiteY2" fmla="*/ 392000 h 407555"/>
              <a:gd name="connsiteX3" fmla="*/ 351622 w 632654"/>
              <a:gd name="connsiteY3" fmla="*/ 325325 h 407555"/>
              <a:gd name="connsiteX4" fmla="*/ 623085 w 632654"/>
              <a:gd name="connsiteY4" fmla="*/ 253887 h 407555"/>
              <a:gd name="connsiteX5" fmla="*/ 499260 w 632654"/>
              <a:gd name="connsiteY5" fmla="*/ 215787 h 407555"/>
              <a:gd name="connsiteX6" fmla="*/ 351622 w 632654"/>
              <a:gd name="connsiteY6" fmla="*/ 168162 h 407555"/>
              <a:gd name="connsiteX7" fmla="*/ 632610 w 632654"/>
              <a:gd name="connsiteY7" fmla="*/ 1475 h 407555"/>
              <a:gd name="connsiteX8" fmla="*/ 327810 w 632654"/>
              <a:gd name="connsiteY8" fmla="*/ 96725 h 407555"/>
              <a:gd name="connsiteX9" fmla="*/ 542122 w 632654"/>
              <a:gd name="connsiteY9" fmla="*/ 268175 h 407555"/>
              <a:gd name="connsiteX10" fmla="*/ 423060 w 632654"/>
              <a:gd name="connsiteY10" fmla="*/ 315800 h 407555"/>
              <a:gd name="connsiteX11" fmla="*/ 80160 w 632654"/>
              <a:gd name="connsiteY11" fmla="*/ 172925 h 407555"/>
              <a:gd name="connsiteX12" fmla="*/ 23010 w 632654"/>
              <a:gd name="connsiteY12" fmla="*/ 130062 h 40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2654" h="407555">
                <a:moveTo>
                  <a:pt x="23010" y="130062"/>
                </a:moveTo>
                <a:cubicBezTo>
                  <a:pt x="76985" y="164987"/>
                  <a:pt x="333366" y="338819"/>
                  <a:pt x="404010" y="382475"/>
                </a:cubicBezTo>
                <a:cubicBezTo>
                  <a:pt x="474654" y="426131"/>
                  <a:pt x="455603" y="401525"/>
                  <a:pt x="446872" y="392000"/>
                </a:cubicBezTo>
                <a:cubicBezTo>
                  <a:pt x="438141" y="382475"/>
                  <a:pt x="322253" y="348344"/>
                  <a:pt x="351622" y="325325"/>
                </a:cubicBezTo>
                <a:cubicBezTo>
                  <a:pt x="380991" y="302306"/>
                  <a:pt x="598479" y="272143"/>
                  <a:pt x="623085" y="253887"/>
                </a:cubicBezTo>
                <a:cubicBezTo>
                  <a:pt x="647691" y="235631"/>
                  <a:pt x="499260" y="215787"/>
                  <a:pt x="499260" y="215787"/>
                </a:cubicBezTo>
                <a:cubicBezTo>
                  <a:pt x="454016" y="201500"/>
                  <a:pt x="329397" y="203881"/>
                  <a:pt x="351622" y="168162"/>
                </a:cubicBezTo>
                <a:cubicBezTo>
                  <a:pt x="373847" y="132443"/>
                  <a:pt x="636579" y="13381"/>
                  <a:pt x="632610" y="1475"/>
                </a:cubicBezTo>
                <a:cubicBezTo>
                  <a:pt x="628641" y="-10431"/>
                  <a:pt x="342891" y="52275"/>
                  <a:pt x="327810" y="96725"/>
                </a:cubicBezTo>
                <a:cubicBezTo>
                  <a:pt x="312729" y="141175"/>
                  <a:pt x="526247" y="231663"/>
                  <a:pt x="542122" y="268175"/>
                </a:cubicBezTo>
                <a:cubicBezTo>
                  <a:pt x="557997" y="304688"/>
                  <a:pt x="500054" y="331675"/>
                  <a:pt x="423060" y="315800"/>
                </a:cubicBezTo>
                <a:cubicBezTo>
                  <a:pt x="346066" y="299925"/>
                  <a:pt x="80160" y="172925"/>
                  <a:pt x="80160" y="172925"/>
                </a:cubicBezTo>
                <a:cubicBezTo>
                  <a:pt x="19041" y="145144"/>
                  <a:pt x="-30965" y="95137"/>
                  <a:pt x="23010" y="1300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AB69C7A7-91DF-08A7-1910-E5500F7BD6DA}"/>
              </a:ext>
            </a:extLst>
          </p:cNvPr>
          <p:cNvSpPr/>
          <p:nvPr/>
        </p:nvSpPr>
        <p:spPr>
          <a:xfrm>
            <a:off x="5491134" y="6686482"/>
            <a:ext cx="510575" cy="343106"/>
          </a:xfrm>
          <a:custGeom>
            <a:avLst/>
            <a:gdLst>
              <a:gd name="connsiteX0" fmla="*/ 509616 w 510575"/>
              <a:gd name="connsiteY0" fmla="*/ 68 h 343106"/>
              <a:gd name="connsiteX1" fmla="*/ 42891 w 510575"/>
              <a:gd name="connsiteY1" fmla="*/ 90556 h 343106"/>
              <a:gd name="connsiteX2" fmla="*/ 476279 w 510575"/>
              <a:gd name="connsiteY2" fmla="*/ 57218 h 343106"/>
              <a:gd name="connsiteX3" fmla="*/ 71466 w 510575"/>
              <a:gd name="connsiteY3" fmla="*/ 147706 h 343106"/>
              <a:gd name="connsiteX4" fmla="*/ 166716 w 510575"/>
              <a:gd name="connsiteY4" fmla="*/ 342968 h 343106"/>
              <a:gd name="connsiteX5" fmla="*/ 29 w 510575"/>
              <a:gd name="connsiteY5" fmla="*/ 181043 h 343106"/>
              <a:gd name="connsiteX6" fmla="*/ 152429 w 510575"/>
              <a:gd name="connsiteY6" fmla="*/ 319156 h 343106"/>
              <a:gd name="connsiteX7" fmla="*/ 61941 w 510575"/>
              <a:gd name="connsiteY7" fmla="*/ 142943 h 343106"/>
              <a:gd name="connsiteX8" fmla="*/ 161954 w 510575"/>
              <a:gd name="connsiteY8" fmla="*/ 76268 h 343106"/>
              <a:gd name="connsiteX9" fmla="*/ 509616 w 510575"/>
              <a:gd name="connsiteY9" fmla="*/ 68 h 34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575" h="343106">
                <a:moveTo>
                  <a:pt x="509616" y="68"/>
                </a:moveTo>
                <a:cubicBezTo>
                  <a:pt x="489772" y="2449"/>
                  <a:pt x="48447" y="81031"/>
                  <a:pt x="42891" y="90556"/>
                </a:cubicBezTo>
                <a:cubicBezTo>
                  <a:pt x="37335" y="100081"/>
                  <a:pt x="471516" y="47693"/>
                  <a:pt x="476279" y="57218"/>
                </a:cubicBezTo>
                <a:cubicBezTo>
                  <a:pt x="481042" y="66743"/>
                  <a:pt x="123060" y="100081"/>
                  <a:pt x="71466" y="147706"/>
                </a:cubicBezTo>
                <a:cubicBezTo>
                  <a:pt x="19872" y="195331"/>
                  <a:pt x="178622" y="337412"/>
                  <a:pt x="166716" y="342968"/>
                </a:cubicBezTo>
                <a:cubicBezTo>
                  <a:pt x="154810" y="348524"/>
                  <a:pt x="2410" y="185012"/>
                  <a:pt x="29" y="181043"/>
                </a:cubicBezTo>
                <a:cubicBezTo>
                  <a:pt x="-2352" y="177074"/>
                  <a:pt x="142110" y="325506"/>
                  <a:pt x="152429" y="319156"/>
                </a:cubicBezTo>
                <a:cubicBezTo>
                  <a:pt x="162748" y="312806"/>
                  <a:pt x="60354" y="183424"/>
                  <a:pt x="61941" y="142943"/>
                </a:cubicBezTo>
                <a:cubicBezTo>
                  <a:pt x="63528" y="102462"/>
                  <a:pt x="88135" y="94524"/>
                  <a:pt x="161954" y="76268"/>
                </a:cubicBezTo>
                <a:cubicBezTo>
                  <a:pt x="235773" y="58012"/>
                  <a:pt x="529460" y="-2313"/>
                  <a:pt x="509616" y="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79393BC-E1AE-C0C8-71A2-E90E3F046C19}"/>
              </a:ext>
            </a:extLst>
          </p:cNvPr>
          <p:cNvSpPr/>
          <p:nvPr/>
        </p:nvSpPr>
        <p:spPr>
          <a:xfrm>
            <a:off x="5842720" y="7561659"/>
            <a:ext cx="491554" cy="338927"/>
          </a:xfrm>
          <a:custGeom>
            <a:avLst/>
            <a:gdLst>
              <a:gd name="connsiteX0" fmla="*/ 868 w 491554"/>
              <a:gd name="connsiteY0" fmla="*/ 1191 h 338927"/>
              <a:gd name="connsiteX1" fmla="*/ 467593 w 491554"/>
              <a:gd name="connsiteY1" fmla="*/ 25004 h 338927"/>
              <a:gd name="connsiteX2" fmla="*/ 415205 w 491554"/>
              <a:gd name="connsiteY2" fmla="*/ 29766 h 338927"/>
              <a:gd name="connsiteX3" fmla="*/ 339005 w 491554"/>
              <a:gd name="connsiteY3" fmla="*/ 334566 h 338927"/>
              <a:gd name="connsiteX4" fmla="*/ 367580 w 491554"/>
              <a:gd name="connsiteY4" fmla="*/ 196454 h 338927"/>
              <a:gd name="connsiteX5" fmla="*/ 429493 w 491554"/>
              <a:gd name="connsiteY5" fmla="*/ 10716 h 338927"/>
              <a:gd name="connsiteX6" fmla="*/ 353293 w 491554"/>
              <a:gd name="connsiteY6" fmla="*/ 20241 h 338927"/>
              <a:gd name="connsiteX7" fmla="*/ 868 w 491554"/>
              <a:gd name="connsiteY7" fmla="*/ 1191 h 33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554" h="338927">
                <a:moveTo>
                  <a:pt x="868" y="1191"/>
                </a:moveTo>
                <a:lnTo>
                  <a:pt x="467593" y="25004"/>
                </a:lnTo>
                <a:cubicBezTo>
                  <a:pt x="536649" y="29766"/>
                  <a:pt x="436636" y="-21828"/>
                  <a:pt x="415205" y="29766"/>
                </a:cubicBezTo>
                <a:cubicBezTo>
                  <a:pt x="393774" y="81360"/>
                  <a:pt x="346943" y="306785"/>
                  <a:pt x="339005" y="334566"/>
                </a:cubicBezTo>
                <a:cubicBezTo>
                  <a:pt x="331067" y="362347"/>
                  <a:pt x="352499" y="250429"/>
                  <a:pt x="367580" y="196454"/>
                </a:cubicBezTo>
                <a:cubicBezTo>
                  <a:pt x="382661" y="142479"/>
                  <a:pt x="431874" y="40085"/>
                  <a:pt x="429493" y="10716"/>
                </a:cubicBezTo>
                <a:cubicBezTo>
                  <a:pt x="427112" y="-18653"/>
                  <a:pt x="424731" y="21829"/>
                  <a:pt x="353293" y="20241"/>
                </a:cubicBezTo>
                <a:cubicBezTo>
                  <a:pt x="281856" y="18654"/>
                  <a:pt x="-18182" y="397"/>
                  <a:pt x="868" y="11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15AF25A-7CB8-CCCC-AA14-C7D80BC88C64}"/>
              </a:ext>
            </a:extLst>
          </p:cNvPr>
          <p:cNvSpPr/>
          <p:nvPr/>
        </p:nvSpPr>
        <p:spPr>
          <a:xfrm>
            <a:off x="6143624" y="6324147"/>
            <a:ext cx="510515" cy="748555"/>
          </a:xfrm>
          <a:custGeom>
            <a:avLst/>
            <a:gdLst>
              <a:gd name="connsiteX0" fmla="*/ 157164 w 510515"/>
              <a:gd name="connsiteY0" fmla="*/ 453 h 748555"/>
              <a:gd name="connsiteX1" fmla="*/ 342901 w 510515"/>
              <a:gd name="connsiteY1" fmla="*/ 390978 h 748555"/>
              <a:gd name="connsiteX2" fmla="*/ 342901 w 510515"/>
              <a:gd name="connsiteY2" fmla="*/ 676728 h 748555"/>
              <a:gd name="connsiteX3" fmla="*/ 342901 w 510515"/>
              <a:gd name="connsiteY3" fmla="*/ 600528 h 748555"/>
              <a:gd name="connsiteX4" fmla="*/ 276226 w 510515"/>
              <a:gd name="connsiteY4" fmla="*/ 671966 h 748555"/>
              <a:gd name="connsiteX5" fmla="*/ 504826 w 510515"/>
              <a:gd name="connsiteY5" fmla="*/ 652916 h 748555"/>
              <a:gd name="connsiteX6" fmla="*/ 1 w 510515"/>
              <a:gd name="connsiteY6" fmla="*/ 748166 h 748555"/>
              <a:gd name="connsiteX7" fmla="*/ 500064 w 510515"/>
              <a:gd name="connsiteY7" fmla="*/ 686253 h 748555"/>
              <a:gd name="connsiteX8" fmla="*/ 300039 w 510515"/>
              <a:gd name="connsiteY8" fmla="*/ 676728 h 748555"/>
              <a:gd name="connsiteX9" fmla="*/ 333376 w 510515"/>
              <a:gd name="connsiteY9" fmla="*/ 562428 h 748555"/>
              <a:gd name="connsiteX10" fmla="*/ 347664 w 510515"/>
              <a:gd name="connsiteY10" fmla="*/ 614816 h 748555"/>
              <a:gd name="connsiteX11" fmla="*/ 290514 w 510515"/>
              <a:gd name="connsiteY11" fmla="*/ 310016 h 748555"/>
              <a:gd name="connsiteX12" fmla="*/ 328614 w 510515"/>
              <a:gd name="connsiteY12" fmla="*/ 429078 h 748555"/>
              <a:gd name="connsiteX13" fmla="*/ 328614 w 510515"/>
              <a:gd name="connsiteY13" fmla="*/ 314778 h 748555"/>
              <a:gd name="connsiteX14" fmla="*/ 157164 w 510515"/>
              <a:gd name="connsiteY14" fmla="*/ 453 h 74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0515" h="748555">
                <a:moveTo>
                  <a:pt x="157164" y="453"/>
                </a:moveTo>
                <a:cubicBezTo>
                  <a:pt x="159545" y="13153"/>
                  <a:pt x="311945" y="278266"/>
                  <a:pt x="342901" y="390978"/>
                </a:cubicBezTo>
                <a:cubicBezTo>
                  <a:pt x="373857" y="503690"/>
                  <a:pt x="342901" y="676728"/>
                  <a:pt x="342901" y="676728"/>
                </a:cubicBezTo>
                <a:cubicBezTo>
                  <a:pt x="342901" y="711653"/>
                  <a:pt x="354013" y="601322"/>
                  <a:pt x="342901" y="600528"/>
                </a:cubicBezTo>
                <a:cubicBezTo>
                  <a:pt x="331789" y="599734"/>
                  <a:pt x="249239" y="663235"/>
                  <a:pt x="276226" y="671966"/>
                </a:cubicBezTo>
                <a:cubicBezTo>
                  <a:pt x="303213" y="680697"/>
                  <a:pt x="550863" y="640216"/>
                  <a:pt x="504826" y="652916"/>
                </a:cubicBezTo>
                <a:cubicBezTo>
                  <a:pt x="458789" y="665616"/>
                  <a:pt x="795" y="742610"/>
                  <a:pt x="1" y="748166"/>
                </a:cubicBezTo>
                <a:cubicBezTo>
                  <a:pt x="-793" y="753722"/>
                  <a:pt x="450058" y="698159"/>
                  <a:pt x="500064" y="686253"/>
                </a:cubicBezTo>
                <a:cubicBezTo>
                  <a:pt x="550070" y="674347"/>
                  <a:pt x="327820" y="697366"/>
                  <a:pt x="300039" y="676728"/>
                </a:cubicBezTo>
                <a:cubicBezTo>
                  <a:pt x="272258" y="656091"/>
                  <a:pt x="325439" y="572747"/>
                  <a:pt x="333376" y="562428"/>
                </a:cubicBezTo>
                <a:cubicBezTo>
                  <a:pt x="341313" y="552109"/>
                  <a:pt x="354808" y="656885"/>
                  <a:pt x="347664" y="614816"/>
                </a:cubicBezTo>
                <a:cubicBezTo>
                  <a:pt x="340520" y="572747"/>
                  <a:pt x="293689" y="340972"/>
                  <a:pt x="290514" y="310016"/>
                </a:cubicBezTo>
                <a:cubicBezTo>
                  <a:pt x="287339" y="279060"/>
                  <a:pt x="322264" y="428284"/>
                  <a:pt x="328614" y="429078"/>
                </a:cubicBezTo>
                <a:cubicBezTo>
                  <a:pt x="334964" y="429872"/>
                  <a:pt x="354808" y="383834"/>
                  <a:pt x="328614" y="314778"/>
                </a:cubicBezTo>
                <a:cubicBezTo>
                  <a:pt x="302420" y="245722"/>
                  <a:pt x="154783" y="-12247"/>
                  <a:pt x="157164" y="4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DEB1BB6-682A-28C4-03BA-51A459079480}"/>
              </a:ext>
            </a:extLst>
          </p:cNvPr>
          <p:cNvSpPr/>
          <p:nvPr/>
        </p:nvSpPr>
        <p:spPr>
          <a:xfrm>
            <a:off x="6495723" y="6490692"/>
            <a:ext cx="205777" cy="457878"/>
          </a:xfrm>
          <a:custGeom>
            <a:avLst/>
            <a:gdLst>
              <a:gd name="connsiteX0" fmla="*/ 327 w 205777"/>
              <a:gd name="connsiteY0" fmla="*/ 596 h 457878"/>
              <a:gd name="connsiteX1" fmla="*/ 167015 w 205777"/>
              <a:gd name="connsiteY1" fmla="*/ 186333 h 457878"/>
              <a:gd name="connsiteX2" fmla="*/ 90815 w 205777"/>
              <a:gd name="connsiteY2" fmla="*/ 272058 h 457878"/>
              <a:gd name="connsiteX3" fmla="*/ 205115 w 205777"/>
              <a:gd name="connsiteY3" fmla="*/ 257771 h 457878"/>
              <a:gd name="connsiteX4" fmla="*/ 138440 w 205777"/>
              <a:gd name="connsiteY4" fmla="*/ 338733 h 457878"/>
              <a:gd name="connsiteX5" fmla="*/ 152727 w 205777"/>
              <a:gd name="connsiteY5" fmla="*/ 457796 h 457878"/>
              <a:gd name="connsiteX6" fmla="*/ 143202 w 205777"/>
              <a:gd name="connsiteY6" fmla="*/ 319683 h 457878"/>
              <a:gd name="connsiteX7" fmla="*/ 128915 w 205777"/>
              <a:gd name="connsiteY7" fmla="*/ 205383 h 457878"/>
              <a:gd name="connsiteX8" fmla="*/ 124152 w 205777"/>
              <a:gd name="connsiteY8" fmla="*/ 129183 h 457878"/>
              <a:gd name="connsiteX9" fmla="*/ 327 w 205777"/>
              <a:gd name="connsiteY9" fmla="*/ 596 h 45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77" h="457878">
                <a:moveTo>
                  <a:pt x="327" y="596"/>
                </a:moveTo>
                <a:cubicBezTo>
                  <a:pt x="7471" y="10121"/>
                  <a:pt x="151934" y="141089"/>
                  <a:pt x="167015" y="186333"/>
                </a:cubicBezTo>
                <a:cubicBezTo>
                  <a:pt x="182096" y="231577"/>
                  <a:pt x="84465" y="260152"/>
                  <a:pt x="90815" y="272058"/>
                </a:cubicBezTo>
                <a:cubicBezTo>
                  <a:pt x="97165" y="283964"/>
                  <a:pt x="197178" y="246659"/>
                  <a:pt x="205115" y="257771"/>
                </a:cubicBezTo>
                <a:cubicBezTo>
                  <a:pt x="213053" y="268884"/>
                  <a:pt x="147171" y="305396"/>
                  <a:pt x="138440" y="338733"/>
                </a:cubicBezTo>
                <a:cubicBezTo>
                  <a:pt x="129709" y="372070"/>
                  <a:pt x="151933" y="460971"/>
                  <a:pt x="152727" y="457796"/>
                </a:cubicBezTo>
                <a:cubicBezTo>
                  <a:pt x="153521" y="454621"/>
                  <a:pt x="147171" y="361752"/>
                  <a:pt x="143202" y="319683"/>
                </a:cubicBezTo>
                <a:cubicBezTo>
                  <a:pt x="139233" y="277614"/>
                  <a:pt x="132090" y="237133"/>
                  <a:pt x="128915" y="205383"/>
                </a:cubicBezTo>
                <a:cubicBezTo>
                  <a:pt x="125740" y="173633"/>
                  <a:pt x="143202" y="160139"/>
                  <a:pt x="124152" y="129183"/>
                </a:cubicBezTo>
                <a:cubicBezTo>
                  <a:pt x="105102" y="98227"/>
                  <a:pt x="-6817" y="-8929"/>
                  <a:pt x="327" y="5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44102D88-C76D-619E-0966-F108CF38E0E7}"/>
              </a:ext>
            </a:extLst>
          </p:cNvPr>
          <p:cNvSpPr/>
          <p:nvPr/>
        </p:nvSpPr>
        <p:spPr>
          <a:xfrm>
            <a:off x="5090820" y="5060796"/>
            <a:ext cx="242454" cy="232975"/>
          </a:xfrm>
          <a:custGeom>
            <a:avLst/>
            <a:gdLst>
              <a:gd name="connsiteX0" fmla="*/ 5055 w 242454"/>
              <a:gd name="connsiteY0" fmla="*/ 154 h 232975"/>
              <a:gd name="connsiteX1" fmla="*/ 55855 w 242454"/>
              <a:gd name="connsiteY1" fmla="*/ 117629 h 232975"/>
              <a:gd name="connsiteX2" fmla="*/ 233655 w 242454"/>
              <a:gd name="connsiteY2" fmla="*/ 228754 h 232975"/>
              <a:gd name="connsiteX3" fmla="*/ 195555 w 242454"/>
              <a:gd name="connsiteY3" fmla="*/ 203354 h 232975"/>
              <a:gd name="connsiteX4" fmla="*/ 24105 w 242454"/>
              <a:gd name="connsiteY4" fmla="*/ 143029 h 232975"/>
              <a:gd name="connsiteX5" fmla="*/ 5055 w 242454"/>
              <a:gd name="connsiteY5" fmla="*/ 154 h 23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54" h="232975">
                <a:moveTo>
                  <a:pt x="5055" y="154"/>
                </a:moveTo>
                <a:cubicBezTo>
                  <a:pt x="10347" y="-4079"/>
                  <a:pt x="17755" y="79529"/>
                  <a:pt x="55855" y="117629"/>
                </a:cubicBezTo>
                <a:cubicBezTo>
                  <a:pt x="93955" y="155729"/>
                  <a:pt x="210372" y="214467"/>
                  <a:pt x="233655" y="228754"/>
                </a:cubicBezTo>
                <a:cubicBezTo>
                  <a:pt x="256938" y="243041"/>
                  <a:pt x="230480" y="217642"/>
                  <a:pt x="195555" y="203354"/>
                </a:cubicBezTo>
                <a:cubicBezTo>
                  <a:pt x="160630" y="189067"/>
                  <a:pt x="56913" y="172662"/>
                  <a:pt x="24105" y="143029"/>
                </a:cubicBezTo>
                <a:cubicBezTo>
                  <a:pt x="-8703" y="113396"/>
                  <a:pt x="-237" y="4387"/>
                  <a:pt x="5055" y="1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D658EEB-F472-C69C-0C95-D7E563C4CC0F}"/>
              </a:ext>
            </a:extLst>
          </p:cNvPr>
          <p:cNvSpPr/>
          <p:nvPr/>
        </p:nvSpPr>
        <p:spPr>
          <a:xfrm>
            <a:off x="4890701" y="5030565"/>
            <a:ext cx="364182" cy="278126"/>
          </a:xfrm>
          <a:custGeom>
            <a:avLst/>
            <a:gdLst>
              <a:gd name="connsiteX0" fmla="*/ 167074 w 364182"/>
              <a:gd name="connsiteY0" fmla="*/ 87535 h 278126"/>
              <a:gd name="connsiteX1" fmla="*/ 59124 w 364182"/>
              <a:gd name="connsiteY1" fmla="*/ 46260 h 278126"/>
              <a:gd name="connsiteX2" fmla="*/ 14674 w 364182"/>
              <a:gd name="connsiteY2" fmla="*/ 116110 h 278126"/>
              <a:gd name="connsiteX3" fmla="*/ 74999 w 364182"/>
              <a:gd name="connsiteY3" fmla="*/ 182785 h 278126"/>
              <a:gd name="connsiteX4" fmla="*/ 55949 w 364182"/>
              <a:gd name="connsiteY4" fmla="*/ 170085 h 278126"/>
              <a:gd name="connsiteX5" fmla="*/ 160724 w 364182"/>
              <a:gd name="connsiteY5" fmla="*/ 163735 h 278126"/>
              <a:gd name="connsiteX6" fmla="*/ 128974 w 364182"/>
              <a:gd name="connsiteY6" fmla="*/ 141510 h 278126"/>
              <a:gd name="connsiteX7" fmla="*/ 262324 w 364182"/>
              <a:gd name="connsiteY7" fmla="*/ 217710 h 278126"/>
              <a:gd name="connsiteX8" fmla="*/ 363924 w 364182"/>
              <a:gd name="connsiteY8" fmla="*/ 262160 h 278126"/>
              <a:gd name="connsiteX9" fmla="*/ 287724 w 364182"/>
              <a:gd name="connsiteY9" fmla="*/ 278035 h 278126"/>
              <a:gd name="connsiteX10" fmla="*/ 173424 w 364182"/>
              <a:gd name="connsiteY10" fmla="*/ 268510 h 278126"/>
              <a:gd name="connsiteX11" fmla="*/ 243274 w 364182"/>
              <a:gd name="connsiteY11" fmla="*/ 265335 h 278126"/>
              <a:gd name="connsiteX12" fmla="*/ 338524 w 364182"/>
              <a:gd name="connsiteY12" fmla="*/ 230410 h 278126"/>
              <a:gd name="connsiteX13" fmla="*/ 176599 w 364182"/>
              <a:gd name="connsiteY13" fmla="*/ 208185 h 278126"/>
              <a:gd name="connsiteX14" fmla="*/ 78174 w 364182"/>
              <a:gd name="connsiteY14" fmla="*/ 224060 h 278126"/>
              <a:gd name="connsiteX15" fmla="*/ 21024 w 364182"/>
              <a:gd name="connsiteY15" fmla="*/ 27210 h 278126"/>
              <a:gd name="connsiteX16" fmla="*/ 8324 w 364182"/>
              <a:gd name="connsiteY16" fmla="*/ 4985 h 278126"/>
              <a:gd name="connsiteX17" fmla="*/ 167074 w 364182"/>
              <a:gd name="connsiteY17" fmla="*/ 87535 h 27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4182" h="278126">
                <a:moveTo>
                  <a:pt x="167074" y="87535"/>
                </a:moveTo>
                <a:cubicBezTo>
                  <a:pt x="175541" y="94414"/>
                  <a:pt x="84524" y="41498"/>
                  <a:pt x="59124" y="46260"/>
                </a:cubicBezTo>
                <a:cubicBezTo>
                  <a:pt x="33724" y="51022"/>
                  <a:pt x="12028" y="93356"/>
                  <a:pt x="14674" y="116110"/>
                </a:cubicBezTo>
                <a:cubicBezTo>
                  <a:pt x="17320" y="138864"/>
                  <a:pt x="74999" y="182785"/>
                  <a:pt x="74999" y="182785"/>
                </a:cubicBezTo>
                <a:cubicBezTo>
                  <a:pt x="81878" y="191781"/>
                  <a:pt x="41662" y="173260"/>
                  <a:pt x="55949" y="170085"/>
                </a:cubicBezTo>
                <a:cubicBezTo>
                  <a:pt x="70236" y="166910"/>
                  <a:pt x="148553" y="168497"/>
                  <a:pt x="160724" y="163735"/>
                </a:cubicBezTo>
                <a:cubicBezTo>
                  <a:pt x="172895" y="158973"/>
                  <a:pt x="112041" y="132514"/>
                  <a:pt x="128974" y="141510"/>
                </a:cubicBezTo>
                <a:cubicBezTo>
                  <a:pt x="145907" y="150506"/>
                  <a:pt x="223166" y="197602"/>
                  <a:pt x="262324" y="217710"/>
                </a:cubicBezTo>
                <a:cubicBezTo>
                  <a:pt x="301482" y="237818"/>
                  <a:pt x="359691" y="252106"/>
                  <a:pt x="363924" y="262160"/>
                </a:cubicBezTo>
                <a:cubicBezTo>
                  <a:pt x="368157" y="272214"/>
                  <a:pt x="319474" y="276977"/>
                  <a:pt x="287724" y="278035"/>
                </a:cubicBezTo>
                <a:cubicBezTo>
                  <a:pt x="255974" y="279093"/>
                  <a:pt x="180832" y="270627"/>
                  <a:pt x="173424" y="268510"/>
                </a:cubicBezTo>
                <a:cubicBezTo>
                  <a:pt x="166016" y="266393"/>
                  <a:pt x="215757" y="271685"/>
                  <a:pt x="243274" y="265335"/>
                </a:cubicBezTo>
                <a:cubicBezTo>
                  <a:pt x="270791" y="258985"/>
                  <a:pt x="349637" y="239935"/>
                  <a:pt x="338524" y="230410"/>
                </a:cubicBezTo>
                <a:cubicBezTo>
                  <a:pt x="327412" y="220885"/>
                  <a:pt x="219991" y="209243"/>
                  <a:pt x="176599" y="208185"/>
                </a:cubicBezTo>
                <a:cubicBezTo>
                  <a:pt x="133207" y="207127"/>
                  <a:pt x="104103" y="254222"/>
                  <a:pt x="78174" y="224060"/>
                </a:cubicBezTo>
                <a:cubicBezTo>
                  <a:pt x="52245" y="193898"/>
                  <a:pt x="21024" y="27210"/>
                  <a:pt x="21024" y="27210"/>
                </a:cubicBezTo>
                <a:cubicBezTo>
                  <a:pt x="9382" y="-9302"/>
                  <a:pt x="-11784" y="-307"/>
                  <a:pt x="8324" y="4985"/>
                </a:cubicBezTo>
                <a:cubicBezTo>
                  <a:pt x="28432" y="10277"/>
                  <a:pt x="158607" y="80656"/>
                  <a:pt x="167074" y="8753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E6BF294-FAAE-39EC-036C-BC99B340AC97}"/>
              </a:ext>
            </a:extLst>
          </p:cNvPr>
          <p:cNvSpPr/>
          <p:nvPr/>
        </p:nvSpPr>
        <p:spPr>
          <a:xfrm>
            <a:off x="4797368" y="5099801"/>
            <a:ext cx="353474" cy="281831"/>
          </a:xfrm>
          <a:custGeom>
            <a:avLst/>
            <a:gdLst>
              <a:gd name="connsiteX0" fmla="*/ 98482 w 353474"/>
              <a:gd name="connsiteY0" fmla="*/ 113549 h 281831"/>
              <a:gd name="connsiteX1" fmla="*/ 82607 w 353474"/>
              <a:gd name="connsiteY1" fmla="*/ 15124 h 281831"/>
              <a:gd name="connsiteX2" fmla="*/ 9582 w 353474"/>
              <a:gd name="connsiteY2" fmla="*/ 8774 h 281831"/>
              <a:gd name="connsiteX3" fmla="*/ 3232 w 353474"/>
              <a:gd name="connsiteY3" fmla="*/ 97674 h 281831"/>
              <a:gd name="connsiteX4" fmla="*/ 31807 w 353474"/>
              <a:gd name="connsiteY4" fmla="*/ 183399 h 281831"/>
              <a:gd name="connsiteX5" fmla="*/ 73082 w 353474"/>
              <a:gd name="connsiteY5" fmla="*/ 202449 h 281831"/>
              <a:gd name="connsiteX6" fmla="*/ 44507 w 353474"/>
              <a:gd name="connsiteY6" fmla="*/ 218324 h 281831"/>
              <a:gd name="connsiteX7" fmla="*/ 146107 w 353474"/>
              <a:gd name="connsiteY7" fmla="*/ 199274 h 281831"/>
              <a:gd name="connsiteX8" fmla="*/ 273107 w 353474"/>
              <a:gd name="connsiteY8" fmla="*/ 240549 h 281831"/>
              <a:gd name="connsiteX9" fmla="*/ 247707 w 353474"/>
              <a:gd name="connsiteY9" fmla="*/ 275474 h 281831"/>
              <a:gd name="connsiteX10" fmla="*/ 174682 w 353474"/>
              <a:gd name="connsiteY10" fmla="*/ 253249 h 281831"/>
              <a:gd name="connsiteX11" fmla="*/ 333432 w 353474"/>
              <a:gd name="connsiteY11" fmla="*/ 281824 h 281831"/>
              <a:gd name="connsiteX12" fmla="*/ 330257 w 353474"/>
              <a:gd name="connsiteY12" fmla="*/ 250074 h 281831"/>
              <a:gd name="connsiteX13" fmla="*/ 142932 w 353474"/>
              <a:gd name="connsiteY13" fmla="*/ 180224 h 281831"/>
              <a:gd name="connsiteX14" fmla="*/ 47682 w 353474"/>
              <a:gd name="connsiteY14" fmla="*/ 177049 h 281831"/>
              <a:gd name="connsiteX15" fmla="*/ 25457 w 353474"/>
              <a:gd name="connsiteY15" fmla="*/ 53224 h 281831"/>
              <a:gd name="connsiteX16" fmla="*/ 63557 w 353474"/>
              <a:gd name="connsiteY16" fmla="*/ 53224 h 281831"/>
              <a:gd name="connsiteX17" fmla="*/ 98482 w 353474"/>
              <a:gd name="connsiteY17" fmla="*/ 113549 h 28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3474" h="281831">
                <a:moveTo>
                  <a:pt x="98482" y="113549"/>
                </a:moveTo>
                <a:cubicBezTo>
                  <a:pt x="101657" y="107199"/>
                  <a:pt x="97424" y="32586"/>
                  <a:pt x="82607" y="15124"/>
                </a:cubicBezTo>
                <a:cubicBezTo>
                  <a:pt x="67790" y="-2338"/>
                  <a:pt x="22811" y="-4984"/>
                  <a:pt x="9582" y="8774"/>
                </a:cubicBezTo>
                <a:cubicBezTo>
                  <a:pt x="-3647" y="22532"/>
                  <a:pt x="-472" y="68570"/>
                  <a:pt x="3232" y="97674"/>
                </a:cubicBezTo>
                <a:cubicBezTo>
                  <a:pt x="6936" y="126778"/>
                  <a:pt x="20165" y="165937"/>
                  <a:pt x="31807" y="183399"/>
                </a:cubicBezTo>
                <a:cubicBezTo>
                  <a:pt x="43449" y="200861"/>
                  <a:pt x="70965" y="196628"/>
                  <a:pt x="73082" y="202449"/>
                </a:cubicBezTo>
                <a:cubicBezTo>
                  <a:pt x="75199" y="208270"/>
                  <a:pt x="32336" y="218853"/>
                  <a:pt x="44507" y="218324"/>
                </a:cubicBezTo>
                <a:cubicBezTo>
                  <a:pt x="56678" y="217795"/>
                  <a:pt x="108007" y="195570"/>
                  <a:pt x="146107" y="199274"/>
                </a:cubicBezTo>
                <a:cubicBezTo>
                  <a:pt x="184207" y="202978"/>
                  <a:pt x="256174" y="227849"/>
                  <a:pt x="273107" y="240549"/>
                </a:cubicBezTo>
                <a:cubicBezTo>
                  <a:pt x="290040" y="253249"/>
                  <a:pt x="264111" y="273357"/>
                  <a:pt x="247707" y="275474"/>
                </a:cubicBezTo>
                <a:cubicBezTo>
                  <a:pt x="231303" y="277591"/>
                  <a:pt x="160395" y="252191"/>
                  <a:pt x="174682" y="253249"/>
                </a:cubicBezTo>
                <a:cubicBezTo>
                  <a:pt x="188969" y="254307"/>
                  <a:pt x="307503" y="282353"/>
                  <a:pt x="333432" y="281824"/>
                </a:cubicBezTo>
                <a:cubicBezTo>
                  <a:pt x="359361" y="281295"/>
                  <a:pt x="362007" y="267007"/>
                  <a:pt x="330257" y="250074"/>
                </a:cubicBezTo>
                <a:cubicBezTo>
                  <a:pt x="298507" y="233141"/>
                  <a:pt x="190028" y="192395"/>
                  <a:pt x="142932" y="180224"/>
                </a:cubicBezTo>
                <a:cubicBezTo>
                  <a:pt x="95836" y="168053"/>
                  <a:pt x="67261" y="198216"/>
                  <a:pt x="47682" y="177049"/>
                </a:cubicBezTo>
                <a:cubicBezTo>
                  <a:pt x="28103" y="155882"/>
                  <a:pt x="22811" y="73861"/>
                  <a:pt x="25457" y="53224"/>
                </a:cubicBezTo>
                <a:cubicBezTo>
                  <a:pt x="28103" y="32587"/>
                  <a:pt x="53503" y="48991"/>
                  <a:pt x="63557" y="53224"/>
                </a:cubicBezTo>
                <a:cubicBezTo>
                  <a:pt x="73611" y="57457"/>
                  <a:pt x="95307" y="119899"/>
                  <a:pt x="98482" y="1135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652DBD3-98EF-910B-121A-56DC9CFDB260}"/>
              </a:ext>
            </a:extLst>
          </p:cNvPr>
          <p:cNvSpPr/>
          <p:nvPr/>
        </p:nvSpPr>
        <p:spPr>
          <a:xfrm>
            <a:off x="4682981" y="5174266"/>
            <a:ext cx="341208" cy="312453"/>
          </a:xfrm>
          <a:custGeom>
            <a:avLst/>
            <a:gdLst>
              <a:gd name="connsiteX0" fmla="*/ 69994 w 341208"/>
              <a:gd name="connsiteY0" fmla="*/ 984 h 312453"/>
              <a:gd name="connsiteX1" fmla="*/ 143019 w 341208"/>
              <a:gd name="connsiteY1" fmla="*/ 137509 h 312453"/>
              <a:gd name="connsiteX2" fmla="*/ 130319 w 341208"/>
              <a:gd name="connsiteY2" fmla="*/ 143859 h 312453"/>
              <a:gd name="connsiteX3" fmla="*/ 266844 w 341208"/>
              <a:gd name="connsiteY3" fmla="*/ 204184 h 312453"/>
              <a:gd name="connsiteX4" fmla="*/ 320819 w 341208"/>
              <a:gd name="connsiteY4" fmla="*/ 258159 h 312453"/>
              <a:gd name="connsiteX5" fmla="*/ 336694 w 341208"/>
              <a:gd name="connsiteY5" fmla="*/ 312134 h 312453"/>
              <a:gd name="connsiteX6" fmla="*/ 244619 w 341208"/>
              <a:gd name="connsiteY6" fmla="*/ 277209 h 312453"/>
              <a:gd name="connsiteX7" fmla="*/ 114444 w 341208"/>
              <a:gd name="connsiteY7" fmla="*/ 210534 h 312453"/>
              <a:gd name="connsiteX8" fmla="*/ 38244 w 341208"/>
              <a:gd name="connsiteY8" fmla="*/ 191484 h 312453"/>
              <a:gd name="connsiteX9" fmla="*/ 41419 w 341208"/>
              <a:gd name="connsiteY9" fmla="*/ 134334 h 312453"/>
              <a:gd name="connsiteX10" fmla="*/ 144 w 341208"/>
              <a:gd name="connsiteY10" fmla="*/ 93059 h 312453"/>
              <a:gd name="connsiteX11" fmla="*/ 28719 w 341208"/>
              <a:gd name="connsiteY11" fmla="*/ 127984 h 312453"/>
              <a:gd name="connsiteX12" fmla="*/ 54119 w 341208"/>
              <a:gd name="connsiteY12" fmla="*/ 169259 h 312453"/>
              <a:gd name="connsiteX13" fmla="*/ 152544 w 341208"/>
              <a:gd name="connsiteY13" fmla="*/ 216884 h 312453"/>
              <a:gd name="connsiteX14" fmla="*/ 266844 w 341208"/>
              <a:gd name="connsiteY14" fmla="*/ 270859 h 312453"/>
              <a:gd name="connsiteX15" fmla="*/ 301769 w 341208"/>
              <a:gd name="connsiteY15" fmla="*/ 258159 h 312453"/>
              <a:gd name="connsiteX16" fmla="*/ 222394 w 341208"/>
              <a:gd name="connsiteY16" fmla="*/ 185134 h 312453"/>
              <a:gd name="connsiteX17" fmla="*/ 120794 w 341208"/>
              <a:gd name="connsiteY17" fmla="*/ 131159 h 312453"/>
              <a:gd name="connsiteX18" fmla="*/ 85869 w 341208"/>
              <a:gd name="connsiteY18" fmla="*/ 77184 h 312453"/>
              <a:gd name="connsiteX19" fmla="*/ 69994 w 341208"/>
              <a:gd name="connsiteY19" fmla="*/ 984 h 3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1208" h="312453">
                <a:moveTo>
                  <a:pt x="69994" y="984"/>
                </a:moveTo>
                <a:cubicBezTo>
                  <a:pt x="79519" y="11038"/>
                  <a:pt x="143019" y="137509"/>
                  <a:pt x="143019" y="137509"/>
                </a:cubicBezTo>
                <a:cubicBezTo>
                  <a:pt x="153073" y="161321"/>
                  <a:pt x="109682" y="132747"/>
                  <a:pt x="130319" y="143859"/>
                </a:cubicBezTo>
                <a:cubicBezTo>
                  <a:pt x="150956" y="154971"/>
                  <a:pt x="235094" y="185134"/>
                  <a:pt x="266844" y="204184"/>
                </a:cubicBezTo>
                <a:cubicBezTo>
                  <a:pt x="298594" y="223234"/>
                  <a:pt x="309177" y="240167"/>
                  <a:pt x="320819" y="258159"/>
                </a:cubicBezTo>
                <a:cubicBezTo>
                  <a:pt x="332461" y="276151"/>
                  <a:pt x="349394" y="308959"/>
                  <a:pt x="336694" y="312134"/>
                </a:cubicBezTo>
                <a:cubicBezTo>
                  <a:pt x="323994" y="315309"/>
                  <a:pt x="281661" y="294142"/>
                  <a:pt x="244619" y="277209"/>
                </a:cubicBezTo>
                <a:cubicBezTo>
                  <a:pt x="207577" y="260276"/>
                  <a:pt x="148840" y="224822"/>
                  <a:pt x="114444" y="210534"/>
                </a:cubicBezTo>
                <a:cubicBezTo>
                  <a:pt x="80048" y="196247"/>
                  <a:pt x="50415" y="204184"/>
                  <a:pt x="38244" y="191484"/>
                </a:cubicBezTo>
                <a:cubicBezTo>
                  <a:pt x="26073" y="178784"/>
                  <a:pt x="47769" y="150738"/>
                  <a:pt x="41419" y="134334"/>
                </a:cubicBezTo>
                <a:cubicBezTo>
                  <a:pt x="35069" y="117930"/>
                  <a:pt x="2261" y="94117"/>
                  <a:pt x="144" y="93059"/>
                </a:cubicBezTo>
                <a:cubicBezTo>
                  <a:pt x="-1973" y="92001"/>
                  <a:pt x="19723" y="115284"/>
                  <a:pt x="28719" y="127984"/>
                </a:cubicBezTo>
                <a:cubicBezTo>
                  <a:pt x="37715" y="140684"/>
                  <a:pt x="33482" y="154442"/>
                  <a:pt x="54119" y="169259"/>
                </a:cubicBezTo>
                <a:cubicBezTo>
                  <a:pt x="74756" y="184076"/>
                  <a:pt x="152544" y="216884"/>
                  <a:pt x="152544" y="216884"/>
                </a:cubicBezTo>
                <a:cubicBezTo>
                  <a:pt x="187998" y="233817"/>
                  <a:pt x="241973" y="263980"/>
                  <a:pt x="266844" y="270859"/>
                </a:cubicBezTo>
                <a:cubicBezTo>
                  <a:pt x="291715" y="277738"/>
                  <a:pt x="309177" y="272446"/>
                  <a:pt x="301769" y="258159"/>
                </a:cubicBezTo>
                <a:cubicBezTo>
                  <a:pt x="294361" y="243872"/>
                  <a:pt x="252556" y="206301"/>
                  <a:pt x="222394" y="185134"/>
                </a:cubicBezTo>
                <a:cubicBezTo>
                  <a:pt x="192232" y="163967"/>
                  <a:pt x="143548" y="149151"/>
                  <a:pt x="120794" y="131159"/>
                </a:cubicBezTo>
                <a:cubicBezTo>
                  <a:pt x="98040" y="113167"/>
                  <a:pt x="95923" y="93588"/>
                  <a:pt x="85869" y="77184"/>
                </a:cubicBezTo>
                <a:cubicBezTo>
                  <a:pt x="75815" y="60780"/>
                  <a:pt x="60469" y="-9070"/>
                  <a:pt x="69994" y="9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7EE596CE-DC2B-6E5D-F15E-69EE720F7EF8}"/>
              </a:ext>
            </a:extLst>
          </p:cNvPr>
          <p:cNvSpPr/>
          <p:nvPr/>
        </p:nvSpPr>
        <p:spPr>
          <a:xfrm>
            <a:off x="4671137" y="5305416"/>
            <a:ext cx="156592" cy="229058"/>
          </a:xfrm>
          <a:custGeom>
            <a:avLst/>
            <a:gdLst>
              <a:gd name="connsiteX0" fmla="*/ 2463 w 156592"/>
              <a:gd name="connsiteY0" fmla="*/ 9 h 229058"/>
              <a:gd name="connsiteX1" fmla="*/ 104063 w 156592"/>
              <a:gd name="connsiteY1" fmla="*/ 114309 h 229058"/>
              <a:gd name="connsiteX2" fmla="*/ 142163 w 156592"/>
              <a:gd name="connsiteY2" fmla="*/ 127009 h 229058"/>
              <a:gd name="connsiteX3" fmla="*/ 154863 w 156592"/>
              <a:gd name="connsiteY3" fmla="*/ 196859 h 229058"/>
              <a:gd name="connsiteX4" fmla="*/ 107238 w 156592"/>
              <a:gd name="connsiteY4" fmla="*/ 228609 h 229058"/>
              <a:gd name="connsiteX5" fmla="*/ 78663 w 156592"/>
              <a:gd name="connsiteY5" fmla="*/ 212734 h 229058"/>
              <a:gd name="connsiteX6" fmla="*/ 104063 w 156592"/>
              <a:gd name="connsiteY6" fmla="*/ 174634 h 229058"/>
              <a:gd name="connsiteX7" fmla="*/ 37388 w 156592"/>
              <a:gd name="connsiteY7" fmla="*/ 107959 h 229058"/>
              <a:gd name="connsiteX8" fmla="*/ 2463 w 156592"/>
              <a:gd name="connsiteY8" fmla="*/ 9 h 22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92" h="229058">
                <a:moveTo>
                  <a:pt x="2463" y="9"/>
                </a:moveTo>
                <a:cubicBezTo>
                  <a:pt x="13575" y="1067"/>
                  <a:pt x="80780" y="93142"/>
                  <a:pt x="104063" y="114309"/>
                </a:cubicBezTo>
                <a:cubicBezTo>
                  <a:pt x="127346" y="135476"/>
                  <a:pt x="133696" y="113251"/>
                  <a:pt x="142163" y="127009"/>
                </a:cubicBezTo>
                <a:cubicBezTo>
                  <a:pt x="150630" y="140767"/>
                  <a:pt x="160684" y="179926"/>
                  <a:pt x="154863" y="196859"/>
                </a:cubicBezTo>
                <a:cubicBezTo>
                  <a:pt x="149042" y="213792"/>
                  <a:pt x="119938" y="225963"/>
                  <a:pt x="107238" y="228609"/>
                </a:cubicBezTo>
                <a:cubicBezTo>
                  <a:pt x="94538" y="231255"/>
                  <a:pt x="79192" y="221730"/>
                  <a:pt x="78663" y="212734"/>
                </a:cubicBezTo>
                <a:cubicBezTo>
                  <a:pt x="78134" y="203738"/>
                  <a:pt x="110942" y="192096"/>
                  <a:pt x="104063" y="174634"/>
                </a:cubicBezTo>
                <a:cubicBezTo>
                  <a:pt x="97184" y="157172"/>
                  <a:pt x="54321" y="130713"/>
                  <a:pt x="37388" y="107959"/>
                </a:cubicBezTo>
                <a:cubicBezTo>
                  <a:pt x="20455" y="85205"/>
                  <a:pt x="-8649" y="-1049"/>
                  <a:pt x="2463" y="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81D96E22-3CC2-ED2B-36FC-59BEE9E0454F}"/>
              </a:ext>
            </a:extLst>
          </p:cNvPr>
          <p:cNvSpPr/>
          <p:nvPr/>
        </p:nvSpPr>
        <p:spPr>
          <a:xfrm>
            <a:off x="4570340" y="5330815"/>
            <a:ext cx="397107" cy="381022"/>
          </a:xfrm>
          <a:custGeom>
            <a:avLst/>
            <a:gdLst>
              <a:gd name="connsiteX0" fmla="*/ 96910 w 397107"/>
              <a:gd name="connsiteY0" fmla="*/ 10 h 381022"/>
              <a:gd name="connsiteX1" fmla="*/ 1660 w 397107"/>
              <a:gd name="connsiteY1" fmla="*/ 95260 h 381022"/>
              <a:gd name="connsiteX2" fmla="*/ 36585 w 397107"/>
              <a:gd name="connsiteY2" fmla="*/ 117485 h 381022"/>
              <a:gd name="connsiteX3" fmla="*/ 39760 w 397107"/>
              <a:gd name="connsiteY3" fmla="*/ 133360 h 381022"/>
              <a:gd name="connsiteX4" fmla="*/ 150885 w 397107"/>
              <a:gd name="connsiteY4" fmla="*/ 190510 h 381022"/>
              <a:gd name="connsiteX5" fmla="*/ 249310 w 397107"/>
              <a:gd name="connsiteY5" fmla="*/ 244485 h 381022"/>
              <a:gd name="connsiteX6" fmla="*/ 341385 w 397107"/>
              <a:gd name="connsiteY6" fmla="*/ 285760 h 381022"/>
              <a:gd name="connsiteX7" fmla="*/ 373135 w 397107"/>
              <a:gd name="connsiteY7" fmla="*/ 381010 h 381022"/>
              <a:gd name="connsiteX8" fmla="*/ 395360 w 397107"/>
              <a:gd name="connsiteY8" fmla="*/ 292110 h 381022"/>
              <a:gd name="connsiteX9" fmla="*/ 325510 w 397107"/>
              <a:gd name="connsiteY9" fmla="*/ 225435 h 381022"/>
              <a:gd name="connsiteX10" fmla="*/ 58810 w 397107"/>
              <a:gd name="connsiteY10" fmla="*/ 101610 h 381022"/>
              <a:gd name="connsiteX11" fmla="*/ 96910 w 397107"/>
              <a:gd name="connsiteY11" fmla="*/ 10 h 38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107" h="381022">
                <a:moveTo>
                  <a:pt x="96910" y="10"/>
                </a:moveTo>
                <a:cubicBezTo>
                  <a:pt x="87385" y="-1048"/>
                  <a:pt x="11714" y="75681"/>
                  <a:pt x="1660" y="95260"/>
                </a:cubicBezTo>
                <a:cubicBezTo>
                  <a:pt x="-8394" y="114839"/>
                  <a:pt x="30235" y="111135"/>
                  <a:pt x="36585" y="117485"/>
                </a:cubicBezTo>
                <a:cubicBezTo>
                  <a:pt x="42935" y="123835"/>
                  <a:pt x="20710" y="121189"/>
                  <a:pt x="39760" y="133360"/>
                </a:cubicBezTo>
                <a:cubicBezTo>
                  <a:pt x="58810" y="145531"/>
                  <a:pt x="115960" y="171989"/>
                  <a:pt x="150885" y="190510"/>
                </a:cubicBezTo>
                <a:cubicBezTo>
                  <a:pt x="185810" y="209031"/>
                  <a:pt x="217560" y="228610"/>
                  <a:pt x="249310" y="244485"/>
                </a:cubicBezTo>
                <a:cubicBezTo>
                  <a:pt x="281060" y="260360"/>
                  <a:pt x="320748" y="263006"/>
                  <a:pt x="341385" y="285760"/>
                </a:cubicBezTo>
                <a:cubicBezTo>
                  <a:pt x="362022" y="308514"/>
                  <a:pt x="364139" y="379952"/>
                  <a:pt x="373135" y="381010"/>
                </a:cubicBezTo>
                <a:cubicBezTo>
                  <a:pt x="382131" y="382068"/>
                  <a:pt x="403297" y="318039"/>
                  <a:pt x="395360" y="292110"/>
                </a:cubicBezTo>
                <a:cubicBezTo>
                  <a:pt x="387423" y="266181"/>
                  <a:pt x="381602" y="257185"/>
                  <a:pt x="325510" y="225435"/>
                </a:cubicBezTo>
                <a:cubicBezTo>
                  <a:pt x="269418" y="193685"/>
                  <a:pt x="94264" y="134947"/>
                  <a:pt x="58810" y="101610"/>
                </a:cubicBezTo>
                <a:cubicBezTo>
                  <a:pt x="23356" y="68273"/>
                  <a:pt x="106435" y="1068"/>
                  <a:pt x="96910" y="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CE07B199-04C1-C8E9-8379-F0C38BE304D9}"/>
              </a:ext>
            </a:extLst>
          </p:cNvPr>
          <p:cNvSpPr/>
          <p:nvPr/>
        </p:nvSpPr>
        <p:spPr>
          <a:xfrm>
            <a:off x="4793414" y="5447418"/>
            <a:ext cx="216229" cy="126319"/>
          </a:xfrm>
          <a:custGeom>
            <a:avLst/>
            <a:gdLst>
              <a:gd name="connsiteX0" fmla="*/ 836 w 216229"/>
              <a:gd name="connsiteY0" fmla="*/ 882 h 126319"/>
              <a:gd name="connsiteX1" fmla="*/ 127836 w 216229"/>
              <a:gd name="connsiteY1" fmla="*/ 67557 h 126319"/>
              <a:gd name="connsiteX2" fmla="*/ 213561 w 216229"/>
              <a:gd name="connsiteY2" fmla="*/ 80257 h 126319"/>
              <a:gd name="connsiteX3" fmla="*/ 194511 w 216229"/>
              <a:gd name="connsiteY3" fmla="*/ 108832 h 126319"/>
              <a:gd name="connsiteX4" fmla="*/ 194511 w 216229"/>
              <a:gd name="connsiteY4" fmla="*/ 121532 h 126319"/>
              <a:gd name="connsiteX5" fmla="*/ 836 w 216229"/>
              <a:gd name="connsiteY5" fmla="*/ 882 h 12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229" h="126319">
                <a:moveTo>
                  <a:pt x="836" y="882"/>
                </a:moveTo>
                <a:cubicBezTo>
                  <a:pt x="-10276" y="-8114"/>
                  <a:pt x="92382" y="54328"/>
                  <a:pt x="127836" y="67557"/>
                </a:cubicBezTo>
                <a:cubicBezTo>
                  <a:pt x="163290" y="80786"/>
                  <a:pt x="213561" y="80257"/>
                  <a:pt x="213561" y="80257"/>
                </a:cubicBezTo>
                <a:cubicBezTo>
                  <a:pt x="224673" y="87136"/>
                  <a:pt x="197686" y="101953"/>
                  <a:pt x="194511" y="108832"/>
                </a:cubicBezTo>
                <a:cubicBezTo>
                  <a:pt x="191336" y="115711"/>
                  <a:pt x="225732" y="135290"/>
                  <a:pt x="194511" y="121532"/>
                </a:cubicBezTo>
                <a:cubicBezTo>
                  <a:pt x="163290" y="107774"/>
                  <a:pt x="11948" y="9878"/>
                  <a:pt x="836" y="8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2C81D43-E235-28E0-ADD3-4B55BFB0D351}"/>
              </a:ext>
            </a:extLst>
          </p:cNvPr>
          <p:cNvSpPr/>
          <p:nvPr/>
        </p:nvSpPr>
        <p:spPr>
          <a:xfrm>
            <a:off x="4419107" y="5659258"/>
            <a:ext cx="247319" cy="706655"/>
          </a:xfrm>
          <a:custGeom>
            <a:avLst/>
            <a:gdLst>
              <a:gd name="connsiteX0" fmla="*/ 51293 w 247319"/>
              <a:gd name="connsiteY0" fmla="*/ 1767 h 706655"/>
              <a:gd name="connsiteX1" fmla="*/ 105268 w 247319"/>
              <a:gd name="connsiteY1" fmla="*/ 398642 h 706655"/>
              <a:gd name="connsiteX2" fmla="*/ 143368 w 247319"/>
              <a:gd name="connsiteY2" fmla="*/ 347842 h 706655"/>
              <a:gd name="connsiteX3" fmla="*/ 244968 w 247319"/>
              <a:gd name="connsiteY3" fmla="*/ 700267 h 706655"/>
              <a:gd name="connsiteX4" fmla="*/ 213218 w 247319"/>
              <a:gd name="connsiteY4" fmla="*/ 566917 h 706655"/>
              <a:gd name="connsiteX5" fmla="*/ 194168 w 247319"/>
              <a:gd name="connsiteY5" fmla="*/ 462142 h 706655"/>
              <a:gd name="connsiteX6" fmla="*/ 3668 w 247319"/>
              <a:gd name="connsiteY6" fmla="*/ 287517 h 706655"/>
              <a:gd name="connsiteX7" fmla="*/ 70343 w 247319"/>
              <a:gd name="connsiteY7" fmla="*/ 414517 h 706655"/>
              <a:gd name="connsiteX8" fmla="*/ 92568 w 247319"/>
              <a:gd name="connsiteY8" fmla="*/ 258942 h 706655"/>
              <a:gd name="connsiteX9" fmla="*/ 51293 w 247319"/>
              <a:gd name="connsiteY9" fmla="*/ 1767 h 70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319" h="706655">
                <a:moveTo>
                  <a:pt x="51293" y="1767"/>
                </a:moveTo>
                <a:cubicBezTo>
                  <a:pt x="53410" y="25050"/>
                  <a:pt x="89922" y="340963"/>
                  <a:pt x="105268" y="398642"/>
                </a:cubicBezTo>
                <a:cubicBezTo>
                  <a:pt x="120614" y="456321"/>
                  <a:pt x="120085" y="297571"/>
                  <a:pt x="143368" y="347842"/>
                </a:cubicBezTo>
                <a:cubicBezTo>
                  <a:pt x="166651" y="398113"/>
                  <a:pt x="233326" y="663755"/>
                  <a:pt x="244968" y="700267"/>
                </a:cubicBezTo>
                <a:cubicBezTo>
                  <a:pt x="256610" y="736779"/>
                  <a:pt x="221685" y="606605"/>
                  <a:pt x="213218" y="566917"/>
                </a:cubicBezTo>
                <a:cubicBezTo>
                  <a:pt x="204751" y="527230"/>
                  <a:pt x="229093" y="508709"/>
                  <a:pt x="194168" y="462142"/>
                </a:cubicBezTo>
                <a:cubicBezTo>
                  <a:pt x="159243" y="415575"/>
                  <a:pt x="24305" y="295455"/>
                  <a:pt x="3668" y="287517"/>
                </a:cubicBezTo>
                <a:cubicBezTo>
                  <a:pt x="-16970" y="279580"/>
                  <a:pt x="55526" y="419280"/>
                  <a:pt x="70343" y="414517"/>
                </a:cubicBezTo>
                <a:cubicBezTo>
                  <a:pt x="85160" y="409754"/>
                  <a:pt x="95743" y="326146"/>
                  <a:pt x="92568" y="258942"/>
                </a:cubicBezTo>
                <a:cubicBezTo>
                  <a:pt x="89393" y="191738"/>
                  <a:pt x="49176" y="-21516"/>
                  <a:pt x="51293" y="17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07B3B466-A29B-AC7D-49C6-8A6920C1011F}"/>
              </a:ext>
            </a:extLst>
          </p:cNvPr>
          <p:cNvSpPr/>
          <p:nvPr/>
        </p:nvSpPr>
        <p:spPr>
          <a:xfrm>
            <a:off x="4936862" y="5673264"/>
            <a:ext cx="276949" cy="584705"/>
          </a:xfrm>
          <a:custGeom>
            <a:avLst/>
            <a:gdLst>
              <a:gd name="connsiteX0" fmla="*/ 276488 w 276949"/>
              <a:gd name="connsiteY0" fmla="*/ 461 h 584705"/>
              <a:gd name="connsiteX1" fmla="*/ 70113 w 276949"/>
              <a:gd name="connsiteY1" fmla="*/ 340186 h 584705"/>
              <a:gd name="connsiteX2" fmla="*/ 139963 w 276949"/>
              <a:gd name="connsiteY2" fmla="*/ 286211 h 584705"/>
              <a:gd name="connsiteX3" fmla="*/ 130438 w 276949"/>
              <a:gd name="connsiteY3" fmla="*/ 489411 h 584705"/>
              <a:gd name="connsiteX4" fmla="*/ 187588 w 276949"/>
              <a:gd name="connsiteY4" fmla="*/ 454486 h 584705"/>
              <a:gd name="connsiteX5" fmla="*/ 263 w 276949"/>
              <a:gd name="connsiteY5" fmla="*/ 584661 h 584705"/>
              <a:gd name="connsiteX6" fmla="*/ 149488 w 276949"/>
              <a:gd name="connsiteY6" fmla="*/ 438611 h 584705"/>
              <a:gd name="connsiteX7" fmla="*/ 273313 w 276949"/>
              <a:gd name="connsiteY7" fmla="*/ 181436 h 584705"/>
              <a:gd name="connsiteX8" fmla="*/ 114563 w 276949"/>
              <a:gd name="connsiteY8" fmla="*/ 473536 h 584705"/>
              <a:gd name="connsiteX9" fmla="*/ 159013 w 276949"/>
              <a:gd name="connsiteY9" fmla="*/ 260811 h 584705"/>
              <a:gd name="connsiteX10" fmla="*/ 206638 w 276949"/>
              <a:gd name="connsiteY10" fmla="*/ 127461 h 584705"/>
              <a:gd name="connsiteX11" fmla="*/ 127263 w 276949"/>
              <a:gd name="connsiteY11" fmla="*/ 263986 h 584705"/>
              <a:gd name="connsiteX12" fmla="*/ 276488 w 276949"/>
              <a:gd name="connsiteY12" fmla="*/ 461 h 58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949" h="584705">
                <a:moveTo>
                  <a:pt x="276488" y="461"/>
                </a:moveTo>
                <a:cubicBezTo>
                  <a:pt x="266963" y="13161"/>
                  <a:pt x="92867" y="292561"/>
                  <a:pt x="70113" y="340186"/>
                </a:cubicBezTo>
                <a:cubicBezTo>
                  <a:pt x="47359" y="387811"/>
                  <a:pt x="129909" y="261340"/>
                  <a:pt x="139963" y="286211"/>
                </a:cubicBezTo>
                <a:cubicBezTo>
                  <a:pt x="150017" y="311082"/>
                  <a:pt x="122500" y="461365"/>
                  <a:pt x="130438" y="489411"/>
                </a:cubicBezTo>
                <a:cubicBezTo>
                  <a:pt x="138375" y="517457"/>
                  <a:pt x="209284" y="438611"/>
                  <a:pt x="187588" y="454486"/>
                </a:cubicBezTo>
                <a:cubicBezTo>
                  <a:pt x="165892" y="470361"/>
                  <a:pt x="6613" y="587307"/>
                  <a:pt x="263" y="584661"/>
                </a:cubicBezTo>
                <a:cubicBezTo>
                  <a:pt x="-6087" y="582015"/>
                  <a:pt x="103980" y="505815"/>
                  <a:pt x="149488" y="438611"/>
                </a:cubicBezTo>
                <a:cubicBezTo>
                  <a:pt x="194996" y="371407"/>
                  <a:pt x="279134" y="175615"/>
                  <a:pt x="273313" y="181436"/>
                </a:cubicBezTo>
                <a:cubicBezTo>
                  <a:pt x="267492" y="187257"/>
                  <a:pt x="133613" y="460307"/>
                  <a:pt x="114563" y="473536"/>
                </a:cubicBezTo>
                <a:cubicBezTo>
                  <a:pt x="95513" y="486765"/>
                  <a:pt x="143667" y="318490"/>
                  <a:pt x="159013" y="260811"/>
                </a:cubicBezTo>
                <a:cubicBezTo>
                  <a:pt x="174359" y="203132"/>
                  <a:pt x="211930" y="126932"/>
                  <a:pt x="206638" y="127461"/>
                </a:cubicBezTo>
                <a:cubicBezTo>
                  <a:pt x="201346" y="127990"/>
                  <a:pt x="109271" y="286740"/>
                  <a:pt x="127263" y="263986"/>
                </a:cubicBezTo>
                <a:cubicBezTo>
                  <a:pt x="145255" y="241232"/>
                  <a:pt x="286013" y="-12239"/>
                  <a:pt x="276488" y="4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E5FCB84-FE02-C289-6F7A-6F3C195EBBC3}"/>
              </a:ext>
            </a:extLst>
          </p:cNvPr>
          <p:cNvSpPr/>
          <p:nvPr/>
        </p:nvSpPr>
        <p:spPr>
          <a:xfrm>
            <a:off x="5094703" y="6148824"/>
            <a:ext cx="357118" cy="799229"/>
          </a:xfrm>
          <a:custGeom>
            <a:avLst/>
            <a:gdLst>
              <a:gd name="connsiteX0" fmla="*/ 356772 w 357118"/>
              <a:gd name="connsiteY0" fmla="*/ 1151 h 799229"/>
              <a:gd name="connsiteX1" fmla="*/ 99597 w 357118"/>
              <a:gd name="connsiteY1" fmla="*/ 699651 h 799229"/>
              <a:gd name="connsiteX2" fmla="*/ 163097 w 357118"/>
              <a:gd name="connsiteY2" fmla="*/ 591701 h 799229"/>
              <a:gd name="connsiteX3" fmla="*/ 71022 w 357118"/>
              <a:gd name="connsiteY3" fmla="*/ 769501 h 799229"/>
              <a:gd name="connsiteX4" fmla="*/ 131347 w 357118"/>
              <a:gd name="connsiteY4" fmla="*/ 601226 h 799229"/>
              <a:gd name="connsiteX5" fmla="*/ 1172 w 357118"/>
              <a:gd name="connsiteY5" fmla="*/ 798076 h 799229"/>
              <a:gd name="connsiteX6" fmla="*/ 64672 w 357118"/>
              <a:gd name="connsiteY6" fmla="*/ 490101 h 799229"/>
              <a:gd name="connsiteX7" fmla="*/ 20222 w 357118"/>
              <a:gd name="connsiteY7" fmla="*/ 718701 h 799229"/>
              <a:gd name="connsiteX8" fmla="*/ 159922 w 357118"/>
              <a:gd name="connsiteY8" fmla="*/ 486926 h 799229"/>
              <a:gd name="connsiteX9" fmla="*/ 274222 w 357118"/>
              <a:gd name="connsiteY9" fmla="*/ 290076 h 799229"/>
              <a:gd name="connsiteX10" fmla="*/ 156747 w 357118"/>
              <a:gd name="connsiteY10" fmla="*/ 528201 h 799229"/>
              <a:gd name="connsiteX11" fmla="*/ 356772 w 357118"/>
              <a:gd name="connsiteY11" fmla="*/ 1151 h 79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118" h="799229">
                <a:moveTo>
                  <a:pt x="356772" y="1151"/>
                </a:moveTo>
                <a:cubicBezTo>
                  <a:pt x="347247" y="29726"/>
                  <a:pt x="131876" y="601226"/>
                  <a:pt x="99597" y="699651"/>
                </a:cubicBezTo>
                <a:cubicBezTo>
                  <a:pt x="67318" y="798076"/>
                  <a:pt x="167859" y="580059"/>
                  <a:pt x="163097" y="591701"/>
                </a:cubicBezTo>
                <a:cubicBezTo>
                  <a:pt x="158335" y="603343"/>
                  <a:pt x="76314" y="767914"/>
                  <a:pt x="71022" y="769501"/>
                </a:cubicBezTo>
                <a:cubicBezTo>
                  <a:pt x="65730" y="771088"/>
                  <a:pt x="142989" y="596464"/>
                  <a:pt x="131347" y="601226"/>
                </a:cubicBezTo>
                <a:cubicBezTo>
                  <a:pt x="119705" y="605988"/>
                  <a:pt x="12284" y="816597"/>
                  <a:pt x="1172" y="798076"/>
                </a:cubicBezTo>
                <a:cubicBezTo>
                  <a:pt x="-9941" y="779555"/>
                  <a:pt x="61497" y="503330"/>
                  <a:pt x="64672" y="490101"/>
                </a:cubicBezTo>
                <a:cubicBezTo>
                  <a:pt x="67847" y="476872"/>
                  <a:pt x="4347" y="719230"/>
                  <a:pt x="20222" y="718701"/>
                </a:cubicBezTo>
                <a:cubicBezTo>
                  <a:pt x="36097" y="718172"/>
                  <a:pt x="117589" y="558363"/>
                  <a:pt x="159922" y="486926"/>
                </a:cubicBezTo>
                <a:cubicBezTo>
                  <a:pt x="202255" y="415489"/>
                  <a:pt x="274751" y="283197"/>
                  <a:pt x="274222" y="290076"/>
                </a:cubicBezTo>
                <a:cubicBezTo>
                  <a:pt x="273693" y="296955"/>
                  <a:pt x="137168" y="571593"/>
                  <a:pt x="156747" y="528201"/>
                </a:cubicBezTo>
                <a:cubicBezTo>
                  <a:pt x="176326" y="484809"/>
                  <a:pt x="366297" y="-27424"/>
                  <a:pt x="356772" y="11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595DF406-2404-2DB6-83DD-462AC8CA853C}"/>
              </a:ext>
            </a:extLst>
          </p:cNvPr>
          <p:cNvSpPr/>
          <p:nvPr/>
        </p:nvSpPr>
        <p:spPr>
          <a:xfrm>
            <a:off x="4892675" y="6140843"/>
            <a:ext cx="463024" cy="726746"/>
          </a:xfrm>
          <a:custGeom>
            <a:avLst/>
            <a:gdLst>
              <a:gd name="connsiteX0" fmla="*/ 9525 w 463024"/>
              <a:gd name="connsiteY0" fmla="*/ 228207 h 726746"/>
              <a:gd name="connsiteX1" fmla="*/ 0 w 463024"/>
              <a:gd name="connsiteY1" fmla="*/ 393307 h 726746"/>
              <a:gd name="connsiteX2" fmla="*/ 9525 w 463024"/>
              <a:gd name="connsiteY2" fmla="*/ 406007 h 726746"/>
              <a:gd name="connsiteX3" fmla="*/ 25400 w 463024"/>
              <a:gd name="connsiteY3" fmla="*/ 440932 h 726746"/>
              <a:gd name="connsiteX4" fmla="*/ 142875 w 463024"/>
              <a:gd name="connsiteY4" fmla="*/ 606032 h 726746"/>
              <a:gd name="connsiteX5" fmla="*/ 212725 w 463024"/>
              <a:gd name="connsiteY5" fmla="*/ 415532 h 726746"/>
              <a:gd name="connsiteX6" fmla="*/ 441325 w 463024"/>
              <a:gd name="connsiteY6" fmla="*/ 44057 h 726746"/>
              <a:gd name="connsiteX7" fmla="*/ 438150 w 463024"/>
              <a:gd name="connsiteY7" fmla="*/ 31357 h 726746"/>
              <a:gd name="connsiteX8" fmla="*/ 304800 w 463024"/>
              <a:gd name="connsiteY8" fmla="*/ 263132 h 726746"/>
              <a:gd name="connsiteX9" fmla="*/ 146050 w 463024"/>
              <a:gd name="connsiteY9" fmla="*/ 583807 h 726746"/>
              <a:gd name="connsiteX10" fmla="*/ 209550 w 463024"/>
              <a:gd name="connsiteY10" fmla="*/ 726682 h 726746"/>
              <a:gd name="connsiteX11" fmla="*/ 158750 w 463024"/>
              <a:gd name="connsiteY11" fmla="*/ 599682 h 726746"/>
              <a:gd name="connsiteX12" fmla="*/ 28575 w 463024"/>
              <a:gd name="connsiteY12" fmla="*/ 421882 h 726746"/>
              <a:gd name="connsiteX13" fmla="*/ 9525 w 463024"/>
              <a:gd name="connsiteY13" fmla="*/ 228207 h 72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3024" h="726746">
                <a:moveTo>
                  <a:pt x="9525" y="228207"/>
                </a:moveTo>
                <a:cubicBezTo>
                  <a:pt x="4763" y="223445"/>
                  <a:pt x="0" y="363674"/>
                  <a:pt x="0" y="393307"/>
                </a:cubicBezTo>
                <a:cubicBezTo>
                  <a:pt x="0" y="422940"/>
                  <a:pt x="5292" y="398070"/>
                  <a:pt x="9525" y="406007"/>
                </a:cubicBezTo>
                <a:cubicBezTo>
                  <a:pt x="13758" y="413944"/>
                  <a:pt x="3175" y="407595"/>
                  <a:pt x="25400" y="440932"/>
                </a:cubicBezTo>
                <a:cubicBezTo>
                  <a:pt x="47625" y="474269"/>
                  <a:pt x="111654" y="610265"/>
                  <a:pt x="142875" y="606032"/>
                </a:cubicBezTo>
                <a:cubicBezTo>
                  <a:pt x="174096" y="601799"/>
                  <a:pt x="162983" y="509194"/>
                  <a:pt x="212725" y="415532"/>
                </a:cubicBezTo>
                <a:cubicBezTo>
                  <a:pt x="262467" y="321870"/>
                  <a:pt x="403754" y="108086"/>
                  <a:pt x="441325" y="44057"/>
                </a:cubicBezTo>
                <a:cubicBezTo>
                  <a:pt x="478896" y="-19972"/>
                  <a:pt x="460904" y="-5155"/>
                  <a:pt x="438150" y="31357"/>
                </a:cubicBezTo>
                <a:cubicBezTo>
                  <a:pt x="415396" y="67869"/>
                  <a:pt x="353483" y="171057"/>
                  <a:pt x="304800" y="263132"/>
                </a:cubicBezTo>
                <a:cubicBezTo>
                  <a:pt x="256117" y="355207"/>
                  <a:pt x="161925" y="506549"/>
                  <a:pt x="146050" y="583807"/>
                </a:cubicBezTo>
                <a:cubicBezTo>
                  <a:pt x="130175" y="661065"/>
                  <a:pt x="207433" y="724036"/>
                  <a:pt x="209550" y="726682"/>
                </a:cubicBezTo>
                <a:cubicBezTo>
                  <a:pt x="211667" y="729328"/>
                  <a:pt x="188912" y="650482"/>
                  <a:pt x="158750" y="599682"/>
                </a:cubicBezTo>
                <a:cubicBezTo>
                  <a:pt x="128588" y="548882"/>
                  <a:pt x="55033" y="482207"/>
                  <a:pt x="28575" y="421882"/>
                </a:cubicBezTo>
                <a:cubicBezTo>
                  <a:pt x="2117" y="361557"/>
                  <a:pt x="14287" y="232969"/>
                  <a:pt x="9525" y="2282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E0EB6B0B-A570-2660-9A58-FBB487033DD5}"/>
              </a:ext>
            </a:extLst>
          </p:cNvPr>
          <p:cNvSpPr/>
          <p:nvPr/>
        </p:nvSpPr>
        <p:spPr>
          <a:xfrm>
            <a:off x="5043889" y="5526405"/>
            <a:ext cx="417718" cy="836038"/>
          </a:xfrm>
          <a:custGeom>
            <a:avLst/>
            <a:gdLst>
              <a:gd name="connsiteX0" fmla="*/ 417111 w 417718"/>
              <a:gd name="connsiteY0" fmla="*/ 1270 h 836038"/>
              <a:gd name="connsiteX1" fmla="*/ 267886 w 417718"/>
              <a:gd name="connsiteY1" fmla="*/ 201295 h 836038"/>
              <a:gd name="connsiteX2" fmla="*/ 239311 w 417718"/>
              <a:gd name="connsiteY2" fmla="*/ 363220 h 836038"/>
              <a:gd name="connsiteX3" fmla="*/ 267886 w 417718"/>
              <a:gd name="connsiteY3" fmla="*/ 302895 h 836038"/>
              <a:gd name="connsiteX4" fmla="*/ 1186 w 417718"/>
              <a:gd name="connsiteY4" fmla="*/ 833120 h 836038"/>
              <a:gd name="connsiteX5" fmla="*/ 175811 w 417718"/>
              <a:gd name="connsiteY5" fmla="*/ 496570 h 836038"/>
              <a:gd name="connsiteX6" fmla="*/ 315511 w 417718"/>
              <a:gd name="connsiteY6" fmla="*/ 80645 h 836038"/>
              <a:gd name="connsiteX7" fmla="*/ 267886 w 417718"/>
              <a:gd name="connsiteY7" fmla="*/ 280670 h 836038"/>
              <a:gd name="connsiteX8" fmla="*/ 331386 w 417718"/>
              <a:gd name="connsiteY8" fmla="*/ 80645 h 836038"/>
              <a:gd name="connsiteX9" fmla="*/ 340911 w 417718"/>
              <a:gd name="connsiteY9" fmla="*/ 71120 h 836038"/>
              <a:gd name="connsiteX10" fmla="*/ 321861 w 417718"/>
              <a:gd name="connsiteY10" fmla="*/ 112395 h 836038"/>
              <a:gd name="connsiteX11" fmla="*/ 417111 w 417718"/>
              <a:gd name="connsiteY11" fmla="*/ 1270 h 83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718" h="836038">
                <a:moveTo>
                  <a:pt x="417111" y="1270"/>
                </a:moveTo>
                <a:cubicBezTo>
                  <a:pt x="408115" y="16087"/>
                  <a:pt x="297519" y="140970"/>
                  <a:pt x="267886" y="201295"/>
                </a:cubicBezTo>
                <a:cubicBezTo>
                  <a:pt x="238253" y="261620"/>
                  <a:pt x="239311" y="346287"/>
                  <a:pt x="239311" y="363220"/>
                </a:cubicBezTo>
                <a:cubicBezTo>
                  <a:pt x="239311" y="380153"/>
                  <a:pt x="307573" y="224578"/>
                  <a:pt x="267886" y="302895"/>
                </a:cubicBezTo>
                <a:cubicBezTo>
                  <a:pt x="228199" y="381212"/>
                  <a:pt x="16532" y="800841"/>
                  <a:pt x="1186" y="833120"/>
                </a:cubicBezTo>
                <a:cubicBezTo>
                  <a:pt x="-14160" y="865399"/>
                  <a:pt x="123423" y="621983"/>
                  <a:pt x="175811" y="496570"/>
                </a:cubicBezTo>
                <a:cubicBezTo>
                  <a:pt x="228198" y="371158"/>
                  <a:pt x="300165" y="116628"/>
                  <a:pt x="315511" y="80645"/>
                </a:cubicBezTo>
                <a:cubicBezTo>
                  <a:pt x="330857" y="44662"/>
                  <a:pt x="265240" y="280670"/>
                  <a:pt x="267886" y="280670"/>
                </a:cubicBezTo>
                <a:cubicBezTo>
                  <a:pt x="270532" y="280670"/>
                  <a:pt x="319215" y="115570"/>
                  <a:pt x="331386" y="80645"/>
                </a:cubicBezTo>
                <a:cubicBezTo>
                  <a:pt x="343557" y="45720"/>
                  <a:pt x="342498" y="65828"/>
                  <a:pt x="340911" y="71120"/>
                </a:cubicBezTo>
                <a:cubicBezTo>
                  <a:pt x="339324" y="76412"/>
                  <a:pt x="311278" y="118745"/>
                  <a:pt x="321861" y="112395"/>
                </a:cubicBezTo>
                <a:cubicBezTo>
                  <a:pt x="332444" y="106045"/>
                  <a:pt x="426107" y="-13547"/>
                  <a:pt x="417111" y="12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C657E843-9609-9DE2-358A-83576BE58367}"/>
              </a:ext>
            </a:extLst>
          </p:cNvPr>
          <p:cNvSpPr/>
          <p:nvPr/>
        </p:nvSpPr>
        <p:spPr>
          <a:xfrm>
            <a:off x="4587875" y="5588000"/>
            <a:ext cx="263525" cy="530249"/>
          </a:xfrm>
          <a:custGeom>
            <a:avLst/>
            <a:gdLst>
              <a:gd name="connsiteX0" fmla="*/ 0 w 263525"/>
              <a:gd name="connsiteY0" fmla="*/ 0 h 530249"/>
              <a:gd name="connsiteX1" fmla="*/ 215900 w 263525"/>
              <a:gd name="connsiteY1" fmla="*/ 130175 h 530249"/>
              <a:gd name="connsiteX2" fmla="*/ 168275 w 263525"/>
              <a:gd name="connsiteY2" fmla="*/ 301625 h 530249"/>
              <a:gd name="connsiteX3" fmla="*/ 257175 w 263525"/>
              <a:gd name="connsiteY3" fmla="*/ 276225 h 530249"/>
              <a:gd name="connsiteX4" fmla="*/ 174625 w 263525"/>
              <a:gd name="connsiteY4" fmla="*/ 530225 h 530249"/>
              <a:gd name="connsiteX5" fmla="*/ 263525 w 263525"/>
              <a:gd name="connsiteY5" fmla="*/ 292100 h 530249"/>
              <a:gd name="connsiteX6" fmla="*/ 174625 w 263525"/>
              <a:gd name="connsiteY6" fmla="*/ 339725 h 530249"/>
              <a:gd name="connsiteX7" fmla="*/ 241300 w 263525"/>
              <a:gd name="connsiteY7" fmla="*/ 165100 h 530249"/>
              <a:gd name="connsiteX8" fmla="*/ 184150 w 263525"/>
              <a:gd name="connsiteY8" fmla="*/ 114300 h 530249"/>
              <a:gd name="connsiteX9" fmla="*/ 247650 w 263525"/>
              <a:gd name="connsiteY9" fmla="*/ 158750 h 530249"/>
              <a:gd name="connsiteX10" fmla="*/ 0 w 263525"/>
              <a:gd name="connsiteY10" fmla="*/ 0 h 53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525" h="530249">
                <a:moveTo>
                  <a:pt x="0" y="0"/>
                </a:moveTo>
                <a:cubicBezTo>
                  <a:pt x="93927" y="39952"/>
                  <a:pt x="187854" y="79904"/>
                  <a:pt x="215900" y="130175"/>
                </a:cubicBezTo>
                <a:cubicBezTo>
                  <a:pt x="243946" y="180446"/>
                  <a:pt x="161396" y="277283"/>
                  <a:pt x="168275" y="301625"/>
                </a:cubicBezTo>
                <a:cubicBezTo>
                  <a:pt x="175154" y="325967"/>
                  <a:pt x="256117" y="238125"/>
                  <a:pt x="257175" y="276225"/>
                </a:cubicBezTo>
                <a:cubicBezTo>
                  <a:pt x="258233" y="314325"/>
                  <a:pt x="173567" y="527579"/>
                  <a:pt x="174625" y="530225"/>
                </a:cubicBezTo>
                <a:cubicBezTo>
                  <a:pt x="175683" y="532871"/>
                  <a:pt x="263525" y="323850"/>
                  <a:pt x="263525" y="292100"/>
                </a:cubicBezTo>
                <a:cubicBezTo>
                  <a:pt x="263525" y="260350"/>
                  <a:pt x="178329" y="360892"/>
                  <a:pt x="174625" y="339725"/>
                </a:cubicBezTo>
                <a:cubicBezTo>
                  <a:pt x="170921" y="318558"/>
                  <a:pt x="239713" y="202671"/>
                  <a:pt x="241300" y="165100"/>
                </a:cubicBezTo>
                <a:cubicBezTo>
                  <a:pt x="242887" y="127529"/>
                  <a:pt x="183092" y="115358"/>
                  <a:pt x="184150" y="114300"/>
                </a:cubicBezTo>
                <a:cubicBezTo>
                  <a:pt x="185208" y="113242"/>
                  <a:pt x="247650" y="158750"/>
                  <a:pt x="247650" y="1587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7D565175-DDE1-7019-2E8A-F8CB0240B0AA}"/>
              </a:ext>
            </a:extLst>
          </p:cNvPr>
          <p:cNvSpPr/>
          <p:nvPr/>
        </p:nvSpPr>
        <p:spPr>
          <a:xfrm>
            <a:off x="4413195" y="4905329"/>
            <a:ext cx="362182" cy="330359"/>
          </a:xfrm>
          <a:custGeom>
            <a:avLst/>
            <a:gdLst>
              <a:gd name="connsiteX0" fmla="*/ 55 w 362182"/>
              <a:gd name="connsiteY0" fmla="*/ 46 h 330359"/>
              <a:gd name="connsiteX1" fmla="*/ 266755 w 362182"/>
              <a:gd name="connsiteY1" fmla="*/ 54021 h 330359"/>
              <a:gd name="connsiteX2" fmla="*/ 203255 w 362182"/>
              <a:gd name="connsiteY2" fmla="*/ 95296 h 330359"/>
              <a:gd name="connsiteX3" fmla="*/ 308030 w 362182"/>
              <a:gd name="connsiteY3" fmla="*/ 92121 h 330359"/>
              <a:gd name="connsiteX4" fmla="*/ 200080 w 362182"/>
              <a:gd name="connsiteY4" fmla="*/ 184196 h 330359"/>
              <a:gd name="connsiteX5" fmla="*/ 85780 w 362182"/>
              <a:gd name="connsiteY5" fmla="*/ 330246 h 330359"/>
              <a:gd name="connsiteX6" fmla="*/ 184205 w 362182"/>
              <a:gd name="connsiteY6" fmla="*/ 206421 h 330359"/>
              <a:gd name="connsiteX7" fmla="*/ 279455 w 362182"/>
              <a:gd name="connsiteY7" fmla="*/ 92121 h 330359"/>
              <a:gd name="connsiteX8" fmla="*/ 279455 w 362182"/>
              <a:gd name="connsiteY8" fmla="*/ 88946 h 330359"/>
              <a:gd name="connsiteX9" fmla="*/ 362005 w 362182"/>
              <a:gd name="connsiteY9" fmla="*/ 76246 h 330359"/>
              <a:gd name="connsiteX10" fmla="*/ 292155 w 362182"/>
              <a:gd name="connsiteY10" fmla="*/ 63546 h 330359"/>
              <a:gd name="connsiteX11" fmla="*/ 55 w 362182"/>
              <a:gd name="connsiteY11" fmla="*/ 46 h 33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182" h="330359">
                <a:moveTo>
                  <a:pt x="55" y="46"/>
                </a:moveTo>
                <a:cubicBezTo>
                  <a:pt x="-4178" y="-1541"/>
                  <a:pt x="232888" y="38146"/>
                  <a:pt x="266755" y="54021"/>
                </a:cubicBezTo>
                <a:cubicBezTo>
                  <a:pt x="300622" y="69896"/>
                  <a:pt x="196376" y="88946"/>
                  <a:pt x="203255" y="95296"/>
                </a:cubicBezTo>
                <a:cubicBezTo>
                  <a:pt x="210134" y="101646"/>
                  <a:pt x="308559" y="77304"/>
                  <a:pt x="308030" y="92121"/>
                </a:cubicBezTo>
                <a:cubicBezTo>
                  <a:pt x="307501" y="106938"/>
                  <a:pt x="237122" y="144509"/>
                  <a:pt x="200080" y="184196"/>
                </a:cubicBezTo>
                <a:cubicBezTo>
                  <a:pt x="163038" y="223884"/>
                  <a:pt x="88426" y="326542"/>
                  <a:pt x="85780" y="330246"/>
                </a:cubicBezTo>
                <a:cubicBezTo>
                  <a:pt x="83134" y="333950"/>
                  <a:pt x="151926" y="246108"/>
                  <a:pt x="184205" y="206421"/>
                </a:cubicBezTo>
                <a:cubicBezTo>
                  <a:pt x="216484" y="166734"/>
                  <a:pt x="279455" y="92121"/>
                  <a:pt x="279455" y="92121"/>
                </a:cubicBezTo>
                <a:cubicBezTo>
                  <a:pt x="295330" y="72542"/>
                  <a:pt x="265697" y="91592"/>
                  <a:pt x="279455" y="88946"/>
                </a:cubicBezTo>
                <a:cubicBezTo>
                  <a:pt x="293213" y="86300"/>
                  <a:pt x="359888" y="80479"/>
                  <a:pt x="362005" y="76246"/>
                </a:cubicBezTo>
                <a:cubicBezTo>
                  <a:pt x="364122" y="72013"/>
                  <a:pt x="347717" y="76775"/>
                  <a:pt x="292155" y="63546"/>
                </a:cubicBezTo>
                <a:cubicBezTo>
                  <a:pt x="236593" y="50317"/>
                  <a:pt x="4288" y="1633"/>
                  <a:pt x="55" y="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CCCA3A61-8926-D5E8-F044-70373A75B76A}"/>
              </a:ext>
            </a:extLst>
          </p:cNvPr>
          <p:cNvSpPr/>
          <p:nvPr/>
        </p:nvSpPr>
        <p:spPr>
          <a:xfrm>
            <a:off x="4173086" y="5330459"/>
            <a:ext cx="294372" cy="584404"/>
          </a:xfrm>
          <a:custGeom>
            <a:avLst/>
            <a:gdLst>
              <a:gd name="connsiteX0" fmla="*/ 294139 w 294372"/>
              <a:gd name="connsiteY0" fmla="*/ 366 h 584404"/>
              <a:gd name="connsiteX1" fmla="*/ 195714 w 294372"/>
              <a:gd name="connsiteY1" fmla="*/ 219441 h 584404"/>
              <a:gd name="connsiteX2" fmla="*/ 189364 w 294372"/>
              <a:gd name="connsiteY2" fmla="*/ 298816 h 584404"/>
              <a:gd name="connsiteX3" fmla="*/ 205239 w 294372"/>
              <a:gd name="connsiteY3" fmla="*/ 206741 h 584404"/>
              <a:gd name="connsiteX4" fmla="*/ 167139 w 294372"/>
              <a:gd name="connsiteY4" fmla="*/ 381366 h 584404"/>
              <a:gd name="connsiteX5" fmla="*/ 195714 w 294372"/>
              <a:gd name="connsiteY5" fmla="*/ 578216 h 584404"/>
              <a:gd name="connsiteX6" fmla="*/ 122689 w 294372"/>
              <a:gd name="connsiteY6" fmla="*/ 498841 h 584404"/>
              <a:gd name="connsiteX7" fmla="*/ 8389 w 294372"/>
              <a:gd name="connsiteY7" fmla="*/ 146416 h 584404"/>
              <a:gd name="connsiteX8" fmla="*/ 49664 w 294372"/>
              <a:gd name="connsiteY8" fmla="*/ 295641 h 584404"/>
              <a:gd name="connsiteX9" fmla="*/ 2039 w 294372"/>
              <a:gd name="connsiteY9" fmla="*/ 181341 h 584404"/>
              <a:gd name="connsiteX10" fmla="*/ 132214 w 294372"/>
              <a:gd name="connsiteY10" fmla="*/ 428991 h 584404"/>
              <a:gd name="connsiteX11" fmla="*/ 116339 w 294372"/>
              <a:gd name="connsiteY11" fmla="*/ 384541 h 584404"/>
              <a:gd name="connsiteX12" fmla="*/ 148089 w 294372"/>
              <a:gd name="connsiteY12" fmla="*/ 438516 h 584404"/>
              <a:gd name="connsiteX13" fmla="*/ 192539 w 294372"/>
              <a:gd name="connsiteY13" fmla="*/ 244841 h 584404"/>
              <a:gd name="connsiteX14" fmla="*/ 163964 w 294372"/>
              <a:gd name="connsiteY14" fmla="*/ 276591 h 584404"/>
              <a:gd name="connsiteX15" fmla="*/ 294139 w 294372"/>
              <a:gd name="connsiteY15" fmla="*/ 366 h 5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4372" h="584404">
                <a:moveTo>
                  <a:pt x="294139" y="366"/>
                </a:moveTo>
                <a:cubicBezTo>
                  <a:pt x="299431" y="-9159"/>
                  <a:pt x="213176" y="169699"/>
                  <a:pt x="195714" y="219441"/>
                </a:cubicBezTo>
                <a:cubicBezTo>
                  <a:pt x="178251" y="269183"/>
                  <a:pt x="187776" y="300933"/>
                  <a:pt x="189364" y="298816"/>
                </a:cubicBezTo>
                <a:cubicBezTo>
                  <a:pt x="190952" y="296699"/>
                  <a:pt x="208943" y="192983"/>
                  <a:pt x="205239" y="206741"/>
                </a:cubicBezTo>
                <a:cubicBezTo>
                  <a:pt x="201535" y="220499"/>
                  <a:pt x="168726" y="319454"/>
                  <a:pt x="167139" y="381366"/>
                </a:cubicBezTo>
                <a:cubicBezTo>
                  <a:pt x="165552" y="443278"/>
                  <a:pt x="203122" y="558637"/>
                  <a:pt x="195714" y="578216"/>
                </a:cubicBezTo>
                <a:cubicBezTo>
                  <a:pt x="188306" y="597795"/>
                  <a:pt x="153910" y="570808"/>
                  <a:pt x="122689" y="498841"/>
                </a:cubicBezTo>
                <a:cubicBezTo>
                  <a:pt x="91468" y="426874"/>
                  <a:pt x="20560" y="180283"/>
                  <a:pt x="8389" y="146416"/>
                </a:cubicBezTo>
                <a:cubicBezTo>
                  <a:pt x="-3782" y="112549"/>
                  <a:pt x="50722" y="289820"/>
                  <a:pt x="49664" y="295641"/>
                </a:cubicBezTo>
                <a:cubicBezTo>
                  <a:pt x="48606" y="301462"/>
                  <a:pt x="-11719" y="159116"/>
                  <a:pt x="2039" y="181341"/>
                </a:cubicBezTo>
                <a:cubicBezTo>
                  <a:pt x="15797" y="203566"/>
                  <a:pt x="113164" y="395124"/>
                  <a:pt x="132214" y="428991"/>
                </a:cubicBezTo>
                <a:cubicBezTo>
                  <a:pt x="151264" y="462858"/>
                  <a:pt x="113693" y="382954"/>
                  <a:pt x="116339" y="384541"/>
                </a:cubicBezTo>
                <a:cubicBezTo>
                  <a:pt x="118985" y="386129"/>
                  <a:pt x="135389" y="461799"/>
                  <a:pt x="148089" y="438516"/>
                </a:cubicBezTo>
                <a:cubicBezTo>
                  <a:pt x="160789" y="415233"/>
                  <a:pt x="189893" y="271829"/>
                  <a:pt x="192539" y="244841"/>
                </a:cubicBezTo>
                <a:cubicBezTo>
                  <a:pt x="195185" y="217854"/>
                  <a:pt x="143856" y="318924"/>
                  <a:pt x="163964" y="276591"/>
                </a:cubicBezTo>
                <a:cubicBezTo>
                  <a:pt x="184072" y="234258"/>
                  <a:pt x="288847" y="9891"/>
                  <a:pt x="294139" y="3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07E0A8CF-42A9-F617-5C9A-F82FE958B95A}"/>
              </a:ext>
            </a:extLst>
          </p:cNvPr>
          <p:cNvSpPr/>
          <p:nvPr/>
        </p:nvSpPr>
        <p:spPr>
          <a:xfrm>
            <a:off x="3971995" y="5158420"/>
            <a:ext cx="410074" cy="525929"/>
          </a:xfrm>
          <a:custGeom>
            <a:avLst/>
            <a:gdLst>
              <a:gd name="connsiteX0" fmla="*/ 3105 w 410074"/>
              <a:gd name="connsiteY0" fmla="*/ 7305 h 525929"/>
              <a:gd name="connsiteX1" fmla="*/ 276155 w 410074"/>
              <a:gd name="connsiteY1" fmla="*/ 401005 h 525929"/>
              <a:gd name="connsiteX2" fmla="*/ 222180 w 410074"/>
              <a:gd name="connsiteY2" fmla="*/ 337505 h 525929"/>
              <a:gd name="connsiteX3" fmla="*/ 409505 w 410074"/>
              <a:gd name="connsiteY3" fmla="*/ 524830 h 525929"/>
              <a:gd name="connsiteX4" fmla="*/ 276155 w 410074"/>
              <a:gd name="connsiteY4" fmla="*/ 407355 h 525929"/>
              <a:gd name="connsiteX5" fmla="*/ 155505 w 410074"/>
              <a:gd name="connsiteY5" fmla="*/ 251780 h 525929"/>
              <a:gd name="connsiteX6" fmla="*/ 184080 w 410074"/>
              <a:gd name="connsiteY6" fmla="*/ 334330 h 525929"/>
              <a:gd name="connsiteX7" fmla="*/ 130105 w 410074"/>
              <a:gd name="connsiteY7" fmla="*/ 156530 h 525929"/>
              <a:gd name="connsiteX8" fmla="*/ 3105 w 410074"/>
              <a:gd name="connsiteY8" fmla="*/ 7305 h 52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074" h="525929">
                <a:moveTo>
                  <a:pt x="3105" y="7305"/>
                </a:moveTo>
                <a:cubicBezTo>
                  <a:pt x="27447" y="48051"/>
                  <a:pt x="239642" y="345972"/>
                  <a:pt x="276155" y="401005"/>
                </a:cubicBezTo>
                <a:cubicBezTo>
                  <a:pt x="312668" y="456038"/>
                  <a:pt x="199955" y="316868"/>
                  <a:pt x="222180" y="337505"/>
                </a:cubicBezTo>
                <a:cubicBezTo>
                  <a:pt x="244405" y="358142"/>
                  <a:pt x="400509" y="513188"/>
                  <a:pt x="409505" y="524830"/>
                </a:cubicBezTo>
                <a:cubicBezTo>
                  <a:pt x="418501" y="536472"/>
                  <a:pt x="318488" y="452863"/>
                  <a:pt x="276155" y="407355"/>
                </a:cubicBezTo>
                <a:cubicBezTo>
                  <a:pt x="233822" y="361847"/>
                  <a:pt x="170851" y="263951"/>
                  <a:pt x="155505" y="251780"/>
                </a:cubicBezTo>
                <a:cubicBezTo>
                  <a:pt x="140159" y="239609"/>
                  <a:pt x="188313" y="350205"/>
                  <a:pt x="184080" y="334330"/>
                </a:cubicBezTo>
                <a:cubicBezTo>
                  <a:pt x="179847" y="318455"/>
                  <a:pt x="155505" y="205742"/>
                  <a:pt x="130105" y="156530"/>
                </a:cubicBezTo>
                <a:cubicBezTo>
                  <a:pt x="104705" y="107318"/>
                  <a:pt x="-21237" y="-33441"/>
                  <a:pt x="3105" y="73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2219F7C0-7870-344C-2D13-15B89F6D017E}"/>
              </a:ext>
            </a:extLst>
          </p:cNvPr>
          <p:cNvSpPr/>
          <p:nvPr/>
        </p:nvSpPr>
        <p:spPr>
          <a:xfrm>
            <a:off x="3956909" y="5128062"/>
            <a:ext cx="472685" cy="247318"/>
          </a:xfrm>
          <a:custGeom>
            <a:avLst/>
            <a:gdLst>
              <a:gd name="connsiteX0" fmla="*/ 15016 w 472685"/>
              <a:gd name="connsiteY0" fmla="*/ 12263 h 247318"/>
              <a:gd name="connsiteX1" fmla="*/ 338866 w 472685"/>
              <a:gd name="connsiteY1" fmla="*/ 215463 h 247318"/>
              <a:gd name="connsiteX2" fmla="*/ 237266 w 472685"/>
              <a:gd name="connsiteY2" fmla="*/ 139263 h 247318"/>
              <a:gd name="connsiteX3" fmla="*/ 472216 w 472685"/>
              <a:gd name="connsiteY3" fmla="*/ 244038 h 247318"/>
              <a:gd name="connsiteX4" fmla="*/ 297591 w 472685"/>
              <a:gd name="connsiteY4" fmla="*/ 158313 h 247318"/>
              <a:gd name="connsiteX5" fmla="*/ 291241 w 472685"/>
              <a:gd name="connsiteY5" fmla="*/ 247213 h 247318"/>
              <a:gd name="connsiteX6" fmla="*/ 161066 w 472685"/>
              <a:gd name="connsiteY6" fmla="*/ 177363 h 247318"/>
              <a:gd name="connsiteX7" fmla="*/ 329341 w 472685"/>
              <a:gd name="connsiteY7" fmla="*/ 224988 h 247318"/>
              <a:gd name="connsiteX8" fmla="*/ 243616 w 472685"/>
              <a:gd name="connsiteY8" fmla="*/ 129738 h 247318"/>
              <a:gd name="connsiteX9" fmla="*/ 310291 w 472685"/>
              <a:gd name="connsiteY9" fmla="*/ 196413 h 247318"/>
              <a:gd name="connsiteX10" fmla="*/ 78516 w 472685"/>
              <a:gd name="connsiteY10" fmla="*/ 40838 h 247318"/>
              <a:gd name="connsiteX11" fmla="*/ 15016 w 472685"/>
              <a:gd name="connsiteY11" fmla="*/ 12263 h 24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2685" h="247318">
                <a:moveTo>
                  <a:pt x="15016" y="12263"/>
                </a:moveTo>
                <a:cubicBezTo>
                  <a:pt x="58408" y="41367"/>
                  <a:pt x="301824" y="194296"/>
                  <a:pt x="338866" y="215463"/>
                </a:cubicBezTo>
                <a:cubicBezTo>
                  <a:pt x="375908" y="236630"/>
                  <a:pt x="215041" y="134501"/>
                  <a:pt x="237266" y="139263"/>
                </a:cubicBezTo>
                <a:cubicBezTo>
                  <a:pt x="259491" y="144026"/>
                  <a:pt x="462162" y="240863"/>
                  <a:pt x="472216" y="244038"/>
                </a:cubicBezTo>
                <a:cubicBezTo>
                  <a:pt x="482270" y="247213"/>
                  <a:pt x="327754" y="157784"/>
                  <a:pt x="297591" y="158313"/>
                </a:cubicBezTo>
                <a:cubicBezTo>
                  <a:pt x="267429" y="158842"/>
                  <a:pt x="313995" y="244038"/>
                  <a:pt x="291241" y="247213"/>
                </a:cubicBezTo>
                <a:cubicBezTo>
                  <a:pt x="268487" y="250388"/>
                  <a:pt x="154716" y="181067"/>
                  <a:pt x="161066" y="177363"/>
                </a:cubicBezTo>
                <a:cubicBezTo>
                  <a:pt x="167416" y="173659"/>
                  <a:pt x="315583" y="232926"/>
                  <a:pt x="329341" y="224988"/>
                </a:cubicBezTo>
                <a:cubicBezTo>
                  <a:pt x="343099" y="217051"/>
                  <a:pt x="246791" y="134500"/>
                  <a:pt x="243616" y="129738"/>
                </a:cubicBezTo>
                <a:cubicBezTo>
                  <a:pt x="240441" y="124976"/>
                  <a:pt x="337808" y="211230"/>
                  <a:pt x="310291" y="196413"/>
                </a:cubicBezTo>
                <a:cubicBezTo>
                  <a:pt x="282774" y="181596"/>
                  <a:pt x="125612" y="70471"/>
                  <a:pt x="78516" y="40838"/>
                </a:cubicBezTo>
                <a:cubicBezTo>
                  <a:pt x="31420" y="11205"/>
                  <a:pt x="-28376" y="-16841"/>
                  <a:pt x="15016" y="122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334EC1C3-83A5-A6A7-BE07-F3EFBC99DD71}"/>
              </a:ext>
            </a:extLst>
          </p:cNvPr>
          <p:cNvSpPr/>
          <p:nvPr/>
        </p:nvSpPr>
        <p:spPr>
          <a:xfrm>
            <a:off x="4092558" y="5091832"/>
            <a:ext cx="489756" cy="216962"/>
          </a:xfrm>
          <a:custGeom>
            <a:avLst/>
            <a:gdLst>
              <a:gd name="connsiteX0" fmla="*/ 17 w 489756"/>
              <a:gd name="connsiteY0" fmla="*/ 140568 h 216962"/>
              <a:gd name="connsiteX1" fmla="*/ 222267 w 489756"/>
              <a:gd name="connsiteY1" fmla="*/ 89768 h 216962"/>
              <a:gd name="connsiteX2" fmla="*/ 196867 w 489756"/>
              <a:gd name="connsiteY2" fmla="*/ 32618 h 216962"/>
              <a:gd name="connsiteX3" fmla="*/ 339742 w 489756"/>
              <a:gd name="connsiteY3" fmla="*/ 32618 h 216962"/>
              <a:gd name="connsiteX4" fmla="*/ 263542 w 489756"/>
              <a:gd name="connsiteY4" fmla="*/ 80243 h 216962"/>
              <a:gd name="connsiteX5" fmla="*/ 488967 w 489756"/>
              <a:gd name="connsiteY5" fmla="*/ 92943 h 216962"/>
              <a:gd name="connsiteX6" fmla="*/ 339742 w 489756"/>
              <a:gd name="connsiteY6" fmla="*/ 134218 h 216962"/>
              <a:gd name="connsiteX7" fmla="*/ 384192 w 489756"/>
              <a:gd name="connsiteY7" fmla="*/ 213593 h 216962"/>
              <a:gd name="connsiteX8" fmla="*/ 184167 w 489756"/>
              <a:gd name="connsiteY8" fmla="*/ 200893 h 216962"/>
              <a:gd name="connsiteX9" fmla="*/ 390542 w 489756"/>
              <a:gd name="connsiteY9" fmla="*/ 188193 h 216962"/>
              <a:gd name="connsiteX10" fmla="*/ 384192 w 489756"/>
              <a:gd name="connsiteY10" fmla="*/ 143743 h 216962"/>
              <a:gd name="connsiteX11" fmla="*/ 187342 w 489756"/>
              <a:gd name="connsiteY11" fmla="*/ 868 h 216962"/>
              <a:gd name="connsiteX12" fmla="*/ 209567 w 489756"/>
              <a:gd name="connsiteY12" fmla="*/ 86593 h 216962"/>
              <a:gd name="connsiteX13" fmla="*/ 17 w 489756"/>
              <a:gd name="connsiteY13" fmla="*/ 140568 h 21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9756" h="216962">
                <a:moveTo>
                  <a:pt x="17" y="140568"/>
                </a:moveTo>
                <a:cubicBezTo>
                  <a:pt x="2134" y="141097"/>
                  <a:pt x="189459" y="107760"/>
                  <a:pt x="222267" y="89768"/>
                </a:cubicBezTo>
                <a:cubicBezTo>
                  <a:pt x="255075" y="71776"/>
                  <a:pt x="177288" y="42143"/>
                  <a:pt x="196867" y="32618"/>
                </a:cubicBezTo>
                <a:cubicBezTo>
                  <a:pt x="216446" y="23093"/>
                  <a:pt x="328630" y="24680"/>
                  <a:pt x="339742" y="32618"/>
                </a:cubicBezTo>
                <a:cubicBezTo>
                  <a:pt x="350855" y="40555"/>
                  <a:pt x="238671" y="70189"/>
                  <a:pt x="263542" y="80243"/>
                </a:cubicBezTo>
                <a:cubicBezTo>
                  <a:pt x="288413" y="90297"/>
                  <a:pt x="476267" y="83947"/>
                  <a:pt x="488967" y="92943"/>
                </a:cubicBezTo>
                <a:cubicBezTo>
                  <a:pt x="501667" y="101939"/>
                  <a:pt x="357204" y="114110"/>
                  <a:pt x="339742" y="134218"/>
                </a:cubicBezTo>
                <a:cubicBezTo>
                  <a:pt x="322280" y="154326"/>
                  <a:pt x="410121" y="202481"/>
                  <a:pt x="384192" y="213593"/>
                </a:cubicBezTo>
                <a:cubicBezTo>
                  <a:pt x="358263" y="224706"/>
                  <a:pt x="183109" y="205126"/>
                  <a:pt x="184167" y="200893"/>
                </a:cubicBezTo>
                <a:cubicBezTo>
                  <a:pt x="185225" y="196660"/>
                  <a:pt x="357205" y="197718"/>
                  <a:pt x="390542" y="188193"/>
                </a:cubicBezTo>
                <a:cubicBezTo>
                  <a:pt x="423880" y="178668"/>
                  <a:pt x="418059" y="174964"/>
                  <a:pt x="384192" y="143743"/>
                </a:cubicBezTo>
                <a:cubicBezTo>
                  <a:pt x="350325" y="112522"/>
                  <a:pt x="216446" y="10393"/>
                  <a:pt x="187342" y="868"/>
                </a:cubicBezTo>
                <a:cubicBezTo>
                  <a:pt x="158238" y="-8657"/>
                  <a:pt x="233379" y="62781"/>
                  <a:pt x="209567" y="86593"/>
                </a:cubicBezTo>
                <a:cubicBezTo>
                  <a:pt x="185755" y="110405"/>
                  <a:pt x="-2100" y="140039"/>
                  <a:pt x="17" y="1405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C5A21597-82F6-6194-6FD2-394872BD12B4}"/>
              </a:ext>
            </a:extLst>
          </p:cNvPr>
          <p:cNvSpPr/>
          <p:nvPr/>
        </p:nvSpPr>
        <p:spPr>
          <a:xfrm>
            <a:off x="4158806" y="5117698"/>
            <a:ext cx="436220" cy="178511"/>
          </a:xfrm>
          <a:custGeom>
            <a:avLst/>
            <a:gdLst>
              <a:gd name="connsiteX0" fmla="*/ 200469 w 436220"/>
              <a:gd name="connsiteY0" fmla="*/ 402 h 178511"/>
              <a:gd name="connsiteX1" fmla="*/ 51244 w 436220"/>
              <a:gd name="connsiteY1" fmla="*/ 121052 h 178511"/>
              <a:gd name="connsiteX2" fmla="*/ 257619 w 436220"/>
              <a:gd name="connsiteY2" fmla="*/ 168677 h 178511"/>
              <a:gd name="connsiteX3" fmla="*/ 86169 w 436220"/>
              <a:gd name="connsiteY3" fmla="*/ 149627 h 178511"/>
              <a:gd name="connsiteX4" fmla="*/ 273494 w 436220"/>
              <a:gd name="connsiteY4" fmla="*/ 178202 h 178511"/>
              <a:gd name="connsiteX5" fmla="*/ 168719 w 436220"/>
              <a:gd name="connsiteY5" fmla="*/ 127402 h 178511"/>
              <a:gd name="connsiteX6" fmla="*/ 435419 w 436220"/>
              <a:gd name="connsiteY6" fmla="*/ 127402 h 178511"/>
              <a:gd name="connsiteX7" fmla="*/ 67119 w 436220"/>
              <a:gd name="connsiteY7" fmla="*/ 146452 h 178511"/>
              <a:gd name="connsiteX8" fmla="*/ 444 w 436220"/>
              <a:gd name="connsiteY8" fmla="*/ 146452 h 178511"/>
              <a:gd name="connsiteX9" fmla="*/ 38544 w 436220"/>
              <a:gd name="connsiteY9" fmla="*/ 51202 h 178511"/>
              <a:gd name="connsiteX10" fmla="*/ 48069 w 436220"/>
              <a:gd name="connsiteY10" fmla="*/ 79777 h 178511"/>
              <a:gd name="connsiteX11" fmla="*/ 200469 w 436220"/>
              <a:gd name="connsiteY11" fmla="*/ 402 h 17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6220" h="178511">
                <a:moveTo>
                  <a:pt x="200469" y="402"/>
                </a:moveTo>
                <a:cubicBezTo>
                  <a:pt x="200998" y="7281"/>
                  <a:pt x="41719" y="93006"/>
                  <a:pt x="51244" y="121052"/>
                </a:cubicBezTo>
                <a:cubicBezTo>
                  <a:pt x="60769" y="149098"/>
                  <a:pt x="251798" y="163915"/>
                  <a:pt x="257619" y="168677"/>
                </a:cubicBezTo>
                <a:cubicBezTo>
                  <a:pt x="263440" y="173439"/>
                  <a:pt x="83523" y="148040"/>
                  <a:pt x="86169" y="149627"/>
                </a:cubicBezTo>
                <a:cubicBezTo>
                  <a:pt x="88815" y="151215"/>
                  <a:pt x="259736" y="181906"/>
                  <a:pt x="273494" y="178202"/>
                </a:cubicBezTo>
                <a:cubicBezTo>
                  <a:pt x="287252" y="174498"/>
                  <a:pt x="141731" y="135869"/>
                  <a:pt x="168719" y="127402"/>
                </a:cubicBezTo>
                <a:cubicBezTo>
                  <a:pt x="195707" y="118935"/>
                  <a:pt x="452352" y="124227"/>
                  <a:pt x="435419" y="127402"/>
                </a:cubicBezTo>
                <a:cubicBezTo>
                  <a:pt x="418486" y="130577"/>
                  <a:pt x="139615" y="143277"/>
                  <a:pt x="67119" y="146452"/>
                </a:cubicBezTo>
                <a:cubicBezTo>
                  <a:pt x="-5377" y="149627"/>
                  <a:pt x="5206" y="162327"/>
                  <a:pt x="444" y="146452"/>
                </a:cubicBezTo>
                <a:cubicBezTo>
                  <a:pt x="-4318" y="130577"/>
                  <a:pt x="30606" y="62315"/>
                  <a:pt x="38544" y="51202"/>
                </a:cubicBezTo>
                <a:cubicBezTo>
                  <a:pt x="46481" y="40090"/>
                  <a:pt x="21081" y="82423"/>
                  <a:pt x="48069" y="79777"/>
                </a:cubicBezTo>
                <a:cubicBezTo>
                  <a:pt x="75056" y="77131"/>
                  <a:pt x="199940" y="-6477"/>
                  <a:pt x="200469" y="4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D8B1DC06-50E9-2122-39E0-D9272120FDC8}"/>
              </a:ext>
            </a:extLst>
          </p:cNvPr>
          <p:cNvSpPr/>
          <p:nvPr/>
        </p:nvSpPr>
        <p:spPr>
          <a:xfrm>
            <a:off x="4176240" y="6141081"/>
            <a:ext cx="360837" cy="1080474"/>
          </a:xfrm>
          <a:custGeom>
            <a:avLst/>
            <a:gdLst>
              <a:gd name="connsiteX0" fmla="*/ 243360 w 360837"/>
              <a:gd name="connsiteY0" fmla="*/ 5719 h 1080474"/>
              <a:gd name="connsiteX1" fmla="*/ 275110 w 360837"/>
              <a:gd name="connsiteY1" fmla="*/ 640719 h 1080474"/>
              <a:gd name="connsiteX2" fmla="*/ 297335 w 360837"/>
              <a:gd name="connsiteY2" fmla="*/ 589919 h 1080474"/>
              <a:gd name="connsiteX3" fmla="*/ 138585 w 360837"/>
              <a:gd name="connsiteY3" fmla="*/ 920119 h 1080474"/>
              <a:gd name="connsiteX4" fmla="*/ 17935 w 360837"/>
              <a:gd name="connsiteY4" fmla="*/ 1009019 h 1080474"/>
              <a:gd name="connsiteX5" fmla="*/ 87785 w 360837"/>
              <a:gd name="connsiteY5" fmla="*/ 951869 h 1080474"/>
              <a:gd name="connsiteX6" fmla="*/ 233835 w 360837"/>
              <a:gd name="connsiteY6" fmla="*/ 1078869 h 1080474"/>
              <a:gd name="connsiteX7" fmla="*/ 170335 w 360837"/>
              <a:gd name="connsiteY7" fmla="*/ 1024894 h 1080474"/>
              <a:gd name="connsiteX8" fmla="*/ 170335 w 360837"/>
              <a:gd name="connsiteY8" fmla="*/ 1047119 h 1080474"/>
              <a:gd name="connsiteX9" fmla="*/ 2060 w 360837"/>
              <a:gd name="connsiteY9" fmla="*/ 1012194 h 1080474"/>
              <a:gd name="connsiteX10" fmla="*/ 90960 w 360837"/>
              <a:gd name="connsiteY10" fmla="*/ 958219 h 1080474"/>
              <a:gd name="connsiteX11" fmla="*/ 297335 w 360837"/>
              <a:gd name="connsiteY11" fmla="*/ 377194 h 1080474"/>
              <a:gd name="connsiteX12" fmla="*/ 265585 w 360837"/>
              <a:gd name="connsiteY12" fmla="*/ 574044 h 1080474"/>
              <a:gd name="connsiteX13" fmla="*/ 360835 w 360837"/>
              <a:gd name="connsiteY13" fmla="*/ 269244 h 1080474"/>
              <a:gd name="connsiteX14" fmla="*/ 268760 w 360837"/>
              <a:gd name="connsiteY14" fmla="*/ 504194 h 1080474"/>
              <a:gd name="connsiteX15" fmla="*/ 265585 w 360837"/>
              <a:gd name="connsiteY15" fmla="*/ 335919 h 1080474"/>
              <a:gd name="connsiteX16" fmla="*/ 243360 w 360837"/>
              <a:gd name="connsiteY16" fmla="*/ 5719 h 10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0837" h="1080474">
                <a:moveTo>
                  <a:pt x="243360" y="5719"/>
                </a:moveTo>
                <a:cubicBezTo>
                  <a:pt x="244948" y="56519"/>
                  <a:pt x="266114" y="543352"/>
                  <a:pt x="275110" y="640719"/>
                </a:cubicBezTo>
                <a:cubicBezTo>
                  <a:pt x="284106" y="738086"/>
                  <a:pt x="320089" y="543352"/>
                  <a:pt x="297335" y="589919"/>
                </a:cubicBezTo>
                <a:cubicBezTo>
                  <a:pt x="274581" y="636486"/>
                  <a:pt x="185152" y="850269"/>
                  <a:pt x="138585" y="920119"/>
                </a:cubicBezTo>
                <a:cubicBezTo>
                  <a:pt x="92018" y="989969"/>
                  <a:pt x="26402" y="1003727"/>
                  <a:pt x="17935" y="1009019"/>
                </a:cubicBezTo>
                <a:cubicBezTo>
                  <a:pt x="9468" y="1014311"/>
                  <a:pt x="51802" y="940227"/>
                  <a:pt x="87785" y="951869"/>
                </a:cubicBezTo>
                <a:cubicBezTo>
                  <a:pt x="123768" y="963511"/>
                  <a:pt x="220077" y="1066698"/>
                  <a:pt x="233835" y="1078869"/>
                </a:cubicBezTo>
                <a:cubicBezTo>
                  <a:pt x="247593" y="1091040"/>
                  <a:pt x="180918" y="1030186"/>
                  <a:pt x="170335" y="1024894"/>
                </a:cubicBezTo>
                <a:cubicBezTo>
                  <a:pt x="159752" y="1019602"/>
                  <a:pt x="198381" y="1049236"/>
                  <a:pt x="170335" y="1047119"/>
                </a:cubicBezTo>
                <a:cubicBezTo>
                  <a:pt x="142289" y="1045002"/>
                  <a:pt x="15289" y="1027011"/>
                  <a:pt x="2060" y="1012194"/>
                </a:cubicBezTo>
                <a:cubicBezTo>
                  <a:pt x="-11169" y="997377"/>
                  <a:pt x="41748" y="1064052"/>
                  <a:pt x="90960" y="958219"/>
                </a:cubicBezTo>
                <a:cubicBezTo>
                  <a:pt x="140172" y="852386"/>
                  <a:pt x="268231" y="441223"/>
                  <a:pt x="297335" y="377194"/>
                </a:cubicBezTo>
                <a:cubicBezTo>
                  <a:pt x="326439" y="313165"/>
                  <a:pt x="255002" y="592036"/>
                  <a:pt x="265585" y="574044"/>
                </a:cubicBezTo>
                <a:cubicBezTo>
                  <a:pt x="276168" y="556052"/>
                  <a:pt x="360306" y="280886"/>
                  <a:pt x="360835" y="269244"/>
                </a:cubicBezTo>
                <a:cubicBezTo>
                  <a:pt x="361364" y="257602"/>
                  <a:pt x="284635" y="493082"/>
                  <a:pt x="268760" y="504194"/>
                </a:cubicBezTo>
                <a:cubicBezTo>
                  <a:pt x="252885" y="515307"/>
                  <a:pt x="268760" y="414765"/>
                  <a:pt x="265585" y="335919"/>
                </a:cubicBezTo>
                <a:cubicBezTo>
                  <a:pt x="262410" y="257073"/>
                  <a:pt x="241772" y="-45081"/>
                  <a:pt x="243360" y="571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E011B4E1-E0CB-9D7F-A6D8-9BCC9844CC18}"/>
              </a:ext>
            </a:extLst>
          </p:cNvPr>
          <p:cNvSpPr/>
          <p:nvPr/>
        </p:nvSpPr>
        <p:spPr>
          <a:xfrm>
            <a:off x="4427002" y="6339869"/>
            <a:ext cx="216381" cy="794303"/>
          </a:xfrm>
          <a:custGeom>
            <a:avLst/>
            <a:gdLst>
              <a:gd name="connsiteX0" fmla="*/ 125948 w 216381"/>
              <a:gd name="connsiteY0" fmla="*/ 606 h 794303"/>
              <a:gd name="connsiteX1" fmla="*/ 170398 w 216381"/>
              <a:gd name="connsiteY1" fmla="*/ 267306 h 794303"/>
              <a:gd name="connsiteX2" fmla="*/ 189448 w 216381"/>
              <a:gd name="connsiteY2" fmla="*/ 203806 h 794303"/>
              <a:gd name="connsiteX3" fmla="*/ 43398 w 216381"/>
              <a:gd name="connsiteY3" fmla="*/ 565756 h 794303"/>
              <a:gd name="connsiteX4" fmla="*/ 119598 w 216381"/>
              <a:gd name="connsiteY4" fmla="*/ 384781 h 794303"/>
              <a:gd name="connsiteX5" fmla="*/ 2123 w 216381"/>
              <a:gd name="connsiteY5" fmla="*/ 791181 h 794303"/>
              <a:gd name="connsiteX6" fmla="*/ 56098 w 216381"/>
              <a:gd name="connsiteY6" fmla="*/ 556231 h 794303"/>
              <a:gd name="connsiteX7" fmla="*/ 205323 w 216381"/>
              <a:gd name="connsiteY7" fmla="*/ 257781 h 794303"/>
              <a:gd name="connsiteX8" fmla="*/ 192623 w 216381"/>
              <a:gd name="connsiteY8" fmla="*/ 194281 h 794303"/>
              <a:gd name="connsiteX9" fmla="*/ 189448 w 216381"/>
              <a:gd name="connsiteY9" fmla="*/ 245081 h 794303"/>
              <a:gd name="connsiteX10" fmla="*/ 214848 w 216381"/>
              <a:gd name="connsiteY10" fmla="*/ 79981 h 794303"/>
              <a:gd name="connsiteX11" fmla="*/ 208498 w 216381"/>
              <a:gd name="connsiteY11" fmla="*/ 302231 h 794303"/>
              <a:gd name="connsiteX12" fmla="*/ 167223 w 216381"/>
              <a:gd name="connsiteY12" fmla="*/ 197456 h 794303"/>
              <a:gd name="connsiteX13" fmla="*/ 125948 w 216381"/>
              <a:gd name="connsiteY13" fmla="*/ 606 h 7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381" h="794303">
                <a:moveTo>
                  <a:pt x="125948" y="606"/>
                </a:moveTo>
                <a:cubicBezTo>
                  <a:pt x="126477" y="12248"/>
                  <a:pt x="159815" y="233439"/>
                  <a:pt x="170398" y="267306"/>
                </a:cubicBezTo>
                <a:cubicBezTo>
                  <a:pt x="180981" y="301173"/>
                  <a:pt x="210615" y="154064"/>
                  <a:pt x="189448" y="203806"/>
                </a:cubicBezTo>
                <a:cubicBezTo>
                  <a:pt x="168281" y="253548"/>
                  <a:pt x="55040" y="535594"/>
                  <a:pt x="43398" y="565756"/>
                </a:cubicBezTo>
                <a:cubicBezTo>
                  <a:pt x="31756" y="595918"/>
                  <a:pt x="126477" y="347210"/>
                  <a:pt x="119598" y="384781"/>
                </a:cubicBezTo>
                <a:cubicBezTo>
                  <a:pt x="112719" y="422352"/>
                  <a:pt x="12706" y="762606"/>
                  <a:pt x="2123" y="791181"/>
                </a:cubicBezTo>
                <a:cubicBezTo>
                  <a:pt x="-8460" y="819756"/>
                  <a:pt x="22231" y="645131"/>
                  <a:pt x="56098" y="556231"/>
                </a:cubicBezTo>
                <a:cubicBezTo>
                  <a:pt x="89965" y="467331"/>
                  <a:pt x="182569" y="318106"/>
                  <a:pt x="205323" y="257781"/>
                </a:cubicBezTo>
                <a:cubicBezTo>
                  <a:pt x="228077" y="197456"/>
                  <a:pt x="195269" y="196398"/>
                  <a:pt x="192623" y="194281"/>
                </a:cubicBezTo>
                <a:cubicBezTo>
                  <a:pt x="189977" y="192164"/>
                  <a:pt x="185744" y="264131"/>
                  <a:pt x="189448" y="245081"/>
                </a:cubicBezTo>
                <a:cubicBezTo>
                  <a:pt x="193152" y="226031"/>
                  <a:pt x="211673" y="70456"/>
                  <a:pt x="214848" y="79981"/>
                </a:cubicBezTo>
                <a:cubicBezTo>
                  <a:pt x="218023" y="89506"/>
                  <a:pt x="216436" y="282652"/>
                  <a:pt x="208498" y="302231"/>
                </a:cubicBezTo>
                <a:cubicBezTo>
                  <a:pt x="200560" y="321810"/>
                  <a:pt x="179394" y="246669"/>
                  <a:pt x="167223" y="197456"/>
                </a:cubicBezTo>
                <a:cubicBezTo>
                  <a:pt x="155052" y="148244"/>
                  <a:pt x="125419" y="-11036"/>
                  <a:pt x="125948" y="60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5E37C2FE-9FDC-A521-5A5F-FED28D1C6229}"/>
              </a:ext>
            </a:extLst>
          </p:cNvPr>
          <p:cNvSpPr/>
          <p:nvPr/>
        </p:nvSpPr>
        <p:spPr>
          <a:xfrm>
            <a:off x="4317310" y="6555655"/>
            <a:ext cx="375342" cy="681582"/>
          </a:xfrm>
          <a:custGeom>
            <a:avLst/>
            <a:gdLst>
              <a:gd name="connsiteX0" fmla="*/ 375340 w 375342"/>
              <a:gd name="connsiteY0" fmla="*/ 720 h 681582"/>
              <a:gd name="connsiteX1" fmla="*/ 280090 w 375342"/>
              <a:gd name="connsiteY1" fmla="*/ 346795 h 681582"/>
              <a:gd name="connsiteX2" fmla="*/ 295965 w 375342"/>
              <a:gd name="connsiteY2" fmla="*/ 245195 h 681582"/>
              <a:gd name="connsiteX3" fmla="*/ 178490 w 375342"/>
              <a:gd name="connsiteY3" fmla="*/ 486495 h 681582"/>
              <a:gd name="connsiteX4" fmla="*/ 76890 w 375342"/>
              <a:gd name="connsiteY4" fmla="*/ 607145 h 681582"/>
              <a:gd name="connsiteX5" fmla="*/ 690 w 375342"/>
              <a:gd name="connsiteY5" fmla="*/ 680170 h 681582"/>
              <a:gd name="connsiteX6" fmla="*/ 121340 w 375342"/>
              <a:gd name="connsiteY6" fmla="*/ 543645 h 681582"/>
              <a:gd name="connsiteX7" fmla="*/ 292790 w 375342"/>
              <a:gd name="connsiteY7" fmla="*/ 248370 h 681582"/>
              <a:gd name="connsiteX8" fmla="*/ 283265 w 375342"/>
              <a:gd name="connsiteY8" fmla="*/ 254720 h 681582"/>
              <a:gd name="connsiteX9" fmla="*/ 375340 w 375342"/>
              <a:gd name="connsiteY9" fmla="*/ 720 h 68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42" h="681582">
                <a:moveTo>
                  <a:pt x="375340" y="720"/>
                </a:moveTo>
                <a:cubicBezTo>
                  <a:pt x="374811" y="16066"/>
                  <a:pt x="293319" y="306049"/>
                  <a:pt x="280090" y="346795"/>
                </a:cubicBezTo>
                <a:cubicBezTo>
                  <a:pt x="266861" y="387541"/>
                  <a:pt x="312898" y="221912"/>
                  <a:pt x="295965" y="245195"/>
                </a:cubicBezTo>
                <a:cubicBezTo>
                  <a:pt x="279032" y="268478"/>
                  <a:pt x="215002" y="426170"/>
                  <a:pt x="178490" y="486495"/>
                </a:cubicBezTo>
                <a:cubicBezTo>
                  <a:pt x="141978" y="546820"/>
                  <a:pt x="106523" y="574866"/>
                  <a:pt x="76890" y="607145"/>
                </a:cubicBezTo>
                <a:cubicBezTo>
                  <a:pt x="47257" y="639424"/>
                  <a:pt x="-6718" y="690753"/>
                  <a:pt x="690" y="680170"/>
                </a:cubicBezTo>
                <a:cubicBezTo>
                  <a:pt x="8098" y="669587"/>
                  <a:pt x="72657" y="615612"/>
                  <a:pt x="121340" y="543645"/>
                </a:cubicBezTo>
                <a:cubicBezTo>
                  <a:pt x="170023" y="471678"/>
                  <a:pt x="265802" y="296524"/>
                  <a:pt x="292790" y="248370"/>
                </a:cubicBezTo>
                <a:cubicBezTo>
                  <a:pt x="319777" y="200216"/>
                  <a:pt x="267919" y="289645"/>
                  <a:pt x="283265" y="254720"/>
                </a:cubicBezTo>
                <a:cubicBezTo>
                  <a:pt x="298611" y="219795"/>
                  <a:pt x="375869" y="-14626"/>
                  <a:pt x="375340" y="7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E24B9FE5-E873-10E2-2D4F-6D9AF5F17B08}"/>
              </a:ext>
            </a:extLst>
          </p:cNvPr>
          <p:cNvSpPr/>
          <p:nvPr/>
        </p:nvSpPr>
        <p:spPr>
          <a:xfrm>
            <a:off x="4604962" y="6476691"/>
            <a:ext cx="656361" cy="885225"/>
          </a:xfrm>
          <a:custGeom>
            <a:avLst/>
            <a:gdLst>
              <a:gd name="connsiteX0" fmla="*/ 5138 w 656361"/>
              <a:gd name="connsiteY0" fmla="*/ 3484 h 885225"/>
              <a:gd name="connsiteX1" fmla="*/ 287713 w 656361"/>
              <a:gd name="connsiteY1" fmla="*/ 368609 h 885225"/>
              <a:gd name="connsiteX2" fmla="*/ 217863 w 656361"/>
              <a:gd name="connsiteY2" fmla="*/ 340034 h 885225"/>
              <a:gd name="connsiteX3" fmla="*/ 541713 w 656361"/>
              <a:gd name="connsiteY3" fmla="*/ 689284 h 885225"/>
              <a:gd name="connsiteX4" fmla="*/ 656013 w 656361"/>
              <a:gd name="connsiteY4" fmla="*/ 882959 h 885225"/>
              <a:gd name="connsiteX5" fmla="*/ 579813 w 656361"/>
              <a:gd name="connsiteY5" fmla="*/ 800409 h 885225"/>
              <a:gd name="connsiteX6" fmla="*/ 338513 w 656361"/>
              <a:gd name="connsiteY6" fmla="*/ 530534 h 885225"/>
              <a:gd name="connsiteX7" fmla="*/ 100388 w 656361"/>
              <a:gd name="connsiteY7" fmla="*/ 308284 h 885225"/>
              <a:gd name="connsiteX8" fmla="*/ 611563 w 656361"/>
              <a:gd name="connsiteY8" fmla="*/ 803584 h 885225"/>
              <a:gd name="connsiteX9" fmla="*/ 338513 w 656361"/>
              <a:gd name="connsiteY9" fmla="*/ 470209 h 885225"/>
              <a:gd name="connsiteX10" fmla="*/ 119438 w 656361"/>
              <a:gd name="connsiteY10" fmla="*/ 200334 h 885225"/>
              <a:gd name="connsiteX11" fmla="*/ 5138 w 656361"/>
              <a:gd name="connsiteY11" fmla="*/ 3484 h 88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361" h="885225">
                <a:moveTo>
                  <a:pt x="5138" y="3484"/>
                </a:moveTo>
                <a:cubicBezTo>
                  <a:pt x="33184" y="31530"/>
                  <a:pt x="252259" y="312517"/>
                  <a:pt x="287713" y="368609"/>
                </a:cubicBezTo>
                <a:cubicBezTo>
                  <a:pt x="323167" y="424701"/>
                  <a:pt x="175530" y="286588"/>
                  <a:pt x="217863" y="340034"/>
                </a:cubicBezTo>
                <a:cubicBezTo>
                  <a:pt x="260196" y="393480"/>
                  <a:pt x="468688" y="598797"/>
                  <a:pt x="541713" y="689284"/>
                </a:cubicBezTo>
                <a:cubicBezTo>
                  <a:pt x="614738" y="779772"/>
                  <a:pt x="649663" y="864438"/>
                  <a:pt x="656013" y="882959"/>
                </a:cubicBezTo>
                <a:cubicBezTo>
                  <a:pt x="662363" y="901480"/>
                  <a:pt x="579813" y="800409"/>
                  <a:pt x="579813" y="800409"/>
                </a:cubicBezTo>
                <a:cubicBezTo>
                  <a:pt x="526896" y="741672"/>
                  <a:pt x="418417" y="612555"/>
                  <a:pt x="338513" y="530534"/>
                </a:cubicBezTo>
                <a:cubicBezTo>
                  <a:pt x="258609" y="448513"/>
                  <a:pt x="54880" y="262776"/>
                  <a:pt x="100388" y="308284"/>
                </a:cubicBezTo>
                <a:cubicBezTo>
                  <a:pt x="145896" y="353792"/>
                  <a:pt x="571876" y="776597"/>
                  <a:pt x="611563" y="803584"/>
                </a:cubicBezTo>
                <a:cubicBezTo>
                  <a:pt x="651251" y="830572"/>
                  <a:pt x="338513" y="470209"/>
                  <a:pt x="338513" y="470209"/>
                </a:cubicBezTo>
                <a:cubicBezTo>
                  <a:pt x="256492" y="369667"/>
                  <a:pt x="168121" y="277063"/>
                  <a:pt x="119438" y="200334"/>
                </a:cubicBezTo>
                <a:cubicBezTo>
                  <a:pt x="70755" y="123605"/>
                  <a:pt x="-22908" y="-24562"/>
                  <a:pt x="5138" y="34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B409B1A2-E260-8D21-AE85-6DF4327CAFEB}"/>
              </a:ext>
            </a:extLst>
          </p:cNvPr>
          <p:cNvSpPr/>
          <p:nvPr/>
        </p:nvSpPr>
        <p:spPr>
          <a:xfrm>
            <a:off x="4324249" y="6920318"/>
            <a:ext cx="349562" cy="296703"/>
          </a:xfrm>
          <a:custGeom>
            <a:avLst/>
            <a:gdLst>
              <a:gd name="connsiteX0" fmla="*/ 101 w 349562"/>
              <a:gd name="connsiteY0" fmla="*/ 296457 h 296703"/>
              <a:gd name="connsiteX1" fmla="*/ 238226 w 349562"/>
              <a:gd name="connsiteY1" fmla="*/ 226607 h 296703"/>
              <a:gd name="connsiteX2" fmla="*/ 168376 w 349562"/>
              <a:gd name="connsiteY2" fmla="*/ 242482 h 296703"/>
              <a:gd name="connsiteX3" fmla="*/ 346176 w 349562"/>
              <a:gd name="connsiteY3" fmla="*/ 4357 h 296703"/>
              <a:gd name="connsiteX4" fmla="*/ 279501 w 349562"/>
              <a:gd name="connsiteY4" fmla="*/ 96432 h 296703"/>
              <a:gd name="connsiteX5" fmla="*/ 209651 w 349562"/>
              <a:gd name="connsiteY5" fmla="*/ 198032 h 296703"/>
              <a:gd name="connsiteX6" fmla="*/ 101 w 349562"/>
              <a:gd name="connsiteY6" fmla="*/ 296457 h 29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62" h="296703">
                <a:moveTo>
                  <a:pt x="101" y="296457"/>
                </a:moveTo>
                <a:cubicBezTo>
                  <a:pt x="4863" y="301219"/>
                  <a:pt x="210180" y="235603"/>
                  <a:pt x="238226" y="226607"/>
                </a:cubicBezTo>
                <a:cubicBezTo>
                  <a:pt x="266272" y="217611"/>
                  <a:pt x="150384" y="279524"/>
                  <a:pt x="168376" y="242482"/>
                </a:cubicBezTo>
                <a:cubicBezTo>
                  <a:pt x="186368" y="205440"/>
                  <a:pt x="327655" y="28699"/>
                  <a:pt x="346176" y="4357"/>
                </a:cubicBezTo>
                <a:cubicBezTo>
                  <a:pt x="364697" y="-19985"/>
                  <a:pt x="302255" y="64153"/>
                  <a:pt x="279501" y="96432"/>
                </a:cubicBezTo>
                <a:cubicBezTo>
                  <a:pt x="256747" y="128711"/>
                  <a:pt x="259922" y="163107"/>
                  <a:pt x="209651" y="198032"/>
                </a:cubicBezTo>
                <a:cubicBezTo>
                  <a:pt x="159380" y="232957"/>
                  <a:pt x="-4661" y="291695"/>
                  <a:pt x="101" y="2964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CB161F3E-EE01-A394-CB1C-C50526B05098}"/>
              </a:ext>
            </a:extLst>
          </p:cNvPr>
          <p:cNvSpPr/>
          <p:nvPr/>
        </p:nvSpPr>
        <p:spPr>
          <a:xfrm>
            <a:off x="4488217" y="6905100"/>
            <a:ext cx="815086" cy="541918"/>
          </a:xfrm>
          <a:custGeom>
            <a:avLst/>
            <a:gdLst>
              <a:gd name="connsiteX0" fmla="*/ 1233 w 815086"/>
              <a:gd name="connsiteY0" fmla="*/ 3700 h 541918"/>
              <a:gd name="connsiteX1" fmla="*/ 236183 w 815086"/>
              <a:gd name="connsiteY1" fmla="*/ 92600 h 541918"/>
              <a:gd name="connsiteX2" fmla="*/ 175858 w 815086"/>
              <a:gd name="connsiteY2" fmla="*/ 137050 h 541918"/>
              <a:gd name="connsiteX3" fmla="*/ 471133 w 815086"/>
              <a:gd name="connsiteY3" fmla="*/ 235475 h 541918"/>
              <a:gd name="connsiteX4" fmla="*/ 296508 w 815086"/>
              <a:gd name="connsiteY4" fmla="*/ 187850 h 541918"/>
              <a:gd name="connsiteX5" fmla="*/ 550508 w 815086"/>
              <a:gd name="connsiteY5" fmla="*/ 410100 h 541918"/>
              <a:gd name="connsiteX6" fmla="*/ 525108 w 815086"/>
              <a:gd name="connsiteY6" fmla="*/ 359300 h 541918"/>
              <a:gd name="connsiteX7" fmla="*/ 814033 w 815086"/>
              <a:gd name="connsiteY7" fmla="*/ 540275 h 541918"/>
              <a:gd name="connsiteX8" fmla="*/ 607658 w 815086"/>
              <a:gd name="connsiteY8" fmla="*/ 425975 h 541918"/>
              <a:gd name="connsiteX9" fmla="*/ 236183 w 815086"/>
              <a:gd name="connsiteY9" fmla="*/ 64025 h 541918"/>
              <a:gd name="connsiteX10" fmla="*/ 147283 w 815086"/>
              <a:gd name="connsiteY10" fmla="*/ 19575 h 541918"/>
              <a:gd name="connsiteX11" fmla="*/ 1233 w 815086"/>
              <a:gd name="connsiteY11" fmla="*/ 3700 h 54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5086" h="541918">
                <a:moveTo>
                  <a:pt x="1233" y="3700"/>
                </a:moveTo>
                <a:cubicBezTo>
                  <a:pt x="16050" y="15871"/>
                  <a:pt x="207079" y="70375"/>
                  <a:pt x="236183" y="92600"/>
                </a:cubicBezTo>
                <a:cubicBezTo>
                  <a:pt x="265287" y="114825"/>
                  <a:pt x="136700" y="113238"/>
                  <a:pt x="175858" y="137050"/>
                </a:cubicBezTo>
                <a:cubicBezTo>
                  <a:pt x="215016" y="160863"/>
                  <a:pt x="451025" y="227008"/>
                  <a:pt x="471133" y="235475"/>
                </a:cubicBezTo>
                <a:cubicBezTo>
                  <a:pt x="491241" y="243942"/>
                  <a:pt x="283279" y="158746"/>
                  <a:pt x="296508" y="187850"/>
                </a:cubicBezTo>
                <a:cubicBezTo>
                  <a:pt x="309737" y="216954"/>
                  <a:pt x="512408" y="381525"/>
                  <a:pt x="550508" y="410100"/>
                </a:cubicBezTo>
                <a:cubicBezTo>
                  <a:pt x="588608" y="438675"/>
                  <a:pt x="481187" y="337604"/>
                  <a:pt x="525108" y="359300"/>
                </a:cubicBezTo>
                <a:cubicBezTo>
                  <a:pt x="569029" y="380996"/>
                  <a:pt x="800275" y="529162"/>
                  <a:pt x="814033" y="540275"/>
                </a:cubicBezTo>
                <a:cubicBezTo>
                  <a:pt x="827791" y="551388"/>
                  <a:pt x="703966" y="505350"/>
                  <a:pt x="607658" y="425975"/>
                </a:cubicBezTo>
                <a:cubicBezTo>
                  <a:pt x="511350" y="346600"/>
                  <a:pt x="312912" y="131758"/>
                  <a:pt x="236183" y="64025"/>
                </a:cubicBezTo>
                <a:cubicBezTo>
                  <a:pt x="159454" y="-3708"/>
                  <a:pt x="185383" y="26454"/>
                  <a:pt x="147283" y="19575"/>
                </a:cubicBezTo>
                <a:cubicBezTo>
                  <a:pt x="109183" y="12696"/>
                  <a:pt x="-13584" y="-8471"/>
                  <a:pt x="1233" y="37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827EB297-A5AD-8A6D-2ECE-FCA37D23DACE}"/>
              </a:ext>
            </a:extLst>
          </p:cNvPr>
          <p:cNvSpPr/>
          <p:nvPr/>
        </p:nvSpPr>
        <p:spPr>
          <a:xfrm>
            <a:off x="2952158" y="3876194"/>
            <a:ext cx="92128" cy="259851"/>
          </a:xfrm>
          <a:custGeom>
            <a:avLst/>
            <a:gdLst>
              <a:gd name="connsiteX0" fmla="*/ 592 w 92128"/>
              <a:gd name="connsiteY0" fmla="*/ 3656 h 259851"/>
              <a:gd name="connsiteX1" fmla="*/ 89492 w 92128"/>
              <a:gd name="connsiteY1" fmla="*/ 254481 h 259851"/>
              <a:gd name="connsiteX2" fmla="*/ 70442 w 92128"/>
              <a:gd name="connsiteY2" fmla="*/ 181456 h 259851"/>
              <a:gd name="connsiteX3" fmla="*/ 51392 w 92128"/>
              <a:gd name="connsiteY3" fmla="*/ 108431 h 259851"/>
              <a:gd name="connsiteX4" fmla="*/ 592 w 92128"/>
              <a:gd name="connsiteY4" fmla="*/ 3656 h 25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28" h="259851">
                <a:moveTo>
                  <a:pt x="592" y="3656"/>
                </a:moveTo>
                <a:cubicBezTo>
                  <a:pt x="6942" y="27998"/>
                  <a:pt x="77850" y="224848"/>
                  <a:pt x="89492" y="254481"/>
                </a:cubicBezTo>
                <a:cubicBezTo>
                  <a:pt x="101134" y="284114"/>
                  <a:pt x="70442" y="181456"/>
                  <a:pt x="70442" y="181456"/>
                </a:cubicBezTo>
                <a:cubicBezTo>
                  <a:pt x="64092" y="157114"/>
                  <a:pt x="61975" y="133302"/>
                  <a:pt x="51392" y="108431"/>
                </a:cubicBezTo>
                <a:cubicBezTo>
                  <a:pt x="40809" y="83560"/>
                  <a:pt x="-5758" y="-20686"/>
                  <a:pt x="592" y="36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E44CE879-09E0-8267-E528-6F12A78EC822}"/>
              </a:ext>
            </a:extLst>
          </p:cNvPr>
          <p:cNvSpPr/>
          <p:nvPr/>
        </p:nvSpPr>
        <p:spPr>
          <a:xfrm>
            <a:off x="3380805" y="4034462"/>
            <a:ext cx="191127" cy="32751"/>
          </a:xfrm>
          <a:custGeom>
            <a:avLst/>
            <a:gdLst>
              <a:gd name="connsiteX0" fmla="*/ 570 w 191127"/>
              <a:gd name="connsiteY0" fmla="*/ 963 h 32751"/>
              <a:gd name="connsiteX1" fmla="*/ 133920 w 191127"/>
              <a:gd name="connsiteY1" fmla="*/ 7313 h 32751"/>
              <a:gd name="connsiteX2" fmla="*/ 191070 w 191127"/>
              <a:gd name="connsiteY2" fmla="*/ 32713 h 32751"/>
              <a:gd name="connsiteX3" fmla="*/ 143445 w 191127"/>
              <a:gd name="connsiteY3" fmla="*/ 963 h 32751"/>
              <a:gd name="connsiteX4" fmla="*/ 86295 w 191127"/>
              <a:gd name="connsiteY4" fmla="*/ 7313 h 32751"/>
              <a:gd name="connsiteX5" fmla="*/ 570 w 191127"/>
              <a:gd name="connsiteY5" fmla="*/ 963 h 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27" h="32751">
                <a:moveTo>
                  <a:pt x="570" y="963"/>
                </a:moveTo>
                <a:cubicBezTo>
                  <a:pt x="8507" y="963"/>
                  <a:pt x="102170" y="2021"/>
                  <a:pt x="133920" y="7313"/>
                </a:cubicBezTo>
                <a:cubicBezTo>
                  <a:pt x="165670" y="12605"/>
                  <a:pt x="189482" y="33771"/>
                  <a:pt x="191070" y="32713"/>
                </a:cubicBezTo>
                <a:cubicBezTo>
                  <a:pt x="192658" y="31655"/>
                  <a:pt x="160907" y="5196"/>
                  <a:pt x="143445" y="963"/>
                </a:cubicBezTo>
                <a:cubicBezTo>
                  <a:pt x="125983" y="-3270"/>
                  <a:pt x="102699" y="7842"/>
                  <a:pt x="86295" y="7313"/>
                </a:cubicBezTo>
                <a:cubicBezTo>
                  <a:pt x="69891" y="6784"/>
                  <a:pt x="-7367" y="963"/>
                  <a:pt x="570" y="9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68065AB7-8DE6-206E-37EF-1E521B921988}"/>
              </a:ext>
            </a:extLst>
          </p:cNvPr>
          <p:cNvSpPr/>
          <p:nvPr/>
        </p:nvSpPr>
        <p:spPr>
          <a:xfrm>
            <a:off x="3065633" y="4175861"/>
            <a:ext cx="87659" cy="239828"/>
          </a:xfrm>
          <a:custGeom>
            <a:avLst/>
            <a:gdLst>
              <a:gd name="connsiteX0" fmla="*/ 1417 w 87659"/>
              <a:gd name="connsiteY0" fmla="*/ 2439 h 239828"/>
              <a:gd name="connsiteX1" fmla="*/ 87142 w 87659"/>
              <a:gd name="connsiteY1" fmla="*/ 237389 h 239828"/>
              <a:gd name="connsiteX2" fmla="*/ 36342 w 87659"/>
              <a:gd name="connsiteY2" fmla="*/ 119914 h 239828"/>
              <a:gd name="connsiteX3" fmla="*/ 1417 w 87659"/>
              <a:gd name="connsiteY3" fmla="*/ 2439 h 23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9" h="239828">
                <a:moveTo>
                  <a:pt x="1417" y="2439"/>
                </a:moveTo>
                <a:cubicBezTo>
                  <a:pt x="9884" y="22018"/>
                  <a:pt x="81321" y="217810"/>
                  <a:pt x="87142" y="237389"/>
                </a:cubicBezTo>
                <a:cubicBezTo>
                  <a:pt x="92963" y="256968"/>
                  <a:pt x="47984" y="153251"/>
                  <a:pt x="36342" y="119914"/>
                </a:cubicBezTo>
                <a:cubicBezTo>
                  <a:pt x="24700" y="86577"/>
                  <a:pt x="-7050" y="-17140"/>
                  <a:pt x="1417" y="243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63C94CDB-CD91-7FD4-23BE-F4E314DE5D1C}"/>
              </a:ext>
            </a:extLst>
          </p:cNvPr>
          <p:cNvSpPr/>
          <p:nvPr/>
        </p:nvSpPr>
        <p:spPr>
          <a:xfrm>
            <a:off x="3184353" y="3892248"/>
            <a:ext cx="102302" cy="168675"/>
          </a:xfrm>
          <a:custGeom>
            <a:avLst/>
            <a:gdLst>
              <a:gd name="connsiteX0" fmla="*/ 172 w 102302"/>
              <a:gd name="connsiteY0" fmla="*/ 302 h 168675"/>
              <a:gd name="connsiteX1" fmla="*/ 22397 w 102302"/>
              <a:gd name="connsiteY1" fmla="*/ 82852 h 168675"/>
              <a:gd name="connsiteX2" fmla="*/ 38272 w 102302"/>
              <a:gd name="connsiteY2" fmla="*/ 133652 h 168675"/>
              <a:gd name="connsiteX3" fmla="*/ 101772 w 102302"/>
              <a:gd name="connsiteY3" fmla="*/ 168577 h 168675"/>
              <a:gd name="connsiteX4" fmla="*/ 66847 w 102302"/>
              <a:gd name="connsiteY4" fmla="*/ 143177 h 168675"/>
              <a:gd name="connsiteX5" fmla="*/ 35097 w 102302"/>
              <a:gd name="connsiteY5" fmla="*/ 114602 h 168675"/>
              <a:gd name="connsiteX6" fmla="*/ 172 w 102302"/>
              <a:gd name="connsiteY6" fmla="*/ 302 h 1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02" h="168675">
                <a:moveTo>
                  <a:pt x="172" y="302"/>
                </a:moveTo>
                <a:cubicBezTo>
                  <a:pt x="-1945" y="-4990"/>
                  <a:pt x="16047" y="60627"/>
                  <a:pt x="22397" y="82852"/>
                </a:cubicBezTo>
                <a:cubicBezTo>
                  <a:pt x="28747" y="105077"/>
                  <a:pt x="25043" y="119365"/>
                  <a:pt x="38272" y="133652"/>
                </a:cubicBezTo>
                <a:cubicBezTo>
                  <a:pt x="51501" y="147940"/>
                  <a:pt x="97010" y="166990"/>
                  <a:pt x="101772" y="168577"/>
                </a:cubicBezTo>
                <a:cubicBezTo>
                  <a:pt x="106534" y="170164"/>
                  <a:pt x="77959" y="152173"/>
                  <a:pt x="66847" y="143177"/>
                </a:cubicBezTo>
                <a:cubicBezTo>
                  <a:pt x="55735" y="134181"/>
                  <a:pt x="43564" y="133123"/>
                  <a:pt x="35097" y="114602"/>
                </a:cubicBezTo>
                <a:cubicBezTo>
                  <a:pt x="26630" y="96081"/>
                  <a:pt x="2289" y="5594"/>
                  <a:pt x="172" y="3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54BC6A80-F774-5175-90E7-53DF6A8BCA87}"/>
              </a:ext>
            </a:extLst>
          </p:cNvPr>
          <p:cNvSpPr/>
          <p:nvPr/>
        </p:nvSpPr>
        <p:spPr>
          <a:xfrm>
            <a:off x="3353760" y="6415729"/>
            <a:ext cx="587472" cy="319317"/>
          </a:xfrm>
          <a:custGeom>
            <a:avLst/>
            <a:gdLst>
              <a:gd name="connsiteX0" fmla="*/ 2215 w 587472"/>
              <a:gd name="connsiteY0" fmla="*/ 946 h 319317"/>
              <a:gd name="connsiteX1" fmla="*/ 233990 w 587472"/>
              <a:gd name="connsiteY1" fmla="*/ 235896 h 319317"/>
              <a:gd name="connsiteX2" fmla="*/ 580065 w 587472"/>
              <a:gd name="connsiteY2" fmla="*/ 315271 h 319317"/>
              <a:gd name="connsiteX3" fmla="*/ 453065 w 587472"/>
              <a:gd name="connsiteY3" fmla="*/ 302571 h 319317"/>
              <a:gd name="connsiteX4" fmla="*/ 243515 w 587472"/>
              <a:gd name="connsiteY4" fmla="*/ 258121 h 319317"/>
              <a:gd name="connsiteX5" fmla="*/ 122865 w 587472"/>
              <a:gd name="connsiteY5" fmla="*/ 156521 h 319317"/>
              <a:gd name="connsiteX6" fmla="*/ 2215 w 587472"/>
              <a:gd name="connsiteY6" fmla="*/ 946 h 3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72" h="319317">
                <a:moveTo>
                  <a:pt x="2215" y="946"/>
                </a:moveTo>
                <a:cubicBezTo>
                  <a:pt x="20736" y="14175"/>
                  <a:pt x="137682" y="183509"/>
                  <a:pt x="233990" y="235896"/>
                </a:cubicBezTo>
                <a:cubicBezTo>
                  <a:pt x="330298" y="288284"/>
                  <a:pt x="543553" y="304159"/>
                  <a:pt x="580065" y="315271"/>
                </a:cubicBezTo>
                <a:cubicBezTo>
                  <a:pt x="616577" y="326383"/>
                  <a:pt x="509157" y="312096"/>
                  <a:pt x="453065" y="302571"/>
                </a:cubicBezTo>
                <a:cubicBezTo>
                  <a:pt x="396973" y="293046"/>
                  <a:pt x="298548" y="282463"/>
                  <a:pt x="243515" y="258121"/>
                </a:cubicBezTo>
                <a:cubicBezTo>
                  <a:pt x="188482" y="233779"/>
                  <a:pt x="159377" y="196208"/>
                  <a:pt x="122865" y="156521"/>
                </a:cubicBezTo>
                <a:cubicBezTo>
                  <a:pt x="86353" y="116834"/>
                  <a:pt x="-16306" y="-12283"/>
                  <a:pt x="2215" y="9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A12FE8DB-6D40-330A-5B81-6CE0FB515A27}"/>
              </a:ext>
            </a:extLst>
          </p:cNvPr>
          <p:cNvSpPr/>
          <p:nvPr/>
        </p:nvSpPr>
        <p:spPr>
          <a:xfrm>
            <a:off x="3873489" y="6756385"/>
            <a:ext cx="207802" cy="267369"/>
          </a:xfrm>
          <a:custGeom>
            <a:avLst/>
            <a:gdLst>
              <a:gd name="connsiteX0" fmla="*/ 11 w 207802"/>
              <a:gd name="connsiteY0" fmla="*/ 38115 h 267369"/>
              <a:gd name="connsiteX1" fmla="*/ 107961 w 207802"/>
              <a:gd name="connsiteY1" fmla="*/ 184165 h 267369"/>
              <a:gd name="connsiteX2" fmla="*/ 206386 w 207802"/>
              <a:gd name="connsiteY2" fmla="*/ 266715 h 267369"/>
              <a:gd name="connsiteX3" fmla="*/ 165111 w 207802"/>
              <a:gd name="connsiteY3" fmla="*/ 219090 h 267369"/>
              <a:gd name="connsiteX4" fmla="*/ 149236 w 207802"/>
              <a:gd name="connsiteY4" fmla="*/ 152415 h 267369"/>
              <a:gd name="connsiteX5" fmla="*/ 130186 w 207802"/>
              <a:gd name="connsiteY5" fmla="*/ 15 h 267369"/>
              <a:gd name="connsiteX6" fmla="*/ 139711 w 207802"/>
              <a:gd name="connsiteY6" fmla="*/ 161940 h 267369"/>
              <a:gd name="connsiteX7" fmla="*/ 142886 w 207802"/>
              <a:gd name="connsiteY7" fmla="*/ 219090 h 267369"/>
              <a:gd name="connsiteX8" fmla="*/ 114311 w 207802"/>
              <a:gd name="connsiteY8" fmla="*/ 165115 h 267369"/>
              <a:gd name="connsiteX9" fmla="*/ 11 w 207802"/>
              <a:gd name="connsiteY9" fmla="*/ 38115 h 26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802" h="267369">
                <a:moveTo>
                  <a:pt x="11" y="38115"/>
                </a:moveTo>
                <a:cubicBezTo>
                  <a:pt x="-1047" y="41290"/>
                  <a:pt x="73565" y="146065"/>
                  <a:pt x="107961" y="184165"/>
                </a:cubicBezTo>
                <a:cubicBezTo>
                  <a:pt x="142357" y="222265"/>
                  <a:pt x="196861" y="260894"/>
                  <a:pt x="206386" y="266715"/>
                </a:cubicBezTo>
                <a:cubicBezTo>
                  <a:pt x="215911" y="272536"/>
                  <a:pt x="174636" y="238140"/>
                  <a:pt x="165111" y="219090"/>
                </a:cubicBezTo>
                <a:cubicBezTo>
                  <a:pt x="155586" y="200040"/>
                  <a:pt x="155057" y="188927"/>
                  <a:pt x="149236" y="152415"/>
                </a:cubicBezTo>
                <a:cubicBezTo>
                  <a:pt x="143415" y="115903"/>
                  <a:pt x="131773" y="-1572"/>
                  <a:pt x="130186" y="15"/>
                </a:cubicBezTo>
                <a:cubicBezTo>
                  <a:pt x="128599" y="1602"/>
                  <a:pt x="137594" y="125428"/>
                  <a:pt x="139711" y="161940"/>
                </a:cubicBezTo>
                <a:cubicBezTo>
                  <a:pt x="141828" y="198452"/>
                  <a:pt x="147119" y="218561"/>
                  <a:pt x="142886" y="219090"/>
                </a:cubicBezTo>
                <a:cubicBezTo>
                  <a:pt x="138653" y="219619"/>
                  <a:pt x="133890" y="191044"/>
                  <a:pt x="114311" y="165115"/>
                </a:cubicBezTo>
                <a:cubicBezTo>
                  <a:pt x="94732" y="139186"/>
                  <a:pt x="1069" y="34940"/>
                  <a:pt x="11" y="381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9633F1C8-D75A-192A-6618-AF159B9D6B0A}"/>
              </a:ext>
            </a:extLst>
          </p:cNvPr>
          <p:cNvSpPr/>
          <p:nvPr/>
        </p:nvSpPr>
        <p:spPr>
          <a:xfrm>
            <a:off x="4060724" y="5927711"/>
            <a:ext cx="101794" cy="398155"/>
          </a:xfrm>
          <a:custGeom>
            <a:avLst/>
            <a:gdLst>
              <a:gd name="connsiteX0" fmla="*/ 101 w 101794"/>
              <a:gd name="connsiteY0" fmla="*/ 14 h 398155"/>
              <a:gd name="connsiteX1" fmla="*/ 19151 w 101794"/>
              <a:gd name="connsiteY1" fmla="*/ 193689 h 398155"/>
              <a:gd name="connsiteX2" fmla="*/ 101701 w 101794"/>
              <a:gd name="connsiteY2" fmla="*/ 396889 h 398155"/>
              <a:gd name="connsiteX3" fmla="*/ 35026 w 101794"/>
              <a:gd name="connsiteY3" fmla="*/ 276239 h 398155"/>
              <a:gd name="connsiteX4" fmla="*/ 12801 w 101794"/>
              <a:gd name="connsiteY4" fmla="*/ 203214 h 398155"/>
              <a:gd name="connsiteX5" fmla="*/ 101 w 101794"/>
              <a:gd name="connsiteY5" fmla="*/ 14 h 39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94" h="398155">
                <a:moveTo>
                  <a:pt x="101" y="14"/>
                </a:moveTo>
                <a:cubicBezTo>
                  <a:pt x="1159" y="-1574"/>
                  <a:pt x="2218" y="127543"/>
                  <a:pt x="19151" y="193689"/>
                </a:cubicBezTo>
                <a:cubicBezTo>
                  <a:pt x="36084" y="259835"/>
                  <a:pt x="99055" y="383131"/>
                  <a:pt x="101701" y="396889"/>
                </a:cubicBezTo>
                <a:cubicBezTo>
                  <a:pt x="104347" y="410647"/>
                  <a:pt x="49843" y="308518"/>
                  <a:pt x="35026" y="276239"/>
                </a:cubicBezTo>
                <a:cubicBezTo>
                  <a:pt x="20209" y="243960"/>
                  <a:pt x="19151" y="243431"/>
                  <a:pt x="12801" y="203214"/>
                </a:cubicBezTo>
                <a:cubicBezTo>
                  <a:pt x="6451" y="162997"/>
                  <a:pt x="-957" y="1602"/>
                  <a:pt x="101" y="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8D9A374-C3A6-C0DC-8E85-AA2C4275CB03}"/>
              </a:ext>
            </a:extLst>
          </p:cNvPr>
          <p:cNvSpPr/>
          <p:nvPr/>
        </p:nvSpPr>
        <p:spPr>
          <a:xfrm>
            <a:off x="3698538" y="6447862"/>
            <a:ext cx="224555" cy="172189"/>
          </a:xfrm>
          <a:custGeom>
            <a:avLst/>
            <a:gdLst>
              <a:gd name="connsiteX0" fmla="*/ 337 w 224555"/>
              <a:gd name="connsiteY0" fmla="*/ 563 h 172189"/>
              <a:gd name="connsiteX1" fmla="*/ 162262 w 224555"/>
              <a:gd name="connsiteY1" fmla="*/ 45013 h 172189"/>
              <a:gd name="connsiteX2" fmla="*/ 213062 w 224555"/>
              <a:gd name="connsiteY2" fmla="*/ 98988 h 172189"/>
              <a:gd name="connsiteX3" fmla="*/ 216237 w 224555"/>
              <a:gd name="connsiteY3" fmla="*/ 172013 h 172189"/>
              <a:gd name="connsiteX4" fmla="*/ 209887 w 224555"/>
              <a:gd name="connsiteY4" fmla="*/ 76763 h 172189"/>
              <a:gd name="connsiteX5" fmla="*/ 337 w 224555"/>
              <a:gd name="connsiteY5" fmla="*/ 563 h 1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555" h="172189">
                <a:moveTo>
                  <a:pt x="337" y="563"/>
                </a:moveTo>
                <a:cubicBezTo>
                  <a:pt x="-7600" y="-4729"/>
                  <a:pt x="126808" y="28609"/>
                  <a:pt x="162262" y="45013"/>
                </a:cubicBezTo>
                <a:cubicBezTo>
                  <a:pt x="197716" y="61417"/>
                  <a:pt x="204066" y="77821"/>
                  <a:pt x="213062" y="98988"/>
                </a:cubicBezTo>
                <a:cubicBezTo>
                  <a:pt x="222058" y="120155"/>
                  <a:pt x="216766" y="175717"/>
                  <a:pt x="216237" y="172013"/>
                </a:cubicBezTo>
                <a:cubicBezTo>
                  <a:pt x="215708" y="168309"/>
                  <a:pt x="238991" y="104280"/>
                  <a:pt x="209887" y="76763"/>
                </a:cubicBezTo>
                <a:cubicBezTo>
                  <a:pt x="180783" y="49246"/>
                  <a:pt x="8274" y="5855"/>
                  <a:pt x="337" y="5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3EDCACEB-5AD2-6609-44F3-E04B71F645D3}"/>
              </a:ext>
            </a:extLst>
          </p:cNvPr>
          <p:cNvSpPr/>
          <p:nvPr/>
        </p:nvSpPr>
        <p:spPr>
          <a:xfrm>
            <a:off x="3554383" y="6530481"/>
            <a:ext cx="396706" cy="171916"/>
          </a:xfrm>
          <a:custGeom>
            <a:avLst/>
            <a:gdLst>
              <a:gd name="connsiteX0" fmla="*/ 1617 w 396706"/>
              <a:gd name="connsiteY0" fmla="*/ 494 h 171916"/>
              <a:gd name="connsiteX1" fmla="*/ 217517 w 396706"/>
              <a:gd name="connsiteY1" fmla="*/ 79869 h 171916"/>
              <a:gd name="connsiteX2" fmla="*/ 338167 w 396706"/>
              <a:gd name="connsiteY2" fmla="*/ 149719 h 171916"/>
              <a:gd name="connsiteX3" fmla="*/ 395317 w 396706"/>
              <a:gd name="connsiteY3" fmla="*/ 168769 h 171916"/>
              <a:gd name="connsiteX4" fmla="*/ 284192 w 396706"/>
              <a:gd name="connsiteY4" fmla="*/ 92569 h 171916"/>
              <a:gd name="connsiteX5" fmla="*/ 125442 w 396706"/>
              <a:gd name="connsiteY5" fmla="*/ 48119 h 171916"/>
              <a:gd name="connsiteX6" fmla="*/ 1617 w 396706"/>
              <a:gd name="connsiteY6" fmla="*/ 494 h 17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06" h="171916">
                <a:moveTo>
                  <a:pt x="1617" y="494"/>
                </a:moveTo>
                <a:cubicBezTo>
                  <a:pt x="16963" y="5786"/>
                  <a:pt x="161425" y="54998"/>
                  <a:pt x="217517" y="79869"/>
                </a:cubicBezTo>
                <a:cubicBezTo>
                  <a:pt x="273609" y="104740"/>
                  <a:pt x="308534" y="134902"/>
                  <a:pt x="338167" y="149719"/>
                </a:cubicBezTo>
                <a:cubicBezTo>
                  <a:pt x="367800" y="164536"/>
                  <a:pt x="404313" y="178294"/>
                  <a:pt x="395317" y="168769"/>
                </a:cubicBezTo>
                <a:cubicBezTo>
                  <a:pt x="386321" y="159244"/>
                  <a:pt x="329171" y="112677"/>
                  <a:pt x="284192" y="92569"/>
                </a:cubicBezTo>
                <a:cubicBezTo>
                  <a:pt x="239213" y="72461"/>
                  <a:pt x="166717" y="62407"/>
                  <a:pt x="125442" y="48119"/>
                </a:cubicBezTo>
                <a:cubicBezTo>
                  <a:pt x="84167" y="33832"/>
                  <a:pt x="-13729" y="-4798"/>
                  <a:pt x="1617" y="4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97CF5684-9330-983B-B628-B5CAD24DA355}"/>
              </a:ext>
            </a:extLst>
          </p:cNvPr>
          <p:cNvSpPr/>
          <p:nvPr/>
        </p:nvSpPr>
        <p:spPr>
          <a:xfrm>
            <a:off x="6647568" y="6838942"/>
            <a:ext cx="381888" cy="394399"/>
          </a:xfrm>
          <a:custGeom>
            <a:avLst/>
            <a:gdLst>
              <a:gd name="connsiteX0" fmla="*/ 381882 w 381888"/>
              <a:gd name="connsiteY0" fmla="*/ 8 h 394399"/>
              <a:gd name="connsiteX1" fmla="*/ 197732 w 381888"/>
              <a:gd name="connsiteY1" fmla="*/ 158758 h 394399"/>
              <a:gd name="connsiteX2" fmla="*/ 882 w 381888"/>
              <a:gd name="connsiteY2" fmla="*/ 393708 h 394399"/>
              <a:gd name="connsiteX3" fmla="*/ 127882 w 381888"/>
              <a:gd name="connsiteY3" fmla="*/ 228608 h 394399"/>
              <a:gd name="connsiteX4" fmla="*/ 191382 w 381888"/>
              <a:gd name="connsiteY4" fmla="*/ 165108 h 394399"/>
              <a:gd name="connsiteX5" fmla="*/ 381882 w 381888"/>
              <a:gd name="connsiteY5" fmla="*/ 8 h 39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888" h="394399">
                <a:moveTo>
                  <a:pt x="381882" y="8"/>
                </a:moveTo>
                <a:cubicBezTo>
                  <a:pt x="382940" y="-1050"/>
                  <a:pt x="261232" y="93141"/>
                  <a:pt x="197732" y="158758"/>
                </a:cubicBezTo>
                <a:cubicBezTo>
                  <a:pt x="134232" y="224375"/>
                  <a:pt x="12524" y="382066"/>
                  <a:pt x="882" y="393708"/>
                </a:cubicBezTo>
                <a:cubicBezTo>
                  <a:pt x="-10760" y="405350"/>
                  <a:pt x="96132" y="266708"/>
                  <a:pt x="127882" y="228608"/>
                </a:cubicBezTo>
                <a:cubicBezTo>
                  <a:pt x="159632" y="190508"/>
                  <a:pt x="150107" y="200033"/>
                  <a:pt x="191382" y="165108"/>
                </a:cubicBezTo>
                <a:cubicBezTo>
                  <a:pt x="232657" y="130183"/>
                  <a:pt x="380824" y="1066"/>
                  <a:pt x="381882" y="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483AACF8-2F1B-D581-9DDA-3FAC6B0AD0AF}"/>
              </a:ext>
            </a:extLst>
          </p:cNvPr>
          <p:cNvSpPr/>
          <p:nvPr/>
        </p:nvSpPr>
        <p:spPr>
          <a:xfrm>
            <a:off x="6582743" y="6930626"/>
            <a:ext cx="419172" cy="611677"/>
          </a:xfrm>
          <a:custGeom>
            <a:avLst/>
            <a:gdLst>
              <a:gd name="connsiteX0" fmla="*/ 418132 w 419172"/>
              <a:gd name="connsiteY0" fmla="*/ 399 h 611677"/>
              <a:gd name="connsiteX1" fmla="*/ 202232 w 419172"/>
              <a:gd name="connsiteY1" fmla="*/ 209949 h 611677"/>
              <a:gd name="connsiteX2" fmla="*/ 81582 w 419172"/>
              <a:gd name="connsiteY2" fmla="*/ 409974 h 611677"/>
              <a:gd name="connsiteX3" fmla="*/ 8557 w 419172"/>
              <a:gd name="connsiteY3" fmla="*/ 603649 h 611677"/>
              <a:gd name="connsiteX4" fmla="*/ 11732 w 419172"/>
              <a:gd name="connsiteY4" fmla="*/ 565549 h 611677"/>
              <a:gd name="connsiteX5" fmla="*/ 100632 w 419172"/>
              <a:gd name="connsiteY5" fmla="*/ 479824 h 611677"/>
              <a:gd name="connsiteX6" fmla="*/ 56182 w 419172"/>
              <a:gd name="connsiteY6" fmla="*/ 502049 h 611677"/>
              <a:gd name="connsiteX7" fmla="*/ 151432 w 419172"/>
              <a:gd name="connsiteY7" fmla="*/ 273449 h 611677"/>
              <a:gd name="connsiteX8" fmla="*/ 278432 w 419172"/>
              <a:gd name="connsiteY8" fmla="*/ 159149 h 611677"/>
              <a:gd name="connsiteX9" fmla="*/ 418132 w 419172"/>
              <a:gd name="connsiteY9" fmla="*/ 399 h 61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72" h="611677">
                <a:moveTo>
                  <a:pt x="418132" y="399"/>
                </a:moveTo>
                <a:cubicBezTo>
                  <a:pt x="405432" y="8866"/>
                  <a:pt x="258324" y="141686"/>
                  <a:pt x="202232" y="209949"/>
                </a:cubicBezTo>
                <a:cubicBezTo>
                  <a:pt x="146140" y="278212"/>
                  <a:pt x="113861" y="344357"/>
                  <a:pt x="81582" y="409974"/>
                </a:cubicBezTo>
                <a:cubicBezTo>
                  <a:pt x="49303" y="475591"/>
                  <a:pt x="20199" y="577720"/>
                  <a:pt x="8557" y="603649"/>
                </a:cubicBezTo>
                <a:cubicBezTo>
                  <a:pt x="-3085" y="629578"/>
                  <a:pt x="-3614" y="586186"/>
                  <a:pt x="11732" y="565549"/>
                </a:cubicBezTo>
                <a:cubicBezTo>
                  <a:pt x="27078" y="544912"/>
                  <a:pt x="93224" y="490407"/>
                  <a:pt x="100632" y="479824"/>
                </a:cubicBezTo>
                <a:cubicBezTo>
                  <a:pt x="108040" y="469241"/>
                  <a:pt x="47715" y="536445"/>
                  <a:pt x="56182" y="502049"/>
                </a:cubicBezTo>
                <a:cubicBezTo>
                  <a:pt x="64649" y="467653"/>
                  <a:pt x="114390" y="330599"/>
                  <a:pt x="151432" y="273449"/>
                </a:cubicBezTo>
                <a:cubicBezTo>
                  <a:pt x="188474" y="216299"/>
                  <a:pt x="232924" y="197778"/>
                  <a:pt x="278432" y="159149"/>
                </a:cubicBezTo>
                <a:cubicBezTo>
                  <a:pt x="323940" y="120520"/>
                  <a:pt x="430832" y="-8068"/>
                  <a:pt x="418132" y="3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76F14ECA-78CA-326B-FC4C-EC28B4425258}"/>
              </a:ext>
            </a:extLst>
          </p:cNvPr>
          <p:cNvSpPr/>
          <p:nvPr/>
        </p:nvSpPr>
        <p:spPr>
          <a:xfrm>
            <a:off x="6384753" y="7406185"/>
            <a:ext cx="168461" cy="521962"/>
          </a:xfrm>
          <a:custGeom>
            <a:avLst/>
            <a:gdLst>
              <a:gd name="connsiteX0" fmla="*/ 168447 w 168461"/>
              <a:gd name="connsiteY0" fmla="*/ 1090 h 521962"/>
              <a:gd name="connsiteX1" fmla="*/ 92247 w 168461"/>
              <a:gd name="connsiteY1" fmla="*/ 261440 h 521962"/>
              <a:gd name="connsiteX2" fmla="*/ 172 w 168461"/>
              <a:gd name="connsiteY2" fmla="*/ 521790 h 521962"/>
              <a:gd name="connsiteX3" fmla="*/ 70022 w 168461"/>
              <a:gd name="connsiteY3" fmla="*/ 299540 h 521962"/>
              <a:gd name="connsiteX4" fmla="*/ 98597 w 168461"/>
              <a:gd name="connsiteY4" fmla="*/ 172540 h 521962"/>
              <a:gd name="connsiteX5" fmla="*/ 168447 w 168461"/>
              <a:gd name="connsiteY5" fmla="*/ 1090 h 52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61" h="521962">
                <a:moveTo>
                  <a:pt x="168447" y="1090"/>
                </a:moveTo>
                <a:cubicBezTo>
                  <a:pt x="167389" y="15907"/>
                  <a:pt x="120293" y="174657"/>
                  <a:pt x="92247" y="261440"/>
                </a:cubicBezTo>
                <a:cubicBezTo>
                  <a:pt x="64201" y="348223"/>
                  <a:pt x="3876" y="515440"/>
                  <a:pt x="172" y="521790"/>
                </a:cubicBezTo>
                <a:cubicBezTo>
                  <a:pt x="-3532" y="528140"/>
                  <a:pt x="53618" y="357748"/>
                  <a:pt x="70022" y="299540"/>
                </a:cubicBezTo>
                <a:cubicBezTo>
                  <a:pt x="86426" y="241332"/>
                  <a:pt x="83251" y="218578"/>
                  <a:pt x="98597" y="172540"/>
                </a:cubicBezTo>
                <a:cubicBezTo>
                  <a:pt x="113943" y="126502"/>
                  <a:pt x="169505" y="-13727"/>
                  <a:pt x="168447" y="10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3AFE566D-54BB-01C3-6C6F-AB869972FD57}"/>
              </a:ext>
            </a:extLst>
          </p:cNvPr>
          <p:cNvSpPr/>
          <p:nvPr/>
        </p:nvSpPr>
        <p:spPr>
          <a:xfrm>
            <a:off x="6152333" y="8042189"/>
            <a:ext cx="319028" cy="301774"/>
          </a:xfrm>
          <a:custGeom>
            <a:avLst/>
            <a:gdLst>
              <a:gd name="connsiteX0" fmla="*/ 817 w 319028"/>
              <a:gd name="connsiteY0" fmla="*/ 86 h 301774"/>
              <a:gd name="connsiteX1" fmla="*/ 118292 w 319028"/>
              <a:gd name="connsiteY1" fmla="*/ 136611 h 301774"/>
              <a:gd name="connsiteX2" fmla="*/ 315142 w 319028"/>
              <a:gd name="connsiteY2" fmla="*/ 298536 h 301774"/>
              <a:gd name="connsiteX3" fmla="*/ 235767 w 319028"/>
              <a:gd name="connsiteY3" fmla="*/ 235036 h 301774"/>
              <a:gd name="connsiteX4" fmla="*/ 73842 w 319028"/>
              <a:gd name="connsiteY4" fmla="*/ 117561 h 301774"/>
              <a:gd name="connsiteX5" fmla="*/ 817 w 319028"/>
              <a:gd name="connsiteY5" fmla="*/ 86 h 30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028" h="301774">
                <a:moveTo>
                  <a:pt x="817" y="86"/>
                </a:moveTo>
                <a:cubicBezTo>
                  <a:pt x="8225" y="3261"/>
                  <a:pt x="65905" y="86869"/>
                  <a:pt x="118292" y="136611"/>
                </a:cubicBezTo>
                <a:cubicBezTo>
                  <a:pt x="170679" y="186353"/>
                  <a:pt x="295563" y="282132"/>
                  <a:pt x="315142" y="298536"/>
                </a:cubicBezTo>
                <a:cubicBezTo>
                  <a:pt x="334721" y="314940"/>
                  <a:pt x="275984" y="265198"/>
                  <a:pt x="235767" y="235036"/>
                </a:cubicBezTo>
                <a:cubicBezTo>
                  <a:pt x="195550" y="204874"/>
                  <a:pt x="109825" y="153015"/>
                  <a:pt x="73842" y="117561"/>
                </a:cubicBezTo>
                <a:cubicBezTo>
                  <a:pt x="37859" y="82107"/>
                  <a:pt x="-6591" y="-3089"/>
                  <a:pt x="817" y="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5F5021F8-073B-3682-DB48-494EC79BC091}"/>
              </a:ext>
            </a:extLst>
          </p:cNvPr>
          <p:cNvSpPr/>
          <p:nvPr/>
        </p:nvSpPr>
        <p:spPr>
          <a:xfrm>
            <a:off x="6385000" y="8256962"/>
            <a:ext cx="1108019" cy="472837"/>
          </a:xfrm>
          <a:custGeom>
            <a:avLst/>
            <a:gdLst>
              <a:gd name="connsiteX0" fmla="*/ 6275 w 1108019"/>
              <a:gd name="connsiteY0" fmla="*/ 7563 h 472837"/>
              <a:gd name="connsiteX1" fmla="*/ 342825 w 1108019"/>
              <a:gd name="connsiteY1" fmla="*/ 286963 h 472837"/>
              <a:gd name="connsiteX2" fmla="*/ 584125 w 1108019"/>
              <a:gd name="connsiteY2" fmla="*/ 410788 h 472837"/>
              <a:gd name="connsiteX3" fmla="*/ 730175 w 1108019"/>
              <a:gd name="connsiteY3" fmla="*/ 461588 h 472837"/>
              <a:gd name="connsiteX4" fmla="*/ 933375 w 1108019"/>
              <a:gd name="connsiteY4" fmla="*/ 471113 h 472837"/>
              <a:gd name="connsiteX5" fmla="*/ 1108000 w 1108019"/>
              <a:gd name="connsiteY5" fmla="*/ 436188 h 472837"/>
              <a:gd name="connsiteX6" fmla="*/ 942900 w 1108019"/>
              <a:gd name="connsiteY6" fmla="*/ 455238 h 472837"/>
              <a:gd name="connsiteX7" fmla="*/ 676200 w 1108019"/>
              <a:gd name="connsiteY7" fmla="*/ 436188 h 472837"/>
              <a:gd name="connsiteX8" fmla="*/ 377750 w 1108019"/>
              <a:gd name="connsiteY8" fmla="*/ 302838 h 472837"/>
              <a:gd name="connsiteX9" fmla="*/ 139625 w 1108019"/>
              <a:gd name="connsiteY9" fmla="*/ 96463 h 472837"/>
              <a:gd name="connsiteX10" fmla="*/ 6275 w 1108019"/>
              <a:gd name="connsiteY10" fmla="*/ 7563 h 4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019" h="472837">
                <a:moveTo>
                  <a:pt x="6275" y="7563"/>
                </a:moveTo>
                <a:cubicBezTo>
                  <a:pt x="40142" y="39313"/>
                  <a:pt x="246517" y="219759"/>
                  <a:pt x="342825" y="286963"/>
                </a:cubicBezTo>
                <a:cubicBezTo>
                  <a:pt x="439133" y="354167"/>
                  <a:pt x="519567" y="381684"/>
                  <a:pt x="584125" y="410788"/>
                </a:cubicBezTo>
                <a:cubicBezTo>
                  <a:pt x="648683" y="439892"/>
                  <a:pt x="671967" y="451534"/>
                  <a:pt x="730175" y="461588"/>
                </a:cubicBezTo>
                <a:cubicBezTo>
                  <a:pt x="788383" y="471642"/>
                  <a:pt x="870404" y="475346"/>
                  <a:pt x="933375" y="471113"/>
                </a:cubicBezTo>
                <a:cubicBezTo>
                  <a:pt x="996346" y="466880"/>
                  <a:pt x="1106413" y="438834"/>
                  <a:pt x="1108000" y="436188"/>
                </a:cubicBezTo>
                <a:cubicBezTo>
                  <a:pt x="1109588" y="433542"/>
                  <a:pt x="1014867" y="455238"/>
                  <a:pt x="942900" y="455238"/>
                </a:cubicBezTo>
                <a:cubicBezTo>
                  <a:pt x="870933" y="455238"/>
                  <a:pt x="770392" y="461588"/>
                  <a:pt x="676200" y="436188"/>
                </a:cubicBezTo>
                <a:cubicBezTo>
                  <a:pt x="582008" y="410788"/>
                  <a:pt x="467179" y="359459"/>
                  <a:pt x="377750" y="302838"/>
                </a:cubicBezTo>
                <a:cubicBezTo>
                  <a:pt x="288321" y="246217"/>
                  <a:pt x="195187" y="141442"/>
                  <a:pt x="139625" y="96463"/>
                </a:cubicBezTo>
                <a:cubicBezTo>
                  <a:pt x="84063" y="51484"/>
                  <a:pt x="-27592" y="-24187"/>
                  <a:pt x="6275" y="756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34C8889F-A98C-3DA0-FE65-8EED5F11DA12}"/>
              </a:ext>
            </a:extLst>
          </p:cNvPr>
          <p:cNvSpPr/>
          <p:nvPr/>
        </p:nvSpPr>
        <p:spPr>
          <a:xfrm>
            <a:off x="6774595" y="7038957"/>
            <a:ext cx="207266" cy="222535"/>
          </a:xfrm>
          <a:custGeom>
            <a:avLst/>
            <a:gdLst>
              <a:gd name="connsiteX0" fmla="*/ 207230 w 207266"/>
              <a:gd name="connsiteY0" fmla="*/ 18 h 222535"/>
              <a:gd name="connsiteX1" fmla="*/ 83405 w 207266"/>
              <a:gd name="connsiteY1" fmla="*/ 79393 h 222535"/>
              <a:gd name="connsiteX2" fmla="*/ 855 w 207266"/>
              <a:gd name="connsiteY2" fmla="*/ 222268 h 222535"/>
              <a:gd name="connsiteX3" fmla="*/ 42130 w 207266"/>
              <a:gd name="connsiteY3" fmla="*/ 114318 h 222535"/>
              <a:gd name="connsiteX4" fmla="*/ 70705 w 207266"/>
              <a:gd name="connsiteY4" fmla="*/ 85743 h 222535"/>
              <a:gd name="connsiteX5" fmla="*/ 207230 w 207266"/>
              <a:gd name="connsiteY5" fmla="*/ 18 h 22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66" h="222535">
                <a:moveTo>
                  <a:pt x="207230" y="18"/>
                </a:moveTo>
                <a:cubicBezTo>
                  <a:pt x="209347" y="-1040"/>
                  <a:pt x="117801" y="42351"/>
                  <a:pt x="83405" y="79393"/>
                </a:cubicBezTo>
                <a:cubicBezTo>
                  <a:pt x="49009" y="116435"/>
                  <a:pt x="7734" y="216447"/>
                  <a:pt x="855" y="222268"/>
                </a:cubicBezTo>
                <a:cubicBezTo>
                  <a:pt x="-6024" y="228089"/>
                  <a:pt x="30488" y="137072"/>
                  <a:pt x="42130" y="114318"/>
                </a:cubicBezTo>
                <a:cubicBezTo>
                  <a:pt x="53772" y="91564"/>
                  <a:pt x="45834" y="103205"/>
                  <a:pt x="70705" y="85743"/>
                </a:cubicBezTo>
                <a:cubicBezTo>
                  <a:pt x="95576" y="68281"/>
                  <a:pt x="205113" y="1076"/>
                  <a:pt x="207230" y="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F6EF98A2-E1BD-B7A6-A7ED-A15F68505708}"/>
              </a:ext>
            </a:extLst>
          </p:cNvPr>
          <p:cNvSpPr/>
          <p:nvPr/>
        </p:nvSpPr>
        <p:spPr>
          <a:xfrm>
            <a:off x="6810285" y="7108800"/>
            <a:ext cx="142990" cy="228648"/>
          </a:xfrm>
          <a:custGeom>
            <a:avLst/>
            <a:gdLst>
              <a:gd name="connsiteX0" fmla="*/ 142965 w 142990"/>
              <a:gd name="connsiteY0" fmla="*/ 25 h 228648"/>
              <a:gd name="connsiteX1" fmla="*/ 47715 w 142990"/>
              <a:gd name="connsiteY1" fmla="*/ 114325 h 228648"/>
              <a:gd name="connsiteX2" fmla="*/ 90 w 142990"/>
              <a:gd name="connsiteY2" fmla="*/ 228625 h 228648"/>
              <a:gd name="connsiteX3" fmla="*/ 38190 w 142990"/>
              <a:gd name="connsiteY3" fmla="*/ 104800 h 228648"/>
              <a:gd name="connsiteX4" fmla="*/ 142965 w 142990"/>
              <a:gd name="connsiteY4" fmla="*/ 25 h 22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90" h="228648">
                <a:moveTo>
                  <a:pt x="142965" y="25"/>
                </a:moveTo>
                <a:cubicBezTo>
                  <a:pt x="144552" y="1612"/>
                  <a:pt x="71527" y="76225"/>
                  <a:pt x="47715" y="114325"/>
                </a:cubicBezTo>
                <a:cubicBezTo>
                  <a:pt x="23903" y="152425"/>
                  <a:pt x="1677" y="230212"/>
                  <a:pt x="90" y="228625"/>
                </a:cubicBezTo>
                <a:cubicBezTo>
                  <a:pt x="-1497" y="227038"/>
                  <a:pt x="18082" y="138667"/>
                  <a:pt x="38190" y="104800"/>
                </a:cubicBezTo>
                <a:cubicBezTo>
                  <a:pt x="58298" y="70933"/>
                  <a:pt x="141378" y="-1562"/>
                  <a:pt x="142965" y="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90FEA958-89B6-BE56-B18A-8CC9B451F761}"/>
              </a:ext>
            </a:extLst>
          </p:cNvPr>
          <p:cNvSpPr/>
          <p:nvPr/>
        </p:nvSpPr>
        <p:spPr>
          <a:xfrm>
            <a:off x="6749787" y="7067522"/>
            <a:ext cx="216403" cy="231824"/>
          </a:xfrm>
          <a:custGeom>
            <a:avLst/>
            <a:gdLst>
              <a:gd name="connsiteX0" fmla="*/ 216163 w 216403"/>
              <a:gd name="connsiteY0" fmla="*/ 28 h 231824"/>
              <a:gd name="connsiteX1" fmla="*/ 92338 w 216403"/>
              <a:gd name="connsiteY1" fmla="*/ 107978 h 231824"/>
              <a:gd name="connsiteX2" fmla="*/ 263 w 216403"/>
              <a:gd name="connsiteY2" fmla="*/ 231803 h 231824"/>
              <a:gd name="connsiteX3" fmla="*/ 120913 w 216403"/>
              <a:gd name="connsiteY3" fmla="*/ 98453 h 231824"/>
              <a:gd name="connsiteX4" fmla="*/ 216163 w 216403"/>
              <a:gd name="connsiteY4" fmla="*/ 28 h 23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3" h="231824">
                <a:moveTo>
                  <a:pt x="216163" y="28"/>
                </a:moveTo>
                <a:cubicBezTo>
                  <a:pt x="211401" y="1615"/>
                  <a:pt x="128321" y="69349"/>
                  <a:pt x="92338" y="107978"/>
                </a:cubicBezTo>
                <a:cubicBezTo>
                  <a:pt x="56355" y="146607"/>
                  <a:pt x="-4499" y="233390"/>
                  <a:pt x="263" y="231803"/>
                </a:cubicBezTo>
                <a:cubicBezTo>
                  <a:pt x="5025" y="230216"/>
                  <a:pt x="88105" y="133378"/>
                  <a:pt x="120913" y="98453"/>
                </a:cubicBezTo>
                <a:cubicBezTo>
                  <a:pt x="153721" y="63528"/>
                  <a:pt x="220925" y="-1559"/>
                  <a:pt x="216163" y="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AFF79C37-670B-A037-F9C1-3F2E185BB334}"/>
              </a:ext>
            </a:extLst>
          </p:cNvPr>
          <p:cNvSpPr/>
          <p:nvPr/>
        </p:nvSpPr>
        <p:spPr>
          <a:xfrm>
            <a:off x="6507854" y="7524625"/>
            <a:ext cx="118399" cy="356152"/>
          </a:xfrm>
          <a:custGeom>
            <a:avLst/>
            <a:gdLst>
              <a:gd name="connsiteX0" fmla="*/ 118371 w 118399"/>
              <a:gd name="connsiteY0" fmla="*/ 125 h 356152"/>
              <a:gd name="connsiteX1" fmla="*/ 35821 w 118399"/>
              <a:gd name="connsiteY1" fmla="*/ 196975 h 356152"/>
              <a:gd name="connsiteX2" fmla="*/ 896 w 118399"/>
              <a:gd name="connsiteY2" fmla="*/ 355725 h 356152"/>
              <a:gd name="connsiteX3" fmla="*/ 13596 w 118399"/>
              <a:gd name="connsiteY3" fmla="*/ 238250 h 356152"/>
              <a:gd name="connsiteX4" fmla="*/ 48521 w 118399"/>
              <a:gd name="connsiteY4" fmla="*/ 76325 h 356152"/>
              <a:gd name="connsiteX5" fmla="*/ 45346 w 118399"/>
              <a:gd name="connsiteY5" fmla="*/ 165225 h 356152"/>
              <a:gd name="connsiteX6" fmla="*/ 118371 w 118399"/>
              <a:gd name="connsiteY6" fmla="*/ 125 h 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99" h="356152">
                <a:moveTo>
                  <a:pt x="118371" y="125"/>
                </a:moveTo>
                <a:cubicBezTo>
                  <a:pt x="116784" y="5417"/>
                  <a:pt x="55400" y="137708"/>
                  <a:pt x="35821" y="196975"/>
                </a:cubicBezTo>
                <a:cubicBezTo>
                  <a:pt x="16242" y="256242"/>
                  <a:pt x="4600" y="348846"/>
                  <a:pt x="896" y="355725"/>
                </a:cubicBezTo>
                <a:cubicBezTo>
                  <a:pt x="-2808" y="362604"/>
                  <a:pt x="5659" y="284817"/>
                  <a:pt x="13596" y="238250"/>
                </a:cubicBezTo>
                <a:cubicBezTo>
                  <a:pt x="21533" y="191683"/>
                  <a:pt x="43229" y="88496"/>
                  <a:pt x="48521" y="76325"/>
                </a:cubicBezTo>
                <a:cubicBezTo>
                  <a:pt x="53813" y="64154"/>
                  <a:pt x="35821" y="172104"/>
                  <a:pt x="45346" y="165225"/>
                </a:cubicBezTo>
                <a:cubicBezTo>
                  <a:pt x="54871" y="158346"/>
                  <a:pt x="119958" y="-5167"/>
                  <a:pt x="118371" y="1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3AC97DD0-F238-11C2-6B43-9E078A502F17}"/>
              </a:ext>
            </a:extLst>
          </p:cNvPr>
          <p:cNvSpPr/>
          <p:nvPr/>
        </p:nvSpPr>
        <p:spPr>
          <a:xfrm>
            <a:off x="6231183" y="7810401"/>
            <a:ext cx="144217" cy="260716"/>
          </a:xfrm>
          <a:custGeom>
            <a:avLst/>
            <a:gdLst>
              <a:gd name="connsiteX0" fmla="*/ 144217 w 144217"/>
              <a:gd name="connsiteY0" fmla="*/ 99 h 260716"/>
              <a:gd name="connsiteX1" fmla="*/ 64842 w 144217"/>
              <a:gd name="connsiteY1" fmla="*/ 139799 h 260716"/>
              <a:gd name="connsiteX2" fmla="*/ 1342 w 144217"/>
              <a:gd name="connsiteY2" fmla="*/ 257274 h 260716"/>
              <a:gd name="connsiteX3" fmla="*/ 29917 w 144217"/>
              <a:gd name="connsiteY3" fmla="*/ 219174 h 260716"/>
              <a:gd name="connsiteX4" fmla="*/ 125167 w 144217"/>
              <a:gd name="connsiteY4" fmla="*/ 114399 h 260716"/>
              <a:gd name="connsiteX5" fmla="*/ 64842 w 144217"/>
              <a:gd name="connsiteY5" fmla="*/ 162024 h 260716"/>
              <a:gd name="connsiteX6" fmla="*/ 144217 w 144217"/>
              <a:gd name="connsiteY6" fmla="*/ 99 h 26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7" h="260716">
                <a:moveTo>
                  <a:pt x="144217" y="99"/>
                </a:moveTo>
                <a:cubicBezTo>
                  <a:pt x="144217" y="-3605"/>
                  <a:pt x="88654" y="96937"/>
                  <a:pt x="64842" y="139799"/>
                </a:cubicBezTo>
                <a:cubicBezTo>
                  <a:pt x="41029" y="182662"/>
                  <a:pt x="7163" y="244045"/>
                  <a:pt x="1342" y="257274"/>
                </a:cubicBezTo>
                <a:cubicBezTo>
                  <a:pt x="-4479" y="270503"/>
                  <a:pt x="9280" y="242986"/>
                  <a:pt x="29917" y="219174"/>
                </a:cubicBezTo>
                <a:cubicBezTo>
                  <a:pt x="50554" y="195362"/>
                  <a:pt x="119346" y="123924"/>
                  <a:pt x="125167" y="114399"/>
                </a:cubicBezTo>
                <a:cubicBezTo>
                  <a:pt x="130988" y="104874"/>
                  <a:pt x="63784" y="175782"/>
                  <a:pt x="64842" y="162024"/>
                </a:cubicBezTo>
                <a:cubicBezTo>
                  <a:pt x="65900" y="148266"/>
                  <a:pt x="144217" y="3803"/>
                  <a:pt x="144217" y="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4AE5404E-D3E4-EC19-4FAA-A88C6106B0BE}"/>
              </a:ext>
            </a:extLst>
          </p:cNvPr>
          <p:cNvSpPr/>
          <p:nvPr/>
        </p:nvSpPr>
        <p:spPr>
          <a:xfrm>
            <a:off x="6311632" y="7737422"/>
            <a:ext cx="219367" cy="457777"/>
          </a:xfrm>
          <a:custGeom>
            <a:avLst/>
            <a:gdLst>
              <a:gd name="connsiteX0" fmla="*/ 219343 w 219367"/>
              <a:gd name="connsiteY0" fmla="*/ 53 h 457777"/>
              <a:gd name="connsiteX1" fmla="*/ 133618 w 219367"/>
              <a:gd name="connsiteY1" fmla="*/ 184203 h 457777"/>
              <a:gd name="connsiteX2" fmla="*/ 92343 w 219367"/>
              <a:gd name="connsiteY2" fmla="*/ 295328 h 457777"/>
              <a:gd name="connsiteX3" fmla="*/ 108218 w 219367"/>
              <a:gd name="connsiteY3" fmla="*/ 244528 h 457777"/>
              <a:gd name="connsiteX4" fmla="*/ 82818 w 219367"/>
              <a:gd name="connsiteY4" fmla="*/ 317553 h 457777"/>
              <a:gd name="connsiteX5" fmla="*/ 28843 w 219367"/>
              <a:gd name="connsiteY5" fmla="*/ 387403 h 457777"/>
              <a:gd name="connsiteX6" fmla="*/ 268 w 219367"/>
              <a:gd name="connsiteY6" fmla="*/ 457253 h 457777"/>
              <a:gd name="connsiteX7" fmla="*/ 44718 w 219367"/>
              <a:gd name="connsiteY7" fmla="*/ 349303 h 457777"/>
              <a:gd name="connsiteX8" fmla="*/ 155843 w 219367"/>
              <a:gd name="connsiteY8" fmla="*/ 193728 h 457777"/>
              <a:gd name="connsiteX9" fmla="*/ 187593 w 219367"/>
              <a:gd name="connsiteY9" fmla="*/ 136578 h 457777"/>
              <a:gd name="connsiteX10" fmla="*/ 143143 w 219367"/>
              <a:gd name="connsiteY10" fmla="*/ 203253 h 457777"/>
              <a:gd name="connsiteX11" fmla="*/ 219343 w 219367"/>
              <a:gd name="connsiteY11" fmla="*/ 53 h 45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367" h="457777">
                <a:moveTo>
                  <a:pt x="219343" y="53"/>
                </a:moveTo>
                <a:cubicBezTo>
                  <a:pt x="217756" y="-3122"/>
                  <a:pt x="154785" y="134991"/>
                  <a:pt x="133618" y="184203"/>
                </a:cubicBezTo>
                <a:cubicBezTo>
                  <a:pt x="112451" y="233415"/>
                  <a:pt x="96576" y="285274"/>
                  <a:pt x="92343" y="295328"/>
                </a:cubicBezTo>
                <a:cubicBezTo>
                  <a:pt x="88110" y="305382"/>
                  <a:pt x="109805" y="240824"/>
                  <a:pt x="108218" y="244528"/>
                </a:cubicBezTo>
                <a:cubicBezTo>
                  <a:pt x="106631" y="248232"/>
                  <a:pt x="96047" y="293741"/>
                  <a:pt x="82818" y="317553"/>
                </a:cubicBezTo>
                <a:cubicBezTo>
                  <a:pt x="69589" y="341365"/>
                  <a:pt x="42601" y="364120"/>
                  <a:pt x="28843" y="387403"/>
                </a:cubicBezTo>
                <a:cubicBezTo>
                  <a:pt x="15085" y="410686"/>
                  <a:pt x="-2378" y="463603"/>
                  <a:pt x="268" y="457253"/>
                </a:cubicBezTo>
                <a:cubicBezTo>
                  <a:pt x="2914" y="450903"/>
                  <a:pt x="18789" y="393224"/>
                  <a:pt x="44718" y="349303"/>
                </a:cubicBezTo>
                <a:cubicBezTo>
                  <a:pt x="70647" y="305382"/>
                  <a:pt x="132030" y="229182"/>
                  <a:pt x="155843" y="193728"/>
                </a:cubicBezTo>
                <a:cubicBezTo>
                  <a:pt x="179655" y="158274"/>
                  <a:pt x="189710" y="134990"/>
                  <a:pt x="187593" y="136578"/>
                </a:cubicBezTo>
                <a:cubicBezTo>
                  <a:pt x="185476" y="138166"/>
                  <a:pt x="140497" y="220716"/>
                  <a:pt x="143143" y="203253"/>
                </a:cubicBezTo>
                <a:cubicBezTo>
                  <a:pt x="145789" y="185790"/>
                  <a:pt x="220930" y="3228"/>
                  <a:pt x="219343" y="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44698C41-2AB3-85E5-52EA-D974B7C1539F}"/>
              </a:ext>
            </a:extLst>
          </p:cNvPr>
          <p:cNvSpPr/>
          <p:nvPr/>
        </p:nvSpPr>
        <p:spPr>
          <a:xfrm>
            <a:off x="6292803" y="8051747"/>
            <a:ext cx="54444" cy="162004"/>
          </a:xfrm>
          <a:custGeom>
            <a:avLst/>
            <a:gdLst>
              <a:gd name="connsiteX0" fmla="*/ 47 w 54444"/>
              <a:gd name="connsiteY0" fmla="*/ 53 h 162004"/>
              <a:gd name="connsiteX1" fmla="*/ 44497 w 54444"/>
              <a:gd name="connsiteY1" fmla="*/ 66728 h 162004"/>
              <a:gd name="connsiteX2" fmla="*/ 44497 w 54444"/>
              <a:gd name="connsiteY2" fmla="*/ 161978 h 162004"/>
              <a:gd name="connsiteX3" fmla="*/ 54022 w 54444"/>
              <a:gd name="connsiteY3" fmla="*/ 57203 h 162004"/>
              <a:gd name="connsiteX4" fmla="*/ 47 w 54444"/>
              <a:gd name="connsiteY4" fmla="*/ 53 h 16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4" h="162004">
                <a:moveTo>
                  <a:pt x="47" y="53"/>
                </a:moveTo>
                <a:cubicBezTo>
                  <a:pt x="-1540" y="1640"/>
                  <a:pt x="37089" y="39741"/>
                  <a:pt x="44497" y="66728"/>
                </a:cubicBezTo>
                <a:cubicBezTo>
                  <a:pt x="51905" y="93715"/>
                  <a:pt x="42910" y="163565"/>
                  <a:pt x="44497" y="161978"/>
                </a:cubicBezTo>
                <a:cubicBezTo>
                  <a:pt x="46084" y="160391"/>
                  <a:pt x="56668" y="82074"/>
                  <a:pt x="54022" y="57203"/>
                </a:cubicBezTo>
                <a:cubicBezTo>
                  <a:pt x="51376" y="32332"/>
                  <a:pt x="1634" y="-1534"/>
                  <a:pt x="47" y="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AE356088-1072-D490-588F-F4603E63F4D2}"/>
              </a:ext>
            </a:extLst>
          </p:cNvPr>
          <p:cNvSpPr/>
          <p:nvPr/>
        </p:nvSpPr>
        <p:spPr>
          <a:xfrm>
            <a:off x="6384920" y="8175618"/>
            <a:ext cx="330216" cy="196917"/>
          </a:xfrm>
          <a:custGeom>
            <a:avLst/>
            <a:gdLst>
              <a:gd name="connsiteX0" fmla="*/ 5 w 330216"/>
              <a:gd name="connsiteY0" fmla="*/ 7 h 196917"/>
              <a:gd name="connsiteX1" fmla="*/ 203205 w 330216"/>
              <a:gd name="connsiteY1" fmla="*/ 152407 h 196917"/>
              <a:gd name="connsiteX2" fmla="*/ 330205 w 330216"/>
              <a:gd name="connsiteY2" fmla="*/ 196857 h 196917"/>
              <a:gd name="connsiteX3" fmla="*/ 209555 w 330216"/>
              <a:gd name="connsiteY3" fmla="*/ 146057 h 196917"/>
              <a:gd name="connsiteX4" fmla="*/ 5 w 330216"/>
              <a:gd name="connsiteY4" fmla="*/ 7 h 1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216" h="196917">
                <a:moveTo>
                  <a:pt x="5" y="7"/>
                </a:moveTo>
                <a:cubicBezTo>
                  <a:pt x="-1053" y="1065"/>
                  <a:pt x="148172" y="119599"/>
                  <a:pt x="203205" y="152407"/>
                </a:cubicBezTo>
                <a:cubicBezTo>
                  <a:pt x="258238" y="185215"/>
                  <a:pt x="329147" y="197915"/>
                  <a:pt x="330205" y="196857"/>
                </a:cubicBezTo>
                <a:cubicBezTo>
                  <a:pt x="331263" y="195799"/>
                  <a:pt x="258238" y="176219"/>
                  <a:pt x="209555" y="146057"/>
                </a:cubicBezTo>
                <a:cubicBezTo>
                  <a:pt x="160872" y="115895"/>
                  <a:pt x="1063" y="-1051"/>
                  <a:pt x="5" y="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56E8FF96-94E3-8BE0-EAAC-E7A8C1872A06}"/>
              </a:ext>
            </a:extLst>
          </p:cNvPr>
          <p:cNvSpPr/>
          <p:nvPr/>
        </p:nvSpPr>
        <p:spPr>
          <a:xfrm>
            <a:off x="6775434" y="7212938"/>
            <a:ext cx="123861" cy="484588"/>
          </a:xfrm>
          <a:custGeom>
            <a:avLst/>
            <a:gdLst>
              <a:gd name="connsiteX0" fmla="*/ 123841 w 123861"/>
              <a:gd name="connsiteY0" fmla="*/ 662 h 484588"/>
              <a:gd name="connsiteX1" fmla="*/ 60341 w 123861"/>
              <a:gd name="connsiteY1" fmla="*/ 153062 h 484588"/>
              <a:gd name="connsiteX2" fmla="*/ 16 w 123861"/>
              <a:gd name="connsiteY2" fmla="*/ 483262 h 484588"/>
              <a:gd name="connsiteX3" fmla="*/ 53991 w 123861"/>
              <a:gd name="connsiteY3" fmla="*/ 270537 h 484588"/>
              <a:gd name="connsiteX4" fmla="*/ 31766 w 123861"/>
              <a:gd name="connsiteY4" fmla="*/ 308637 h 484588"/>
              <a:gd name="connsiteX5" fmla="*/ 66691 w 123861"/>
              <a:gd name="connsiteY5" fmla="*/ 105437 h 484588"/>
              <a:gd name="connsiteX6" fmla="*/ 123841 w 123861"/>
              <a:gd name="connsiteY6" fmla="*/ 662 h 4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61" h="484588">
                <a:moveTo>
                  <a:pt x="123841" y="662"/>
                </a:moveTo>
                <a:cubicBezTo>
                  <a:pt x="122783" y="8599"/>
                  <a:pt x="80978" y="72629"/>
                  <a:pt x="60341" y="153062"/>
                </a:cubicBezTo>
                <a:cubicBezTo>
                  <a:pt x="39704" y="233495"/>
                  <a:pt x="1074" y="463683"/>
                  <a:pt x="16" y="483262"/>
                </a:cubicBezTo>
                <a:cubicBezTo>
                  <a:pt x="-1042" y="502841"/>
                  <a:pt x="48699" y="299641"/>
                  <a:pt x="53991" y="270537"/>
                </a:cubicBezTo>
                <a:cubicBezTo>
                  <a:pt x="59283" y="241433"/>
                  <a:pt x="29649" y="336154"/>
                  <a:pt x="31766" y="308637"/>
                </a:cubicBezTo>
                <a:cubicBezTo>
                  <a:pt x="33883" y="281120"/>
                  <a:pt x="48170" y="153062"/>
                  <a:pt x="66691" y="105437"/>
                </a:cubicBezTo>
                <a:cubicBezTo>
                  <a:pt x="85212" y="57812"/>
                  <a:pt x="124899" y="-7275"/>
                  <a:pt x="123841" y="6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134CED23-5148-771F-B746-8E3471A528A3}"/>
              </a:ext>
            </a:extLst>
          </p:cNvPr>
          <p:cNvSpPr/>
          <p:nvPr/>
        </p:nvSpPr>
        <p:spPr>
          <a:xfrm>
            <a:off x="6594062" y="8241915"/>
            <a:ext cx="388483" cy="146485"/>
          </a:xfrm>
          <a:custGeom>
            <a:avLst/>
            <a:gdLst>
              <a:gd name="connsiteX0" fmla="*/ 413 w 388483"/>
              <a:gd name="connsiteY0" fmla="*/ 385 h 146485"/>
              <a:gd name="connsiteX1" fmla="*/ 241713 w 388483"/>
              <a:gd name="connsiteY1" fmla="*/ 121035 h 146485"/>
              <a:gd name="connsiteX2" fmla="*/ 387763 w 388483"/>
              <a:gd name="connsiteY2" fmla="*/ 121035 h 146485"/>
              <a:gd name="connsiteX3" fmla="*/ 292513 w 388483"/>
              <a:gd name="connsiteY3" fmla="*/ 127385 h 146485"/>
              <a:gd name="connsiteX4" fmla="*/ 175038 w 388483"/>
              <a:gd name="connsiteY4" fmla="*/ 146435 h 146485"/>
              <a:gd name="connsiteX5" fmla="*/ 289338 w 388483"/>
              <a:gd name="connsiteY5" fmla="*/ 121035 h 146485"/>
              <a:gd name="connsiteX6" fmla="*/ 251238 w 388483"/>
              <a:gd name="connsiteY6" fmla="*/ 108335 h 146485"/>
              <a:gd name="connsiteX7" fmla="*/ 184563 w 388483"/>
              <a:gd name="connsiteY7" fmla="*/ 82935 h 146485"/>
              <a:gd name="connsiteX8" fmla="*/ 413 w 388483"/>
              <a:gd name="connsiteY8" fmla="*/ 385 h 14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483" h="146485">
                <a:moveTo>
                  <a:pt x="413" y="385"/>
                </a:moveTo>
                <a:cubicBezTo>
                  <a:pt x="9938" y="6735"/>
                  <a:pt x="177155" y="100927"/>
                  <a:pt x="241713" y="121035"/>
                </a:cubicBezTo>
                <a:cubicBezTo>
                  <a:pt x="306271" y="141143"/>
                  <a:pt x="379296" y="119977"/>
                  <a:pt x="387763" y="121035"/>
                </a:cubicBezTo>
                <a:cubicBezTo>
                  <a:pt x="396230" y="122093"/>
                  <a:pt x="327967" y="123152"/>
                  <a:pt x="292513" y="127385"/>
                </a:cubicBezTo>
                <a:cubicBezTo>
                  <a:pt x="257059" y="131618"/>
                  <a:pt x="175567" y="147493"/>
                  <a:pt x="175038" y="146435"/>
                </a:cubicBezTo>
                <a:cubicBezTo>
                  <a:pt x="174509" y="145377"/>
                  <a:pt x="276638" y="127385"/>
                  <a:pt x="289338" y="121035"/>
                </a:cubicBezTo>
                <a:cubicBezTo>
                  <a:pt x="302038" y="114685"/>
                  <a:pt x="268700" y="114685"/>
                  <a:pt x="251238" y="108335"/>
                </a:cubicBezTo>
                <a:cubicBezTo>
                  <a:pt x="233776" y="101985"/>
                  <a:pt x="220546" y="97752"/>
                  <a:pt x="184563" y="82935"/>
                </a:cubicBezTo>
                <a:cubicBezTo>
                  <a:pt x="148580" y="68118"/>
                  <a:pt x="-9112" y="-5965"/>
                  <a:pt x="413" y="38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E7948F57-226B-C352-0E23-2CC5E2CAA6E5}"/>
              </a:ext>
            </a:extLst>
          </p:cNvPr>
          <p:cNvSpPr/>
          <p:nvPr/>
        </p:nvSpPr>
        <p:spPr>
          <a:xfrm>
            <a:off x="7010393" y="8248595"/>
            <a:ext cx="79866" cy="377880"/>
          </a:xfrm>
          <a:custGeom>
            <a:avLst/>
            <a:gdLst>
              <a:gd name="connsiteX0" fmla="*/ 7 w 79866"/>
              <a:gd name="connsiteY0" fmla="*/ 55 h 377880"/>
              <a:gd name="connsiteX1" fmla="*/ 31757 w 79866"/>
              <a:gd name="connsiteY1" fmla="*/ 187380 h 377880"/>
              <a:gd name="connsiteX2" fmla="*/ 34932 w 79866"/>
              <a:gd name="connsiteY2" fmla="*/ 263580 h 377880"/>
              <a:gd name="connsiteX3" fmla="*/ 79382 w 79866"/>
              <a:gd name="connsiteY3" fmla="*/ 377880 h 377880"/>
              <a:gd name="connsiteX4" fmla="*/ 57157 w 79866"/>
              <a:gd name="connsiteY4" fmla="*/ 263580 h 377880"/>
              <a:gd name="connsiteX5" fmla="*/ 34932 w 79866"/>
              <a:gd name="connsiteY5" fmla="*/ 168330 h 377880"/>
              <a:gd name="connsiteX6" fmla="*/ 7 w 79866"/>
              <a:gd name="connsiteY6" fmla="*/ 55 h 37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66" h="377880">
                <a:moveTo>
                  <a:pt x="7" y="55"/>
                </a:moveTo>
                <a:cubicBezTo>
                  <a:pt x="-522" y="3230"/>
                  <a:pt x="25936" y="143459"/>
                  <a:pt x="31757" y="187380"/>
                </a:cubicBezTo>
                <a:cubicBezTo>
                  <a:pt x="37578" y="231301"/>
                  <a:pt x="26995" y="231830"/>
                  <a:pt x="34932" y="263580"/>
                </a:cubicBezTo>
                <a:cubicBezTo>
                  <a:pt x="42869" y="295330"/>
                  <a:pt x="75678" y="377880"/>
                  <a:pt x="79382" y="377880"/>
                </a:cubicBezTo>
                <a:cubicBezTo>
                  <a:pt x="83086" y="377880"/>
                  <a:pt x="64565" y="298505"/>
                  <a:pt x="57157" y="263580"/>
                </a:cubicBezTo>
                <a:cubicBezTo>
                  <a:pt x="49749" y="228655"/>
                  <a:pt x="43399" y="206959"/>
                  <a:pt x="34932" y="168330"/>
                </a:cubicBezTo>
                <a:cubicBezTo>
                  <a:pt x="26465" y="129701"/>
                  <a:pt x="536" y="-3120"/>
                  <a:pt x="7" y="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BC62BC64-DBF3-DEBC-7DC8-181040DA2505}"/>
              </a:ext>
            </a:extLst>
          </p:cNvPr>
          <p:cNvSpPr/>
          <p:nvPr/>
        </p:nvSpPr>
        <p:spPr>
          <a:xfrm>
            <a:off x="6842125" y="7276346"/>
            <a:ext cx="50807" cy="419907"/>
          </a:xfrm>
          <a:custGeom>
            <a:avLst/>
            <a:gdLst>
              <a:gd name="connsiteX0" fmla="*/ 50800 w 50807"/>
              <a:gd name="connsiteY0" fmla="*/ 754 h 419907"/>
              <a:gd name="connsiteX1" fmla="*/ 12700 w 50807"/>
              <a:gd name="connsiteY1" fmla="*/ 219829 h 419907"/>
              <a:gd name="connsiteX2" fmla="*/ 15875 w 50807"/>
              <a:gd name="connsiteY2" fmla="*/ 419854 h 419907"/>
              <a:gd name="connsiteX3" fmla="*/ 0 w 50807"/>
              <a:gd name="connsiteY3" fmla="*/ 238879 h 419907"/>
              <a:gd name="connsiteX4" fmla="*/ 15875 w 50807"/>
              <a:gd name="connsiteY4" fmla="*/ 149979 h 419907"/>
              <a:gd name="connsiteX5" fmla="*/ 50800 w 50807"/>
              <a:gd name="connsiteY5" fmla="*/ 754 h 4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7" h="419907">
                <a:moveTo>
                  <a:pt x="50800" y="754"/>
                </a:moveTo>
                <a:cubicBezTo>
                  <a:pt x="50271" y="12396"/>
                  <a:pt x="18521" y="149979"/>
                  <a:pt x="12700" y="219829"/>
                </a:cubicBezTo>
                <a:cubicBezTo>
                  <a:pt x="6879" y="289679"/>
                  <a:pt x="17992" y="416679"/>
                  <a:pt x="15875" y="419854"/>
                </a:cubicBezTo>
                <a:cubicBezTo>
                  <a:pt x="13758" y="423029"/>
                  <a:pt x="0" y="283858"/>
                  <a:pt x="0" y="238879"/>
                </a:cubicBezTo>
                <a:cubicBezTo>
                  <a:pt x="0" y="193900"/>
                  <a:pt x="8467" y="184375"/>
                  <a:pt x="15875" y="149979"/>
                </a:cubicBezTo>
                <a:cubicBezTo>
                  <a:pt x="23283" y="115583"/>
                  <a:pt x="51329" y="-10888"/>
                  <a:pt x="50800" y="7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BC8939AA-A6A2-345B-DF82-D3AFA7FBA071}"/>
              </a:ext>
            </a:extLst>
          </p:cNvPr>
          <p:cNvSpPr/>
          <p:nvPr/>
        </p:nvSpPr>
        <p:spPr>
          <a:xfrm>
            <a:off x="6797767" y="7613450"/>
            <a:ext cx="292197" cy="740780"/>
          </a:xfrm>
          <a:custGeom>
            <a:avLst/>
            <a:gdLst>
              <a:gd name="connsiteX0" fmla="*/ 15783 w 292197"/>
              <a:gd name="connsiteY0" fmla="*/ 200 h 740780"/>
              <a:gd name="connsiteX1" fmla="*/ 6258 w 292197"/>
              <a:gd name="connsiteY1" fmla="*/ 149425 h 740780"/>
              <a:gd name="connsiteX2" fmla="*/ 120558 w 292197"/>
              <a:gd name="connsiteY2" fmla="*/ 438350 h 740780"/>
              <a:gd name="connsiteX3" fmla="*/ 63408 w 292197"/>
              <a:gd name="connsiteY3" fmla="*/ 378025 h 740780"/>
              <a:gd name="connsiteX4" fmla="*/ 190408 w 292197"/>
              <a:gd name="connsiteY4" fmla="*/ 603450 h 740780"/>
              <a:gd name="connsiteX5" fmla="*/ 292008 w 292197"/>
              <a:gd name="connsiteY5" fmla="*/ 739975 h 740780"/>
              <a:gd name="connsiteX6" fmla="*/ 165008 w 292197"/>
              <a:gd name="connsiteY6" fmla="*/ 543125 h 740780"/>
              <a:gd name="connsiteX7" fmla="*/ 57058 w 292197"/>
              <a:gd name="connsiteY7" fmla="*/ 320875 h 740780"/>
              <a:gd name="connsiteX8" fmla="*/ 6258 w 292197"/>
              <a:gd name="connsiteY8" fmla="*/ 228800 h 740780"/>
              <a:gd name="connsiteX9" fmla="*/ 38008 w 292197"/>
              <a:gd name="connsiteY9" fmla="*/ 292300 h 740780"/>
              <a:gd name="connsiteX10" fmla="*/ 22133 w 292197"/>
              <a:gd name="connsiteY10" fmla="*/ 178000 h 740780"/>
              <a:gd name="connsiteX11" fmla="*/ 15783 w 292197"/>
              <a:gd name="connsiteY11" fmla="*/ 200 h 74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197" h="740780">
                <a:moveTo>
                  <a:pt x="15783" y="200"/>
                </a:moveTo>
                <a:cubicBezTo>
                  <a:pt x="13137" y="-4562"/>
                  <a:pt x="-11204" y="76400"/>
                  <a:pt x="6258" y="149425"/>
                </a:cubicBezTo>
                <a:cubicBezTo>
                  <a:pt x="23720" y="222450"/>
                  <a:pt x="111033" y="400250"/>
                  <a:pt x="120558" y="438350"/>
                </a:cubicBezTo>
                <a:cubicBezTo>
                  <a:pt x="130083" y="476450"/>
                  <a:pt x="51766" y="350508"/>
                  <a:pt x="63408" y="378025"/>
                </a:cubicBezTo>
                <a:cubicBezTo>
                  <a:pt x="75050" y="405542"/>
                  <a:pt x="152308" y="543125"/>
                  <a:pt x="190408" y="603450"/>
                </a:cubicBezTo>
                <a:cubicBezTo>
                  <a:pt x="228508" y="663775"/>
                  <a:pt x="296241" y="750029"/>
                  <a:pt x="292008" y="739975"/>
                </a:cubicBezTo>
                <a:cubicBezTo>
                  <a:pt x="287775" y="729921"/>
                  <a:pt x="204166" y="612975"/>
                  <a:pt x="165008" y="543125"/>
                </a:cubicBezTo>
                <a:cubicBezTo>
                  <a:pt x="125850" y="473275"/>
                  <a:pt x="83516" y="373263"/>
                  <a:pt x="57058" y="320875"/>
                </a:cubicBezTo>
                <a:cubicBezTo>
                  <a:pt x="30600" y="268488"/>
                  <a:pt x="9433" y="233562"/>
                  <a:pt x="6258" y="228800"/>
                </a:cubicBezTo>
                <a:cubicBezTo>
                  <a:pt x="3083" y="224038"/>
                  <a:pt x="35362" y="300767"/>
                  <a:pt x="38008" y="292300"/>
                </a:cubicBezTo>
                <a:cubicBezTo>
                  <a:pt x="40654" y="283833"/>
                  <a:pt x="24250" y="222979"/>
                  <a:pt x="22133" y="178000"/>
                </a:cubicBezTo>
                <a:cubicBezTo>
                  <a:pt x="20016" y="133021"/>
                  <a:pt x="18429" y="4962"/>
                  <a:pt x="15783" y="2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B07A7B2E-6C34-09DD-6F19-5267D94B451C}"/>
              </a:ext>
            </a:extLst>
          </p:cNvPr>
          <p:cNvSpPr/>
          <p:nvPr/>
        </p:nvSpPr>
        <p:spPr>
          <a:xfrm>
            <a:off x="6841464" y="7613645"/>
            <a:ext cx="124626" cy="448200"/>
          </a:xfrm>
          <a:custGeom>
            <a:avLst/>
            <a:gdLst>
              <a:gd name="connsiteX0" fmla="*/ 661 w 124626"/>
              <a:gd name="connsiteY0" fmla="*/ 5 h 448200"/>
              <a:gd name="connsiteX1" fmla="*/ 32411 w 124626"/>
              <a:gd name="connsiteY1" fmla="*/ 209555 h 448200"/>
              <a:gd name="connsiteX2" fmla="*/ 73686 w 124626"/>
              <a:gd name="connsiteY2" fmla="*/ 298455 h 448200"/>
              <a:gd name="connsiteX3" fmla="*/ 124486 w 124626"/>
              <a:gd name="connsiteY3" fmla="*/ 447680 h 448200"/>
              <a:gd name="connsiteX4" fmla="*/ 86386 w 124626"/>
              <a:gd name="connsiteY4" fmla="*/ 342905 h 448200"/>
              <a:gd name="connsiteX5" fmla="*/ 16536 w 124626"/>
              <a:gd name="connsiteY5" fmla="*/ 215905 h 448200"/>
              <a:gd name="connsiteX6" fmla="*/ 661 w 124626"/>
              <a:gd name="connsiteY6" fmla="*/ 5 h 4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26" h="448200">
                <a:moveTo>
                  <a:pt x="661" y="5"/>
                </a:moveTo>
                <a:cubicBezTo>
                  <a:pt x="3307" y="-1053"/>
                  <a:pt x="20240" y="159813"/>
                  <a:pt x="32411" y="209555"/>
                </a:cubicBezTo>
                <a:cubicBezTo>
                  <a:pt x="44582" y="259297"/>
                  <a:pt x="58340" y="258768"/>
                  <a:pt x="73686" y="298455"/>
                </a:cubicBezTo>
                <a:cubicBezTo>
                  <a:pt x="89032" y="338142"/>
                  <a:pt x="122369" y="440272"/>
                  <a:pt x="124486" y="447680"/>
                </a:cubicBezTo>
                <a:cubicBezTo>
                  <a:pt x="126603" y="455088"/>
                  <a:pt x="104378" y="381534"/>
                  <a:pt x="86386" y="342905"/>
                </a:cubicBezTo>
                <a:cubicBezTo>
                  <a:pt x="68394" y="304276"/>
                  <a:pt x="29765" y="269351"/>
                  <a:pt x="16536" y="215905"/>
                </a:cubicBezTo>
                <a:cubicBezTo>
                  <a:pt x="3307" y="162459"/>
                  <a:pt x="-1985" y="1063"/>
                  <a:pt x="661" y="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3751136A-47D4-E560-8035-8654FA80A08A}"/>
              </a:ext>
            </a:extLst>
          </p:cNvPr>
          <p:cNvSpPr/>
          <p:nvPr/>
        </p:nvSpPr>
        <p:spPr>
          <a:xfrm>
            <a:off x="6911895" y="7839059"/>
            <a:ext cx="212828" cy="441342"/>
          </a:xfrm>
          <a:custGeom>
            <a:avLst/>
            <a:gdLst>
              <a:gd name="connsiteX0" fmla="*/ 80 w 212828"/>
              <a:gd name="connsiteY0" fmla="*/ 16 h 441342"/>
              <a:gd name="connsiteX1" fmla="*/ 66755 w 212828"/>
              <a:gd name="connsiteY1" fmla="*/ 161941 h 441342"/>
              <a:gd name="connsiteX2" fmla="*/ 111205 w 212828"/>
              <a:gd name="connsiteY2" fmla="*/ 269891 h 441342"/>
              <a:gd name="connsiteX3" fmla="*/ 212805 w 212828"/>
              <a:gd name="connsiteY3" fmla="*/ 441341 h 441342"/>
              <a:gd name="connsiteX4" fmla="*/ 101680 w 212828"/>
              <a:gd name="connsiteY4" fmla="*/ 273066 h 441342"/>
              <a:gd name="connsiteX5" fmla="*/ 54055 w 212828"/>
              <a:gd name="connsiteY5" fmla="*/ 152416 h 441342"/>
              <a:gd name="connsiteX6" fmla="*/ 80 w 212828"/>
              <a:gd name="connsiteY6" fmla="*/ 16 h 44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28" h="441342">
                <a:moveTo>
                  <a:pt x="80" y="16"/>
                </a:moveTo>
                <a:cubicBezTo>
                  <a:pt x="2197" y="1604"/>
                  <a:pt x="66755" y="161941"/>
                  <a:pt x="66755" y="161941"/>
                </a:cubicBezTo>
                <a:cubicBezTo>
                  <a:pt x="85276" y="206920"/>
                  <a:pt x="86863" y="223324"/>
                  <a:pt x="111205" y="269891"/>
                </a:cubicBezTo>
                <a:cubicBezTo>
                  <a:pt x="135547" y="316458"/>
                  <a:pt x="214392" y="440812"/>
                  <a:pt x="212805" y="441341"/>
                </a:cubicBezTo>
                <a:cubicBezTo>
                  <a:pt x="211218" y="441870"/>
                  <a:pt x="128138" y="321220"/>
                  <a:pt x="101680" y="273066"/>
                </a:cubicBezTo>
                <a:cubicBezTo>
                  <a:pt x="75222" y="224912"/>
                  <a:pt x="69930" y="192103"/>
                  <a:pt x="54055" y="152416"/>
                </a:cubicBezTo>
                <a:cubicBezTo>
                  <a:pt x="38180" y="112729"/>
                  <a:pt x="-2037" y="-1572"/>
                  <a:pt x="80" y="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6F9A43DA-BB1C-55A9-F720-97CA30FEFE43}"/>
              </a:ext>
            </a:extLst>
          </p:cNvPr>
          <p:cNvSpPr/>
          <p:nvPr/>
        </p:nvSpPr>
        <p:spPr>
          <a:xfrm>
            <a:off x="7123475" y="8359278"/>
            <a:ext cx="387186" cy="312823"/>
          </a:xfrm>
          <a:custGeom>
            <a:avLst/>
            <a:gdLst>
              <a:gd name="connsiteX0" fmla="*/ 1225 w 387186"/>
              <a:gd name="connsiteY0" fmla="*/ 497 h 312823"/>
              <a:gd name="connsiteX1" fmla="*/ 267925 w 387186"/>
              <a:gd name="connsiteY1" fmla="*/ 241797 h 312823"/>
              <a:gd name="connsiteX2" fmla="*/ 382225 w 387186"/>
              <a:gd name="connsiteY2" fmla="*/ 308472 h 312823"/>
              <a:gd name="connsiteX3" fmla="*/ 347300 w 387186"/>
              <a:gd name="connsiteY3" fmla="*/ 292597 h 312823"/>
              <a:gd name="connsiteX4" fmla="*/ 175850 w 387186"/>
              <a:gd name="connsiteY4" fmla="*/ 181472 h 312823"/>
              <a:gd name="connsiteX5" fmla="*/ 1225 w 387186"/>
              <a:gd name="connsiteY5" fmla="*/ 497 h 3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186" h="312823">
                <a:moveTo>
                  <a:pt x="1225" y="497"/>
                </a:moveTo>
                <a:cubicBezTo>
                  <a:pt x="16571" y="10551"/>
                  <a:pt x="204425" y="190468"/>
                  <a:pt x="267925" y="241797"/>
                </a:cubicBezTo>
                <a:cubicBezTo>
                  <a:pt x="331425" y="293126"/>
                  <a:pt x="368996" y="300005"/>
                  <a:pt x="382225" y="308472"/>
                </a:cubicBezTo>
                <a:cubicBezTo>
                  <a:pt x="395454" y="316939"/>
                  <a:pt x="381696" y="313764"/>
                  <a:pt x="347300" y="292597"/>
                </a:cubicBezTo>
                <a:cubicBezTo>
                  <a:pt x="312904" y="271430"/>
                  <a:pt x="233000" y="227509"/>
                  <a:pt x="175850" y="181472"/>
                </a:cubicBezTo>
                <a:cubicBezTo>
                  <a:pt x="118700" y="135435"/>
                  <a:pt x="-14121" y="-9557"/>
                  <a:pt x="1225" y="49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FD07C784-6CEB-613D-F791-825880900D0A}"/>
              </a:ext>
            </a:extLst>
          </p:cNvPr>
          <p:cNvSpPr/>
          <p:nvPr/>
        </p:nvSpPr>
        <p:spPr>
          <a:xfrm>
            <a:off x="7092617" y="8625944"/>
            <a:ext cx="325214" cy="52363"/>
          </a:xfrm>
          <a:custGeom>
            <a:avLst/>
            <a:gdLst>
              <a:gd name="connsiteX0" fmla="*/ 333 w 325214"/>
              <a:gd name="connsiteY0" fmla="*/ 35456 h 52363"/>
              <a:gd name="connsiteX1" fmla="*/ 219408 w 325214"/>
              <a:gd name="connsiteY1" fmla="*/ 51331 h 52363"/>
              <a:gd name="connsiteX2" fmla="*/ 324183 w 325214"/>
              <a:gd name="connsiteY2" fmla="*/ 531 h 52363"/>
              <a:gd name="connsiteX3" fmla="*/ 267033 w 325214"/>
              <a:gd name="connsiteY3" fmla="*/ 25931 h 52363"/>
              <a:gd name="connsiteX4" fmla="*/ 171783 w 325214"/>
              <a:gd name="connsiteY4" fmla="*/ 44981 h 52363"/>
              <a:gd name="connsiteX5" fmla="*/ 333 w 325214"/>
              <a:gd name="connsiteY5" fmla="*/ 35456 h 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214" h="52363">
                <a:moveTo>
                  <a:pt x="333" y="35456"/>
                </a:moveTo>
                <a:cubicBezTo>
                  <a:pt x="8270" y="36514"/>
                  <a:pt x="165433" y="57152"/>
                  <a:pt x="219408" y="51331"/>
                </a:cubicBezTo>
                <a:cubicBezTo>
                  <a:pt x="273383" y="45510"/>
                  <a:pt x="316246" y="4764"/>
                  <a:pt x="324183" y="531"/>
                </a:cubicBezTo>
                <a:cubicBezTo>
                  <a:pt x="332120" y="-3702"/>
                  <a:pt x="292433" y="18523"/>
                  <a:pt x="267033" y="25931"/>
                </a:cubicBezTo>
                <a:cubicBezTo>
                  <a:pt x="241633" y="33339"/>
                  <a:pt x="215175" y="40748"/>
                  <a:pt x="171783" y="44981"/>
                </a:cubicBezTo>
                <a:cubicBezTo>
                  <a:pt x="128391" y="49214"/>
                  <a:pt x="-7604" y="34398"/>
                  <a:pt x="333" y="354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27169F15-3186-3B4C-E0CA-2C8A00E02D15}"/>
              </a:ext>
            </a:extLst>
          </p:cNvPr>
          <p:cNvSpPr/>
          <p:nvPr/>
        </p:nvSpPr>
        <p:spPr>
          <a:xfrm>
            <a:off x="7200326" y="8562851"/>
            <a:ext cx="108804" cy="140104"/>
          </a:xfrm>
          <a:custGeom>
            <a:avLst/>
            <a:gdLst>
              <a:gd name="connsiteX0" fmla="*/ 108524 w 108804"/>
              <a:gd name="connsiteY0" fmla="*/ 124 h 140104"/>
              <a:gd name="connsiteX1" fmla="*/ 13274 w 108804"/>
              <a:gd name="connsiteY1" fmla="*/ 95374 h 140104"/>
              <a:gd name="connsiteX2" fmla="*/ 3749 w 108804"/>
              <a:gd name="connsiteY2" fmla="*/ 139824 h 140104"/>
              <a:gd name="connsiteX3" fmla="*/ 41849 w 108804"/>
              <a:gd name="connsiteY3" fmla="*/ 76324 h 140104"/>
              <a:gd name="connsiteX4" fmla="*/ 108524 w 108804"/>
              <a:gd name="connsiteY4" fmla="*/ 124 h 1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04" h="140104">
                <a:moveTo>
                  <a:pt x="108524" y="124"/>
                </a:moveTo>
                <a:cubicBezTo>
                  <a:pt x="103762" y="3299"/>
                  <a:pt x="30736" y="72091"/>
                  <a:pt x="13274" y="95374"/>
                </a:cubicBezTo>
                <a:cubicBezTo>
                  <a:pt x="-4189" y="118657"/>
                  <a:pt x="-1013" y="142999"/>
                  <a:pt x="3749" y="139824"/>
                </a:cubicBezTo>
                <a:cubicBezTo>
                  <a:pt x="8511" y="136649"/>
                  <a:pt x="27561" y="97491"/>
                  <a:pt x="41849" y="76324"/>
                </a:cubicBezTo>
                <a:cubicBezTo>
                  <a:pt x="56136" y="55157"/>
                  <a:pt x="113286" y="-3051"/>
                  <a:pt x="108524" y="1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8CD4C534-1D53-34ED-150B-BD511A9123C7}"/>
              </a:ext>
            </a:extLst>
          </p:cNvPr>
          <p:cNvSpPr/>
          <p:nvPr/>
        </p:nvSpPr>
        <p:spPr>
          <a:xfrm>
            <a:off x="7235441" y="8642322"/>
            <a:ext cx="236434" cy="63608"/>
          </a:xfrm>
          <a:custGeom>
            <a:avLst/>
            <a:gdLst>
              <a:gd name="connsiteX0" fmla="*/ 384 w 236434"/>
              <a:gd name="connsiteY0" fmla="*/ 63528 h 63608"/>
              <a:gd name="connsiteX1" fmla="*/ 133734 w 236434"/>
              <a:gd name="connsiteY1" fmla="*/ 44478 h 63608"/>
              <a:gd name="connsiteX2" fmla="*/ 235334 w 236434"/>
              <a:gd name="connsiteY2" fmla="*/ 28 h 63608"/>
              <a:gd name="connsiteX3" fmla="*/ 178184 w 236434"/>
              <a:gd name="connsiteY3" fmla="*/ 38128 h 63608"/>
              <a:gd name="connsiteX4" fmla="*/ 384 w 236434"/>
              <a:gd name="connsiteY4" fmla="*/ 63528 h 6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34" h="63608">
                <a:moveTo>
                  <a:pt x="384" y="63528"/>
                </a:moveTo>
                <a:cubicBezTo>
                  <a:pt x="-7024" y="64586"/>
                  <a:pt x="94576" y="55061"/>
                  <a:pt x="133734" y="44478"/>
                </a:cubicBezTo>
                <a:cubicBezTo>
                  <a:pt x="172892" y="33895"/>
                  <a:pt x="227926" y="1086"/>
                  <a:pt x="235334" y="28"/>
                </a:cubicBezTo>
                <a:cubicBezTo>
                  <a:pt x="242742" y="-1030"/>
                  <a:pt x="211522" y="28074"/>
                  <a:pt x="178184" y="38128"/>
                </a:cubicBezTo>
                <a:cubicBezTo>
                  <a:pt x="144846" y="48182"/>
                  <a:pt x="7792" y="62470"/>
                  <a:pt x="384" y="635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40DE875C-8113-0350-75A5-30C9744EB81F}"/>
              </a:ext>
            </a:extLst>
          </p:cNvPr>
          <p:cNvSpPr/>
          <p:nvPr/>
        </p:nvSpPr>
        <p:spPr>
          <a:xfrm>
            <a:off x="7092670" y="8264517"/>
            <a:ext cx="530517" cy="371027"/>
          </a:xfrm>
          <a:custGeom>
            <a:avLst/>
            <a:gdLst>
              <a:gd name="connsiteX0" fmla="*/ 280 w 530517"/>
              <a:gd name="connsiteY0" fmla="*/ 8 h 371027"/>
              <a:gd name="connsiteX1" fmla="*/ 130455 w 530517"/>
              <a:gd name="connsiteY1" fmla="*/ 136533 h 371027"/>
              <a:gd name="connsiteX2" fmla="*/ 298730 w 530517"/>
              <a:gd name="connsiteY2" fmla="*/ 250833 h 371027"/>
              <a:gd name="connsiteX3" fmla="*/ 393980 w 530517"/>
              <a:gd name="connsiteY3" fmla="*/ 336558 h 371027"/>
              <a:gd name="connsiteX4" fmla="*/ 444780 w 530517"/>
              <a:gd name="connsiteY4" fmla="*/ 365133 h 371027"/>
              <a:gd name="connsiteX5" fmla="*/ 530505 w 530517"/>
              <a:gd name="connsiteY5" fmla="*/ 368308 h 371027"/>
              <a:gd name="connsiteX6" fmla="*/ 438430 w 530517"/>
              <a:gd name="connsiteY6" fmla="*/ 333383 h 371027"/>
              <a:gd name="connsiteX7" fmla="*/ 225705 w 530517"/>
              <a:gd name="connsiteY7" fmla="*/ 212733 h 371027"/>
              <a:gd name="connsiteX8" fmla="*/ 149505 w 530517"/>
              <a:gd name="connsiteY8" fmla="*/ 114308 h 371027"/>
              <a:gd name="connsiteX9" fmla="*/ 165380 w 530517"/>
              <a:gd name="connsiteY9" fmla="*/ 142883 h 371027"/>
              <a:gd name="connsiteX10" fmla="*/ 280 w 530517"/>
              <a:gd name="connsiteY10" fmla="*/ 8 h 37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0517" h="371027">
                <a:moveTo>
                  <a:pt x="280" y="8"/>
                </a:moveTo>
                <a:cubicBezTo>
                  <a:pt x="-5541" y="-1050"/>
                  <a:pt x="80713" y="94729"/>
                  <a:pt x="130455" y="136533"/>
                </a:cubicBezTo>
                <a:cubicBezTo>
                  <a:pt x="180197" y="178337"/>
                  <a:pt x="254809" y="217496"/>
                  <a:pt x="298730" y="250833"/>
                </a:cubicBezTo>
                <a:cubicBezTo>
                  <a:pt x="342651" y="284171"/>
                  <a:pt x="369638" y="317508"/>
                  <a:pt x="393980" y="336558"/>
                </a:cubicBezTo>
                <a:cubicBezTo>
                  <a:pt x="418322" y="355608"/>
                  <a:pt x="422026" y="359841"/>
                  <a:pt x="444780" y="365133"/>
                </a:cubicBezTo>
                <a:cubicBezTo>
                  <a:pt x="467534" y="370425"/>
                  <a:pt x="531563" y="373599"/>
                  <a:pt x="530505" y="368308"/>
                </a:cubicBezTo>
                <a:cubicBezTo>
                  <a:pt x="529447" y="363017"/>
                  <a:pt x="489230" y="359312"/>
                  <a:pt x="438430" y="333383"/>
                </a:cubicBezTo>
                <a:cubicBezTo>
                  <a:pt x="387630" y="307454"/>
                  <a:pt x="273859" y="249245"/>
                  <a:pt x="225705" y="212733"/>
                </a:cubicBezTo>
                <a:cubicBezTo>
                  <a:pt x="177551" y="176221"/>
                  <a:pt x="159559" y="125950"/>
                  <a:pt x="149505" y="114308"/>
                </a:cubicBezTo>
                <a:cubicBezTo>
                  <a:pt x="139451" y="102666"/>
                  <a:pt x="186547" y="159287"/>
                  <a:pt x="165380" y="142883"/>
                </a:cubicBezTo>
                <a:cubicBezTo>
                  <a:pt x="144213" y="126479"/>
                  <a:pt x="6101" y="1066"/>
                  <a:pt x="280" y="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1AFB3A45-D26A-53DC-B29B-69652636CCD1}"/>
              </a:ext>
            </a:extLst>
          </p:cNvPr>
          <p:cNvSpPr/>
          <p:nvPr/>
        </p:nvSpPr>
        <p:spPr>
          <a:xfrm>
            <a:off x="7627488" y="4216551"/>
            <a:ext cx="321771" cy="385753"/>
          </a:xfrm>
          <a:custGeom>
            <a:avLst/>
            <a:gdLst>
              <a:gd name="connsiteX0" fmla="*/ 319537 w 321771"/>
              <a:gd name="connsiteY0" fmla="*/ 6199 h 385753"/>
              <a:gd name="connsiteX1" fmla="*/ 97287 w 321771"/>
              <a:gd name="connsiteY1" fmla="*/ 177649 h 385753"/>
              <a:gd name="connsiteX2" fmla="*/ 2037 w 321771"/>
              <a:gd name="connsiteY2" fmla="*/ 384024 h 385753"/>
              <a:gd name="connsiteX3" fmla="*/ 36962 w 321771"/>
              <a:gd name="connsiteY3" fmla="*/ 272899 h 385753"/>
              <a:gd name="connsiteX4" fmla="*/ 94112 w 321771"/>
              <a:gd name="connsiteY4" fmla="*/ 209399 h 385753"/>
              <a:gd name="connsiteX5" fmla="*/ 217937 w 321771"/>
              <a:gd name="connsiteY5" fmla="*/ 85574 h 385753"/>
              <a:gd name="connsiteX6" fmla="*/ 163962 w 321771"/>
              <a:gd name="connsiteY6" fmla="*/ 117324 h 385753"/>
              <a:gd name="connsiteX7" fmla="*/ 211587 w 321771"/>
              <a:gd name="connsiteY7" fmla="*/ 44299 h 385753"/>
              <a:gd name="connsiteX8" fmla="*/ 319537 w 321771"/>
              <a:gd name="connsiteY8" fmla="*/ 6199 h 38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771" h="385753">
                <a:moveTo>
                  <a:pt x="319537" y="6199"/>
                </a:moveTo>
                <a:cubicBezTo>
                  <a:pt x="300487" y="28424"/>
                  <a:pt x="150204" y="114678"/>
                  <a:pt x="97287" y="177649"/>
                </a:cubicBezTo>
                <a:cubicBezTo>
                  <a:pt x="44370" y="240620"/>
                  <a:pt x="12091" y="368149"/>
                  <a:pt x="2037" y="384024"/>
                </a:cubicBezTo>
                <a:cubicBezTo>
                  <a:pt x="-8017" y="399899"/>
                  <a:pt x="21616" y="302003"/>
                  <a:pt x="36962" y="272899"/>
                </a:cubicBezTo>
                <a:cubicBezTo>
                  <a:pt x="52308" y="243795"/>
                  <a:pt x="63950" y="240620"/>
                  <a:pt x="94112" y="209399"/>
                </a:cubicBezTo>
                <a:cubicBezTo>
                  <a:pt x="124274" y="178178"/>
                  <a:pt x="206295" y="100920"/>
                  <a:pt x="217937" y="85574"/>
                </a:cubicBezTo>
                <a:cubicBezTo>
                  <a:pt x="229579" y="70228"/>
                  <a:pt x="165020" y="124203"/>
                  <a:pt x="163962" y="117324"/>
                </a:cubicBezTo>
                <a:cubicBezTo>
                  <a:pt x="162904" y="110445"/>
                  <a:pt x="193066" y="61232"/>
                  <a:pt x="211587" y="44299"/>
                </a:cubicBezTo>
                <a:cubicBezTo>
                  <a:pt x="230108" y="27366"/>
                  <a:pt x="338587" y="-16026"/>
                  <a:pt x="319537" y="61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E639F8A2-2115-AF4F-1B0E-A4A72871F612}"/>
              </a:ext>
            </a:extLst>
          </p:cNvPr>
          <p:cNvSpPr/>
          <p:nvPr/>
        </p:nvSpPr>
        <p:spPr>
          <a:xfrm>
            <a:off x="7458022" y="4599374"/>
            <a:ext cx="177914" cy="579581"/>
          </a:xfrm>
          <a:custGeom>
            <a:avLst/>
            <a:gdLst>
              <a:gd name="connsiteX0" fmla="*/ 177853 w 177914"/>
              <a:gd name="connsiteY0" fmla="*/ 1201 h 579581"/>
              <a:gd name="connsiteX1" fmla="*/ 88953 w 177914"/>
              <a:gd name="connsiteY1" fmla="*/ 258376 h 579581"/>
              <a:gd name="connsiteX2" fmla="*/ 53 w 177914"/>
              <a:gd name="connsiteY2" fmla="*/ 579051 h 579581"/>
              <a:gd name="connsiteX3" fmla="*/ 101653 w 177914"/>
              <a:gd name="connsiteY3" fmla="*/ 179001 h 579581"/>
              <a:gd name="connsiteX4" fmla="*/ 177853 w 177914"/>
              <a:gd name="connsiteY4" fmla="*/ 1201 h 57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14" h="579581">
                <a:moveTo>
                  <a:pt x="177853" y="1201"/>
                </a:moveTo>
                <a:cubicBezTo>
                  <a:pt x="175736" y="14430"/>
                  <a:pt x="118586" y="162068"/>
                  <a:pt x="88953" y="258376"/>
                </a:cubicBezTo>
                <a:cubicBezTo>
                  <a:pt x="59320" y="354684"/>
                  <a:pt x="-2064" y="592280"/>
                  <a:pt x="53" y="579051"/>
                </a:cubicBezTo>
                <a:cubicBezTo>
                  <a:pt x="2170" y="565822"/>
                  <a:pt x="76782" y="271605"/>
                  <a:pt x="101653" y="179001"/>
                </a:cubicBezTo>
                <a:cubicBezTo>
                  <a:pt x="126524" y="86397"/>
                  <a:pt x="179970" y="-12028"/>
                  <a:pt x="177853" y="12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58D2FA88-6165-3EB8-E1B1-522851205739}"/>
              </a:ext>
            </a:extLst>
          </p:cNvPr>
          <p:cNvSpPr/>
          <p:nvPr/>
        </p:nvSpPr>
        <p:spPr>
          <a:xfrm>
            <a:off x="7266387" y="5127526"/>
            <a:ext cx="217090" cy="566472"/>
          </a:xfrm>
          <a:custGeom>
            <a:avLst/>
            <a:gdLst>
              <a:gd name="connsiteX0" fmla="*/ 217088 w 217090"/>
              <a:gd name="connsiteY0" fmla="*/ 99 h 566472"/>
              <a:gd name="connsiteX1" fmla="*/ 109138 w 217090"/>
              <a:gd name="connsiteY1" fmla="*/ 292199 h 566472"/>
              <a:gd name="connsiteX2" fmla="*/ 1188 w 217090"/>
              <a:gd name="connsiteY2" fmla="*/ 565249 h 566472"/>
              <a:gd name="connsiteX3" fmla="*/ 55163 w 217090"/>
              <a:gd name="connsiteY3" fmla="*/ 387449 h 566472"/>
              <a:gd name="connsiteX4" fmla="*/ 112313 w 217090"/>
              <a:gd name="connsiteY4" fmla="*/ 260449 h 566472"/>
              <a:gd name="connsiteX5" fmla="*/ 217088 w 217090"/>
              <a:gd name="connsiteY5" fmla="*/ 99 h 56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090" h="566472">
                <a:moveTo>
                  <a:pt x="217088" y="99"/>
                </a:moveTo>
                <a:cubicBezTo>
                  <a:pt x="216559" y="5391"/>
                  <a:pt x="145121" y="198007"/>
                  <a:pt x="109138" y="292199"/>
                </a:cubicBezTo>
                <a:cubicBezTo>
                  <a:pt x="73155" y="386391"/>
                  <a:pt x="10184" y="549374"/>
                  <a:pt x="1188" y="565249"/>
                </a:cubicBezTo>
                <a:cubicBezTo>
                  <a:pt x="-7808" y="581124"/>
                  <a:pt x="36642" y="438249"/>
                  <a:pt x="55163" y="387449"/>
                </a:cubicBezTo>
                <a:cubicBezTo>
                  <a:pt x="73684" y="336649"/>
                  <a:pt x="88500" y="318128"/>
                  <a:pt x="112313" y="260449"/>
                </a:cubicBezTo>
                <a:cubicBezTo>
                  <a:pt x="136125" y="202770"/>
                  <a:pt x="217617" y="-5193"/>
                  <a:pt x="217088" y="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CB7D0550-510D-930E-C177-DAF655C75D20}"/>
              </a:ext>
            </a:extLst>
          </p:cNvPr>
          <p:cNvSpPr/>
          <p:nvPr/>
        </p:nvSpPr>
        <p:spPr>
          <a:xfrm>
            <a:off x="7096117" y="5688455"/>
            <a:ext cx="182552" cy="550834"/>
          </a:xfrm>
          <a:custGeom>
            <a:avLst/>
            <a:gdLst>
              <a:gd name="connsiteX0" fmla="*/ 174633 w 182552"/>
              <a:gd name="connsiteY0" fmla="*/ 7495 h 550834"/>
              <a:gd name="connsiteX1" fmla="*/ 98433 w 182552"/>
              <a:gd name="connsiteY1" fmla="*/ 267845 h 550834"/>
              <a:gd name="connsiteX2" fmla="*/ 41283 w 182552"/>
              <a:gd name="connsiteY2" fmla="*/ 429770 h 550834"/>
              <a:gd name="connsiteX3" fmla="*/ 8 w 182552"/>
              <a:gd name="connsiteY3" fmla="*/ 550420 h 550834"/>
              <a:gd name="connsiteX4" fmla="*/ 44458 w 182552"/>
              <a:gd name="connsiteY4" fmla="*/ 388495 h 550834"/>
              <a:gd name="connsiteX5" fmla="*/ 165108 w 182552"/>
              <a:gd name="connsiteY5" fmla="*/ 96395 h 550834"/>
              <a:gd name="connsiteX6" fmla="*/ 174633 w 182552"/>
              <a:gd name="connsiteY6" fmla="*/ 7495 h 55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52" h="550834">
                <a:moveTo>
                  <a:pt x="174633" y="7495"/>
                </a:moveTo>
                <a:cubicBezTo>
                  <a:pt x="163521" y="36070"/>
                  <a:pt x="120658" y="197466"/>
                  <a:pt x="98433" y="267845"/>
                </a:cubicBezTo>
                <a:cubicBezTo>
                  <a:pt x="76208" y="338224"/>
                  <a:pt x="57687" y="382674"/>
                  <a:pt x="41283" y="429770"/>
                </a:cubicBezTo>
                <a:cubicBezTo>
                  <a:pt x="24879" y="476866"/>
                  <a:pt x="-521" y="557299"/>
                  <a:pt x="8" y="550420"/>
                </a:cubicBezTo>
                <a:cubicBezTo>
                  <a:pt x="537" y="543541"/>
                  <a:pt x="16941" y="464166"/>
                  <a:pt x="44458" y="388495"/>
                </a:cubicBezTo>
                <a:cubicBezTo>
                  <a:pt x="71975" y="312824"/>
                  <a:pt x="142883" y="155662"/>
                  <a:pt x="165108" y="96395"/>
                </a:cubicBezTo>
                <a:cubicBezTo>
                  <a:pt x="187333" y="37128"/>
                  <a:pt x="185745" y="-21080"/>
                  <a:pt x="174633" y="74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8F5AC5E0-C672-7C9C-689A-4FB7EC165385}"/>
              </a:ext>
            </a:extLst>
          </p:cNvPr>
          <p:cNvSpPr/>
          <p:nvPr/>
        </p:nvSpPr>
        <p:spPr>
          <a:xfrm>
            <a:off x="7084205" y="6246507"/>
            <a:ext cx="63985" cy="577969"/>
          </a:xfrm>
          <a:custGeom>
            <a:avLst/>
            <a:gdLst>
              <a:gd name="connsiteX0" fmla="*/ 43670 w 63985"/>
              <a:gd name="connsiteY0" fmla="*/ 1893 h 577969"/>
              <a:gd name="connsiteX1" fmla="*/ 15095 w 63985"/>
              <a:gd name="connsiteY1" fmla="*/ 370193 h 577969"/>
              <a:gd name="connsiteX2" fmla="*/ 2395 w 63985"/>
              <a:gd name="connsiteY2" fmla="*/ 570218 h 577969"/>
              <a:gd name="connsiteX3" fmla="*/ 62720 w 63985"/>
              <a:gd name="connsiteY3" fmla="*/ 109843 h 577969"/>
              <a:gd name="connsiteX4" fmla="*/ 43670 w 63985"/>
              <a:gd name="connsiteY4" fmla="*/ 220968 h 577969"/>
              <a:gd name="connsiteX5" fmla="*/ 43670 w 63985"/>
              <a:gd name="connsiteY5" fmla="*/ 1893 h 57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85" h="577969">
                <a:moveTo>
                  <a:pt x="43670" y="1893"/>
                </a:moveTo>
                <a:cubicBezTo>
                  <a:pt x="38908" y="26764"/>
                  <a:pt x="21974" y="275472"/>
                  <a:pt x="15095" y="370193"/>
                </a:cubicBezTo>
                <a:cubicBezTo>
                  <a:pt x="8216" y="464914"/>
                  <a:pt x="-5543" y="613610"/>
                  <a:pt x="2395" y="570218"/>
                </a:cubicBezTo>
                <a:cubicBezTo>
                  <a:pt x="10333" y="526826"/>
                  <a:pt x="55841" y="168051"/>
                  <a:pt x="62720" y="109843"/>
                </a:cubicBezTo>
                <a:cubicBezTo>
                  <a:pt x="69599" y="51635"/>
                  <a:pt x="46316" y="236843"/>
                  <a:pt x="43670" y="220968"/>
                </a:cubicBezTo>
                <a:cubicBezTo>
                  <a:pt x="41024" y="205093"/>
                  <a:pt x="48432" y="-22978"/>
                  <a:pt x="43670" y="18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B30947B2-CBDB-554F-C7E8-325C742CB1C8}"/>
              </a:ext>
            </a:extLst>
          </p:cNvPr>
          <p:cNvSpPr/>
          <p:nvPr/>
        </p:nvSpPr>
        <p:spPr>
          <a:xfrm>
            <a:off x="6990718" y="6879777"/>
            <a:ext cx="77048" cy="346569"/>
          </a:xfrm>
          <a:custGeom>
            <a:avLst/>
            <a:gdLst>
              <a:gd name="connsiteX0" fmla="*/ 76832 w 77048"/>
              <a:gd name="connsiteY0" fmla="*/ 448 h 346569"/>
              <a:gd name="connsiteX1" fmla="*/ 26032 w 77048"/>
              <a:gd name="connsiteY1" fmla="*/ 133798 h 346569"/>
              <a:gd name="connsiteX2" fmla="*/ 19682 w 77048"/>
              <a:gd name="connsiteY2" fmla="*/ 168723 h 346569"/>
              <a:gd name="connsiteX3" fmla="*/ 13332 w 77048"/>
              <a:gd name="connsiteY3" fmla="*/ 346523 h 346569"/>
              <a:gd name="connsiteX4" fmla="*/ 3807 w 77048"/>
              <a:gd name="connsiteY4" fmla="*/ 184598 h 346569"/>
              <a:gd name="connsiteX5" fmla="*/ 76832 w 77048"/>
              <a:gd name="connsiteY5" fmla="*/ 448 h 3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48" h="346569">
                <a:moveTo>
                  <a:pt x="76832" y="448"/>
                </a:moveTo>
                <a:cubicBezTo>
                  <a:pt x="80536" y="-8019"/>
                  <a:pt x="35557" y="105752"/>
                  <a:pt x="26032" y="133798"/>
                </a:cubicBezTo>
                <a:cubicBezTo>
                  <a:pt x="16507" y="161844"/>
                  <a:pt x="21799" y="133269"/>
                  <a:pt x="19682" y="168723"/>
                </a:cubicBezTo>
                <a:cubicBezTo>
                  <a:pt x="17565" y="204177"/>
                  <a:pt x="15978" y="343877"/>
                  <a:pt x="13332" y="346523"/>
                </a:cubicBezTo>
                <a:cubicBezTo>
                  <a:pt x="10686" y="349169"/>
                  <a:pt x="-7835" y="238044"/>
                  <a:pt x="3807" y="184598"/>
                </a:cubicBezTo>
                <a:cubicBezTo>
                  <a:pt x="15449" y="131152"/>
                  <a:pt x="73128" y="8915"/>
                  <a:pt x="76832" y="4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860D0EE5-A958-DE9D-D6EA-5993D5BA7710}"/>
              </a:ext>
            </a:extLst>
          </p:cNvPr>
          <p:cNvSpPr/>
          <p:nvPr/>
        </p:nvSpPr>
        <p:spPr>
          <a:xfrm>
            <a:off x="6862699" y="7337248"/>
            <a:ext cx="65184" cy="463404"/>
          </a:xfrm>
          <a:custGeom>
            <a:avLst/>
            <a:gdLst>
              <a:gd name="connsiteX0" fmla="*/ 65151 w 65184"/>
              <a:gd name="connsiteY0" fmla="*/ 177 h 463404"/>
              <a:gd name="connsiteX1" fmla="*/ 33401 w 65184"/>
              <a:gd name="connsiteY1" fmla="*/ 171627 h 463404"/>
              <a:gd name="connsiteX2" fmla="*/ 14351 w 65184"/>
              <a:gd name="connsiteY2" fmla="*/ 298627 h 463404"/>
              <a:gd name="connsiteX3" fmla="*/ 23876 w 65184"/>
              <a:gd name="connsiteY3" fmla="*/ 460552 h 463404"/>
              <a:gd name="connsiteX4" fmla="*/ 4826 w 65184"/>
              <a:gd name="connsiteY4" fmla="*/ 152577 h 463404"/>
              <a:gd name="connsiteX5" fmla="*/ 1651 w 65184"/>
              <a:gd name="connsiteY5" fmla="*/ 212902 h 463404"/>
              <a:gd name="connsiteX6" fmla="*/ 27051 w 65184"/>
              <a:gd name="connsiteY6" fmla="*/ 139877 h 463404"/>
              <a:gd name="connsiteX7" fmla="*/ 65151 w 65184"/>
              <a:gd name="connsiteY7" fmla="*/ 177 h 46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84" h="463404">
                <a:moveTo>
                  <a:pt x="65151" y="177"/>
                </a:moveTo>
                <a:cubicBezTo>
                  <a:pt x="66209" y="5468"/>
                  <a:pt x="41868" y="121885"/>
                  <a:pt x="33401" y="171627"/>
                </a:cubicBezTo>
                <a:cubicBezTo>
                  <a:pt x="24934" y="221369"/>
                  <a:pt x="15938" y="250473"/>
                  <a:pt x="14351" y="298627"/>
                </a:cubicBezTo>
                <a:cubicBezTo>
                  <a:pt x="12764" y="346781"/>
                  <a:pt x="25463" y="484894"/>
                  <a:pt x="23876" y="460552"/>
                </a:cubicBezTo>
                <a:cubicBezTo>
                  <a:pt x="22288" y="436210"/>
                  <a:pt x="8530" y="193852"/>
                  <a:pt x="4826" y="152577"/>
                </a:cubicBezTo>
                <a:cubicBezTo>
                  <a:pt x="1122" y="111302"/>
                  <a:pt x="-2053" y="215019"/>
                  <a:pt x="1651" y="212902"/>
                </a:cubicBezTo>
                <a:cubicBezTo>
                  <a:pt x="5355" y="210785"/>
                  <a:pt x="14880" y="170039"/>
                  <a:pt x="27051" y="139877"/>
                </a:cubicBezTo>
                <a:cubicBezTo>
                  <a:pt x="39222" y="109715"/>
                  <a:pt x="64093" y="-5114"/>
                  <a:pt x="65151" y="1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E7220ABD-68EB-95C7-ACDD-D3B452661370}"/>
              </a:ext>
            </a:extLst>
          </p:cNvPr>
          <p:cNvSpPr/>
          <p:nvPr/>
        </p:nvSpPr>
        <p:spPr>
          <a:xfrm>
            <a:off x="8035917" y="7864235"/>
            <a:ext cx="161935" cy="426110"/>
          </a:xfrm>
          <a:custGeom>
            <a:avLst/>
            <a:gdLst>
              <a:gd name="connsiteX0" fmla="*/ 161933 w 161935"/>
              <a:gd name="connsiteY0" fmla="*/ 240 h 426110"/>
              <a:gd name="connsiteX1" fmla="*/ 53983 w 161935"/>
              <a:gd name="connsiteY1" fmla="*/ 270115 h 426110"/>
              <a:gd name="connsiteX2" fmla="*/ 8 w 161935"/>
              <a:gd name="connsiteY2" fmla="*/ 425690 h 426110"/>
              <a:gd name="connsiteX3" fmla="*/ 50808 w 161935"/>
              <a:gd name="connsiteY3" fmla="*/ 225665 h 426110"/>
              <a:gd name="connsiteX4" fmla="*/ 161933 w 161935"/>
              <a:gd name="connsiteY4" fmla="*/ 240 h 42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35" h="426110">
                <a:moveTo>
                  <a:pt x="161933" y="240"/>
                </a:moveTo>
                <a:cubicBezTo>
                  <a:pt x="162462" y="7648"/>
                  <a:pt x="80970" y="199207"/>
                  <a:pt x="53983" y="270115"/>
                </a:cubicBezTo>
                <a:cubicBezTo>
                  <a:pt x="26996" y="341023"/>
                  <a:pt x="537" y="433098"/>
                  <a:pt x="8" y="425690"/>
                </a:cubicBezTo>
                <a:cubicBezTo>
                  <a:pt x="-521" y="418282"/>
                  <a:pt x="24350" y="292869"/>
                  <a:pt x="50808" y="225665"/>
                </a:cubicBezTo>
                <a:cubicBezTo>
                  <a:pt x="77266" y="158461"/>
                  <a:pt x="161404" y="-7168"/>
                  <a:pt x="161933" y="2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DDC84E41-02E8-03C2-726F-396504C934DF}"/>
              </a:ext>
            </a:extLst>
          </p:cNvPr>
          <p:cNvSpPr/>
          <p:nvPr/>
        </p:nvSpPr>
        <p:spPr>
          <a:xfrm>
            <a:off x="7510281" y="8251579"/>
            <a:ext cx="522473" cy="340157"/>
          </a:xfrm>
          <a:custGeom>
            <a:avLst/>
            <a:gdLst>
              <a:gd name="connsiteX0" fmla="*/ 522469 w 522473"/>
              <a:gd name="connsiteY0" fmla="*/ 246 h 340157"/>
              <a:gd name="connsiteX1" fmla="*/ 452619 w 522473"/>
              <a:gd name="connsiteY1" fmla="*/ 133596 h 340157"/>
              <a:gd name="connsiteX2" fmla="*/ 354194 w 522473"/>
              <a:gd name="connsiteY2" fmla="*/ 244721 h 340157"/>
              <a:gd name="connsiteX3" fmla="*/ 227194 w 522473"/>
              <a:gd name="connsiteY3" fmla="*/ 320921 h 340157"/>
              <a:gd name="connsiteX4" fmla="*/ 71619 w 522473"/>
              <a:gd name="connsiteY4" fmla="*/ 339971 h 340157"/>
              <a:gd name="connsiteX5" fmla="*/ 1769 w 522473"/>
              <a:gd name="connsiteY5" fmla="*/ 330446 h 340157"/>
              <a:gd name="connsiteX6" fmla="*/ 138294 w 522473"/>
              <a:gd name="connsiteY6" fmla="*/ 327271 h 340157"/>
              <a:gd name="connsiteX7" fmla="*/ 325619 w 522473"/>
              <a:gd name="connsiteY7" fmla="*/ 257421 h 340157"/>
              <a:gd name="connsiteX8" fmla="*/ 436744 w 522473"/>
              <a:gd name="connsiteY8" fmla="*/ 149471 h 340157"/>
              <a:gd name="connsiteX9" fmla="*/ 449444 w 522473"/>
              <a:gd name="connsiteY9" fmla="*/ 101846 h 340157"/>
              <a:gd name="connsiteX10" fmla="*/ 522469 w 522473"/>
              <a:gd name="connsiteY10" fmla="*/ 246 h 34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473" h="340157">
                <a:moveTo>
                  <a:pt x="522469" y="246"/>
                </a:moveTo>
                <a:cubicBezTo>
                  <a:pt x="522998" y="5538"/>
                  <a:pt x="480665" y="92850"/>
                  <a:pt x="452619" y="133596"/>
                </a:cubicBezTo>
                <a:cubicBezTo>
                  <a:pt x="424573" y="174342"/>
                  <a:pt x="391765" y="213500"/>
                  <a:pt x="354194" y="244721"/>
                </a:cubicBezTo>
                <a:cubicBezTo>
                  <a:pt x="316623" y="275942"/>
                  <a:pt x="274290" y="305046"/>
                  <a:pt x="227194" y="320921"/>
                </a:cubicBezTo>
                <a:cubicBezTo>
                  <a:pt x="180098" y="336796"/>
                  <a:pt x="109190" y="338384"/>
                  <a:pt x="71619" y="339971"/>
                </a:cubicBezTo>
                <a:cubicBezTo>
                  <a:pt x="34048" y="341558"/>
                  <a:pt x="-9343" y="332563"/>
                  <a:pt x="1769" y="330446"/>
                </a:cubicBezTo>
                <a:cubicBezTo>
                  <a:pt x="12881" y="328329"/>
                  <a:pt x="84319" y="339442"/>
                  <a:pt x="138294" y="327271"/>
                </a:cubicBezTo>
                <a:cubicBezTo>
                  <a:pt x="192269" y="315100"/>
                  <a:pt x="275877" y="287054"/>
                  <a:pt x="325619" y="257421"/>
                </a:cubicBezTo>
                <a:cubicBezTo>
                  <a:pt x="375361" y="227788"/>
                  <a:pt x="416106" y="175400"/>
                  <a:pt x="436744" y="149471"/>
                </a:cubicBezTo>
                <a:cubicBezTo>
                  <a:pt x="457381" y="123542"/>
                  <a:pt x="431981" y="127246"/>
                  <a:pt x="449444" y="101846"/>
                </a:cubicBezTo>
                <a:cubicBezTo>
                  <a:pt x="466907" y="76446"/>
                  <a:pt x="521940" y="-5046"/>
                  <a:pt x="522469" y="2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03EF2224-2782-ECD2-5FEB-A9DAFA71BA9B}"/>
              </a:ext>
            </a:extLst>
          </p:cNvPr>
          <p:cNvSpPr/>
          <p:nvPr/>
        </p:nvSpPr>
        <p:spPr>
          <a:xfrm>
            <a:off x="8223598" y="6646879"/>
            <a:ext cx="255465" cy="1211266"/>
          </a:xfrm>
          <a:custGeom>
            <a:avLst/>
            <a:gdLst>
              <a:gd name="connsiteX0" fmla="*/ 250477 w 255465"/>
              <a:gd name="connsiteY0" fmla="*/ 14271 h 1211266"/>
              <a:gd name="connsiteX1" fmla="*/ 113952 w 255465"/>
              <a:gd name="connsiteY1" fmla="*/ 566721 h 1211266"/>
              <a:gd name="connsiteX2" fmla="*/ 129827 w 255465"/>
              <a:gd name="connsiteY2" fmla="*/ 490521 h 1211266"/>
              <a:gd name="connsiteX3" fmla="*/ 75852 w 255465"/>
              <a:gd name="connsiteY3" fmla="*/ 642921 h 1211266"/>
              <a:gd name="connsiteX4" fmla="*/ 25052 w 255465"/>
              <a:gd name="connsiteY4" fmla="*/ 1033446 h 1211266"/>
              <a:gd name="connsiteX5" fmla="*/ 2827 w 255465"/>
              <a:gd name="connsiteY5" fmla="*/ 1211246 h 1211266"/>
              <a:gd name="connsiteX6" fmla="*/ 12352 w 255465"/>
              <a:gd name="connsiteY6" fmla="*/ 1042971 h 1211266"/>
              <a:gd name="connsiteX7" fmla="*/ 110777 w 255465"/>
              <a:gd name="connsiteY7" fmla="*/ 750871 h 1211266"/>
              <a:gd name="connsiteX8" fmla="*/ 79027 w 255465"/>
              <a:gd name="connsiteY8" fmla="*/ 827071 h 1211266"/>
              <a:gd name="connsiteX9" fmla="*/ 98077 w 255465"/>
              <a:gd name="connsiteY9" fmla="*/ 576246 h 1211266"/>
              <a:gd name="connsiteX10" fmla="*/ 82202 w 255465"/>
              <a:gd name="connsiteY10" fmla="*/ 681021 h 1211266"/>
              <a:gd name="connsiteX11" fmla="*/ 183802 w 255465"/>
              <a:gd name="connsiteY11" fmla="*/ 423846 h 1211266"/>
              <a:gd name="connsiteX12" fmla="*/ 152052 w 255465"/>
              <a:gd name="connsiteY12" fmla="*/ 573071 h 1211266"/>
              <a:gd name="connsiteX13" fmla="*/ 148877 w 255465"/>
              <a:gd name="connsiteY13" fmla="*/ 427021 h 1211266"/>
              <a:gd name="connsiteX14" fmla="*/ 228252 w 255465"/>
              <a:gd name="connsiteY14" fmla="*/ 204771 h 1211266"/>
              <a:gd name="connsiteX15" fmla="*/ 206027 w 255465"/>
              <a:gd name="connsiteY15" fmla="*/ 242871 h 1211266"/>
              <a:gd name="connsiteX16" fmla="*/ 225077 w 255465"/>
              <a:gd name="connsiteY16" fmla="*/ 166671 h 1211266"/>
              <a:gd name="connsiteX17" fmla="*/ 250477 w 255465"/>
              <a:gd name="connsiteY17" fmla="*/ 14271 h 121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5465" h="1211266">
                <a:moveTo>
                  <a:pt x="250477" y="14271"/>
                </a:moveTo>
                <a:cubicBezTo>
                  <a:pt x="231956" y="80946"/>
                  <a:pt x="134060" y="487346"/>
                  <a:pt x="113952" y="566721"/>
                </a:cubicBezTo>
                <a:cubicBezTo>
                  <a:pt x="93844" y="646096"/>
                  <a:pt x="136177" y="477821"/>
                  <a:pt x="129827" y="490521"/>
                </a:cubicBezTo>
                <a:cubicBezTo>
                  <a:pt x="123477" y="503221"/>
                  <a:pt x="93314" y="552434"/>
                  <a:pt x="75852" y="642921"/>
                </a:cubicBezTo>
                <a:cubicBezTo>
                  <a:pt x="58389" y="733409"/>
                  <a:pt x="37223" y="938725"/>
                  <a:pt x="25052" y="1033446"/>
                </a:cubicBezTo>
                <a:cubicBezTo>
                  <a:pt x="12881" y="1128167"/>
                  <a:pt x="4944" y="1209658"/>
                  <a:pt x="2827" y="1211246"/>
                </a:cubicBezTo>
                <a:cubicBezTo>
                  <a:pt x="710" y="1212834"/>
                  <a:pt x="-5640" y="1119700"/>
                  <a:pt x="12352" y="1042971"/>
                </a:cubicBezTo>
                <a:cubicBezTo>
                  <a:pt x="30344" y="966242"/>
                  <a:pt x="99664" y="786854"/>
                  <a:pt x="110777" y="750871"/>
                </a:cubicBezTo>
                <a:cubicBezTo>
                  <a:pt x="121890" y="714888"/>
                  <a:pt x="81144" y="856175"/>
                  <a:pt x="79027" y="827071"/>
                </a:cubicBezTo>
                <a:cubicBezTo>
                  <a:pt x="76910" y="797967"/>
                  <a:pt x="97548" y="600588"/>
                  <a:pt x="98077" y="576246"/>
                </a:cubicBezTo>
                <a:cubicBezTo>
                  <a:pt x="98606" y="551904"/>
                  <a:pt x="67915" y="706421"/>
                  <a:pt x="82202" y="681021"/>
                </a:cubicBezTo>
                <a:cubicBezTo>
                  <a:pt x="96489" y="655621"/>
                  <a:pt x="172160" y="441838"/>
                  <a:pt x="183802" y="423846"/>
                </a:cubicBezTo>
                <a:cubicBezTo>
                  <a:pt x="195444" y="405854"/>
                  <a:pt x="157873" y="572542"/>
                  <a:pt x="152052" y="573071"/>
                </a:cubicBezTo>
                <a:cubicBezTo>
                  <a:pt x="146231" y="573600"/>
                  <a:pt x="136177" y="488404"/>
                  <a:pt x="148877" y="427021"/>
                </a:cubicBezTo>
                <a:cubicBezTo>
                  <a:pt x="161577" y="365638"/>
                  <a:pt x="218727" y="235463"/>
                  <a:pt x="228252" y="204771"/>
                </a:cubicBezTo>
                <a:cubicBezTo>
                  <a:pt x="237777" y="174079"/>
                  <a:pt x="206556" y="249221"/>
                  <a:pt x="206027" y="242871"/>
                </a:cubicBezTo>
                <a:cubicBezTo>
                  <a:pt x="205498" y="236521"/>
                  <a:pt x="219785" y="198950"/>
                  <a:pt x="225077" y="166671"/>
                </a:cubicBezTo>
                <a:cubicBezTo>
                  <a:pt x="230369" y="134392"/>
                  <a:pt x="268998" y="-52404"/>
                  <a:pt x="250477" y="142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1BD72416-909C-A1B6-86CE-60B3DCD53254}"/>
              </a:ext>
            </a:extLst>
          </p:cNvPr>
          <p:cNvSpPr/>
          <p:nvPr/>
        </p:nvSpPr>
        <p:spPr>
          <a:xfrm>
            <a:off x="8435907" y="5772144"/>
            <a:ext cx="104857" cy="622673"/>
          </a:xfrm>
          <a:custGeom>
            <a:avLst/>
            <a:gdLst>
              <a:gd name="connsiteX0" fmla="*/ 68 w 104857"/>
              <a:gd name="connsiteY0" fmla="*/ 6 h 622673"/>
              <a:gd name="connsiteX1" fmla="*/ 82618 w 104857"/>
              <a:gd name="connsiteY1" fmla="*/ 349256 h 622673"/>
              <a:gd name="connsiteX2" fmla="*/ 63568 w 104857"/>
              <a:gd name="connsiteY2" fmla="*/ 622306 h 622673"/>
              <a:gd name="connsiteX3" fmla="*/ 95318 w 104857"/>
              <a:gd name="connsiteY3" fmla="*/ 406406 h 622673"/>
              <a:gd name="connsiteX4" fmla="*/ 98493 w 104857"/>
              <a:gd name="connsiteY4" fmla="*/ 339731 h 622673"/>
              <a:gd name="connsiteX5" fmla="*/ 68 w 104857"/>
              <a:gd name="connsiteY5" fmla="*/ 6 h 62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57" h="622673">
                <a:moveTo>
                  <a:pt x="68" y="6"/>
                </a:moveTo>
                <a:cubicBezTo>
                  <a:pt x="-2578" y="1594"/>
                  <a:pt x="72035" y="245539"/>
                  <a:pt x="82618" y="349256"/>
                </a:cubicBezTo>
                <a:cubicBezTo>
                  <a:pt x="93201" y="452973"/>
                  <a:pt x="61451" y="612781"/>
                  <a:pt x="63568" y="622306"/>
                </a:cubicBezTo>
                <a:cubicBezTo>
                  <a:pt x="65685" y="631831"/>
                  <a:pt x="89497" y="453502"/>
                  <a:pt x="95318" y="406406"/>
                </a:cubicBezTo>
                <a:cubicBezTo>
                  <a:pt x="101139" y="359310"/>
                  <a:pt x="111722" y="407993"/>
                  <a:pt x="98493" y="339731"/>
                </a:cubicBezTo>
                <a:cubicBezTo>
                  <a:pt x="85264" y="271469"/>
                  <a:pt x="2714" y="-1582"/>
                  <a:pt x="68" y="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D1A85CD0-CF69-E682-BFF2-837F92DD6836}"/>
              </a:ext>
            </a:extLst>
          </p:cNvPr>
          <p:cNvSpPr/>
          <p:nvPr/>
        </p:nvSpPr>
        <p:spPr>
          <a:xfrm>
            <a:off x="8486484" y="6394316"/>
            <a:ext cx="28967" cy="362181"/>
          </a:xfrm>
          <a:custGeom>
            <a:avLst/>
            <a:gdLst>
              <a:gd name="connsiteX0" fmla="*/ 28866 w 28967"/>
              <a:gd name="connsiteY0" fmla="*/ 134 h 362181"/>
              <a:gd name="connsiteX1" fmla="*/ 9816 w 28967"/>
              <a:gd name="connsiteY1" fmla="*/ 152534 h 362181"/>
              <a:gd name="connsiteX2" fmla="*/ 9816 w 28967"/>
              <a:gd name="connsiteY2" fmla="*/ 362084 h 362181"/>
              <a:gd name="connsiteX3" fmla="*/ 291 w 28967"/>
              <a:gd name="connsiteY3" fmla="*/ 177934 h 362181"/>
              <a:gd name="connsiteX4" fmla="*/ 28866 w 28967"/>
              <a:gd name="connsiteY4" fmla="*/ 134 h 36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67" h="362181">
                <a:moveTo>
                  <a:pt x="28866" y="134"/>
                </a:moveTo>
                <a:cubicBezTo>
                  <a:pt x="30453" y="-4099"/>
                  <a:pt x="12991" y="92209"/>
                  <a:pt x="9816" y="152534"/>
                </a:cubicBezTo>
                <a:cubicBezTo>
                  <a:pt x="6641" y="212859"/>
                  <a:pt x="11403" y="357851"/>
                  <a:pt x="9816" y="362084"/>
                </a:cubicBezTo>
                <a:cubicBezTo>
                  <a:pt x="8229" y="366317"/>
                  <a:pt x="-1826" y="231380"/>
                  <a:pt x="291" y="177934"/>
                </a:cubicBezTo>
                <a:cubicBezTo>
                  <a:pt x="2408" y="124488"/>
                  <a:pt x="27279" y="4367"/>
                  <a:pt x="28866" y="1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EE8B83C9-5707-3B15-F5D8-DE3AC68BAEEF}"/>
              </a:ext>
            </a:extLst>
          </p:cNvPr>
          <p:cNvSpPr/>
          <p:nvPr/>
        </p:nvSpPr>
        <p:spPr>
          <a:xfrm>
            <a:off x="8454975" y="5168778"/>
            <a:ext cx="73080" cy="709689"/>
          </a:xfrm>
          <a:custGeom>
            <a:avLst/>
            <a:gdLst>
              <a:gd name="connsiteX0" fmla="*/ 73075 w 73080"/>
              <a:gd name="connsiteY0" fmla="*/ 122 h 709689"/>
              <a:gd name="connsiteX1" fmla="*/ 22275 w 73080"/>
              <a:gd name="connsiteY1" fmla="*/ 263647 h 709689"/>
              <a:gd name="connsiteX2" fmla="*/ 50 w 73080"/>
              <a:gd name="connsiteY2" fmla="*/ 362072 h 709689"/>
              <a:gd name="connsiteX3" fmla="*/ 15925 w 73080"/>
              <a:gd name="connsiteY3" fmla="*/ 311272 h 709689"/>
              <a:gd name="connsiteX4" fmla="*/ 6400 w 73080"/>
              <a:gd name="connsiteY4" fmla="*/ 422397 h 709689"/>
              <a:gd name="connsiteX5" fmla="*/ 54025 w 73080"/>
              <a:gd name="connsiteY5" fmla="*/ 666872 h 709689"/>
              <a:gd name="connsiteX6" fmla="*/ 44500 w 73080"/>
              <a:gd name="connsiteY6" fmla="*/ 612897 h 709689"/>
              <a:gd name="connsiteX7" fmla="*/ 25450 w 73080"/>
              <a:gd name="connsiteY7" fmla="*/ 704972 h 709689"/>
              <a:gd name="connsiteX8" fmla="*/ 25450 w 73080"/>
              <a:gd name="connsiteY8" fmla="*/ 438272 h 709689"/>
              <a:gd name="connsiteX9" fmla="*/ 19100 w 73080"/>
              <a:gd name="connsiteY9" fmla="*/ 231897 h 709689"/>
              <a:gd name="connsiteX10" fmla="*/ 73075 w 73080"/>
              <a:gd name="connsiteY10" fmla="*/ 122 h 70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080" h="709689">
                <a:moveTo>
                  <a:pt x="73075" y="122"/>
                </a:moveTo>
                <a:cubicBezTo>
                  <a:pt x="73604" y="5414"/>
                  <a:pt x="34446" y="203322"/>
                  <a:pt x="22275" y="263647"/>
                </a:cubicBezTo>
                <a:cubicBezTo>
                  <a:pt x="10104" y="323972"/>
                  <a:pt x="1108" y="354135"/>
                  <a:pt x="50" y="362072"/>
                </a:cubicBezTo>
                <a:cubicBezTo>
                  <a:pt x="-1008" y="370009"/>
                  <a:pt x="14867" y="301218"/>
                  <a:pt x="15925" y="311272"/>
                </a:cubicBezTo>
                <a:cubicBezTo>
                  <a:pt x="16983" y="321326"/>
                  <a:pt x="50" y="363130"/>
                  <a:pt x="6400" y="422397"/>
                </a:cubicBezTo>
                <a:cubicBezTo>
                  <a:pt x="12750" y="481664"/>
                  <a:pt x="47675" y="635122"/>
                  <a:pt x="54025" y="666872"/>
                </a:cubicBezTo>
                <a:cubicBezTo>
                  <a:pt x="60375" y="698622"/>
                  <a:pt x="49262" y="606547"/>
                  <a:pt x="44500" y="612897"/>
                </a:cubicBezTo>
                <a:cubicBezTo>
                  <a:pt x="39738" y="619247"/>
                  <a:pt x="28625" y="734076"/>
                  <a:pt x="25450" y="704972"/>
                </a:cubicBezTo>
                <a:cubicBezTo>
                  <a:pt x="22275" y="675868"/>
                  <a:pt x="26508" y="517118"/>
                  <a:pt x="25450" y="438272"/>
                </a:cubicBezTo>
                <a:cubicBezTo>
                  <a:pt x="24392" y="359426"/>
                  <a:pt x="13279" y="301747"/>
                  <a:pt x="19100" y="231897"/>
                </a:cubicBezTo>
                <a:cubicBezTo>
                  <a:pt x="24921" y="162047"/>
                  <a:pt x="72546" y="-5170"/>
                  <a:pt x="73075" y="1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9132D291-11E7-238E-6E22-BBE9F4229032}"/>
              </a:ext>
            </a:extLst>
          </p:cNvPr>
          <p:cNvSpPr/>
          <p:nvPr/>
        </p:nvSpPr>
        <p:spPr>
          <a:xfrm>
            <a:off x="8194715" y="5435597"/>
            <a:ext cx="98456" cy="681939"/>
          </a:xfrm>
          <a:custGeom>
            <a:avLst/>
            <a:gdLst>
              <a:gd name="connsiteX0" fmla="*/ 98385 w 98456"/>
              <a:gd name="connsiteY0" fmla="*/ 3 h 681939"/>
              <a:gd name="connsiteX1" fmla="*/ 19010 w 98456"/>
              <a:gd name="connsiteY1" fmla="*/ 336553 h 681939"/>
              <a:gd name="connsiteX2" fmla="*/ 34885 w 98456"/>
              <a:gd name="connsiteY2" fmla="*/ 676278 h 681939"/>
              <a:gd name="connsiteX3" fmla="*/ 25360 w 98456"/>
              <a:gd name="connsiteY3" fmla="*/ 533403 h 681939"/>
              <a:gd name="connsiteX4" fmla="*/ 3135 w 98456"/>
              <a:gd name="connsiteY4" fmla="*/ 330203 h 681939"/>
              <a:gd name="connsiteX5" fmla="*/ 98385 w 98456"/>
              <a:gd name="connsiteY5" fmla="*/ 3 h 68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56" h="681939">
                <a:moveTo>
                  <a:pt x="98385" y="3"/>
                </a:moveTo>
                <a:cubicBezTo>
                  <a:pt x="101031" y="1061"/>
                  <a:pt x="29593" y="223841"/>
                  <a:pt x="19010" y="336553"/>
                </a:cubicBezTo>
                <a:cubicBezTo>
                  <a:pt x="8427" y="449265"/>
                  <a:pt x="33827" y="643470"/>
                  <a:pt x="34885" y="676278"/>
                </a:cubicBezTo>
                <a:cubicBezTo>
                  <a:pt x="35943" y="709086"/>
                  <a:pt x="30652" y="591082"/>
                  <a:pt x="25360" y="533403"/>
                </a:cubicBezTo>
                <a:cubicBezTo>
                  <a:pt x="20068" y="475724"/>
                  <a:pt x="-9565" y="413811"/>
                  <a:pt x="3135" y="330203"/>
                </a:cubicBezTo>
                <a:cubicBezTo>
                  <a:pt x="15835" y="246595"/>
                  <a:pt x="95739" y="-1055"/>
                  <a:pt x="98385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BED2ED04-6FF9-CE70-9FF4-FA85261C6045}"/>
              </a:ext>
            </a:extLst>
          </p:cNvPr>
          <p:cNvSpPr/>
          <p:nvPr/>
        </p:nvSpPr>
        <p:spPr>
          <a:xfrm>
            <a:off x="8254532" y="4874601"/>
            <a:ext cx="184945" cy="673197"/>
          </a:xfrm>
          <a:custGeom>
            <a:avLst/>
            <a:gdLst>
              <a:gd name="connsiteX0" fmla="*/ 184618 w 184945"/>
              <a:gd name="connsiteY0" fmla="*/ 2199 h 673197"/>
              <a:gd name="connsiteX1" fmla="*/ 76668 w 184945"/>
              <a:gd name="connsiteY1" fmla="*/ 313349 h 673197"/>
              <a:gd name="connsiteX2" fmla="*/ 38568 w 184945"/>
              <a:gd name="connsiteY2" fmla="*/ 468924 h 673197"/>
              <a:gd name="connsiteX3" fmla="*/ 51268 w 184945"/>
              <a:gd name="connsiteY3" fmla="*/ 395899 h 673197"/>
              <a:gd name="connsiteX4" fmla="*/ 468 w 184945"/>
              <a:gd name="connsiteY4" fmla="*/ 672124 h 673197"/>
              <a:gd name="connsiteX5" fmla="*/ 29043 w 184945"/>
              <a:gd name="connsiteY5" fmla="*/ 481624 h 673197"/>
              <a:gd name="connsiteX6" fmla="*/ 79843 w 184945"/>
              <a:gd name="connsiteY6" fmla="*/ 233974 h 673197"/>
              <a:gd name="connsiteX7" fmla="*/ 54443 w 184945"/>
              <a:gd name="connsiteY7" fmla="*/ 313349 h 673197"/>
              <a:gd name="connsiteX8" fmla="*/ 108418 w 184945"/>
              <a:gd name="connsiteY8" fmla="*/ 179999 h 673197"/>
              <a:gd name="connsiteX9" fmla="*/ 184618 w 184945"/>
              <a:gd name="connsiteY9" fmla="*/ 2199 h 67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945" h="673197">
                <a:moveTo>
                  <a:pt x="184618" y="2199"/>
                </a:moveTo>
                <a:cubicBezTo>
                  <a:pt x="179326" y="24424"/>
                  <a:pt x="101010" y="235562"/>
                  <a:pt x="76668" y="313349"/>
                </a:cubicBezTo>
                <a:cubicBezTo>
                  <a:pt x="52326" y="391136"/>
                  <a:pt x="42801" y="455166"/>
                  <a:pt x="38568" y="468924"/>
                </a:cubicBezTo>
                <a:cubicBezTo>
                  <a:pt x="34335" y="482682"/>
                  <a:pt x="57618" y="362032"/>
                  <a:pt x="51268" y="395899"/>
                </a:cubicBezTo>
                <a:cubicBezTo>
                  <a:pt x="44918" y="429766"/>
                  <a:pt x="4172" y="657837"/>
                  <a:pt x="468" y="672124"/>
                </a:cubicBezTo>
                <a:cubicBezTo>
                  <a:pt x="-3236" y="686411"/>
                  <a:pt x="15814" y="554649"/>
                  <a:pt x="29043" y="481624"/>
                </a:cubicBezTo>
                <a:cubicBezTo>
                  <a:pt x="42272" y="408599"/>
                  <a:pt x="75610" y="262020"/>
                  <a:pt x="79843" y="233974"/>
                </a:cubicBezTo>
                <a:cubicBezTo>
                  <a:pt x="84076" y="205928"/>
                  <a:pt x="49681" y="322345"/>
                  <a:pt x="54443" y="313349"/>
                </a:cubicBezTo>
                <a:cubicBezTo>
                  <a:pt x="59205" y="304353"/>
                  <a:pt x="87251" y="227624"/>
                  <a:pt x="108418" y="179999"/>
                </a:cubicBezTo>
                <a:cubicBezTo>
                  <a:pt x="129585" y="132374"/>
                  <a:pt x="189910" y="-20026"/>
                  <a:pt x="184618" y="21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D273DA10-A9ED-6148-6B25-C78404C39EB3}"/>
              </a:ext>
            </a:extLst>
          </p:cNvPr>
          <p:cNvSpPr/>
          <p:nvPr/>
        </p:nvSpPr>
        <p:spPr>
          <a:xfrm>
            <a:off x="8188310" y="4671920"/>
            <a:ext cx="225442" cy="310439"/>
          </a:xfrm>
          <a:custGeom>
            <a:avLst/>
            <a:gdLst>
              <a:gd name="connsiteX0" fmla="*/ 225440 w 225442"/>
              <a:gd name="connsiteY0" fmla="*/ 90580 h 310439"/>
              <a:gd name="connsiteX1" fmla="*/ 120665 w 225442"/>
              <a:gd name="connsiteY1" fmla="*/ 52480 h 310439"/>
              <a:gd name="connsiteX2" fmla="*/ 98440 w 225442"/>
              <a:gd name="connsiteY2" fmla="*/ 1680 h 310439"/>
              <a:gd name="connsiteX3" fmla="*/ 41290 w 225442"/>
              <a:gd name="connsiteY3" fmla="*/ 119155 h 310439"/>
              <a:gd name="connsiteX4" fmla="*/ 47640 w 225442"/>
              <a:gd name="connsiteY4" fmla="*/ 30255 h 310439"/>
              <a:gd name="connsiteX5" fmla="*/ 28590 w 225442"/>
              <a:gd name="connsiteY5" fmla="*/ 201705 h 310439"/>
              <a:gd name="connsiteX6" fmla="*/ 15 w 225442"/>
              <a:gd name="connsiteY6" fmla="*/ 309655 h 310439"/>
              <a:gd name="connsiteX7" fmla="*/ 25415 w 225442"/>
              <a:gd name="connsiteY7" fmla="*/ 147730 h 310439"/>
              <a:gd name="connsiteX8" fmla="*/ 76215 w 225442"/>
              <a:gd name="connsiteY8" fmla="*/ 27080 h 310439"/>
              <a:gd name="connsiteX9" fmla="*/ 123840 w 225442"/>
              <a:gd name="connsiteY9" fmla="*/ 46130 h 310439"/>
              <a:gd name="connsiteX10" fmla="*/ 225440 w 225442"/>
              <a:gd name="connsiteY10" fmla="*/ 90580 h 3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42" h="310439">
                <a:moveTo>
                  <a:pt x="225440" y="90580"/>
                </a:moveTo>
                <a:cubicBezTo>
                  <a:pt x="224911" y="91638"/>
                  <a:pt x="141832" y="67297"/>
                  <a:pt x="120665" y="52480"/>
                </a:cubicBezTo>
                <a:cubicBezTo>
                  <a:pt x="99498" y="37663"/>
                  <a:pt x="111669" y="-9432"/>
                  <a:pt x="98440" y="1680"/>
                </a:cubicBezTo>
                <a:cubicBezTo>
                  <a:pt x="85211" y="12792"/>
                  <a:pt x="49757" y="114392"/>
                  <a:pt x="41290" y="119155"/>
                </a:cubicBezTo>
                <a:cubicBezTo>
                  <a:pt x="32823" y="123918"/>
                  <a:pt x="49757" y="16497"/>
                  <a:pt x="47640" y="30255"/>
                </a:cubicBezTo>
                <a:cubicBezTo>
                  <a:pt x="45523" y="44013"/>
                  <a:pt x="36527" y="155138"/>
                  <a:pt x="28590" y="201705"/>
                </a:cubicBezTo>
                <a:cubicBezTo>
                  <a:pt x="20653" y="248272"/>
                  <a:pt x="544" y="318651"/>
                  <a:pt x="15" y="309655"/>
                </a:cubicBezTo>
                <a:cubicBezTo>
                  <a:pt x="-514" y="300659"/>
                  <a:pt x="12715" y="194826"/>
                  <a:pt x="25415" y="147730"/>
                </a:cubicBezTo>
                <a:cubicBezTo>
                  <a:pt x="38115" y="100634"/>
                  <a:pt x="59811" y="44013"/>
                  <a:pt x="76215" y="27080"/>
                </a:cubicBezTo>
                <a:cubicBezTo>
                  <a:pt x="92619" y="10147"/>
                  <a:pt x="102673" y="35017"/>
                  <a:pt x="123840" y="46130"/>
                </a:cubicBezTo>
                <a:cubicBezTo>
                  <a:pt x="145007" y="57242"/>
                  <a:pt x="225969" y="89522"/>
                  <a:pt x="225440" y="9058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5CDBDC04-D817-2103-198C-CD4318AB16F8}"/>
              </a:ext>
            </a:extLst>
          </p:cNvPr>
          <p:cNvSpPr/>
          <p:nvPr/>
        </p:nvSpPr>
        <p:spPr>
          <a:xfrm>
            <a:off x="8242967" y="4825302"/>
            <a:ext cx="180394" cy="245327"/>
          </a:xfrm>
          <a:custGeom>
            <a:avLst/>
            <a:gdLst>
              <a:gd name="connsiteX0" fmla="*/ 180308 w 180394"/>
              <a:gd name="connsiteY0" fmla="*/ 698 h 245327"/>
              <a:gd name="connsiteX1" fmla="*/ 75533 w 180394"/>
              <a:gd name="connsiteY1" fmla="*/ 32448 h 245327"/>
              <a:gd name="connsiteX2" fmla="*/ 40608 w 180394"/>
              <a:gd name="connsiteY2" fmla="*/ 184848 h 245327"/>
              <a:gd name="connsiteX3" fmla="*/ 50133 w 180394"/>
              <a:gd name="connsiteY3" fmla="*/ 105473 h 245327"/>
              <a:gd name="connsiteX4" fmla="*/ 2508 w 180394"/>
              <a:gd name="connsiteY4" fmla="*/ 245173 h 245327"/>
              <a:gd name="connsiteX5" fmla="*/ 8858 w 180394"/>
              <a:gd name="connsiteY5" fmla="*/ 130873 h 245327"/>
              <a:gd name="connsiteX6" fmla="*/ 27908 w 180394"/>
              <a:gd name="connsiteY6" fmla="*/ 35623 h 245327"/>
              <a:gd name="connsiteX7" fmla="*/ 18383 w 180394"/>
              <a:gd name="connsiteY7" fmla="*/ 197548 h 245327"/>
              <a:gd name="connsiteX8" fmla="*/ 43783 w 180394"/>
              <a:gd name="connsiteY8" fmla="*/ 118173 h 245327"/>
              <a:gd name="connsiteX9" fmla="*/ 56483 w 180394"/>
              <a:gd name="connsiteY9" fmla="*/ 48323 h 245327"/>
              <a:gd name="connsiteX10" fmla="*/ 180308 w 180394"/>
              <a:gd name="connsiteY10" fmla="*/ 698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394" h="245327">
                <a:moveTo>
                  <a:pt x="180308" y="698"/>
                </a:moveTo>
                <a:cubicBezTo>
                  <a:pt x="183483" y="-1948"/>
                  <a:pt x="98816" y="1756"/>
                  <a:pt x="75533" y="32448"/>
                </a:cubicBezTo>
                <a:cubicBezTo>
                  <a:pt x="52250" y="63140"/>
                  <a:pt x="44841" y="172677"/>
                  <a:pt x="40608" y="184848"/>
                </a:cubicBezTo>
                <a:cubicBezTo>
                  <a:pt x="36375" y="197019"/>
                  <a:pt x="56483" y="95419"/>
                  <a:pt x="50133" y="105473"/>
                </a:cubicBezTo>
                <a:cubicBezTo>
                  <a:pt x="43783" y="115527"/>
                  <a:pt x="9387" y="240940"/>
                  <a:pt x="2508" y="245173"/>
                </a:cubicBezTo>
                <a:cubicBezTo>
                  <a:pt x="-4371" y="249406"/>
                  <a:pt x="4625" y="165798"/>
                  <a:pt x="8858" y="130873"/>
                </a:cubicBezTo>
                <a:cubicBezTo>
                  <a:pt x="13091" y="95948"/>
                  <a:pt x="26321" y="24511"/>
                  <a:pt x="27908" y="35623"/>
                </a:cubicBezTo>
                <a:cubicBezTo>
                  <a:pt x="29495" y="46735"/>
                  <a:pt x="15737" y="183790"/>
                  <a:pt x="18383" y="197548"/>
                </a:cubicBezTo>
                <a:cubicBezTo>
                  <a:pt x="21029" y="211306"/>
                  <a:pt x="37433" y="143044"/>
                  <a:pt x="43783" y="118173"/>
                </a:cubicBezTo>
                <a:cubicBezTo>
                  <a:pt x="50133" y="93302"/>
                  <a:pt x="37433" y="68431"/>
                  <a:pt x="56483" y="48323"/>
                </a:cubicBezTo>
                <a:cubicBezTo>
                  <a:pt x="75533" y="28215"/>
                  <a:pt x="177133" y="3344"/>
                  <a:pt x="180308" y="6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E79FD2AF-45FC-ABB6-B327-8ED8C9ED9461}"/>
              </a:ext>
            </a:extLst>
          </p:cNvPr>
          <p:cNvSpPr/>
          <p:nvPr/>
        </p:nvSpPr>
        <p:spPr>
          <a:xfrm>
            <a:off x="7654925" y="4314483"/>
            <a:ext cx="222302" cy="358915"/>
          </a:xfrm>
          <a:custGeom>
            <a:avLst/>
            <a:gdLst>
              <a:gd name="connsiteX0" fmla="*/ 222250 w 222302"/>
              <a:gd name="connsiteY0" fmla="*/ 342 h 358915"/>
              <a:gd name="connsiteX1" fmla="*/ 95250 w 222302"/>
              <a:gd name="connsiteY1" fmla="*/ 111467 h 358915"/>
              <a:gd name="connsiteX2" fmla="*/ 31750 w 222302"/>
              <a:gd name="connsiteY2" fmla="*/ 203542 h 358915"/>
              <a:gd name="connsiteX3" fmla="*/ 50800 w 222302"/>
              <a:gd name="connsiteY3" fmla="*/ 355942 h 358915"/>
              <a:gd name="connsiteX4" fmla="*/ 38100 w 222302"/>
              <a:gd name="connsiteY4" fmla="*/ 298792 h 358915"/>
              <a:gd name="connsiteX5" fmla="*/ 0 w 222302"/>
              <a:gd name="connsiteY5" fmla="*/ 228942 h 358915"/>
              <a:gd name="connsiteX6" fmla="*/ 38100 w 222302"/>
              <a:gd name="connsiteY6" fmla="*/ 270217 h 358915"/>
              <a:gd name="connsiteX7" fmla="*/ 44450 w 222302"/>
              <a:gd name="connsiteY7" fmla="*/ 200367 h 358915"/>
              <a:gd name="connsiteX8" fmla="*/ 79375 w 222302"/>
              <a:gd name="connsiteY8" fmla="*/ 149567 h 358915"/>
              <a:gd name="connsiteX9" fmla="*/ 222250 w 222302"/>
              <a:gd name="connsiteY9" fmla="*/ 342 h 35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302" h="358915">
                <a:moveTo>
                  <a:pt x="222250" y="342"/>
                </a:moveTo>
                <a:cubicBezTo>
                  <a:pt x="224896" y="-6008"/>
                  <a:pt x="127000" y="77600"/>
                  <a:pt x="95250" y="111467"/>
                </a:cubicBezTo>
                <a:cubicBezTo>
                  <a:pt x="63500" y="145334"/>
                  <a:pt x="39158" y="162796"/>
                  <a:pt x="31750" y="203542"/>
                </a:cubicBezTo>
                <a:cubicBezTo>
                  <a:pt x="24342" y="244288"/>
                  <a:pt x="49742" y="340067"/>
                  <a:pt x="50800" y="355942"/>
                </a:cubicBezTo>
                <a:cubicBezTo>
                  <a:pt x="51858" y="371817"/>
                  <a:pt x="46567" y="319959"/>
                  <a:pt x="38100" y="298792"/>
                </a:cubicBezTo>
                <a:cubicBezTo>
                  <a:pt x="29633" y="277625"/>
                  <a:pt x="0" y="233704"/>
                  <a:pt x="0" y="228942"/>
                </a:cubicBezTo>
                <a:cubicBezTo>
                  <a:pt x="0" y="224180"/>
                  <a:pt x="30692" y="274980"/>
                  <a:pt x="38100" y="270217"/>
                </a:cubicBezTo>
                <a:cubicBezTo>
                  <a:pt x="45508" y="265455"/>
                  <a:pt x="37571" y="220475"/>
                  <a:pt x="44450" y="200367"/>
                </a:cubicBezTo>
                <a:cubicBezTo>
                  <a:pt x="51329" y="180259"/>
                  <a:pt x="54504" y="177613"/>
                  <a:pt x="79375" y="149567"/>
                </a:cubicBezTo>
                <a:cubicBezTo>
                  <a:pt x="104246" y="121521"/>
                  <a:pt x="219604" y="6692"/>
                  <a:pt x="222250" y="3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48D9214C-9649-8FAC-B422-1725EFD120A9}"/>
              </a:ext>
            </a:extLst>
          </p:cNvPr>
          <p:cNvSpPr/>
          <p:nvPr/>
        </p:nvSpPr>
        <p:spPr>
          <a:xfrm>
            <a:off x="7714761" y="4359119"/>
            <a:ext cx="165602" cy="376020"/>
          </a:xfrm>
          <a:custGeom>
            <a:avLst/>
            <a:gdLst>
              <a:gd name="connsiteX0" fmla="*/ 165589 w 165602"/>
              <a:gd name="connsiteY0" fmla="*/ 156 h 376020"/>
              <a:gd name="connsiteX1" fmla="*/ 76689 w 165602"/>
              <a:gd name="connsiteY1" fmla="*/ 162081 h 376020"/>
              <a:gd name="connsiteX2" fmla="*/ 489 w 165602"/>
              <a:gd name="connsiteY2" fmla="*/ 374806 h 376020"/>
              <a:gd name="connsiteX3" fmla="*/ 44939 w 165602"/>
              <a:gd name="connsiteY3" fmla="*/ 244631 h 376020"/>
              <a:gd name="connsiteX4" fmla="*/ 63989 w 165602"/>
              <a:gd name="connsiteY4" fmla="*/ 152556 h 376020"/>
              <a:gd name="connsiteX5" fmla="*/ 70339 w 165602"/>
              <a:gd name="connsiteY5" fmla="*/ 193831 h 376020"/>
              <a:gd name="connsiteX6" fmla="*/ 70339 w 165602"/>
              <a:gd name="connsiteY6" fmla="*/ 70006 h 376020"/>
              <a:gd name="connsiteX7" fmla="*/ 70339 w 165602"/>
              <a:gd name="connsiteY7" fmla="*/ 130331 h 376020"/>
              <a:gd name="connsiteX8" fmla="*/ 165589 w 165602"/>
              <a:gd name="connsiteY8" fmla="*/ 156 h 37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602" h="376020">
                <a:moveTo>
                  <a:pt x="165589" y="156"/>
                </a:moveTo>
                <a:cubicBezTo>
                  <a:pt x="166647" y="5447"/>
                  <a:pt x="104206" y="99639"/>
                  <a:pt x="76689" y="162081"/>
                </a:cubicBezTo>
                <a:cubicBezTo>
                  <a:pt x="49172" y="224523"/>
                  <a:pt x="5781" y="361048"/>
                  <a:pt x="489" y="374806"/>
                </a:cubicBezTo>
                <a:cubicBezTo>
                  <a:pt x="-4803" y="388564"/>
                  <a:pt x="34356" y="281673"/>
                  <a:pt x="44939" y="244631"/>
                </a:cubicBezTo>
                <a:cubicBezTo>
                  <a:pt x="55522" y="207589"/>
                  <a:pt x="59756" y="161023"/>
                  <a:pt x="63989" y="152556"/>
                </a:cubicBezTo>
                <a:cubicBezTo>
                  <a:pt x="68222" y="144089"/>
                  <a:pt x="69281" y="207589"/>
                  <a:pt x="70339" y="193831"/>
                </a:cubicBezTo>
                <a:cubicBezTo>
                  <a:pt x="71397" y="180073"/>
                  <a:pt x="70339" y="70006"/>
                  <a:pt x="70339" y="70006"/>
                </a:cubicBezTo>
                <a:cubicBezTo>
                  <a:pt x="70339" y="59423"/>
                  <a:pt x="57639" y="135094"/>
                  <a:pt x="70339" y="130331"/>
                </a:cubicBezTo>
                <a:cubicBezTo>
                  <a:pt x="83039" y="125568"/>
                  <a:pt x="164531" y="-5135"/>
                  <a:pt x="165589" y="1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71949901-54D2-A1A9-4D36-B956B0DCA459}"/>
              </a:ext>
            </a:extLst>
          </p:cNvPr>
          <p:cNvSpPr/>
          <p:nvPr/>
        </p:nvSpPr>
        <p:spPr>
          <a:xfrm>
            <a:off x="7710871" y="4379563"/>
            <a:ext cx="293032" cy="540216"/>
          </a:xfrm>
          <a:custGeom>
            <a:avLst/>
            <a:gdLst>
              <a:gd name="connsiteX0" fmla="*/ 290129 w 293032"/>
              <a:gd name="connsiteY0" fmla="*/ 8287 h 540216"/>
              <a:gd name="connsiteX1" fmla="*/ 55179 w 293032"/>
              <a:gd name="connsiteY1" fmla="*/ 354362 h 540216"/>
              <a:gd name="connsiteX2" fmla="*/ 1204 w 293032"/>
              <a:gd name="connsiteY2" fmla="*/ 538512 h 540216"/>
              <a:gd name="connsiteX3" fmla="*/ 86929 w 293032"/>
              <a:gd name="connsiteY3" fmla="*/ 252762 h 540216"/>
              <a:gd name="connsiteX4" fmla="*/ 156779 w 293032"/>
              <a:gd name="connsiteY4" fmla="*/ 46387 h 540216"/>
              <a:gd name="connsiteX5" fmla="*/ 109154 w 293032"/>
              <a:gd name="connsiteY5" fmla="*/ 208312 h 540216"/>
              <a:gd name="connsiteX6" fmla="*/ 150429 w 293032"/>
              <a:gd name="connsiteY6" fmla="*/ 173387 h 540216"/>
              <a:gd name="connsiteX7" fmla="*/ 86929 w 293032"/>
              <a:gd name="connsiteY7" fmla="*/ 294037 h 540216"/>
              <a:gd name="connsiteX8" fmla="*/ 182179 w 293032"/>
              <a:gd name="connsiteY8" fmla="*/ 122587 h 540216"/>
              <a:gd name="connsiteX9" fmla="*/ 290129 w 293032"/>
              <a:gd name="connsiteY9" fmla="*/ 8287 h 54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3032" h="540216">
                <a:moveTo>
                  <a:pt x="290129" y="8287"/>
                </a:moveTo>
                <a:cubicBezTo>
                  <a:pt x="268962" y="46916"/>
                  <a:pt x="103333" y="265991"/>
                  <a:pt x="55179" y="354362"/>
                </a:cubicBezTo>
                <a:cubicBezTo>
                  <a:pt x="7025" y="442733"/>
                  <a:pt x="-4088" y="555445"/>
                  <a:pt x="1204" y="538512"/>
                </a:cubicBezTo>
                <a:cubicBezTo>
                  <a:pt x="6496" y="521579"/>
                  <a:pt x="61000" y="334783"/>
                  <a:pt x="86929" y="252762"/>
                </a:cubicBezTo>
                <a:cubicBezTo>
                  <a:pt x="112858" y="170741"/>
                  <a:pt x="153075" y="53795"/>
                  <a:pt x="156779" y="46387"/>
                </a:cubicBezTo>
                <a:cubicBezTo>
                  <a:pt x="160483" y="38979"/>
                  <a:pt x="110212" y="187145"/>
                  <a:pt x="109154" y="208312"/>
                </a:cubicBezTo>
                <a:cubicBezTo>
                  <a:pt x="108096" y="229479"/>
                  <a:pt x="154133" y="159100"/>
                  <a:pt x="150429" y="173387"/>
                </a:cubicBezTo>
                <a:cubicBezTo>
                  <a:pt x="146725" y="187674"/>
                  <a:pt x="81637" y="302504"/>
                  <a:pt x="86929" y="294037"/>
                </a:cubicBezTo>
                <a:cubicBezTo>
                  <a:pt x="92221" y="285570"/>
                  <a:pt x="153604" y="169154"/>
                  <a:pt x="182179" y="122587"/>
                </a:cubicBezTo>
                <a:cubicBezTo>
                  <a:pt x="210754" y="76020"/>
                  <a:pt x="311296" y="-30342"/>
                  <a:pt x="290129" y="82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A387C141-39FC-F90E-2FD7-B78FFC7D09B2}"/>
              </a:ext>
            </a:extLst>
          </p:cNvPr>
          <p:cNvSpPr/>
          <p:nvPr/>
        </p:nvSpPr>
        <p:spPr>
          <a:xfrm>
            <a:off x="7671226" y="5009506"/>
            <a:ext cx="59985" cy="474256"/>
          </a:xfrm>
          <a:custGeom>
            <a:avLst/>
            <a:gdLst>
              <a:gd name="connsiteX0" fmla="*/ 59899 w 59985"/>
              <a:gd name="connsiteY0" fmla="*/ 644 h 474256"/>
              <a:gd name="connsiteX1" fmla="*/ 15449 w 59985"/>
              <a:gd name="connsiteY1" fmla="*/ 191144 h 474256"/>
              <a:gd name="connsiteX2" fmla="*/ 5924 w 59985"/>
              <a:gd name="connsiteY2" fmla="*/ 473719 h 474256"/>
              <a:gd name="connsiteX3" fmla="*/ 2749 w 59985"/>
              <a:gd name="connsiteY3" fmla="*/ 254644 h 474256"/>
              <a:gd name="connsiteX4" fmla="*/ 59899 w 59985"/>
              <a:gd name="connsiteY4" fmla="*/ 644 h 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85" h="474256">
                <a:moveTo>
                  <a:pt x="59899" y="644"/>
                </a:moveTo>
                <a:cubicBezTo>
                  <a:pt x="62016" y="-9939"/>
                  <a:pt x="24445" y="112298"/>
                  <a:pt x="15449" y="191144"/>
                </a:cubicBezTo>
                <a:cubicBezTo>
                  <a:pt x="6453" y="269990"/>
                  <a:pt x="8041" y="463136"/>
                  <a:pt x="5924" y="473719"/>
                </a:cubicBezTo>
                <a:cubicBezTo>
                  <a:pt x="3807" y="484302"/>
                  <a:pt x="-4130" y="336136"/>
                  <a:pt x="2749" y="254644"/>
                </a:cubicBezTo>
                <a:cubicBezTo>
                  <a:pt x="9628" y="173152"/>
                  <a:pt x="57782" y="11227"/>
                  <a:pt x="59899" y="64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12731064-E96C-FE76-307C-85A0856CC2A1}"/>
              </a:ext>
            </a:extLst>
          </p:cNvPr>
          <p:cNvSpPr/>
          <p:nvPr/>
        </p:nvSpPr>
        <p:spPr>
          <a:xfrm>
            <a:off x="7783724" y="5140325"/>
            <a:ext cx="313580" cy="916250"/>
          </a:xfrm>
          <a:custGeom>
            <a:avLst/>
            <a:gdLst>
              <a:gd name="connsiteX0" fmla="*/ 274426 w 313580"/>
              <a:gd name="connsiteY0" fmla="*/ 0 h 916250"/>
              <a:gd name="connsiteX1" fmla="*/ 293476 w 313580"/>
              <a:gd name="connsiteY1" fmla="*/ 384175 h 916250"/>
              <a:gd name="connsiteX2" fmla="*/ 1376 w 313580"/>
              <a:gd name="connsiteY2" fmla="*/ 911225 h 916250"/>
              <a:gd name="connsiteX3" fmla="*/ 188701 w 313580"/>
              <a:gd name="connsiteY3" fmla="*/ 635000 h 916250"/>
              <a:gd name="connsiteX4" fmla="*/ 309351 w 313580"/>
              <a:gd name="connsiteY4" fmla="*/ 384175 h 916250"/>
              <a:gd name="connsiteX5" fmla="*/ 274426 w 313580"/>
              <a:gd name="connsiteY5" fmla="*/ 0 h 9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580" h="916250">
                <a:moveTo>
                  <a:pt x="274426" y="0"/>
                </a:moveTo>
                <a:cubicBezTo>
                  <a:pt x="271780" y="0"/>
                  <a:pt x="338984" y="232304"/>
                  <a:pt x="293476" y="384175"/>
                </a:cubicBezTo>
                <a:cubicBezTo>
                  <a:pt x="247968" y="536046"/>
                  <a:pt x="18838" y="869421"/>
                  <a:pt x="1376" y="911225"/>
                </a:cubicBezTo>
                <a:cubicBezTo>
                  <a:pt x="-16086" y="953029"/>
                  <a:pt x="137372" y="722842"/>
                  <a:pt x="188701" y="635000"/>
                </a:cubicBezTo>
                <a:cubicBezTo>
                  <a:pt x="240030" y="547158"/>
                  <a:pt x="290301" y="486833"/>
                  <a:pt x="309351" y="384175"/>
                </a:cubicBezTo>
                <a:cubicBezTo>
                  <a:pt x="328401" y="281517"/>
                  <a:pt x="277072" y="0"/>
                  <a:pt x="27442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6F4714FB-A025-FFB5-8327-E5AA8596861E}"/>
              </a:ext>
            </a:extLst>
          </p:cNvPr>
          <p:cNvSpPr/>
          <p:nvPr/>
        </p:nvSpPr>
        <p:spPr>
          <a:xfrm>
            <a:off x="7426325" y="5032281"/>
            <a:ext cx="200025" cy="733640"/>
          </a:xfrm>
          <a:custGeom>
            <a:avLst/>
            <a:gdLst>
              <a:gd name="connsiteX0" fmla="*/ 200025 w 200025"/>
              <a:gd name="connsiteY0" fmla="*/ 94 h 733640"/>
              <a:gd name="connsiteX1" fmla="*/ 47625 w 200025"/>
              <a:gd name="connsiteY1" fmla="*/ 412844 h 733640"/>
              <a:gd name="connsiteX2" fmla="*/ 0 w 200025"/>
              <a:gd name="connsiteY2" fmla="*/ 733519 h 733640"/>
              <a:gd name="connsiteX3" fmla="*/ 47625 w 200025"/>
              <a:gd name="connsiteY3" fmla="*/ 377919 h 733640"/>
              <a:gd name="connsiteX4" fmla="*/ 200025 w 200025"/>
              <a:gd name="connsiteY4" fmla="*/ 94 h 73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" h="733640">
                <a:moveTo>
                  <a:pt x="200025" y="94"/>
                </a:moveTo>
                <a:cubicBezTo>
                  <a:pt x="200025" y="5915"/>
                  <a:pt x="80962" y="290607"/>
                  <a:pt x="47625" y="412844"/>
                </a:cubicBezTo>
                <a:cubicBezTo>
                  <a:pt x="14287" y="535082"/>
                  <a:pt x="0" y="739340"/>
                  <a:pt x="0" y="733519"/>
                </a:cubicBezTo>
                <a:cubicBezTo>
                  <a:pt x="0" y="727698"/>
                  <a:pt x="15346" y="498040"/>
                  <a:pt x="47625" y="377919"/>
                </a:cubicBezTo>
                <a:cubicBezTo>
                  <a:pt x="79904" y="257798"/>
                  <a:pt x="200025" y="-5727"/>
                  <a:pt x="200025" y="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7DFA0999-0D72-7006-AFBF-97366A46084B}"/>
              </a:ext>
            </a:extLst>
          </p:cNvPr>
          <p:cNvSpPr/>
          <p:nvPr/>
        </p:nvSpPr>
        <p:spPr>
          <a:xfrm>
            <a:off x="7139763" y="5864225"/>
            <a:ext cx="291983" cy="522238"/>
          </a:xfrm>
          <a:custGeom>
            <a:avLst/>
            <a:gdLst>
              <a:gd name="connsiteX0" fmla="*/ 286562 w 291983"/>
              <a:gd name="connsiteY0" fmla="*/ 0 h 522238"/>
              <a:gd name="connsiteX1" fmla="*/ 245287 w 291983"/>
              <a:gd name="connsiteY1" fmla="*/ 171450 h 522238"/>
              <a:gd name="connsiteX2" fmla="*/ 229412 w 291983"/>
              <a:gd name="connsiteY2" fmla="*/ 365125 h 522238"/>
              <a:gd name="connsiteX3" fmla="*/ 127812 w 291983"/>
              <a:gd name="connsiteY3" fmla="*/ 517525 h 522238"/>
              <a:gd name="connsiteX4" fmla="*/ 156387 w 291983"/>
              <a:gd name="connsiteY4" fmla="*/ 476250 h 522238"/>
              <a:gd name="connsiteX5" fmla="*/ 812 w 291983"/>
              <a:gd name="connsiteY5" fmla="*/ 403225 h 522238"/>
              <a:gd name="connsiteX6" fmla="*/ 96062 w 291983"/>
              <a:gd name="connsiteY6" fmla="*/ 457200 h 522238"/>
              <a:gd name="connsiteX7" fmla="*/ 115112 w 291983"/>
              <a:gd name="connsiteY7" fmla="*/ 501650 h 522238"/>
              <a:gd name="connsiteX8" fmla="*/ 289737 w 291983"/>
              <a:gd name="connsiteY8" fmla="*/ 377825 h 522238"/>
              <a:gd name="connsiteX9" fmla="*/ 213537 w 291983"/>
              <a:gd name="connsiteY9" fmla="*/ 415925 h 522238"/>
              <a:gd name="connsiteX10" fmla="*/ 204012 w 291983"/>
              <a:gd name="connsiteY10" fmla="*/ 206375 h 522238"/>
              <a:gd name="connsiteX11" fmla="*/ 216712 w 291983"/>
              <a:gd name="connsiteY11" fmla="*/ 346075 h 522238"/>
              <a:gd name="connsiteX12" fmla="*/ 238937 w 291983"/>
              <a:gd name="connsiteY12" fmla="*/ 171450 h 522238"/>
              <a:gd name="connsiteX13" fmla="*/ 286562 w 291983"/>
              <a:gd name="connsiteY13" fmla="*/ 0 h 5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983" h="522238">
                <a:moveTo>
                  <a:pt x="286562" y="0"/>
                </a:moveTo>
                <a:cubicBezTo>
                  <a:pt x="287620" y="0"/>
                  <a:pt x="254812" y="110596"/>
                  <a:pt x="245287" y="171450"/>
                </a:cubicBezTo>
                <a:cubicBezTo>
                  <a:pt x="235762" y="232304"/>
                  <a:pt x="248991" y="307446"/>
                  <a:pt x="229412" y="365125"/>
                </a:cubicBezTo>
                <a:cubicBezTo>
                  <a:pt x="209833" y="422804"/>
                  <a:pt x="139983" y="499004"/>
                  <a:pt x="127812" y="517525"/>
                </a:cubicBezTo>
                <a:cubicBezTo>
                  <a:pt x="115641" y="536046"/>
                  <a:pt x="177553" y="495300"/>
                  <a:pt x="156387" y="476250"/>
                </a:cubicBezTo>
                <a:cubicBezTo>
                  <a:pt x="135221" y="457200"/>
                  <a:pt x="10866" y="406400"/>
                  <a:pt x="812" y="403225"/>
                </a:cubicBezTo>
                <a:cubicBezTo>
                  <a:pt x="-9242" y="400050"/>
                  <a:pt x="77012" y="440796"/>
                  <a:pt x="96062" y="457200"/>
                </a:cubicBezTo>
                <a:cubicBezTo>
                  <a:pt x="115112" y="473604"/>
                  <a:pt x="82833" y="514879"/>
                  <a:pt x="115112" y="501650"/>
                </a:cubicBezTo>
                <a:cubicBezTo>
                  <a:pt x="147391" y="488421"/>
                  <a:pt x="273333" y="392113"/>
                  <a:pt x="289737" y="377825"/>
                </a:cubicBezTo>
                <a:cubicBezTo>
                  <a:pt x="306141" y="363537"/>
                  <a:pt x="227824" y="444500"/>
                  <a:pt x="213537" y="415925"/>
                </a:cubicBezTo>
                <a:cubicBezTo>
                  <a:pt x="199250" y="387350"/>
                  <a:pt x="203483" y="218017"/>
                  <a:pt x="204012" y="206375"/>
                </a:cubicBezTo>
                <a:cubicBezTo>
                  <a:pt x="204541" y="194733"/>
                  <a:pt x="210891" y="351896"/>
                  <a:pt x="216712" y="346075"/>
                </a:cubicBezTo>
                <a:cubicBezTo>
                  <a:pt x="222533" y="340254"/>
                  <a:pt x="228354" y="225954"/>
                  <a:pt x="238937" y="171450"/>
                </a:cubicBezTo>
                <a:cubicBezTo>
                  <a:pt x="249520" y="116946"/>
                  <a:pt x="285504" y="0"/>
                  <a:pt x="28656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FD3E550B-60E5-91A5-EFFA-919136D15795}"/>
              </a:ext>
            </a:extLst>
          </p:cNvPr>
          <p:cNvSpPr/>
          <p:nvPr/>
        </p:nvSpPr>
        <p:spPr>
          <a:xfrm>
            <a:off x="6997603" y="7647925"/>
            <a:ext cx="359157" cy="59440"/>
          </a:xfrm>
          <a:custGeom>
            <a:avLst/>
            <a:gdLst>
              <a:gd name="connsiteX0" fmla="*/ 97 w 359157"/>
              <a:gd name="connsiteY0" fmla="*/ 57800 h 59440"/>
              <a:gd name="connsiteX1" fmla="*/ 225522 w 359157"/>
              <a:gd name="connsiteY1" fmla="*/ 48275 h 59440"/>
              <a:gd name="connsiteX2" fmla="*/ 358872 w 359157"/>
              <a:gd name="connsiteY2" fmla="*/ 650 h 59440"/>
              <a:gd name="connsiteX3" fmla="*/ 254097 w 359157"/>
              <a:gd name="connsiteY3" fmla="*/ 22875 h 59440"/>
              <a:gd name="connsiteX4" fmla="*/ 97 w 359157"/>
              <a:gd name="connsiteY4" fmla="*/ 57800 h 5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157" h="59440">
                <a:moveTo>
                  <a:pt x="97" y="57800"/>
                </a:moveTo>
                <a:cubicBezTo>
                  <a:pt x="-4665" y="62033"/>
                  <a:pt x="165726" y="57800"/>
                  <a:pt x="225522" y="48275"/>
                </a:cubicBezTo>
                <a:cubicBezTo>
                  <a:pt x="285318" y="38750"/>
                  <a:pt x="354110" y="4883"/>
                  <a:pt x="358872" y="650"/>
                </a:cubicBezTo>
                <a:cubicBezTo>
                  <a:pt x="363634" y="-3583"/>
                  <a:pt x="308072" y="13879"/>
                  <a:pt x="254097" y="22875"/>
                </a:cubicBezTo>
                <a:cubicBezTo>
                  <a:pt x="200122" y="31871"/>
                  <a:pt x="4859" y="53567"/>
                  <a:pt x="97" y="578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CA690D1D-7F16-404B-7AD6-17476EC76908}"/>
              </a:ext>
            </a:extLst>
          </p:cNvPr>
          <p:cNvSpPr/>
          <p:nvPr/>
        </p:nvSpPr>
        <p:spPr>
          <a:xfrm>
            <a:off x="6983841" y="7389817"/>
            <a:ext cx="297675" cy="129184"/>
          </a:xfrm>
          <a:custGeom>
            <a:avLst/>
            <a:gdLst>
              <a:gd name="connsiteX0" fmla="*/ 1159 w 297675"/>
              <a:gd name="connsiteY0" fmla="*/ 20633 h 129184"/>
              <a:gd name="connsiteX1" fmla="*/ 201184 w 297675"/>
              <a:gd name="connsiteY1" fmla="*/ 30158 h 129184"/>
              <a:gd name="connsiteX2" fmla="*/ 296434 w 297675"/>
              <a:gd name="connsiteY2" fmla="*/ 128583 h 129184"/>
              <a:gd name="connsiteX3" fmla="*/ 251984 w 297675"/>
              <a:gd name="connsiteY3" fmla="*/ 68258 h 129184"/>
              <a:gd name="connsiteX4" fmla="*/ 201184 w 297675"/>
              <a:gd name="connsiteY4" fmla="*/ 1583 h 129184"/>
              <a:gd name="connsiteX5" fmla="*/ 121809 w 297675"/>
              <a:gd name="connsiteY5" fmla="*/ 20633 h 129184"/>
              <a:gd name="connsiteX6" fmla="*/ 1159 w 297675"/>
              <a:gd name="connsiteY6" fmla="*/ 20633 h 12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5" h="129184">
                <a:moveTo>
                  <a:pt x="1159" y="20633"/>
                </a:moveTo>
                <a:cubicBezTo>
                  <a:pt x="14388" y="22220"/>
                  <a:pt x="151972" y="12166"/>
                  <a:pt x="201184" y="30158"/>
                </a:cubicBezTo>
                <a:cubicBezTo>
                  <a:pt x="250396" y="48150"/>
                  <a:pt x="287967" y="122233"/>
                  <a:pt x="296434" y="128583"/>
                </a:cubicBezTo>
                <a:cubicBezTo>
                  <a:pt x="304901" y="134933"/>
                  <a:pt x="267859" y="89425"/>
                  <a:pt x="251984" y="68258"/>
                </a:cubicBezTo>
                <a:cubicBezTo>
                  <a:pt x="236109" y="47091"/>
                  <a:pt x="222880" y="9520"/>
                  <a:pt x="201184" y="1583"/>
                </a:cubicBezTo>
                <a:cubicBezTo>
                  <a:pt x="179488" y="-6354"/>
                  <a:pt x="151971" y="17987"/>
                  <a:pt x="121809" y="20633"/>
                </a:cubicBezTo>
                <a:cubicBezTo>
                  <a:pt x="91647" y="23279"/>
                  <a:pt x="-12070" y="19046"/>
                  <a:pt x="1159" y="2063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6C24FACE-EEE1-3532-4BD0-B89137D88F17}"/>
              </a:ext>
            </a:extLst>
          </p:cNvPr>
          <p:cNvSpPr/>
          <p:nvPr/>
        </p:nvSpPr>
        <p:spPr>
          <a:xfrm>
            <a:off x="6943630" y="7115135"/>
            <a:ext cx="73638" cy="288556"/>
          </a:xfrm>
          <a:custGeom>
            <a:avLst/>
            <a:gdLst>
              <a:gd name="connsiteX0" fmla="*/ 31845 w 73638"/>
              <a:gd name="connsiteY0" fmla="*/ 40 h 288556"/>
              <a:gd name="connsiteX1" fmla="*/ 25495 w 73638"/>
              <a:gd name="connsiteY1" fmla="*/ 127040 h 288556"/>
              <a:gd name="connsiteX2" fmla="*/ 73120 w 73638"/>
              <a:gd name="connsiteY2" fmla="*/ 285790 h 288556"/>
              <a:gd name="connsiteX3" fmla="*/ 47720 w 73638"/>
              <a:gd name="connsiteY3" fmla="*/ 222290 h 288556"/>
              <a:gd name="connsiteX4" fmla="*/ 95 w 73638"/>
              <a:gd name="connsiteY4" fmla="*/ 149265 h 288556"/>
              <a:gd name="connsiteX5" fmla="*/ 35020 w 73638"/>
              <a:gd name="connsiteY5" fmla="*/ 228640 h 288556"/>
              <a:gd name="connsiteX6" fmla="*/ 19145 w 73638"/>
              <a:gd name="connsiteY6" fmla="*/ 139740 h 288556"/>
              <a:gd name="connsiteX7" fmla="*/ 31845 w 73638"/>
              <a:gd name="connsiteY7" fmla="*/ 40 h 28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638" h="288556">
                <a:moveTo>
                  <a:pt x="31845" y="40"/>
                </a:moveTo>
                <a:cubicBezTo>
                  <a:pt x="32903" y="-2077"/>
                  <a:pt x="18616" y="79415"/>
                  <a:pt x="25495" y="127040"/>
                </a:cubicBezTo>
                <a:cubicBezTo>
                  <a:pt x="32374" y="174665"/>
                  <a:pt x="69416" y="269915"/>
                  <a:pt x="73120" y="285790"/>
                </a:cubicBezTo>
                <a:cubicBezTo>
                  <a:pt x="76824" y="301665"/>
                  <a:pt x="59891" y="245044"/>
                  <a:pt x="47720" y="222290"/>
                </a:cubicBezTo>
                <a:cubicBezTo>
                  <a:pt x="35549" y="199536"/>
                  <a:pt x="2212" y="148207"/>
                  <a:pt x="95" y="149265"/>
                </a:cubicBezTo>
                <a:cubicBezTo>
                  <a:pt x="-2022" y="150323"/>
                  <a:pt x="31845" y="230227"/>
                  <a:pt x="35020" y="228640"/>
                </a:cubicBezTo>
                <a:cubicBezTo>
                  <a:pt x="38195" y="227053"/>
                  <a:pt x="18616" y="172548"/>
                  <a:pt x="19145" y="139740"/>
                </a:cubicBezTo>
                <a:cubicBezTo>
                  <a:pt x="19674" y="106932"/>
                  <a:pt x="30787" y="2157"/>
                  <a:pt x="31845" y="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F50E05BF-4DD4-C5FB-7118-E2B2F87DAD88}"/>
              </a:ext>
            </a:extLst>
          </p:cNvPr>
          <p:cNvSpPr/>
          <p:nvPr/>
        </p:nvSpPr>
        <p:spPr>
          <a:xfrm>
            <a:off x="6978163" y="7736479"/>
            <a:ext cx="445111" cy="147230"/>
          </a:xfrm>
          <a:custGeom>
            <a:avLst/>
            <a:gdLst>
              <a:gd name="connsiteX0" fmla="*/ 487 w 445111"/>
              <a:gd name="connsiteY0" fmla="*/ 147046 h 147230"/>
              <a:gd name="connsiteX1" fmla="*/ 197337 w 445111"/>
              <a:gd name="connsiteY1" fmla="*/ 39096 h 147230"/>
              <a:gd name="connsiteX2" fmla="*/ 444987 w 445111"/>
              <a:gd name="connsiteY2" fmla="*/ 4171 h 147230"/>
              <a:gd name="connsiteX3" fmla="*/ 232262 w 445111"/>
              <a:gd name="connsiteY3" fmla="*/ 996 h 147230"/>
              <a:gd name="connsiteX4" fmla="*/ 337037 w 445111"/>
              <a:gd name="connsiteY4" fmla="*/ 7346 h 147230"/>
              <a:gd name="connsiteX5" fmla="*/ 254487 w 445111"/>
              <a:gd name="connsiteY5" fmla="*/ 10521 h 147230"/>
              <a:gd name="connsiteX6" fmla="*/ 487 w 445111"/>
              <a:gd name="connsiteY6" fmla="*/ 147046 h 14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11" h="147230">
                <a:moveTo>
                  <a:pt x="487" y="147046"/>
                </a:moveTo>
                <a:cubicBezTo>
                  <a:pt x="-9038" y="151809"/>
                  <a:pt x="123254" y="62908"/>
                  <a:pt x="197337" y="39096"/>
                </a:cubicBezTo>
                <a:cubicBezTo>
                  <a:pt x="271420" y="15283"/>
                  <a:pt x="439166" y="10521"/>
                  <a:pt x="444987" y="4171"/>
                </a:cubicBezTo>
                <a:cubicBezTo>
                  <a:pt x="450808" y="-2179"/>
                  <a:pt x="250254" y="467"/>
                  <a:pt x="232262" y="996"/>
                </a:cubicBezTo>
                <a:cubicBezTo>
                  <a:pt x="214270" y="1525"/>
                  <a:pt x="333333" y="5759"/>
                  <a:pt x="337037" y="7346"/>
                </a:cubicBezTo>
                <a:cubicBezTo>
                  <a:pt x="340741" y="8933"/>
                  <a:pt x="306345" y="-10646"/>
                  <a:pt x="254487" y="10521"/>
                </a:cubicBezTo>
                <a:cubicBezTo>
                  <a:pt x="202629" y="31688"/>
                  <a:pt x="10012" y="142283"/>
                  <a:pt x="487" y="1470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2789D267-E475-5DB7-0DF0-3F27C0FA1F51}"/>
              </a:ext>
            </a:extLst>
          </p:cNvPr>
          <p:cNvSpPr/>
          <p:nvPr/>
        </p:nvSpPr>
        <p:spPr>
          <a:xfrm>
            <a:off x="7169948" y="7762128"/>
            <a:ext cx="654442" cy="286859"/>
          </a:xfrm>
          <a:custGeom>
            <a:avLst/>
            <a:gdLst>
              <a:gd name="connsiteX0" fmla="*/ 5552 w 654442"/>
              <a:gd name="connsiteY0" fmla="*/ 213472 h 286859"/>
              <a:gd name="connsiteX1" fmla="*/ 386552 w 654442"/>
              <a:gd name="connsiteY1" fmla="*/ 188072 h 286859"/>
              <a:gd name="connsiteX2" fmla="*/ 646902 w 654442"/>
              <a:gd name="connsiteY2" fmla="*/ 7097 h 286859"/>
              <a:gd name="connsiteX3" fmla="*/ 577052 w 654442"/>
              <a:gd name="connsiteY3" fmla="*/ 61072 h 286859"/>
              <a:gd name="connsiteX4" fmla="*/ 500852 w 654442"/>
              <a:gd name="connsiteY4" fmla="*/ 286497 h 286859"/>
              <a:gd name="connsiteX5" fmla="*/ 526252 w 654442"/>
              <a:gd name="connsiteY5" fmla="*/ 115047 h 286859"/>
              <a:gd name="connsiteX6" fmla="*/ 383377 w 654442"/>
              <a:gd name="connsiteY6" fmla="*/ 172197 h 286859"/>
              <a:gd name="connsiteX7" fmla="*/ 91277 w 654442"/>
              <a:gd name="connsiteY7" fmla="*/ 130922 h 286859"/>
              <a:gd name="connsiteX8" fmla="*/ 345277 w 654442"/>
              <a:gd name="connsiteY8" fmla="*/ 184897 h 286859"/>
              <a:gd name="connsiteX9" fmla="*/ 170652 w 654442"/>
              <a:gd name="connsiteY9" fmla="*/ 216647 h 286859"/>
              <a:gd name="connsiteX10" fmla="*/ 5552 w 654442"/>
              <a:gd name="connsiteY10" fmla="*/ 213472 h 28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442" h="286859">
                <a:moveTo>
                  <a:pt x="5552" y="213472"/>
                </a:moveTo>
                <a:cubicBezTo>
                  <a:pt x="41535" y="208710"/>
                  <a:pt x="279660" y="222468"/>
                  <a:pt x="386552" y="188072"/>
                </a:cubicBezTo>
                <a:cubicBezTo>
                  <a:pt x="493444" y="153676"/>
                  <a:pt x="615152" y="28264"/>
                  <a:pt x="646902" y="7097"/>
                </a:cubicBezTo>
                <a:cubicBezTo>
                  <a:pt x="678652" y="-14070"/>
                  <a:pt x="601394" y="14505"/>
                  <a:pt x="577052" y="61072"/>
                </a:cubicBezTo>
                <a:cubicBezTo>
                  <a:pt x="552710" y="107639"/>
                  <a:pt x="509319" y="277501"/>
                  <a:pt x="500852" y="286497"/>
                </a:cubicBezTo>
                <a:cubicBezTo>
                  <a:pt x="492385" y="295493"/>
                  <a:pt x="545831" y="134097"/>
                  <a:pt x="526252" y="115047"/>
                </a:cubicBezTo>
                <a:cubicBezTo>
                  <a:pt x="506673" y="95997"/>
                  <a:pt x="455873" y="169551"/>
                  <a:pt x="383377" y="172197"/>
                </a:cubicBezTo>
                <a:cubicBezTo>
                  <a:pt x="310881" y="174843"/>
                  <a:pt x="97627" y="128805"/>
                  <a:pt x="91277" y="130922"/>
                </a:cubicBezTo>
                <a:cubicBezTo>
                  <a:pt x="84927" y="133039"/>
                  <a:pt x="332048" y="170609"/>
                  <a:pt x="345277" y="184897"/>
                </a:cubicBezTo>
                <a:cubicBezTo>
                  <a:pt x="358506" y="199184"/>
                  <a:pt x="223040" y="214001"/>
                  <a:pt x="170652" y="216647"/>
                </a:cubicBezTo>
                <a:cubicBezTo>
                  <a:pt x="118265" y="219293"/>
                  <a:pt x="-30431" y="218234"/>
                  <a:pt x="5552" y="2134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C2A0F97B-0D35-187E-66C7-3BD9A239E9E7}"/>
              </a:ext>
            </a:extLst>
          </p:cNvPr>
          <p:cNvSpPr/>
          <p:nvPr/>
        </p:nvSpPr>
        <p:spPr>
          <a:xfrm>
            <a:off x="7156127" y="8099289"/>
            <a:ext cx="607892" cy="146250"/>
          </a:xfrm>
          <a:custGeom>
            <a:avLst/>
            <a:gdLst>
              <a:gd name="connsiteX0" fmla="*/ 323 w 607892"/>
              <a:gd name="connsiteY0" fmla="*/ 44586 h 146250"/>
              <a:gd name="connsiteX1" fmla="*/ 444823 w 607892"/>
              <a:gd name="connsiteY1" fmla="*/ 31886 h 146250"/>
              <a:gd name="connsiteX2" fmla="*/ 606748 w 607892"/>
              <a:gd name="connsiteY2" fmla="*/ 146186 h 146250"/>
              <a:gd name="connsiteX3" fmla="*/ 514673 w 607892"/>
              <a:gd name="connsiteY3" fmla="*/ 47761 h 146250"/>
              <a:gd name="connsiteX4" fmla="*/ 467048 w 607892"/>
              <a:gd name="connsiteY4" fmla="*/ 16011 h 146250"/>
              <a:gd name="connsiteX5" fmla="*/ 308298 w 607892"/>
              <a:gd name="connsiteY5" fmla="*/ 136 h 146250"/>
              <a:gd name="connsiteX6" fmla="*/ 371798 w 607892"/>
              <a:gd name="connsiteY6" fmla="*/ 9661 h 146250"/>
              <a:gd name="connsiteX7" fmla="*/ 323 w 607892"/>
              <a:gd name="connsiteY7" fmla="*/ 44586 h 14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892" h="146250">
                <a:moveTo>
                  <a:pt x="323" y="44586"/>
                </a:moveTo>
                <a:cubicBezTo>
                  <a:pt x="12494" y="48290"/>
                  <a:pt x="343752" y="14953"/>
                  <a:pt x="444823" y="31886"/>
                </a:cubicBezTo>
                <a:cubicBezTo>
                  <a:pt x="545894" y="48819"/>
                  <a:pt x="595106" y="143540"/>
                  <a:pt x="606748" y="146186"/>
                </a:cubicBezTo>
                <a:cubicBezTo>
                  <a:pt x="618390" y="148832"/>
                  <a:pt x="537956" y="69457"/>
                  <a:pt x="514673" y="47761"/>
                </a:cubicBezTo>
                <a:cubicBezTo>
                  <a:pt x="491390" y="26065"/>
                  <a:pt x="501444" y="23948"/>
                  <a:pt x="467048" y="16011"/>
                </a:cubicBezTo>
                <a:cubicBezTo>
                  <a:pt x="432652" y="8074"/>
                  <a:pt x="324173" y="1194"/>
                  <a:pt x="308298" y="136"/>
                </a:cubicBezTo>
                <a:cubicBezTo>
                  <a:pt x="292423" y="-922"/>
                  <a:pt x="420481" y="4369"/>
                  <a:pt x="371798" y="9661"/>
                </a:cubicBezTo>
                <a:cubicBezTo>
                  <a:pt x="323115" y="14953"/>
                  <a:pt x="-11848" y="40882"/>
                  <a:pt x="323" y="445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C262C442-06D4-6AD1-0E99-3BCE8A53123A}"/>
              </a:ext>
            </a:extLst>
          </p:cNvPr>
          <p:cNvSpPr/>
          <p:nvPr/>
        </p:nvSpPr>
        <p:spPr>
          <a:xfrm>
            <a:off x="6962598" y="7337273"/>
            <a:ext cx="547026" cy="301927"/>
          </a:xfrm>
          <a:custGeom>
            <a:avLst/>
            <a:gdLst>
              <a:gd name="connsiteX0" fmla="*/ 177 w 547026"/>
              <a:gd name="connsiteY0" fmla="*/ 193827 h 301927"/>
              <a:gd name="connsiteX1" fmla="*/ 244652 w 547026"/>
              <a:gd name="connsiteY1" fmla="*/ 206527 h 301927"/>
              <a:gd name="connsiteX2" fmla="*/ 425627 w 547026"/>
              <a:gd name="connsiteY2" fmla="*/ 298602 h 301927"/>
              <a:gd name="connsiteX3" fmla="*/ 416102 w 547026"/>
              <a:gd name="connsiteY3" fmla="*/ 254152 h 301927"/>
              <a:gd name="connsiteX4" fmla="*/ 546277 w 547026"/>
              <a:gd name="connsiteY4" fmla="*/ 3327 h 301927"/>
              <a:gd name="connsiteX5" fmla="*/ 466902 w 547026"/>
              <a:gd name="connsiteY5" fmla="*/ 120802 h 301927"/>
              <a:gd name="connsiteX6" fmla="*/ 412927 w 547026"/>
              <a:gd name="connsiteY6" fmla="*/ 273202 h 301927"/>
              <a:gd name="connsiteX7" fmla="*/ 378002 w 547026"/>
              <a:gd name="connsiteY7" fmla="*/ 250977 h 301927"/>
              <a:gd name="connsiteX8" fmla="*/ 177977 w 547026"/>
              <a:gd name="connsiteY8" fmla="*/ 127152 h 301927"/>
              <a:gd name="connsiteX9" fmla="*/ 298627 w 547026"/>
              <a:gd name="connsiteY9" fmla="*/ 219227 h 301927"/>
              <a:gd name="connsiteX10" fmla="*/ 206552 w 547026"/>
              <a:gd name="connsiteY10" fmla="*/ 187477 h 301927"/>
              <a:gd name="connsiteX11" fmla="*/ 177 w 547026"/>
              <a:gd name="connsiteY11" fmla="*/ 193827 h 30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026" h="301927">
                <a:moveTo>
                  <a:pt x="177" y="193827"/>
                </a:moveTo>
                <a:cubicBezTo>
                  <a:pt x="6527" y="197002"/>
                  <a:pt x="173744" y="189065"/>
                  <a:pt x="244652" y="206527"/>
                </a:cubicBezTo>
                <a:cubicBezTo>
                  <a:pt x="315560" y="223989"/>
                  <a:pt x="397052" y="290664"/>
                  <a:pt x="425627" y="298602"/>
                </a:cubicBezTo>
                <a:cubicBezTo>
                  <a:pt x="454202" y="306540"/>
                  <a:pt x="395994" y="303365"/>
                  <a:pt x="416102" y="254152"/>
                </a:cubicBezTo>
                <a:cubicBezTo>
                  <a:pt x="436210" y="204940"/>
                  <a:pt x="537810" y="25552"/>
                  <a:pt x="546277" y="3327"/>
                </a:cubicBezTo>
                <a:cubicBezTo>
                  <a:pt x="554744" y="-18898"/>
                  <a:pt x="489127" y="75823"/>
                  <a:pt x="466902" y="120802"/>
                </a:cubicBezTo>
                <a:cubicBezTo>
                  <a:pt x="444677" y="165781"/>
                  <a:pt x="427744" y="251506"/>
                  <a:pt x="412927" y="273202"/>
                </a:cubicBezTo>
                <a:cubicBezTo>
                  <a:pt x="398110" y="294898"/>
                  <a:pt x="378002" y="250977"/>
                  <a:pt x="378002" y="250977"/>
                </a:cubicBezTo>
                <a:cubicBezTo>
                  <a:pt x="338844" y="226635"/>
                  <a:pt x="191206" y="132444"/>
                  <a:pt x="177977" y="127152"/>
                </a:cubicBezTo>
                <a:cubicBezTo>
                  <a:pt x="164748" y="121860"/>
                  <a:pt x="293865" y="209173"/>
                  <a:pt x="298627" y="219227"/>
                </a:cubicBezTo>
                <a:cubicBezTo>
                  <a:pt x="303390" y="229281"/>
                  <a:pt x="253119" y="188535"/>
                  <a:pt x="206552" y="187477"/>
                </a:cubicBezTo>
                <a:cubicBezTo>
                  <a:pt x="159985" y="186419"/>
                  <a:pt x="-6173" y="190652"/>
                  <a:pt x="177" y="1938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287E5DFC-7813-D0DC-1371-98AD1FFDBF25}"/>
              </a:ext>
            </a:extLst>
          </p:cNvPr>
          <p:cNvSpPr/>
          <p:nvPr/>
        </p:nvSpPr>
        <p:spPr>
          <a:xfrm>
            <a:off x="6968329" y="7448382"/>
            <a:ext cx="51738" cy="260521"/>
          </a:xfrm>
          <a:custGeom>
            <a:avLst/>
            <a:gdLst>
              <a:gd name="connsiteX0" fmla="*/ 51596 w 51738"/>
              <a:gd name="connsiteY0" fmla="*/ 168 h 260521"/>
              <a:gd name="connsiteX1" fmla="*/ 796 w 51738"/>
              <a:gd name="connsiteY1" fmla="*/ 82718 h 260521"/>
              <a:gd name="connsiteX2" fmla="*/ 19846 w 51738"/>
              <a:gd name="connsiteY2" fmla="*/ 168443 h 260521"/>
              <a:gd name="connsiteX3" fmla="*/ 10321 w 51738"/>
              <a:gd name="connsiteY3" fmla="*/ 260518 h 260521"/>
              <a:gd name="connsiteX4" fmla="*/ 13496 w 51738"/>
              <a:gd name="connsiteY4" fmla="*/ 165268 h 260521"/>
              <a:gd name="connsiteX5" fmla="*/ 16671 w 51738"/>
              <a:gd name="connsiteY5" fmla="*/ 104943 h 260521"/>
              <a:gd name="connsiteX6" fmla="*/ 51596 w 51738"/>
              <a:gd name="connsiteY6" fmla="*/ 168 h 2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8" h="260521">
                <a:moveTo>
                  <a:pt x="51596" y="168"/>
                </a:moveTo>
                <a:cubicBezTo>
                  <a:pt x="48950" y="-3536"/>
                  <a:pt x="6088" y="54672"/>
                  <a:pt x="796" y="82718"/>
                </a:cubicBezTo>
                <a:cubicBezTo>
                  <a:pt x="-4496" y="110764"/>
                  <a:pt x="18259" y="138810"/>
                  <a:pt x="19846" y="168443"/>
                </a:cubicBezTo>
                <a:cubicBezTo>
                  <a:pt x="21433" y="198076"/>
                  <a:pt x="11379" y="261047"/>
                  <a:pt x="10321" y="260518"/>
                </a:cubicBezTo>
                <a:cubicBezTo>
                  <a:pt x="9263" y="259989"/>
                  <a:pt x="12438" y="191197"/>
                  <a:pt x="13496" y="165268"/>
                </a:cubicBezTo>
                <a:cubicBezTo>
                  <a:pt x="14554" y="139339"/>
                  <a:pt x="14025" y="129814"/>
                  <a:pt x="16671" y="104943"/>
                </a:cubicBezTo>
                <a:cubicBezTo>
                  <a:pt x="19317" y="80072"/>
                  <a:pt x="54242" y="3872"/>
                  <a:pt x="51596" y="1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B665FD54-95AB-E9E8-2F37-AF585DF5F4FB}"/>
              </a:ext>
            </a:extLst>
          </p:cNvPr>
          <p:cNvSpPr/>
          <p:nvPr/>
        </p:nvSpPr>
        <p:spPr>
          <a:xfrm>
            <a:off x="7171913" y="8184612"/>
            <a:ext cx="505709" cy="127570"/>
          </a:xfrm>
          <a:custGeom>
            <a:avLst/>
            <a:gdLst>
              <a:gd name="connsiteX0" fmla="*/ 412 w 505709"/>
              <a:gd name="connsiteY0" fmla="*/ 538 h 127570"/>
              <a:gd name="connsiteX1" fmla="*/ 76612 w 505709"/>
              <a:gd name="connsiteY1" fmla="*/ 51338 h 127570"/>
              <a:gd name="connsiteX2" fmla="*/ 82962 w 505709"/>
              <a:gd name="connsiteY2" fmla="*/ 127538 h 127570"/>
              <a:gd name="connsiteX3" fmla="*/ 175037 w 505709"/>
              <a:gd name="connsiteY3" fmla="*/ 60863 h 127570"/>
              <a:gd name="connsiteX4" fmla="*/ 505237 w 505709"/>
              <a:gd name="connsiteY4" fmla="*/ 64038 h 127570"/>
              <a:gd name="connsiteX5" fmla="*/ 244887 w 505709"/>
              <a:gd name="connsiteY5" fmla="*/ 67213 h 127570"/>
              <a:gd name="connsiteX6" fmla="*/ 114712 w 505709"/>
              <a:gd name="connsiteY6" fmla="*/ 83088 h 127570"/>
              <a:gd name="connsiteX7" fmla="*/ 412 w 505709"/>
              <a:gd name="connsiteY7" fmla="*/ 538 h 1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709" h="127570">
                <a:moveTo>
                  <a:pt x="412" y="538"/>
                </a:moveTo>
                <a:cubicBezTo>
                  <a:pt x="-5938" y="-4754"/>
                  <a:pt x="62854" y="30171"/>
                  <a:pt x="76612" y="51338"/>
                </a:cubicBezTo>
                <a:cubicBezTo>
                  <a:pt x="90370" y="72505"/>
                  <a:pt x="66558" y="125951"/>
                  <a:pt x="82962" y="127538"/>
                </a:cubicBezTo>
                <a:cubicBezTo>
                  <a:pt x="99366" y="129125"/>
                  <a:pt x="104658" y="71446"/>
                  <a:pt x="175037" y="60863"/>
                </a:cubicBezTo>
                <a:cubicBezTo>
                  <a:pt x="245416" y="50280"/>
                  <a:pt x="493595" y="62980"/>
                  <a:pt x="505237" y="64038"/>
                </a:cubicBezTo>
                <a:cubicBezTo>
                  <a:pt x="516879" y="65096"/>
                  <a:pt x="309975" y="64038"/>
                  <a:pt x="244887" y="67213"/>
                </a:cubicBezTo>
                <a:cubicBezTo>
                  <a:pt x="179800" y="70388"/>
                  <a:pt x="149108" y="91025"/>
                  <a:pt x="114712" y="83088"/>
                </a:cubicBezTo>
                <a:cubicBezTo>
                  <a:pt x="80316" y="75151"/>
                  <a:pt x="6762" y="5830"/>
                  <a:pt x="412" y="53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EB981CEA-6509-675F-2FFB-06E30FD6092E}"/>
              </a:ext>
            </a:extLst>
          </p:cNvPr>
          <p:cNvSpPr/>
          <p:nvPr/>
        </p:nvSpPr>
        <p:spPr>
          <a:xfrm>
            <a:off x="7905749" y="7165892"/>
            <a:ext cx="276236" cy="739922"/>
          </a:xfrm>
          <a:custGeom>
            <a:avLst/>
            <a:gdLst>
              <a:gd name="connsiteX0" fmla="*/ 276226 w 276236"/>
              <a:gd name="connsiteY0" fmla="*/ 83 h 739922"/>
              <a:gd name="connsiteX1" fmla="*/ 177801 w 276236"/>
              <a:gd name="connsiteY1" fmla="*/ 311233 h 739922"/>
              <a:gd name="connsiteX2" fmla="*/ 158751 w 276236"/>
              <a:gd name="connsiteY2" fmla="*/ 638258 h 739922"/>
              <a:gd name="connsiteX3" fmla="*/ 1 w 276236"/>
              <a:gd name="connsiteY3" fmla="*/ 739858 h 739922"/>
              <a:gd name="connsiteX4" fmla="*/ 161926 w 276236"/>
              <a:gd name="connsiteY4" fmla="*/ 654133 h 739922"/>
              <a:gd name="connsiteX5" fmla="*/ 184151 w 276236"/>
              <a:gd name="connsiteY5" fmla="*/ 685883 h 739922"/>
              <a:gd name="connsiteX6" fmla="*/ 168276 w 276236"/>
              <a:gd name="connsiteY6" fmla="*/ 555708 h 739922"/>
              <a:gd name="connsiteX7" fmla="*/ 171451 w 276236"/>
              <a:gd name="connsiteY7" fmla="*/ 282658 h 739922"/>
              <a:gd name="connsiteX8" fmla="*/ 276226 w 276236"/>
              <a:gd name="connsiteY8" fmla="*/ 83 h 73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6" h="739922">
                <a:moveTo>
                  <a:pt x="276226" y="83"/>
                </a:moveTo>
                <a:cubicBezTo>
                  <a:pt x="277284" y="4845"/>
                  <a:pt x="197380" y="204870"/>
                  <a:pt x="177801" y="311233"/>
                </a:cubicBezTo>
                <a:cubicBezTo>
                  <a:pt x="158222" y="417596"/>
                  <a:pt x="188384" y="566821"/>
                  <a:pt x="158751" y="638258"/>
                </a:cubicBezTo>
                <a:cubicBezTo>
                  <a:pt x="129118" y="709695"/>
                  <a:pt x="-528" y="737212"/>
                  <a:pt x="1" y="739858"/>
                </a:cubicBezTo>
                <a:cubicBezTo>
                  <a:pt x="530" y="742504"/>
                  <a:pt x="131234" y="663129"/>
                  <a:pt x="161926" y="654133"/>
                </a:cubicBezTo>
                <a:cubicBezTo>
                  <a:pt x="192618" y="645137"/>
                  <a:pt x="183093" y="702287"/>
                  <a:pt x="184151" y="685883"/>
                </a:cubicBezTo>
                <a:cubicBezTo>
                  <a:pt x="185209" y="669479"/>
                  <a:pt x="170393" y="622912"/>
                  <a:pt x="168276" y="555708"/>
                </a:cubicBezTo>
                <a:cubicBezTo>
                  <a:pt x="166159" y="488504"/>
                  <a:pt x="154518" y="369971"/>
                  <a:pt x="171451" y="282658"/>
                </a:cubicBezTo>
                <a:cubicBezTo>
                  <a:pt x="188384" y="195346"/>
                  <a:pt x="275168" y="-4679"/>
                  <a:pt x="276226" y="8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09E8A21E-00F1-955E-A582-3E9543B72C67}"/>
              </a:ext>
            </a:extLst>
          </p:cNvPr>
          <p:cNvSpPr/>
          <p:nvPr/>
        </p:nvSpPr>
        <p:spPr>
          <a:xfrm>
            <a:off x="7375459" y="6548944"/>
            <a:ext cx="324076" cy="381760"/>
          </a:xfrm>
          <a:custGeom>
            <a:avLst/>
            <a:gdLst>
              <a:gd name="connsiteX0" fmla="*/ 66 w 324076"/>
              <a:gd name="connsiteY0" fmla="*/ 1081 h 381760"/>
              <a:gd name="connsiteX1" fmla="*/ 63566 w 324076"/>
              <a:gd name="connsiteY1" fmla="*/ 153481 h 381760"/>
              <a:gd name="connsiteX2" fmla="*/ 320741 w 324076"/>
              <a:gd name="connsiteY2" fmla="*/ 378906 h 381760"/>
              <a:gd name="connsiteX3" fmla="*/ 196916 w 324076"/>
              <a:gd name="connsiteY3" fmla="*/ 274131 h 381760"/>
              <a:gd name="connsiteX4" fmla="*/ 9591 w 324076"/>
              <a:gd name="connsiteY4" fmla="*/ 178881 h 381760"/>
              <a:gd name="connsiteX5" fmla="*/ 69916 w 324076"/>
              <a:gd name="connsiteY5" fmla="*/ 229681 h 381760"/>
              <a:gd name="connsiteX6" fmla="*/ 66 w 324076"/>
              <a:gd name="connsiteY6" fmla="*/ 1081 h 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076" h="381760">
                <a:moveTo>
                  <a:pt x="66" y="1081"/>
                </a:moveTo>
                <a:cubicBezTo>
                  <a:pt x="-992" y="-11619"/>
                  <a:pt x="10120" y="90510"/>
                  <a:pt x="63566" y="153481"/>
                </a:cubicBezTo>
                <a:cubicBezTo>
                  <a:pt x="117012" y="216452"/>
                  <a:pt x="298516" y="358798"/>
                  <a:pt x="320741" y="378906"/>
                </a:cubicBezTo>
                <a:cubicBezTo>
                  <a:pt x="342966" y="399014"/>
                  <a:pt x="248774" y="307469"/>
                  <a:pt x="196916" y="274131"/>
                </a:cubicBezTo>
                <a:cubicBezTo>
                  <a:pt x="145058" y="240794"/>
                  <a:pt x="30758" y="186289"/>
                  <a:pt x="9591" y="178881"/>
                </a:cubicBezTo>
                <a:cubicBezTo>
                  <a:pt x="-11576" y="171473"/>
                  <a:pt x="66212" y="254023"/>
                  <a:pt x="69916" y="229681"/>
                </a:cubicBezTo>
                <a:cubicBezTo>
                  <a:pt x="73620" y="205339"/>
                  <a:pt x="1124" y="13781"/>
                  <a:pt x="66" y="10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FFF4A3FB-34E5-6632-FAA6-346FA417A9A4}"/>
              </a:ext>
            </a:extLst>
          </p:cNvPr>
          <p:cNvSpPr/>
          <p:nvPr/>
        </p:nvSpPr>
        <p:spPr>
          <a:xfrm>
            <a:off x="7175215" y="6333788"/>
            <a:ext cx="53753" cy="395211"/>
          </a:xfrm>
          <a:custGeom>
            <a:avLst/>
            <a:gdLst>
              <a:gd name="connsiteX0" fmla="*/ 285 w 53753"/>
              <a:gd name="connsiteY0" fmla="*/ 337 h 395211"/>
              <a:gd name="connsiteX1" fmla="*/ 38385 w 53753"/>
              <a:gd name="connsiteY1" fmla="*/ 308312 h 395211"/>
              <a:gd name="connsiteX2" fmla="*/ 51085 w 53753"/>
              <a:gd name="connsiteY2" fmla="*/ 394037 h 395211"/>
              <a:gd name="connsiteX3" fmla="*/ 51085 w 53753"/>
              <a:gd name="connsiteY3" fmla="*/ 263862 h 395211"/>
              <a:gd name="connsiteX4" fmla="*/ 22510 w 53753"/>
              <a:gd name="connsiteY4" fmla="*/ 247987 h 395211"/>
              <a:gd name="connsiteX5" fmla="*/ 285 w 53753"/>
              <a:gd name="connsiteY5" fmla="*/ 337 h 39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53" h="395211">
                <a:moveTo>
                  <a:pt x="285" y="337"/>
                </a:moveTo>
                <a:cubicBezTo>
                  <a:pt x="2931" y="10391"/>
                  <a:pt x="29918" y="242695"/>
                  <a:pt x="38385" y="308312"/>
                </a:cubicBezTo>
                <a:cubicBezTo>
                  <a:pt x="46852" y="373929"/>
                  <a:pt x="48968" y="401445"/>
                  <a:pt x="51085" y="394037"/>
                </a:cubicBezTo>
                <a:cubicBezTo>
                  <a:pt x="53202" y="386629"/>
                  <a:pt x="55847" y="288204"/>
                  <a:pt x="51085" y="263862"/>
                </a:cubicBezTo>
                <a:cubicBezTo>
                  <a:pt x="46323" y="239520"/>
                  <a:pt x="30977" y="288203"/>
                  <a:pt x="22510" y="247987"/>
                </a:cubicBezTo>
                <a:cubicBezTo>
                  <a:pt x="14043" y="207771"/>
                  <a:pt x="-2361" y="-9717"/>
                  <a:pt x="285" y="3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3EC57FBE-357D-7076-1628-A6C30F4E2B17}"/>
              </a:ext>
            </a:extLst>
          </p:cNvPr>
          <p:cNvSpPr/>
          <p:nvPr/>
        </p:nvSpPr>
        <p:spPr>
          <a:xfrm>
            <a:off x="7254875" y="6953250"/>
            <a:ext cx="344166" cy="131451"/>
          </a:xfrm>
          <a:custGeom>
            <a:avLst/>
            <a:gdLst>
              <a:gd name="connsiteX0" fmla="*/ 0 w 344166"/>
              <a:gd name="connsiteY0" fmla="*/ 0 h 131451"/>
              <a:gd name="connsiteX1" fmla="*/ 174625 w 344166"/>
              <a:gd name="connsiteY1" fmla="*/ 88900 h 131451"/>
              <a:gd name="connsiteX2" fmla="*/ 342900 w 344166"/>
              <a:gd name="connsiteY2" fmla="*/ 130175 h 131451"/>
              <a:gd name="connsiteX3" fmla="*/ 247650 w 344166"/>
              <a:gd name="connsiteY3" fmla="*/ 117475 h 131451"/>
              <a:gd name="connsiteX4" fmla="*/ 171450 w 344166"/>
              <a:gd name="connsiteY4" fmla="*/ 82550 h 131451"/>
              <a:gd name="connsiteX5" fmla="*/ 0 w 344166"/>
              <a:gd name="connsiteY5" fmla="*/ 0 h 13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166" h="131451">
                <a:moveTo>
                  <a:pt x="0" y="0"/>
                </a:moveTo>
                <a:cubicBezTo>
                  <a:pt x="58737" y="33602"/>
                  <a:pt x="117475" y="67204"/>
                  <a:pt x="174625" y="88900"/>
                </a:cubicBezTo>
                <a:cubicBezTo>
                  <a:pt x="231775" y="110596"/>
                  <a:pt x="330729" y="125413"/>
                  <a:pt x="342900" y="130175"/>
                </a:cubicBezTo>
                <a:cubicBezTo>
                  <a:pt x="355071" y="134937"/>
                  <a:pt x="276225" y="125413"/>
                  <a:pt x="247650" y="117475"/>
                </a:cubicBezTo>
                <a:cubicBezTo>
                  <a:pt x="219075" y="109537"/>
                  <a:pt x="171450" y="82550"/>
                  <a:pt x="171450" y="825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F0DAF86F-17AD-EECB-DB73-0C9E3818CFE1}"/>
              </a:ext>
            </a:extLst>
          </p:cNvPr>
          <p:cNvSpPr/>
          <p:nvPr/>
        </p:nvSpPr>
        <p:spPr>
          <a:xfrm>
            <a:off x="8037925" y="6470649"/>
            <a:ext cx="122060" cy="554223"/>
          </a:xfrm>
          <a:custGeom>
            <a:avLst/>
            <a:gdLst>
              <a:gd name="connsiteX0" fmla="*/ 121825 w 122060"/>
              <a:gd name="connsiteY0" fmla="*/ 1 h 554223"/>
              <a:gd name="connsiteX1" fmla="*/ 51975 w 122060"/>
              <a:gd name="connsiteY1" fmla="*/ 269876 h 554223"/>
              <a:gd name="connsiteX2" fmla="*/ 1175 w 122060"/>
              <a:gd name="connsiteY2" fmla="*/ 552451 h 554223"/>
              <a:gd name="connsiteX3" fmla="*/ 17050 w 122060"/>
              <a:gd name="connsiteY3" fmla="*/ 384176 h 554223"/>
              <a:gd name="connsiteX4" fmla="*/ 26575 w 122060"/>
              <a:gd name="connsiteY4" fmla="*/ 266701 h 554223"/>
              <a:gd name="connsiteX5" fmla="*/ 121825 w 122060"/>
              <a:gd name="connsiteY5" fmla="*/ 1 h 5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0" h="554223">
                <a:moveTo>
                  <a:pt x="121825" y="1"/>
                </a:moveTo>
                <a:cubicBezTo>
                  <a:pt x="126058" y="530"/>
                  <a:pt x="72083" y="177801"/>
                  <a:pt x="51975" y="269876"/>
                </a:cubicBezTo>
                <a:cubicBezTo>
                  <a:pt x="31867" y="361951"/>
                  <a:pt x="6996" y="533401"/>
                  <a:pt x="1175" y="552451"/>
                </a:cubicBezTo>
                <a:cubicBezTo>
                  <a:pt x="-4646" y="571501"/>
                  <a:pt x="12817" y="431801"/>
                  <a:pt x="17050" y="384176"/>
                </a:cubicBezTo>
                <a:cubicBezTo>
                  <a:pt x="21283" y="336551"/>
                  <a:pt x="7525" y="330201"/>
                  <a:pt x="26575" y="266701"/>
                </a:cubicBezTo>
                <a:cubicBezTo>
                  <a:pt x="45625" y="203201"/>
                  <a:pt x="117592" y="-528"/>
                  <a:pt x="121825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1A2704C5-CEC5-E904-FB5F-F4B33D8F88CC}"/>
              </a:ext>
            </a:extLst>
          </p:cNvPr>
          <p:cNvSpPr/>
          <p:nvPr/>
        </p:nvSpPr>
        <p:spPr>
          <a:xfrm>
            <a:off x="3835394" y="4510979"/>
            <a:ext cx="239457" cy="492239"/>
          </a:xfrm>
          <a:custGeom>
            <a:avLst/>
            <a:gdLst>
              <a:gd name="connsiteX0" fmla="*/ 238518 w 239457"/>
              <a:gd name="connsiteY0" fmla="*/ 1548 h 492239"/>
              <a:gd name="connsiteX1" fmla="*/ 119572 w 239457"/>
              <a:gd name="connsiteY1" fmla="*/ 139080 h 492239"/>
              <a:gd name="connsiteX2" fmla="*/ 67533 w 239457"/>
              <a:gd name="connsiteY2" fmla="*/ 239441 h 492239"/>
              <a:gd name="connsiteX3" fmla="*/ 30362 w 239457"/>
              <a:gd name="connsiteY3" fmla="*/ 306348 h 492239"/>
              <a:gd name="connsiteX4" fmla="*/ 11777 w 239457"/>
              <a:gd name="connsiteY4" fmla="*/ 347236 h 492239"/>
              <a:gd name="connsiteX5" fmla="*/ 30362 w 239457"/>
              <a:gd name="connsiteY5" fmla="*/ 492201 h 492239"/>
              <a:gd name="connsiteX6" fmla="*/ 626 w 239457"/>
              <a:gd name="connsiteY6" fmla="*/ 332367 h 492239"/>
              <a:gd name="connsiteX7" fmla="*/ 63816 w 239457"/>
              <a:gd name="connsiteY7" fmla="*/ 194836 h 492239"/>
              <a:gd name="connsiteX8" fmla="*/ 48947 w 239457"/>
              <a:gd name="connsiteY8" fmla="*/ 235723 h 492239"/>
              <a:gd name="connsiteX9" fmla="*/ 238518 w 239457"/>
              <a:gd name="connsiteY9" fmla="*/ 1548 h 49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457" h="492239">
                <a:moveTo>
                  <a:pt x="238518" y="1548"/>
                </a:moveTo>
                <a:cubicBezTo>
                  <a:pt x="250289" y="-14559"/>
                  <a:pt x="148069" y="99431"/>
                  <a:pt x="119572" y="139080"/>
                </a:cubicBezTo>
                <a:cubicBezTo>
                  <a:pt x="91074" y="178729"/>
                  <a:pt x="82401" y="211563"/>
                  <a:pt x="67533" y="239441"/>
                </a:cubicBezTo>
                <a:cubicBezTo>
                  <a:pt x="52665" y="267319"/>
                  <a:pt x="39655" y="288382"/>
                  <a:pt x="30362" y="306348"/>
                </a:cubicBezTo>
                <a:cubicBezTo>
                  <a:pt x="21069" y="324314"/>
                  <a:pt x="11777" y="316261"/>
                  <a:pt x="11777" y="347236"/>
                </a:cubicBezTo>
                <a:cubicBezTo>
                  <a:pt x="11777" y="378211"/>
                  <a:pt x="32220" y="494679"/>
                  <a:pt x="30362" y="492201"/>
                </a:cubicBezTo>
                <a:cubicBezTo>
                  <a:pt x="28503" y="489723"/>
                  <a:pt x="-4950" y="381928"/>
                  <a:pt x="626" y="332367"/>
                </a:cubicBezTo>
                <a:cubicBezTo>
                  <a:pt x="6202" y="282806"/>
                  <a:pt x="55762" y="210943"/>
                  <a:pt x="63816" y="194836"/>
                </a:cubicBezTo>
                <a:cubicBezTo>
                  <a:pt x="71870" y="178729"/>
                  <a:pt x="24167" y="262982"/>
                  <a:pt x="48947" y="235723"/>
                </a:cubicBezTo>
                <a:cubicBezTo>
                  <a:pt x="73727" y="208464"/>
                  <a:pt x="226747" y="17655"/>
                  <a:pt x="238518" y="15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2DD7DCBD-BBCA-8B46-6781-74D09D1296D2}"/>
              </a:ext>
            </a:extLst>
          </p:cNvPr>
          <p:cNvSpPr/>
          <p:nvPr/>
        </p:nvSpPr>
        <p:spPr>
          <a:xfrm>
            <a:off x="4008851" y="4520987"/>
            <a:ext cx="287065" cy="251295"/>
          </a:xfrm>
          <a:custGeom>
            <a:avLst/>
            <a:gdLst>
              <a:gd name="connsiteX0" fmla="*/ 105949 w 287065"/>
              <a:gd name="connsiteY0" fmla="*/ 213 h 251295"/>
              <a:gd name="connsiteX1" fmla="*/ 169449 w 287065"/>
              <a:gd name="connsiteY1" fmla="*/ 63713 h 251295"/>
              <a:gd name="connsiteX2" fmla="*/ 245649 w 287065"/>
              <a:gd name="connsiteY2" fmla="*/ 130388 h 251295"/>
              <a:gd name="connsiteX3" fmla="*/ 229774 w 287065"/>
              <a:gd name="connsiteY3" fmla="*/ 184363 h 251295"/>
              <a:gd name="connsiteX4" fmla="*/ 128174 w 287065"/>
              <a:gd name="connsiteY4" fmla="*/ 216113 h 251295"/>
              <a:gd name="connsiteX5" fmla="*/ 1174 w 287065"/>
              <a:gd name="connsiteY5" fmla="*/ 251038 h 251295"/>
              <a:gd name="connsiteX6" fmla="*/ 207549 w 287065"/>
              <a:gd name="connsiteY6" fmla="*/ 197063 h 251295"/>
              <a:gd name="connsiteX7" fmla="*/ 286924 w 287065"/>
              <a:gd name="connsiteY7" fmla="*/ 212938 h 251295"/>
              <a:gd name="connsiteX8" fmla="*/ 226599 w 287065"/>
              <a:gd name="connsiteY8" fmla="*/ 168488 h 251295"/>
              <a:gd name="connsiteX9" fmla="*/ 213899 w 287065"/>
              <a:gd name="connsiteY9" fmla="*/ 85938 h 251295"/>
              <a:gd name="connsiteX10" fmla="*/ 105949 w 287065"/>
              <a:gd name="connsiteY10" fmla="*/ 213 h 25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065" h="251295">
                <a:moveTo>
                  <a:pt x="105949" y="213"/>
                </a:moveTo>
                <a:cubicBezTo>
                  <a:pt x="98541" y="-3491"/>
                  <a:pt x="146166" y="42017"/>
                  <a:pt x="169449" y="63713"/>
                </a:cubicBezTo>
                <a:cubicBezTo>
                  <a:pt x="192732" y="85409"/>
                  <a:pt x="235595" y="110280"/>
                  <a:pt x="245649" y="130388"/>
                </a:cubicBezTo>
                <a:cubicBezTo>
                  <a:pt x="255703" y="150496"/>
                  <a:pt x="249353" y="170076"/>
                  <a:pt x="229774" y="184363"/>
                </a:cubicBezTo>
                <a:cubicBezTo>
                  <a:pt x="210195" y="198650"/>
                  <a:pt x="166274" y="205001"/>
                  <a:pt x="128174" y="216113"/>
                </a:cubicBezTo>
                <a:cubicBezTo>
                  <a:pt x="90074" y="227225"/>
                  <a:pt x="-12055" y="254213"/>
                  <a:pt x="1174" y="251038"/>
                </a:cubicBezTo>
                <a:cubicBezTo>
                  <a:pt x="14403" y="247863"/>
                  <a:pt x="159924" y="203413"/>
                  <a:pt x="207549" y="197063"/>
                </a:cubicBezTo>
                <a:cubicBezTo>
                  <a:pt x="255174" y="190713"/>
                  <a:pt x="283749" y="217700"/>
                  <a:pt x="286924" y="212938"/>
                </a:cubicBezTo>
                <a:cubicBezTo>
                  <a:pt x="290099" y="208176"/>
                  <a:pt x="238770" y="189655"/>
                  <a:pt x="226599" y="168488"/>
                </a:cubicBezTo>
                <a:cubicBezTo>
                  <a:pt x="214428" y="147321"/>
                  <a:pt x="230832" y="112396"/>
                  <a:pt x="213899" y="85938"/>
                </a:cubicBezTo>
                <a:cubicBezTo>
                  <a:pt x="196966" y="59480"/>
                  <a:pt x="113357" y="3917"/>
                  <a:pt x="105949" y="21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B9778B67-996C-F3AA-0E38-6F89838E42E0}"/>
              </a:ext>
            </a:extLst>
          </p:cNvPr>
          <p:cNvSpPr/>
          <p:nvPr/>
        </p:nvSpPr>
        <p:spPr>
          <a:xfrm>
            <a:off x="3943288" y="4803505"/>
            <a:ext cx="391726" cy="60600"/>
          </a:xfrm>
          <a:custGeom>
            <a:avLst/>
            <a:gdLst>
              <a:gd name="connsiteX0" fmla="*/ 62 w 391726"/>
              <a:gd name="connsiteY0" fmla="*/ 60595 h 60600"/>
              <a:gd name="connsiteX1" fmla="*/ 257237 w 391726"/>
              <a:gd name="connsiteY1" fmla="*/ 16145 h 60600"/>
              <a:gd name="connsiteX2" fmla="*/ 390587 w 391726"/>
              <a:gd name="connsiteY2" fmla="*/ 270 h 60600"/>
              <a:gd name="connsiteX3" fmla="*/ 187387 w 391726"/>
              <a:gd name="connsiteY3" fmla="*/ 6620 h 60600"/>
              <a:gd name="connsiteX4" fmla="*/ 231837 w 391726"/>
              <a:gd name="connsiteY4" fmla="*/ 12970 h 60600"/>
              <a:gd name="connsiteX5" fmla="*/ 62 w 391726"/>
              <a:gd name="connsiteY5" fmla="*/ 60595 h 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726" h="60600">
                <a:moveTo>
                  <a:pt x="62" y="60595"/>
                </a:moveTo>
                <a:cubicBezTo>
                  <a:pt x="4295" y="61124"/>
                  <a:pt x="192150" y="26199"/>
                  <a:pt x="257237" y="16145"/>
                </a:cubicBezTo>
                <a:cubicBezTo>
                  <a:pt x="322324" y="6091"/>
                  <a:pt x="402229" y="1857"/>
                  <a:pt x="390587" y="270"/>
                </a:cubicBezTo>
                <a:cubicBezTo>
                  <a:pt x="378945" y="-1317"/>
                  <a:pt x="213845" y="4503"/>
                  <a:pt x="187387" y="6620"/>
                </a:cubicBezTo>
                <a:cubicBezTo>
                  <a:pt x="160929" y="8737"/>
                  <a:pt x="257237" y="5033"/>
                  <a:pt x="231837" y="12970"/>
                </a:cubicBezTo>
                <a:cubicBezTo>
                  <a:pt x="206437" y="20907"/>
                  <a:pt x="-4171" y="60066"/>
                  <a:pt x="62" y="605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18DE3ECA-4C81-4A63-BE03-5B545F91E6DF}"/>
              </a:ext>
            </a:extLst>
          </p:cNvPr>
          <p:cNvSpPr/>
          <p:nvPr/>
        </p:nvSpPr>
        <p:spPr>
          <a:xfrm>
            <a:off x="3880655" y="4670400"/>
            <a:ext cx="91299" cy="298524"/>
          </a:xfrm>
          <a:custGeom>
            <a:avLst/>
            <a:gdLst>
              <a:gd name="connsiteX0" fmla="*/ 91270 w 91299"/>
              <a:gd name="connsiteY0" fmla="*/ 25 h 298524"/>
              <a:gd name="connsiteX1" fmla="*/ 15070 w 91299"/>
              <a:gd name="connsiteY1" fmla="*/ 184175 h 298524"/>
              <a:gd name="connsiteX2" fmla="*/ 5545 w 91299"/>
              <a:gd name="connsiteY2" fmla="*/ 298475 h 298524"/>
              <a:gd name="connsiteX3" fmla="*/ 5545 w 91299"/>
              <a:gd name="connsiteY3" fmla="*/ 171475 h 298524"/>
              <a:gd name="connsiteX4" fmla="*/ 91270 w 91299"/>
              <a:gd name="connsiteY4" fmla="*/ 25 h 29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99" h="298524">
                <a:moveTo>
                  <a:pt x="91270" y="25"/>
                </a:moveTo>
                <a:cubicBezTo>
                  <a:pt x="92858" y="2142"/>
                  <a:pt x="29357" y="134433"/>
                  <a:pt x="15070" y="184175"/>
                </a:cubicBezTo>
                <a:cubicBezTo>
                  <a:pt x="782" y="233917"/>
                  <a:pt x="7133" y="300592"/>
                  <a:pt x="5545" y="298475"/>
                </a:cubicBezTo>
                <a:cubicBezTo>
                  <a:pt x="3957" y="296358"/>
                  <a:pt x="-6097" y="215925"/>
                  <a:pt x="5545" y="171475"/>
                </a:cubicBezTo>
                <a:cubicBezTo>
                  <a:pt x="17187" y="127025"/>
                  <a:pt x="89682" y="-2092"/>
                  <a:pt x="91270" y="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331AE0FE-AE5B-ED9E-29C8-EAAF7E8C9387}"/>
              </a:ext>
            </a:extLst>
          </p:cNvPr>
          <p:cNvSpPr/>
          <p:nvPr/>
        </p:nvSpPr>
        <p:spPr>
          <a:xfrm>
            <a:off x="4028867" y="4641839"/>
            <a:ext cx="169187" cy="63519"/>
          </a:xfrm>
          <a:custGeom>
            <a:avLst/>
            <a:gdLst>
              <a:gd name="connsiteX0" fmla="*/ 208 w 169187"/>
              <a:gd name="connsiteY0" fmla="*/ 11 h 63519"/>
              <a:gd name="connsiteX1" fmla="*/ 101808 w 169187"/>
              <a:gd name="connsiteY1" fmla="*/ 28586 h 63519"/>
              <a:gd name="connsiteX2" fmla="*/ 168483 w 169187"/>
              <a:gd name="connsiteY2" fmla="*/ 63511 h 63519"/>
              <a:gd name="connsiteX3" fmla="*/ 130383 w 169187"/>
              <a:gd name="connsiteY3" fmla="*/ 25411 h 63519"/>
              <a:gd name="connsiteX4" fmla="*/ 208 w 169187"/>
              <a:gd name="connsiteY4" fmla="*/ 11 h 6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87" h="63519">
                <a:moveTo>
                  <a:pt x="208" y="11"/>
                </a:moveTo>
                <a:cubicBezTo>
                  <a:pt x="-4555" y="540"/>
                  <a:pt x="73762" y="18003"/>
                  <a:pt x="101808" y="28586"/>
                </a:cubicBezTo>
                <a:cubicBezTo>
                  <a:pt x="129854" y="39169"/>
                  <a:pt x="163721" y="64040"/>
                  <a:pt x="168483" y="63511"/>
                </a:cubicBezTo>
                <a:cubicBezTo>
                  <a:pt x="173246" y="62982"/>
                  <a:pt x="153137" y="33349"/>
                  <a:pt x="130383" y="25411"/>
                </a:cubicBezTo>
                <a:cubicBezTo>
                  <a:pt x="107629" y="17474"/>
                  <a:pt x="4971" y="-518"/>
                  <a:pt x="208" y="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9F97859C-35D1-A2D4-66D4-FE49750CD8E5}"/>
              </a:ext>
            </a:extLst>
          </p:cNvPr>
          <p:cNvSpPr/>
          <p:nvPr/>
        </p:nvSpPr>
        <p:spPr>
          <a:xfrm>
            <a:off x="4067175" y="4413127"/>
            <a:ext cx="235109" cy="182648"/>
          </a:xfrm>
          <a:custGeom>
            <a:avLst/>
            <a:gdLst>
              <a:gd name="connsiteX0" fmla="*/ 234950 w 235109"/>
              <a:gd name="connsiteY0" fmla="*/ 123 h 182648"/>
              <a:gd name="connsiteX1" fmla="*/ 85725 w 235109"/>
              <a:gd name="connsiteY1" fmla="*/ 38223 h 182648"/>
              <a:gd name="connsiteX2" fmla="*/ 104775 w 235109"/>
              <a:gd name="connsiteY2" fmla="*/ 41398 h 182648"/>
              <a:gd name="connsiteX3" fmla="*/ 44450 w 235109"/>
              <a:gd name="connsiteY3" fmla="*/ 44573 h 182648"/>
              <a:gd name="connsiteX4" fmla="*/ 25400 w 235109"/>
              <a:gd name="connsiteY4" fmla="*/ 127123 h 182648"/>
              <a:gd name="connsiteX5" fmla="*/ 0 w 235109"/>
              <a:gd name="connsiteY5" fmla="*/ 181098 h 182648"/>
              <a:gd name="connsiteX6" fmla="*/ 25400 w 235109"/>
              <a:gd name="connsiteY6" fmla="*/ 66798 h 182648"/>
              <a:gd name="connsiteX7" fmla="*/ 50800 w 235109"/>
              <a:gd name="connsiteY7" fmla="*/ 54098 h 182648"/>
              <a:gd name="connsiteX8" fmla="*/ 234950 w 235109"/>
              <a:gd name="connsiteY8" fmla="*/ 123 h 18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09" h="182648">
                <a:moveTo>
                  <a:pt x="234950" y="123"/>
                </a:moveTo>
                <a:cubicBezTo>
                  <a:pt x="240771" y="-2523"/>
                  <a:pt x="85725" y="38223"/>
                  <a:pt x="85725" y="38223"/>
                </a:cubicBezTo>
                <a:cubicBezTo>
                  <a:pt x="64029" y="45102"/>
                  <a:pt x="111654" y="40340"/>
                  <a:pt x="104775" y="41398"/>
                </a:cubicBezTo>
                <a:cubicBezTo>
                  <a:pt x="97896" y="42456"/>
                  <a:pt x="57679" y="30286"/>
                  <a:pt x="44450" y="44573"/>
                </a:cubicBezTo>
                <a:cubicBezTo>
                  <a:pt x="31221" y="58861"/>
                  <a:pt x="32808" y="104369"/>
                  <a:pt x="25400" y="127123"/>
                </a:cubicBezTo>
                <a:cubicBezTo>
                  <a:pt x="17992" y="149877"/>
                  <a:pt x="0" y="191152"/>
                  <a:pt x="0" y="181098"/>
                </a:cubicBezTo>
                <a:cubicBezTo>
                  <a:pt x="0" y="171044"/>
                  <a:pt x="16933" y="87965"/>
                  <a:pt x="25400" y="66798"/>
                </a:cubicBezTo>
                <a:cubicBezTo>
                  <a:pt x="33867" y="45631"/>
                  <a:pt x="21167" y="65210"/>
                  <a:pt x="50800" y="54098"/>
                </a:cubicBezTo>
                <a:cubicBezTo>
                  <a:pt x="80433" y="42986"/>
                  <a:pt x="229129" y="2769"/>
                  <a:pt x="234950" y="1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55FF7B71-A2A2-0EAF-C6B8-B50B8147A05A}"/>
              </a:ext>
            </a:extLst>
          </p:cNvPr>
          <p:cNvSpPr/>
          <p:nvPr/>
        </p:nvSpPr>
        <p:spPr>
          <a:xfrm>
            <a:off x="3488068" y="4616561"/>
            <a:ext cx="401078" cy="137068"/>
          </a:xfrm>
          <a:custGeom>
            <a:avLst/>
            <a:gdLst>
              <a:gd name="connsiteX0" fmla="*/ 1257 w 401078"/>
              <a:gd name="connsiteY0" fmla="*/ 136414 h 137068"/>
              <a:gd name="connsiteX1" fmla="*/ 382257 w 401078"/>
              <a:gd name="connsiteY1" fmla="*/ 3064 h 137068"/>
              <a:gd name="connsiteX2" fmla="*/ 337807 w 401078"/>
              <a:gd name="connsiteY2" fmla="*/ 47514 h 137068"/>
              <a:gd name="connsiteX3" fmla="*/ 293357 w 401078"/>
              <a:gd name="connsiteY3" fmla="*/ 101489 h 137068"/>
              <a:gd name="connsiteX4" fmla="*/ 347332 w 401078"/>
              <a:gd name="connsiteY4" fmla="*/ 34814 h 137068"/>
              <a:gd name="connsiteX5" fmla="*/ 261607 w 401078"/>
              <a:gd name="connsiteY5" fmla="*/ 53864 h 137068"/>
              <a:gd name="connsiteX6" fmla="*/ 1257 w 401078"/>
              <a:gd name="connsiteY6" fmla="*/ 136414 h 13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078" h="137068">
                <a:moveTo>
                  <a:pt x="1257" y="136414"/>
                </a:moveTo>
                <a:cubicBezTo>
                  <a:pt x="21365" y="127947"/>
                  <a:pt x="326165" y="17881"/>
                  <a:pt x="382257" y="3064"/>
                </a:cubicBezTo>
                <a:cubicBezTo>
                  <a:pt x="438349" y="-11753"/>
                  <a:pt x="352624" y="31110"/>
                  <a:pt x="337807" y="47514"/>
                </a:cubicBezTo>
                <a:cubicBezTo>
                  <a:pt x="322990" y="63918"/>
                  <a:pt x="291769" y="103606"/>
                  <a:pt x="293357" y="101489"/>
                </a:cubicBezTo>
                <a:cubicBezTo>
                  <a:pt x="294945" y="99372"/>
                  <a:pt x="352624" y="42751"/>
                  <a:pt x="347332" y="34814"/>
                </a:cubicBezTo>
                <a:cubicBezTo>
                  <a:pt x="342040" y="26877"/>
                  <a:pt x="315053" y="39047"/>
                  <a:pt x="261607" y="53864"/>
                </a:cubicBezTo>
                <a:cubicBezTo>
                  <a:pt x="208161" y="68681"/>
                  <a:pt x="-18851" y="144881"/>
                  <a:pt x="1257" y="13641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2F8BA34C-CDA4-2F78-1EB2-704DA9A8321B}"/>
              </a:ext>
            </a:extLst>
          </p:cNvPr>
          <p:cNvSpPr/>
          <p:nvPr/>
        </p:nvSpPr>
        <p:spPr>
          <a:xfrm>
            <a:off x="3605960" y="4743187"/>
            <a:ext cx="205354" cy="48663"/>
          </a:xfrm>
          <a:custGeom>
            <a:avLst/>
            <a:gdLst>
              <a:gd name="connsiteX0" fmla="*/ 840 w 205354"/>
              <a:gd name="connsiteY0" fmla="*/ 47888 h 48663"/>
              <a:gd name="connsiteX1" fmla="*/ 200865 w 205354"/>
              <a:gd name="connsiteY1" fmla="*/ 263 h 48663"/>
              <a:gd name="connsiteX2" fmla="*/ 131015 w 205354"/>
              <a:gd name="connsiteY2" fmla="*/ 28838 h 48663"/>
              <a:gd name="connsiteX3" fmla="*/ 840 w 205354"/>
              <a:gd name="connsiteY3" fmla="*/ 47888 h 4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354" h="48663">
                <a:moveTo>
                  <a:pt x="840" y="47888"/>
                </a:moveTo>
                <a:cubicBezTo>
                  <a:pt x="12482" y="43126"/>
                  <a:pt x="179169" y="3438"/>
                  <a:pt x="200865" y="263"/>
                </a:cubicBezTo>
                <a:cubicBezTo>
                  <a:pt x="222561" y="-2912"/>
                  <a:pt x="160119" y="23546"/>
                  <a:pt x="131015" y="28838"/>
                </a:cubicBezTo>
                <a:cubicBezTo>
                  <a:pt x="101911" y="34130"/>
                  <a:pt x="-10802" y="52650"/>
                  <a:pt x="840" y="478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541C41C8-86D3-0133-2A98-BC5E1921118C}"/>
              </a:ext>
            </a:extLst>
          </p:cNvPr>
          <p:cNvSpPr/>
          <p:nvPr/>
        </p:nvSpPr>
        <p:spPr>
          <a:xfrm>
            <a:off x="3595118" y="4781333"/>
            <a:ext cx="208533" cy="63723"/>
          </a:xfrm>
          <a:custGeom>
            <a:avLst/>
            <a:gdLst>
              <a:gd name="connsiteX0" fmla="*/ 208532 w 208533"/>
              <a:gd name="connsiteY0" fmla="*/ 217 h 63723"/>
              <a:gd name="connsiteX1" fmla="*/ 52957 w 208533"/>
              <a:gd name="connsiteY1" fmla="*/ 22442 h 63723"/>
              <a:gd name="connsiteX2" fmla="*/ 2157 w 208533"/>
              <a:gd name="connsiteY2" fmla="*/ 63717 h 63723"/>
              <a:gd name="connsiteX3" fmla="*/ 113282 w 208533"/>
              <a:gd name="connsiteY3" fmla="*/ 25617 h 63723"/>
              <a:gd name="connsiteX4" fmla="*/ 56132 w 208533"/>
              <a:gd name="connsiteY4" fmla="*/ 35142 h 63723"/>
              <a:gd name="connsiteX5" fmla="*/ 208532 w 208533"/>
              <a:gd name="connsiteY5" fmla="*/ 217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33" h="63723">
                <a:moveTo>
                  <a:pt x="208532" y="217"/>
                </a:moveTo>
                <a:cubicBezTo>
                  <a:pt x="208003" y="-1900"/>
                  <a:pt x="87353" y="11859"/>
                  <a:pt x="52957" y="22442"/>
                </a:cubicBezTo>
                <a:cubicBezTo>
                  <a:pt x="18561" y="33025"/>
                  <a:pt x="-7897" y="63188"/>
                  <a:pt x="2157" y="63717"/>
                </a:cubicBezTo>
                <a:cubicBezTo>
                  <a:pt x="12211" y="64246"/>
                  <a:pt x="104286" y="30379"/>
                  <a:pt x="113282" y="25617"/>
                </a:cubicBezTo>
                <a:cubicBezTo>
                  <a:pt x="122278" y="20855"/>
                  <a:pt x="37082" y="40434"/>
                  <a:pt x="56132" y="35142"/>
                </a:cubicBezTo>
                <a:cubicBezTo>
                  <a:pt x="75182" y="29850"/>
                  <a:pt x="209061" y="2334"/>
                  <a:pt x="208532" y="2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4EB40ED9-6A92-9EC9-3927-09C20AFA1E21}"/>
              </a:ext>
            </a:extLst>
          </p:cNvPr>
          <p:cNvSpPr/>
          <p:nvPr/>
        </p:nvSpPr>
        <p:spPr>
          <a:xfrm>
            <a:off x="3612156" y="4835297"/>
            <a:ext cx="204227" cy="30220"/>
          </a:xfrm>
          <a:custGeom>
            <a:avLst/>
            <a:gdLst>
              <a:gd name="connsiteX0" fmla="*/ 994 w 204227"/>
              <a:gd name="connsiteY0" fmla="*/ 28803 h 30220"/>
              <a:gd name="connsiteX1" fmla="*/ 118469 w 204227"/>
              <a:gd name="connsiteY1" fmla="*/ 9753 h 30220"/>
              <a:gd name="connsiteX2" fmla="*/ 204194 w 204227"/>
              <a:gd name="connsiteY2" fmla="*/ 12928 h 30220"/>
              <a:gd name="connsiteX3" fmla="*/ 127994 w 204227"/>
              <a:gd name="connsiteY3" fmla="*/ 228 h 30220"/>
              <a:gd name="connsiteX4" fmla="*/ 64494 w 204227"/>
              <a:gd name="connsiteY4" fmla="*/ 25628 h 30220"/>
              <a:gd name="connsiteX5" fmla="*/ 994 w 204227"/>
              <a:gd name="connsiteY5" fmla="*/ 28803 h 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227" h="30220">
                <a:moveTo>
                  <a:pt x="994" y="28803"/>
                </a:moveTo>
                <a:cubicBezTo>
                  <a:pt x="9990" y="26157"/>
                  <a:pt x="84602" y="12399"/>
                  <a:pt x="118469" y="9753"/>
                </a:cubicBezTo>
                <a:cubicBezTo>
                  <a:pt x="152336" y="7107"/>
                  <a:pt x="202607" y="14515"/>
                  <a:pt x="204194" y="12928"/>
                </a:cubicBezTo>
                <a:cubicBezTo>
                  <a:pt x="205781" y="11341"/>
                  <a:pt x="151277" y="-1889"/>
                  <a:pt x="127994" y="228"/>
                </a:cubicBezTo>
                <a:cubicBezTo>
                  <a:pt x="104711" y="2345"/>
                  <a:pt x="82486" y="20865"/>
                  <a:pt x="64494" y="25628"/>
                </a:cubicBezTo>
                <a:cubicBezTo>
                  <a:pt x="46502" y="30391"/>
                  <a:pt x="-8002" y="31449"/>
                  <a:pt x="994" y="288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EA948E8C-D5D3-1EB2-A93D-7089A825BA25}"/>
              </a:ext>
            </a:extLst>
          </p:cNvPr>
          <p:cNvSpPr/>
          <p:nvPr/>
        </p:nvSpPr>
        <p:spPr>
          <a:xfrm>
            <a:off x="3294546" y="4659865"/>
            <a:ext cx="262787" cy="600184"/>
          </a:xfrm>
          <a:custGeom>
            <a:avLst/>
            <a:gdLst>
              <a:gd name="connsiteX0" fmla="*/ 1104 w 262787"/>
              <a:gd name="connsiteY0" fmla="*/ 1035 h 600184"/>
              <a:gd name="connsiteX1" fmla="*/ 128104 w 262787"/>
              <a:gd name="connsiteY1" fmla="*/ 366160 h 600184"/>
              <a:gd name="connsiteX2" fmla="*/ 261454 w 262787"/>
              <a:gd name="connsiteY2" fmla="*/ 597935 h 600184"/>
              <a:gd name="connsiteX3" fmla="*/ 42379 w 262787"/>
              <a:gd name="connsiteY3" fmla="*/ 229635 h 600184"/>
              <a:gd name="connsiteX4" fmla="*/ 64604 w 262787"/>
              <a:gd name="connsiteY4" fmla="*/ 255035 h 600184"/>
              <a:gd name="connsiteX5" fmla="*/ 1104 w 262787"/>
              <a:gd name="connsiteY5" fmla="*/ 1035 h 6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787" h="600184">
                <a:moveTo>
                  <a:pt x="1104" y="1035"/>
                </a:moveTo>
                <a:cubicBezTo>
                  <a:pt x="11687" y="19556"/>
                  <a:pt x="84712" y="266677"/>
                  <a:pt x="128104" y="366160"/>
                </a:cubicBezTo>
                <a:cubicBezTo>
                  <a:pt x="171496" y="465643"/>
                  <a:pt x="275742" y="620689"/>
                  <a:pt x="261454" y="597935"/>
                </a:cubicBezTo>
                <a:cubicBezTo>
                  <a:pt x="247167" y="575181"/>
                  <a:pt x="75187" y="286785"/>
                  <a:pt x="42379" y="229635"/>
                </a:cubicBezTo>
                <a:cubicBezTo>
                  <a:pt x="9571" y="172485"/>
                  <a:pt x="69896" y="292077"/>
                  <a:pt x="64604" y="255035"/>
                </a:cubicBezTo>
                <a:cubicBezTo>
                  <a:pt x="59312" y="217993"/>
                  <a:pt x="-9479" y="-17486"/>
                  <a:pt x="1104" y="103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D51FDD8E-CC63-1C60-5E89-BFE8B537E13C}"/>
              </a:ext>
            </a:extLst>
          </p:cNvPr>
          <p:cNvSpPr/>
          <p:nvPr/>
        </p:nvSpPr>
        <p:spPr>
          <a:xfrm>
            <a:off x="7877174" y="4178275"/>
            <a:ext cx="876764" cy="105932"/>
          </a:xfrm>
          <a:custGeom>
            <a:avLst/>
            <a:gdLst>
              <a:gd name="connsiteX0" fmla="*/ 1 w 876764"/>
              <a:gd name="connsiteY0" fmla="*/ 73050 h 105932"/>
              <a:gd name="connsiteX1" fmla="*/ 295276 w 876764"/>
              <a:gd name="connsiteY1" fmla="*/ 9550 h 105932"/>
              <a:gd name="connsiteX2" fmla="*/ 263526 w 876764"/>
              <a:gd name="connsiteY2" fmla="*/ 25425 h 105932"/>
              <a:gd name="connsiteX3" fmla="*/ 469901 w 876764"/>
              <a:gd name="connsiteY3" fmla="*/ 25425 h 105932"/>
              <a:gd name="connsiteX4" fmla="*/ 650876 w 876764"/>
              <a:gd name="connsiteY4" fmla="*/ 57175 h 105932"/>
              <a:gd name="connsiteX5" fmla="*/ 869951 w 876764"/>
              <a:gd name="connsiteY5" fmla="*/ 104800 h 105932"/>
              <a:gd name="connsiteX6" fmla="*/ 825501 w 876764"/>
              <a:gd name="connsiteY6" fmla="*/ 92100 h 105932"/>
              <a:gd name="connsiteX7" fmla="*/ 625476 w 876764"/>
              <a:gd name="connsiteY7" fmla="*/ 34950 h 105932"/>
              <a:gd name="connsiteX8" fmla="*/ 657226 w 876764"/>
              <a:gd name="connsiteY8" fmla="*/ 69875 h 105932"/>
              <a:gd name="connsiteX9" fmla="*/ 292101 w 876764"/>
              <a:gd name="connsiteY9" fmla="*/ 25 h 105932"/>
              <a:gd name="connsiteX10" fmla="*/ 1 w 876764"/>
              <a:gd name="connsiteY10" fmla="*/ 73050 h 10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6764" h="105932">
                <a:moveTo>
                  <a:pt x="1" y="73050"/>
                </a:moveTo>
                <a:cubicBezTo>
                  <a:pt x="530" y="74637"/>
                  <a:pt x="251355" y="17487"/>
                  <a:pt x="295276" y="9550"/>
                </a:cubicBezTo>
                <a:cubicBezTo>
                  <a:pt x="339197" y="1612"/>
                  <a:pt x="234422" y="22779"/>
                  <a:pt x="263526" y="25425"/>
                </a:cubicBezTo>
                <a:cubicBezTo>
                  <a:pt x="292630" y="28071"/>
                  <a:pt x="405343" y="20133"/>
                  <a:pt x="469901" y="25425"/>
                </a:cubicBezTo>
                <a:cubicBezTo>
                  <a:pt x="534459" y="30717"/>
                  <a:pt x="584201" y="43946"/>
                  <a:pt x="650876" y="57175"/>
                </a:cubicBezTo>
                <a:cubicBezTo>
                  <a:pt x="717551" y="70404"/>
                  <a:pt x="840847" y="98979"/>
                  <a:pt x="869951" y="104800"/>
                </a:cubicBezTo>
                <a:cubicBezTo>
                  <a:pt x="899055" y="110621"/>
                  <a:pt x="825501" y="92100"/>
                  <a:pt x="825501" y="92100"/>
                </a:cubicBezTo>
                <a:cubicBezTo>
                  <a:pt x="784755" y="80458"/>
                  <a:pt x="653522" y="38654"/>
                  <a:pt x="625476" y="34950"/>
                </a:cubicBezTo>
                <a:cubicBezTo>
                  <a:pt x="597430" y="31246"/>
                  <a:pt x="712788" y="75696"/>
                  <a:pt x="657226" y="69875"/>
                </a:cubicBezTo>
                <a:cubicBezTo>
                  <a:pt x="601664" y="64054"/>
                  <a:pt x="395288" y="1612"/>
                  <a:pt x="292101" y="25"/>
                </a:cubicBezTo>
                <a:cubicBezTo>
                  <a:pt x="188914" y="-1562"/>
                  <a:pt x="-528" y="71463"/>
                  <a:pt x="1" y="730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B26F0A79-ED32-767A-AA87-6C4DF17A659C}"/>
              </a:ext>
            </a:extLst>
          </p:cNvPr>
          <p:cNvSpPr/>
          <p:nvPr/>
        </p:nvSpPr>
        <p:spPr>
          <a:xfrm>
            <a:off x="8042271" y="4229083"/>
            <a:ext cx="966266" cy="111779"/>
          </a:xfrm>
          <a:custGeom>
            <a:avLst/>
            <a:gdLst>
              <a:gd name="connsiteX0" fmla="*/ 4 w 966266"/>
              <a:gd name="connsiteY0" fmla="*/ 47642 h 111779"/>
              <a:gd name="connsiteX1" fmla="*/ 285754 w 966266"/>
              <a:gd name="connsiteY1" fmla="*/ 17 h 111779"/>
              <a:gd name="connsiteX2" fmla="*/ 517529 w 966266"/>
              <a:gd name="connsiteY2" fmla="*/ 53992 h 111779"/>
              <a:gd name="connsiteX3" fmla="*/ 485779 w 966266"/>
              <a:gd name="connsiteY3" fmla="*/ 41292 h 111779"/>
              <a:gd name="connsiteX4" fmla="*/ 619129 w 966266"/>
              <a:gd name="connsiteY4" fmla="*/ 60342 h 111779"/>
              <a:gd name="connsiteX5" fmla="*/ 962029 w 966266"/>
              <a:gd name="connsiteY5" fmla="*/ 95267 h 111779"/>
              <a:gd name="connsiteX6" fmla="*/ 796929 w 966266"/>
              <a:gd name="connsiteY6" fmla="*/ 111142 h 111779"/>
              <a:gd name="connsiteX7" fmla="*/ 593729 w 966266"/>
              <a:gd name="connsiteY7" fmla="*/ 107967 h 111779"/>
              <a:gd name="connsiteX8" fmla="*/ 679454 w 966266"/>
              <a:gd name="connsiteY8" fmla="*/ 101617 h 111779"/>
              <a:gd name="connsiteX9" fmla="*/ 615954 w 966266"/>
              <a:gd name="connsiteY9" fmla="*/ 79392 h 111779"/>
              <a:gd name="connsiteX10" fmla="*/ 279404 w 966266"/>
              <a:gd name="connsiteY10" fmla="*/ 6367 h 111779"/>
              <a:gd name="connsiteX11" fmla="*/ 4 w 966266"/>
              <a:gd name="connsiteY11" fmla="*/ 47642 h 11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266" h="111779">
                <a:moveTo>
                  <a:pt x="4" y="47642"/>
                </a:moveTo>
                <a:cubicBezTo>
                  <a:pt x="1062" y="46584"/>
                  <a:pt x="199500" y="-1041"/>
                  <a:pt x="285754" y="17"/>
                </a:cubicBezTo>
                <a:cubicBezTo>
                  <a:pt x="372008" y="1075"/>
                  <a:pt x="484191" y="47113"/>
                  <a:pt x="517529" y="53992"/>
                </a:cubicBezTo>
                <a:cubicBezTo>
                  <a:pt x="550867" y="60871"/>
                  <a:pt x="468846" y="40234"/>
                  <a:pt x="485779" y="41292"/>
                </a:cubicBezTo>
                <a:cubicBezTo>
                  <a:pt x="502712" y="42350"/>
                  <a:pt x="539754" y="51346"/>
                  <a:pt x="619129" y="60342"/>
                </a:cubicBezTo>
                <a:cubicBezTo>
                  <a:pt x="698504" y="69338"/>
                  <a:pt x="932396" y="86800"/>
                  <a:pt x="962029" y="95267"/>
                </a:cubicBezTo>
                <a:cubicBezTo>
                  <a:pt x="991662" y="103734"/>
                  <a:pt x="858312" y="109025"/>
                  <a:pt x="796929" y="111142"/>
                </a:cubicBezTo>
                <a:cubicBezTo>
                  <a:pt x="735546" y="113259"/>
                  <a:pt x="613308" y="109554"/>
                  <a:pt x="593729" y="107967"/>
                </a:cubicBezTo>
                <a:cubicBezTo>
                  <a:pt x="574150" y="106380"/>
                  <a:pt x="675750" y="106379"/>
                  <a:pt x="679454" y="101617"/>
                </a:cubicBezTo>
                <a:cubicBezTo>
                  <a:pt x="683158" y="96855"/>
                  <a:pt x="682629" y="95267"/>
                  <a:pt x="615954" y="79392"/>
                </a:cubicBezTo>
                <a:cubicBezTo>
                  <a:pt x="549279" y="63517"/>
                  <a:pt x="377829" y="12188"/>
                  <a:pt x="279404" y="6367"/>
                </a:cubicBezTo>
                <a:cubicBezTo>
                  <a:pt x="180979" y="546"/>
                  <a:pt x="-1054" y="48700"/>
                  <a:pt x="4" y="476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D5C6555E-7A1B-F58F-30BA-D017D7BB28FE}"/>
              </a:ext>
            </a:extLst>
          </p:cNvPr>
          <p:cNvSpPr/>
          <p:nvPr/>
        </p:nvSpPr>
        <p:spPr>
          <a:xfrm>
            <a:off x="8295041" y="4787681"/>
            <a:ext cx="198290" cy="652290"/>
          </a:xfrm>
          <a:custGeom>
            <a:avLst/>
            <a:gdLst>
              <a:gd name="connsiteX0" fmla="*/ 198084 w 198290"/>
              <a:gd name="connsiteY0" fmla="*/ 219 h 652290"/>
              <a:gd name="connsiteX1" fmla="*/ 134584 w 198290"/>
              <a:gd name="connsiteY1" fmla="*/ 181194 h 652290"/>
              <a:gd name="connsiteX2" fmla="*/ 77434 w 198290"/>
              <a:gd name="connsiteY2" fmla="*/ 327244 h 652290"/>
              <a:gd name="connsiteX3" fmla="*/ 1234 w 198290"/>
              <a:gd name="connsiteY3" fmla="*/ 651094 h 652290"/>
              <a:gd name="connsiteX4" fmla="*/ 36159 w 198290"/>
              <a:gd name="connsiteY4" fmla="*/ 428844 h 652290"/>
              <a:gd name="connsiteX5" fmla="*/ 112359 w 198290"/>
              <a:gd name="connsiteY5" fmla="*/ 219294 h 652290"/>
              <a:gd name="connsiteX6" fmla="*/ 198084 w 198290"/>
              <a:gd name="connsiteY6" fmla="*/ 219 h 65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90" h="652290">
                <a:moveTo>
                  <a:pt x="198084" y="219"/>
                </a:moveTo>
                <a:cubicBezTo>
                  <a:pt x="201788" y="-6131"/>
                  <a:pt x="154692" y="126690"/>
                  <a:pt x="134584" y="181194"/>
                </a:cubicBezTo>
                <a:cubicBezTo>
                  <a:pt x="114476" y="235698"/>
                  <a:pt x="99659" y="248927"/>
                  <a:pt x="77434" y="327244"/>
                </a:cubicBezTo>
                <a:cubicBezTo>
                  <a:pt x="55209" y="405561"/>
                  <a:pt x="8113" y="634161"/>
                  <a:pt x="1234" y="651094"/>
                </a:cubicBezTo>
                <a:cubicBezTo>
                  <a:pt x="-5645" y="668027"/>
                  <a:pt x="17638" y="500811"/>
                  <a:pt x="36159" y="428844"/>
                </a:cubicBezTo>
                <a:cubicBezTo>
                  <a:pt x="54680" y="356877"/>
                  <a:pt x="88017" y="284381"/>
                  <a:pt x="112359" y="219294"/>
                </a:cubicBezTo>
                <a:cubicBezTo>
                  <a:pt x="136701" y="154207"/>
                  <a:pt x="194380" y="6569"/>
                  <a:pt x="198084" y="21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65E21CE1-B2D1-8A41-EC83-A5FD2B131870}"/>
              </a:ext>
            </a:extLst>
          </p:cNvPr>
          <p:cNvSpPr/>
          <p:nvPr/>
        </p:nvSpPr>
        <p:spPr>
          <a:xfrm>
            <a:off x="8460708" y="4869784"/>
            <a:ext cx="660099" cy="308901"/>
          </a:xfrm>
          <a:custGeom>
            <a:avLst/>
            <a:gdLst>
              <a:gd name="connsiteX0" fmla="*/ 667 w 660099"/>
              <a:gd name="connsiteY0" fmla="*/ 666 h 308901"/>
              <a:gd name="connsiteX1" fmla="*/ 178467 w 660099"/>
              <a:gd name="connsiteY1" fmla="*/ 10191 h 308901"/>
              <a:gd name="connsiteX2" fmla="*/ 273717 w 660099"/>
              <a:gd name="connsiteY2" fmla="*/ 22891 h 308901"/>
              <a:gd name="connsiteX3" fmla="*/ 245142 w 660099"/>
              <a:gd name="connsiteY3" fmla="*/ 67341 h 308901"/>
              <a:gd name="connsiteX4" fmla="*/ 642017 w 660099"/>
              <a:gd name="connsiteY4" fmla="*/ 299116 h 308901"/>
              <a:gd name="connsiteX5" fmla="*/ 546767 w 660099"/>
              <a:gd name="connsiteY5" fmla="*/ 245141 h 308901"/>
              <a:gd name="connsiteX6" fmla="*/ 140367 w 660099"/>
              <a:gd name="connsiteY6" fmla="*/ 57816 h 308901"/>
              <a:gd name="connsiteX7" fmla="*/ 295942 w 660099"/>
              <a:gd name="connsiteY7" fmla="*/ 111791 h 308901"/>
              <a:gd name="connsiteX8" fmla="*/ 248317 w 660099"/>
              <a:gd name="connsiteY8" fmla="*/ 29241 h 308901"/>
              <a:gd name="connsiteX9" fmla="*/ 667 w 660099"/>
              <a:gd name="connsiteY9" fmla="*/ 666 h 30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099" h="308901">
                <a:moveTo>
                  <a:pt x="667" y="666"/>
                </a:moveTo>
                <a:cubicBezTo>
                  <a:pt x="-10975" y="-2509"/>
                  <a:pt x="132959" y="6487"/>
                  <a:pt x="178467" y="10191"/>
                </a:cubicBezTo>
                <a:cubicBezTo>
                  <a:pt x="223975" y="13895"/>
                  <a:pt x="262605" y="13366"/>
                  <a:pt x="273717" y="22891"/>
                </a:cubicBezTo>
                <a:cubicBezTo>
                  <a:pt x="284830" y="32416"/>
                  <a:pt x="183759" y="21303"/>
                  <a:pt x="245142" y="67341"/>
                </a:cubicBezTo>
                <a:cubicBezTo>
                  <a:pt x="306525" y="113379"/>
                  <a:pt x="591746" y="269483"/>
                  <a:pt x="642017" y="299116"/>
                </a:cubicBezTo>
                <a:cubicBezTo>
                  <a:pt x="692288" y="328749"/>
                  <a:pt x="630375" y="285358"/>
                  <a:pt x="546767" y="245141"/>
                </a:cubicBezTo>
                <a:cubicBezTo>
                  <a:pt x="463159" y="204924"/>
                  <a:pt x="182171" y="80041"/>
                  <a:pt x="140367" y="57816"/>
                </a:cubicBezTo>
                <a:cubicBezTo>
                  <a:pt x="98563" y="35591"/>
                  <a:pt x="277950" y="116554"/>
                  <a:pt x="295942" y="111791"/>
                </a:cubicBezTo>
                <a:cubicBezTo>
                  <a:pt x="313934" y="107029"/>
                  <a:pt x="291180" y="47233"/>
                  <a:pt x="248317" y="29241"/>
                </a:cubicBezTo>
                <a:cubicBezTo>
                  <a:pt x="205454" y="11249"/>
                  <a:pt x="12309" y="3841"/>
                  <a:pt x="667" y="6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9D7976DF-1B5B-9653-BE31-C2F5CF55FC51}"/>
              </a:ext>
            </a:extLst>
          </p:cNvPr>
          <p:cNvSpPr/>
          <p:nvPr/>
        </p:nvSpPr>
        <p:spPr>
          <a:xfrm>
            <a:off x="8385165" y="5086286"/>
            <a:ext cx="229708" cy="48042"/>
          </a:xfrm>
          <a:custGeom>
            <a:avLst/>
            <a:gdLst>
              <a:gd name="connsiteX0" fmla="*/ 10 w 229708"/>
              <a:gd name="connsiteY0" fmla="*/ 64 h 48042"/>
              <a:gd name="connsiteX1" fmla="*/ 117485 w 229708"/>
              <a:gd name="connsiteY1" fmla="*/ 44514 h 48042"/>
              <a:gd name="connsiteX2" fmla="*/ 228610 w 229708"/>
              <a:gd name="connsiteY2" fmla="*/ 44514 h 48042"/>
              <a:gd name="connsiteX3" fmla="*/ 171460 w 229708"/>
              <a:gd name="connsiteY3" fmla="*/ 47689 h 48042"/>
              <a:gd name="connsiteX4" fmla="*/ 123835 w 229708"/>
              <a:gd name="connsiteY4" fmla="*/ 34989 h 48042"/>
              <a:gd name="connsiteX5" fmla="*/ 10 w 229708"/>
              <a:gd name="connsiteY5" fmla="*/ 64 h 4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708" h="48042">
                <a:moveTo>
                  <a:pt x="10" y="64"/>
                </a:moveTo>
                <a:cubicBezTo>
                  <a:pt x="-1048" y="1652"/>
                  <a:pt x="79385" y="37106"/>
                  <a:pt x="117485" y="44514"/>
                </a:cubicBezTo>
                <a:cubicBezTo>
                  <a:pt x="155585" y="51922"/>
                  <a:pt x="219614" y="43985"/>
                  <a:pt x="228610" y="44514"/>
                </a:cubicBezTo>
                <a:cubicBezTo>
                  <a:pt x="237606" y="45043"/>
                  <a:pt x="188922" y="49276"/>
                  <a:pt x="171460" y="47689"/>
                </a:cubicBezTo>
                <a:cubicBezTo>
                  <a:pt x="153998" y="46102"/>
                  <a:pt x="147118" y="43456"/>
                  <a:pt x="123835" y="34989"/>
                </a:cubicBezTo>
                <a:cubicBezTo>
                  <a:pt x="100552" y="26522"/>
                  <a:pt x="1068" y="-1524"/>
                  <a:pt x="10" y="6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1B8C0B8D-D916-9DEC-F999-8CFF690BEDA0}"/>
              </a:ext>
            </a:extLst>
          </p:cNvPr>
          <p:cNvSpPr/>
          <p:nvPr/>
        </p:nvSpPr>
        <p:spPr>
          <a:xfrm>
            <a:off x="8560352" y="5095000"/>
            <a:ext cx="884172" cy="202164"/>
          </a:xfrm>
          <a:custGeom>
            <a:avLst/>
            <a:gdLst>
              <a:gd name="connsiteX0" fmla="*/ 5798 w 884172"/>
              <a:gd name="connsiteY0" fmla="*/ 875 h 202164"/>
              <a:gd name="connsiteX1" fmla="*/ 393148 w 884172"/>
              <a:gd name="connsiteY1" fmla="*/ 140575 h 202164"/>
              <a:gd name="connsiteX2" fmla="*/ 320123 w 884172"/>
              <a:gd name="connsiteY2" fmla="*/ 115175 h 202164"/>
              <a:gd name="connsiteX3" fmla="*/ 612223 w 884172"/>
              <a:gd name="connsiteY3" fmla="*/ 172325 h 202164"/>
              <a:gd name="connsiteX4" fmla="*/ 882098 w 884172"/>
              <a:gd name="connsiteY4" fmla="*/ 185025 h 202164"/>
              <a:gd name="connsiteX5" fmla="*/ 710648 w 884172"/>
              <a:gd name="connsiteY5" fmla="*/ 197725 h 202164"/>
              <a:gd name="connsiteX6" fmla="*/ 253448 w 884172"/>
              <a:gd name="connsiteY6" fmla="*/ 102475 h 202164"/>
              <a:gd name="connsiteX7" fmla="*/ 355048 w 884172"/>
              <a:gd name="connsiteY7" fmla="*/ 134225 h 202164"/>
              <a:gd name="connsiteX8" fmla="*/ 174073 w 884172"/>
              <a:gd name="connsiteY8" fmla="*/ 83425 h 202164"/>
              <a:gd name="connsiteX9" fmla="*/ 5798 w 884172"/>
              <a:gd name="connsiteY9" fmla="*/ 875 h 20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4172" h="202164">
                <a:moveTo>
                  <a:pt x="5798" y="875"/>
                </a:moveTo>
                <a:cubicBezTo>
                  <a:pt x="42310" y="10400"/>
                  <a:pt x="340761" y="121525"/>
                  <a:pt x="393148" y="140575"/>
                </a:cubicBezTo>
                <a:cubicBezTo>
                  <a:pt x="445536" y="159625"/>
                  <a:pt x="283610" y="109883"/>
                  <a:pt x="320123" y="115175"/>
                </a:cubicBezTo>
                <a:cubicBezTo>
                  <a:pt x="356636" y="120467"/>
                  <a:pt x="518561" y="160683"/>
                  <a:pt x="612223" y="172325"/>
                </a:cubicBezTo>
                <a:cubicBezTo>
                  <a:pt x="705885" y="183967"/>
                  <a:pt x="865694" y="180792"/>
                  <a:pt x="882098" y="185025"/>
                </a:cubicBezTo>
                <a:cubicBezTo>
                  <a:pt x="898502" y="189258"/>
                  <a:pt x="815423" y="211483"/>
                  <a:pt x="710648" y="197725"/>
                </a:cubicBezTo>
                <a:cubicBezTo>
                  <a:pt x="605873" y="183967"/>
                  <a:pt x="312715" y="113058"/>
                  <a:pt x="253448" y="102475"/>
                </a:cubicBezTo>
                <a:cubicBezTo>
                  <a:pt x="194181" y="91892"/>
                  <a:pt x="368277" y="137400"/>
                  <a:pt x="355048" y="134225"/>
                </a:cubicBezTo>
                <a:cubicBezTo>
                  <a:pt x="341819" y="131050"/>
                  <a:pt x="233340" y="104592"/>
                  <a:pt x="174073" y="83425"/>
                </a:cubicBezTo>
                <a:cubicBezTo>
                  <a:pt x="114806" y="62258"/>
                  <a:pt x="-30714" y="-8650"/>
                  <a:pt x="5798" y="8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A5FA4368-7587-A15B-463C-580EB396E491}"/>
              </a:ext>
            </a:extLst>
          </p:cNvPr>
          <p:cNvSpPr/>
          <p:nvPr/>
        </p:nvSpPr>
        <p:spPr>
          <a:xfrm>
            <a:off x="8454845" y="4904935"/>
            <a:ext cx="460600" cy="219651"/>
          </a:xfrm>
          <a:custGeom>
            <a:avLst/>
            <a:gdLst>
              <a:gd name="connsiteX0" fmla="*/ 180 w 460600"/>
              <a:gd name="connsiteY0" fmla="*/ 98865 h 219651"/>
              <a:gd name="connsiteX1" fmla="*/ 273230 w 460600"/>
              <a:gd name="connsiteY1" fmla="*/ 149665 h 219651"/>
              <a:gd name="connsiteX2" fmla="*/ 460555 w 460600"/>
              <a:gd name="connsiteY2" fmla="*/ 219515 h 219651"/>
              <a:gd name="connsiteX3" fmla="*/ 257355 w 460600"/>
              <a:gd name="connsiteY3" fmla="*/ 130615 h 219651"/>
              <a:gd name="connsiteX4" fmla="*/ 216080 w 460600"/>
              <a:gd name="connsiteY4" fmla="*/ 79815 h 219651"/>
              <a:gd name="connsiteX5" fmla="*/ 92255 w 460600"/>
              <a:gd name="connsiteY5" fmla="*/ 440 h 219651"/>
              <a:gd name="connsiteX6" fmla="*/ 228780 w 460600"/>
              <a:gd name="connsiteY6" fmla="*/ 117915 h 219651"/>
              <a:gd name="connsiteX7" fmla="*/ 180 w 460600"/>
              <a:gd name="connsiteY7" fmla="*/ 98865 h 21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600" h="219651">
                <a:moveTo>
                  <a:pt x="180" y="98865"/>
                </a:moveTo>
                <a:cubicBezTo>
                  <a:pt x="7588" y="104157"/>
                  <a:pt x="196501" y="129557"/>
                  <a:pt x="273230" y="149665"/>
                </a:cubicBezTo>
                <a:cubicBezTo>
                  <a:pt x="349959" y="169773"/>
                  <a:pt x="463201" y="222690"/>
                  <a:pt x="460555" y="219515"/>
                </a:cubicBezTo>
                <a:cubicBezTo>
                  <a:pt x="457909" y="216340"/>
                  <a:pt x="298101" y="153898"/>
                  <a:pt x="257355" y="130615"/>
                </a:cubicBezTo>
                <a:cubicBezTo>
                  <a:pt x="216609" y="107332"/>
                  <a:pt x="243597" y="101511"/>
                  <a:pt x="216080" y="79815"/>
                </a:cubicBezTo>
                <a:cubicBezTo>
                  <a:pt x="188563" y="58119"/>
                  <a:pt x="90138" y="-5910"/>
                  <a:pt x="92255" y="440"/>
                </a:cubicBezTo>
                <a:cubicBezTo>
                  <a:pt x="94372" y="6790"/>
                  <a:pt x="242009" y="99923"/>
                  <a:pt x="228780" y="117915"/>
                </a:cubicBezTo>
                <a:cubicBezTo>
                  <a:pt x="215551" y="135907"/>
                  <a:pt x="-7228" y="93573"/>
                  <a:pt x="180" y="988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F35505F4-85DF-C637-1047-48C72B068A1A}"/>
              </a:ext>
            </a:extLst>
          </p:cNvPr>
          <p:cNvSpPr/>
          <p:nvPr/>
        </p:nvSpPr>
        <p:spPr>
          <a:xfrm>
            <a:off x="8454999" y="4997242"/>
            <a:ext cx="244620" cy="168486"/>
          </a:xfrm>
          <a:custGeom>
            <a:avLst/>
            <a:gdLst>
              <a:gd name="connsiteX0" fmla="*/ 26 w 244620"/>
              <a:gd name="connsiteY0" fmla="*/ 208 h 168486"/>
              <a:gd name="connsiteX1" fmla="*/ 98451 w 244620"/>
              <a:gd name="connsiteY1" fmla="*/ 63708 h 168486"/>
              <a:gd name="connsiteX2" fmla="*/ 244501 w 244620"/>
              <a:gd name="connsiteY2" fmla="*/ 124033 h 168486"/>
              <a:gd name="connsiteX3" fmla="*/ 73051 w 244620"/>
              <a:gd name="connsiteY3" fmla="*/ 82758 h 168486"/>
              <a:gd name="connsiteX4" fmla="*/ 139726 w 244620"/>
              <a:gd name="connsiteY4" fmla="*/ 168483 h 168486"/>
              <a:gd name="connsiteX5" fmla="*/ 88926 w 244620"/>
              <a:gd name="connsiteY5" fmla="*/ 85933 h 168486"/>
              <a:gd name="connsiteX6" fmla="*/ 26 w 244620"/>
              <a:gd name="connsiteY6" fmla="*/ 208 h 1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20" h="168486">
                <a:moveTo>
                  <a:pt x="26" y="208"/>
                </a:moveTo>
                <a:cubicBezTo>
                  <a:pt x="1613" y="-3496"/>
                  <a:pt x="57705" y="43071"/>
                  <a:pt x="98451" y="63708"/>
                </a:cubicBezTo>
                <a:cubicBezTo>
                  <a:pt x="139197" y="84345"/>
                  <a:pt x="248734" y="120858"/>
                  <a:pt x="244501" y="124033"/>
                </a:cubicBezTo>
                <a:cubicBezTo>
                  <a:pt x="240268" y="127208"/>
                  <a:pt x="90513" y="75350"/>
                  <a:pt x="73051" y="82758"/>
                </a:cubicBezTo>
                <a:cubicBezTo>
                  <a:pt x="55589" y="90166"/>
                  <a:pt x="137080" y="167954"/>
                  <a:pt x="139726" y="168483"/>
                </a:cubicBezTo>
                <a:cubicBezTo>
                  <a:pt x="142372" y="169012"/>
                  <a:pt x="108505" y="109745"/>
                  <a:pt x="88926" y="85933"/>
                </a:cubicBezTo>
                <a:cubicBezTo>
                  <a:pt x="69347" y="62121"/>
                  <a:pt x="-1561" y="3912"/>
                  <a:pt x="26" y="2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CE8A354C-1BD2-BA64-1BEA-FA3F433975A8}"/>
              </a:ext>
            </a:extLst>
          </p:cNvPr>
          <p:cNvSpPr/>
          <p:nvPr/>
        </p:nvSpPr>
        <p:spPr>
          <a:xfrm>
            <a:off x="8304533" y="5345981"/>
            <a:ext cx="144373" cy="381326"/>
          </a:xfrm>
          <a:custGeom>
            <a:avLst/>
            <a:gdLst>
              <a:gd name="connsiteX0" fmla="*/ 37034 w 144373"/>
              <a:gd name="connsiteY0" fmla="*/ 460 h 381326"/>
              <a:gd name="connsiteX1" fmla="*/ 144336 w 144373"/>
              <a:gd name="connsiteY1" fmla="*/ 364354 h 381326"/>
              <a:gd name="connsiteX2" fmla="*/ 23038 w 144373"/>
              <a:gd name="connsiteY2" fmla="*/ 196403 h 381326"/>
              <a:gd name="connsiteX3" fmla="*/ 9043 w 144373"/>
              <a:gd name="connsiteY3" fmla="*/ 121758 h 381326"/>
              <a:gd name="connsiteX4" fmla="*/ 125675 w 144373"/>
              <a:gd name="connsiteY4" fmla="*/ 373684 h 381326"/>
              <a:gd name="connsiteX5" fmla="*/ 125675 w 144373"/>
              <a:gd name="connsiteY5" fmla="*/ 289709 h 381326"/>
              <a:gd name="connsiteX6" fmla="*/ 37034 w 144373"/>
              <a:gd name="connsiteY6" fmla="*/ 460 h 3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373" h="381326">
                <a:moveTo>
                  <a:pt x="37034" y="460"/>
                </a:moveTo>
                <a:cubicBezTo>
                  <a:pt x="40144" y="12901"/>
                  <a:pt x="146669" y="331697"/>
                  <a:pt x="144336" y="364354"/>
                </a:cubicBezTo>
                <a:cubicBezTo>
                  <a:pt x="142003" y="397011"/>
                  <a:pt x="45587" y="236836"/>
                  <a:pt x="23038" y="196403"/>
                </a:cubicBezTo>
                <a:cubicBezTo>
                  <a:pt x="489" y="155970"/>
                  <a:pt x="-8063" y="92211"/>
                  <a:pt x="9043" y="121758"/>
                </a:cubicBezTo>
                <a:cubicBezTo>
                  <a:pt x="26149" y="151305"/>
                  <a:pt x="106236" y="345692"/>
                  <a:pt x="125675" y="373684"/>
                </a:cubicBezTo>
                <a:cubicBezTo>
                  <a:pt x="145114" y="401676"/>
                  <a:pt x="135783" y="348025"/>
                  <a:pt x="125675" y="289709"/>
                </a:cubicBezTo>
                <a:cubicBezTo>
                  <a:pt x="115567" y="231393"/>
                  <a:pt x="33924" y="-11981"/>
                  <a:pt x="37034" y="4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EA72BAA4-A704-EFE3-8BEB-A679E4E40125}"/>
              </a:ext>
            </a:extLst>
          </p:cNvPr>
          <p:cNvSpPr/>
          <p:nvPr/>
        </p:nvSpPr>
        <p:spPr>
          <a:xfrm>
            <a:off x="9265146" y="5265540"/>
            <a:ext cx="1177470" cy="66905"/>
          </a:xfrm>
          <a:custGeom>
            <a:avLst/>
            <a:gdLst>
              <a:gd name="connsiteX0" fmla="*/ 152 w 1177470"/>
              <a:gd name="connsiteY0" fmla="*/ 15587 h 66905"/>
              <a:gd name="connsiteX1" fmla="*/ 382707 w 1177470"/>
              <a:gd name="connsiteY1" fmla="*/ 43578 h 66905"/>
              <a:gd name="connsiteX2" fmla="*/ 224087 w 1177470"/>
              <a:gd name="connsiteY2" fmla="*/ 66905 h 66905"/>
              <a:gd name="connsiteX3" fmla="*/ 601976 w 1177470"/>
              <a:gd name="connsiteY3" fmla="*/ 10921 h 66905"/>
              <a:gd name="connsiteX4" fmla="*/ 755932 w 1177470"/>
              <a:gd name="connsiteY4" fmla="*/ 10921 h 66905"/>
              <a:gd name="connsiteX5" fmla="*/ 690617 w 1177470"/>
              <a:gd name="connsiteY5" fmla="*/ 1591 h 66905"/>
              <a:gd name="connsiteX6" fmla="*/ 1171144 w 1177470"/>
              <a:gd name="connsiteY6" fmla="*/ 38913 h 66905"/>
              <a:gd name="connsiteX7" fmla="*/ 942544 w 1177470"/>
              <a:gd name="connsiteY7" fmla="*/ 29582 h 66905"/>
              <a:gd name="connsiteX8" fmla="*/ 611307 w 1177470"/>
              <a:gd name="connsiteY8" fmla="*/ 6256 h 66905"/>
              <a:gd name="connsiteX9" fmla="*/ 312727 w 1177470"/>
              <a:gd name="connsiteY9" fmla="*/ 1591 h 66905"/>
              <a:gd name="connsiteX10" fmla="*/ 434025 w 1177470"/>
              <a:gd name="connsiteY10" fmla="*/ 29582 h 66905"/>
              <a:gd name="connsiteX11" fmla="*/ 152 w 1177470"/>
              <a:gd name="connsiteY11" fmla="*/ 15587 h 6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7470" h="66905">
                <a:moveTo>
                  <a:pt x="152" y="15587"/>
                </a:moveTo>
                <a:cubicBezTo>
                  <a:pt x="-8401" y="17920"/>
                  <a:pt x="345385" y="35025"/>
                  <a:pt x="382707" y="43578"/>
                </a:cubicBezTo>
                <a:cubicBezTo>
                  <a:pt x="420029" y="52131"/>
                  <a:pt x="224087" y="66905"/>
                  <a:pt x="224087" y="66905"/>
                </a:cubicBezTo>
                <a:cubicBezTo>
                  <a:pt x="260632" y="61462"/>
                  <a:pt x="513335" y="20252"/>
                  <a:pt x="601976" y="10921"/>
                </a:cubicBezTo>
                <a:cubicBezTo>
                  <a:pt x="690617" y="1590"/>
                  <a:pt x="741159" y="12476"/>
                  <a:pt x="755932" y="10921"/>
                </a:cubicBezTo>
                <a:cubicBezTo>
                  <a:pt x="770706" y="9366"/>
                  <a:pt x="621415" y="-3074"/>
                  <a:pt x="690617" y="1591"/>
                </a:cubicBezTo>
                <a:cubicBezTo>
                  <a:pt x="759819" y="6256"/>
                  <a:pt x="1129156" y="34248"/>
                  <a:pt x="1171144" y="38913"/>
                </a:cubicBezTo>
                <a:cubicBezTo>
                  <a:pt x="1213132" y="43578"/>
                  <a:pt x="1035850" y="35025"/>
                  <a:pt x="942544" y="29582"/>
                </a:cubicBezTo>
                <a:cubicBezTo>
                  <a:pt x="849238" y="24139"/>
                  <a:pt x="716276" y="10921"/>
                  <a:pt x="611307" y="6256"/>
                </a:cubicBezTo>
                <a:cubicBezTo>
                  <a:pt x="506338" y="1591"/>
                  <a:pt x="342274" y="-2297"/>
                  <a:pt x="312727" y="1591"/>
                </a:cubicBezTo>
                <a:cubicBezTo>
                  <a:pt x="283180" y="5479"/>
                  <a:pt x="481455" y="28805"/>
                  <a:pt x="434025" y="29582"/>
                </a:cubicBezTo>
                <a:cubicBezTo>
                  <a:pt x="386595" y="30359"/>
                  <a:pt x="8705" y="13254"/>
                  <a:pt x="152" y="155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FAC1100B-3D3B-4F60-7B4E-D070AB79A793}"/>
              </a:ext>
            </a:extLst>
          </p:cNvPr>
          <p:cNvSpPr/>
          <p:nvPr/>
        </p:nvSpPr>
        <p:spPr>
          <a:xfrm>
            <a:off x="10340954" y="5269023"/>
            <a:ext cx="968589" cy="71336"/>
          </a:xfrm>
          <a:custGeom>
            <a:avLst/>
            <a:gdLst>
              <a:gd name="connsiteX0" fmla="*/ 6371 w 968589"/>
              <a:gd name="connsiteY0" fmla="*/ 64977 h 71336"/>
              <a:gd name="connsiteX1" fmla="*/ 701696 w 968589"/>
              <a:gd name="connsiteY1" fmla="*/ 14177 h 71336"/>
              <a:gd name="connsiteX2" fmla="*/ 593746 w 968589"/>
              <a:gd name="connsiteY2" fmla="*/ 17352 h 71336"/>
              <a:gd name="connsiteX3" fmla="*/ 946171 w 968589"/>
              <a:gd name="connsiteY3" fmla="*/ 36402 h 71336"/>
              <a:gd name="connsiteX4" fmla="*/ 866796 w 968589"/>
              <a:gd name="connsiteY4" fmla="*/ 36402 h 71336"/>
              <a:gd name="connsiteX5" fmla="*/ 968396 w 968589"/>
              <a:gd name="connsiteY5" fmla="*/ 71327 h 71336"/>
              <a:gd name="connsiteX6" fmla="*/ 879496 w 968589"/>
              <a:gd name="connsiteY6" fmla="*/ 39577 h 71336"/>
              <a:gd name="connsiteX7" fmla="*/ 508021 w 968589"/>
              <a:gd name="connsiteY7" fmla="*/ 11002 h 71336"/>
              <a:gd name="connsiteX8" fmla="*/ 301646 w 968589"/>
              <a:gd name="connsiteY8" fmla="*/ 23702 h 71336"/>
              <a:gd name="connsiteX9" fmla="*/ 168296 w 968589"/>
              <a:gd name="connsiteY9" fmla="*/ 23702 h 71336"/>
              <a:gd name="connsiteX10" fmla="*/ 346096 w 968589"/>
              <a:gd name="connsiteY10" fmla="*/ 1477 h 71336"/>
              <a:gd name="connsiteX11" fmla="*/ 6371 w 968589"/>
              <a:gd name="connsiteY11" fmla="*/ 64977 h 7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8589" h="71336">
                <a:moveTo>
                  <a:pt x="6371" y="64977"/>
                </a:moveTo>
                <a:cubicBezTo>
                  <a:pt x="65638" y="67094"/>
                  <a:pt x="603800" y="22114"/>
                  <a:pt x="701696" y="14177"/>
                </a:cubicBezTo>
                <a:cubicBezTo>
                  <a:pt x="799592" y="6240"/>
                  <a:pt x="553000" y="13648"/>
                  <a:pt x="593746" y="17352"/>
                </a:cubicBezTo>
                <a:cubicBezTo>
                  <a:pt x="634492" y="21056"/>
                  <a:pt x="900663" y="33227"/>
                  <a:pt x="946171" y="36402"/>
                </a:cubicBezTo>
                <a:cubicBezTo>
                  <a:pt x="991679" y="39577"/>
                  <a:pt x="863092" y="30581"/>
                  <a:pt x="866796" y="36402"/>
                </a:cubicBezTo>
                <a:cubicBezTo>
                  <a:pt x="870500" y="42223"/>
                  <a:pt x="966279" y="70798"/>
                  <a:pt x="968396" y="71327"/>
                </a:cubicBezTo>
                <a:cubicBezTo>
                  <a:pt x="970513" y="71856"/>
                  <a:pt x="956225" y="49631"/>
                  <a:pt x="879496" y="39577"/>
                </a:cubicBezTo>
                <a:cubicBezTo>
                  <a:pt x="802767" y="29523"/>
                  <a:pt x="604329" y="13648"/>
                  <a:pt x="508021" y="11002"/>
                </a:cubicBezTo>
                <a:cubicBezTo>
                  <a:pt x="411713" y="8356"/>
                  <a:pt x="358267" y="21585"/>
                  <a:pt x="301646" y="23702"/>
                </a:cubicBezTo>
                <a:cubicBezTo>
                  <a:pt x="245025" y="25819"/>
                  <a:pt x="160888" y="27406"/>
                  <a:pt x="168296" y="23702"/>
                </a:cubicBezTo>
                <a:cubicBezTo>
                  <a:pt x="175704" y="19998"/>
                  <a:pt x="372025" y="-6460"/>
                  <a:pt x="346096" y="1477"/>
                </a:cubicBezTo>
                <a:cubicBezTo>
                  <a:pt x="320167" y="9414"/>
                  <a:pt x="-52896" y="62860"/>
                  <a:pt x="6371" y="649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27975182-545A-2300-1EAA-767056CAEF8B}"/>
              </a:ext>
            </a:extLst>
          </p:cNvPr>
          <p:cNvSpPr/>
          <p:nvPr/>
        </p:nvSpPr>
        <p:spPr>
          <a:xfrm>
            <a:off x="8575648" y="4777246"/>
            <a:ext cx="1045822" cy="269294"/>
          </a:xfrm>
          <a:custGeom>
            <a:avLst/>
            <a:gdLst>
              <a:gd name="connsiteX0" fmla="*/ 27 w 1045822"/>
              <a:gd name="connsiteY0" fmla="*/ 42404 h 269294"/>
              <a:gd name="connsiteX1" fmla="*/ 314352 w 1045822"/>
              <a:gd name="connsiteY1" fmla="*/ 77329 h 269294"/>
              <a:gd name="connsiteX2" fmla="*/ 241327 w 1045822"/>
              <a:gd name="connsiteY2" fmla="*/ 51929 h 269294"/>
              <a:gd name="connsiteX3" fmla="*/ 587402 w 1045822"/>
              <a:gd name="connsiteY3" fmla="*/ 197979 h 269294"/>
              <a:gd name="connsiteX4" fmla="*/ 454052 w 1045822"/>
              <a:gd name="connsiteY4" fmla="*/ 144004 h 269294"/>
              <a:gd name="connsiteX5" fmla="*/ 1038252 w 1045822"/>
              <a:gd name="connsiteY5" fmla="*/ 267829 h 269294"/>
              <a:gd name="connsiteX6" fmla="*/ 765202 w 1045822"/>
              <a:gd name="connsiteY6" fmla="*/ 204329 h 269294"/>
              <a:gd name="connsiteX7" fmla="*/ 457227 w 1045822"/>
              <a:gd name="connsiteY7" fmla="*/ 90029 h 269294"/>
              <a:gd name="connsiteX8" fmla="*/ 717577 w 1045822"/>
              <a:gd name="connsiteY8" fmla="*/ 201154 h 269294"/>
              <a:gd name="connsiteX9" fmla="*/ 298477 w 1045822"/>
              <a:gd name="connsiteY9" fmla="*/ 42404 h 269294"/>
              <a:gd name="connsiteX10" fmla="*/ 142902 w 1045822"/>
              <a:gd name="connsiteY10" fmla="*/ 1129 h 269294"/>
              <a:gd name="connsiteX11" fmla="*/ 333402 w 1045822"/>
              <a:gd name="connsiteY11" fmla="*/ 74154 h 269294"/>
              <a:gd name="connsiteX12" fmla="*/ 27 w 1045822"/>
              <a:gd name="connsiteY12" fmla="*/ 42404 h 26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5822" h="269294">
                <a:moveTo>
                  <a:pt x="27" y="42404"/>
                </a:moveTo>
                <a:cubicBezTo>
                  <a:pt x="-3148" y="42933"/>
                  <a:pt x="274135" y="75741"/>
                  <a:pt x="314352" y="77329"/>
                </a:cubicBezTo>
                <a:cubicBezTo>
                  <a:pt x="354569" y="78917"/>
                  <a:pt x="195819" y="31821"/>
                  <a:pt x="241327" y="51929"/>
                </a:cubicBezTo>
                <a:cubicBezTo>
                  <a:pt x="286835" y="72037"/>
                  <a:pt x="551948" y="182633"/>
                  <a:pt x="587402" y="197979"/>
                </a:cubicBezTo>
                <a:cubicBezTo>
                  <a:pt x="622856" y="213325"/>
                  <a:pt x="378911" y="132362"/>
                  <a:pt x="454052" y="144004"/>
                </a:cubicBezTo>
                <a:cubicBezTo>
                  <a:pt x="529193" y="155646"/>
                  <a:pt x="986394" y="257775"/>
                  <a:pt x="1038252" y="267829"/>
                </a:cubicBezTo>
                <a:cubicBezTo>
                  <a:pt x="1090110" y="277883"/>
                  <a:pt x="862039" y="233962"/>
                  <a:pt x="765202" y="204329"/>
                </a:cubicBezTo>
                <a:cubicBezTo>
                  <a:pt x="668365" y="174696"/>
                  <a:pt x="465165" y="90558"/>
                  <a:pt x="457227" y="90029"/>
                </a:cubicBezTo>
                <a:cubicBezTo>
                  <a:pt x="449290" y="89500"/>
                  <a:pt x="744035" y="209092"/>
                  <a:pt x="717577" y="201154"/>
                </a:cubicBezTo>
                <a:cubicBezTo>
                  <a:pt x="691119" y="193216"/>
                  <a:pt x="394256" y="75741"/>
                  <a:pt x="298477" y="42404"/>
                </a:cubicBezTo>
                <a:cubicBezTo>
                  <a:pt x="202698" y="9067"/>
                  <a:pt x="137081" y="-4163"/>
                  <a:pt x="142902" y="1129"/>
                </a:cubicBezTo>
                <a:cubicBezTo>
                  <a:pt x="148723" y="6421"/>
                  <a:pt x="350335" y="66217"/>
                  <a:pt x="333402" y="74154"/>
                </a:cubicBezTo>
                <a:cubicBezTo>
                  <a:pt x="316469" y="82091"/>
                  <a:pt x="3202" y="41875"/>
                  <a:pt x="27" y="42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C8CCE1BD-783F-6A43-2EDC-9B9039B060A3}"/>
              </a:ext>
            </a:extLst>
          </p:cNvPr>
          <p:cNvSpPr/>
          <p:nvPr/>
        </p:nvSpPr>
        <p:spPr>
          <a:xfrm>
            <a:off x="9130159" y="5069851"/>
            <a:ext cx="342754" cy="152559"/>
          </a:xfrm>
          <a:custGeom>
            <a:avLst/>
            <a:gdLst>
              <a:gd name="connsiteX0" fmla="*/ 1141 w 342754"/>
              <a:gd name="connsiteY0" fmla="*/ 624 h 152559"/>
              <a:gd name="connsiteX1" fmla="*/ 334516 w 342754"/>
              <a:gd name="connsiteY1" fmla="*/ 146674 h 152559"/>
              <a:gd name="connsiteX2" fmla="*/ 229741 w 342754"/>
              <a:gd name="connsiteY2" fmla="*/ 118099 h 152559"/>
              <a:gd name="connsiteX3" fmla="*/ 102741 w 342754"/>
              <a:gd name="connsiteY3" fmla="*/ 64124 h 152559"/>
              <a:gd name="connsiteX4" fmla="*/ 220216 w 342754"/>
              <a:gd name="connsiteY4" fmla="*/ 92699 h 152559"/>
              <a:gd name="connsiteX5" fmla="*/ 1141 w 342754"/>
              <a:gd name="connsiteY5" fmla="*/ 624 h 15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754" h="152559">
                <a:moveTo>
                  <a:pt x="1141" y="624"/>
                </a:moveTo>
                <a:cubicBezTo>
                  <a:pt x="20191" y="9620"/>
                  <a:pt x="296416" y="127095"/>
                  <a:pt x="334516" y="146674"/>
                </a:cubicBezTo>
                <a:cubicBezTo>
                  <a:pt x="372616" y="166253"/>
                  <a:pt x="268370" y="131857"/>
                  <a:pt x="229741" y="118099"/>
                </a:cubicBezTo>
                <a:cubicBezTo>
                  <a:pt x="191112" y="104341"/>
                  <a:pt x="104328" y="68357"/>
                  <a:pt x="102741" y="64124"/>
                </a:cubicBezTo>
                <a:cubicBezTo>
                  <a:pt x="101154" y="59891"/>
                  <a:pt x="232916" y="102753"/>
                  <a:pt x="220216" y="92699"/>
                </a:cubicBezTo>
                <a:cubicBezTo>
                  <a:pt x="207516" y="82645"/>
                  <a:pt x="-17909" y="-8372"/>
                  <a:pt x="1141" y="6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98983800-292F-D72A-A0E1-56B1FD04DF33}"/>
              </a:ext>
            </a:extLst>
          </p:cNvPr>
          <p:cNvSpPr/>
          <p:nvPr/>
        </p:nvSpPr>
        <p:spPr>
          <a:xfrm>
            <a:off x="9264650" y="5035550"/>
            <a:ext cx="1049975" cy="161457"/>
          </a:xfrm>
          <a:custGeom>
            <a:avLst/>
            <a:gdLst>
              <a:gd name="connsiteX0" fmla="*/ 0 w 1049975"/>
              <a:gd name="connsiteY0" fmla="*/ 0 h 161457"/>
              <a:gd name="connsiteX1" fmla="*/ 600075 w 1049975"/>
              <a:gd name="connsiteY1" fmla="*/ 117475 h 161457"/>
              <a:gd name="connsiteX2" fmla="*/ 501650 w 1049975"/>
              <a:gd name="connsiteY2" fmla="*/ 117475 h 161457"/>
              <a:gd name="connsiteX3" fmla="*/ 1041400 w 1049975"/>
              <a:gd name="connsiteY3" fmla="*/ 158750 h 161457"/>
              <a:gd name="connsiteX4" fmla="*/ 812800 w 1049975"/>
              <a:gd name="connsiteY4" fmla="*/ 152400 h 161457"/>
              <a:gd name="connsiteX5" fmla="*/ 539750 w 1049975"/>
              <a:gd name="connsiteY5" fmla="*/ 111125 h 161457"/>
              <a:gd name="connsiteX6" fmla="*/ 0 w 1049975"/>
              <a:gd name="connsiteY6" fmla="*/ 0 h 16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975" h="161457">
                <a:moveTo>
                  <a:pt x="0" y="0"/>
                </a:moveTo>
                <a:cubicBezTo>
                  <a:pt x="10054" y="1058"/>
                  <a:pt x="516467" y="97896"/>
                  <a:pt x="600075" y="117475"/>
                </a:cubicBezTo>
                <a:cubicBezTo>
                  <a:pt x="683683" y="137054"/>
                  <a:pt x="428096" y="110596"/>
                  <a:pt x="501650" y="117475"/>
                </a:cubicBezTo>
                <a:cubicBezTo>
                  <a:pt x="575204" y="124354"/>
                  <a:pt x="989542" y="152929"/>
                  <a:pt x="1041400" y="158750"/>
                </a:cubicBezTo>
                <a:cubicBezTo>
                  <a:pt x="1093258" y="164571"/>
                  <a:pt x="896408" y="160338"/>
                  <a:pt x="812800" y="152400"/>
                </a:cubicBezTo>
                <a:cubicBezTo>
                  <a:pt x="729192" y="144463"/>
                  <a:pt x="668338" y="136525"/>
                  <a:pt x="539750" y="1111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76788569-0878-B028-50C0-73D6947832AC}"/>
              </a:ext>
            </a:extLst>
          </p:cNvPr>
          <p:cNvSpPr/>
          <p:nvPr/>
        </p:nvSpPr>
        <p:spPr>
          <a:xfrm>
            <a:off x="9424707" y="5120671"/>
            <a:ext cx="738589" cy="131220"/>
          </a:xfrm>
          <a:custGeom>
            <a:avLst/>
            <a:gdLst>
              <a:gd name="connsiteX0" fmla="*/ 1868 w 738589"/>
              <a:gd name="connsiteY0" fmla="*/ 604 h 131220"/>
              <a:gd name="connsiteX1" fmla="*/ 446368 w 738589"/>
              <a:gd name="connsiteY1" fmla="*/ 89504 h 131220"/>
              <a:gd name="connsiteX2" fmla="*/ 217768 w 738589"/>
              <a:gd name="connsiteY2" fmla="*/ 118079 h 131220"/>
              <a:gd name="connsiteX3" fmla="*/ 452718 w 738589"/>
              <a:gd name="connsiteY3" fmla="*/ 105379 h 131220"/>
              <a:gd name="connsiteX4" fmla="*/ 738468 w 738589"/>
              <a:gd name="connsiteY4" fmla="*/ 130779 h 131220"/>
              <a:gd name="connsiteX5" fmla="*/ 417793 w 738589"/>
              <a:gd name="connsiteY5" fmla="*/ 79979 h 131220"/>
              <a:gd name="connsiteX6" fmla="*/ 151093 w 738589"/>
              <a:gd name="connsiteY6" fmla="*/ 54579 h 131220"/>
              <a:gd name="connsiteX7" fmla="*/ 230468 w 738589"/>
              <a:gd name="connsiteY7" fmla="*/ 121254 h 131220"/>
              <a:gd name="connsiteX8" fmla="*/ 157443 w 738589"/>
              <a:gd name="connsiteY8" fmla="*/ 70454 h 131220"/>
              <a:gd name="connsiteX9" fmla="*/ 281268 w 738589"/>
              <a:gd name="connsiteY9" fmla="*/ 51404 h 131220"/>
              <a:gd name="connsiteX10" fmla="*/ 1868 w 738589"/>
              <a:gd name="connsiteY10" fmla="*/ 604 h 13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589" h="131220">
                <a:moveTo>
                  <a:pt x="1868" y="604"/>
                </a:moveTo>
                <a:cubicBezTo>
                  <a:pt x="29385" y="6954"/>
                  <a:pt x="410385" y="69925"/>
                  <a:pt x="446368" y="89504"/>
                </a:cubicBezTo>
                <a:cubicBezTo>
                  <a:pt x="482351" y="109083"/>
                  <a:pt x="216710" y="115433"/>
                  <a:pt x="217768" y="118079"/>
                </a:cubicBezTo>
                <a:cubicBezTo>
                  <a:pt x="218826" y="120725"/>
                  <a:pt x="365935" y="103262"/>
                  <a:pt x="452718" y="105379"/>
                </a:cubicBezTo>
                <a:cubicBezTo>
                  <a:pt x="539501" y="107496"/>
                  <a:pt x="744289" y="135012"/>
                  <a:pt x="738468" y="130779"/>
                </a:cubicBezTo>
                <a:cubicBezTo>
                  <a:pt x="732647" y="126546"/>
                  <a:pt x="515689" y="92679"/>
                  <a:pt x="417793" y="79979"/>
                </a:cubicBezTo>
                <a:cubicBezTo>
                  <a:pt x="319897" y="67279"/>
                  <a:pt x="182314" y="47700"/>
                  <a:pt x="151093" y="54579"/>
                </a:cubicBezTo>
                <a:cubicBezTo>
                  <a:pt x="119872" y="61458"/>
                  <a:pt x="229410" y="118608"/>
                  <a:pt x="230468" y="121254"/>
                </a:cubicBezTo>
                <a:cubicBezTo>
                  <a:pt x="231526" y="123900"/>
                  <a:pt x="148976" y="82096"/>
                  <a:pt x="157443" y="70454"/>
                </a:cubicBezTo>
                <a:cubicBezTo>
                  <a:pt x="165910" y="58812"/>
                  <a:pt x="302964" y="63046"/>
                  <a:pt x="281268" y="51404"/>
                </a:cubicBezTo>
                <a:cubicBezTo>
                  <a:pt x="259572" y="39762"/>
                  <a:pt x="-25649" y="-5746"/>
                  <a:pt x="1868" y="6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DBD752CB-D374-5B69-8A28-0EDEF624C3EF}"/>
              </a:ext>
            </a:extLst>
          </p:cNvPr>
          <p:cNvSpPr/>
          <p:nvPr/>
        </p:nvSpPr>
        <p:spPr>
          <a:xfrm>
            <a:off x="8220048" y="4305196"/>
            <a:ext cx="397592" cy="50920"/>
          </a:xfrm>
          <a:custGeom>
            <a:avLst/>
            <a:gdLst>
              <a:gd name="connsiteX0" fmla="*/ 27 w 397592"/>
              <a:gd name="connsiteY0" fmla="*/ 50904 h 50920"/>
              <a:gd name="connsiteX1" fmla="*/ 336577 w 397592"/>
              <a:gd name="connsiteY1" fmla="*/ 38204 h 50920"/>
              <a:gd name="connsiteX2" fmla="*/ 396902 w 397592"/>
              <a:gd name="connsiteY2" fmla="*/ 47729 h 50920"/>
              <a:gd name="connsiteX3" fmla="*/ 327052 w 397592"/>
              <a:gd name="connsiteY3" fmla="*/ 104 h 50920"/>
              <a:gd name="connsiteX4" fmla="*/ 355627 w 397592"/>
              <a:gd name="connsiteY4" fmla="*/ 35029 h 50920"/>
              <a:gd name="connsiteX5" fmla="*/ 27 w 397592"/>
              <a:gd name="connsiteY5" fmla="*/ 50904 h 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592" h="50920">
                <a:moveTo>
                  <a:pt x="27" y="50904"/>
                </a:moveTo>
                <a:cubicBezTo>
                  <a:pt x="-3148" y="51433"/>
                  <a:pt x="270431" y="38733"/>
                  <a:pt x="336577" y="38204"/>
                </a:cubicBezTo>
                <a:cubicBezTo>
                  <a:pt x="402723" y="37675"/>
                  <a:pt x="398490" y="54079"/>
                  <a:pt x="396902" y="47729"/>
                </a:cubicBezTo>
                <a:cubicBezTo>
                  <a:pt x="395315" y="41379"/>
                  <a:pt x="333931" y="2221"/>
                  <a:pt x="327052" y="104"/>
                </a:cubicBezTo>
                <a:cubicBezTo>
                  <a:pt x="320173" y="-2013"/>
                  <a:pt x="407485" y="28679"/>
                  <a:pt x="355627" y="35029"/>
                </a:cubicBezTo>
                <a:cubicBezTo>
                  <a:pt x="303769" y="41379"/>
                  <a:pt x="3202" y="50375"/>
                  <a:pt x="27" y="509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EB49C293-97C2-2110-7EE3-D70E1AC5AC23}"/>
              </a:ext>
            </a:extLst>
          </p:cNvPr>
          <p:cNvSpPr/>
          <p:nvPr/>
        </p:nvSpPr>
        <p:spPr>
          <a:xfrm>
            <a:off x="8299302" y="4403712"/>
            <a:ext cx="181005" cy="200063"/>
          </a:xfrm>
          <a:custGeom>
            <a:avLst/>
            <a:gdLst>
              <a:gd name="connsiteX0" fmla="*/ 177948 w 181005"/>
              <a:gd name="connsiteY0" fmla="*/ 76213 h 200063"/>
              <a:gd name="connsiteX1" fmla="*/ 171598 w 181005"/>
              <a:gd name="connsiteY1" fmla="*/ 168288 h 200063"/>
              <a:gd name="connsiteX2" fmla="*/ 101748 w 181005"/>
              <a:gd name="connsiteY2" fmla="*/ 130188 h 200063"/>
              <a:gd name="connsiteX3" fmla="*/ 22373 w 181005"/>
              <a:gd name="connsiteY3" fmla="*/ 101613 h 200063"/>
              <a:gd name="connsiteX4" fmla="*/ 148 w 181005"/>
              <a:gd name="connsiteY4" fmla="*/ 13 h 200063"/>
              <a:gd name="connsiteX5" fmla="*/ 12848 w 181005"/>
              <a:gd name="connsiteY5" fmla="*/ 95263 h 200063"/>
              <a:gd name="connsiteX6" fmla="*/ 16023 w 181005"/>
              <a:gd name="connsiteY6" fmla="*/ 200038 h 200063"/>
              <a:gd name="connsiteX7" fmla="*/ 25548 w 181005"/>
              <a:gd name="connsiteY7" fmla="*/ 85738 h 200063"/>
              <a:gd name="connsiteX8" fmla="*/ 149373 w 181005"/>
              <a:gd name="connsiteY8" fmla="*/ 161938 h 200063"/>
              <a:gd name="connsiteX9" fmla="*/ 177948 w 181005"/>
              <a:gd name="connsiteY9" fmla="*/ 76213 h 2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05" h="200063">
                <a:moveTo>
                  <a:pt x="177948" y="76213"/>
                </a:moveTo>
                <a:cubicBezTo>
                  <a:pt x="181652" y="77271"/>
                  <a:pt x="184298" y="159292"/>
                  <a:pt x="171598" y="168288"/>
                </a:cubicBezTo>
                <a:cubicBezTo>
                  <a:pt x="158898" y="177284"/>
                  <a:pt x="126619" y="141300"/>
                  <a:pt x="101748" y="130188"/>
                </a:cubicBezTo>
                <a:cubicBezTo>
                  <a:pt x="76877" y="119076"/>
                  <a:pt x="39306" y="123309"/>
                  <a:pt x="22373" y="101613"/>
                </a:cubicBezTo>
                <a:cubicBezTo>
                  <a:pt x="5440" y="79917"/>
                  <a:pt x="1736" y="1071"/>
                  <a:pt x="148" y="13"/>
                </a:cubicBezTo>
                <a:cubicBezTo>
                  <a:pt x="-1440" y="-1045"/>
                  <a:pt x="10202" y="61925"/>
                  <a:pt x="12848" y="95263"/>
                </a:cubicBezTo>
                <a:cubicBezTo>
                  <a:pt x="15494" y="128601"/>
                  <a:pt x="13906" y="201626"/>
                  <a:pt x="16023" y="200038"/>
                </a:cubicBezTo>
                <a:cubicBezTo>
                  <a:pt x="18140" y="198450"/>
                  <a:pt x="3323" y="92088"/>
                  <a:pt x="25548" y="85738"/>
                </a:cubicBezTo>
                <a:cubicBezTo>
                  <a:pt x="47773" y="79388"/>
                  <a:pt x="128736" y="159292"/>
                  <a:pt x="149373" y="161938"/>
                </a:cubicBezTo>
                <a:cubicBezTo>
                  <a:pt x="170010" y="164584"/>
                  <a:pt x="174244" y="75155"/>
                  <a:pt x="177948" y="7621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863BAC24-03E6-D03C-2E1D-6CC0092DABE5}"/>
              </a:ext>
            </a:extLst>
          </p:cNvPr>
          <p:cNvSpPr/>
          <p:nvPr/>
        </p:nvSpPr>
        <p:spPr>
          <a:xfrm>
            <a:off x="8139099" y="4467202"/>
            <a:ext cx="84203" cy="374703"/>
          </a:xfrm>
          <a:custGeom>
            <a:avLst/>
            <a:gdLst>
              <a:gd name="connsiteX0" fmla="*/ 84151 w 84203"/>
              <a:gd name="connsiteY0" fmla="*/ 23 h 374703"/>
              <a:gd name="connsiteX1" fmla="*/ 14301 w 84203"/>
              <a:gd name="connsiteY1" fmla="*/ 200048 h 374703"/>
              <a:gd name="connsiteX2" fmla="*/ 30176 w 84203"/>
              <a:gd name="connsiteY2" fmla="*/ 374673 h 374703"/>
              <a:gd name="connsiteX3" fmla="*/ 1601 w 84203"/>
              <a:gd name="connsiteY3" fmla="*/ 212748 h 374703"/>
              <a:gd name="connsiteX4" fmla="*/ 84151 w 84203"/>
              <a:gd name="connsiteY4" fmla="*/ 23 h 37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03" h="374703">
                <a:moveTo>
                  <a:pt x="84151" y="23"/>
                </a:moveTo>
                <a:cubicBezTo>
                  <a:pt x="86268" y="-2094"/>
                  <a:pt x="23297" y="137606"/>
                  <a:pt x="14301" y="200048"/>
                </a:cubicBezTo>
                <a:cubicBezTo>
                  <a:pt x="5305" y="262490"/>
                  <a:pt x="32293" y="372556"/>
                  <a:pt x="30176" y="374673"/>
                </a:cubicBezTo>
                <a:cubicBezTo>
                  <a:pt x="28059" y="376790"/>
                  <a:pt x="-7924" y="268840"/>
                  <a:pt x="1601" y="212748"/>
                </a:cubicBezTo>
                <a:cubicBezTo>
                  <a:pt x="11126" y="156656"/>
                  <a:pt x="82034" y="2140"/>
                  <a:pt x="84151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B3DE2552-0624-DA47-73CA-5B5FE31B04D2}"/>
              </a:ext>
            </a:extLst>
          </p:cNvPr>
          <p:cNvSpPr/>
          <p:nvPr/>
        </p:nvSpPr>
        <p:spPr>
          <a:xfrm>
            <a:off x="7898917" y="4255194"/>
            <a:ext cx="356503" cy="213846"/>
          </a:xfrm>
          <a:custGeom>
            <a:avLst/>
            <a:gdLst>
              <a:gd name="connsiteX0" fmla="*/ 483 w 356503"/>
              <a:gd name="connsiteY0" fmla="*/ 50106 h 213846"/>
              <a:gd name="connsiteX1" fmla="*/ 143358 w 356503"/>
              <a:gd name="connsiteY1" fmla="*/ 91381 h 213846"/>
              <a:gd name="connsiteX2" fmla="*/ 356083 w 356503"/>
              <a:gd name="connsiteY2" fmla="*/ 72331 h 213846"/>
              <a:gd name="connsiteX3" fmla="*/ 197333 w 356503"/>
              <a:gd name="connsiteY3" fmla="*/ 107256 h 213846"/>
              <a:gd name="connsiteX4" fmla="*/ 178283 w 356503"/>
              <a:gd name="connsiteY4" fmla="*/ 177106 h 213846"/>
              <a:gd name="connsiteX5" fmla="*/ 210033 w 356503"/>
              <a:gd name="connsiteY5" fmla="*/ 212031 h 213846"/>
              <a:gd name="connsiteX6" fmla="*/ 175108 w 356503"/>
              <a:gd name="connsiteY6" fmla="*/ 123131 h 213846"/>
              <a:gd name="connsiteX7" fmla="*/ 149708 w 356503"/>
              <a:gd name="connsiteY7" fmla="*/ 21531 h 213846"/>
              <a:gd name="connsiteX8" fmla="*/ 127483 w 356503"/>
              <a:gd name="connsiteY8" fmla="*/ 5656 h 213846"/>
              <a:gd name="connsiteX9" fmla="*/ 190983 w 356503"/>
              <a:gd name="connsiteY9" fmla="*/ 94556 h 213846"/>
              <a:gd name="connsiteX10" fmla="*/ 483 w 356503"/>
              <a:gd name="connsiteY10" fmla="*/ 50106 h 21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503" h="213846">
                <a:moveTo>
                  <a:pt x="483" y="50106"/>
                </a:moveTo>
                <a:cubicBezTo>
                  <a:pt x="-7455" y="49577"/>
                  <a:pt x="84091" y="87677"/>
                  <a:pt x="143358" y="91381"/>
                </a:cubicBezTo>
                <a:cubicBezTo>
                  <a:pt x="202625" y="95085"/>
                  <a:pt x="347087" y="69685"/>
                  <a:pt x="356083" y="72331"/>
                </a:cubicBezTo>
                <a:cubicBezTo>
                  <a:pt x="365079" y="74977"/>
                  <a:pt x="226966" y="89794"/>
                  <a:pt x="197333" y="107256"/>
                </a:cubicBezTo>
                <a:cubicBezTo>
                  <a:pt x="167700" y="124718"/>
                  <a:pt x="176166" y="159644"/>
                  <a:pt x="178283" y="177106"/>
                </a:cubicBezTo>
                <a:cubicBezTo>
                  <a:pt x="180400" y="194568"/>
                  <a:pt x="210562" y="221027"/>
                  <a:pt x="210033" y="212031"/>
                </a:cubicBezTo>
                <a:cubicBezTo>
                  <a:pt x="209504" y="203035"/>
                  <a:pt x="185162" y="154881"/>
                  <a:pt x="175108" y="123131"/>
                </a:cubicBezTo>
                <a:cubicBezTo>
                  <a:pt x="165054" y="91381"/>
                  <a:pt x="157646" y="41110"/>
                  <a:pt x="149708" y="21531"/>
                </a:cubicBezTo>
                <a:cubicBezTo>
                  <a:pt x="141770" y="1952"/>
                  <a:pt x="120604" y="-6515"/>
                  <a:pt x="127483" y="5656"/>
                </a:cubicBezTo>
                <a:cubicBezTo>
                  <a:pt x="134362" y="17827"/>
                  <a:pt x="211620" y="85031"/>
                  <a:pt x="190983" y="94556"/>
                </a:cubicBezTo>
                <a:cubicBezTo>
                  <a:pt x="170346" y="104081"/>
                  <a:pt x="8421" y="50635"/>
                  <a:pt x="483" y="5010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62C2DA67-3EBE-CD1B-AB31-96EB285474BD}"/>
              </a:ext>
            </a:extLst>
          </p:cNvPr>
          <p:cNvSpPr/>
          <p:nvPr/>
        </p:nvSpPr>
        <p:spPr>
          <a:xfrm>
            <a:off x="8845028" y="4338552"/>
            <a:ext cx="1146893" cy="265930"/>
          </a:xfrm>
          <a:custGeom>
            <a:avLst/>
            <a:gdLst>
              <a:gd name="connsiteX0" fmla="*/ 522 w 1146893"/>
              <a:gd name="connsiteY0" fmla="*/ 1673 h 265930"/>
              <a:gd name="connsiteX1" fmla="*/ 292622 w 1146893"/>
              <a:gd name="connsiteY1" fmla="*/ 36598 h 265930"/>
              <a:gd name="connsiteX2" fmla="*/ 264047 w 1146893"/>
              <a:gd name="connsiteY2" fmla="*/ 23898 h 265930"/>
              <a:gd name="connsiteX3" fmla="*/ 991122 w 1146893"/>
              <a:gd name="connsiteY3" fmla="*/ 211223 h 265930"/>
              <a:gd name="connsiteX4" fmla="*/ 1146697 w 1146893"/>
              <a:gd name="connsiteY4" fmla="*/ 265198 h 265930"/>
              <a:gd name="connsiteX5" fmla="*/ 1013347 w 1146893"/>
              <a:gd name="connsiteY5" fmla="*/ 182648 h 265930"/>
              <a:gd name="connsiteX6" fmla="*/ 616472 w 1146893"/>
              <a:gd name="connsiteY6" fmla="*/ 106448 h 265930"/>
              <a:gd name="connsiteX7" fmla="*/ 286272 w 1146893"/>
              <a:gd name="connsiteY7" fmla="*/ 23898 h 265930"/>
              <a:gd name="connsiteX8" fmla="*/ 527572 w 1146893"/>
              <a:gd name="connsiteY8" fmla="*/ 68348 h 265930"/>
              <a:gd name="connsiteX9" fmla="*/ 324372 w 1146893"/>
              <a:gd name="connsiteY9" fmla="*/ 11198 h 265930"/>
              <a:gd name="connsiteX10" fmla="*/ 222772 w 1146893"/>
              <a:gd name="connsiteY10" fmla="*/ 4848 h 265930"/>
              <a:gd name="connsiteX11" fmla="*/ 522 w 1146893"/>
              <a:gd name="connsiteY11" fmla="*/ 1673 h 2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6893" h="265930">
                <a:moveTo>
                  <a:pt x="522" y="1673"/>
                </a:moveTo>
                <a:cubicBezTo>
                  <a:pt x="12164" y="6965"/>
                  <a:pt x="248701" y="32894"/>
                  <a:pt x="292622" y="36598"/>
                </a:cubicBezTo>
                <a:cubicBezTo>
                  <a:pt x="336543" y="40302"/>
                  <a:pt x="264047" y="23898"/>
                  <a:pt x="264047" y="23898"/>
                </a:cubicBezTo>
                <a:lnTo>
                  <a:pt x="991122" y="211223"/>
                </a:lnTo>
                <a:cubicBezTo>
                  <a:pt x="1138230" y="251440"/>
                  <a:pt x="1142993" y="269960"/>
                  <a:pt x="1146697" y="265198"/>
                </a:cubicBezTo>
                <a:cubicBezTo>
                  <a:pt x="1150401" y="260436"/>
                  <a:pt x="1101718" y="209106"/>
                  <a:pt x="1013347" y="182648"/>
                </a:cubicBezTo>
                <a:cubicBezTo>
                  <a:pt x="924976" y="156190"/>
                  <a:pt x="737651" y="132906"/>
                  <a:pt x="616472" y="106448"/>
                </a:cubicBezTo>
                <a:cubicBezTo>
                  <a:pt x="495293" y="79990"/>
                  <a:pt x="301089" y="30248"/>
                  <a:pt x="286272" y="23898"/>
                </a:cubicBezTo>
                <a:cubicBezTo>
                  <a:pt x="271455" y="17548"/>
                  <a:pt x="521222" y="70465"/>
                  <a:pt x="527572" y="68348"/>
                </a:cubicBezTo>
                <a:cubicBezTo>
                  <a:pt x="533922" y="66231"/>
                  <a:pt x="375172" y="21781"/>
                  <a:pt x="324372" y="11198"/>
                </a:cubicBezTo>
                <a:cubicBezTo>
                  <a:pt x="273572" y="615"/>
                  <a:pt x="270397" y="4319"/>
                  <a:pt x="222772" y="4848"/>
                </a:cubicBezTo>
                <a:cubicBezTo>
                  <a:pt x="175147" y="5377"/>
                  <a:pt x="-11120" y="-3619"/>
                  <a:pt x="522" y="1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C7212B50-AB1C-6D67-7EB3-8A9C6C36E8C3}"/>
              </a:ext>
            </a:extLst>
          </p:cNvPr>
          <p:cNvSpPr/>
          <p:nvPr/>
        </p:nvSpPr>
        <p:spPr>
          <a:xfrm>
            <a:off x="10040157" y="4597879"/>
            <a:ext cx="1124218" cy="142466"/>
          </a:xfrm>
          <a:custGeom>
            <a:avLst/>
            <a:gdLst>
              <a:gd name="connsiteX0" fmla="*/ 37293 w 1124218"/>
              <a:gd name="connsiteY0" fmla="*/ 2696 h 142466"/>
              <a:gd name="connsiteX1" fmla="*/ 780243 w 1124218"/>
              <a:gd name="connsiteY1" fmla="*/ 132871 h 142466"/>
              <a:gd name="connsiteX2" fmla="*/ 1123143 w 1124218"/>
              <a:gd name="connsiteY2" fmla="*/ 75721 h 142466"/>
              <a:gd name="connsiteX3" fmla="*/ 875493 w 1124218"/>
              <a:gd name="connsiteY3" fmla="*/ 126521 h 142466"/>
              <a:gd name="connsiteX4" fmla="*/ 523068 w 1124218"/>
              <a:gd name="connsiteY4" fmla="*/ 129696 h 142466"/>
              <a:gd name="connsiteX5" fmla="*/ 354793 w 1124218"/>
              <a:gd name="connsiteY5" fmla="*/ 142396 h 142466"/>
              <a:gd name="connsiteX6" fmla="*/ 545293 w 1124218"/>
              <a:gd name="connsiteY6" fmla="*/ 123346 h 142466"/>
              <a:gd name="connsiteX7" fmla="*/ 415118 w 1124218"/>
              <a:gd name="connsiteY7" fmla="*/ 101121 h 142466"/>
              <a:gd name="connsiteX8" fmla="*/ 237318 w 1124218"/>
              <a:gd name="connsiteY8" fmla="*/ 85246 h 142466"/>
              <a:gd name="connsiteX9" fmla="*/ 116668 w 1124218"/>
              <a:gd name="connsiteY9" fmla="*/ 50321 h 142466"/>
              <a:gd name="connsiteX10" fmla="*/ 272243 w 1124218"/>
              <a:gd name="connsiteY10" fmla="*/ 94771 h 142466"/>
              <a:gd name="connsiteX11" fmla="*/ 123018 w 1124218"/>
              <a:gd name="connsiteY11" fmla="*/ 47146 h 142466"/>
              <a:gd name="connsiteX12" fmla="*/ 37293 w 1124218"/>
              <a:gd name="connsiteY12" fmla="*/ 2696 h 1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4218" h="142466">
                <a:moveTo>
                  <a:pt x="37293" y="2696"/>
                </a:moveTo>
                <a:cubicBezTo>
                  <a:pt x="146830" y="16983"/>
                  <a:pt x="599268" y="120700"/>
                  <a:pt x="780243" y="132871"/>
                </a:cubicBezTo>
                <a:cubicBezTo>
                  <a:pt x="961218" y="145042"/>
                  <a:pt x="1107268" y="76779"/>
                  <a:pt x="1123143" y="75721"/>
                </a:cubicBezTo>
                <a:cubicBezTo>
                  <a:pt x="1139018" y="74663"/>
                  <a:pt x="975505" y="117525"/>
                  <a:pt x="875493" y="126521"/>
                </a:cubicBezTo>
                <a:cubicBezTo>
                  <a:pt x="775481" y="135517"/>
                  <a:pt x="609851" y="127050"/>
                  <a:pt x="523068" y="129696"/>
                </a:cubicBezTo>
                <a:cubicBezTo>
                  <a:pt x="436285" y="132342"/>
                  <a:pt x="351089" y="143454"/>
                  <a:pt x="354793" y="142396"/>
                </a:cubicBezTo>
                <a:cubicBezTo>
                  <a:pt x="358497" y="141338"/>
                  <a:pt x="535239" y="130225"/>
                  <a:pt x="545293" y="123346"/>
                </a:cubicBezTo>
                <a:cubicBezTo>
                  <a:pt x="555347" y="116467"/>
                  <a:pt x="466447" y="107471"/>
                  <a:pt x="415118" y="101121"/>
                </a:cubicBezTo>
                <a:cubicBezTo>
                  <a:pt x="363789" y="94771"/>
                  <a:pt x="287060" y="93713"/>
                  <a:pt x="237318" y="85246"/>
                </a:cubicBezTo>
                <a:cubicBezTo>
                  <a:pt x="187576" y="76779"/>
                  <a:pt x="110847" y="48734"/>
                  <a:pt x="116668" y="50321"/>
                </a:cubicBezTo>
                <a:cubicBezTo>
                  <a:pt x="122489" y="51909"/>
                  <a:pt x="271185" y="95300"/>
                  <a:pt x="272243" y="94771"/>
                </a:cubicBezTo>
                <a:cubicBezTo>
                  <a:pt x="273301" y="94242"/>
                  <a:pt x="154768" y="59317"/>
                  <a:pt x="123018" y="47146"/>
                </a:cubicBezTo>
                <a:cubicBezTo>
                  <a:pt x="91268" y="34975"/>
                  <a:pt x="-72244" y="-11591"/>
                  <a:pt x="37293" y="26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3FF092F6-4673-F8D4-5C80-106D2B18DBE5}"/>
              </a:ext>
            </a:extLst>
          </p:cNvPr>
          <p:cNvSpPr/>
          <p:nvPr/>
        </p:nvSpPr>
        <p:spPr>
          <a:xfrm>
            <a:off x="8572448" y="4632199"/>
            <a:ext cx="158833" cy="216382"/>
          </a:xfrm>
          <a:custGeom>
            <a:avLst/>
            <a:gdLst>
              <a:gd name="connsiteX0" fmla="*/ 158802 w 158833"/>
              <a:gd name="connsiteY0" fmla="*/ 126 h 216382"/>
              <a:gd name="connsiteX1" fmla="*/ 34977 w 158833"/>
              <a:gd name="connsiteY1" fmla="*/ 111251 h 216382"/>
              <a:gd name="connsiteX2" fmla="*/ 44502 w 158833"/>
              <a:gd name="connsiteY2" fmla="*/ 216026 h 216382"/>
              <a:gd name="connsiteX3" fmla="*/ 25452 w 158833"/>
              <a:gd name="connsiteY3" fmla="*/ 143001 h 216382"/>
              <a:gd name="connsiteX4" fmla="*/ 52 w 158833"/>
              <a:gd name="connsiteY4" fmla="*/ 76326 h 216382"/>
              <a:gd name="connsiteX5" fmla="*/ 22277 w 158833"/>
              <a:gd name="connsiteY5" fmla="*/ 133476 h 216382"/>
              <a:gd name="connsiteX6" fmla="*/ 158802 w 158833"/>
              <a:gd name="connsiteY6" fmla="*/ 126 h 21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33" h="216382">
                <a:moveTo>
                  <a:pt x="158802" y="126"/>
                </a:moveTo>
                <a:cubicBezTo>
                  <a:pt x="160919" y="-3578"/>
                  <a:pt x="54027" y="75268"/>
                  <a:pt x="34977" y="111251"/>
                </a:cubicBezTo>
                <a:cubicBezTo>
                  <a:pt x="15927" y="147234"/>
                  <a:pt x="46089" y="210734"/>
                  <a:pt x="44502" y="216026"/>
                </a:cubicBezTo>
                <a:cubicBezTo>
                  <a:pt x="42915" y="221318"/>
                  <a:pt x="32860" y="166284"/>
                  <a:pt x="25452" y="143001"/>
                </a:cubicBezTo>
                <a:cubicBezTo>
                  <a:pt x="18044" y="119718"/>
                  <a:pt x="581" y="77913"/>
                  <a:pt x="52" y="76326"/>
                </a:cubicBezTo>
                <a:cubicBezTo>
                  <a:pt x="-477" y="74739"/>
                  <a:pt x="2698" y="141943"/>
                  <a:pt x="22277" y="133476"/>
                </a:cubicBezTo>
                <a:cubicBezTo>
                  <a:pt x="41856" y="125009"/>
                  <a:pt x="156685" y="3830"/>
                  <a:pt x="158802" y="1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A357A03A-4283-F358-2C6F-7503D67498E7}"/>
              </a:ext>
            </a:extLst>
          </p:cNvPr>
          <p:cNvSpPr/>
          <p:nvPr/>
        </p:nvSpPr>
        <p:spPr>
          <a:xfrm>
            <a:off x="8972457" y="4740241"/>
            <a:ext cx="1435206" cy="203239"/>
          </a:xfrm>
          <a:custGeom>
            <a:avLst/>
            <a:gdLst>
              <a:gd name="connsiteX0" fmla="*/ 93 w 1435206"/>
              <a:gd name="connsiteY0" fmla="*/ 34 h 203239"/>
              <a:gd name="connsiteX1" fmla="*/ 416018 w 1435206"/>
              <a:gd name="connsiteY1" fmla="*/ 34959 h 203239"/>
              <a:gd name="connsiteX2" fmla="*/ 612868 w 1435206"/>
              <a:gd name="connsiteY2" fmla="*/ 73059 h 203239"/>
              <a:gd name="connsiteX3" fmla="*/ 485868 w 1435206"/>
              <a:gd name="connsiteY3" fmla="*/ 88934 h 203239"/>
              <a:gd name="connsiteX4" fmla="*/ 924018 w 1435206"/>
              <a:gd name="connsiteY4" fmla="*/ 101634 h 203239"/>
              <a:gd name="connsiteX5" fmla="*/ 1212943 w 1435206"/>
              <a:gd name="connsiteY5" fmla="*/ 146084 h 203239"/>
              <a:gd name="connsiteX6" fmla="*/ 1435193 w 1435206"/>
              <a:gd name="connsiteY6" fmla="*/ 203234 h 203239"/>
              <a:gd name="connsiteX7" fmla="*/ 1203418 w 1435206"/>
              <a:gd name="connsiteY7" fmla="*/ 142909 h 203239"/>
              <a:gd name="connsiteX8" fmla="*/ 914493 w 1435206"/>
              <a:gd name="connsiteY8" fmla="*/ 171484 h 203239"/>
              <a:gd name="connsiteX9" fmla="*/ 1114518 w 1435206"/>
              <a:gd name="connsiteY9" fmla="*/ 136559 h 203239"/>
              <a:gd name="connsiteX10" fmla="*/ 581118 w 1435206"/>
              <a:gd name="connsiteY10" fmla="*/ 57184 h 203239"/>
              <a:gd name="connsiteX11" fmla="*/ 476343 w 1435206"/>
              <a:gd name="connsiteY11" fmla="*/ 63534 h 203239"/>
              <a:gd name="connsiteX12" fmla="*/ 631918 w 1435206"/>
              <a:gd name="connsiteY12" fmla="*/ 158784 h 203239"/>
              <a:gd name="connsiteX13" fmla="*/ 314418 w 1435206"/>
              <a:gd name="connsiteY13" fmla="*/ 57184 h 203239"/>
              <a:gd name="connsiteX14" fmla="*/ 517618 w 1435206"/>
              <a:gd name="connsiteY14" fmla="*/ 101634 h 203239"/>
              <a:gd name="connsiteX15" fmla="*/ 454118 w 1435206"/>
              <a:gd name="connsiteY15" fmla="*/ 41309 h 203239"/>
              <a:gd name="connsiteX16" fmla="*/ 93 w 1435206"/>
              <a:gd name="connsiteY16" fmla="*/ 34 h 20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5206" h="203239">
                <a:moveTo>
                  <a:pt x="93" y="34"/>
                </a:moveTo>
                <a:cubicBezTo>
                  <a:pt x="-6257" y="-1024"/>
                  <a:pt x="313889" y="22788"/>
                  <a:pt x="416018" y="34959"/>
                </a:cubicBezTo>
                <a:cubicBezTo>
                  <a:pt x="518147" y="47130"/>
                  <a:pt x="601226" y="64063"/>
                  <a:pt x="612868" y="73059"/>
                </a:cubicBezTo>
                <a:cubicBezTo>
                  <a:pt x="624510" y="82055"/>
                  <a:pt x="434010" y="84172"/>
                  <a:pt x="485868" y="88934"/>
                </a:cubicBezTo>
                <a:cubicBezTo>
                  <a:pt x="537726" y="93697"/>
                  <a:pt x="802839" y="92109"/>
                  <a:pt x="924018" y="101634"/>
                </a:cubicBezTo>
                <a:cubicBezTo>
                  <a:pt x="1045197" y="111159"/>
                  <a:pt x="1127747" y="129151"/>
                  <a:pt x="1212943" y="146084"/>
                </a:cubicBezTo>
                <a:cubicBezTo>
                  <a:pt x="1298139" y="163017"/>
                  <a:pt x="1436780" y="203763"/>
                  <a:pt x="1435193" y="203234"/>
                </a:cubicBezTo>
                <a:cubicBezTo>
                  <a:pt x="1433606" y="202705"/>
                  <a:pt x="1290201" y="148201"/>
                  <a:pt x="1203418" y="142909"/>
                </a:cubicBezTo>
                <a:cubicBezTo>
                  <a:pt x="1116635" y="137617"/>
                  <a:pt x="929310" y="172542"/>
                  <a:pt x="914493" y="171484"/>
                </a:cubicBezTo>
                <a:cubicBezTo>
                  <a:pt x="899676" y="170426"/>
                  <a:pt x="1170081" y="155609"/>
                  <a:pt x="1114518" y="136559"/>
                </a:cubicBezTo>
                <a:cubicBezTo>
                  <a:pt x="1058956" y="117509"/>
                  <a:pt x="687481" y="69355"/>
                  <a:pt x="581118" y="57184"/>
                </a:cubicBezTo>
                <a:cubicBezTo>
                  <a:pt x="474756" y="45013"/>
                  <a:pt x="467876" y="46601"/>
                  <a:pt x="476343" y="63534"/>
                </a:cubicBezTo>
                <a:cubicBezTo>
                  <a:pt x="484810" y="80467"/>
                  <a:pt x="658905" y="159842"/>
                  <a:pt x="631918" y="158784"/>
                </a:cubicBezTo>
                <a:cubicBezTo>
                  <a:pt x="604931" y="157726"/>
                  <a:pt x="333468" y="66709"/>
                  <a:pt x="314418" y="57184"/>
                </a:cubicBezTo>
                <a:cubicBezTo>
                  <a:pt x="295368" y="47659"/>
                  <a:pt x="494335" y="104280"/>
                  <a:pt x="517618" y="101634"/>
                </a:cubicBezTo>
                <a:cubicBezTo>
                  <a:pt x="540901" y="98988"/>
                  <a:pt x="537197" y="59301"/>
                  <a:pt x="454118" y="41309"/>
                </a:cubicBezTo>
                <a:cubicBezTo>
                  <a:pt x="371039" y="23317"/>
                  <a:pt x="6443" y="1092"/>
                  <a:pt x="93" y="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B84AEF69-DD56-952B-592B-2E500CAFCAFE}"/>
              </a:ext>
            </a:extLst>
          </p:cNvPr>
          <p:cNvSpPr/>
          <p:nvPr/>
        </p:nvSpPr>
        <p:spPr>
          <a:xfrm>
            <a:off x="8734344" y="4700952"/>
            <a:ext cx="631941" cy="188619"/>
          </a:xfrm>
          <a:custGeom>
            <a:avLst/>
            <a:gdLst>
              <a:gd name="connsiteX0" fmla="*/ 81 w 631941"/>
              <a:gd name="connsiteY0" fmla="*/ 48848 h 188619"/>
              <a:gd name="connsiteX1" fmla="*/ 241381 w 631941"/>
              <a:gd name="connsiteY1" fmla="*/ 26623 h 188619"/>
              <a:gd name="connsiteX2" fmla="*/ 631906 w 631941"/>
              <a:gd name="connsiteY2" fmla="*/ 188548 h 188619"/>
              <a:gd name="connsiteX3" fmla="*/ 219156 w 631941"/>
              <a:gd name="connsiteY3" fmla="*/ 4398 h 188619"/>
              <a:gd name="connsiteX4" fmla="*/ 81 w 631941"/>
              <a:gd name="connsiteY4" fmla="*/ 48848 h 18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941" h="188619">
                <a:moveTo>
                  <a:pt x="81" y="48848"/>
                </a:moveTo>
                <a:cubicBezTo>
                  <a:pt x="3785" y="52552"/>
                  <a:pt x="136077" y="3340"/>
                  <a:pt x="241381" y="26623"/>
                </a:cubicBezTo>
                <a:cubicBezTo>
                  <a:pt x="346685" y="49906"/>
                  <a:pt x="635610" y="192252"/>
                  <a:pt x="631906" y="188548"/>
                </a:cubicBezTo>
                <a:cubicBezTo>
                  <a:pt x="628202" y="184844"/>
                  <a:pt x="319168" y="25565"/>
                  <a:pt x="219156" y="4398"/>
                </a:cubicBezTo>
                <a:cubicBezTo>
                  <a:pt x="119144" y="-16769"/>
                  <a:pt x="-3623" y="45144"/>
                  <a:pt x="81" y="488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3D356B50-5A4F-C6D8-8D50-915159493FE9}"/>
              </a:ext>
            </a:extLst>
          </p:cNvPr>
          <p:cNvSpPr/>
          <p:nvPr/>
        </p:nvSpPr>
        <p:spPr>
          <a:xfrm>
            <a:off x="9486891" y="4990614"/>
            <a:ext cx="825641" cy="156864"/>
          </a:xfrm>
          <a:custGeom>
            <a:avLst/>
            <a:gdLst>
              <a:gd name="connsiteX0" fmla="*/ 9 w 825641"/>
              <a:gd name="connsiteY0" fmla="*/ 486 h 156864"/>
              <a:gd name="connsiteX1" fmla="*/ 488959 w 825641"/>
              <a:gd name="connsiteY1" fmla="*/ 130661 h 156864"/>
              <a:gd name="connsiteX2" fmla="*/ 825509 w 825641"/>
              <a:gd name="connsiteY2" fmla="*/ 140186 h 156864"/>
              <a:gd name="connsiteX3" fmla="*/ 527059 w 825641"/>
              <a:gd name="connsiteY3" fmla="*/ 95736 h 156864"/>
              <a:gd name="connsiteX4" fmla="*/ 339734 w 825641"/>
              <a:gd name="connsiteY4" fmla="*/ 486 h 156864"/>
              <a:gd name="connsiteX5" fmla="*/ 673109 w 825641"/>
              <a:gd name="connsiteY5" fmla="*/ 140186 h 156864"/>
              <a:gd name="connsiteX6" fmla="*/ 501659 w 825641"/>
              <a:gd name="connsiteY6" fmla="*/ 140186 h 156864"/>
              <a:gd name="connsiteX7" fmla="*/ 9 w 825641"/>
              <a:gd name="connsiteY7" fmla="*/ 486 h 1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41" h="156864">
                <a:moveTo>
                  <a:pt x="9" y="486"/>
                </a:moveTo>
                <a:cubicBezTo>
                  <a:pt x="-2108" y="-1102"/>
                  <a:pt x="351376" y="107378"/>
                  <a:pt x="488959" y="130661"/>
                </a:cubicBezTo>
                <a:cubicBezTo>
                  <a:pt x="626542" y="153944"/>
                  <a:pt x="819159" y="146007"/>
                  <a:pt x="825509" y="140186"/>
                </a:cubicBezTo>
                <a:cubicBezTo>
                  <a:pt x="831859" y="134365"/>
                  <a:pt x="608021" y="119019"/>
                  <a:pt x="527059" y="95736"/>
                </a:cubicBezTo>
                <a:cubicBezTo>
                  <a:pt x="446097" y="72453"/>
                  <a:pt x="315392" y="-6922"/>
                  <a:pt x="339734" y="486"/>
                </a:cubicBezTo>
                <a:cubicBezTo>
                  <a:pt x="364076" y="7894"/>
                  <a:pt x="646122" y="116903"/>
                  <a:pt x="673109" y="140186"/>
                </a:cubicBezTo>
                <a:cubicBezTo>
                  <a:pt x="700097" y="163469"/>
                  <a:pt x="608551" y="161353"/>
                  <a:pt x="501659" y="140186"/>
                </a:cubicBezTo>
                <a:cubicBezTo>
                  <a:pt x="394767" y="119019"/>
                  <a:pt x="2126" y="2074"/>
                  <a:pt x="9" y="4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BA8E1A03-6CA9-944B-DAC3-C3B84DE687E4}"/>
              </a:ext>
            </a:extLst>
          </p:cNvPr>
          <p:cNvSpPr/>
          <p:nvPr/>
        </p:nvSpPr>
        <p:spPr>
          <a:xfrm>
            <a:off x="9566222" y="4908545"/>
            <a:ext cx="302263" cy="104830"/>
          </a:xfrm>
          <a:custGeom>
            <a:avLst/>
            <a:gdLst>
              <a:gd name="connsiteX0" fmla="*/ 53 w 302263"/>
              <a:gd name="connsiteY0" fmla="*/ 5 h 104830"/>
              <a:gd name="connsiteX1" fmla="*/ 187378 w 302263"/>
              <a:gd name="connsiteY1" fmla="*/ 44455 h 104830"/>
              <a:gd name="connsiteX2" fmla="*/ 301678 w 302263"/>
              <a:gd name="connsiteY2" fmla="*/ 28580 h 104830"/>
              <a:gd name="connsiteX3" fmla="*/ 231828 w 302263"/>
              <a:gd name="connsiteY3" fmla="*/ 57155 h 104830"/>
              <a:gd name="connsiteX4" fmla="*/ 228653 w 302263"/>
              <a:gd name="connsiteY4" fmla="*/ 104780 h 104830"/>
              <a:gd name="connsiteX5" fmla="*/ 206428 w 302263"/>
              <a:gd name="connsiteY5" fmla="*/ 47630 h 104830"/>
              <a:gd name="connsiteX6" fmla="*/ 53 w 302263"/>
              <a:gd name="connsiteY6" fmla="*/ 5 h 10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263" h="104830">
                <a:moveTo>
                  <a:pt x="53" y="5"/>
                </a:moveTo>
                <a:cubicBezTo>
                  <a:pt x="-3122" y="-524"/>
                  <a:pt x="137107" y="39693"/>
                  <a:pt x="187378" y="44455"/>
                </a:cubicBezTo>
                <a:cubicBezTo>
                  <a:pt x="237649" y="49217"/>
                  <a:pt x="294270" y="26463"/>
                  <a:pt x="301678" y="28580"/>
                </a:cubicBezTo>
                <a:cubicBezTo>
                  <a:pt x="309086" y="30697"/>
                  <a:pt x="243999" y="44455"/>
                  <a:pt x="231828" y="57155"/>
                </a:cubicBezTo>
                <a:cubicBezTo>
                  <a:pt x="219657" y="69855"/>
                  <a:pt x="232886" y="106367"/>
                  <a:pt x="228653" y="104780"/>
                </a:cubicBezTo>
                <a:cubicBezTo>
                  <a:pt x="224420" y="103193"/>
                  <a:pt x="241353" y="63505"/>
                  <a:pt x="206428" y="47630"/>
                </a:cubicBezTo>
                <a:cubicBezTo>
                  <a:pt x="171503" y="31755"/>
                  <a:pt x="3228" y="534"/>
                  <a:pt x="53" y="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D1AB92E7-5F44-8CAC-345F-106E1EE9649B}"/>
              </a:ext>
            </a:extLst>
          </p:cNvPr>
          <p:cNvSpPr/>
          <p:nvPr/>
        </p:nvSpPr>
        <p:spPr>
          <a:xfrm>
            <a:off x="10423512" y="5045002"/>
            <a:ext cx="755739" cy="174749"/>
          </a:xfrm>
          <a:custGeom>
            <a:avLst/>
            <a:gdLst>
              <a:gd name="connsiteX0" fmla="*/ 13 w 755739"/>
              <a:gd name="connsiteY0" fmla="*/ 104848 h 174749"/>
              <a:gd name="connsiteX1" fmla="*/ 336563 w 755739"/>
              <a:gd name="connsiteY1" fmla="*/ 88973 h 174749"/>
              <a:gd name="connsiteX2" fmla="*/ 517538 w 755739"/>
              <a:gd name="connsiteY2" fmla="*/ 133423 h 174749"/>
              <a:gd name="connsiteX3" fmla="*/ 755663 w 755739"/>
              <a:gd name="connsiteY3" fmla="*/ 149298 h 174749"/>
              <a:gd name="connsiteX4" fmla="*/ 492138 w 755739"/>
              <a:gd name="connsiteY4" fmla="*/ 136598 h 174749"/>
              <a:gd name="connsiteX5" fmla="*/ 158763 w 755739"/>
              <a:gd name="connsiteY5" fmla="*/ 174698 h 174749"/>
              <a:gd name="connsiteX6" fmla="*/ 495313 w 755739"/>
              <a:gd name="connsiteY6" fmla="*/ 127073 h 174749"/>
              <a:gd name="connsiteX7" fmla="*/ 371488 w 755739"/>
              <a:gd name="connsiteY7" fmla="*/ 69923 h 174749"/>
              <a:gd name="connsiteX8" fmla="*/ 447688 w 755739"/>
              <a:gd name="connsiteY8" fmla="*/ 101673 h 174749"/>
              <a:gd name="connsiteX9" fmla="*/ 222263 w 755739"/>
              <a:gd name="connsiteY9" fmla="*/ 73 h 174749"/>
              <a:gd name="connsiteX10" fmla="*/ 349263 w 755739"/>
              <a:gd name="connsiteY10" fmla="*/ 85798 h 174749"/>
              <a:gd name="connsiteX11" fmla="*/ 13 w 755739"/>
              <a:gd name="connsiteY11" fmla="*/ 104848 h 17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739" h="174749">
                <a:moveTo>
                  <a:pt x="13" y="104848"/>
                </a:moveTo>
                <a:cubicBezTo>
                  <a:pt x="-2104" y="105377"/>
                  <a:pt x="250309" y="84211"/>
                  <a:pt x="336563" y="88973"/>
                </a:cubicBezTo>
                <a:cubicBezTo>
                  <a:pt x="422817" y="93735"/>
                  <a:pt x="447688" y="123369"/>
                  <a:pt x="517538" y="133423"/>
                </a:cubicBezTo>
                <a:cubicBezTo>
                  <a:pt x="587388" y="143477"/>
                  <a:pt x="759896" y="148769"/>
                  <a:pt x="755663" y="149298"/>
                </a:cubicBezTo>
                <a:cubicBezTo>
                  <a:pt x="751430" y="149827"/>
                  <a:pt x="591621" y="132365"/>
                  <a:pt x="492138" y="136598"/>
                </a:cubicBezTo>
                <a:cubicBezTo>
                  <a:pt x="392655" y="140831"/>
                  <a:pt x="158234" y="176285"/>
                  <a:pt x="158763" y="174698"/>
                </a:cubicBezTo>
                <a:cubicBezTo>
                  <a:pt x="159292" y="173111"/>
                  <a:pt x="459859" y="144535"/>
                  <a:pt x="495313" y="127073"/>
                </a:cubicBezTo>
                <a:cubicBezTo>
                  <a:pt x="530767" y="109611"/>
                  <a:pt x="379425" y="74156"/>
                  <a:pt x="371488" y="69923"/>
                </a:cubicBezTo>
                <a:cubicBezTo>
                  <a:pt x="363551" y="65690"/>
                  <a:pt x="472559" y="113315"/>
                  <a:pt x="447688" y="101673"/>
                </a:cubicBezTo>
                <a:cubicBezTo>
                  <a:pt x="422817" y="90031"/>
                  <a:pt x="238667" y="2719"/>
                  <a:pt x="222263" y="73"/>
                </a:cubicBezTo>
                <a:cubicBezTo>
                  <a:pt x="205859" y="-2573"/>
                  <a:pt x="388421" y="67277"/>
                  <a:pt x="349263" y="85798"/>
                </a:cubicBezTo>
                <a:cubicBezTo>
                  <a:pt x="310105" y="104319"/>
                  <a:pt x="2130" y="104319"/>
                  <a:pt x="13" y="1048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E61E7D87-32AD-D1B4-0A83-0A1B88CD5631}"/>
              </a:ext>
            </a:extLst>
          </p:cNvPr>
          <p:cNvSpPr/>
          <p:nvPr/>
        </p:nvSpPr>
        <p:spPr>
          <a:xfrm>
            <a:off x="10507791" y="4752864"/>
            <a:ext cx="595679" cy="174918"/>
          </a:xfrm>
          <a:custGeom>
            <a:avLst/>
            <a:gdLst>
              <a:gd name="connsiteX0" fmla="*/ 595184 w 595679"/>
              <a:gd name="connsiteY0" fmla="*/ 111 h 174918"/>
              <a:gd name="connsiteX1" fmla="*/ 455484 w 595679"/>
              <a:gd name="connsiteY1" fmla="*/ 57261 h 174918"/>
              <a:gd name="connsiteX2" fmla="*/ 315784 w 595679"/>
              <a:gd name="connsiteY2" fmla="*/ 79486 h 174918"/>
              <a:gd name="connsiteX3" fmla="*/ 1459 w 595679"/>
              <a:gd name="connsiteY3" fmla="*/ 95361 h 174918"/>
              <a:gd name="connsiteX4" fmla="*/ 455484 w 595679"/>
              <a:gd name="connsiteY4" fmla="*/ 76311 h 174918"/>
              <a:gd name="connsiteX5" fmla="*/ 474534 w 595679"/>
              <a:gd name="connsiteY5" fmla="*/ 174736 h 174918"/>
              <a:gd name="connsiteX6" fmla="*/ 499934 w 595679"/>
              <a:gd name="connsiteY6" fmla="*/ 47736 h 174918"/>
              <a:gd name="connsiteX7" fmla="*/ 595184 w 595679"/>
              <a:gd name="connsiteY7" fmla="*/ 111 h 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679" h="174918">
                <a:moveTo>
                  <a:pt x="595184" y="111"/>
                </a:moveTo>
                <a:cubicBezTo>
                  <a:pt x="587776" y="1698"/>
                  <a:pt x="502051" y="44032"/>
                  <a:pt x="455484" y="57261"/>
                </a:cubicBezTo>
                <a:cubicBezTo>
                  <a:pt x="408917" y="70490"/>
                  <a:pt x="391455" y="73136"/>
                  <a:pt x="315784" y="79486"/>
                </a:cubicBezTo>
                <a:cubicBezTo>
                  <a:pt x="240113" y="85836"/>
                  <a:pt x="-21824" y="95890"/>
                  <a:pt x="1459" y="95361"/>
                </a:cubicBezTo>
                <a:cubicBezTo>
                  <a:pt x="24742" y="94832"/>
                  <a:pt x="376638" y="63082"/>
                  <a:pt x="455484" y="76311"/>
                </a:cubicBezTo>
                <a:cubicBezTo>
                  <a:pt x="534330" y="89540"/>
                  <a:pt x="467126" y="179499"/>
                  <a:pt x="474534" y="174736"/>
                </a:cubicBezTo>
                <a:cubicBezTo>
                  <a:pt x="481942" y="169974"/>
                  <a:pt x="475063" y="81603"/>
                  <a:pt x="499934" y="47736"/>
                </a:cubicBezTo>
                <a:cubicBezTo>
                  <a:pt x="524805" y="13869"/>
                  <a:pt x="602592" y="-1476"/>
                  <a:pt x="595184" y="1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4213613E-B13F-EA3D-D85A-58CDFD7E7BFE}"/>
              </a:ext>
            </a:extLst>
          </p:cNvPr>
          <p:cNvSpPr/>
          <p:nvPr/>
        </p:nvSpPr>
        <p:spPr>
          <a:xfrm>
            <a:off x="10702925" y="4920694"/>
            <a:ext cx="660741" cy="111753"/>
          </a:xfrm>
          <a:custGeom>
            <a:avLst/>
            <a:gdLst>
              <a:gd name="connsiteX0" fmla="*/ 0 w 660741"/>
              <a:gd name="connsiteY0" fmla="*/ 16431 h 111753"/>
              <a:gd name="connsiteX1" fmla="*/ 346075 w 660741"/>
              <a:gd name="connsiteY1" fmla="*/ 3731 h 111753"/>
              <a:gd name="connsiteX2" fmla="*/ 450850 w 660741"/>
              <a:gd name="connsiteY2" fmla="*/ 6906 h 111753"/>
              <a:gd name="connsiteX3" fmla="*/ 533400 w 660741"/>
              <a:gd name="connsiteY3" fmla="*/ 25956 h 111753"/>
              <a:gd name="connsiteX4" fmla="*/ 660400 w 660741"/>
              <a:gd name="connsiteY4" fmla="*/ 111681 h 111753"/>
              <a:gd name="connsiteX5" fmla="*/ 492125 w 660741"/>
              <a:gd name="connsiteY5" fmla="*/ 10081 h 111753"/>
              <a:gd name="connsiteX6" fmla="*/ 342900 w 660741"/>
              <a:gd name="connsiteY6" fmla="*/ 6906 h 111753"/>
              <a:gd name="connsiteX7" fmla="*/ 0 w 660741"/>
              <a:gd name="connsiteY7" fmla="*/ 16431 h 11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741" h="111753">
                <a:moveTo>
                  <a:pt x="0" y="16431"/>
                </a:moveTo>
                <a:cubicBezTo>
                  <a:pt x="529" y="15902"/>
                  <a:pt x="270933" y="5318"/>
                  <a:pt x="346075" y="3731"/>
                </a:cubicBezTo>
                <a:cubicBezTo>
                  <a:pt x="421217" y="2143"/>
                  <a:pt x="419629" y="3202"/>
                  <a:pt x="450850" y="6906"/>
                </a:cubicBezTo>
                <a:cubicBezTo>
                  <a:pt x="482071" y="10610"/>
                  <a:pt x="498475" y="8493"/>
                  <a:pt x="533400" y="25956"/>
                </a:cubicBezTo>
                <a:cubicBezTo>
                  <a:pt x="568325" y="43419"/>
                  <a:pt x="667279" y="114327"/>
                  <a:pt x="660400" y="111681"/>
                </a:cubicBezTo>
                <a:cubicBezTo>
                  <a:pt x="653521" y="109035"/>
                  <a:pt x="545042" y="27544"/>
                  <a:pt x="492125" y="10081"/>
                </a:cubicBezTo>
                <a:cubicBezTo>
                  <a:pt x="439208" y="-7382"/>
                  <a:pt x="430212" y="2144"/>
                  <a:pt x="342900" y="6906"/>
                </a:cubicBezTo>
                <a:cubicBezTo>
                  <a:pt x="255588" y="11668"/>
                  <a:pt x="-529" y="16960"/>
                  <a:pt x="0" y="164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4C4EB195-93DC-30B9-75E3-127806ED2645}"/>
              </a:ext>
            </a:extLst>
          </p:cNvPr>
          <p:cNvSpPr/>
          <p:nvPr/>
        </p:nvSpPr>
        <p:spPr>
          <a:xfrm>
            <a:off x="10880723" y="5045047"/>
            <a:ext cx="496842" cy="165861"/>
          </a:xfrm>
          <a:custGeom>
            <a:avLst/>
            <a:gdLst>
              <a:gd name="connsiteX0" fmla="*/ 2 w 496842"/>
              <a:gd name="connsiteY0" fmla="*/ 28 h 165861"/>
              <a:gd name="connsiteX1" fmla="*/ 295277 w 496842"/>
              <a:gd name="connsiteY1" fmla="*/ 114328 h 165861"/>
              <a:gd name="connsiteX2" fmla="*/ 387352 w 496842"/>
              <a:gd name="connsiteY2" fmla="*/ 149253 h 165861"/>
              <a:gd name="connsiteX3" fmla="*/ 495302 w 496842"/>
              <a:gd name="connsiteY3" fmla="*/ 165128 h 165861"/>
              <a:gd name="connsiteX4" fmla="*/ 301627 w 496842"/>
              <a:gd name="connsiteY4" fmla="*/ 127028 h 165861"/>
              <a:gd name="connsiteX5" fmla="*/ 2 w 496842"/>
              <a:gd name="connsiteY5" fmla="*/ 28 h 16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842" h="165861">
                <a:moveTo>
                  <a:pt x="2" y="28"/>
                </a:moveTo>
                <a:cubicBezTo>
                  <a:pt x="-1056" y="-2089"/>
                  <a:pt x="295277" y="114328"/>
                  <a:pt x="295277" y="114328"/>
                </a:cubicBezTo>
                <a:cubicBezTo>
                  <a:pt x="359835" y="139199"/>
                  <a:pt x="354015" y="140786"/>
                  <a:pt x="387352" y="149253"/>
                </a:cubicBezTo>
                <a:cubicBezTo>
                  <a:pt x="420689" y="157720"/>
                  <a:pt x="509589" y="168832"/>
                  <a:pt x="495302" y="165128"/>
                </a:cubicBezTo>
                <a:cubicBezTo>
                  <a:pt x="481015" y="161424"/>
                  <a:pt x="378356" y="154015"/>
                  <a:pt x="301627" y="127028"/>
                </a:cubicBezTo>
                <a:cubicBezTo>
                  <a:pt x="224898" y="100041"/>
                  <a:pt x="1060" y="2145"/>
                  <a:pt x="2" y="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FD919F7A-C28E-6987-550D-5C4A5A20CB64}"/>
              </a:ext>
            </a:extLst>
          </p:cNvPr>
          <p:cNvSpPr/>
          <p:nvPr/>
        </p:nvSpPr>
        <p:spPr>
          <a:xfrm>
            <a:off x="11312513" y="4987921"/>
            <a:ext cx="130187" cy="323911"/>
          </a:xfrm>
          <a:custGeom>
            <a:avLst/>
            <a:gdLst>
              <a:gd name="connsiteX0" fmla="*/ 88912 w 130187"/>
              <a:gd name="connsiteY0" fmla="*/ 4 h 323911"/>
              <a:gd name="connsiteX1" fmla="*/ 130187 w 130187"/>
              <a:gd name="connsiteY1" fmla="*/ 212729 h 323911"/>
              <a:gd name="connsiteX2" fmla="*/ 88912 w 130187"/>
              <a:gd name="connsiteY2" fmla="*/ 250829 h 323911"/>
              <a:gd name="connsiteX3" fmla="*/ 12 w 130187"/>
              <a:gd name="connsiteY3" fmla="*/ 323854 h 323911"/>
              <a:gd name="connsiteX4" fmla="*/ 82562 w 130187"/>
              <a:gd name="connsiteY4" fmla="*/ 238129 h 323911"/>
              <a:gd name="connsiteX5" fmla="*/ 92087 w 130187"/>
              <a:gd name="connsiteY5" fmla="*/ 155579 h 323911"/>
              <a:gd name="connsiteX6" fmla="*/ 107962 w 130187"/>
              <a:gd name="connsiteY6" fmla="*/ 241304 h 323911"/>
              <a:gd name="connsiteX7" fmla="*/ 123837 w 130187"/>
              <a:gd name="connsiteY7" fmla="*/ 206379 h 323911"/>
              <a:gd name="connsiteX8" fmla="*/ 88912 w 130187"/>
              <a:gd name="connsiteY8" fmla="*/ 4 h 32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87" h="323911">
                <a:moveTo>
                  <a:pt x="88912" y="4"/>
                </a:moveTo>
                <a:cubicBezTo>
                  <a:pt x="89970" y="1062"/>
                  <a:pt x="130187" y="170925"/>
                  <a:pt x="130187" y="212729"/>
                </a:cubicBezTo>
                <a:cubicBezTo>
                  <a:pt x="130187" y="254533"/>
                  <a:pt x="110608" y="232308"/>
                  <a:pt x="88912" y="250829"/>
                </a:cubicBezTo>
                <a:cubicBezTo>
                  <a:pt x="67216" y="269350"/>
                  <a:pt x="1070" y="325971"/>
                  <a:pt x="12" y="323854"/>
                </a:cubicBezTo>
                <a:cubicBezTo>
                  <a:pt x="-1046" y="321737"/>
                  <a:pt x="67216" y="266175"/>
                  <a:pt x="82562" y="238129"/>
                </a:cubicBezTo>
                <a:cubicBezTo>
                  <a:pt x="97908" y="210083"/>
                  <a:pt x="87854" y="155050"/>
                  <a:pt x="92087" y="155579"/>
                </a:cubicBezTo>
                <a:cubicBezTo>
                  <a:pt x="96320" y="156108"/>
                  <a:pt x="102670" y="232837"/>
                  <a:pt x="107962" y="241304"/>
                </a:cubicBezTo>
                <a:cubicBezTo>
                  <a:pt x="113254" y="249771"/>
                  <a:pt x="124366" y="240775"/>
                  <a:pt x="123837" y="206379"/>
                </a:cubicBezTo>
                <a:cubicBezTo>
                  <a:pt x="123308" y="171983"/>
                  <a:pt x="87854" y="-1054"/>
                  <a:pt x="88912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8FAEF547-A7CD-BF82-83B0-0204DE58B457}"/>
              </a:ext>
            </a:extLst>
          </p:cNvPr>
          <p:cNvSpPr/>
          <p:nvPr/>
        </p:nvSpPr>
        <p:spPr>
          <a:xfrm>
            <a:off x="11294656" y="4829996"/>
            <a:ext cx="201640" cy="542112"/>
          </a:xfrm>
          <a:custGeom>
            <a:avLst/>
            <a:gdLst>
              <a:gd name="connsiteX0" fmla="*/ 5169 w 201640"/>
              <a:gd name="connsiteY0" fmla="*/ 8704 h 542112"/>
              <a:gd name="connsiteX1" fmla="*/ 55969 w 201640"/>
              <a:gd name="connsiteY1" fmla="*/ 97604 h 542112"/>
              <a:gd name="connsiteX2" fmla="*/ 141694 w 201640"/>
              <a:gd name="connsiteY2" fmla="*/ 218254 h 542112"/>
              <a:gd name="connsiteX3" fmla="*/ 179794 w 201640"/>
              <a:gd name="connsiteY3" fmla="*/ 332554 h 542112"/>
              <a:gd name="connsiteX4" fmla="*/ 182969 w 201640"/>
              <a:gd name="connsiteY4" fmla="*/ 364304 h 542112"/>
              <a:gd name="connsiteX5" fmla="*/ 157569 w 201640"/>
              <a:gd name="connsiteY5" fmla="*/ 402404 h 542112"/>
              <a:gd name="connsiteX6" fmla="*/ 43269 w 201640"/>
              <a:gd name="connsiteY6" fmla="*/ 542104 h 542112"/>
              <a:gd name="connsiteX7" fmla="*/ 182969 w 201640"/>
              <a:gd name="connsiteY7" fmla="*/ 408754 h 542112"/>
              <a:gd name="connsiteX8" fmla="*/ 182969 w 201640"/>
              <a:gd name="connsiteY8" fmla="*/ 319854 h 542112"/>
              <a:gd name="connsiteX9" fmla="*/ 5169 w 201640"/>
              <a:gd name="connsiteY9" fmla="*/ 8704 h 54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640" h="542112">
                <a:moveTo>
                  <a:pt x="5169" y="8704"/>
                </a:moveTo>
                <a:cubicBezTo>
                  <a:pt x="-15998" y="-28338"/>
                  <a:pt x="33215" y="62679"/>
                  <a:pt x="55969" y="97604"/>
                </a:cubicBezTo>
                <a:cubicBezTo>
                  <a:pt x="78723" y="132529"/>
                  <a:pt x="121057" y="179096"/>
                  <a:pt x="141694" y="218254"/>
                </a:cubicBezTo>
                <a:cubicBezTo>
                  <a:pt x="162331" y="257412"/>
                  <a:pt x="172915" y="308212"/>
                  <a:pt x="179794" y="332554"/>
                </a:cubicBezTo>
                <a:cubicBezTo>
                  <a:pt x="186673" y="356896"/>
                  <a:pt x="186673" y="352662"/>
                  <a:pt x="182969" y="364304"/>
                </a:cubicBezTo>
                <a:cubicBezTo>
                  <a:pt x="179265" y="375946"/>
                  <a:pt x="180852" y="372771"/>
                  <a:pt x="157569" y="402404"/>
                </a:cubicBezTo>
                <a:cubicBezTo>
                  <a:pt x="134286" y="432037"/>
                  <a:pt x="39036" y="541046"/>
                  <a:pt x="43269" y="542104"/>
                </a:cubicBezTo>
                <a:cubicBezTo>
                  <a:pt x="47502" y="543162"/>
                  <a:pt x="159686" y="445796"/>
                  <a:pt x="182969" y="408754"/>
                </a:cubicBezTo>
                <a:cubicBezTo>
                  <a:pt x="206252" y="371712"/>
                  <a:pt x="209427" y="383883"/>
                  <a:pt x="182969" y="319854"/>
                </a:cubicBezTo>
                <a:cubicBezTo>
                  <a:pt x="156511" y="255825"/>
                  <a:pt x="26336" y="45746"/>
                  <a:pt x="5169" y="87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A83C5CC9-6BE1-0A08-7BE0-BBF46A84B52F}"/>
              </a:ext>
            </a:extLst>
          </p:cNvPr>
          <p:cNvSpPr/>
          <p:nvPr/>
        </p:nvSpPr>
        <p:spPr>
          <a:xfrm>
            <a:off x="11096466" y="4800584"/>
            <a:ext cx="134127" cy="92160"/>
          </a:xfrm>
          <a:custGeom>
            <a:avLst/>
            <a:gdLst>
              <a:gd name="connsiteX0" fmla="*/ 133509 w 134127"/>
              <a:gd name="connsiteY0" fmla="*/ 16 h 92160"/>
              <a:gd name="connsiteX1" fmla="*/ 101759 w 134127"/>
              <a:gd name="connsiteY1" fmla="*/ 66691 h 92160"/>
              <a:gd name="connsiteX2" fmla="*/ 159 w 134127"/>
              <a:gd name="connsiteY2" fmla="*/ 92091 h 92160"/>
              <a:gd name="connsiteX3" fmla="*/ 79534 w 134127"/>
              <a:gd name="connsiteY3" fmla="*/ 60341 h 92160"/>
              <a:gd name="connsiteX4" fmla="*/ 133509 w 134127"/>
              <a:gd name="connsiteY4" fmla="*/ 16 h 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27" h="92160">
                <a:moveTo>
                  <a:pt x="133509" y="16"/>
                </a:moveTo>
                <a:cubicBezTo>
                  <a:pt x="137213" y="1074"/>
                  <a:pt x="123984" y="51345"/>
                  <a:pt x="101759" y="66691"/>
                </a:cubicBezTo>
                <a:cubicBezTo>
                  <a:pt x="79534" y="82037"/>
                  <a:pt x="3863" y="93149"/>
                  <a:pt x="159" y="92091"/>
                </a:cubicBezTo>
                <a:cubicBezTo>
                  <a:pt x="-3545" y="91033"/>
                  <a:pt x="58367" y="72512"/>
                  <a:pt x="79534" y="60341"/>
                </a:cubicBezTo>
                <a:cubicBezTo>
                  <a:pt x="100701" y="48170"/>
                  <a:pt x="129805" y="-1042"/>
                  <a:pt x="133509" y="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54F78D32-F616-9259-50A2-AD23B2851C05}"/>
              </a:ext>
            </a:extLst>
          </p:cNvPr>
          <p:cNvSpPr/>
          <p:nvPr/>
        </p:nvSpPr>
        <p:spPr>
          <a:xfrm>
            <a:off x="11110734" y="4965654"/>
            <a:ext cx="100602" cy="155626"/>
          </a:xfrm>
          <a:custGeom>
            <a:avLst/>
            <a:gdLst>
              <a:gd name="connsiteX0" fmla="*/ 30341 w 100602"/>
              <a:gd name="connsiteY0" fmla="*/ 46 h 155626"/>
              <a:gd name="connsiteX1" fmla="*/ 36691 w 100602"/>
              <a:gd name="connsiteY1" fmla="*/ 95296 h 155626"/>
              <a:gd name="connsiteX2" fmla="*/ 100191 w 100602"/>
              <a:gd name="connsiteY2" fmla="*/ 155621 h 155626"/>
              <a:gd name="connsiteX3" fmla="*/ 1766 w 100602"/>
              <a:gd name="connsiteY3" fmla="*/ 92121 h 155626"/>
              <a:gd name="connsiteX4" fmla="*/ 36691 w 100602"/>
              <a:gd name="connsiteY4" fmla="*/ 107996 h 155626"/>
              <a:gd name="connsiteX5" fmla="*/ 30341 w 100602"/>
              <a:gd name="connsiteY5" fmla="*/ 46 h 1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02" h="155626">
                <a:moveTo>
                  <a:pt x="30341" y="46"/>
                </a:moveTo>
                <a:cubicBezTo>
                  <a:pt x="30341" y="-2071"/>
                  <a:pt x="25049" y="69367"/>
                  <a:pt x="36691" y="95296"/>
                </a:cubicBezTo>
                <a:cubicBezTo>
                  <a:pt x="48333" y="121225"/>
                  <a:pt x="106012" y="156150"/>
                  <a:pt x="100191" y="155621"/>
                </a:cubicBezTo>
                <a:cubicBezTo>
                  <a:pt x="94370" y="155092"/>
                  <a:pt x="12349" y="100058"/>
                  <a:pt x="1766" y="92121"/>
                </a:cubicBezTo>
                <a:cubicBezTo>
                  <a:pt x="-8817" y="84184"/>
                  <a:pt x="31399" y="119109"/>
                  <a:pt x="36691" y="107996"/>
                </a:cubicBezTo>
                <a:cubicBezTo>
                  <a:pt x="41983" y="96884"/>
                  <a:pt x="30341" y="2163"/>
                  <a:pt x="30341" y="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B0EDF49D-A6E3-F62E-879E-440F9A4E40F4}"/>
              </a:ext>
            </a:extLst>
          </p:cNvPr>
          <p:cNvSpPr/>
          <p:nvPr/>
        </p:nvSpPr>
        <p:spPr>
          <a:xfrm>
            <a:off x="11220403" y="4952954"/>
            <a:ext cx="85934" cy="177846"/>
          </a:xfrm>
          <a:custGeom>
            <a:avLst/>
            <a:gdLst>
              <a:gd name="connsiteX0" fmla="*/ 47 w 85934"/>
              <a:gd name="connsiteY0" fmla="*/ 46 h 177846"/>
              <a:gd name="connsiteX1" fmla="*/ 79422 w 85934"/>
              <a:gd name="connsiteY1" fmla="*/ 95296 h 177846"/>
              <a:gd name="connsiteX2" fmla="*/ 79422 w 85934"/>
              <a:gd name="connsiteY2" fmla="*/ 155621 h 177846"/>
              <a:gd name="connsiteX3" fmla="*/ 63547 w 85934"/>
              <a:gd name="connsiteY3" fmla="*/ 107996 h 177846"/>
              <a:gd name="connsiteX4" fmla="*/ 6397 w 85934"/>
              <a:gd name="connsiteY4" fmla="*/ 177846 h 177846"/>
              <a:gd name="connsiteX5" fmla="*/ 66722 w 85934"/>
              <a:gd name="connsiteY5" fmla="*/ 107996 h 177846"/>
              <a:gd name="connsiteX6" fmla="*/ 47 w 85934"/>
              <a:gd name="connsiteY6" fmla="*/ 46 h 17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34" h="177846">
                <a:moveTo>
                  <a:pt x="47" y="46"/>
                </a:moveTo>
                <a:cubicBezTo>
                  <a:pt x="2164" y="-2071"/>
                  <a:pt x="66193" y="69367"/>
                  <a:pt x="79422" y="95296"/>
                </a:cubicBezTo>
                <a:cubicBezTo>
                  <a:pt x="92651" y="121225"/>
                  <a:pt x="82068" y="153504"/>
                  <a:pt x="79422" y="155621"/>
                </a:cubicBezTo>
                <a:cubicBezTo>
                  <a:pt x="76776" y="157738"/>
                  <a:pt x="75718" y="104292"/>
                  <a:pt x="63547" y="107996"/>
                </a:cubicBezTo>
                <a:cubicBezTo>
                  <a:pt x="51376" y="111700"/>
                  <a:pt x="5868" y="177846"/>
                  <a:pt x="6397" y="177846"/>
                </a:cubicBezTo>
                <a:cubicBezTo>
                  <a:pt x="6926" y="177846"/>
                  <a:pt x="66722" y="134983"/>
                  <a:pt x="66722" y="107996"/>
                </a:cubicBezTo>
                <a:cubicBezTo>
                  <a:pt x="66722" y="81009"/>
                  <a:pt x="-2070" y="2163"/>
                  <a:pt x="47" y="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AF60C8A2-F087-7E21-BA2C-BC5DDF925A09}"/>
              </a:ext>
            </a:extLst>
          </p:cNvPr>
          <p:cNvSpPr/>
          <p:nvPr/>
        </p:nvSpPr>
        <p:spPr>
          <a:xfrm>
            <a:off x="10636250" y="5254625"/>
            <a:ext cx="676275" cy="6350"/>
          </a:xfrm>
          <a:custGeom>
            <a:avLst/>
            <a:gdLst>
              <a:gd name="connsiteX0" fmla="*/ 0 w 676275"/>
              <a:gd name="connsiteY0" fmla="*/ 6350 h 6350"/>
              <a:gd name="connsiteX1" fmla="*/ 676275 w 676275"/>
              <a:gd name="connsiteY1" fmla="*/ 3175 h 6350"/>
              <a:gd name="connsiteX2" fmla="*/ 403225 w 676275"/>
              <a:gd name="connsiteY2" fmla="*/ 0 h 6350"/>
              <a:gd name="connsiteX3" fmla="*/ 0 w 676275"/>
              <a:gd name="connsiteY3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75" h="6350">
                <a:moveTo>
                  <a:pt x="0" y="6350"/>
                </a:moveTo>
                <a:lnTo>
                  <a:pt x="676275" y="3175"/>
                </a:lnTo>
                <a:lnTo>
                  <a:pt x="403225" y="0"/>
                </a:lnTo>
                <a:lnTo>
                  <a:pt x="0" y="6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84C6D644-C26E-C5B9-1CE0-1C7ED4758943}"/>
              </a:ext>
            </a:extLst>
          </p:cNvPr>
          <p:cNvSpPr/>
          <p:nvPr/>
        </p:nvSpPr>
        <p:spPr>
          <a:xfrm>
            <a:off x="10012916" y="4921744"/>
            <a:ext cx="570361" cy="121836"/>
          </a:xfrm>
          <a:custGeom>
            <a:avLst/>
            <a:gdLst>
              <a:gd name="connsiteX0" fmla="*/ 1034 w 570361"/>
              <a:gd name="connsiteY0" fmla="*/ 31256 h 121836"/>
              <a:gd name="connsiteX1" fmla="*/ 455059 w 570361"/>
              <a:gd name="connsiteY1" fmla="*/ 69356 h 121836"/>
              <a:gd name="connsiteX2" fmla="*/ 559834 w 570361"/>
              <a:gd name="connsiteY2" fmla="*/ 120156 h 121836"/>
              <a:gd name="connsiteX3" fmla="*/ 261384 w 570361"/>
              <a:gd name="connsiteY3" fmla="*/ 2681 h 121836"/>
              <a:gd name="connsiteX4" fmla="*/ 328059 w 570361"/>
              <a:gd name="connsiteY4" fmla="*/ 37606 h 121836"/>
              <a:gd name="connsiteX5" fmla="*/ 1034 w 570361"/>
              <a:gd name="connsiteY5" fmla="*/ 31256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361" h="121836">
                <a:moveTo>
                  <a:pt x="1034" y="31256"/>
                </a:moveTo>
                <a:cubicBezTo>
                  <a:pt x="22200" y="36548"/>
                  <a:pt x="361926" y="54539"/>
                  <a:pt x="455059" y="69356"/>
                </a:cubicBezTo>
                <a:cubicBezTo>
                  <a:pt x="548192" y="84173"/>
                  <a:pt x="592113" y="131269"/>
                  <a:pt x="559834" y="120156"/>
                </a:cubicBezTo>
                <a:cubicBezTo>
                  <a:pt x="527555" y="109044"/>
                  <a:pt x="300013" y="16439"/>
                  <a:pt x="261384" y="2681"/>
                </a:cubicBezTo>
                <a:cubicBezTo>
                  <a:pt x="222755" y="-11077"/>
                  <a:pt x="366159" y="32314"/>
                  <a:pt x="328059" y="37606"/>
                </a:cubicBezTo>
                <a:cubicBezTo>
                  <a:pt x="289959" y="42898"/>
                  <a:pt x="-20132" y="25964"/>
                  <a:pt x="1034" y="312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5040A838-F957-EF30-7CC3-1B0348272190}"/>
              </a:ext>
            </a:extLst>
          </p:cNvPr>
          <p:cNvSpPr/>
          <p:nvPr/>
        </p:nvSpPr>
        <p:spPr>
          <a:xfrm>
            <a:off x="8594468" y="4366211"/>
            <a:ext cx="1330726" cy="249816"/>
          </a:xfrm>
          <a:custGeom>
            <a:avLst/>
            <a:gdLst>
              <a:gd name="connsiteX0" fmla="*/ 892 w 1330726"/>
              <a:gd name="connsiteY0" fmla="*/ 118703 h 249816"/>
              <a:gd name="connsiteX1" fmla="*/ 536469 w 1330726"/>
              <a:gd name="connsiteY1" fmla="*/ 53389 h 249816"/>
              <a:gd name="connsiteX2" fmla="*/ 1328949 w 1330726"/>
              <a:gd name="connsiteY2" fmla="*/ 249332 h 249816"/>
              <a:gd name="connsiteX3" fmla="*/ 736766 w 1330726"/>
              <a:gd name="connsiteY3" fmla="*/ 105640 h 249816"/>
              <a:gd name="connsiteX4" fmla="*/ 249086 w 1330726"/>
              <a:gd name="connsiteY4" fmla="*/ 1138 h 249816"/>
              <a:gd name="connsiteX5" fmla="*/ 405841 w 1330726"/>
              <a:gd name="connsiteY5" fmla="*/ 53389 h 249816"/>
              <a:gd name="connsiteX6" fmla="*/ 892 w 1330726"/>
              <a:gd name="connsiteY6" fmla="*/ 118703 h 24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0726" h="249816">
                <a:moveTo>
                  <a:pt x="892" y="118703"/>
                </a:moveTo>
                <a:cubicBezTo>
                  <a:pt x="22663" y="118703"/>
                  <a:pt x="315126" y="31618"/>
                  <a:pt x="536469" y="53389"/>
                </a:cubicBezTo>
                <a:cubicBezTo>
                  <a:pt x="757812" y="75160"/>
                  <a:pt x="1295566" y="240624"/>
                  <a:pt x="1328949" y="249332"/>
                </a:cubicBezTo>
                <a:cubicBezTo>
                  <a:pt x="1362332" y="258040"/>
                  <a:pt x="916743" y="147006"/>
                  <a:pt x="736766" y="105640"/>
                </a:cubicBezTo>
                <a:cubicBezTo>
                  <a:pt x="556789" y="64274"/>
                  <a:pt x="304240" y="9846"/>
                  <a:pt x="249086" y="1138"/>
                </a:cubicBezTo>
                <a:cubicBezTo>
                  <a:pt x="193932" y="-7570"/>
                  <a:pt x="449384" y="35972"/>
                  <a:pt x="405841" y="53389"/>
                </a:cubicBezTo>
                <a:cubicBezTo>
                  <a:pt x="362298" y="70806"/>
                  <a:pt x="-20879" y="118703"/>
                  <a:pt x="892" y="1187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3D0E7BE5-FE16-BDD2-25BC-D6672C32DB45}"/>
              </a:ext>
            </a:extLst>
          </p:cNvPr>
          <p:cNvSpPr/>
          <p:nvPr/>
        </p:nvSpPr>
        <p:spPr>
          <a:xfrm>
            <a:off x="9335589" y="4606834"/>
            <a:ext cx="1085890" cy="175137"/>
          </a:xfrm>
          <a:custGeom>
            <a:avLst/>
            <a:gdLst>
              <a:gd name="connsiteX0" fmla="*/ 0 w 1085890"/>
              <a:gd name="connsiteY0" fmla="*/ 0 h 175137"/>
              <a:gd name="connsiteX1" fmla="*/ 901337 w 1085890"/>
              <a:gd name="connsiteY1" fmla="*/ 139337 h 175137"/>
              <a:gd name="connsiteX2" fmla="*/ 1075508 w 1085890"/>
              <a:gd name="connsiteY2" fmla="*/ 174172 h 175137"/>
              <a:gd name="connsiteX3" fmla="*/ 727165 w 1085890"/>
              <a:gd name="connsiteY3" fmla="*/ 113212 h 175137"/>
              <a:gd name="connsiteX4" fmla="*/ 0 w 1085890"/>
              <a:gd name="connsiteY4" fmla="*/ 0 h 1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5890" h="175137">
                <a:moveTo>
                  <a:pt x="0" y="0"/>
                </a:moveTo>
                <a:lnTo>
                  <a:pt x="901337" y="139337"/>
                </a:lnTo>
                <a:cubicBezTo>
                  <a:pt x="1080588" y="168366"/>
                  <a:pt x="1104536" y="178526"/>
                  <a:pt x="1075508" y="174172"/>
                </a:cubicBezTo>
                <a:cubicBezTo>
                  <a:pt x="1046480" y="169818"/>
                  <a:pt x="727165" y="113212"/>
                  <a:pt x="727165" y="1132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1AEED9A5-B72D-DDC6-2154-80BDC1405687}"/>
              </a:ext>
            </a:extLst>
          </p:cNvPr>
          <p:cNvSpPr/>
          <p:nvPr/>
        </p:nvSpPr>
        <p:spPr>
          <a:xfrm>
            <a:off x="8642665" y="4536506"/>
            <a:ext cx="542633" cy="152137"/>
          </a:xfrm>
          <a:custGeom>
            <a:avLst/>
            <a:gdLst>
              <a:gd name="connsiteX0" fmla="*/ 4946 w 542633"/>
              <a:gd name="connsiteY0" fmla="*/ 660 h 152137"/>
              <a:gd name="connsiteX1" fmla="*/ 536169 w 542633"/>
              <a:gd name="connsiteY1" fmla="*/ 148705 h 152137"/>
              <a:gd name="connsiteX2" fmla="*/ 283621 w 542633"/>
              <a:gd name="connsiteY2" fmla="*/ 96454 h 152137"/>
              <a:gd name="connsiteX3" fmla="*/ 4946 w 542633"/>
              <a:gd name="connsiteY3" fmla="*/ 660 h 15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633" h="152137">
                <a:moveTo>
                  <a:pt x="4946" y="660"/>
                </a:moveTo>
                <a:cubicBezTo>
                  <a:pt x="47037" y="9368"/>
                  <a:pt x="489723" y="132739"/>
                  <a:pt x="536169" y="148705"/>
                </a:cubicBezTo>
                <a:cubicBezTo>
                  <a:pt x="582615" y="164671"/>
                  <a:pt x="366352" y="121128"/>
                  <a:pt x="283621" y="96454"/>
                </a:cubicBezTo>
                <a:cubicBezTo>
                  <a:pt x="200890" y="71780"/>
                  <a:pt x="-37145" y="-8048"/>
                  <a:pt x="4946" y="6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87059326-580B-DDAD-A517-FE32F691045C}"/>
              </a:ext>
            </a:extLst>
          </p:cNvPr>
          <p:cNvSpPr/>
          <p:nvPr/>
        </p:nvSpPr>
        <p:spPr>
          <a:xfrm>
            <a:off x="7905805" y="4715548"/>
            <a:ext cx="70563" cy="691283"/>
          </a:xfrm>
          <a:custGeom>
            <a:avLst/>
            <a:gdLst>
              <a:gd name="connsiteX0" fmla="*/ 1578 w 70563"/>
              <a:gd name="connsiteY0" fmla="*/ 17561 h 691283"/>
              <a:gd name="connsiteX1" fmla="*/ 66892 w 70563"/>
              <a:gd name="connsiteY1" fmla="*/ 592326 h 691283"/>
              <a:gd name="connsiteX2" fmla="*/ 58184 w 70563"/>
              <a:gd name="connsiteY2" fmla="*/ 653286 h 691283"/>
              <a:gd name="connsiteX3" fmla="*/ 23349 w 70563"/>
              <a:gd name="connsiteY3" fmla="*/ 191732 h 691283"/>
              <a:gd name="connsiteX4" fmla="*/ 1578 w 70563"/>
              <a:gd name="connsiteY4" fmla="*/ 17561 h 69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63" h="691283">
                <a:moveTo>
                  <a:pt x="1578" y="17561"/>
                </a:moveTo>
                <a:cubicBezTo>
                  <a:pt x="8835" y="84327"/>
                  <a:pt x="57458" y="486372"/>
                  <a:pt x="66892" y="592326"/>
                </a:cubicBezTo>
                <a:cubicBezTo>
                  <a:pt x="76326" y="698280"/>
                  <a:pt x="65441" y="720052"/>
                  <a:pt x="58184" y="653286"/>
                </a:cubicBezTo>
                <a:cubicBezTo>
                  <a:pt x="50927" y="586520"/>
                  <a:pt x="32783" y="294783"/>
                  <a:pt x="23349" y="191732"/>
                </a:cubicBezTo>
                <a:cubicBezTo>
                  <a:pt x="13915" y="88681"/>
                  <a:pt x="-5679" y="-49205"/>
                  <a:pt x="1578" y="175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8B361419-E662-D862-0F17-7DE1634D4D0C}"/>
              </a:ext>
            </a:extLst>
          </p:cNvPr>
          <p:cNvSpPr/>
          <p:nvPr/>
        </p:nvSpPr>
        <p:spPr>
          <a:xfrm>
            <a:off x="8055175" y="4532784"/>
            <a:ext cx="65637" cy="300530"/>
          </a:xfrm>
          <a:custGeom>
            <a:avLst/>
            <a:gdLst>
              <a:gd name="connsiteX0" fmla="*/ 35088 w 65637"/>
              <a:gd name="connsiteY0" fmla="*/ 27 h 300530"/>
              <a:gd name="connsiteX1" fmla="*/ 13316 w 65637"/>
              <a:gd name="connsiteY1" fmla="*/ 174199 h 300530"/>
              <a:gd name="connsiteX2" fmla="*/ 65568 w 65637"/>
              <a:gd name="connsiteY2" fmla="*/ 300473 h 300530"/>
              <a:gd name="connsiteX3" fmla="*/ 254 w 65637"/>
              <a:gd name="connsiteY3" fmla="*/ 187262 h 300530"/>
              <a:gd name="connsiteX4" fmla="*/ 35088 w 65637"/>
              <a:gd name="connsiteY4" fmla="*/ 27 h 30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37" h="300530">
                <a:moveTo>
                  <a:pt x="35088" y="27"/>
                </a:moveTo>
                <a:cubicBezTo>
                  <a:pt x="37265" y="-2150"/>
                  <a:pt x="8236" y="124125"/>
                  <a:pt x="13316" y="174199"/>
                </a:cubicBezTo>
                <a:cubicBezTo>
                  <a:pt x="18396" y="224273"/>
                  <a:pt x="67745" y="298296"/>
                  <a:pt x="65568" y="300473"/>
                </a:cubicBezTo>
                <a:cubicBezTo>
                  <a:pt x="63391" y="302650"/>
                  <a:pt x="3883" y="243142"/>
                  <a:pt x="254" y="187262"/>
                </a:cubicBezTo>
                <a:cubicBezTo>
                  <a:pt x="-3375" y="131382"/>
                  <a:pt x="32911" y="2204"/>
                  <a:pt x="35088" y="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9891FDE6-9B45-038A-CE87-0D58A1E40CD5}"/>
              </a:ext>
            </a:extLst>
          </p:cNvPr>
          <p:cNvSpPr/>
          <p:nvPr/>
        </p:nvSpPr>
        <p:spPr>
          <a:xfrm>
            <a:off x="8403644" y="6930695"/>
            <a:ext cx="302579" cy="648131"/>
          </a:xfrm>
          <a:custGeom>
            <a:avLst/>
            <a:gdLst>
              <a:gd name="connsiteX0" fmla="*/ 302206 w 302579"/>
              <a:gd name="connsiteY0" fmla="*/ 330 h 648131"/>
              <a:gd name="connsiteX1" fmla="*/ 194256 w 302579"/>
              <a:gd name="connsiteY1" fmla="*/ 298780 h 648131"/>
              <a:gd name="connsiteX2" fmla="*/ 73606 w 302579"/>
              <a:gd name="connsiteY2" fmla="*/ 521030 h 648131"/>
              <a:gd name="connsiteX3" fmla="*/ 581 w 302579"/>
              <a:gd name="connsiteY3" fmla="*/ 648030 h 648131"/>
              <a:gd name="connsiteX4" fmla="*/ 111706 w 302579"/>
              <a:gd name="connsiteY4" fmla="*/ 501980 h 648131"/>
              <a:gd name="connsiteX5" fmla="*/ 156156 w 302579"/>
              <a:gd name="connsiteY5" fmla="*/ 359105 h 648131"/>
              <a:gd name="connsiteX6" fmla="*/ 302206 w 302579"/>
              <a:gd name="connsiteY6" fmla="*/ 330 h 64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579" h="648131">
                <a:moveTo>
                  <a:pt x="302206" y="330"/>
                </a:moveTo>
                <a:cubicBezTo>
                  <a:pt x="308556" y="-9724"/>
                  <a:pt x="232356" y="211997"/>
                  <a:pt x="194256" y="298780"/>
                </a:cubicBezTo>
                <a:cubicBezTo>
                  <a:pt x="156156" y="385563"/>
                  <a:pt x="105885" y="462822"/>
                  <a:pt x="73606" y="521030"/>
                </a:cubicBezTo>
                <a:cubicBezTo>
                  <a:pt x="41327" y="579238"/>
                  <a:pt x="-5769" y="651205"/>
                  <a:pt x="581" y="648030"/>
                </a:cubicBezTo>
                <a:cubicBezTo>
                  <a:pt x="6931" y="644855"/>
                  <a:pt x="85777" y="550134"/>
                  <a:pt x="111706" y="501980"/>
                </a:cubicBezTo>
                <a:cubicBezTo>
                  <a:pt x="137635" y="453826"/>
                  <a:pt x="125464" y="436892"/>
                  <a:pt x="156156" y="359105"/>
                </a:cubicBezTo>
                <a:cubicBezTo>
                  <a:pt x="186848" y="281318"/>
                  <a:pt x="295856" y="10384"/>
                  <a:pt x="302206" y="33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1A43071F-D2F2-C3B2-4AD6-0D483F1A72AD}"/>
              </a:ext>
            </a:extLst>
          </p:cNvPr>
          <p:cNvSpPr/>
          <p:nvPr/>
        </p:nvSpPr>
        <p:spPr>
          <a:xfrm>
            <a:off x="8064238" y="7564949"/>
            <a:ext cx="360399" cy="677972"/>
          </a:xfrm>
          <a:custGeom>
            <a:avLst/>
            <a:gdLst>
              <a:gd name="connsiteX0" fmla="*/ 359037 w 360399"/>
              <a:gd name="connsiteY0" fmla="*/ 1076 h 677972"/>
              <a:gd name="connsiteX1" fmla="*/ 244737 w 360399"/>
              <a:gd name="connsiteY1" fmla="*/ 166176 h 677972"/>
              <a:gd name="connsiteX2" fmla="*/ 155837 w 360399"/>
              <a:gd name="connsiteY2" fmla="*/ 286826 h 677972"/>
              <a:gd name="connsiteX3" fmla="*/ 130437 w 360399"/>
              <a:gd name="connsiteY3" fmla="*/ 407476 h 677972"/>
              <a:gd name="connsiteX4" fmla="*/ 262 w 360399"/>
              <a:gd name="connsiteY4" fmla="*/ 677351 h 677972"/>
              <a:gd name="connsiteX5" fmla="*/ 168537 w 360399"/>
              <a:gd name="connsiteY5" fmla="*/ 324926 h 677972"/>
              <a:gd name="connsiteX6" fmla="*/ 244737 w 360399"/>
              <a:gd name="connsiteY6" fmla="*/ 185226 h 677972"/>
              <a:gd name="connsiteX7" fmla="*/ 162187 w 360399"/>
              <a:gd name="connsiteY7" fmla="*/ 251901 h 677972"/>
              <a:gd name="connsiteX8" fmla="*/ 359037 w 360399"/>
              <a:gd name="connsiteY8" fmla="*/ 1076 h 67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99" h="677972">
                <a:moveTo>
                  <a:pt x="359037" y="1076"/>
                </a:moveTo>
                <a:cubicBezTo>
                  <a:pt x="372795" y="-13212"/>
                  <a:pt x="278604" y="118551"/>
                  <a:pt x="244737" y="166176"/>
                </a:cubicBezTo>
                <a:cubicBezTo>
                  <a:pt x="210870" y="213801"/>
                  <a:pt x="174887" y="246609"/>
                  <a:pt x="155837" y="286826"/>
                </a:cubicBezTo>
                <a:cubicBezTo>
                  <a:pt x="136787" y="327043"/>
                  <a:pt x="156366" y="342388"/>
                  <a:pt x="130437" y="407476"/>
                </a:cubicBezTo>
                <a:cubicBezTo>
                  <a:pt x="104508" y="472564"/>
                  <a:pt x="-6088" y="691109"/>
                  <a:pt x="262" y="677351"/>
                </a:cubicBezTo>
                <a:cubicBezTo>
                  <a:pt x="6612" y="663593"/>
                  <a:pt x="127791" y="406947"/>
                  <a:pt x="168537" y="324926"/>
                </a:cubicBezTo>
                <a:cubicBezTo>
                  <a:pt x="209283" y="242905"/>
                  <a:pt x="245795" y="197397"/>
                  <a:pt x="244737" y="185226"/>
                </a:cubicBezTo>
                <a:cubicBezTo>
                  <a:pt x="243679" y="173055"/>
                  <a:pt x="145254" y="276772"/>
                  <a:pt x="162187" y="251901"/>
                </a:cubicBezTo>
                <a:cubicBezTo>
                  <a:pt x="179120" y="227030"/>
                  <a:pt x="345279" y="15364"/>
                  <a:pt x="359037" y="10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D5F4984F-0996-95D7-F184-B8FC2E80135B}"/>
              </a:ext>
            </a:extLst>
          </p:cNvPr>
          <p:cNvSpPr/>
          <p:nvPr/>
        </p:nvSpPr>
        <p:spPr>
          <a:xfrm>
            <a:off x="8725104" y="6098955"/>
            <a:ext cx="352665" cy="793090"/>
          </a:xfrm>
          <a:custGeom>
            <a:avLst/>
            <a:gdLst>
              <a:gd name="connsiteX0" fmla="*/ 352221 w 352665"/>
              <a:gd name="connsiteY0" fmla="*/ 220 h 793090"/>
              <a:gd name="connsiteX1" fmla="*/ 269671 w 352665"/>
              <a:gd name="connsiteY1" fmla="*/ 311370 h 793090"/>
              <a:gd name="connsiteX2" fmla="*/ 82346 w 352665"/>
              <a:gd name="connsiteY2" fmla="*/ 663795 h 793090"/>
              <a:gd name="connsiteX3" fmla="*/ 2971 w 352665"/>
              <a:gd name="connsiteY3" fmla="*/ 787620 h 793090"/>
              <a:gd name="connsiteX4" fmla="*/ 177596 w 352665"/>
              <a:gd name="connsiteY4" fmla="*/ 508220 h 793090"/>
              <a:gd name="connsiteX5" fmla="*/ 247446 w 352665"/>
              <a:gd name="connsiteY5" fmla="*/ 279620 h 793090"/>
              <a:gd name="connsiteX6" fmla="*/ 237921 w 352665"/>
              <a:gd name="connsiteY6" fmla="*/ 358995 h 793090"/>
              <a:gd name="connsiteX7" fmla="*/ 352221 w 352665"/>
              <a:gd name="connsiteY7" fmla="*/ 220 h 7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65" h="793090">
                <a:moveTo>
                  <a:pt x="352221" y="220"/>
                </a:moveTo>
                <a:cubicBezTo>
                  <a:pt x="357513" y="-7717"/>
                  <a:pt x="314650" y="200774"/>
                  <a:pt x="269671" y="311370"/>
                </a:cubicBezTo>
                <a:cubicBezTo>
                  <a:pt x="224692" y="421966"/>
                  <a:pt x="126796" y="584420"/>
                  <a:pt x="82346" y="663795"/>
                </a:cubicBezTo>
                <a:cubicBezTo>
                  <a:pt x="37896" y="743170"/>
                  <a:pt x="-12904" y="813549"/>
                  <a:pt x="2971" y="787620"/>
                </a:cubicBezTo>
                <a:cubicBezTo>
                  <a:pt x="18846" y="761691"/>
                  <a:pt x="136850" y="592887"/>
                  <a:pt x="177596" y="508220"/>
                </a:cubicBezTo>
                <a:cubicBezTo>
                  <a:pt x="218342" y="423553"/>
                  <a:pt x="237392" y="304491"/>
                  <a:pt x="247446" y="279620"/>
                </a:cubicBezTo>
                <a:cubicBezTo>
                  <a:pt x="257500" y="254749"/>
                  <a:pt x="222575" y="399212"/>
                  <a:pt x="237921" y="358995"/>
                </a:cubicBezTo>
                <a:cubicBezTo>
                  <a:pt x="253267" y="318778"/>
                  <a:pt x="346929" y="8157"/>
                  <a:pt x="352221" y="2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C7DF96E6-DF0E-D5FF-A23C-8C1CF91D492B}"/>
              </a:ext>
            </a:extLst>
          </p:cNvPr>
          <p:cNvSpPr/>
          <p:nvPr/>
        </p:nvSpPr>
        <p:spPr>
          <a:xfrm>
            <a:off x="8880468" y="6064235"/>
            <a:ext cx="254023" cy="603283"/>
          </a:xfrm>
          <a:custGeom>
            <a:avLst/>
            <a:gdLst>
              <a:gd name="connsiteX0" fmla="*/ 254007 w 254023"/>
              <a:gd name="connsiteY0" fmla="*/ 15 h 603283"/>
              <a:gd name="connsiteX1" fmla="*/ 161932 w 254023"/>
              <a:gd name="connsiteY1" fmla="*/ 320690 h 603283"/>
              <a:gd name="connsiteX2" fmla="*/ 7 w 254023"/>
              <a:gd name="connsiteY2" fmla="*/ 603265 h 603283"/>
              <a:gd name="connsiteX3" fmla="*/ 155582 w 254023"/>
              <a:gd name="connsiteY3" fmla="*/ 307990 h 603283"/>
              <a:gd name="connsiteX4" fmla="*/ 254007 w 254023"/>
              <a:gd name="connsiteY4" fmla="*/ 15 h 60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3" h="603283">
                <a:moveTo>
                  <a:pt x="254007" y="15"/>
                </a:moveTo>
                <a:cubicBezTo>
                  <a:pt x="255065" y="2132"/>
                  <a:pt x="204265" y="220148"/>
                  <a:pt x="161932" y="320690"/>
                </a:cubicBezTo>
                <a:cubicBezTo>
                  <a:pt x="119599" y="421232"/>
                  <a:pt x="1065" y="605382"/>
                  <a:pt x="7" y="603265"/>
                </a:cubicBezTo>
                <a:cubicBezTo>
                  <a:pt x="-1051" y="601148"/>
                  <a:pt x="114307" y="404298"/>
                  <a:pt x="155582" y="307990"/>
                </a:cubicBezTo>
                <a:cubicBezTo>
                  <a:pt x="196857" y="211682"/>
                  <a:pt x="252949" y="-2102"/>
                  <a:pt x="254007" y="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6664AB89-7B77-5216-DAD9-32F0CC6CC636}"/>
              </a:ext>
            </a:extLst>
          </p:cNvPr>
          <p:cNvSpPr/>
          <p:nvPr/>
        </p:nvSpPr>
        <p:spPr>
          <a:xfrm>
            <a:off x="9134475" y="5321968"/>
            <a:ext cx="223378" cy="720064"/>
          </a:xfrm>
          <a:custGeom>
            <a:avLst/>
            <a:gdLst>
              <a:gd name="connsiteX0" fmla="*/ 222250 w 223378"/>
              <a:gd name="connsiteY0" fmla="*/ 2507 h 720064"/>
              <a:gd name="connsiteX1" fmla="*/ 161925 w 223378"/>
              <a:gd name="connsiteY1" fmla="*/ 151732 h 720064"/>
              <a:gd name="connsiteX2" fmla="*/ 123825 w 223378"/>
              <a:gd name="connsiteY2" fmla="*/ 240632 h 720064"/>
              <a:gd name="connsiteX3" fmla="*/ 53975 w 223378"/>
              <a:gd name="connsiteY3" fmla="*/ 437482 h 720064"/>
              <a:gd name="connsiteX4" fmla="*/ 57150 w 223378"/>
              <a:gd name="connsiteY4" fmla="*/ 399382 h 720064"/>
              <a:gd name="connsiteX5" fmla="*/ 0 w 223378"/>
              <a:gd name="connsiteY5" fmla="*/ 720057 h 720064"/>
              <a:gd name="connsiteX6" fmla="*/ 57150 w 223378"/>
              <a:gd name="connsiteY6" fmla="*/ 408907 h 720064"/>
              <a:gd name="connsiteX7" fmla="*/ 104775 w 223378"/>
              <a:gd name="connsiteY7" fmla="*/ 285082 h 720064"/>
              <a:gd name="connsiteX8" fmla="*/ 222250 w 223378"/>
              <a:gd name="connsiteY8" fmla="*/ 2507 h 72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378" h="720064">
                <a:moveTo>
                  <a:pt x="222250" y="2507"/>
                </a:moveTo>
                <a:cubicBezTo>
                  <a:pt x="231775" y="-19718"/>
                  <a:pt x="178329" y="112045"/>
                  <a:pt x="161925" y="151732"/>
                </a:cubicBezTo>
                <a:cubicBezTo>
                  <a:pt x="145521" y="191419"/>
                  <a:pt x="141817" y="193007"/>
                  <a:pt x="123825" y="240632"/>
                </a:cubicBezTo>
                <a:cubicBezTo>
                  <a:pt x="105833" y="288257"/>
                  <a:pt x="65087" y="411024"/>
                  <a:pt x="53975" y="437482"/>
                </a:cubicBezTo>
                <a:cubicBezTo>
                  <a:pt x="42862" y="463940"/>
                  <a:pt x="66146" y="352286"/>
                  <a:pt x="57150" y="399382"/>
                </a:cubicBezTo>
                <a:cubicBezTo>
                  <a:pt x="48154" y="446478"/>
                  <a:pt x="0" y="718470"/>
                  <a:pt x="0" y="720057"/>
                </a:cubicBezTo>
                <a:cubicBezTo>
                  <a:pt x="0" y="721644"/>
                  <a:pt x="39688" y="481403"/>
                  <a:pt x="57150" y="408907"/>
                </a:cubicBezTo>
                <a:cubicBezTo>
                  <a:pt x="74612" y="336411"/>
                  <a:pt x="79904" y="348053"/>
                  <a:pt x="104775" y="285082"/>
                </a:cubicBezTo>
                <a:cubicBezTo>
                  <a:pt x="129646" y="222111"/>
                  <a:pt x="212725" y="24732"/>
                  <a:pt x="222250" y="25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08B22870-D6BD-4497-16C4-4E6B4FC6844D}"/>
              </a:ext>
            </a:extLst>
          </p:cNvPr>
          <p:cNvSpPr/>
          <p:nvPr/>
        </p:nvSpPr>
        <p:spPr>
          <a:xfrm>
            <a:off x="8632542" y="5374820"/>
            <a:ext cx="356021" cy="346786"/>
          </a:xfrm>
          <a:custGeom>
            <a:avLst/>
            <a:gdLst>
              <a:gd name="connsiteX0" fmla="*/ 355883 w 356021"/>
              <a:gd name="connsiteY0" fmla="*/ 455 h 346786"/>
              <a:gd name="connsiteX1" fmla="*/ 124108 w 356021"/>
              <a:gd name="connsiteY1" fmla="*/ 162380 h 346786"/>
              <a:gd name="connsiteX2" fmla="*/ 283 w 356021"/>
              <a:gd name="connsiteY2" fmla="*/ 346530 h 346786"/>
              <a:gd name="connsiteX3" fmla="*/ 155858 w 356021"/>
              <a:gd name="connsiteY3" fmla="*/ 121105 h 346786"/>
              <a:gd name="connsiteX4" fmla="*/ 355883 w 356021"/>
              <a:gd name="connsiteY4" fmla="*/ 455 h 34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021" h="346786">
                <a:moveTo>
                  <a:pt x="355883" y="455"/>
                </a:moveTo>
                <a:cubicBezTo>
                  <a:pt x="350591" y="7334"/>
                  <a:pt x="183375" y="104701"/>
                  <a:pt x="124108" y="162380"/>
                </a:cubicBezTo>
                <a:cubicBezTo>
                  <a:pt x="64841" y="220059"/>
                  <a:pt x="-5009" y="353409"/>
                  <a:pt x="283" y="346530"/>
                </a:cubicBezTo>
                <a:cubicBezTo>
                  <a:pt x="5575" y="339651"/>
                  <a:pt x="98708" y="176138"/>
                  <a:pt x="155858" y="121105"/>
                </a:cubicBezTo>
                <a:cubicBezTo>
                  <a:pt x="213008" y="66072"/>
                  <a:pt x="361175" y="-6424"/>
                  <a:pt x="355883" y="4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F3EAE36D-B9EF-EA71-0032-8BFA8E9717C0}"/>
              </a:ext>
            </a:extLst>
          </p:cNvPr>
          <p:cNvSpPr/>
          <p:nvPr/>
        </p:nvSpPr>
        <p:spPr>
          <a:xfrm>
            <a:off x="8675339" y="5533844"/>
            <a:ext cx="430430" cy="635398"/>
          </a:xfrm>
          <a:custGeom>
            <a:avLst/>
            <a:gdLst>
              <a:gd name="connsiteX0" fmla="*/ 424211 w 430430"/>
              <a:gd name="connsiteY0" fmla="*/ 54156 h 635398"/>
              <a:gd name="connsiteX1" fmla="*/ 113061 w 430430"/>
              <a:gd name="connsiteY1" fmla="*/ 435156 h 635398"/>
              <a:gd name="connsiteX2" fmla="*/ 8286 w 430430"/>
              <a:gd name="connsiteY2" fmla="*/ 628831 h 635398"/>
              <a:gd name="connsiteX3" fmla="*/ 306736 w 430430"/>
              <a:gd name="connsiteY3" fmla="*/ 206556 h 635398"/>
              <a:gd name="connsiteX4" fmla="*/ 287686 w 430430"/>
              <a:gd name="connsiteY4" fmla="*/ 181 h 635398"/>
              <a:gd name="connsiteX5" fmla="*/ 319436 w 430430"/>
              <a:gd name="connsiteY5" fmla="*/ 168456 h 635398"/>
              <a:gd name="connsiteX6" fmla="*/ 424211 w 430430"/>
              <a:gd name="connsiteY6" fmla="*/ 54156 h 63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430" h="635398">
                <a:moveTo>
                  <a:pt x="424211" y="54156"/>
                </a:moveTo>
                <a:cubicBezTo>
                  <a:pt x="389815" y="98606"/>
                  <a:pt x="182382" y="339377"/>
                  <a:pt x="113061" y="435156"/>
                </a:cubicBezTo>
                <a:cubicBezTo>
                  <a:pt x="43740" y="530935"/>
                  <a:pt x="-23993" y="666931"/>
                  <a:pt x="8286" y="628831"/>
                </a:cubicBezTo>
                <a:cubicBezTo>
                  <a:pt x="40565" y="590731"/>
                  <a:pt x="260169" y="311331"/>
                  <a:pt x="306736" y="206556"/>
                </a:cubicBezTo>
                <a:cubicBezTo>
                  <a:pt x="353303" y="101781"/>
                  <a:pt x="285569" y="6531"/>
                  <a:pt x="287686" y="181"/>
                </a:cubicBezTo>
                <a:cubicBezTo>
                  <a:pt x="289803" y="-6169"/>
                  <a:pt x="298799" y="155756"/>
                  <a:pt x="319436" y="168456"/>
                </a:cubicBezTo>
                <a:cubicBezTo>
                  <a:pt x="340073" y="181156"/>
                  <a:pt x="458607" y="9706"/>
                  <a:pt x="424211" y="541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571BF603-6CB5-EFD7-27CD-85032F848F79}"/>
              </a:ext>
            </a:extLst>
          </p:cNvPr>
          <p:cNvSpPr/>
          <p:nvPr/>
        </p:nvSpPr>
        <p:spPr>
          <a:xfrm>
            <a:off x="8685763" y="6251088"/>
            <a:ext cx="35969" cy="407078"/>
          </a:xfrm>
          <a:custGeom>
            <a:avLst/>
            <a:gdLst>
              <a:gd name="connsiteX0" fmla="*/ 35962 w 35969"/>
              <a:gd name="connsiteY0" fmla="*/ 487 h 407078"/>
              <a:gd name="connsiteX1" fmla="*/ 4212 w 35969"/>
              <a:gd name="connsiteY1" fmla="*/ 165587 h 407078"/>
              <a:gd name="connsiteX2" fmla="*/ 7387 w 35969"/>
              <a:gd name="connsiteY2" fmla="*/ 406887 h 407078"/>
              <a:gd name="connsiteX3" fmla="*/ 1037 w 35969"/>
              <a:gd name="connsiteY3" fmla="*/ 124312 h 407078"/>
              <a:gd name="connsiteX4" fmla="*/ 35962 w 35969"/>
              <a:gd name="connsiteY4" fmla="*/ 487 h 40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69" h="407078">
                <a:moveTo>
                  <a:pt x="35962" y="487"/>
                </a:moveTo>
                <a:cubicBezTo>
                  <a:pt x="36491" y="7366"/>
                  <a:pt x="8974" y="97854"/>
                  <a:pt x="4212" y="165587"/>
                </a:cubicBezTo>
                <a:cubicBezTo>
                  <a:pt x="-551" y="233320"/>
                  <a:pt x="7916" y="413766"/>
                  <a:pt x="7387" y="406887"/>
                </a:cubicBezTo>
                <a:cubicBezTo>
                  <a:pt x="6858" y="400008"/>
                  <a:pt x="-3196" y="187812"/>
                  <a:pt x="1037" y="124312"/>
                </a:cubicBezTo>
                <a:cubicBezTo>
                  <a:pt x="5270" y="60812"/>
                  <a:pt x="35433" y="-6392"/>
                  <a:pt x="35962" y="4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03220DA5-4BAF-146D-C44E-3EF54569F9A5}"/>
              </a:ext>
            </a:extLst>
          </p:cNvPr>
          <p:cNvSpPr/>
          <p:nvPr/>
        </p:nvSpPr>
        <p:spPr>
          <a:xfrm>
            <a:off x="9104359" y="5679435"/>
            <a:ext cx="109916" cy="505003"/>
          </a:xfrm>
          <a:custGeom>
            <a:avLst/>
            <a:gdLst>
              <a:gd name="connsiteX0" fmla="*/ 109383 w 109916"/>
              <a:gd name="connsiteY0" fmla="*/ 694 h 505003"/>
              <a:gd name="connsiteX1" fmla="*/ 62888 w 109916"/>
              <a:gd name="connsiteY1" fmla="*/ 209921 h 505003"/>
              <a:gd name="connsiteX2" fmla="*/ 895 w 109916"/>
              <a:gd name="connsiteY2" fmla="*/ 504389 h 505003"/>
              <a:gd name="connsiteX3" fmla="*/ 31892 w 109916"/>
              <a:gd name="connsiteY3" fmla="*/ 279663 h 505003"/>
              <a:gd name="connsiteX4" fmla="*/ 109383 w 109916"/>
              <a:gd name="connsiteY4" fmla="*/ 694 h 50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16" h="505003">
                <a:moveTo>
                  <a:pt x="109383" y="694"/>
                </a:moveTo>
                <a:cubicBezTo>
                  <a:pt x="114549" y="-10930"/>
                  <a:pt x="80969" y="125972"/>
                  <a:pt x="62888" y="209921"/>
                </a:cubicBezTo>
                <a:cubicBezTo>
                  <a:pt x="44807" y="293870"/>
                  <a:pt x="6061" y="492765"/>
                  <a:pt x="895" y="504389"/>
                </a:cubicBezTo>
                <a:cubicBezTo>
                  <a:pt x="-4271" y="516013"/>
                  <a:pt x="13811" y="359738"/>
                  <a:pt x="31892" y="279663"/>
                </a:cubicBezTo>
                <a:cubicBezTo>
                  <a:pt x="49973" y="199588"/>
                  <a:pt x="104217" y="12318"/>
                  <a:pt x="109383" y="69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73C6AA97-D020-5CDF-1E11-B1EFDA4C96CF}"/>
              </a:ext>
            </a:extLst>
          </p:cNvPr>
          <p:cNvSpPr/>
          <p:nvPr/>
        </p:nvSpPr>
        <p:spPr>
          <a:xfrm>
            <a:off x="9221087" y="5282491"/>
            <a:ext cx="186506" cy="400370"/>
          </a:xfrm>
          <a:custGeom>
            <a:avLst/>
            <a:gdLst>
              <a:gd name="connsiteX0" fmla="*/ 186384 w 186506"/>
              <a:gd name="connsiteY0" fmla="*/ 2431 h 400370"/>
              <a:gd name="connsiteX1" fmla="*/ 70147 w 186506"/>
              <a:gd name="connsiteY1" fmla="*/ 149665 h 400370"/>
              <a:gd name="connsiteX2" fmla="*/ 405 w 186506"/>
              <a:gd name="connsiteY2" fmla="*/ 397638 h 400370"/>
              <a:gd name="connsiteX3" fmla="*/ 46899 w 186506"/>
              <a:gd name="connsiteY3" fmla="*/ 265902 h 400370"/>
              <a:gd name="connsiteX4" fmla="*/ 186384 w 186506"/>
              <a:gd name="connsiteY4" fmla="*/ 2431 h 40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06" h="400370">
                <a:moveTo>
                  <a:pt x="186384" y="2431"/>
                </a:moveTo>
                <a:cubicBezTo>
                  <a:pt x="190259" y="-16942"/>
                  <a:pt x="101143" y="83797"/>
                  <a:pt x="70147" y="149665"/>
                </a:cubicBezTo>
                <a:cubicBezTo>
                  <a:pt x="39151" y="215533"/>
                  <a:pt x="4280" y="378265"/>
                  <a:pt x="405" y="397638"/>
                </a:cubicBezTo>
                <a:cubicBezTo>
                  <a:pt x="-3470" y="417011"/>
                  <a:pt x="21069" y="329187"/>
                  <a:pt x="46899" y="265902"/>
                </a:cubicBezTo>
                <a:cubicBezTo>
                  <a:pt x="72729" y="202617"/>
                  <a:pt x="182509" y="21804"/>
                  <a:pt x="186384" y="24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182B53FC-7DCE-29C7-A1AB-27804EE9F3C7}"/>
              </a:ext>
            </a:extLst>
          </p:cNvPr>
          <p:cNvSpPr/>
          <p:nvPr/>
        </p:nvSpPr>
        <p:spPr>
          <a:xfrm>
            <a:off x="8459974" y="5098870"/>
            <a:ext cx="87419" cy="860255"/>
          </a:xfrm>
          <a:custGeom>
            <a:avLst/>
            <a:gdLst>
              <a:gd name="connsiteX0" fmla="*/ 87341 w 87419"/>
              <a:gd name="connsiteY0" fmla="*/ 72 h 860255"/>
              <a:gd name="connsiteX1" fmla="*/ 2101 w 87419"/>
              <a:gd name="connsiteY1" fmla="*/ 310038 h 860255"/>
              <a:gd name="connsiteX2" fmla="*/ 25348 w 87419"/>
              <a:gd name="connsiteY2" fmla="*/ 860228 h 860255"/>
              <a:gd name="connsiteX3" fmla="*/ 17599 w 87419"/>
              <a:gd name="connsiteY3" fmla="*/ 286791 h 860255"/>
              <a:gd name="connsiteX4" fmla="*/ 87341 w 87419"/>
              <a:gd name="connsiteY4" fmla="*/ 72 h 8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19" h="860255">
                <a:moveTo>
                  <a:pt x="87341" y="72"/>
                </a:moveTo>
                <a:cubicBezTo>
                  <a:pt x="84758" y="3947"/>
                  <a:pt x="12433" y="166679"/>
                  <a:pt x="2101" y="310038"/>
                </a:cubicBezTo>
                <a:cubicBezTo>
                  <a:pt x="-8231" y="453397"/>
                  <a:pt x="22765" y="864103"/>
                  <a:pt x="25348" y="860228"/>
                </a:cubicBezTo>
                <a:cubicBezTo>
                  <a:pt x="27931" y="856354"/>
                  <a:pt x="7267" y="424984"/>
                  <a:pt x="17599" y="286791"/>
                </a:cubicBezTo>
                <a:cubicBezTo>
                  <a:pt x="27931" y="148598"/>
                  <a:pt x="89924" y="-3803"/>
                  <a:pt x="87341" y="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2E377B85-CA5E-B441-2F6B-4E6E42DD6F06}"/>
              </a:ext>
            </a:extLst>
          </p:cNvPr>
          <p:cNvSpPr/>
          <p:nvPr/>
        </p:nvSpPr>
        <p:spPr>
          <a:xfrm>
            <a:off x="9197975" y="3758983"/>
            <a:ext cx="1068090" cy="593948"/>
          </a:xfrm>
          <a:custGeom>
            <a:avLst/>
            <a:gdLst>
              <a:gd name="connsiteX0" fmla="*/ 0 w 1068090"/>
              <a:gd name="connsiteY0" fmla="*/ 593942 h 593948"/>
              <a:gd name="connsiteX1" fmla="*/ 342900 w 1068090"/>
              <a:gd name="connsiteY1" fmla="*/ 441542 h 593948"/>
              <a:gd name="connsiteX2" fmla="*/ 320675 w 1068090"/>
              <a:gd name="connsiteY2" fmla="*/ 457417 h 593948"/>
              <a:gd name="connsiteX3" fmla="*/ 511175 w 1068090"/>
              <a:gd name="connsiteY3" fmla="*/ 311367 h 593948"/>
              <a:gd name="connsiteX4" fmla="*/ 1063625 w 1068090"/>
              <a:gd name="connsiteY4" fmla="*/ 3392 h 593948"/>
              <a:gd name="connsiteX5" fmla="*/ 758825 w 1068090"/>
              <a:gd name="connsiteY5" fmla="*/ 155792 h 593948"/>
              <a:gd name="connsiteX6" fmla="*/ 523875 w 1068090"/>
              <a:gd name="connsiteY6" fmla="*/ 295492 h 593948"/>
              <a:gd name="connsiteX7" fmla="*/ 431800 w 1068090"/>
              <a:gd name="connsiteY7" fmla="*/ 374867 h 593948"/>
              <a:gd name="connsiteX8" fmla="*/ 377825 w 1068090"/>
              <a:gd name="connsiteY8" fmla="*/ 412967 h 593948"/>
              <a:gd name="connsiteX9" fmla="*/ 339725 w 1068090"/>
              <a:gd name="connsiteY9" fmla="*/ 435192 h 593948"/>
              <a:gd name="connsiteX10" fmla="*/ 0 w 1068090"/>
              <a:gd name="connsiteY10" fmla="*/ 593942 h 59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090" h="593948">
                <a:moveTo>
                  <a:pt x="0" y="593942"/>
                </a:moveTo>
                <a:cubicBezTo>
                  <a:pt x="529" y="595000"/>
                  <a:pt x="289454" y="464296"/>
                  <a:pt x="342900" y="441542"/>
                </a:cubicBezTo>
                <a:cubicBezTo>
                  <a:pt x="396346" y="418788"/>
                  <a:pt x="320675" y="457417"/>
                  <a:pt x="320675" y="457417"/>
                </a:cubicBezTo>
                <a:cubicBezTo>
                  <a:pt x="348721" y="435721"/>
                  <a:pt x="387350" y="387038"/>
                  <a:pt x="511175" y="311367"/>
                </a:cubicBezTo>
                <a:cubicBezTo>
                  <a:pt x="635000" y="235696"/>
                  <a:pt x="1022350" y="29321"/>
                  <a:pt x="1063625" y="3392"/>
                </a:cubicBezTo>
                <a:cubicBezTo>
                  <a:pt x="1104900" y="-22537"/>
                  <a:pt x="848783" y="107109"/>
                  <a:pt x="758825" y="155792"/>
                </a:cubicBezTo>
                <a:cubicBezTo>
                  <a:pt x="668867" y="204475"/>
                  <a:pt x="578379" y="258979"/>
                  <a:pt x="523875" y="295492"/>
                </a:cubicBezTo>
                <a:cubicBezTo>
                  <a:pt x="469371" y="332004"/>
                  <a:pt x="456142" y="355288"/>
                  <a:pt x="431800" y="374867"/>
                </a:cubicBezTo>
                <a:cubicBezTo>
                  <a:pt x="407458" y="394446"/>
                  <a:pt x="393171" y="402913"/>
                  <a:pt x="377825" y="412967"/>
                </a:cubicBezTo>
                <a:cubicBezTo>
                  <a:pt x="362479" y="423021"/>
                  <a:pt x="400579" y="406088"/>
                  <a:pt x="339725" y="435192"/>
                </a:cubicBezTo>
                <a:cubicBezTo>
                  <a:pt x="278871" y="464296"/>
                  <a:pt x="-529" y="592884"/>
                  <a:pt x="0" y="5939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9F925000-4E5B-BF59-62BF-A0270A104389}"/>
              </a:ext>
            </a:extLst>
          </p:cNvPr>
          <p:cNvSpPr/>
          <p:nvPr/>
        </p:nvSpPr>
        <p:spPr>
          <a:xfrm>
            <a:off x="10899577" y="2876550"/>
            <a:ext cx="492323" cy="502028"/>
          </a:xfrm>
          <a:custGeom>
            <a:avLst/>
            <a:gdLst>
              <a:gd name="connsiteX0" fmla="*/ 492323 w 492323"/>
              <a:gd name="connsiteY0" fmla="*/ 0 h 502028"/>
              <a:gd name="connsiteX1" fmla="*/ 406598 w 492323"/>
              <a:gd name="connsiteY1" fmla="*/ 158750 h 502028"/>
              <a:gd name="connsiteX2" fmla="*/ 235148 w 492323"/>
              <a:gd name="connsiteY2" fmla="*/ 333375 h 502028"/>
              <a:gd name="connsiteX3" fmla="*/ 198 w 492323"/>
              <a:gd name="connsiteY3" fmla="*/ 501650 h 502028"/>
              <a:gd name="connsiteX4" fmla="*/ 276423 w 492323"/>
              <a:gd name="connsiteY4" fmla="*/ 285750 h 502028"/>
              <a:gd name="connsiteX5" fmla="*/ 378023 w 492323"/>
              <a:gd name="connsiteY5" fmla="*/ 158750 h 502028"/>
              <a:gd name="connsiteX6" fmla="*/ 492323 w 492323"/>
              <a:gd name="connsiteY6" fmla="*/ 0 h 50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23" h="502028">
                <a:moveTo>
                  <a:pt x="492323" y="0"/>
                </a:moveTo>
                <a:cubicBezTo>
                  <a:pt x="470891" y="51594"/>
                  <a:pt x="449460" y="103188"/>
                  <a:pt x="406598" y="158750"/>
                </a:cubicBezTo>
                <a:cubicBezTo>
                  <a:pt x="363735" y="214313"/>
                  <a:pt x="302881" y="276225"/>
                  <a:pt x="235148" y="333375"/>
                </a:cubicBezTo>
                <a:cubicBezTo>
                  <a:pt x="167415" y="390525"/>
                  <a:pt x="-6681" y="509588"/>
                  <a:pt x="198" y="501650"/>
                </a:cubicBezTo>
                <a:cubicBezTo>
                  <a:pt x="7077" y="493712"/>
                  <a:pt x="213452" y="342900"/>
                  <a:pt x="276423" y="285750"/>
                </a:cubicBezTo>
                <a:cubicBezTo>
                  <a:pt x="339394" y="228600"/>
                  <a:pt x="378023" y="158750"/>
                  <a:pt x="378023" y="158750"/>
                </a:cubicBezTo>
                <a:lnTo>
                  <a:pt x="492323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B3DB90B8-02E8-8FEB-E0E9-16B65A83CFF0}"/>
              </a:ext>
            </a:extLst>
          </p:cNvPr>
          <p:cNvSpPr/>
          <p:nvPr/>
        </p:nvSpPr>
        <p:spPr>
          <a:xfrm>
            <a:off x="10226190" y="3317804"/>
            <a:ext cx="781838" cy="447882"/>
          </a:xfrm>
          <a:custGeom>
            <a:avLst/>
            <a:gdLst>
              <a:gd name="connsiteX0" fmla="*/ 485 w 781838"/>
              <a:gd name="connsiteY0" fmla="*/ 447746 h 447882"/>
              <a:gd name="connsiteX1" fmla="*/ 365610 w 781838"/>
              <a:gd name="connsiteY1" fmla="*/ 254071 h 447882"/>
              <a:gd name="connsiteX2" fmla="*/ 781535 w 781838"/>
              <a:gd name="connsiteY2" fmla="*/ 71 h 447882"/>
              <a:gd name="connsiteX3" fmla="*/ 298935 w 781838"/>
              <a:gd name="connsiteY3" fmla="*/ 279471 h 447882"/>
              <a:gd name="connsiteX4" fmla="*/ 485 w 781838"/>
              <a:gd name="connsiteY4" fmla="*/ 447746 h 44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838" h="447882">
                <a:moveTo>
                  <a:pt x="485" y="447746"/>
                </a:moveTo>
                <a:cubicBezTo>
                  <a:pt x="11598" y="443513"/>
                  <a:pt x="235435" y="328683"/>
                  <a:pt x="365610" y="254071"/>
                </a:cubicBezTo>
                <a:cubicBezTo>
                  <a:pt x="495785" y="179459"/>
                  <a:pt x="792648" y="-4162"/>
                  <a:pt x="781535" y="71"/>
                </a:cubicBezTo>
                <a:cubicBezTo>
                  <a:pt x="770423" y="4304"/>
                  <a:pt x="426464" y="201683"/>
                  <a:pt x="298935" y="279471"/>
                </a:cubicBezTo>
                <a:cubicBezTo>
                  <a:pt x="171406" y="357258"/>
                  <a:pt x="-10628" y="451979"/>
                  <a:pt x="485" y="4477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DF543BBA-450D-E373-27D5-EA4AA409AD29}"/>
              </a:ext>
            </a:extLst>
          </p:cNvPr>
          <p:cNvSpPr/>
          <p:nvPr/>
        </p:nvSpPr>
        <p:spPr>
          <a:xfrm>
            <a:off x="10400438" y="2965301"/>
            <a:ext cx="1080615" cy="719174"/>
          </a:xfrm>
          <a:custGeom>
            <a:avLst/>
            <a:gdLst>
              <a:gd name="connsiteX0" fmla="*/ 1070837 w 1080615"/>
              <a:gd name="connsiteY0" fmla="*/ 38249 h 719174"/>
              <a:gd name="connsiteX1" fmla="*/ 632687 w 1080615"/>
              <a:gd name="connsiteY1" fmla="*/ 368449 h 719174"/>
              <a:gd name="connsiteX2" fmla="*/ 204062 w 1080615"/>
              <a:gd name="connsiteY2" fmla="*/ 628799 h 719174"/>
              <a:gd name="connsiteX3" fmla="*/ 7212 w 1080615"/>
              <a:gd name="connsiteY3" fmla="*/ 714524 h 719174"/>
              <a:gd name="connsiteX4" fmla="*/ 442187 w 1080615"/>
              <a:gd name="connsiteY4" fmla="*/ 508149 h 719174"/>
              <a:gd name="connsiteX5" fmla="*/ 813662 w 1080615"/>
              <a:gd name="connsiteY5" fmla="*/ 263674 h 719174"/>
              <a:gd name="connsiteX6" fmla="*/ 750162 w 1080615"/>
              <a:gd name="connsiteY6" fmla="*/ 298599 h 719174"/>
              <a:gd name="connsiteX7" fmla="*/ 937487 w 1080615"/>
              <a:gd name="connsiteY7" fmla="*/ 174774 h 719174"/>
              <a:gd name="connsiteX8" fmla="*/ 991462 w 1080615"/>
              <a:gd name="connsiteY8" fmla="*/ 149 h 719174"/>
              <a:gd name="connsiteX9" fmla="*/ 943837 w 1080615"/>
              <a:gd name="connsiteY9" fmla="*/ 143024 h 719174"/>
              <a:gd name="connsiteX10" fmla="*/ 1070837 w 1080615"/>
              <a:gd name="connsiteY10" fmla="*/ 38249 h 71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0615" h="719174">
                <a:moveTo>
                  <a:pt x="1070837" y="38249"/>
                </a:moveTo>
                <a:cubicBezTo>
                  <a:pt x="1018979" y="75820"/>
                  <a:pt x="777150" y="270024"/>
                  <a:pt x="632687" y="368449"/>
                </a:cubicBezTo>
                <a:cubicBezTo>
                  <a:pt x="488224" y="466874"/>
                  <a:pt x="308308" y="571120"/>
                  <a:pt x="204062" y="628799"/>
                </a:cubicBezTo>
                <a:cubicBezTo>
                  <a:pt x="99816" y="686478"/>
                  <a:pt x="-32476" y="734632"/>
                  <a:pt x="7212" y="714524"/>
                </a:cubicBezTo>
                <a:cubicBezTo>
                  <a:pt x="46900" y="694416"/>
                  <a:pt x="307779" y="583291"/>
                  <a:pt x="442187" y="508149"/>
                </a:cubicBezTo>
                <a:cubicBezTo>
                  <a:pt x="576595" y="433007"/>
                  <a:pt x="762333" y="298599"/>
                  <a:pt x="813662" y="263674"/>
                </a:cubicBezTo>
                <a:cubicBezTo>
                  <a:pt x="864991" y="228749"/>
                  <a:pt x="729525" y="313416"/>
                  <a:pt x="750162" y="298599"/>
                </a:cubicBezTo>
                <a:cubicBezTo>
                  <a:pt x="770799" y="283782"/>
                  <a:pt x="897270" y="224516"/>
                  <a:pt x="937487" y="174774"/>
                </a:cubicBezTo>
                <a:cubicBezTo>
                  <a:pt x="977704" y="125032"/>
                  <a:pt x="990404" y="5440"/>
                  <a:pt x="991462" y="149"/>
                </a:cubicBezTo>
                <a:cubicBezTo>
                  <a:pt x="992520" y="-5142"/>
                  <a:pt x="935899" y="131912"/>
                  <a:pt x="943837" y="143024"/>
                </a:cubicBezTo>
                <a:cubicBezTo>
                  <a:pt x="951774" y="154137"/>
                  <a:pt x="1122695" y="678"/>
                  <a:pt x="1070837" y="382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2BD5F128-D8C6-89DA-7B0C-23FFAFDA1ADB}"/>
              </a:ext>
            </a:extLst>
          </p:cNvPr>
          <p:cNvSpPr/>
          <p:nvPr/>
        </p:nvSpPr>
        <p:spPr>
          <a:xfrm>
            <a:off x="9768617" y="3749665"/>
            <a:ext cx="928118" cy="674414"/>
          </a:xfrm>
          <a:custGeom>
            <a:avLst/>
            <a:gdLst>
              <a:gd name="connsiteX0" fmla="*/ 927958 w 928118"/>
              <a:gd name="connsiteY0" fmla="*/ 10 h 674414"/>
              <a:gd name="connsiteX1" fmla="*/ 489808 w 928118"/>
              <a:gd name="connsiteY1" fmla="*/ 219085 h 674414"/>
              <a:gd name="connsiteX2" fmla="*/ 223108 w 928118"/>
              <a:gd name="connsiteY2" fmla="*/ 403235 h 674414"/>
              <a:gd name="connsiteX3" fmla="*/ 308833 w 928118"/>
              <a:gd name="connsiteY3" fmla="*/ 320685 h 674414"/>
              <a:gd name="connsiteX4" fmla="*/ 121508 w 928118"/>
              <a:gd name="connsiteY4" fmla="*/ 454035 h 674414"/>
              <a:gd name="connsiteX5" fmla="*/ 858 w 928118"/>
              <a:gd name="connsiteY5" fmla="*/ 673110 h 674414"/>
              <a:gd name="connsiteX6" fmla="*/ 77058 w 928118"/>
              <a:gd name="connsiteY6" fmla="*/ 536585 h 674414"/>
              <a:gd name="connsiteX7" fmla="*/ 251683 w 928118"/>
              <a:gd name="connsiteY7" fmla="*/ 361960 h 674414"/>
              <a:gd name="connsiteX8" fmla="*/ 553308 w 928118"/>
              <a:gd name="connsiteY8" fmla="*/ 171460 h 674414"/>
              <a:gd name="connsiteX9" fmla="*/ 439008 w 928118"/>
              <a:gd name="connsiteY9" fmla="*/ 209560 h 674414"/>
              <a:gd name="connsiteX10" fmla="*/ 927958 w 928118"/>
              <a:gd name="connsiteY10" fmla="*/ 10 h 67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118" h="674414">
                <a:moveTo>
                  <a:pt x="927958" y="10"/>
                </a:moveTo>
                <a:cubicBezTo>
                  <a:pt x="936425" y="1597"/>
                  <a:pt x="607283" y="151881"/>
                  <a:pt x="489808" y="219085"/>
                </a:cubicBezTo>
                <a:cubicBezTo>
                  <a:pt x="372333" y="286289"/>
                  <a:pt x="253270" y="386302"/>
                  <a:pt x="223108" y="403235"/>
                </a:cubicBezTo>
                <a:cubicBezTo>
                  <a:pt x="192946" y="420168"/>
                  <a:pt x="325766" y="312218"/>
                  <a:pt x="308833" y="320685"/>
                </a:cubicBezTo>
                <a:cubicBezTo>
                  <a:pt x="291900" y="329152"/>
                  <a:pt x="172837" y="395298"/>
                  <a:pt x="121508" y="454035"/>
                </a:cubicBezTo>
                <a:cubicBezTo>
                  <a:pt x="70179" y="512772"/>
                  <a:pt x="8266" y="659352"/>
                  <a:pt x="858" y="673110"/>
                </a:cubicBezTo>
                <a:cubicBezTo>
                  <a:pt x="-6550" y="686868"/>
                  <a:pt x="35254" y="588443"/>
                  <a:pt x="77058" y="536585"/>
                </a:cubicBezTo>
                <a:cubicBezTo>
                  <a:pt x="118862" y="484727"/>
                  <a:pt x="172308" y="422814"/>
                  <a:pt x="251683" y="361960"/>
                </a:cubicBezTo>
                <a:cubicBezTo>
                  <a:pt x="331058" y="301106"/>
                  <a:pt x="522087" y="196860"/>
                  <a:pt x="553308" y="171460"/>
                </a:cubicBezTo>
                <a:cubicBezTo>
                  <a:pt x="584529" y="146060"/>
                  <a:pt x="373920" y="238664"/>
                  <a:pt x="439008" y="209560"/>
                </a:cubicBezTo>
                <a:cubicBezTo>
                  <a:pt x="504096" y="180456"/>
                  <a:pt x="919491" y="-1577"/>
                  <a:pt x="927958" y="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9464429A-7425-4EA6-9BDA-7687D1FFF2FB}"/>
              </a:ext>
            </a:extLst>
          </p:cNvPr>
          <p:cNvSpPr/>
          <p:nvPr/>
        </p:nvSpPr>
        <p:spPr>
          <a:xfrm>
            <a:off x="9874080" y="4014404"/>
            <a:ext cx="449453" cy="395698"/>
          </a:xfrm>
          <a:custGeom>
            <a:avLst/>
            <a:gdLst>
              <a:gd name="connsiteX0" fmla="*/ 444670 w 449453"/>
              <a:gd name="connsiteY0" fmla="*/ 5146 h 395698"/>
              <a:gd name="connsiteX1" fmla="*/ 73195 w 449453"/>
              <a:gd name="connsiteY1" fmla="*/ 271846 h 395698"/>
              <a:gd name="connsiteX2" fmla="*/ 170 w 449453"/>
              <a:gd name="connsiteY2" fmla="*/ 395671 h 395698"/>
              <a:gd name="connsiteX3" fmla="*/ 60495 w 449453"/>
              <a:gd name="connsiteY3" fmla="*/ 281371 h 395698"/>
              <a:gd name="connsiteX4" fmla="*/ 270045 w 449453"/>
              <a:gd name="connsiteY4" fmla="*/ 109921 h 395698"/>
              <a:gd name="connsiteX5" fmla="*/ 444670 w 449453"/>
              <a:gd name="connsiteY5" fmla="*/ 5146 h 39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453" h="395698">
                <a:moveTo>
                  <a:pt x="444670" y="5146"/>
                </a:moveTo>
                <a:cubicBezTo>
                  <a:pt x="411862" y="32134"/>
                  <a:pt x="147278" y="206759"/>
                  <a:pt x="73195" y="271846"/>
                </a:cubicBezTo>
                <a:cubicBezTo>
                  <a:pt x="-888" y="336934"/>
                  <a:pt x="2287" y="394083"/>
                  <a:pt x="170" y="395671"/>
                </a:cubicBezTo>
                <a:cubicBezTo>
                  <a:pt x="-1947" y="397259"/>
                  <a:pt x="15516" y="328996"/>
                  <a:pt x="60495" y="281371"/>
                </a:cubicBezTo>
                <a:cubicBezTo>
                  <a:pt x="105474" y="233746"/>
                  <a:pt x="207074" y="155958"/>
                  <a:pt x="270045" y="109921"/>
                </a:cubicBezTo>
                <a:cubicBezTo>
                  <a:pt x="333016" y="63884"/>
                  <a:pt x="477478" y="-21842"/>
                  <a:pt x="444670" y="514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36D54D02-BAD4-D815-6C44-2A2633588E08}"/>
              </a:ext>
            </a:extLst>
          </p:cNvPr>
          <p:cNvSpPr/>
          <p:nvPr/>
        </p:nvSpPr>
        <p:spPr>
          <a:xfrm>
            <a:off x="9904501" y="4007957"/>
            <a:ext cx="845305" cy="484865"/>
          </a:xfrm>
          <a:custGeom>
            <a:avLst/>
            <a:gdLst>
              <a:gd name="connsiteX0" fmla="*/ 1499 w 845305"/>
              <a:gd name="connsiteY0" fmla="*/ 484668 h 484865"/>
              <a:gd name="connsiteX1" fmla="*/ 204699 w 845305"/>
              <a:gd name="connsiteY1" fmla="*/ 351318 h 484865"/>
              <a:gd name="connsiteX2" fmla="*/ 493624 w 845305"/>
              <a:gd name="connsiteY2" fmla="*/ 237018 h 484865"/>
              <a:gd name="connsiteX3" fmla="*/ 404724 w 845305"/>
              <a:gd name="connsiteY3" fmla="*/ 265593 h 484865"/>
              <a:gd name="connsiteX4" fmla="*/ 842874 w 845305"/>
              <a:gd name="connsiteY4" fmla="*/ 2068 h 484865"/>
              <a:gd name="connsiteX5" fmla="*/ 569824 w 845305"/>
              <a:gd name="connsiteY5" fmla="*/ 151293 h 484865"/>
              <a:gd name="connsiteX6" fmla="*/ 318999 w 845305"/>
              <a:gd name="connsiteY6" fmla="*/ 306868 h 484865"/>
              <a:gd name="connsiteX7" fmla="*/ 122149 w 845305"/>
              <a:gd name="connsiteY7" fmla="*/ 379893 h 484865"/>
              <a:gd name="connsiteX8" fmla="*/ 1499 w 845305"/>
              <a:gd name="connsiteY8" fmla="*/ 484668 h 48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305" h="484865">
                <a:moveTo>
                  <a:pt x="1499" y="484668"/>
                </a:moveTo>
                <a:cubicBezTo>
                  <a:pt x="15257" y="479906"/>
                  <a:pt x="122678" y="392593"/>
                  <a:pt x="204699" y="351318"/>
                </a:cubicBezTo>
                <a:cubicBezTo>
                  <a:pt x="286720" y="310043"/>
                  <a:pt x="460287" y="251305"/>
                  <a:pt x="493624" y="237018"/>
                </a:cubicBezTo>
                <a:cubicBezTo>
                  <a:pt x="526961" y="222731"/>
                  <a:pt x="346516" y="304751"/>
                  <a:pt x="404724" y="265593"/>
                </a:cubicBezTo>
                <a:cubicBezTo>
                  <a:pt x="462932" y="226435"/>
                  <a:pt x="815357" y="21118"/>
                  <a:pt x="842874" y="2068"/>
                </a:cubicBezTo>
                <a:cubicBezTo>
                  <a:pt x="870391" y="-16982"/>
                  <a:pt x="657137" y="100493"/>
                  <a:pt x="569824" y="151293"/>
                </a:cubicBezTo>
                <a:cubicBezTo>
                  <a:pt x="482512" y="202093"/>
                  <a:pt x="393612" y="268768"/>
                  <a:pt x="318999" y="306868"/>
                </a:cubicBezTo>
                <a:cubicBezTo>
                  <a:pt x="244387" y="344968"/>
                  <a:pt x="172420" y="352905"/>
                  <a:pt x="122149" y="379893"/>
                </a:cubicBezTo>
                <a:cubicBezTo>
                  <a:pt x="71878" y="406881"/>
                  <a:pt x="-12259" y="489430"/>
                  <a:pt x="1499" y="4846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FC8CFBB6-1EDA-D143-FD97-4A3AAE8A5FDD}"/>
              </a:ext>
            </a:extLst>
          </p:cNvPr>
          <p:cNvSpPr/>
          <p:nvPr/>
        </p:nvSpPr>
        <p:spPr>
          <a:xfrm>
            <a:off x="10167967" y="4364158"/>
            <a:ext cx="551234" cy="141414"/>
          </a:xfrm>
          <a:custGeom>
            <a:avLst/>
            <a:gdLst>
              <a:gd name="connsiteX0" fmla="*/ 1558 w 551234"/>
              <a:gd name="connsiteY0" fmla="*/ 141167 h 141414"/>
              <a:gd name="connsiteX1" fmla="*/ 401608 w 551234"/>
              <a:gd name="connsiteY1" fmla="*/ 14167 h 141414"/>
              <a:gd name="connsiteX2" fmla="*/ 550833 w 551234"/>
              <a:gd name="connsiteY2" fmla="*/ 10992 h 141414"/>
              <a:gd name="connsiteX3" fmla="*/ 439708 w 551234"/>
              <a:gd name="connsiteY3" fmla="*/ 1467 h 141414"/>
              <a:gd name="connsiteX4" fmla="*/ 268258 w 551234"/>
              <a:gd name="connsiteY4" fmla="*/ 45917 h 141414"/>
              <a:gd name="connsiteX5" fmla="*/ 1558 w 551234"/>
              <a:gd name="connsiteY5" fmla="*/ 141167 h 14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234" h="141414">
                <a:moveTo>
                  <a:pt x="1558" y="141167"/>
                </a:moveTo>
                <a:cubicBezTo>
                  <a:pt x="23783" y="135875"/>
                  <a:pt x="310062" y="35863"/>
                  <a:pt x="401608" y="14167"/>
                </a:cubicBezTo>
                <a:cubicBezTo>
                  <a:pt x="493154" y="-7529"/>
                  <a:pt x="544483" y="13109"/>
                  <a:pt x="550833" y="10992"/>
                </a:cubicBezTo>
                <a:cubicBezTo>
                  <a:pt x="557183" y="8875"/>
                  <a:pt x="486804" y="-4354"/>
                  <a:pt x="439708" y="1467"/>
                </a:cubicBezTo>
                <a:cubicBezTo>
                  <a:pt x="392612" y="7288"/>
                  <a:pt x="335462" y="26338"/>
                  <a:pt x="268258" y="45917"/>
                </a:cubicBezTo>
                <a:cubicBezTo>
                  <a:pt x="201054" y="65496"/>
                  <a:pt x="-20667" y="146459"/>
                  <a:pt x="1558" y="1411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A10C7647-B41A-E5E1-F359-D70A64AE25E3}"/>
              </a:ext>
            </a:extLst>
          </p:cNvPr>
          <p:cNvSpPr/>
          <p:nvPr/>
        </p:nvSpPr>
        <p:spPr>
          <a:xfrm>
            <a:off x="10223426" y="4419505"/>
            <a:ext cx="516422" cy="165207"/>
          </a:xfrm>
          <a:custGeom>
            <a:avLst/>
            <a:gdLst>
              <a:gd name="connsiteX0" fmla="*/ 3249 w 516422"/>
              <a:gd name="connsiteY0" fmla="*/ 155670 h 165207"/>
              <a:gd name="connsiteX1" fmla="*/ 492199 w 516422"/>
              <a:gd name="connsiteY1" fmla="*/ 25495 h 165207"/>
              <a:gd name="connsiteX2" fmla="*/ 431874 w 516422"/>
              <a:gd name="connsiteY2" fmla="*/ 76295 h 165207"/>
              <a:gd name="connsiteX3" fmla="*/ 342974 w 516422"/>
              <a:gd name="connsiteY3" fmla="*/ 165195 h 165207"/>
              <a:gd name="connsiteX4" fmla="*/ 463624 w 516422"/>
              <a:gd name="connsiteY4" fmla="*/ 69945 h 165207"/>
              <a:gd name="connsiteX5" fmla="*/ 460449 w 516422"/>
              <a:gd name="connsiteY5" fmla="*/ 41370 h 165207"/>
              <a:gd name="connsiteX6" fmla="*/ 346149 w 516422"/>
              <a:gd name="connsiteY6" fmla="*/ 57245 h 165207"/>
              <a:gd name="connsiteX7" fmla="*/ 463624 w 516422"/>
              <a:gd name="connsiteY7" fmla="*/ 95 h 165207"/>
              <a:gd name="connsiteX8" fmla="*/ 288999 w 516422"/>
              <a:gd name="connsiteY8" fmla="*/ 73120 h 165207"/>
              <a:gd name="connsiteX9" fmla="*/ 3249 w 516422"/>
              <a:gd name="connsiteY9" fmla="*/ 155670 h 16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422" h="165207">
                <a:moveTo>
                  <a:pt x="3249" y="155670"/>
                </a:moveTo>
                <a:cubicBezTo>
                  <a:pt x="37116" y="147732"/>
                  <a:pt x="420762" y="38724"/>
                  <a:pt x="492199" y="25495"/>
                </a:cubicBezTo>
                <a:cubicBezTo>
                  <a:pt x="563636" y="12266"/>
                  <a:pt x="456745" y="53012"/>
                  <a:pt x="431874" y="76295"/>
                </a:cubicBezTo>
                <a:cubicBezTo>
                  <a:pt x="407003" y="99578"/>
                  <a:pt x="337683" y="166253"/>
                  <a:pt x="342974" y="165195"/>
                </a:cubicBezTo>
                <a:cubicBezTo>
                  <a:pt x="348265" y="164137"/>
                  <a:pt x="444045" y="90582"/>
                  <a:pt x="463624" y="69945"/>
                </a:cubicBezTo>
                <a:cubicBezTo>
                  <a:pt x="483203" y="49308"/>
                  <a:pt x="480028" y="43487"/>
                  <a:pt x="460449" y="41370"/>
                </a:cubicBezTo>
                <a:cubicBezTo>
                  <a:pt x="440870" y="39253"/>
                  <a:pt x="345620" y="64124"/>
                  <a:pt x="346149" y="57245"/>
                </a:cubicBezTo>
                <a:cubicBezTo>
                  <a:pt x="346678" y="50366"/>
                  <a:pt x="473149" y="-2551"/>
                  <a:pt x="463624" y="95"/>
                </a:cubicBezTo>
                <a:cubicBezTo>
                  <a:pt x="454099" y="2741"/>
                  <a:pt x="368374" y="46662"/>
                  <a:pt x="288999" y="73120"/>
                </a:cubicBezTo>
                <a:cubicBezTo>
                  <a:pt x="209624" y="99578"/>
                  <a:pt x="-30618" y="163608"/>
                  <a:pt x="3249" y="1556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F4E0D46A-792F-19DF-E5F6-03F50696B426}"/>
              </a:ext>
            </a:extLst>
          </p:cNvPr>
          <p:cNvSpPr/>
          <p:nvPr/>
        </p:nvSpPr>
        <p:spPr>
          <a:xfrm>
            <a:off x="10493093" y="4135173"/>
            <a:ext cx="517697" cy="548557"/>
          </a:xfrm>
          <a:custGeom>
            <a:avLst/>
            <a:gdLst>
              <a:gd name="connsiteX0" fmla="*/ 514632 w 517697"/>
              <a:gd name="connsiteY0" fmla="*/ 1852 h 548557"/>
              <a:gd name="connsiteX1" fmla="*/ 282857 w 517697"/>
              <a:gd name="connsiteY1" fmla="*/ 287602 h 548557"/>
              <a:gd name="connsiteX2" fmla="*/ 308257 w 517697"/>
              <a:gd name="connsiteY2" fmla="*/ 265377 h 548557"/>
              <a:gd name="connsiteX3" fmla="*/ 184432 w 517697"/>
              <a:gd name="connsiteY3" fmla="*/ 405077 h 548557"/>
              <a:gd name="connsiteX4" fmla="*/ 282 w 517697"/>
              <a:gd name="connsiteY4" fmla="*/ 547952 h 548557"/>
              <a:gd name="connsiteX5" fmla="*/ 228882 w 517697"/>
              <a:gd name="connsiteY5" fmla="*/ 347927 h 548557"/>
              <a:gd name="connsiteX6" fmla="*/ 203482 w 517697"/>
              <a:gd name="connsiteY6" fmla="*/ 360627 h 548557"/>
              <a:gd name="connsiteX7" fmla="*/ 403507 w 517697"/>
              <a:gd name="connsiteY7" fmla="*/ 173302 h 548557"/>
              <a:gd name="connsiteX8" fmla="*/ 514632 w 517697"/>
              <a:gd name="connsiteY8" fmla="*/ 1852 h 54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697" h="548557">
                <a:moveTo>
                  <a:pt x="514632" y="1852"/>
                </a:moveTo>
                <a:cubicBezTo>
                  <a:pt x="494524" y="20902"/>
                  <a:pt x="317253" y="243681"/>
                  <a:pt x="282857" y="287602"/>
                </a:cubicBezTo>
                <a:cubicBezTo>
                  <a:pt x="248461" y="331523"/>
                  <a:pt x="324661" y="245798"/>
                  <a:pt x="308257" y="265377"/>
                </a:cubicBezTo>
                <a:cubicBezTo>
                  <a:pt x="291853" y="284956"/>
                  <a:pt x="235761" y="357981"/>
                  <a:pt x="184432" y="405077"/>
                </a:cubicBezTo>
                <a:cubicBezTo>
                  <a:pt x="133103" y="452173"/>
                  <a:pt x="-7126" y="557477"/>
                  <a:pt x="282" y="547952"/>
                </a:cubicBezTo>
                <a:cubicBezTo>
                  <a:pt x="7690" y="538427"/>
                  <a:pt x="195015" y="379148"/>
                  <a:pt x="228882" y="347927"/>
                </a:cubicBezTo>
                <a:cubicBezTo>
                  <a:pt x="262749" y="316706"/>
                  <a:pt x="174378" y="389731"/>
                  <a:pt x="203482" y="360627"/>
                </a:cubicBezTo>
                <a:cubicBezTo>
                  <a:pt x="232586" y="331523"/>
                  <a:pt x="355882" y="230981"/>
                  <a:pt x="403507" y="173302"/>
                </a:cubicBezTo>
                <a:cubicBezTo>
                  <a:pt x="451132" y="115623"/>
                  <a:pt x="534740" y="-17198"/>
                  <a:pt x="514632" y="18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A40939A0-8ADA-A6EE-AD33-E89AF14BEE00}"/>
              </a:ext>
            </a:extLst>
          </p:cNvPr>
          <p:cNvSpPr/>
          <p:nvPr/>
        </p:nvSpPr>
        <p:spPr>
          <a:xfrm>
            <a:off x="11001097" y="3597149"/>
            <a:ext cx="590960" cy="556364"/>
          </a:xfrm>
          <a:custGeom>
            <a:avLst/>
            <a:gdLst>
              <a:gd name="connsiteX0" fmla="*/ 590828 w 590960"/>
              <a:gd name="connsiteY0" fmla="*/ 126 h 556364"/>
              <a:gd name="connsiteX1" fmla="*/ 352703 w 590960"/>
              <a:gd name="connsiteY1" fmla="*/ 206501 h 556364"/>
              <a:gd name="connsiteX2" fmla="*/ 278 w 590960"/>
              <a:gd name="connsiteY2" fmla="*/ 555751 h 556364"/>
              <a:gd name="connsiteX3" fmla="*/ 292378 w 590960"/>
              <a:gd name="connsiteY3" fmla="*/ 292226 h 556364"/>
              <a:gd name="connsiteX4" fmla="*/ 222528 w 590960"/>
              <a:gd name="connsiteY4" fmla="*/ 327151 h 556364"/>
              <a:gd name="connsiteX5" fmla="*/ 463828 w 590960"/>
              <a:gd name="connsiteY5" fmla="*/ 136651 h 556364"/>
              <a:gd name="connsiteX6" fmla="*/ 387628 w 590960"/>
              <a:gd name="connsiteY6" fmla="*/ 174751 h 556364"/>
              <a:gd name="connsiteX7" fmla="*/ 590828 w 590960"/>
              <a:gd name="connsiteY7" fmla="*/ 126 h 5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960" h="556364">
                <a:moveTo>
                  <a:pt x="590828" y="126"/>
                </a:moveTo>
                <a:cubicBezTo>
                  <a:pt x="585007" y="5418"/>
                  <a:pt x="451128" y="113897"/>
                  <a:pt x="352703" y="206501"/>
                </a:cubicBezTo>
                <a:cubicBezTo>
                  <a:pt x="254278" y="299105"/>
                  <a:pt x="10332" y="541464"/>
                  <a:pt x="278" y="555751"/>
                </a:cubicBezTo>
                <a:cubicBezTo>
                  <a:pt x="-9776" y="570038"/>
                  <a:pt x="255336" y="330326"/>
                  <a:pt x="292378" y="292226"/>
                </a:cubicBezTo>
                <a:cubicBezTo>
                  <a:pt x="329420" y="254126"/>
                  <a:pt x="193953" y="353080"/>
                  <a:pt x="222528" y="327151"/>
                </a:cubicBezTo>
                <a:cubicBezTo>
                  <a:pt x="251103" y="301222"/>
                  <a:pt x="436311" y="162051"/>
                  <a:pt x="463828" y="136651"/>
                </a:cubicBezTo>
                <a:cubicBezTo>
                  <a:pt x="491345" y="111251"/>
                  <a:pt x="365932" y="192743"/>
                  <a:pt x="387628" y="174751"/>
                </a:cubicBezTo>
                <a:cubicBezTo>
                  <a:pt x="409324" y="156759"/>
                  <a:pt x="596649" y="-5166"/>
                  <a:pt x="590828" y="1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C0B1997B-B001-0259-9FE1-ABA1A9AECC67}"/>
              </a:ext>
            </a:extLst>
          </p:cNvPr>
          <p:cNvSpPr/>
          <p:nvPr/>
        </p:nvSpPr>
        <p:spPr>
          <a:xfrm>
            <a:off x="10763188" y="3566788"/>
            <a:ext cx="597623" cy="633741"/>
          </a:xfrm>
          <a:custGeom>
            <a:avLst/>
            <a:gdLst>
              <a:gd name="connsiteX0" fmla="*/ 593787 w 597623"/>
              <a:gd name="connsiteY0" fmla="*/ 5087 h 633741"/>
              <a:gd name="connsiteX1" fmla="*/ 177862 w 597623"/>
              <a:gd name="connsiteY1" fmla="*/ 360687 h 633741"/>
              <a:gd name="connsiteX2" fmla="*/ 62 w 597623"/>
              <a:gd name="connsiteY2" fmla="*/ 633737 h 633741"/>
              <a:gd name="connsiteX3" fmla="*/ 193737 w 597623"/>
              <a:gd name="connsiteY3" fmla="*/ 354337 h 633741"/>
              <a:gd name="connsiteX4" fmla="*/ 422337 w 597623"/>
              <a:gd name="connsiteY4" fmla="*/ 122562 h 633741"/>
              <a:gd name="connsiteX5" fmla="*/ 387412 w 597623"/>
              <a:gd name="connsiteY5" fmla="*/ 147962 h 633741"/>
              <a:gd name="connsiteX6" fmla="*/ 593787 w 597623"/>
              <a:gd name="connsiteY6" fmla="*/ 5087 h 63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623" h="633741">
                <a:moveTo>
                  <a:pt x="593787" y="5087"/>
                </a:moveTo>
                <a:cubicBezTo>
                  <a:pt x="558862" y="40541"/>
                  <a:pt x="276816" y="255912"/>
                  <a:pt x="177862" y="360687"/>
                </a:cubicBezTo>
                <a:cubicBezTo>
                  <a:pt x="78908" y="465462"/>
                  <a:pt x="-2584" y="634795"/>
                  <a:pt x="62" y="633737"/>
                </a:cubicBezTo>
                <a:cubicBezTo>
                  <a:pt x="2708" y="632679"/>
                  <a:pt x="123358" y="439533"/>
                  <a:pt x="193737" y="354337"/>
                </a:cubicBezTo>
                <a:cubicBezTo>
                  <a:pt x="264116" y="269141"/>
                  <a:pt x="390058" y="156958"/>
                  <a:pt x="422337" y="122562"/>
                </a:cubicBezTo>
                <a:cubicBezTo>
                  <a:pt x="454616" y="88166"/>
                  <a:pt x="360424" y="165425"/>
                  <a:pt x="387412" y="147962"/>
                </a:cubicBezTo>
                <a:cubicBezTo>
                  <a:pt x="414400" y="130499"/>
                  <a:pt x="628712" y="-30367"/>
                  <a:pt x="593787" y="50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8CEAA706-2C95-7D96-6747-AAA6AE6436AB}"/>
              </a:ext>
            </a:extLst>
          </p:cNvPr>
          <p:cNvSpPr/>
          <p:nvPr/>
        </p:nvSpPr>
        <p:spPr>
          <a:xfrm>
            <a:off x="11559535" y="3162180"/>
            <a:ext cx="473780" cy="484727"/>
          </a:xfrm>
          <a:custGeom>
            <a:avLst/>
            <a:gdLst>
              <a:gd name="connsiteX0" fmla="*/ 473715 w 473780"/>
              <a:gd name="connsiteY0" fmla="*/ 120 h 484727"/>
              <a:gd name="connsiteX1" fmla="*/ 251465 w 473780"/>
              <a:gd name="connsiteY1" fmla="*/ 206495 h 484727"/>
              <a:gd name="connsiteX2" fmla="*/ 140340 w 473780"/>
              <a:gd name="connsiteY2" fmla="*/ 285870 h 484727"/>
              <a:gd name="connsiteX3" fmla="*/ 194315 w 473780"/>
              <a:gd name="connsiteY3" fmla="*/ 247770 h 484727"/>
              <a:gd name="connsiteX4" fmla="*/ 67315 w 473780"/>
              <a:gd name="connsiteY4" fmla="*/ 371595 h 484727"/>
              <a:gd name="connsiteX5" fmla="*/ 3815 w 473780"/>
              <a:gd name="connsiteY5" fmla="*/ 482720 h 484727"/>
              <a:gd name="connsiteX6" fmla="*/ 175265 w 473780"/>
              <a:gd name="connsiteY6" fmla="*/ 273170 h 484727"/>
              <a:gd name="connsiteX7" fmla="*/ 146690 w 473780"/>
              <a:gd name="connsiteY7" fmla="*/ 298570 h 484727"/>
              <a:gd name="connsiteX8" fmla="*/ 273690 w 473780"/>
              <a:gd name="connsiteY8" fmla="*/ 177920 h 484727"/>
              <a:gd name="connsiteX9" fmla="*/ 473715 w 473780"/>
              <a:gd name="connsiteY9" fmla="*/ 120 h 48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780" h="484727">
                <a:moveTo>
                  <a:pt x="473715" y="120"/>
                </a:moveTo>
                <a:cubicBezTo>
                  <a:pt x="470011" y="4882"/>
                  <a:pt x="307027" y="158870"/>
                  <a:pt x="251465" y="206495"/>
                </a:cubicBezTo>
                <a:cubicBezTo>
                  <a:pt x="195903" y="254120"/>
                  <a:pt x="149865" y="278991"/>
                  <a:pt x="140340" y="285870"/>
                </a:cubicBezTo>
                <a:cubicBezTo>
                  <a:pt x="130815" y="292749"/>
                  <a:pt x="206486" y="233483"/>
                  <a:pt x="194315" y="247770"/>
                </a:cubicBezTo>
                <a:cubicBezTo>
                  <a:pt x="182144" y="262057"/>
                  <a:pt x="99065" y="332437"/>
                  <a:pt x="67315" y="371595"/>
                </a:cubicBezTo>
                <a:cubicBezTo>
                  <a:pt x="35565" y="410753"/>
                  <a:pt x="-14177" y="499124"/>
                  <a:pt x="3815" y="482720"/>
                </a:cubicBezTo>
                <a:cubicBezTo>
                  <a:pt x="21807" y="466316"/>
                  <a:pt x="151453" y="303862"/>
                  <a:pt x="175265" y="273170"/>
                </a:cubicBezTo>
                <a:cubicBezTo>
                  <a:pt x="199077" y="242478"/>
                  <a:pt x="130286" y="314445"/>
                  <a:pt x="146690" y="298570"/>
                </a:cubicBezTo>
                <a:cubicBezTo>
                  <a:pt x="163094" y="282695"/>
                  <a:pt x="225007" y="222370"/>
                  <a:pt x="273690" y="177920"/>
                </a:cubicBezTo>
                <a:cubicBezTo>
                  <a:pt x="322373" y="133470"/>
                  <a:pt x="477419" y="-4642"/>
                  <a:pt x="473715" y="1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AF6303F8-A02D-090B-3599-76311676D997}"/>
              </a:ext>
            </a:extLst>
          </p:cNvPr>
          <p:cNvSpPr/>
          <p:nvPr/>
        </p:nvSpPr>
        <p:spPr>
          <a:xfrm>
            <a:off x="11648313" y="3235308"/>
            <a:ext cx="445397" cy="292508"/>
          </a:xfrm>
          <a:custGeom>
            <a:avLst/>
            <a:gdLst>
              <a:gd name="connsiteX0" fmla="*/ 445262 w 445397"/>
              <a:gd name="connsiteY0" fmla="*/ 17 h 292508"/>
              <a:gd name="connsiteX1" fmla="*/ 213487 w 445397"/>
              <a:gd name="connsiteY1" fmla="*/ 136542 h 292508"/>
              <a:gd name="connsiteX2" fmla="*/ 118237 w 445397"/>
              <a:gd name="connsiteY2" fmla="*/ 187342 h 292508"/>
              <a:gd name="connsiteX3" fmla="*/ 762 w 445397"/>
              <a:gd name="connsiteY3" fmla="*/ 292117 h 292508"/>
              <a:gd name="connsiteX4" fmla="*/ 178562 w 445397"/>
              <a:gd name="connsiteY4" fmla="*/ 146067 h 292508"/>
              <a:gd name="connsiteX5" fmla="*/ 445262 w 445397"/>
              <a:gd name="connsiteY5" fmla="*/ 17 h 2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397" h="292508">
                <a:moveTo>
                  <a:pt x="445262" y="17"/>
                </a:moveTo>
                <a:cubicBezTo>
                  <a:pt x="451083" y="-1571"/>
                  <a:pt x="267991" y="105321"/>
                  <a:pt x="213487" y="136542"/>
                </a:cubicBezTo>
                <a:cubicBezTo>
                  <a:pt x="158983" y="167763"/>
                  <a:pt x="153691" y="161413"/>
                  <a:pt x="118237" y="187342"/>
                </a:cubicBezTo>
                <a:cubicBezTo>
                  <a:pt x="82783" y="213271"/>
                  <a:pt x="-9292" y="298996"/>
                  <a:pt x="762" y="292117"/>
                </a:cubicBezTo>
                <a:cubicBezTo>
                  <a:pt x="10816" y="285238"/>
                  <a:pt x="110300" y="196338"/>
                  <a:pt x="178562" y="146067"/>
                </a:cubicBezTo>
                <a:cubicBezTo>
                  <a:pt x="246824" y="95796"/>
                  <a:pt x="439441" y="1605"/>
                  <a:pt x="445262" y="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8F939E98-16D7-7933-DB6D-5BB5619DC8DF}"/>
              </a:ext>
            </a:extLst>
          </p:cNvPr>
          <p:cNvSpPr/>
          <p:nvPr/>
        </p:nvSpPr>
        <p:spPr>
          <a:xfrm>
            <a:off x="11362173" y="2951025"/>
            <a:ext cx="220618" cy="382174"/>
          </a:xfrm>
          <a:custGeom>
            <a:avLst/>
            <a:gdLst>
              <a:gd name="connsiteX0" fmla="*/ 137677 w 220618"/>
              <a:gd name="connsiteY0" fmla="*/ 1725 h 382174"/>
              <a:gd name="connsiteX1" fmla="*/ 128152 w 220618"/>
              <a:gd name="connsiteY1" fmla="*/ 150950 h 382174"/>
              <a:gd name="connsiteX2" fmla="*/ 1152 w 220618"/>
              <a:gd name="connsiteY2" fmla="*/ 379550 h 382174"/>
              <a:gd name="connsiteX3" fmla="*/ 74177 w 220618"/>
              <a:gd name="connsiteY3" fmla="*/ 265250 h 382174"/>
              <a:gd name="connsiteX4" fmla="*/ 220227 w 220618"/>
              <a:gd name="connsiteY4" fmla="*/ 116025 h 382174"/>
              <a:gd name="connsiteX5" fmla="*/ 118627 w 220618"/>
              <a:gd name="connsiteY5" fmla="*/ 201750 h 382174"/>
              <a:gd name="connsiteX6" fmla="*/ 166252 w 220618"/>
              <a:gd name="connsiteY6" fmla="*/ 77925 h 382174"/>
              <a:gd name="connsiteX7" fmla="*/ 137677 w 220618"/>
              <a:gd name="connsiteY7" fmla="*/ 1725 h 3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618" h="382174">
                <a:moveTo>
                  <a:pt x="137677" y="1725"/>
                </a:moveTo>
                <a:cubicBezTo>
                  <a:pt x="131327" y="13896"/>
                  <a:pt x="150906" y="87979"/>
                  <a:pt x="128152" y="150950"/>
                </a:cubicBezTo>
                <a:cubicBezTo>
                  <a:pt x="105398" y="213921"/>
                  <a:pt x="10148" y="360500"/>
                  <a:pt x="1152" y="379550"/>
                </a:cubicBezTo>
                <a:cubicBezTo>
                  <a:pt x="-7844" y="398600"/>
                  <a:pt x="37665" y="309171"/>
                  <a:pt x="74177" y="265250"/>
                </a:cubicBezTo>
                <a:cubicBezTo>
                  <a:pt x="110689" y="221329"/>
                  <a:pt x="212819" y="126608"/>
                  <a:pt x="220227" y="116025"/>
                </a:cubicBezTo>
                <a:cubicBezTo>
                  <a:pt x="227635" y="105442"/>
                  <a:pt x="127623" y="208100"/>
                  <a:pt x="118627" y="201750"/>
                </a:cubicBezTo>
                <a:cubicBezTo>
                  <a:pt x="109631" y="195400"/>
                  <a:pt x="161490" y="111262"/>
                  <a:pt x="166252" y="77925"/>
                </a:cubicBezTo>
                <a:cubicBezTo>
                  <a:pt x="171014" y="44588"/>
                  <a:pt x="144027" y="-10446"/>
                  <a:pt x="137677" y="17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F6CB7C05-4EA3-314D-B889-ED3D9C250191}"/>
              </a:ext>
            </a:extLst>
          </p:cNvPr>
          <p:cNvSpPr/>
          <p:nvPr/>
        </p:nvSpPr>
        <p:spPr>
          <a:xfrm>
            <a:off x="11029493" y="3270009"/>
            <a:ext cx="362426" cy="421071"/>
          </a:xfrm>
          <a:custGeom>
            <a:avLst/>
            <a:gdLst>
              <a:gd name="connsiteX0" fmla="*/ 232232 w 362426"/>
              <a:gd name="connsiteY0" fmla="*/ 3416 h 421071"/>
              <a:gd name="connsiteX1" fmla="*/ 44907 w 362426"/>
              <a:gd name="connsiteY1" fmla="*/ 241541 h 421071"/>
              <a:gd name="connsiteX2" fmla="*/ 9982 w 362426"/>
              <a:gd name="connsiteY2" fmla="*/ 416166 h 421071"/>
              <a:gd name="connsiteX3" fmla="*/ 35382 w 362426"/>
              <a:gd name="connsiteY3" fmla="*/ 343141 h 421071"/>
              <a:gd name="connsiteX4" fmla="*/ 362407 w 362426"/>
              <a:gd name="connsiteY4" fmla="*/ 41516 h 421071"/>
              <a:gd name="connsiteX5" fmla="*/ 19507 w 362426"/>
              <a:gd name="connsiteY5" fmla="*/ 349491 h 421071"/>
              <a:gd name="connsiteX6" fmla="*/ 57607 w 362426"/>
              <a:gd name="connsiteY6" fmla="*/ 282816 h 421071"/>
              <a:gd name="connsiteX7" fmla="*/ 86182 w 362426"/>
              <a:gd name="connsiteY7" fmla="*/ 200266 h 421071"/>
              <a:gd name="connsiteX8" fmla="*/ 168732 w 362426"/>
              <a:gd name="connsiteY8" fmla="*/ 105016 h 421071"/>
              <a:gd name="connsiteX9" fmla="*/ 232232 w 362426"/>
              <a:gd name="connsiteY9" fmla="*/ 3416 h 42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426" h="421071">
                <a:moveTo>
                  <a:pt x="232232" y="3416"/>
                </a:moveTo>
                <a:cubicBezTo>
                  <a:pt x="211595" y="26170"/>
                  <a:pt x="81949" y="172749"/>
                  <a:pt x="44907" y="241541"/>
                </a:cubicBezTo>
                <a:cubicBezTo>
                  <a:pt x="7865" y="310333"/>
                  <a:pt x="11569" y="399233"/>
                  <a:pt x="9982" y="416166"/>
                </a:cubicBezTo>
                <a:cubicBezTo>
                  <a:pt x="8394" y="433099"/>
                  <a:pt x="-23355" y="405583"/>
                  <a:pt x="35382" y="343141"/>
                </a:cubicBezTo>
                <a:cubicBezTo>
                  <a:pt x="94119" y="280699"/>
                  <a:pt x="365053" y="40458"/>
                  <a:pt x="362407" y="41516"/>
                </a:cubicBezTo>
                <a:cubicBezTo>
                  <a:pt x="359761" y="42574"/>
                  <a:pt x="70307" y="309274"/>
                  <a:pt x="19507" y="349491"/>
                </a:cubicBezTo>
                <a:cubicBezTo>
                  <a:pt x="-31293" y="389708"/>
                  <a:pt x="46495" y="307687"/>
                  <a:pt x="57607" y="282816"/>
                </a:cubicBezTo>
                <a:cubicBezTo>
                  <a:pt x="68719" y="257945"/>
                  <a:pt x="67661" y="229899"/>
                  <a:pt x="86182" y="200266"/>
                </a:cubicBezTo>
                <a:cubicBezTo>
                  <a:pt x="104703" y="170633"/>
                  <a:pt x="146507" y="132003"/>
                  <a:pt x="168732" y="105016"/>
                </a:cubicBezTo>
                <a:cubicBezTo>
                  <a:pt x="190957" y="78029"/>
                  <a:pt x="252869" y="-19338"/>
                  <a:pt x="232232" y="34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612A3F2E-CD16-AB8B-DEB7-BE7AD790D1E9}"/>
              </a:ext>
            </a:extLst>
          </p:cNvPr>
          <p:cNvSpPr/>
          <p:nvPr/>
        </p:nvSpPr>
        <p:spPr>
          <a:xfrm>
            <a:off x="11531554" y="3087535"/>
            <a:ext cx="441143" cy="385915"/>
          </a:xfrm>
          <a:custGeom>
            <a:avLst/>
            <a:gdLst>
              <a:gd name="connsiteX0" fmla="*/ 438196 w 441143"/>
              <a:gd name="connsiteY0" fmla="*/ 1740 h 385915"/>
              <a:gd name="connsiteX1" fmla="*/ 257221 w 441143"/>
              <a:gd name="connsiteY1" fmla="*/ 122390 h 385915"/>
              <a:gd name="connsiteX2" fmla="*/ 46 w 441143"/>
              <a:gd name="connsiteY2" fmla="*/ 385915 h 385915"/>
              <a:gd name="connsiteX3" fmla="*/ 234996 w 441143"/>
              <a:gd name="connsiteY3" fmla="*/ 122390 h 385915"/>
              <a:gd name="connsiteX4" fmla="*/ 111171 w 441143"/>
              <a:gd name="connsiteY4" fmla="*/ 204940 h 385915"/>
              <a:gd name="connsiteX5" fmla="*/ 438196 w 441143"/>
              <a:gd name="connsiteY5" fmla="*/ 1740 h 38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143" h="385915">
                <a:moveTo>
                  <a:pt x="438196" y="1740"/>
                </a:moveTo>
                <a:cubicBezTo>
                  <a:pt x="462538" y="-12018"/>
                  <a:pt x="330246" y="58361"/>
                  <a:pt x="257221" y="122390"/>
                </a:cubicBezTo>
                <a:cubicBezTo>
                  <a:pt x="184196" y="186419"/>
                  <a:pt x="3750" y="385915"/>
                  <a:pt x="46" y="385915"/>
                </a:cubicBezTo>
                <a:cubicBezTo>
                  <a:pt x="-3658" y="385915"/>
                  <a:pt x="216475" y="152553"/>
                  <a:pt x="234996" y="122390"/>
                </a:cubicBezTo>
                <a:cubicBezTo>
                  <a:pt x="253517" y="92228"/>
                  <a:pt x="79950" y="222932"/>
                  <a:pt x="111171" y="204940"/>
                </a:cubicBezTo>
                <a:cubicBezTo>
                  <a:pt x="142392" y="186948"/>
                  <a:pt x="413854" y="15498"/>
                  <a:pt x="438196" y="17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ACD7D4F4-2DF9-71D4-BCBC-FB32258ED605}"/>
              </a:ext>
            </a:extLst>
          </p:cNvPr>
          <p:cNvSpPr/>
          <p:nvPr/>
        </p:nvSpPr>
        <p:spPr>
          <a:xfrm>
            <a:off x="11531538" y="2927264"/>
            <a:ext cx="150414" cy="133511"/>
          </a:xfrm>
          <a:custGeom>
            <a:avLst/>
            <a:gdLst>
              <a:gd name="connsiteX0" fmla="*/ 62 w 150414"/>
              <a:gd name="connsiteY0" fmla="*/ 86 h 133511"/>
              <a:gd name="connsiteX1" fmla="*/ 130237 w 150414"/>
              <a:gd name="connsiteY1" fmla="*/ 57236 h 133511"/>
              <a:gd name="connsiteX2" fmla="*/ 82612 w 150414"/>
              <a:gd name="connsiteY2" fmla="*/ 133436 h 133511"/>
              <a:gd name="connsiteX3" fmla="*/ 149287 w 150414"/>
              <a:gd name="connsiteY3" fmla="*/ 69936 h 133511"/>
              <a:gd name="connsiteX4" fmla="*/ 62 w 150414"/>
              <a:gd name="connsiteY4" fmla="*/ 86 h 13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4" h="133511">
                <a:moveTo>
                  <a:pt x="62" y="86"/>
                </a:moveTo>
                <a:cubicBezTo>
                  <a:pt x="-3113" y="-2031"/>
                  <a:pt x="116479" y="35011"/>
                  <a:pt x="130237" y="57236"/>
                </a:cubicBezTo>
                <a:cubicBezTo>
                  <a:pt x="143995" y="79461"/>
                  <a:pt x="79437" y="131319"/>
                  <a:pt x="82612" y="133436"/>
                </a:cubicBezTo>
                <a:cubicBezTo>
                  <a:pt x="85787" y="135553"/>
                  <a:pt x="160399" y="92690"/>
                  <a:pt x="149287" y="69936"/>
                </a:cubicBezTo>
                <a:cubicBezTo>
                  <a:pt x="138175" y="47182"/>
                  <a:pt x="3237" y="2203"/>
                  <a:pt x="62" y="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7FB47990-D61A-7BCC-2042-95296F5AED5A}"/>
              </a:ext>
            </a:extLst>
          </p:cNvPr>
          <p:cNvSpPr/>
          <p:nvPr/>
        </p:nvSpPr>
        <p:spPr>
          <a:xfrm>
            <a:off x="11594288" y="3019271"/>
            <a:ext cx="165924" cy="285977"/>
          </a:xfrm>
          <a:custGeom>
            <a:avLst/>
            <a:gdLst>
              <a:gd name="connsiteX0" fmla="*/ 165912 w 165924"/>
              <a:gd name="connsiteY0" fmla="*/ 154 h 285977"/>
              <a:gd name="connsiteX1" fmla="*/ 70662 w 165924"/>
              <a:gd name="connsiteY1" fmla="*/ 111279 h 285977"/>
              <a:gd name="connsiteX2" fmla="*/ 812 w 165924"/>
              <a:gd name="connsiteY2" fmla="*/ 285904 h 285977"/>
              <a:gd name="connsiteX3" fmla="*/ 32562 w 165924"/>
              <a:gd name="connsiteY3" fmla="*/ 133504 h 285977"/>
              <a:gd name="connsiteX4" fmla="*/ 32562 w 165924"/>
              <a:gd name="connsiteY4" fmla="*/ 177954 h 285977"/>
              <a:gd name="connsiteX5" fmla="*/ 64312 w 165924"/>
              <a:gd name="connsiteY5" fmla="*/ 89054 h 285977"/>
              <a:gd name="connsiteX6" fmla="*/ 165912 w 165924"/>
              <a:gd name="connsiteY6" fmla="*/ 154 h 28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924" h="285977">
                <a:moveTo>
                  <a:pt x="165912" y="154"/>
                </a:moveTo>
                <a:cubicBezTo>
                  <a:pt x="166970" y="3858"/>
                  <a:pt x="98179" y="63654"/>
                  <a:pt x="70662" y="111279"/>
                </a:cubicBezTo>
                <a:cubicBezTo>
                  <a:pt x="43145" y="158904"/>
                  <a:pt x="7162" y="282200"/>
                  <a:pt x="812" y="285904"/>
                </a:cubicBezTo>
                <a:cubicBezTo>
                  <a:pt x="-5538" y="289608"/>
                  <a:pt x="27270" y="151496"/>
                  <a:pt x="32562" y="133504"/>
                </a:cubicBezTo>
                <a:cubicBezTo>
                  <a:pt x="37854" y="115512"/>
                  <a:pt x="27270" y="185362"/>
                  <a:pt x="32562" y="177954"/>
                </a:cubicBezTo>
                <a:cubicBezTo>
                  <a:pt x="37854" y="170546"/>
                  <a:pt x="43145" y="117629"/>
                  <a:pt x="64312" y="89054"/>
                </a:cubicBezTo>
                <a:cubicBezTo>
                  <a:pt x="85479" y="60479"/>
                  <a:pt x="164854" y="-3550"/>
                  <a:pt x="165912" y="15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E84604BE-6194-D89E-3732-247F4BB0070C}"/>
              </a:ext>
            </a:extLst>
          </p:cNvPr>
          <p:cNvSpPr/>
          <p:nvPr/>
        </p:nvSpPr>
        <p:spPr>
          <a:xfrm>
            <a:off x="11744241" y="3063743"/>
            <a:ext cx="206530" cy="139941"/>
          </a:xfrm>
          <a:custGeom>
            <a:avLst/>
            <a:gdLst>
              <a:gd name="connsiteX0" fmla="*/ 206459 w 206530"/>
              <a:gd name="connsiteY0" fmla="*/ 132 h 139941"/>
              <a:gd name="connsiteX1" fmla="*/ 92159 w 206530"/>
              <a:gd name="connsiteY1" fmla="*/ 73157 h 139941"/>
              <a:gd name="connsiteX2" fmla="*/ 84 w 206530"/>
              <a:gd name="connsiteY2" fmla="*/ 139832 h 139941"/>
              <a:gd name="connsiteX3" fmla="*/ 108034 w 206530"/>
              <a:gd name="connsiteY3" fmla="*/ 57282 h 139941"/>
              <a:gd name="connsiteX4" fmla="*/ 206459 w 206530"/>
              <a:gd name="connsiteY4" fmla="*/ 132 h 13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30" h="139941">
                <a:moveTo>
                  <a:pt x="206459" y="132"/>
                </a:moveTo>
                <a:cubicBezTo>
                  <a:pt x="203813" y="2778"/>
                  <a:pt x="126555" y="49874"/>
                  <a:pt x="92159" y="73157"/>
                </a:cubicBezTo>
                <a:cubicBezTo>
                  <a:pt x="57763" y="96440"/>
                  <a:pt x="-2562" y="142478"/>
                  <a:pt x="84" y="139832"/>
                </a:cubicBezTo>
                <a:cubicBezTo>
                  <a:pt x="2730" y="137186"/>
                  <a:pt x="78401" y="79507"/>
                  <a:pt x="108034" y="57282"/>
                </a:cubicBezTo>
                <a:cubicBezTo>
                  <a:pt x="137667" y="35057"/>
                  <a:pt x="209105" y="-2514"/>
                  <a:pt x="206459" y="1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69B3B354-E605-B3A4-2AD7-6A96D7CE9299}"/>
              </a:ext>
            </a:extLst>
          </p:cNvPr>
          <p:cNvSpPr/>
          <p:nvPr/>
        </p:nvSpPr>
        <p:spPr>
          <a:xfrm>
            <a:off x="11626393" y="2903810"/>
            <a:ext cx="292965" cy="165423"/>
          </a:xfrm>
          <a:custGeom>
            <a:avLst/>
            <a:gdLst>
              <a:gd name="connsiteX0" fmla="*/ 457 w 292965"/>
              <a:gd name="connsiteY0" fmla="*/ 1315 h 165423"/>
              <a:gd name="connsiteX1" fmla="*/ 127457 w 292965"/>
              <a:gd name="connsiteY1" fmla="*/ 61640 h 165423"/>
              <a:gd name="connsiteX2" fmla="*/ 225882 w 292965"/>
              <a:gd name="connsiteY2" fmla="*/ 153715 h 165423"/>
              <a:gd name="connsiteX3" fmla="*/ 156032 w 292965"/>
              <a:gd name="connsiteY3" fmla="*/ 134665 h 165423"/>
              <a:gd name="connsiteX4" fmla="*/ 292557 w 292965"/>
              <a:gd name="connsiteY4" fmla="*/ 163240 h 165423"/>
              <a:gd name="connsiteX5" fmla="*/ 200482 w 292965"/>
              <a:gd name="connsiteY5" fmla="*/ 64815 h 165423"/>
              <a:gd name="connsiteX6" fmla="*/ 270332 w 292965"/>
              <a:gd name="connsiteY6" fmla="*/ 153715 h 165423"/>
              <a:gd name="connsiteX7" fmla="*/ 210007 w 292965"/>
              <a:gd name="connsiteY7" fmla="*/ 115615 h 165423"/>
              <a:gd name="connsiteX8" fmla="*/ 156032 w 292965"/>
              <a:gd name="connsiteY8" fmla="*/ 90215 h 165423"/>
              <a:gd name="connsiteX9" fmla="*/ 175082 w 292965"/>
              <a:gd name="connsiteY9" fmla="*/ 118790 h 165423"/>
              <a:gd name="connsiteX10" fmla="*/ 457 w 292965"/>
              <a:gd name="connsiteY10" fmla="*/ 1315 h 16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965" h="165423">
                <a:moveTo>
                  <a:pt x="457" y="1315"/>
                </a:moveTo>
                <a:cubicBezTo>
                  <a:pt x="-7480" y="-8210"/>
                  <a:pt x="89886" y="36240"/>
                  <a:pt x="127457" y="61640"/>
                </a:cubicBezTo>
                <a:cubicBezTo>
                  <a:pt x="165028" y="87040"/>
                  <a:pt x="221120" y="141544"/>
                  <a:pt x="225882" y="153715"/>
                </a:cubicBezTo>
                <a:cubicBezTo>
                  <a:pt x="230644" y="165886"/>
                  <a:pt x="144920" y="133078"/>
                  <a:pt x="156032" y="134665"/>
                </a:cubicBezTo>
                <a:cubicBezTo>
                  <a:pt x="167144" y="136252"/>
                  <a:pt x="285149" y="174882"/>
                  <a:pt x="292557" y="163240"/>
                </a:cubicBezTo>
                <a:cubicBezTo>
                  <a:pt x="299965" y="151598"/>
                  <a:pt x="204186" y="66402"/>
                  <a:pt x="200482" y="64815"/>
                </a:cubicBezTo>
                <a:cubicBezTo>
                  <a:pt x="196778" y="63228"/>
                  <a:pt x="268745" y="145248"/>
                  <a:pt x="270332" y="153715"/>
                </a:cubicBezTo>
                <a:cubicBezTo>
                  <a:pt x="271919" y="162182"/>
                  <a:pt x="229057" y="126198"/>
                  <a:pt x="210007" y="115615"/>
                </a:cubicBezTo>
                <a:cubicBezTo>
                  <a:pt x="190957" y="105032"/>
                  <a:pt x="161853" y="89686"/>
                  <a:pt x="156032" y="90215"/>
                </a:cubicBezTo>
                <a:cubicBezTo>
                  <a:pt x="150211" y="90744"/>
                  <a:pt x="196249" y="132548"/>
                  <a:pt x="175082" y="118790"/>
                </a:cubicBezTo>
                <a:cubicBezTo>
                  <a:pt x="153915" y="105032"/>
                  <a:pt x="8394" y="10840"/>
                  <a:pt x="457" y="13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56DB4159-64DA-F222-F859-47DE5B6362FE}"/>
              </a:ext>
            </a:extLst>
          </p:cNvPr>
          <p:cNvSpPr/>
          <p:nvPr/>
        </p:nvSpPr>
        <p:spPr>
          <a:xfrm>
            <a:off x="11324737" y="3336316"/>
            <a:ext cx="273781" cy="225802"/>
          </a:xfrm>
          <a:custGeom>
            <a:avLst/>
            <a:gdLst>
              <a:gd name="connsiteX0" fmla="*/ 273538 w 273781"/>
              <a:gd name="connsiteY0" fmla="*/ 609 h 225802"/>
              <a:gd name="connsiteX1" fmla="*/ 10013 w 273781"/>
              <a:gd name="connsiteY1" fmla="*/ 121259 h 225802"/>
              <a:gd name="connsiteX2" fmla="*/ 54463 w 273781"/>
              <a:gd name="connsiteY2" fmla="*/ 95859 h 225802"/>
              <a:gd name="connsiteX3" fmla="*/ 48113 w 273781"/>
              <a:gd name="connsiteY3" fmla="*/ 200634 h 225802"/>
              <a:gd name="connsiteX4" fmla="*/ 54463 w 273781"/>
              <a:gd name="connsiteY4" fmla="*/ 216509 h 225802"/>
              <a:gd name="connsiteX5" fmla="*/ 57638 w 273781"/>
              <a:gd name="connsiteY5" fmla="*/ 79984 h 225802"/>
              <a:gd name="connsiteX6" fmla="*/ 273538 w 273781"/>
              <a:gd name="connsiteY6" fmla="*/ 609 h 22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781" h="225802">
                <a:moveTo>
                  <a:pt x="273538" y="609"/>
                </a:moveTo>
                <a:cubicBezTo>
                  <a:pt x="265600" y="7488"/>
                  <a:pt x="46525" y="105384"/>
                  <a:pt x="10013" y="121259"/>
                </a:cubicBezTo>
                <a:cubicBezTo>
                  <a:pt x="-26500" y="137134"/>
                  <a:pt x="48113" y="82630"/>
                  <a:pt x="54463" y="95859"/>
                </a:cubicBezTo>
                <a:cubicBezTo>
                  <a:pt x="60813" y="109088"/>
                  <a:pt x="48113" y="200634"/>
                  <a:pt x="48113" y="200634"/>
                </a:cubicBezTo>
                <a:cubicBezTo>
                  <a:pt x="48113" y="220742"/>
                  <a:pt x="52875" y="236617"/>
                  <a:pt x="54463" y="216509"/>
                </a:cubicBezTo>
                <a:cubicBezTo>
                  <a:pt x="56050" y="196401"/>
                  <a:pt x="22713" y="113322"/>
                  <a:pt x="57638" y="79984"/>
                </a:cubicBezTo>
                <a:cubicBezTo>
                  <a:pt x="92563" y="46647"/>
                  <a:pt x="281476" y="-6270"/>
                  <a:pt x="273538" y="60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BEF4F4EB-54BC-4262-DFF4-61D494511510}"/>
              </a:ext>
            </a:extLst>
          </p:cNvPr>
          <p:cNvSpPr/>
          <p:nvPr/>
        </p:nvSpPr>
        <p:spPr>
          <a:xfrm>
            <a:off x="10331434" y="4157116"/>
            <a:ext cx="418564" cy="192839"/>
          </a:xfrm>
          <a:custGeom>
            <a:avLst/>
            <a:gdLst>
              <a:gd name="connsiteX0" fmla="*/ 16 w 418564"/>
              <a:gd name="connsiteY0" fmla="*/ 192634 h 192839"/>
              <a:gd name="connsiteX1" fmla="*/ 371491 w 418564"/>
              <a:gd name="connsiteY1" fmla="*/ 87859 h 192839"/>
              <a:gd name="connsiteX2" fmla="*/ 381016 w 418564"/>
              <a:gd name="connsiteY2" fmla="*/ 122784 h 192839"/>
              <a:gd name="connsiteX3" fmla="*/ 396891 w 418564"/>
              <a:gd name="connsiteY3" fmla="*/ 2134 h 192839"/>
              <a:gd name="connsiteX4" fmla="*/ 387366 w 418564"/>
              <a:gd name="connsiteY4" fmla="*/ 56109 h 192839"/>
              <a:gd name="connsiteX5" fmla="*/ 16 w 418564"/>
              <a:gd name="connsiteY5" fmla="*/ 192634 h 19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564" h="192839">
                <a:moveTo>
                  <a:pt x="16" y="192634"/>
                </a:moveTo>
                <a:cubicBezTo>
                  <a:pt x="-2630" y="197926"/>
                  <a:pt x="307991" y="99501"/>
                  <a:pt x="371491" y="87859"/>
                </a:cubicBezTo>
                <a:cubicBezTo>
                  <a:pt x="434991" y="76217"/>
                  <a:pt x="376783" y="137071"/>
                  <a:pt x="381016" y="122784"/>
                </a:cubicBezTo>
                <a:cubicBezTo>
                  <a:pt x="385249" y="108497"/>
                  <a:pt x="395833" y="13246"/>
                  <a:pt x="396891" y="2134"/>
                </a:cubicBezTo>
                <a:cubicBezTo>
                  <a:pt x="397949" y="-8978"/>
                  <a:pt x="450866" y="25417"/>
                  <a:pt x="387366" y="56109"/>
                </a:cubicBezTo>
                <a:cubicBezTo>
                  <a:pt x="323866" y="86801"/>
                  <a:pt x="2662" y="187342"/>
                  <a:pt x="16" y="1926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EE956A9F-88A9-88C2-D0DF-6F71DB0D15FE}"/>
              </a:ext>
            </a:extLst>
          </p:cNvPr>
          <p:cNvSpPr/>
          <p:nvPr/>
        </p:nvSpPr>
        <p:spPr>
          <a:xfrm>
            <a:off x="11116925" y="3590072"/>
            <a:ext cx="293958" cy="364764"/>
          </a:xfrm>
          <a:custGeom>
            <a:avLst/>
            <a:gdLst>
              <a:gd name="connsiteX0" fmla="*/ 293824 w 293958"/>
              <a:gd name="connsiteY0" fmla="*/ 151 h 364764"/>
              <a:gd name="connsiteX1" fmla="*/ 86881 w 293958"/>
              <a:gd name="connsiteY1" fmla="*/ 207094 h 364764"/>
              <a:gd name="connsiteX2" fmla="*/ 53193 w 293958"/>
              <a:gd name="connsiteY2" fmla="*/ 361099 h 364764"/>
              <a:gd name="connsiteX3" fmla="*/ 254 w 293958"/>
              <a:gd name="connsiteY3" fmla="*/ 317785 h 364764"/>
              <a:gd name="connsiteX4" fmla="*/ 33942 w 293958"/>
              <a:gd name="connsiteY4" fmla="*/ 332223 h 364764"/>
              <a:gd name="connsiteX5" fmla="*/ 53193 w 293958"/>
              <a:gd name="connsiteY5" fmla="*/ 240783 h 364764"/>
              <a:gd name="connsiteX6" fmla="*/ 293824 w 293958"/>
              <a:gd name="connsiteY6" fmla="*/ 151 h 36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58" h="364764">
                <a:moveTo>
                  <a:pt x="293824" y="151"/>
                </a:moveTo>
                <a:cubicBezTo>
                  <a:pt x="299439" y="-5464"/>
                  <a:pt x="126986" y="146936"/>
                  <a:pt x="86881" y="207094"/>
                </a:cubicBezTo>
                <a:cubicBezTo>
                  <a:pt x="46776" y="267252"/>
                  <a:pt x="67631" y="342651"/>
                  <a:pt x="53193" y="361099"/>
                </a:cubicBezTo>
                <a:cubicBezTo>
                  <a:pt x="38755" y="379547"/>
                  <a:pt x="3462" y="322598"/>
                  <a:pt x="254" y="317785"/>
                </a:cubicBezTo>
                <a:cubicBezTo>
                  <a:pt x="-2955" y="312972"/>
                  <a:pt x="25119" y="345057"/>
                  <a:pt x="33942" y="332223"/>
                </a:cubicBezTo>
                <a:cubicBezTo>
                  <a:pt x="42765" y="319389"/>
                  <a:pt x="13890" y="292118"/>
                  <a:pt x="53193" y="240783"/>
                </a:cubicBezTo>
                <a:cubicBezTo>
                  <a:pt x="92496" y="189448"/>
                  <a:pt x="288209" y="5766"/>
                  <a:pt x="293824" y="1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F6D2EA03-857B-BB8F-019F-F97827ABC2BF}"/>
              </a:ext>
            </a:extLst>
          </p:cNvPr>
          <p:cNvSpPr/>
          <p:nvPr/>
        </p:nvSpPr>
        <p:spPr>
          <a:xfrm>
            <a:off x="10722522" y="3546899"/>
            <a:ext cx="274362" cy="91478"/>
          </a:xfrm>
          <a:custGeom>
            <a:avLst/>
            <a:gdLst>
              <a:gd name="connsiteX0" fmla="*/ 274341 w 274362"/>
              <a:gd name="connsiteY0" fmla="*/ 10 h 91478"/>
              <a:gd name="connsiteX1" fmla="*/ 134775 w 274362"/>
              <a:gd name="connsiteY1" fmla="*/ 57762 h 91478"/>
              <a:gd name="connsiteX2" fmla="*/ 21 w 274362"/>
              <a:gd name="connsiteY2" fmla="*/ 91450 h 91478"/>
              <a:gd name="connsiteX3" fmla="*/ 144400 w 274362"/>
              <a:gd name="connsiteY3" fmla="*/ 62575 h 91478"/>
              <a:gd name="connsiteX4" fmla="*/ 274341 w 274362"/>
              <a:gd name="connsiteY4" fmla="*/ 10 h 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62" h="91478">
                <a:moveTo>
                  <a:pt x="274341" y="10"/>
                </a:moveTo>
                <a:cubicBezTo>
                  <a:pt x="272737" y="-792"/>
                  <a:pt x="180495" y="42522"/>
                  <a:pt x="134775" y="57762"/>
                </a:cubicBezTo>
                <a:cubicBezTo>
                  <a:pt x="89055" y="73002"/>
                  <a:pt x="-1583" y="90648"/>
                  <a:pt x="21" y="91450"/>
                </a:cubicBezTo>
                <a:cubicBezTo>
                  <a:pt x="1625" y="92252"/>
                  <a:pt x="102691" y="76211"/>
                  <a:pt x="144400" y="62575"/>
                </a:cubicBezTo>
                <a:cubicBezTo>
                  <a:pt x="186109" y="48939"/>
                  <a:pt x="275945" y="812"/>
                  <a:pt x="274341" y="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E3D3A252-0FB1-81C4-58B0-E52051507D67}"/>
              </a:ext>
            </a:extLst>
          </p:cNvPr>
          <p:cNvSpPr/>
          <p:nvPr/>
        </p:nvSpPr>
        <p:spPr>
          <a:xfrm>
            <a:off x="9749204" y="3850102"/>
            <a:ext cx="472883" cy="380935"/>
          </a:xfrm>
          <a:custGeom>
            <a:avLst/>
            <a:gdLst>
              <a:gd name="connsiteX0" fmla="*/ 472825 w 472883"/>
              <a:gd name="connsiteY0" fmla="*/ 3 h 380935"/>
              <a:gd name="connsiteX1" fmla="*/ 83002 w 472883"/>
              <a:gd name="connsiteY1" fmla="*/ 192509 h 380935"/>
              <a:gd name="connsiteX2" fmla="*/ 1188 w 472883"/>
              <a:gd name="connsiteY2" fmla="*/ 380201 h 380935"/>
              <a:gd name="connsiteX3" fmla="*/ 39689 w 472883"/>
              <a:gd name="connsiteY3" fmla="*/ 255073 h 380935"/>
              <a:gd name="connsiteX4" fmla="*/ 111878 w 472883"/>
              <a:gd name="connsiteY4" fmla="*/ 187696 h 380935"/>
              <a:gd name="connsiteX5" fmla="*/ 472825 w 472883"/>
              <a:gd name="connsiteY5" fmla="*/ 3 h 3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883" h="380935">
                <a:moveTo>
                  <a:pt x="472825" y="3"/>
                </a:moveTo>
                <a:cubicBezTo>
                  <a:pt x="468012" y="805"/>
                  <a:pt x="161608" y="129143"/>
                  <a:pt x="83002" y="192509"/>
                </a:cubicBezTo>
                <a:cubicBezTo>
                  <a:pt x="4396" y="255875"/>
                  <a:pt x="8407" y="369774"/>
                  <a:pt x="1188" y="380201"/>
                </a:cubicBezTo>
                <a:cubicBezTo>
                  <a:pt x="-6031" y="390628"/>
                  <a:pt x="21241" y="287157"/>
                  <a:pt x="39689" y="255073"/>
                </a:cubicBezTo>
                <a:cubicBezTo>
                  <a:pt x="58137" y="222989"/>
                  <a:pt x="42095" y="229405"/>
                  <a:pt x="111878" y="187696"/>
                </a:cubicBezTo>
                <a:cubicBezTo>
                  <a:pt x="181661" y="145987"/>
                  <a:pt x="477638" y="-799"/>
                  <a:pt x="472825" y="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454F8532-78C0-60CB-3331-E1A038F66312}"/>
              </a:ext>
            </a:extLst>
          </p:cNvPr>
          <p:cNvSpPr/>
          <p:nvPr/>
        </p:nvSpPr>
        <p:spPr>
          <a:xfrm>
            <a:off x="9292647" y="4176045"/>
            <a:ext cx="349215" cy="174983"/>
          </a:xfrm>
          <a:custGeom>
            <a:avLst/>
            <a:gdLst>
              <a:gd name="connsiteX0" fmla="*/ 545 w 349215"/>
              <a:gd name="connsiteY0" fmla="*/ 174574 h 174983"/>
              <a:gd name="connsiteX1" fmla="*/ 207488 w 349215"/>
              <a:gd name="connsiteY1" fmla="*/ 78321 h 174983"/>
              <a:gd name="connsiteX2" fmla="*/ 347054 w 349215"/>
              <a:gd name="connsiteY2" fmla="*/ 1319 h 174983"/>
              <a:gd name="connsiteX3" fmla="*/ 284490 w 349215"/>
              <a:gd name="connsiteY3" fmla="*/ 39820 h 174983"/>
              <a:gd name="connsiteX4" fmla="*/ 178612 w 349215"/>
              <a:gd name="connsiteY4" fmla="*/ 164949 h 174983"/>
              <a:gd name="connsiteX5" fmla="*/ 231551 w 349215"/>
              <a:gd name="connsiteY5" fmla="*/ 73509 h 174983"/>
              <a:gd name="connsiteX6" fmla="*/ 149736 w 349215"/>
              <a:gd name="connsiteY6" fmla="*/ 112010 h 174983"/>
              <a:gd name="connsiteX7" fmla="*/ 545 w 349215"/>
              <a:gd name="connsiteY7" fmla="*/ 174574 h 17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215" h="174983">
                <a:moveTo>
                  <a:pt x="545" y="174574"/>
                </a:moveTo>
                <a:cubicBezTo>
                  <a:pt x="10170" y="168959"/>
                  <a:pt x="149737" y="107197"/>
                  <a:pt x="207488" y="78321"/>
                </a:cubicBezTo>
                <a:cubicBezTo>
                  <a:pt x="265240" y="49445"/>
                  <a:pt x="334220" y="7736"/>
                  <a:pt x="347054" y="1319"/>
                </a:cubicBezTo>
                <a:cubicBezTo>
                  <a:pt x="359888" y="-5098"/>
                  <a:pt x="312564" y="12548"/>
                  <a:pt x="284490" y="39820"/>
                </a:cubicBezTo>
                <a:cubicBezTo>
                  <a:pt x="256416" y="67092"/>
                  <a:pt x="187435" y="159334"/>
                  <a:pt x="178612" y="164949"/>
                </a:cubicBezTo>
                <a:cubicBezTo>
                  <a:pt x="169789" y="170564"/>
                  <a:pt x="236364" y="82332"/>
                  <a:pt x="231551" y="73509"/>
                </a:cubicBezTo>
                <a:cubicBezTo>
                  <a:pt x="226738" y="64686"/>
                  <a:pt x="188237" y="97572"/>
                  <a:pt x="149736" y="112010"/>
                </a:cubicBezTo>
                <a:cubicBezTo>
                  <a:pt x="111235" y="126448"/>
                  <a:pt x="-9080" y="180189"/>
                  <a:pt x="545" y="1745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D96019D6-7AFC-F455-6138-EBBC5DDC6379}"/>
              </a:ext>
            </a:extLst>
          </p:cNvPr>
          <p:cNvSpPr/>
          <p:nvPr/>
        </p:nvSpPr>
        <p:spPr>
          <a:xfrm>
            <a:off x="9984732" y="3984677"/>
            <a:ext cx="526504" cy="351761"/>
          </a:xfrm>
          <a:custGeom>
            <a:avLst/>
            <a:gdLst>
              <a:gd name="connsiteX0" fmla="*/ 526055 w 526504"/>
              <a:gd name="connsiteY0" fmla="*/ 182 h 351761"/>
              <a:gd name="connsiteX1" fmla="*/ 218047 w 526504"/>
              <a:gd name="connsiteY1" fmla="*/ 178249 h 351761"/>
              <a:gd name="connsiteX2" fmla="*/ 1479 w 526504"/>
              <a:gd name="connsiteY2" fmla="*/ 351504 h 351761"/>
              <a:gd name="connsiteX3" fmla="*/ 145857 w 526504"/>
              <a:gd name="connsiteY3" fmla="*/ 211938 h 351761"/>
              <a:gd name="connsiteX4" fmla="*/ 526055 w 526504"/>
              <a:gd name="connsiteY4" fmla="*/ 182 h 35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504" h="351761">
                <a:moveTo>
                  <a:pt x="526055" y="182"/>
                </a:moveTo>
                <a:cubicBezTo>
                  <a:pt x="538087" y="-5433"/>
                  <a:pt x="305476" y="119695"/>
                  <a:pt x="218047" y="178249"/>
                </a:cubicBezTo>
                <a:cubicBezTo>
                  <a:pt x="130618" y="236803"/>
                  <a:pt x="13511" y="345889"/>
                  <a:pt x="1479" y="351504"/>
                </a:cubicBezTo>
                <a:cubicBezTo>
                  <a:pt x="-10553" y="357119"/>
                  <a:pt x="52011" y="269690"/>
                  <a:pt x="145857" y="211938"/>
                </a:cubicBezTo>
                <a:cubicBezTo>
                  <a:pt x="239703" y="154187"/>
                  <a:pt x="514023" y="5797"/>
                  <a:pt x="526055" y="18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2B9F743F-91DF-BE5B-156C-DF1A6FB422D4}"/>
              </a:ext>
            </a:extLst>
          </p:cNvPr>
          <p:cNvSpPr/>
          <p:nvPr/>
        </p:nvSpPr>
        <p:spPr>
          <a:xfrm>
            <a:off x="11029950" y="4716692"/>
            <a:ext cx="57304" cy="188995"/>
          </a:xfrm>
          <a:custGeom>
            <a:avLst/>
            <a:gdLst>
              <a:gd name="connsiteX0" fmla="*/ 44450 w 57304"/>
              <a:gd name="connsiteY0" fmla="*/ 1358 h 188995"/>
              <a:gd name="connsiteX1" fmla="*/ 25400 w 57304"/>
              <a:gd name="connsiteY1" fmla="*/ 58508 h 188995"/>
              <a:gd name="connsiteX2" fmla="*/ 57150 w 57304"/>
              <a:gd name="connsiteY2" fmla="*/ 172808 h 188995"/>
              <a:gd name="connsiteX3" fmla="*/ 9525 w 57304"/>
              <a:gd name="connsiteY3" fmla="*/ 83908 h 188995"/>
              <a:gd name="connsiteX4" fmla="*/ 0 w 57304"/>
              <a:gd name="connsiteY4" fmla="*/ 188683 h 188995"/>
              <a:gd name="connsiteX5" fmla="*/ 9525 w 57304"/>
              <a:gd name="connsiteY5" fmla="*/ 112483 h 188995"/>
              <a:gd name="connsiteX6" fmla="*/ 44450 w 57304"/>
              <a:gd name="connsiteY6" fmla="*/ 1358 h 18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04" h="188995">
                <a:moveTo>
                  <a:pt x="44450" y="1358"/>
                </a:moveTo>
                <a:cubicBezTo>
                  <a:pt x="47096" y="-7638"/>
                  <a:pt x="23283" y="29933"/>
                  <a:pt x="25400" y="58508"/>
                </a:cubicBezTo>
                <a:cubicBezTo>
                  <a:pt x="27517" y="87083"/>
                  <a:pt x="59796" y="168575"/>
                  <a:pt x="57150" y="172808"/>
                </a:cubicBezTo>
                <a:cubicBezTo>
                  <a:pt x="54504" y="177041"/>
                  <a:pt x="19050" y="81262"/>
                  <a:pt x="9525" y="83908"/>
                </a:cubicBezTo>
                <a:cubicBezTo>
                  <a:pt x="0" y="86554"/>
                  <a:pt x="0" y="183921"/>
                  <a:pt x="0" y="188683"/>
                </a:cubicBezTo>
                <a:cubicBezTo>
                  <a:pt x="0" y="193445"/>
                  <a:pt x="6879" y="142645"/>
                  <a:pt x="9525" y="112483"/>
                </a:cubicBezTo>
                <a:cubicBezTo>
                  <a:pt x="12171" y="82321"/>
                  <a:pt x="41804" y="10354"/>
                  <a:pt x="44450" y="13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9E95BF5A-F626-91F4-464A-A65F6B744C26}"/>
              </a:ext>
            </a:extLst>
          </p:cNvPr>
          <p:cNvSpPr/>
          <p:nvPr/>
        </p:nvSpPr>
        <p:spPr>
          <a:xfrm>
            <a:off x="11096622" y="4702144"/>
            <a:ext cx="71736" cy="123948"/>
          </a:xfrm>
          <a:custGeom>
            <a:avLst/>
            <a:gdLst>
              <a:gd name="connsiteX0" fmla="*/ 3 w 71736"/>
              <a:gd name="connsiteY0" fmla="*/ 31 h 123948"/>
              <a:gd name="connsiteX1" fmla="*/ 66678 w 71736"/>
              <a:gd name="connsiteY1" fmla="*/ 85756 h 123948"/>
              <a:gd name="connsiteX2" fmla="*/ 66678 w 71736"/>
              <a:gd name="connsiteY2" fmla="*/ 123856 h 123948"/>
              <a:gd name="connsiteX3" fmla="*/ 63503 w 71736"/>
              <a:gd name="connsiteY3" fmla="*/ 76231 h 123948"/>
              <a:gd name="connsiteX4" fmla="*/ 3 w 71736"/>
              <a:gd name="connsiteY4" fmla="*/ 31 h 12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36" h="123948">
                <a:moveTo>
                  <a:pt x="3" y="31"/>
                </a:moveTo>
                <a:cubicBezTo>
                  <a:pt x="532" y="1618"/>
                  <a:pt x="55566" y="65119"/>
                  <a:pt x="66678" y="85756"/>
                </a:cubicBezTo>
                <a:cubicBezTo>
                  <a:pt x="77790" y="106393"/>
                  <a:pt x="67207" y="125443"/>
                  <a:pt x="66678" y="123856"/>
                </a:cubicBezTo>
                <a:cubicBezTo>
                  <a:pt x="66149" y="122269"/>
                  <a:pt x="70382" y="94752"/>
                  <a:pt x="63503" y="76231"/>
                </a:cubicBezTo>
                <a:cubicBezTo>
                  <a:pt x="56624" y="57710"/>
                  <a:pt x="-526" y="-1556"/>
                  <a:pt x="3" y="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5B57BE47-0888-6424-3C19-5359B4C4C3CC}"/>
              </a:ext>
            </a:extLst>
          </p:cNvPr>
          <p:cNvSpPr/>
          <p:nvPr/>
        </p:nvSpPr>
        <p:spPr>
          <a:xfrm>
            <a:off x="10441801" y="4873094"/>
            <a:ext cx="500201" cy="255855"/>
          </a:xfrm>
          <a:custGeom>
            <a:avLst/>
            <a:gdLst>
              <a:gd name="connsiteX0" fmla="*/ 3949 w 500201"/>
              <a:gd name="connsiteY0" fmla="*/ 531 h 255855"/>
              <a:gd name="connsiteX1" fmla="*/ 242074 w 500201"/>
              <a:gd name="connsiteY1" fmla="*/ 95781 h 255855"/>
              <a:gd name="connsiteX2" fmla="*/ 391299 w 500201"/>
              <a:gd name="connsiteY2" fmla="*/ 156106 h 255855"/>
              <a:gd name="connsiteX3" fmla="*/ 499249 w 500201"/>
              <a:gd name="connsiteY3" fmla="*/ 254531 h 255855"/>
              <a:gd name="connsiteX4" fmla="*/ 432574 w 500201"/>
              <a:gd name="connsiteY4" fmla="*/ 203731 h 255855"/>
              <a:gd name="connsiteX5" fmla="*/ 245249 w 500201"/>
              <a:gd name="connsiteY5" fmla="*/ 76731 h 255855"/>
              <a:gd name="connsiteX6" fmla="*/ 102374 w 500201"/>
              <a:gd name="connsiteY6" fmla="*/ 57681 h 255855"/>
              <a:gd name="connsiteX7" fmla="*/ 3949 w 500201"/>
              <a:gd name="connsiteY7" fmla="*/ 531 h 2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201" h="255855">
                <a:moveTo>
                  <a:pt x="3949" y="531"/>
                </a:moveTo>
                <a:cubicBezTo>
                  <a:pt x="27232" y="6881"/>
                  <a:pt x="242074" y="95781"/>
                  <a:pt x="242074" y="95781"/>
                </a:cubicBezTo>
                <a:cubicBezTo>
                  <a:pt x="306632" y="121710"/>
                  <a:pt x="348437" y="129648"/>
                  <a:pt x="391299" y="156106"/>
                </a:cubicBezTo>
                <a:cubicBezTo>
                  <a:pt x="434161" y="182564"/>
                  <a:pt x="492370" y="246593"/>
                  <a:pt x="499249" y="254531"/>
                </a:cubicBezTo>
                <a:cubicBezTo>
                  <a:pt x="506128" y="262469"/>
                  <a:pt x="474907" y="233364"/>
                  <a:pt x="432574" y="203731"/>
                </a:cubicBezTo>
                <a:cubicBezTo>
                  <a:pt x="390241" y="174098"/>
                  <a:pt x="300282" y="101073"/>
                  <a:pt x="245249" y="76731"/>
                </a:cubicBezTo>
                <a:cubicBezTo>
                  <a:pt x="190216" y="52389"/>
                  <a:pt x="138357" y="68794"/>
                  <a:pt x="102374" y="57681"/>
                </a:cubicBezTo>
                <a:cubicBezTo>
                  <a:pt x="66391" y="46568"/>
                  <a:pt x="-19334" y="-5819"/>
                  <a:pt x="3949" y="5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38C6C106-4E7F-7E3C-A0B5-49458D62091B}"/>
              </a:ext>
            </a:extLst>
          </p:cNvPr>
          <p:cNvSpPr/>
          <p:nvPr/>
        </p:nvSpPr>
        <p:spPr>
          <a:xfrm>
            <a:off x="10519737" y="4752949"/>
            <a:ext cx="475984" cy="42212"/>
          </a:xfrm>
          <a:custGeom>
            <a:avLst/>
            <a:gdLst>
              <a:gd name="connsiteX0" fmla="*/ 5388 w 475984"/>
              <a:gd name="connsiteY0" fmla="*/ 34951 h 42212"/>
              <a:gd name="connsiteX1" fmla="*/ 475288 w 475984"/>
              <a:gd name="connsiteY1" fmla="*/ 26 h 42212"/>
              <a:gd name="connsiteX2" fmla="*/ 113338 w 475984"/>
              <a:gd name="connsiteY2" fmla="*/ 41301 h 42212"/>
              <a:gd name="connsiteX3" fmla="*/ 211763 w 475984"/>
              <a:gd name="connsiteY3" fmla="*/ 28601 h 42212"/>
              <a:gd name="connsiteX4" fmla="*/ 5388 w 475984"/>
              <a:gd name="connsiteY4" fmla="*/ 34951 h 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984" h="42212">
                <a:moveTo>
                  <a:pt x="5388" y="34951"/>
                </a:moveTo>
                <a:cubicBezTo>
                  <a:pt x="49309" y="30189"/>
                  <a:pt x="457297" y="-1032"/>
                  <a:pt x="475288" y="26"/>
                </a:cubicBezTo>
                <a:cubicBezTo>
                  <a:pt x="493279" y="1084"/>
                  <a:pt x="157259" y="36539"/>
                  <a:pt x="113338" y="41301"/>
                </a:cubicBezTo>
                <a:cubicBezTo>
                  <a:pt x="69417" y="46063"/>
                  <a:pt x="223405" y="30718"/>
                  <a:pt x="211763" y="28601"/>
                </a:cubicBezTo>
                <a:cubicBezTo>
                  <a:pt x="200121" y="26484"/>
                  <a:pt x="-38533" y="39713"/>
                  <a:pt x="5388" y="349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78A01104-667E-8807-DA1F-D871B58836C8}"/>
              </a:ext>
            </a:extLst>
          </p:cNvPr>
          <p:cNvSpPr/>
          <p:nvPr/>
        </p:nvSpPr>
        <p:spPr>
          <a:xfrm>
            <a:off x="11359492" y="2664515"/>
            <a:ext cx="854900" cy="579854"/>
          </a:xfrm>
          <a:custGeom>
            <a:avLst/>
            <a:gdLst>
              <a:gd name="connsiteX0" fmla="*/ 658 w 854900"/>
              <a:gd name="connsiteY0" fmla="*/ 5660 h 579854"/>
              <a:gd name="connsiteX1" fmla="*/ 429283 w 854900"/>
              <a:gd name="connsiteY1" fmla="*/ 2485 h 579854"/>
              <a:gd name="connsiteX2" fmla="*/ 368958 w 854900"/>
              <a:gd name="connsiteY2" fmla="*/ 24710 h 579854"/>
              <a:gd name="connsiteX3" fmla="*/ 610258 w 854900"/>
              <a:gd name="connsiteY3" fmla="*/ 65985 h 579854"/>
              <a:gd name="connsiteX4" fmla="*/ 581683 w 854900"/>
              <a:gd name="connsiteY4" fmla="*/ 62810 h 579854"/>
              <a:gd name="connsiteX5" fmla="*/ 753133 w 854900"/>
              <a:gd name="connsiteY5" fmla="*/ 126310 h 579854"/>
              <a:gd name="connsiteX6" fmla="*/ 781708 w 854900"/>
              <a:gd name="connsiteY6" fmla="*/ 243785 h 579854"/>
              <a:gd name="connsiteX7" fmla="*/ 727733 w 854900"/>
              <a:gd name="connsiteY7" fmla="*/ 129485 h 579854"/>
              <a:gd name="connsiteX8" fmla="*/ 810283 w 854900"/>
              <a:gd name="connsiteY8" fmla="*/ 278710 h 579854"/>
              <a:gd name="connsiteX9" fmla="*/ 838858 w 854900"/>
              <a:gd name="connsiteY9" fmla="*/ 443810 h 579854"/>
              <a:gd name="connsiteX10" fmla="*/ 854733 w 854900"/>
              <a:gd name="connsiteY10" fmla="*/ 577160 h 579854"/>
              <a:gd name="connsiteX11" fmla="*/ 829333 w 854900"/>
              <a:gd name="connsiteY11" fmla="*/ 520010 h 579854"/>
              <a:gd name="connsiteX12" fmla="*/ 778533 w 854900"/>
              <a:gd name="connsiteY12" fmla="*/ 364435 h 579854"/>
              <a:gd name="connsiteX13" fmla="*/ 826158 w 854900"/>
              <a:gd name="connsiteY13" fmla="*/ 431110 h 579854"/>
              <a:gd name="connsiteX14" fmla="*/ 765833 w 854900"/>
              <a:gd name="connsiteY14" fmla="*/ 208860 h 579854"/>
              <a:gd name="connsiteX15" fmla="*/ 724558 w 854900"/>
              <a:gd name="connsiteY15" fmla="*/ 164410 h 579854"/>
              <a:gd name="connsiteX16" fmla="*/ 565808 w 854900"/>
              <a:gd name="connsiteY16" fmla="*/ 46935 h 579854"/>
              <a:gd name="connsiteX17" fmla="*/ 365783 w 854900"/>
              <a:gd name="connsiteY17" fmla="*/ 2485 h 579854"/>
              <a:gd name="connsiteX18" fmla="*/ 207033 w 854900"/>
              <a:gd name="connsiteY18" fmla="*/ 5660 h 579854"/>
              <a:gd name="connsiteX19" fmla="*/ 327683 w 854900"/>
              <a:gd name="connsiteY19" fmla="*/ 5660 h 579854"/>
              <a:gd name="connsiteX20" fmla="*/ 658 w 854900"/>
              <a:gd name="connsiteY20" fmla="*/ 5660 h 57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54900" h="579854">
                <a:moveTo>
                  <a:pt x="658" y="5660"/>
                </a:moveTo>
                <a:cubicBezTo>
                  <a:pt x="17591" y="5131"/>
                  <a:pt x="367900" y="-690"/>
                  <a:pt x="429283" y="2485"/>
                </a:cubicBezTo>
                <a:cubicBezTo>
                  <a:pt x="490666" y="5660"/>
                  <a:pt x="338796" y="14127"/>
                  <a:pt x="368958" y="24710"/>
                </a:cubicBezTo>
                <a:cubicBezTo>
                  <a:pt x="399121" y="35293"/>
                  <a:pt x="574804" y="59635"/>
                  <a:pt x="610258" y="65985"/>
                </a:cubicBezTo>
                <a:cubicBezTo>
                  <a:pt x="645712" y="72335"/>
                  <a:pt x="557871" y="52756"/>
                  <a:pt x="581683" y="62810"/>
                </a:cubicBezTo>
                <a:cubicBezTo>
                  <a:pt x="605495" y="72864"/>
                  <a:pt x="719796" y="96148"/>
                  <a:pt x="753133" y="126310"/>
                </a:cubicBezTo>
                <a:cubicBezTo>
                  <a:pt x="786470" y="156472"/>
                  <a:pt x="785941" y="243256"/>
                  <a:pt x="781708" y="243785"/>
                </a:cubicBezTo>
                <a:cubicBezTo>
                  <a:pt x="777475" y="244314"/>
                  <a:pt x="722971" y="123664"/>
                  <a:pt x="727733" y="129485"/>
                </a:cubicBezTo>
                <a:cubicBezTo>
                  <a:pt x="732495" y="135306"/>
                  <a:pt x="791762" y="226323"/>
                  <a:pt x="810283" y="278710"/>
                </a:cubicBezTo>
                <a:cubicBezTo>
                  <a:pt x="828804" y="331097"/>
                  <a:pt x="831450" y="394068"/>
                  <a:pt x="838858" y="443810"/>
                </a:cubicBezTo>
                <a:cubicBezTo>
                  <a:pt x="846266" y="493552"/>
                  <a:pt x="856320" y="564460"/>
                  <a:pt x="854733" y="577160"/>
                </a:cubicBezTo>
                <a:cubicBezTo>
                  <a:pt x="853146" y="589860"/>
                  <a:pt x="842033" y="555464"/>
                  <a:pt x="829333" y="520010"/>
                </a:cubicBezTo>
                <a:cubicBezTo>
                  <a:pt x="816633" y="484556"/>
                  <a:pt x="779062" y="379252"/>
                  <a:pt x="778533" y="364435"/>
                </a:cubicBezTo>
                <a:cubicBezTo>
                  <a:pt x="778004" y="349618"/>
                  <a:pt x="828275" y="457039"/>
                  <a:pt x="826158" y="431110"/>
                </a:cubicBezTo>
                <a:cubicBezTo>
                  <a:pt x="824041" y="405181"/>
                  <a:pt x="782766" y="253310"/>
                  <a:pt x="765833" y="208860"/>
                </a:cubicBezTo>
                <a:cubicBezTo>
                  <a:pt x="748900" y="164410"/>
                  <a:pt x="757896" y="191398"/>
                  <a:pt x="724558" y="164410"/>
                </a:cubicBezTo>
                <a:cubicBezTo>
                  <a:pt x="691221" y="137423"/>
                  <a:pt x="625604" y="73922"/>
                  <a:pt x="565808" y="46935"/>
                </a:cubicBezTo>
                <a:cubicBezTo>
                  <a:pt x="506012" y="19948"/>
                  <a:pt x="425579" y="9364"/>
                  <a:pt x="365783" y="2485"/>
                </a:cubicBezTo>
                <a:cubicBezTo>
                  <a:pt x="305987" y="-4394"/>
                  <a:pt x="213383" y="5131"/>
                  <a:pt x="207033" y="5660"/>
                </a:cubicBezTo>
                <a:cubicBezTo>
                  <a:pt x="200683" y="6189"/>
                  <a:pt x="356787" y="4073"/>
                  <a:pt x="327683" y="5660"/>
                </a:cubicBezTo>
                <a:cubicBezTo>
                  <a:pt x="298579" y="7247"/>
                  <a:pt x="-16275" y="6189"/>
                  <a:pt x="658" y="56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6E267228-41CE-2078-2481-A0616B8E91B7}"/>
              </a:ext>
            </a:extLst>
          </p:cNvPr>
          <p:cNvSpPr/>
          <p:nvPr/>
        </p:nvSpPr>
        <p:spPr>
          <a:xfrm>
            <a:off x="11378348" y="2656927"/>
            <a:ext cx="220801" cy="238794"/>
          </a:xfrm>
          <a:custGeom>
            <a:avLst/>
            <a:gdLst>
              <a:gd name="connsiteX0" fmla="*/ 219927 w 220801"/>
              <a:gd name="connsiteY0" fmla="*/ 548 h 238794"/>
              <a:gd name="connsiteX1" fmla="*/ 92927 w 220801"/>
              <a:gd name="connsiteY1" fmla="*/ 111673 h 238794"/>
              <a:gd name="connsiteX2" fmla="*/ 172302 w 220801"/>
              <a:gd name="connsiteY2" fmla="*/ 70398 h 238794"/>
              <a:gd name="connsiteX3" fmla="*/ 48477 w 220801"/>
              <a:gd name="connsiteY3" fmla="*/ 156123 h 238794"/>
              <a:gd name="connsiteX4" fmla="*/ 852 w 220801"/>
              <a:gd name="connsiteY4" fmla="*/ 238673 h 238794"/>
              <a:gd name="connsiteX5" fmla="*/ 23077 w 220801"/>
              <a:gd name="connsiteY5" fmla="*/ 171998 h 238794"/>
              <a:gd name="connsiteX6" fmla="*/ 86577 w 220801"/>
              <a:gd name="connsiteY6" fmla="*/ 70398 h 238794"/>
              <a:gd name="connsiteX7" fmla="*/ 67527 w 220801"/>
              <a:gd name="connsiteY7" fmla="*/ 111673 h 238794"/>
              <a:gd name="connsiteX8" fmla="*/ 146902 w 220801"/>
              <a:gd name="connsiteY8" fmla="*/ 70398 h 238794"/>
              <a:gd name="connsiteX9" fmla="*/ 219927 w 220801"/>
              <a:gd name="connsiteY9" fmla="*/ 548 h 2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01" h="238794">
                <a:moveTo>
                  <a:pt x="219927" y="548"/>
                </a:moveTo>
                <a:cubicBezTo>
                  <a:pt x="210931" y="7427"/>
                  <a:pt x="100864" y="100031"/>
                  <a:pt x="92927" y="111673"/>
                </a:cubicBezTo>
                <a:cubicBezTo>
                  <a:pt x="84989" y="123315"/>
                  <a:pt x="179710" y="62990"/>
                  <a:pt x="172302" y="70398"/>
                </a:cubicBezTo>
                <a:cubicBezTo>
                  <a:pt x="164894" y="77806"/>
                  <a:pt x="77052" y="128077"/>
                  <a:pt x="48477" y="156123"/>
                </a:cubicBezTo>
                <a:cubicBezTo>
                  <a:pt x="19902" y="184169"/>
                  <a:pt x="5085" y="236027"/>
                  <a:pt x="852" y="238673"/>
                </a:cubicBezTo>
                <a:cubicBezTo>
                  <a:pt x="-3381" y="241319"/>
                  <a:pt x="8789" y="200044"/>
                  <a:pt x="23077" y="171998"/>
                </a:cubicBezTo>
                <a:cubicBezTo>
                  <a:pt x="37364" y="143952"/>
                  <a:pt x="79169" y="80452"/>
                  <a:pt x="86577" y="70398"/>
                </a:cubicBezTo>
                <a:cubicBezTo>
                  <a:pt x="93985" y="60344"/>
                  <a:pt x="57473" y="111673"/>
                  <a:pt x="67527" y="111673"/>
                </a:cubicBezTo>
                <a:cubicBezTo>
                  <a:pt x="77581" y="111673"/>
                  <a:pt x="127852" y="87331"/>
                  <a:pt x="146902" y="70398"/>
                </a:cubicBezTo>
                <a:cubicBezTo>
                  <a:pt x="165952" y="53465"/>
                  <a:pt x="228923" y="-6331"/>
                  <a:pt x="219927" y="5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D1564F38-54E7-7BFD-E13A-853B32CBD827}"/>
              </a:ext>
            </a:extLst>
          </p:cNvPr>
          <p:cNvSpPr/>
          <p:nvPr/>
        </p:nvSpPr>
        <p:spPr>
          <a:xfrm>
            <a:off x="11380572" y="2455090"/>
            <a:ext cx="51231" cy="269174"/>
          </a:xfrm>
          <a:custGeom>
            <a:avLst/>
            <a:gdLst>
              <a:gd name="connsiteX0" fmla="*/ 27203 w 51231"/>
              <a:gd name="connsiteY0" fmla="*/ 2360 h 269174"/>
              <a:gd name="connsiteX1" fmla="*/ 39903 w 51231"/>
              <a:gd name="connsiteY1" fmla="*/ 237310 h 269174"/>
              <a:gd name="connsiteX2" fmla="*/ 49428 w 51231"/>
              <a:gd name="connsiteY2" fmla="*/ 259535 h 269174"/>
              <a:gd name="connsiteX3" fmla="*/ 1803 w 51231"/>
              <a:gd name="connsiteY3" fmla="*/ 167460 h 269174"/>
              <a:gd name="connsiteX4" fmla="*/ 11328 w 51231"/>
              <a:gd name="connsiteY4" fmla="*/ 202385 h 269174"/>
              <a:gd name="connsiteX5" fmla="*/ 24028 w 51231"/>
              <a:gd name="connsiteY5" fmla="*/ 107135 h 269174"/>
              <a:gd name="connsiteX6" fmla="*/ 17678 w 51231"/>
              <a:gd name="connsiteY6" fmla="*/ 113485 h 269174"/>
              <a:gd name="connsiteX7" fmla="*/ 27203 w 51231"/>
              <a:gd name="connsiteY7" fmla="*/ 2360 h 26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31" h="269174">
                <a:moveTo>
                  <a:pt x="27203" y="2360"/>
                </a:moveTo>
                <a:cubicBezTo>
                  <a:pt x="30907" y="22998"/>
                  <a:pt x="36199" y="194447"/>
                  <a:pt x="39903" y="237310"/>
                </a:cubicBezTo>
                <a:cubicBezTo>
                  <a:pt x="43607" y="280173"/>
                  <a:pt x="55778" y="271177"/>
                  <a:pt x="49428" y="259535"/>
                </a:cubicBezTo>
                <a:cubicBezTo>
                  <a:pt x="43078" y="247893"/>
                  <a:pt x="8153" y="176985"/>
                  <a:pt x="1803" y="167460"/>
                </a:cubicBezTo>
                <a:cubicBezTo>
                  <a:pt x="-4547" y="157935"/>
                  <a:pt x="7624" y="212439"/>
                  <a:pt x="11328" y="202385"/>
                </a:cubicBezTo>
                <a:cubicBezTo>
                  <a:pt x="15032" y="192331"/>
                  <a:pt x="24028" y="107135"/>
                  <a:pt x="24028" y="107135"/>
                </a:cubicBezTo>
                <a:cubicBezTo>
                  <a:pt x="25086" y="92318"/>
                  <a:pt x="18207" y="124068"/>
                  <a:pt x="17678" y="113485"/>
                </a:cubicBezTo>
                <a:cubicBezTo>
                  <a:pt x="17149" y="102902"/>
                  <a:pt x="23499" y="-18278"/>
                  <a:pt x="27203" y="23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4B4EAE38-7ABE-4AB4-51B6-E03C0BC1AA19}"/>
              </a:ext>
            </a:extLst>
          </p:cNvPr>
          <p:cNvSpPr/>
          <p:nvPr/>
        </p:nvSpPr>
        <p:spPr>
          <a:xfrm>
            <a:off x="11337972" y="2644748"/>
            <a:ext cx="130479" cy="222295"/>
          </a:xfrm>
          <a:custGeom>
            <a:avLst/>
            <a:gdLst>
              <a:gd name="connsiteX0" fmla="*/ 130128 w 130479"/>
              <a:gd name="connsiteY0" fmla="*/ 27 h 222295"/>
              <a:gd name="connsiteX1" fmla="*/ 41228 w 130479"/>
              <a:gd name="connsiteY1" fmla="*/ 88927 h 222295"/>
              <a:gd name="connsiteX2" fmla="*/ 47578 w 130479"/>
              <a:gd name="connsiteY2" fmla="*/ 130202 h 222295"/>
              <a:gd name="connsiteX3" fmla="*/ 19003 w 130479"/>
              <a:gd name="connsiteY3" fmla="*/ 107977 h 222295"/>
              <a:gd name="connsiteX4" fmla="*/ 41228 w 130479"/>
              <a:gd name="connsiteY4" fmla="*/ 152427 h 222295"/>
              <a:gd name="connsiteX5" fmla="*/ 69803 w 130479"/>
              <a:gd name="connsiteY5" fmla="*/ 222277 h 222295"/>
              <a:gd name="connsiteX6" fmla="*/ 50753 w 130479"/>
              <a:gd name="connsiteY6" fmla="*/ 158777 h 222295"/>
              <a:gd name="connsiteX7" fmla="*/ 3128 w 130479"/>
              <a:gd name="connsiteY7" fmla="*/ 98452 h 222295"/>
              <a:gd name="connsiteX8" fmla="*/ 130128 w 130479"/>
              <a:gd name="connsiteY8" fmla="*/ 27 h 22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79" h="222295">
                <a:moveTo>
                  <a:pt x="130128" y="27"/>
                </a:moveTo>
                <a:cubicBezTo>
                  <a:pt x="136478" y="-1561"/>
                  <a:pt x="54986" y="67231"/>
                  <a:pt x="41228" y="88927"/>
                </a:cubicBezTo>
                <a:cubicBezTo>
                  <a:pt x="27470" y="110623"/>
                  <a:pt x="51282" y="127027"/>
                  <a:pt x="47578" y="130202"/>
                </a:cubicBezTo>
                <a:cubicBezTo>
                  <a:pt x="43874" y="133377"/>
                  <a:pt x="20061" y="104273"/>
                  <a:pt x="19003" y="107977"/>
                </a:cubicBezTo>
                <a:cubicBezTo>
                  <a:pt x="17945" y="111681"/>
                  <a:pt x="32761" y="133377"/>
                  <a:pt x="41228" y="152427"/>
                </a:cubicBezTo>
                <a:cubicBezTo>
                  <a:pt x="49695" y="171477"/>
                  <a:pt x="68215" y="221219"/>
                  <a:pt x="69803" y="222277"/>
                </a:cubicBezTo>
                <a:cubicBezTo>
                  <a:pt x="71391" y="223335"/>
                  <a:pt x="61865" y="179414"/>
                  <a:pt x="50753" y="158777"/>
                </a:cubicBezTo>
                <a:cubicBezTo>
                  <a:pt x="39641" y="138140"/>
                  <a:pt x="-13276" y="124381"/>
                  <a:pt x="3128" y="98452"/>
                </a:cubicBezTo>
                <a:cubicBezTo>
                  <a:pt x="19532" y="72523"/>
                  <a:pt x="123778" y="1615"/>
                  <a:pt x="130128" y="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70BC6190-D3D7-C583-4E9A-09C58542ED12}"/>
              </a:ext>
            </a:extLst>
          </p:cNvPr>
          <p:cNvSpPr/>
          <p:nvPr/>
        </p:nvSpPr>
        <p:spPr>
          <a:xfrm>
            <a:off x="11285339" y="2689224"/>
            <a:ext cx="119426" cy="276384"/>
          </a:xfrm>
          <a:custGeom>
            <a:avLst/>
            <a:gdLst>
              <a:gd name="connsiteX0" fmla="*/ 119261 w 119426"/>
              <a:gd name="connsiteY0" fmla="*/ 1 h 276384"/>
              <a:gd name="connsiteX1" fmla="*/ 36711 w 119426"/>
              <a:gd name="connsiteY1" fmla="*/ 187326 h 276384"/>
              <a:gd name="connsiteX2" fmla="*/ 68461 w 119426"/>
              <a:gd name="connsiteY2" fmla="*/ 136526 h 276384"/>
              <a:gd name="connsiteX3" fmla="*/ 20836 w 119426"/>
              <a:gd name="connsiteY3" fmla="*/ 219076 h 276384"/>
              <a:gd name="connsiteX4" fmla="*/ 43061 w 119426"/>
              <a:gd name="connsiteY4" fmla="*/ 257176 h 276384"/>
              <a:gd name="connsiteX5" fmla="*/ 14486 w 119426"/>
              <a:gd name="connsiteY5" fmla="*/ 244476 h 276384"/>
              <a:gd name="connsiteX6" fmla="*/ 68461 w 119426"/>
              <a:gd name="connsiteY6" fmla="*/ 276226 h 276384"/>
              <a:gd name="connsiteX7" fmla="*/ 8136 w 119426"/>
              <a:gd name="connsiteY7" fmla="*/ 228601 h 276384"/>
              <a:gd name="connsiteX8" fmla="*/ 11311 w 119426"/>
              <a:gd name="connsiteY8" fmla="*/ 184151 h 276384"/>
              <a:gd name="connsiteX9" fmla="*/ 119261 w 119426"/>
              <a:gd name="connsiteY9" fmla="*/ 1 h 27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426" h="276384">
                <a:moveTo>
                  <a:pt x="119261" y="1"/>
                </a:moveTo>
                <a:cubicBezTo>
                  <a:pt x="123494" y="530"/>
                  <a:pt x="45178" y="164572"/>
                  <a:pt x="36711" y="187326"/>
                </a:cubicBezTo>
                <a:cubicBezTo>
                  <a:pt x="28244" y="210080"/>
                  <a:pt x="71107" y="131234"/>
                  <a:pt x="68461" y="136526"/>
                </a:cubicBezTo>
                <a:cubicBezTo>
                  <a:pt x="65815" y="141818"/>
                  <a:pt x="25069" y="198968"/>
                  <a:pt x="20836" y="219076"/>
                </a:cubicBezTo>
                <a:cubicBezTo>
                  <a:pt x="16603" y="239184"/>
                  <a:pt x="44119" y="252943"/>
                  <a:pt x="43061" y="257176"/>
                </a:cubicBezTo>
                <a:cubicBezTo>
                  <a:pt x="42003" y="261409"/>
                  <a:pt x="10253" y="241301"/>
                  <a:pt x="14486" y="244476"/>
                </a:cubicBezTo>
                <a:cubicBezTo>
                  <a:pt x="18719" y="247651"/>
                  <a:pt x="69519" y="278872"/>
                  <a:pt x="68461" y="276226"/>
                </a:cubicBezTo>
                <a:cubicBezTo>
                  <a:pt x="67403" y="273580"/>
                  <a:pt x="17661" y="243947"/>
                  <a:pt x="8136" y="228601"/>
                </a:cubicBezTo>
                <a:cubicBezTo>
                  <a:pt x="-1389" y="213255"/>
                  <a:pt x="-5093" y="215901"/>
                  <a:pt x="11311" y="184151"/>
                </a:cubicBezTo>
                <a:cubicBezTo>
                  <a:pt x="27715" y="152401"/>
                  <a:pt x="115028" y="-528"/>
                  <a:pt x="119261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6863AE72-23A1-6AE3-1BAA-A3554B310ABB}"/>
              </a:ext>
            </a:extLst>
          </p:cNvPr>
          <p:cNvSpPr/>
          <p:nvPr/>
        </p:nvSpPr>
        <p:spPr>
          <a:xfrm>
            <a:off x="11321797" y="2755898"/>
            <a:ext cx="86262" cy="212750"/>
          </a:xfrm>
          <a:custGeom>
            <a:avLst/>
            <a:gdLst>
              <a:gd name="connsiteX0" fmla="*/ 85978 w 86262"/>
              <a:gd name="connsiteY0" fmla="*/ 2 h 212750"/>
              <a:gd name="connsiteX1" fmla="*/ 19303 w 86262"/>
              <a:gd name="connsiteY1" fmla="*/ 114302 h 212750"/>
              <a:gd name="connsiteX2" fmla="*/ 47878 w 86262"/>
              <a:gd name="connsiteY2" fmla="*/ 73027 h 212750"/>
              <a:gd name="connsiteX3" fmla="*/ 3428 w 86262"/>
              <a:gd name="connsiteY3" fmla="*/ 149227 h 212750"/>
              <a:gd name="connsiteX4" fmla="*/ 35178 w 86262"/>
              <a:gd name="connsiteY4" fmla="*/ 212727 h 212750"/>
              <a:gd name="connsiteX5" fmla="*/ 253 w 86262"/>
              <a:gd name="connsiteY5" fmla="*/ 155577 h 212750"/>
              <a:gd name="connsiteX6" fmla="*/ 57403 w 86262"/>
              <a:gd name="connsiteY6" fmla="*/ 69852 h 212750"/>
              <a:gd name="connsiteX7" fmla="*/ 44703 w 86262"/>
              <a:gd name="connsiteY7" fmla="*/ 111127 h 212750"/>
              <a:gd name="connsiteX8" fmla="*/ 85978 w 86262"/>
              <a:gd name="connsiteY8" fmla="*/ 2 h 2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262" h="212750">
                <a:moveTo>
                  <a:pt x="85978" y="2"/>
                </a:moveTo>
                <a:cubicBezTo>
                  <a:pt x="81745" y="531"/>
                  <a:pt x="25653" y="102131"/>
                  <a:pt x="19303" y="114302"/>
                </a:cubicBezTo>
                <a:cubicBezTo>
                  <a:pt x="12953" y="126473"/>
                  <a:pt x="50524" y="67206"/>
                  <a:pt x="47878" y="73027"/>
                </a:cubicBezTo>
                <a:cubicBezTo>
                  <a:pt x="45232" y="78848"/>
                  <a:pt x="5545" y="125944"/>
                  <a:pt x="3428" y="149227"/>
                </a:cubicBezTo>
                <a:cubicBezTo>
                  <a:pt x="1311" y="172510"/>
                  <a:pt x="35707" y="211669"/>
                  <a:pt x="35178" y="212727"/>
                </a:cubicBezTo>
                <a:cubicBezTo>
                  <a:pt x="34649" y="213785"/>
                  <a:pt x="-3451" y="179390"/>
                  <a:pt x="253" y="155577"/>
                </a:cubicBezTo>
                <a:cubicBezTo>
                  <a:pt x="3957" y="131765"/>
                  <a:pt x="49995" y="77260"/>
                  <a:pt x="57403" y="69852"/>
                </a:cubicBezTo>
                <a:cubicBezTo>
                  <a:pt x="64811" y="62444"/>
                  <a:pt x="43645" y="120652"/>
                  <a:pt x="44703" y="111127"/>
                </a:cubicBezTo>
                <a:cubicBezTo>
                  <a:pt x="45761" y="101602"/>
                  <a:pt x="90211" y="-527"/>
                  <a:pt x="85978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ADE67A95-B979-19DB-B4C6-3E73D71E2F7C}"/>
              </a:ext>
            </a:extLst>
          </p:cNvPr>
          <p:cNvSpPr/>
          <p:nvPr/>
        </p:nvSpPr>
        <p:spPr>
          <a:xfrm>
            <a:off x="11417300" y="2841286"/>
            <a:ext cx="441544" cy="102362"/>
          </a:xfrm>
          <a:custGeom>
            <a:avLst/>
            <a:gdLst>
              <a:gd name="connsiteX0" fmla="*/ 0 w 441544"/>
              <a:gd name="connsiteY0" fmla="*/ 13039 h 102362"/>
              <a:gd name="connsiteX1" fmla="*/ 231775 w 441544"/>
              <a:gd name="connsiteY1" fmla="*/ 9864 h 102362"/>
              <a:gd name="connsiteX2" fmla="*/ 209550 w 441544"/>
              <a:gd name="connsiteY2" fmla="*/ 6689 h 102362"/>
              <a:gd name="connsiteX3" fmla="*/ 377825 w 441544"/>
              <a:gd name="connsiteY3" fmla="*/ 60664 h 102362"/>
              <a:gd name="connsiteX4" fmla="*/ 349250 w 441544"/>
              <a:gd name="connsiteY4" fmla="*/ 38439 h 102362"/>
              <a:gd name="connsiteX5" fmla="*/ 441325 w 441544"/>
              <a:gd name="connsiteY5" fmla="*/ 101939 h 102362"/>
              <a:gd name="connsiteX6" fmla="*/ 371475 w 441544"/>
              <a:gd name="connsiteY6" fmla="*/ 63839 h 102362"/>
              <a:gd name="connsiteX7" fmla="*/ 263525 w 441544"/>
              <a:gd name="connsiteY7" fmla="*/ 19389 h 102362"/>
              <a:gd name="connsiteX8" fmla="*/ 209550 w 441544"/>
              <a:gd name="connsiteY8" fmla="*/ 339 h 102362"/>
              <a:gd name="connsiteX9" fmla="*/ 142875 w 441544"/>
              <a:gd name="connsiteY9" fmla="*/ 6689 h 102362"/>
              <a:gd name="connsiteX10" fmla="*/ 0 w 441544"/>
              <a:gd name="connsiteY10" fmla="*/ 13039 h 1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544" h="102362">
                <a:moveTo>
                  <a:pt x="0" y="13039"/>
                </a:moveTo>
                <a:lnTo>
                  <a:pt x="231775" y="9864"/>
                </a:lnTo>
                <a:cubicBezTo>
                  <a:pt x="266700" y="8806"/>
                  <a:pt x="185208" y="-1778"/>
                  <a:pt x="209550" y="6689"/>
                </a:cubicBezTo>
                <a:cubicBezTo>
                  <a:pt x="233892" y="15156"/>
                  <a:pt x="354542" y="55372"/>
                  <a:pt x="377825" y="60664"/>
                </a:cubicBezTo>
                <a:cubicBezTo>
                  <a:pt x="401108" y="65956"/>
                  <a:pt x="338667" y="31560"/>
                  <a:pt x="349250" y="38439"/>
                </a:cubicBezTo>
                <a:cubicBezTo>
                  <a:pt x="359833" y="45318"/>
                  <a:pt x="437621" y="97706"/>
                  <a:pt x="441325" y="101939"/>
                </a:cubicBezTo>
                <a:cubicBezTo>
                  <a:pt x="445029" y="106172"/>
                  <a:pt x="401108" y="77597"/>
                  <a:pt x="371475" y="63839"/>
                </a:cubicBezTo>
                <a:cubicBezTo>
                  <a:pt x="341842" y="50081"/>
                  <a:pt x="290512" y="29972"/>
                  <a:pt x="263525" y="19389"/>
                </a:cubicBezTo>
                <a:cubicBezTo>
                  <a:pt x="236538" y="8806"/>
                  <a:pt x="229658" y="2456"/>
                  <a:pt x="209550" y="339"/>
                </a:cubicBezTo>
                <a:cubicBezTo>
                  <a:pt x="189442" y="-1778"/>
                  <a:pt x="142875" y="6689"/>
                  <a:pt x="142875" y="6689"/>
                </a:cubicBezTo>
                <a:lnTo>
                  <a:pt x="0" y="1303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A32E61A5-E594-A937-68C4-5E4ECCD44EC0}"/>
              </a:ext>
            </a:extLst>
          </p:cNvPr>
          <p:cNvSpPr/>
          <p:nvPr/>
        </p:nvSpPr>
        <p:spPr>
          <a:xfrm>
            <a:off x="11391170" y="2857500"/>
            <a:ext cx="632402" cy="249071"/>
          </a:xfrm>
          <a:custGeom>
            <a:avLst/>
            <a:gdLst>
              <a:gd name="connsiteX0" fmla="*/ 730 w 632402"/>
              <a:gd name="connsiteY0" fmla="*/ 28575 h 249071"/>
              <a:gd name="connsiteX1" fmla="*/ 232505 w 632402"/>
              <a:gd name="connsiteY1" fmla="*/ 15875 h 249071"/>
              <a:gd name="connsiteX2" fmla="*/ 178530 w 632402"/>
              <a:gd name="connsiteY2" fmla="*/ 12700 h 249071"/>
              <a:gd name="connsiteX3" fmla="*/ 400780 w 632402"/>
              <a:gd name="connsiteY3" fmla="*/ 79375 h 249071"/>
              <a:gd name="connsiteX4" fmla="*/ 372205 w 632402"/>
              <a:gd name="connsiteY4" fmla="*/ 63500 h 249071"/>
              <a:gd name="connsiteX5" fmla="*/ 511905 w 632402"/>
              <a:gd name="connsiteY5" fmla="*/ 136525 h 249071"/>
              <a:gd name="connsiteX6" fmla="*/ 629380 w 632402"/>
              <a:gd name="connsiteY6" fmla="*/ 247650 h 249071"/>
              <a:gd name="connsiteX7" fmla="*/ 578580 w 632402"/>
              <a:gd name="connsiteY7" fmla="*/ 190500 h 249071"/>
              <a:gd name="connsiteX8" fmla="*/ 378555 w 632402"/>
              <a:gd name="connsiteY8" fmla="*/ 63500 h 249071"/>
              <a:gd name="connsiteX9" fmla="*/ 248380 w 632402"/>
              <a:gd name="connsiteY9" fmla="*/ 19050 h 249071"/>
              <a:gd name="connsiteX10" fmla="*/ 162655 w 632402"/>
              <a:gd name="connsiteY10" fmla="*/ 0 h 249071"/>
              <a:gd name="connsiteX11" fmla="*/ 730 w 632402"/>
              <a:gd name="connsiteY11" fmla="*/ 28575 h 24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2402" h="249071">
                <a:moveTo>
                  <a:pt x="730" y="28575"/>
                </a:moveTo>
                <a:cubicBezTo>
                  <a:pt x="12372" y="31221"/>
                  <a:pt x="202872" y="18521"/>
                  <a:pt x="232505" y="15875"/>
                </a:cubicBezTo>
                <a:cubicBezTo>
                  <a:pt x="262138" y="13229"/>
                  <a:pt x="150484" y="2117"/>
                  <a:pt x="178530" y="12700"/>
                </a:cubicBezTo>
                <a:cubicBezTo>
                  <a:pt x="206576" y="23283"/>
                  <a:pt x="368501" y="70908"/>
                  <a:pt x="400780" y="79375"/>
                </a:cubicBezTo>
                <a:cubicBezTo>
                  <a:pt x="433059" y="87842"/>
                  <a:pt x="372205" y="63500"/>
                  <a:pt x="372205" y="63500"/>
                </a:cubicBezTo>
                <a:cubicBezTo>
                  <a:pt x="390726" y="73025"/>
                  <a:pt x="469043" y="105833"/>
                  <a:pt x="511905" y="136525"/>
                </a:cubicBezTo>
                <a:cubicBezTo>
                  <a:pt x="554767" y="167217"/>
                  <a:pt x="618268" y="238654"/>
                  <a:pt x="629380" y="247650"/>
                </a:cubicBezTo>
                <a:cubicBezTo>
                  <a:pt x="640492" y="256646"/>
                  <a:pt x="620384" y="221191"/>
                  <a:pt x="578580" y="190500"/>
                </a:cubicBezTo>
                <a:cubicBezTo>
                  <a:pt x="536776" y="159809"/>
                  <a:pt x="433588" y="92075"/>
                  <a:pt x="378555" y="63500"/>
                </a:cubicBezTo>
                <a:cubicBezTo>
                  <a:pt x="323522" y="34925"/>
                  <a:pt x="284363" y="29633"/>
                  <a:pt x="248380" y="19050"/>
                </a:cubicBezTo>
                <a:cubicBezTo>
                  <a:pt x="212397" y="8467"/>
                  <a:pt x="205517" y="0"/>
                  <a:pt x="162655" y="0"/>
                </a:cubicBezTo>
                <a:cubicBezTo>
                  <a:pt x="119793" y="0"/>
                  <a:pt x="-10912" y="25929"/>
                  <a:pt x="730" y="285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BC2589A8-B892-8192-5E77-FA24E881B8D8}"/>
              </a:ext>
            </a:extLst>
          </p:cNvPr>
          <p:cNvSpPr/>
          <p:nvPr/>
        </p:nvSpPr>
        <p:spPr>
          <a:xfrm>
            <a:off x="11918886" y="2904884"/>
            <a:ext cx="140059" cy="249203"/>
          </a:xfrm>
          <a:custGeom>
            <a:avLst/>
            <a:gdLst>
              <a:gd name="connsiteX0" fmla="*/ 64 w 140059"/>
              <a:gd name="connsiteY0" fmla="*/ 60566 h 249203"/>
              <a:gd name="connsiteX1" fmla="*/ 92139 w 140059"/>
              <a:gd name="connsiteY1" fmla="*/ 171691 h 249203"/>
              <a:gd name="connsiteX2" fmla="*/ 92139 w 140059"/>
              <a:gd name="connsiteY2" fmla="*/ 89141 h 249203"/>
              <a:gd name="connsiteX3" fmla="*/ 139764 w 140059"/>
              <a:gd name="connsiteY3" fmla="*/ 247891 h 249203"/>
              <a:gd name="connsiteX4" fmla="*/ 111189 w 140059"/>
              <a:gd name="connsiteY4" fmla="*/ 155816 h 249203"/>
              <a:gd name="connsiteX5" fmla="*/ 88964 w 140059"/>
              <a:gd name="connsiteY5" fmla="*/ 241 h 249203"/>
              <a:gd name="connsiteX6" fmla="*/ 108014 w 140059"/>
              <a:gd name="connsiteY6" fmla="*/ 193916 h 249203"/>
              <a:gd name="connsiteX7" fmla="*/ 64 w 140059"/>
              <a:gd name="connsiteY7" fmla="*/ 60566 h 24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059" h="249203">
                <a:moveTo>
                  <a:pt x="64" y="60566"/>
                </a:moveTo>
                <a:cubicBezTo>
                  <a:pt x="-2582" y="56862"/>
                  <a:pt x="76793" y="166928"/>
                  <a:pt x="92139" y="171691"/>
                </a:cubicBezTo>
                <a:cubicBezTo>
                  <a:pt x="107485" y="176454"/>
                  <a:pt x="84202" y="76441"/>
                  <a:pt x="92139" y="89141"/>
                </a:cubicBezTo>
                <a:cubicBezTo>
                  <a:pt x="100076" y="101841"/>
                  <a:pt x="136589" y="236778"/>
                  <a:pt x="139764" y="247891"/>
                </a:cubicBezTo>
                <a:cubicBezTo>
                  <a:pt x="142939" y="259004"/>
                  <a:pt x="119656" y="197091"/>
                  <a:pt x="111189" y="155816"/>
                </a:cubicBezTo>
                <a:cubicBezTo>
                  <a:pt x="102722" y="114541"/>
                  <a:pt x="89493" y="-6109"/>
                  <a:pt x="88964" y="241"/>
                </a:cubicBezTo>
                <a:cubicBezTo>
                  <a:pt x="88435" y="6591"/>
                  <a:pt x="117539" y="178570"/>
                  <a:pt x="108014" y="193916"/>
                </a:cubicBezTo>
                <a:cubicBezTo>
                  <a:pt x="98489" y="209262"/>
                  <a:pt x="2710" y="64270"/>
                  <a:pt x="64" y="605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853924E0-2189-BB02-F85F-8F3921E909FC}"/>
              </a:ext>
            </a:extLst>
          </p:cNvPr>
          <p:cNvSpPr/>
          <p:nvPr/>
        </p:nvSpPr>
        <p:spPr>
          <a:xfrm>
            <a:off x="11983251" y="3012862"/>
            <a:ext cx="221397" cy="297080"/>
          </a:xfrm>
          <a:custGeom>
            <a:avLst/>
            <a:gdLst>
              <a:gd name="connsiteX0" fmla="*/ 59524 w 221397"/>
              <a:gd name="connsiteY0" fmla="*/ 213 h 297080"/>
              <a:gd name="connsiteX1" fmla="*/ 62699 w 221397"/>
              <a:gd name="connsiteY1" fmla="*/ 117688 h 297080"/>
              <a:gd name="connsiteX2" fmla="*/ 78574 w 221397"/>
              <a:gd name="connsiteY2" fmla="*/ 168488 h 297080"/>
              <a:gd name="connsiteX3" fmla="*/ 49999 w 221397"/>
              <a:gd name="connsiteY3" fmla="*/ 127213 h 297080"/>
              <a:gd name="connsiteX4" fmla="*/ 138899 w 221397"/>
              <a:gd name="connsiteY4" fmla="*/ 193888 h 297080"/>
              <a:gd name="connsiteX5" fmla="*/ 145249 w 221397"/>
              <a:gd name="connsiteY5" fmla="*/ 228813 h 297080"/>
              <a:gd name="connsiteX6" fmla="*/ 49999 w 221397"/>
              <a:gd name="connsiteY6" fmla="*/ 289138 h 297080"/>
              <a:gd name="connsiteX7" fmla="*/ 8724 w 221397"/>
              <a:gd name="connsiteY7" fmla="*/ 289138 h 297080"/>
              <a:gd name="connsiteX8" fmla="*/ 218274 w 221397"/>
              <a:gd name="connsiteY8" fmla="*/ 222463 h 297080"/>
              <a:gd name="connsiteX9" fmla="*/ 129374 w 221397"/>
              <a:gd name="connsiteY9" fmla="*/ 187538 h 297080"/>
              <a:gd name="connsiteX10" fmla="*/ 59524 w 221397"/>
              <a:gd name="connsiteY10" fmla="*/ 149438 h 297080"/>
              <a:gd name="connsiteX11" fmla="*/ 59524 w 221397"/>
              <a:gd name="connsiteY11" fmla="*/ 213 h 29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397" h="297080">
                <a:moveTo>
                  <a:pt x="59524" y="213"/>
                </a:moveTo>
                <a:cubicBezTo>
                  <a:pt x="60053" y="-5079"/>
                  <a:pt x="59524" y="89642"/>
                  <a:pt x="62699" y="117688"/>
                </a:cubicBezTo>
                <a:cubicBezTo>
                  <a:pt x="65874" y="145734"/>
                  <a:pt x="80691" y="166900"/>
                  <a:pt x="78574" y="168488"/>
                </a:cubicBezTo>
                <a:cubicBezTo>
                  <a:pt x="76457" y="170076"/>
                  <a:pt x="39945" y="122980"/>
                  <a:pt x="49999" y="127213"/>
                </a:cubicBezTo>
                <a:cubicBezTo>
                  <a:pt x="60053" y="131446"/>
                  <a:pt x="123024" y="176955"/>
                  <a:pt x="138899" y="193888"/>
                </a:cubicBezTo>
                <a:cubicBezTo>
                  <a:pt x="154774" y="210821"/>
                  <a:pt x="160066" y="212938"/>
                  <a:pt x="145249" y="228813"/>
                </a:cubicBezTo>
                <a:cubicBezTo>
                  <a:pt x="130432" y="244688"/>
                  <a:pt x="72753" y="279084"/>
                  <a:pt x="49999" y="289138"/>
                </a:cubicBezTo>
                <a:cubicBezTo>
                  <a:pt x="27245" y="299192"/>
                  <a:pt x="-19322" y="300251"/>
                  <a:pt x="8724" y="289138"/>
                </a:cubicBezTo>
                <a:cubicBezTo>
                  <a:pt x="36770" y="278026"/>
                  <a:pt x="198166" y="239396"/>
                  <a:pt x="218274" y="222463"/>
                </a:cubicBezTo>
                <a:cubicBezTo>
                  <a:pt x="238382" y="205530"/>
                  <a:pt x="155832" y="199709"/>
                  <a:pt x="129374" y="187538"/>
                </a:cubicBezTo>
                <a:cubicBezTo>
                  <a:pt x="102916" y="175367"/>
                  <a:pt x="70637" y="177484"/>
                  <a:pt x="59524" y="149438"/>
                </a:cubicBezTo>
                <a:cubicBezTo>
                  <a:pt x="48411" y="121392"/>
                  <a:pt x="58995" y="5505"/>
                  <a:pt x="59524" y="21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1778F1B7-AC65-B8B5-2C4E-B66D9AF3C5C3}"/>
              </a:ext>
            </a:extLst>
          </p:cNvPr>
          <p:cNvSpPr/>
          <p:nvPr/>
        </p:nvSpPr>
        <p:spPr>
          <a:xfrm>
            <a:off x="11378990" y="2713426"/>
            <a:ext cx="246272" cy="115699"/>
          </a:xfrm>
          <a:custGeom>
            <a:avLst/>
            <a:gdLst>
              <a:gd name="connsiteX0" fmla="*/ 244685 w 246272"/>
              <a:gd name="connsiteY0" fmla="*/ 1199 h 115699"/>
              <a:gd name="connsiteX1" fmla="*/ 181185 w 246272"/>
              <a:gd name="connsiteY1" fmla="*/ 45649 h 115699"/>
              <a:gd name="connsiteX2" fmla="*/ 127210 w 246272"/>
              <a:gd name="connsiteY2" fmla="*/ 115499 h 115699"/>
              <a:gd name="connsiteX3" fmla="*/ 178010 w 246272"/>
              <a:gd name="connsiteY3" fmla="*/ 67874 h 115699"/>
              <a:gd name="connsiteX4" fmla="*/ 127210 w 246272"/>
              <a:gd name="connsiteY4" fmla="*/ 99624 h 115699"/>
              <a:gd name="connsiteX5" fmla="*/ 210 w 246272"/>
              <a:gd name="connsiteY5" fmla="*/ 112324 h 115699"/>
              <a:gd name="connsiteX6" fmla="*/ 98635 w 246272"/>
              <a:gd name="connsiteY6" fmla="*/ 105974 h 115699"/>
              <a:gd name="connsiteX7" fmla="*/ 155785 w 246272"/>
              <a:gd name="connsiteY7" fmla="*/ 51999 h 115699"/>
              <a:gd name="connsiteX8" fmla="*/ 111335 w 246272"/>
              <a:gd name="connsiteY8" fmla="*/ 93274 h 115699"/>
              <a:gd name="connsiteX9" fmla="*/ 244685 w 246272"/>
              <a:gd name="connsiteY9" fmla="*/ 1199 h 11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72" h="115699">
                <a:moveTo>
                  <a:pt x="244685" y="1199"/>
                </a:moveTo>
                <a:cubicBezTo>
                  <a:pt x="256327" y="-6739"/>
                  <a:pt x="200764" y="26599"/>
                  <a:pt x="181185" y="45649"/>
                </a:cubicBezTo>
                <a:cubicBezTo>
                  <a:pt x="161606" y="64699"/>
                  <a:pt x="127739" y="111795"/>
                  <a:pt x="127210" y="115499"/>
                </a:cubicBezTo>
                <a:cubicBezTo>
                  <a:pt x="126681" y="119203"/>
                  <a:pt x="178010" y="70520"/>
                  <a:pt x="178010" y="67874"/>
                </a:cubicBezTo>
                <a:cubicBezTo>
                  <a:pt x="178010" y="65228"/>
                  <a:pt x="156843" y="92216"/>
                  <a:pt x="127210" y="99624"/>
                </a:cubicBezTo>
                <a:cubicBezTo>
                  <a:pt x="97577" y="107032"/>
                  <a:pt x="4972" y="111266"/>
                  <a:pt x="210" y="112324"/>
                </a:cubicBezTo>
                <a:cubicBezTo>
                  <a:pt x="-4552" y="113382"/>
                  <a:pt x="72706" y="116028"/>
                  <a:pt x="98635" y="105974"/>
                </a:cubicBezTo>
                <a:cubicBezTo>
                  <a:pt x="124564" y="95920"/>
                  <a:pt x="153668" y="54116"/>
                  <a:pt x="155785" y="51999"/>
                </a:cubicBezTo>
                <a:cubicBezTo>
                  <a:pt x="157902" y="49882"/>
                  <a:pt x="97577" y="101741"/>
                  <a:pt x="111335" y="93274"/>
                </a:cubicBezTo>
                <a:cubicBezTo>
                  <a:pt x="125093" y="84807"/>
                  <a:pt x="233043" y="9137"/>
                  <a:pt x="244685" y="11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4F142635-63E1-F217-490A-93380F827300}"/>
              </a:ext>
            </a:extLst>
          </p:cNvPr>
          <p:cNvSpPr/>
          <p:nvPr/>
        </p:nvSpPr>
        <p:spPr>
          <a:xfrm>
            <a:off x="11521193" y="2704667"/>
            <a:ext cx="486663" cy="168714"/>
          </a:xfrm>
          <a:custGeom>
            <a:avLst/>
            <a:gdLst>
              <a:gd name="connsiteX0" fmla="*/ 882 w 486663"/>
              <a:gd name="connsiteY0" fmla="*/ 9958 h 168714"/>
              <a:gd name="connsiteX1" fmla="*/ 150107 w 486663"/>
              <a:gd name="connsiteY1" fmla="*/ 9958 h 168714"/>
              <a:gd name="connsiteX2" fmla="*/ 204082 w 486663"/>
              <a:gd name="connsiteY2" fmla="*/ 35358 h 168714"/>
              <a:gd name="connsiteX3" fmla="*/ 140582 w 486663"/>
              <a:gd name="connsiteY3" fmla="*/ 9958 h 168714"/>
              <a:gd name="connsiteX4" fmla="*/ 346957 w 486663"/>
              <a:gd name="connsiteY4" fmla="*/ 67108 h 168714"/>
              <a:gd name="connsiteX5" fmla="*/ 289807 w 486663"/>
              <a:gd name="connsiteY5" fmla="*/ 60758 h 168714"/>
              <a:gd name="connsiteX6" fmla="*/ 419982 w 486663"/>
              <a:gd name="connsiteY6" fmla="*/ 121083 h 168714"/>
              <a:gd name="connsiteX7" fmla="*/ 486657 w 486663"/>
              <a:gd name="connsiteY7" fmla="*/ 168708 h 168714"/>
              <a:gd name="connsiteX8" fmla="*/ 416807 w 486663"/>
              <a:gd name="connsiteY8" fmla="*/ 117908 h 168714"/>
              <a:gd name="connsiteX9" fmla="*/ 204082 w 486663"/>
              <a:gd name="connsiteY9" fmla="*/ 3608 h 168714"/>
              <a:gd name="connsiteX10" fmla="*/ 226307 w 486663"/>
              <a:gd name="connsiteY10" fmla="*/ 25833 h 168714"/>
              <a:gd name="connsiteX11" fmla="*/ 882 w 486663"/>
              <a:gd name="connsiteY11" fmla="*/ 9958 h 1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663" h="168714">
                <a:moveTo>
                  <a:pt x="882" y="9958"/>
                </a:moveTo>
                <a:cubicBezTo>
                  <a:pt x="-11818" y="7312"/>
                  <a:pt x="116240" y="5725"/>
                  <a:pt x="150107" y="9958"/>
                </a:cubicBezTo>
                <a:cubicBezTo>
                  <a:pt x="183974" y="14191"/>
                  <a:pt x="205669" y="35358"/>
                  <a:pt x="204082" y="35358"/>
                </a:cubicBezTo>
                <a:cubicBezTo>
                  <a:pt x="202495" y="35358"/>
                  <a:pt x="116769" y="4666"/>
                  <a:pt x="140582" y="9958"/>
                </a:cubicBezTo>
                <a:cubicBezTo>
                  <a:pt x="164395" y="15250"/>
                  <a:pt x="322086" y="58641"/>
                  <a:pt x="346957" y="67108"/>
                </a:cubicBezTo>
                <a:cubicBezTo>
                  <a:pt x="371828" y="75575"/>
                  <a:pt x="277636" y="51762"/>
                  <a:pt x="289807" y="60758"/>
                </a:cubicBezTo>
                <a:cubicBezTo>
                  <a:pt x="301978" y="69754"/>
                  <a:pt x="387174" y="103091"/>
                  <a:pt x="419982" y="121083"/>
                </a:cubicBezTo>
                <a:cubicBezTo>
                  <a:pt x="452790" y="139075"/>
                  <a:pt x="487186" y="169237"/>
                  <a:pt x="486657" y="168708"/>
                </a:cubicBezTo>
                <a:cubicBezTo>
                  <a:pt x="486128" y="168179"/>
                  <a:pt x="463903" y="145425"/>
                  <a:pt x="416807" y="117908"/>
                </a:cubicBezTo>
                <a:cubicBezTo>
                  <a:pt x="369711" y="90391"/>
                  <a:pt x="235832" y="18954"/>
                  <a:pt x="204082" y="3608"/>
                </a:cubicBezTo>
                <a:cubicBezTo>
                  <a:pt x="172332" y="-11738"/>
                  <a:pt x="254353" y="26891"/>
                  <a:pt x="226307" y="25833"/>
                </a:cubicBezTo>
                <a:cubicBezTo>
                  <a:pt x="198261" y="24775"/>
                  <a:pt x="13582" y="12604"/>
                  <a:pt x="882" y="99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1DE51E26-908B-138A-CCF7-1081D95A8314}"/>
              </a:ext>
            </a:extLst>
          </p:cNvPr>
          <p:cNvSpPr/>
          <p:nvPr/>
        </p:nvSpPr>
        <p:spPr>
          <a:xfrm>
            <a:off x="11569688" y="2746170"/>
            <a:ext cx="166010" cy="38436"/>
          </a:xfrm>
          <a:custGeom>
            <a:avLst/>
            <a:gdLst>
              <a:gd name="connsiteX0" fmla="*/ 12 w 166010"/>
              <a:gd name="connsiteY0" fmla="*/ 38305 h 38436"/>
              <a:gd name="connsiteX1" fmla="*/ 165112 w 166010"/>
              <a:gd name="connsiteY1" fmla="*/ 12905 h 38436"/>
              <a:gd name="connsiteX2" fmla="*/ 69862 w 166010"/>
              <a:gd name="connsiteY2" fmla="*/ 205 h 38436"/>
              <a:gd name="connsiteX3" fmla="*/ 155587 w 166010"/>
              <a:gd name="connsiteY3" fmla="*/ 22430 h 38436"/>
              <a:gd name="connsiteX4" fmla="*/ 12 w 166010"/>
              <a:gd name="connsiteY4" fmla="*/ 38305 h 3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0" h="38436">
                <a:moveTo>
                  <a:pt x="12" y="38305"/>
                </a:moveTo>
                <a:cubicBezTo>
                  <a:pt x="1599" y="36718"/>
                  <a:pt x="153470" y="19255"/>
                  <a:pt x="165112" y="12905"/>
                </a:cubicBezTo>
                <a:cubicBezTo>
                  <a:pt x="176754" y="6555"/>
                  <a:pt x="71449" y="-1382"/>
                  <a:pt x="69862" y="205"/>
                </a:cubicBezTo>
                <a:cubicBezTo>
                  <a:pt x="68275" y="1792"/>
                  <a:pt x="159820" y="18197"/>
                  <a:pt x="155587" y="22430"/>
                </a:cubicBezTo>
                <a:cubicBezTo>
                  <a:pt x="151354" y="26663"/>
                  <a:pt x="-1575" y="39892"/>
                  <a:pt x="12" y="383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7558C518-56BE-B835-A2AC-82A3FE75356A}"/>
              </a:ext>
            </a:extLst>
          </p:cNvPr>
          <p:cNvSpPr/>
          <p:nvPr/>
        </p:nvSpPr>
        <p:spPr>
          <a:xfrm>
            <a:off x="11864975" y="2835039"/>
            <a:ext cx="127168" cy="181241"/>
          </a:xfrm>
          <a:custGeom>
            <a:avLst/>
            <a:gdLst>
              <a:gd name="connsiteX0" fmla="*/ 0 w 127168"/>
              <a:gd name="connsiteY0" fmla="*/ 236 h 181241"/>
              <a:gd name="connsiteX1" fmla="*/ 95250 w 127168"/>
              <a:gd name="connsiteY1" fmla="*/ 85961 h 181241"/>
              <a:gd name="connsiteX2" fmla="*/ 127000 w 127168"/>
              <a:gd name="connsiteY2" fmla="*/ 181211 h 181241"/>
              <a:gd name="connsiteX3" fmla="*/ 107950 w 127168"/>
              <a:gd name="connsiteY3" fmla="*/ 95486 h 181241"/>
              <a:gd name="connsiteX4" fmla="*/ 111125 w 127168"/>
              <a:gd name="connsiteY4" fmla="*/ 22461 h 181241"/>
              <a:gd name="connsiteX5" fmla="*/ 114300 w 127168"/>
              <a:gd name="connsiteY5" fmla="*/ 79611 h 181241"/>
              <a:gd name="connsiteX6" fmla="*/ 95250 w 127168"/>
              <a:gd name="connsiteY6" fmla="*/ 60561 h 181241"/>
              <a:gd name="connsiteX7" fmla="*/ 0 w 127168"/>
              <a:gd name="connsiteY7" fmla="*/ 236 h 18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8" h="181241">
                <a:moveTo>
                  <a:pt x="0" y="236"/>
                </a:moveTo>
                <a:cubicBezTo>
                  <a:pt x="0" y="4469"/>
                  <a:pt x="74083" y="55799"/>
                  <a:pt x="95250" y="85961"/>
                </a:cubicBezTo>
                <a:cubicBezTo>
                  <a:pt x="116417" y="116123"/>
                  <a:pt x="124883" y="179623"/>
                  <a:pt x="127000" y="181211"/>
                </a:cubicBezTo>
                <a:cubicBezTo>
                  <a:pt x="129117" y="182799"/>
                  <a:pt x="110596" y="121944"/>
                  <a:pt x="107950" y="95486"/>
                </a:cubicBezTo>
                <a:cubicBezTo>
                  <a:pt x="105304" y="69028"/>
                  <a:pt x="110067" y="25107"/>
                  <a:pt x="111125" y="22461"/>
                </a:cubicBezTo>
                <a:cubicBezTo>
                  <a:pt x="112183" y="19815"/>
                  <a:pt x="114300" y="79611"/>
                  <a:pt x="114300" y="79611"/>
                </a:cubicBezTo>
                <a:cubicBezTo>
                  <a:pt x="111654" y="85961"/>
                  <a:pt x="110596" y="71144"/>
                  <a:pt x="95250" y="60561"/>
                </a:cubicBezTo>
                <a:cubicBezTo>
                  <a:pt x="79904" y="49978"/>
                  <a:pt x="0" y="-3997"/>
                  <a:pt x="0" y="2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929ED244-0B0E-A30F-87B7-2E6F7BBB64E2}"/>
              </a:ext>
            </a:extLst>
          </p:cNvPr>
          <p:cNvSpPr/>
          <p:nvPr/>
        </p:nvSpPr>
        <p:spPr>
          <a:xfrm>
            <a:off x="11144961" y="1488808"/>
            <a:ext cx="174923" cy="334468"/>
          </a:xfrm>
          <a:custGeom>
            <a:avLst/>
            <a:gdLst>
              <a:gd name="connsiteX0" fmla="*/ 85014 w 174923"/>
              <a:gd name="connsiteY0" fmla="*/ 267 h 334468"/>
              <a:gd name="connsiteX1" fmla="*/ 21514 w 174923"/>
              <a:gd name="connsiteY1" fmla="*/ 98692 h 334468"/>
              <a:gd name="connsiteX2" fmla="*/ 24689 w 174923"/>
              <a:gd name="connsiteY2" fmla="*/ 174892 h 334468"/>
              <a:gd name="connsiteX3" fmla="*/ 24689 w 174923"/>
              <a:gd name="connsiteY3" fmla="*/ 133617 h 334468"/>
              <a:gd name="connsiteX4" fmla="*/ 50089 w 174923"/>
              <a:gd name="connsiteY4" fmla="*/ 200292 h 334468"/>
              <a:gd name="connsiteX5" fmla="*/ 75489 w 174923"/>
              <a:gd name="connsiteY5" fmla="*/ 235217 h 334468"/>
              <a:gd name="connsiteX6" fmla="*/ 173914 w 174923"/>
              <a:gd name="connsiteY6" fmla="*/ 333642 h 334468"/>
              <a:gd name="connsiteX7" fmla="*/ 119939 w 174923"/>
              <a:gd name="connsiteY7" fmla="*/ 276492 h 334468"/>
              <a:gd name="connsiteX8" fmla="*/ 15164 w 174923"/>
              <a:gd name="connsiteY8" fmla="*/ 174892 h 334468"/>
              <a:gd name="connsiteX9" fmla="*/ 18339 w 174923"/>
              <a:gd name="connsiteY9" fmla="*/ 89167 h 334468"/>
              <a:gd name="connsiteX10" fmla="*/ 2464 w 174923"/>
              <a:gd name="connsiteY10" fmla="*/ 130442 h 334468"/>
              <a:gd name="connsiteX11" fmla="*/ 85014 w 174923"/>
              <a:gd name="connsiteY11" fmla="*/ 267 h 3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923" h="334468">
                <a:moveTo>
                  <a:pt x="85014" y="267"/>
                </a:moveTo>
                <a:cubicBezTo>
                  <a:pt x="88189" y="-5025"/>
                  <a:pt x="31568" y="69588"/>
                  <a:pt x="21514" y="98692"/>
                </a:cubicBezTo>
                <a:cubicBezTo>
                  <a:pt x="11460" y="127796"/>
                  <a:pt x="24160" y="169071"/>
                  <a:pt x="24689" y="174892"/>
                </a:cubicBezTo>
                <a:cubicBezTo>
                  <a:pt x="25218" y="180713"/>
                  <a:pt x="20456" y="129384"/>
                  <a:pt x="24689" y="133617"/>
                </a:cubicBezTo>
                <a:cubicBezTo>
                  <a:pt x="28922" y="137850"/>
                  <a:pt x="41622" y="183359"/>
                  <a:pt x="50089" y="200292"/>
                </a:cubicBezTo>
                <a:cubicBezTo>
                  <a:pt x="58556" y="217225"/>
                  <a:pt x="54852" y="212992"/>
                  <a:pt x="75489" y="235217"/>
                </a:cubicBezTo>
                <a:cubicBezTo>
                  <a:pt x="96126" y="257442"/>
                  <a:pt x="166506" y="326763"/>
                  <a:pt x="173914" y="333642"/>
                </a:cubicBezTo>
                <a:cubicBezTo>
                  <a:pt x="181322" y="340521"/>
                  <a:pt x="146397" y="302950"/>
                  <a:pt x="119939" y="276492"/>
                </a:cubicBezTo>
                <a:cubicBezTo>
                  <a:pt x="93481" y="250034"/>
                  <a:pt x="32097" y="206113"/>
                  <a:pt x="15164" y="174892"/>
                </a:cubicBezTo>
                <a:cubicBezTo>
                  <a:pt x="-1769" y="143671"/>
                  <a:pt x="20456" y="96575"/>
                  <a:pt x="18339" y="89167"/>
                </a:cubicBezTo>
                <a:cubicBezTo>
                  <a:pt x="16222" y="81759"/>
                  <a:pt x="-7590" y="144200"/>
                  <a:pt x="2464" y="130442"/>
                </a:cubicBezTo>
                <a:cubicBezTo>
                  <a:pt x="12518" y="116684"/>
                  <a:pt x="81839" y="5559"/>
                  <a:pt x="85014" y="2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F67D4CA3-2FAC-1117-8A28-E7435596BD25}"/>
              </a:ext>
            </a:extLst>
          </p:cNvPr>
          <p:cNvSpPr/>
          <p:nvPr/>
        </p:nvSpPr>
        <p:spPr>
          <a:xfrm>
            <a:off x="11191738" y="1707088"/>
            <a:ext cx="238927" cy="341013"/>
          </a:xfrm>
          <a:custGeom>
            <a:avLst/>
            <a:gdLst>
              <a:gd name="connsiteX0" fmla="*/ 137 w 238927"/>
              <a:gd name="connsiteY0" fmla="*/ 1062 h 341013"/>
              <a:gd name="connsiteX1" fmla="*/ 136662 w 238927"/>
              <a:gd name="connsiteY1" fmla="*/ 137587 h 341013"/>
              <a:gd name="connsiteX2" fmla="*/ 130312 w 238927"/>
              <a:gd name="connsiteY2" fmla="*/ 109012 h 341013"/>
              <a:gd name="connsiteX3" fmla="*/ 168412 w 238927"/>
              <a:gd name="connsiteY3" fmla="*/ 210612 h 341013"/>
              <a:gd name="connsiteX4" fmla="*/ 238262 w 238927"/>
              <a:gd name="connsiteY4" fmla="*/ 340787 h 341013"/>
              <a:gd name="connsiteX5" fmla="*/ 200162 w 238927"/>
              <a:gd name="connsiteY5" fmla="*/ 239187 h 341013"/>
              <a:gd name="connsiteX6" fmla="*/ 143012 w 238927"/>
              <a:gd name="connsiteY6" fmla="*/ 131237 h 341013"/>
              <a:gd name="connsiteX7" fmla="*/ 111262 w 238927"/>
              <a:gd name="connsiteY7" fmla="*/ 77262 h 341013"/>
              <a:gd name="connsiteX8" fmla="*/ 137 w 238927"/>
              <a:gd name="connsiteY8" fmla="*/ 1062 h 34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7" h="341013">
                <a:moveTo>
                  <a:pt x="137" y="1062"/>
                </a:moveTo>
                <a:cubicBezTo>
                  <a:pt x="4370" y="11116"/>
                  <a:pt x="114966" y="119595"/>
                  <a:pt x="136662" y="137587"/>
                </a:cubicBezTo>
                <a:cubicBezTo>
                  <a:pt x="158358" y="155579"/>
                  <a:pt x="125020" y="96841"/>
                  <a:pt x="130312" y="109012"/>
                </a:cubicBezTo>
                <a:cubicBezTo>
                  <a:pt x="135604" y="121183"/>
                  <a:pt x="150420" y="171983"/>
                  <a:pt x="168412" y="210612"/>
                </a:cubicBezTo>
                <a:cubicBezTo>
                  <a:pt x="186404" y="249241"/>
                  <a:pt x="232970" y="336025"/>
                  <a:pt x="238262" y="340787"/>
                </a:cubicBezTo>
                <a:cubicBezTo>
                  <a:pt x="243554" y="345550"/>
                  <a:pt x="216037" y="274112"/>
                  <a:pt x="200162" y="239187"/>
                </a:cubicBezTo>
                <a:cubicBezTo>
                  <a:pt x="184287" y="204262"/>
                  <a:pt x="157829" y="158225"/>
                  <a:pt x="143012" y="131237"/>
                </a:cubicBezTo>
                <a:cubicBezTo>
                  <a:pt x="128195" y="104249"/>
                  <a:pt x="131899" y="99487"/>
                  <a:pt x="111262" y="77262"/>
                </a:cubicBezTo>
                <a:cubicBezTo>
                  <a:pt x="90625" y="55037"/>
                  <a:pt x="-4096" y="-8992"/>
                  <a:pt x="137" y="10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F209F8E7-EC75-75D4-206A-C56245976611}"/>
              </a:ext>
            </a:extLst>
          </p:cNvPr>
          <p:cNvSpPr/>
          <p:nvPr/>
        </p:nvSpPr>
        <p:spPr>
          <a:xfrm>
            <a:off x="11184451" y="1506754"/>
            <a:ext cx="140799" cy="256385"/>
          </a:xfrm>
          <a:custGeom>
            <a:avLst/>
            <a:gdLst>
              <a:gd name="connsiteX0" fmla="*/ 109024 w 140799"/>
              <a:gd name="connsiteY0" fmla="*/ 1371 h 256385"/>
              <a:gd name="connsiteX1" fmla="*/ 29649 w 140799"/>
              <a:gd name="connsiteY1" fmla="*/ 58521 h 256385"/>
              <a:gd name="connsiteX2" fmla="*/ 26474 w 140799"/>
              <a:gd name="connsiteY2" fmla="*/ 147421 h 256385"/>
              <a:gd name="connsiteX3" fmla="*/ 20124 w 140799"/>
              <a:gd name="connsiteY3" fmla="*/ 112496 h 256385"/>
              <a:gd name="connsiteX4" fmla="*/ 48699 w 140799"/>
              <a:gd name="connsiteY4" fmla="*/ 217271 h 256385"/>
              <a:gd name="connsiteX5" fmla="*/ 140774 w 140799"/>
              <a:gd name="connsiteY5" fmla="*/ 255371 h 256385"/>
              <a:gd name="connsiteX6" fmla="*/ 39174 w 140799"/>
              <a:gd name="connsiteY6" fmla="*/ 182346 h 256385"/>
              <a:gd name="connsiteX7" fmla="*/ 13774 w 140799"/>
              <a:gd name="connsiteY7" fmla="*/ 102971 h 256385"/>
              <a:gd name="connsiteX8" fmla="*/ 4249 w 140799"/>
              <a:gd name="connsiteY8" fmla="*/ 115671 h 256385"/>
              <a:gd name="connsiteX9" fmla="*/ 109024 w 140799"/>
              <a:gd name="connsiteY9" fmla="*/ 1371 h 25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799" h="256385">
                <a:moveTo>
                  <a:pt x="109024" y="1371"/>
                </a:moveTo>
                <a:cubicBezTo>
                  <a:pt x="113257" y="-8154"/>
                  <a:pt x="43407" y="34179"/>
                  <a:pt x="29649" y="58521"/>
                </a:cubicBezTo>
                <a:cubicBezTo>
                  <a:pt x="15891" y="82863"/>
                  <a:pt x="28061" y="138425"/>
                  <a:pt x="26474" y="147421"/>
                </a:cubicBezTo>
                <a:cubicBezTo>
                  <a:pt x="24887" y="156417"/>
                  <a:pt x="16420" y="100854"/>
                  <a:pt x="20124" y="112496"/>
                </a:cubicBezTo>
                <a:cubicBezTo>
                  <a:pt x="23828" y="124138"/>
                  <a:pt x="28591" y="193459"/>
                  <a:pt x="48699" y="217271"/>
                </a:cubicBezTo>
                <a:cubicBezTo>
                  <a:pt x="68807" y="241083"/>
                  <a:pt x="142362" y="261192"/>
                  <a:pt x="140774" y="255371"/>
                </a:cubicBezTo>
                <a:cubicBezTo>
                  <a:pt x="139187" y="249550"/>
                  <a:pt x="60341" y="207746"/>
                  <a:pt x="39174" y="182346"/>
                </a:cubicBezTo>
                <a:cubicBezTo>
                  <a:pt x="18007" y="156946"/>
                  <a:pt x="13774" y="102971"/>
                  <a:pt x="13774" y="102971"/>
                </a:cubicBezTo>
                <a:cubicBezTo>
                  <a:pt x="7953" y="91859"/>
                  <a:pt x="-7393" y="129958"/>
                  <a:pt x="4249" y="115671"/>
                </a:cubicBezTo>
                <a:cubicBezTo>
                  <a:pt x="15891" y="101384"/>
                  <a:pt x="104791" y="10896"/>
                  <a:pt x="109024" y="13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06351EEA-0DC6-7974-6789-B54ACEAB16CB}"/>
              </a:ext>
            </a:extLst>
          </p:cNvPr>
          <p:cNvSpPr/>
          <p:nvPr/>
        </p:nvSpPr>
        <p:spPr>
          <a:xfrm>
            <a:off x="11287018" y="1568361"/>
            <a:ext cx="344536" cy="130674"/>
          </a:xfrm>
          <a:custGeom>
            <a:avLst/>
            <a:gdLst>
              <a:gd name="connsiteX0" fmla="*/ 107 w 344536"/>
              <a:gd name="connsiteY0" fmla="*/ 89 h 130674"/>
              <a:gd name="connsiteX1" fmla="*/ 120757 w 344536"/>
              <a:gd name="connsiteY1" fmla="*/ 108039 h 130674"/>
              <a:gd name="connsiteX2" fmla="*/ 54082 w 344536"/>
              <a:gd name="connsiteY2" fmla="*/ 73114 h 130674"/>
              <a:gd name="connsiteX3" fmla="*/ 184257 w 344536"/>
              <a:gd name="connsiteY3" fmla="*/ 73114 h 130674"/>
              <a:gd name="connsiteX4" fmla="*/ 120757 w 344536"/>
              <a:gd name="connsiteY4" fmla="*/ 95339 h 130674"/>
              <a:gd name="connsiteX5" fmla="*/ 343007 w 344536"/>
              <a:gd name="connsiteY5" fmla="*/ 130264 h 130674"/>
              <a:gd name="connsiteX6" fmla="*/ 212832 w 344536"/>
              <a:gd name="connsiteY6" fmla="*/ 111214 h 130674"/>
              <a:gd name="connsiteX7" fmla="*/ 95357 w 344536"/>
              <a:gd name="connsiteY7" fmla="*/ 63589 h 130674"/>
              <a:gd name="connsiteX8" fmla="*/ 98532 w 344536"/>
              <a:gd name="connsiteY8" fmla="*/ 88989 h 130674"/>
              <a:gd name="connsiteX9" fmla="*/ 107 w 344536"/>
              <a:gd name="connsiteY9" fmla="*/ 89 h 13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536" h="130674">
                <a:moveTo>
                  <a:pt x="107" y="89"/>
                </a:moveTo>
                <a:cubicBezTo>
                  <a:pt x="3811" y="3264"/>
                  <a:pt x="111761" y="95868"/>
                  <a:pt x="120757" y="108039"/>
                </a:cubicBezTo>
                <a:cubicBezTo>
                  <a:pt x="129753" y="120210"/>
                  <a:pt x="43499" y="78935"/>
                  <a:pt x="54082" y="73114"/>
                </a:cubicBezTo>
                <a:cubicBezTo>
                  <a:pt x="64665" y="67293"/>
                  <a:pt x="173145" y="69410"/>
                  <a:pt x="184257" y="73114"/>
                </a:cubicBezTo>
                <a:cubicBezTo>
                  <a:pt x="195369" y="76818"/>
                  <a:pt x="94299" y="85814"/>
                  <a:pt x="120757" y="95339"/>
                </a:cubicBezTo>
                <a:cubicBezTo>
                  <a:pt x="147215" y="104864"/>
                  <a:pt x="327661" y="127618"/>
                  <a:pt x="343007" y="130264"/>
                </a:cubicBezTo>
                <a:cubicBezTo>
                  <a:pt x="358353" y="132910"/>
                  <a:pt x="254107" y="122326"/>
                  <a:pt x="212832" y="111214"/>
                </a:cubicBezTo>
                <a:cubicBezTo>
                  <a:pt x="171557" y="100102"/>
                  <a:pt x="114407" y="67293"/>
                  <a:pt x="95357" y="63589"/>
                </a:cubicBezTo>
                <a:cubicBezTo>
                  <a:pt x="76307" y="59885"/>
                  <a:pt x="107528" y="98514"/>
                  <a:pt x="98532" y="88989"/>
                </a:cubicBezTo>
                <a:cubicBezTo>
                  <a:pt x="89536" y="79464"/>
                  <a:pt x="-3597" y="-3086"/>
                  <a:pt x="107" y="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6FBB8DC8-5342-8F53-A99C-CB1565BF10EA}"/>
              </a:ext>
            </a:extLst>
          </p:cNvPr>
          <p:cNvSpPr/>
          <p:nvPr/>
        </p:nvSpPr>
        <p:spPr>
          <a:xfrm>
            <a:off x="11216061" y="1459178"/>
            <a:ext cx="645753" cy="532047"/>
          </a:xfrm>
          <a:custGeom>
            <a:avLst/>
            <a:gdLst>
              <a:gd name="connsiteX0" fmla="*/ 1214 w 645753"/>
              <a:gd name="connsiteY0" fmla="*/ 1322 h 532047"/>
              <a:gd name="connsiteX1" fmla="*/ 242514 w 645753"/>
              <a:gd name="connsiteY1" fmla="*/ 109272 h 532047"/>
              <a:gd name="connsiteX2" fmla="*/ 232989 w 645753"/>
              <a:gd name="connsiteY2" fmla="*/ 93397 h 532047"/>
              <a:gd name="connsiteX3" fmla="*/ 382214 w 645753"/>
              <a:gd name="connsiteY3" fmla="*/ 204522 h 532047"/>
              <a:gd name="connsiteX4" fmla="*/ 366339 w 645753"/>
              <a:gd name="connsiteY4" fmla="*/ 160072 h 532047"/>
              <a:gd name="connsiteX5" fmla="*/ 480639 w 645753"/>
              <a:gd name="connsiteY5" fmla="*/ 293422 h 532047"/>
              <a:gd name="connsiteX6" fmla="*/ 550489 w 645753"/>
              <a:gd name="connsiteY6" fmla="*/ 366447 h 532047"/>
              <a:gd name="connsiteX7" fmla="*/ 585414 w 645753"/>
              <a:gd name="connsiteY7" fmla="*/ 429947 h 532047"/>
              <a:gd name="connsiteX8" fmla="*/ 645739 w 645753"/>
              <a:gd name="connsiteY8" fmla="*/ 531547 h 532047"/>
              <a:gd name="connsiteX9" fmla="*/ 588589 w 645753"/>
              <a:gd name="connsiteY9" fmla="*/ 458522 h 532047"/>
              <a:gd name="connsiteX10" fmla="*/ 385389 w 645753"/>
              <a:gd name="connsiteY10" fmla="*/ 242622 h 532047"/>
              <a:gd name="connsiteX11" fmla="*/ 439364 w 645753"/>
              <a:gd name="connsiteY11" fmla="*/ 318822 h 532047"/>
              <a:gd name="connsiteX12" fmla="*/ 369514 w 645753"/>
              <a:gd name="connsiteY12" fmla="*/ 201347 h 532047"/>
              <a:gd name="connsiteX13" fmla="*/ 1214 w 645753"/>
              <a:gd name="connsiteY13" fmla="*/ 1322 h 53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5753" h="532047">
                <a:moveTo>
                  <a:pt x="1214" y="1322"/>
                </a:moveTo>
                <a:cubicBezTo>
                  <a:pt x="-19953" y="-14024"/>
                  <a:pt x="242514" y="109272"/>
                  <a:pt x="242514" y="109272"/>
                </a:cubicBezTo>
                <a:cubicBezTo>
                  <a:pt x="281143" y="124618"/>
                  <a:pt x="209706" y="77522"/>
                  <a:pt x="232989" y="93397"/>
                </a:cubicBezTo>
                <a:cubicBezTo>
                  <a:pt x="256272" y="109272"/>
                  <a:pt x="359989" y="193410"/>
                  <a:pt x="382214" y="204522"/>
                </a:cubicBezTo>
                <a:cubicBezTo>
                  <a:pt x="404439" y="215634"/>
                  <a:pt x="349935" y="145255"/>
                  <a:pt x="366339" y="160072"/>
                </a:cubicBezTo>
                <a:cubicBezTo>
                  <a:pt x="382743" y="174889"/>
                  <a:pt x="449947" y="259026"/>
                  <a:pt x="480639" y="293422"/>
                </a:cubicBezTo>
                <a:cubicBezTo>
                  <a:pt x="511331" y="327818"/>
                  <a:pt x="533027" y="343693"/>
                  <a:pt x="550489" y="366447"/>
                </a:cubicBezTo>
                <a:cubicBezTo>
                  <a:pt x="567952" y="389201"/>
                  <a:pt x="569539" y="402430"/>
                  <a:pt x="585414" y="429947"/>
                </a:cubicBezTo>
                <a:cubicBezTo>
                  <a:pt x="601289" y="457464"/>
                  <a:pt x="645210" y="526785"/>
                  <a:pt x="645739" y="531547"/>
                </a:cubicBezTo>
                <a:cubicBezTo>
                  <a:pt x="646268" y="536310"/>
                  <a:pt x="631981" y="506676"/>
                  <a:pt x="588589" y="458522"/>
                </a:cubicBezTo>
                <a:cubicBezTo>
                  <a:pt x="545197" y="410368"/>
                  <a:pt x="410260" y="265905"/>
                  <a:pt x="385389" y="242622"/>
                </a:cubicBezTo>
                <a:cubicBezTo>
                  <a:pt x="360518" y="219339"/>
                  <a:pt x="442010" y="325701"/>
                  <a:pt x="439364" y="318822"/>
                </a:cubicBezTo>
                <a:cubicBezTo>
                  <a:pt x="436718" y="311943"/>
                  <a:pt x="438835" y="250559"/>
                  <a:pt x="369514" y="201347"/>
                </a:cubicBezTo>
                <a:cubicBezTo>
                  <a:pt x="300193" y="152135"/>
                  <a:pt x="22381" y="16668"/>
                  <a:pt x="1214" y="13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A81BCB8D-2838-A7F4-92F4-07A729AB6C92}"/>
              </a:ext>
            </a:extLst>
          </p:cNvPr>
          <p:cNvSpPr/>
          <p:nvPr/>
        </p:nvSpPr>
        <p:spPr>
          <a:xfrm>
            <a:off x="11429969" y="1951526"/>
            <a:ext cx="15928" cy="633204"/>
          </a:xfrm>
          <a:custGeom>
            <a:avLst/>
            <a:gdLst>
              <a:gd name="connsiteX0" fmla="*/ 6381 w 15928"/>
              <a:gd name="connsiteY0" fmla="*/ 1099 h 633204"/>
              <a:gd name="connsiteX1" fmla="*/ 31 w 15928"/>
              <a:gd name="connsiteY1" fmla="*/ 216999 h 633204"/>
              <a:gd name="connsiteX2" fmla="*/ 9556 w 15928"/>
              <a:gd name="connsiteY2" fmla="*/ 153499 h 633204"/>
              <a:gd name="connsiteX3" fmla="*/ 6381 w 15928"/>
              <a:gd name="connsiteY3" fmla="*/ 375749 h 633204"/>
              <a:gd name="connsiteX4" fmla="*/ 15906 w 15928"/>
              <a:gd name="connsiteY4" fmla="*/ 632924 h 633204"/>
              <a:gd name="connsiteX5" fmla="*/ 3206 w 15928"/>
              <a:gd name="connsiteY5" fmla="*/ 324949 h 633204"/>
              <a:gd name="connsiteX6" fmla="*/ 6381 w 15928"/>
              <a:gd name="connsiteY6" fmla="*/ 1099 h 63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8" h="633204">
                <a:moveTo>
                  <a:pt x="6381" y="1099"/>
                </a:moveTo>
                <a:cubicBezTo>
                  <a:pt x="5852" y="-16893"/>
                  <a:pt x="-498" y="191599"/>
                  <a:pt x="31" y="216999"/>
                </a:cubicBezTo>
                <a:cubicBezTo>
                  <a:pt x="560" y="242399"/>
                  <a:pt x="8498" y="127041"/>
                  <a:pt x="9556" y="153499"/>
                </a:cubicBezTo>
                <a:cubicBezTo>
                  <a:pt x="10614" y="179957"/>
                  <a:pt x="5323" y="295845"/>
                  <a:pt x="6381" y="375749"/>
                </a:cubicBezTo>
                <a:cubicBezTo>
                  <a:pt x="7439" y="455653"/>
                  <a:pt x="16435" y="641391"/>
                  <a:pt x="15906" y="632924"/>
                </a:cubicBezTo>
                <a:cubicBezTo>
                  <a:pt x="15377" y="624457"/>
                  <a:pt x="6381" y="422316"/>
                  <a:pt x="3206" y="324949"/>
                </a:cubicBezTo>
                <a:cubicBezTo>
                  <a:pt x="31" y="227582"/>
                  <a:pt x="6910" y="19091"/>
                  <a:pt x="6381" y="10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51190EEC-1727-39F4-3A47-727E18C4F677}"/>
              </a:ext>
            </a:extLst>
          </p:cNvPr>
          <p:cNvSpPr/>
          <p:nvPr/>
        </p:nvSpPr>
        <p:spPr>
          <a:xfrm>
            <a:off x="11407481" y="1941460"/>
            <a:ext cx="38662" cy="329702"/>
          </a:xfrm>
          <a:custGeom>
            <a:avLst/>
            <a:gdLst>
              <a:gd name="connsiteX0" fmla="*/ 19344 w 38662"/>
              <a:gd name="connsiteY0" fmla="*/ 1640 h 329702"/>
              <a:gd name="connsiteX1" fmla="*/ 294 w 38662"/>
              <a:gd name="connsiteY1" fmla="*/ 157215 h 329702"/>
              <a:gd name="connsiteX2" fmla="*/ 35219 w 38662"/>
              <a:gd name="connsiteY2" fmla="*/ 325490 h 329702"/>
              <a:gd name="connsiteX3" fmla="*/ 35219 w 38662"/>
              <a:gd name="connsiteY3" fmla="*/ 258815 h 329702"/>
              <a:gd name="connsiteX4" fmla="*/ 19344 w 38662"/>
              <a:gd name="connsiteY4" fmla="*/ 1640 h 32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2" h="329702">
                <a:moveTo>
                  <a:pt x="19344" y="1640"/>
                </a:moveTo>
                <a:cubicBezTo>
                  <a:pt x="13523" y="-15293"/>
                  <a:pt x="-2352" y="103240"/>
                  <a:pt x="294" y="157215"/>
                </a:cubicBezTo>
                <a:cubicBezTo>
                  <a:pt x="2940" y="211190"/>
                  <a:pt x="29398" y="308557"/>
                  <a:pt x="35219" y="325490"/>
                </a:cubicBezTo>
                <a:cubicBezTo>
                  <a:pt x="41040" y="342423"/>
                  <a:pt x="38394" y="305911"/>
                  <a:pt x="35219" y="258815"/>
                </a:cubicBezTo>
                <a:cubicBezTo>
                  <a:pt x="32044" y="211719"/>
                  <a:pt x="25165" y="18573"/>
                  <a:pt x="19344" y="16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83FB200C-77C2-FFAC-203D-49100AAEA63B}"/>
              </a:ext>
            </a:extLst>
          </p:cNvPr>
          <p:cNvSpPr/>
          <p:nvPr/>
        </p:nvSpPr>
        <p:spPr>
          <a:xfrm>
            <a:off x="11788631" y="1906580"/>
            <a:ext cx="322078" cy="572032"/>
          </a:xfrm>
          <a:custGeom>
            <a:avLst/>
            <a:gdLst>
              <a:gd name="connsiteX0" fmla="*/ 144 w 322078"/>
              <a:gd name="connsiteY0" fmla="*/ 1595 h 572032"/>
              <a:gd name="connsiteX1" fmla="*/ 101744 w 322078"/>
              <a:gd name="connsiteY1" fmla="*/ 290520 h 572032"/>
              <a:gd name="connsiteX2" fmla="*/ 66819 w 322078"/>
              <a:gd name="connsiteY2" fmla="*/ 239720 h 572032"/>
              <a:gd name="connsiteX3" fmla="*/ 136669 w 322078"/>
              <a:gd name="connsiteY3" fmla="*/ 385770 h 572032"/>
              <a:gd name="connsiteX4" fmla="*/ 111269 w 322078"/>
              <a:gd name="connsiteY4" fmla="*/ 344495 h 572032"/>
              <a:gd name="connsiteX5" fmla="*/ 320819 w 322078"/>
              <a:gd name="connsiteY5" fmla="*/ 566745 h 572032"/>
              <a:gd name="connsiteX6" fmla="*/ 193819 w 322078"/>
              <a:gd name="connsiteY6" fmla="*/ 477845 h 572032"/>
              <a:gd name="connsiteX7" fmla="*/ 92219 w 322078"/>
              <a:gd name="connsiteY7" fmla="*/ 207970 h 572032"/>
              <a:gd name="connsiteX8" fmla="*/ 95394 w 322078"/>
              <a:gd name="connsiteY8" fmla="*/ 252420 h 572032"/>
              <a:gd name="connsiteX9" fmla="*/ 79519 w 322078"/>
              <a:gd name="connsiteY9" fmla="*/ 176220 h 572032"/>
              <a:gd name="connsiteX10" fmla="*/ 144 w 322078"/>
              <a:gd name="connsiteY10" fmla="*/ 1595 h 57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78" h="572032">
                <a:moveTo>
                  <a:pt x="144" y="1595"/>
                </a:moveTo>
                <a:cubicBezTo>
                  <a:pt x="3848" y="20645"/>
                  <a:pt x="90632" y="250833"/>
                  <a:pt x="101744" y="290520"/>
                </a:cubicBezTo>
                <a:cubicBezTo>
                  <a:pt x="112857" y="330208"/>
                  <a:pt x="60998" y="223845"/>
                  <a:pt x="66819" y="239720"/>
                </a:cubicBezTo>
                <a:cubicBezTo>
                  <a:pt x="72640" y="255595"/>
                  <a:pt x="129261" y="368308"/>
                  <a:pt x="136669" y="385770"/>
                </a:cubicBezTo>
                <a:cubicBezTo>
                  <a:pt x="144077" y="403232"/>
                  <a:pt x="80577" y="314333"/>
                  <a:pt x="111269" y="344495"/>
                </a:cubicBezTo>
                <a:cubicBezTo>
                  <a:pt x="141961" y="374657"/>
                  <a:pt x="307061" y="544520"/>
                  <a:pt x="320819" y="566745"/>
                </a:cubicBezTo>
                <a:cubicBezTo>
                  <a:pt x="334577" y="588970"/>
                  <a:pt x="231919" y="537641"/>
                  <a:pt x="193819" y="477845"/>
                </a:cubicBezTo>
                <a:cubicBezTo>
                  <a:pt x="155719" y="418049"/>
                  <a:pt x="108623" y="245541"/>
                  <a:pt x="92219" y="207970"/>
                </a:cubicBezTo>
                <a:cubicBezTo>
                  <a:pt x="75815" y="170399"/>
                  <a:pt x="97511" y="257712"/>
                  <a:pt x="95394" y="252420"/>
                </a:cubicBezTo>
                <a:cubicBezTo>
                  <a:pt x="93277" y="247128"/>
                  <a:pt x="93806" y="212732"/>
                  <a:pt x="79519" y="176220"/>
                </a:cubicBezTo>
                <a:cubicBezTo>
                  <a:pt x="65232" y="139708"/>
                  <a:pt x="-3560" y="-17455"/>
                  <a:pt x="144" y="15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0FD386F2-E645-988D-8381-44F881604FB7}"/>
              </a:ext>
            </a:extLst>
          </p:cNvPr>
          <p:cNvSpPr/>
          <p:nvPr/>
        </p:nvSpPr>
        <p:spPr>
          <a:xfrm>
            <a:off x="12005164" y="2355347"/>
            <a:ext cx="470470" cy="678948"/>
          </a:xfrm>
          <a:custGeom>
            <a:avLst/>
            <a:gdLst>
              <a:gd name="connsiteX0" fmla="*/ 2686 w 470470"/>
              <a:gd name="connsiteY0" fmla="*/ 503 h 678948"/>
              <a:gd name="connsiteX1" fmla="*/ 282086 w 470470"/>
              <a:gd name="connsiteY1" fmla="*/ 194178 h 678948"/>
              <a:gd name="connsiteX2" fmla="*/ 228111 w 470470"/>
              <a:gd name="connsiteY2" fmla="*/ 184653 h 678948"/>
              <a:gd name="connsiteX3" fmla="*/ 301136 w 470470"/>
              <a:gd name="connsiteY3" fmla="*/ 257678 h 678948"/>
              <a:gd name="connsiteX4" fmla="*/ 393211 w 470470"/>
              <a:gd name="connsiteY4" fmla="*/ 365628 h 678948"/>
              <a:gd name="connsiteX5" fmla="*/ 431311 w 470470"/>
              <a:gd name="connsiteY5" fmla="*/ 464053 h 678948"/>
              <a:gd name="connsiteX6" fmla="*/ 431311 w 470470"/>
              <a:gd name="connsiteY6" fmla="*/ 422778 h 678948"/>
              <a:gd name="connsiteX7" fmla="*/ 456711 w 470470"/>
              <a:gd name="connsiteY7" fmla="*/ 673603 h 678948"/>
              <a:gd name="connsiteX8" fmla="*/ 459886 w 470470"/>
              <a:gd name="connsiteY8" fmla="*/ 565653 h 678948"/>
              <a:gd name="connsiteX9" fmla="*/ 317011 w 470470"/>
              <a:gd name="connsiteY9" fmla="*/ 238628 h 678948"/>
              <a:gd name="connsiteX10" fmla="*/ 104286 w 470470"/>
              <a:gd name="connsiteY10" fmla="*/ 79878 h 678948"/>
              <a:gd name="connsiteX11" fmla="*/ 139211 w 470470"/>
              <a:gd name="connsiteY11" fmla="*/ 137028 h 678948"/>
              <a:gd name="connsiteX12" fmla="*/ 2686 w 470470"/>
              <a:gd name="connsiteY12" fmla="*/ 503 h 67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0470" h="678948">
                <a:moveTo>
                  <a:pt x="2686" y="503"/>
                </a:moveTo>
                <a:cubicBezTo>
                  <a:pt x="26499" y="10028"/>
                  <a:pt x="244515" y="163486"/>
                  <a:pt x="282086" y="194178"/>
                </a:cubicBezTo>
                <a:cubicBezTo>
                  <a:pt x="319657" y="224870"/>
                  <a:pt x="224936" y="174070"/>
                  <a:pt x="228111" y="184653"/>
                </a:cubicBezTo>
                <a:cubicBezTo>
                  <a:pt x="231286" y="195236"/>
                  <a:pt x="273619" y="227516"/>
                  <a:pt x="301136" y="257678"/>
                </a:cubicBezTo>
                <a:cubicBezTo>
                  <a:pt x="328653" y="287840"/>
                  <a:pt x="371515" y="331232"/>
                  <a:pt x="393211" y="365628"/>
                </a:cubicBezTo>
                <a:cubicBezTo>
                  <a:pt x="414907" y="400024"/>
                  <a:pt x="424961" y="454528"/>
                  <a:pt x="431311" y="464053"/>
                </a:cubicBezTo>
                <a:cubicBezTo>
                  <a:pt x="437661" y="473578"/>
                  <a:pt x="427078" y="387853"/>
                  <a:pt x="431311" y="422778"/>
                </a:cubicBezTo>
                <a:cubicBezTo>
                  <a:pt x="435544" y="457703"/>
                  <a:pt x="451949" y="649791"/>
                  <a:pt x="456711" y="673603"/>
                </a:cubicBezTo>
                <a:cubicBezTo>
                  <a:pt x="461473" y="697415"/>
                  <a:pt x="483169" y="638149"/>
                  <a:pt x="459886" y="565653"/>
                </a:cubicBezTo>
                <a:cubicBezTo>
                  <a:pt x="436603" y="493157"/>
                  <a:pt x="376278" y="319590"/>
                  <a:pt x="317011" y="238628"/>
                </a:cubicBezTo>
                <a:cubicBezTo>
                  <a:pt x="257744" y="157666"/>
                  <a:pt x="133919" y="96811"/>
                  <a:pt x="104286" y="79878"/>
                </a:cubicBezTo>
                <a:cubicBezTo>
                  <a:pt x="74653" y="62945"/>
                  <a:pt x="157732" y="154491"/>
                  <a:pt x="139211" y="137028"/>
                </a:cubicBezTo>
                <a:cubicBezTo>
                  <a:pt x="120690" y="119566"/>
                  <a:pt x="-21127" y="-9022"/>
                  <a:pt x="2686" y="50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285C7FBC-94BB-8CF2-B995-971B944BCADE}"/>
              </a:ext>
            </a:extLst>
          </p:cNvPr>
          <p:cNvSpPr/>
          <p:nvPr/>
        </p:nvSpPr>
        <p:spPr>
          <a:xfrm>
            <a:off x="12137650" y="2971798"/>
            <a:ext cx="384805" cy="206848"/>
          </a:xfrm>
          <a:custGeom>
            <a:avLst/>
            <a:gdLst>
              <a:gd name="connsiteX0" fmla="*/ 384550 w 384805"/>
              <a:gd name="connsiteY0" fmla="*/ 2 h 206848"/>
              <a:gd name="connsiteX1" fmla="*/ 175000 w 384805"/>
              <a:gd name="connsiteY1" fmla="*/ 104777 h 206848"/>
              <a:gd name="connsiteX2" fmla="*/ 289300 w 384805"/>
              <a:gd name="connsiteY2" fmla="*/ 85727 h 206848"/>
              <a:gd name="connsiteX3" fmla="*/ 375 w 384805"/>
              <a:gd name="connsiteY3" fmla="*/ 206377 h 206848"/>
              <a:gd name="connsiteX4" fmla="*/ 228975 w 384805"/>
              <a:gd name="connsiteY4" fmla="*/ 127002 h 206848"/>
              <a:gd name="connsiteX5" fmla="*/ 263900 w 384805"/>
              <a:gd name="connsiteY5" fmla="*/ 111127 h 206848"/>
              <a:gd name="connsiteX6" fmla="*/ 219450 w 384805"/>
              <a:gd name="connsiteY6" fmla="*/ 107952 h 206848"/>
              <a:gd name="connsiteX7" fmla="*/ 384550 w 384805"/>
              <a:gd name="connsiteY7" fmla="*/ 2 h 20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05" h="206848">
                <a:moveTo>
                  <a:pt x="384550" y="2"/>
                </a:moveTo>
                <a:cubicBezTo>
                  <a:pt x="377142" y="-527"/>
                  <a:pt x="190875" y="90490"/>
                  <a:pt x="175000" y="104777"/>
                </a:cubicBezTo>
                <a:cubicBezTo>
                  <a:pt x="159125" y="119065"/>
                  <a:pt x="318404" y="68794"/>
                  <a:pt x="289300" y="85727"/>
                </a:cubicBezTo>
                <a:cubicBezTo>
                  <a:pt x="260196" y="102660"/>
                  <a:pt x="10429" y="199498"/>
                  <a:pt x="375" y="206377"/>
                </a:cubicBezTo>
                <a:cubicBezTo>
                  <a:pt x="-9679" y="213256"/>
                  <a:pt x="185054" y="142877"/>
                  <a:pt x="228975" y="127002"/>
                </a:cubicBezTo>
                <a:cubicBezTo>
                  <a:pt x="272896" y="111127"/>
                  <a:pt x="265487" y="114302"/>
                  <a:pt x="263900" y="111127"/>
                </a:cubicBezTo>
                <a:cubicBezTo>
                  <a:pt x="262313" y="107952"/>
                  <a:pt x="203046" y="125415"/>
                  <a:pt x="219450" y="107952"/>
                </a:cubicBezTo>
                <a:cubicBezTo>
                  <a:pt x="235854" y="90490"/>
                  <a:pt x="391958" y="531"/>
                  <a:pt x="384550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DB272D0D-C307-F1FA-8F10-E8A7E4C69524}"/>
              </a:ext>
            </a:extLst>
          </p:cNvPr>
          <p:cNvSpPr/>
          <p:nvPr/>
        </p:nvSpPr>
        <p:spPr>
          <a:xfrm>
            <a:off x="12168545" y="2974855"/>
            <a:ext cx="370265" cy="281178"/>
          </a:xfrm>
          <a:custGeom>
            <a:avLst/>
            <a:gdLst>
              <a:gd name="connsiteX0" fmla="*/ 369530 w 370265"/>
              <a:gd name="connsiteY0" fmla="*/ 120 h 281178"/>
              <a:gd name="connsiteX1" fmla="*/ 191730 w 370265"/>
              <a:gd name="connsiteY1" fmla="*/ 158870 h 281178"/>
              <a:gd name="connsiteX2" fmla="*/ 321905 w 370265"/>
              <a:gd name="connsiteY2" fmla="*/ 101720 h 281178"/>
              <a:gd name="connsiteX3" fmla="*/ 4405 w 370265"/>
              <a:gd name="connsiteY3" fmla="*/ 279520 h 281178"/>
              <a:gd name="connsiteX4" fmla="*/ 144105 w 370265"/>
              <a:gd name="connsiteY4" fmla="*/ 187445 h 281178"/>
              <a:gd name="connsiteX5" fmla="*/ 252055 w 370265"/>
              <a:gd name="connsiteY5" fmla="*/ 133470 h 281178"/>
              <a:gd name="connsiteX6" fmla="*/ 369530 w 370265"/>
              <a:gd name="connsiteY6" fmla="*/ 120 h 28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265" h="281178">
                <a:moveTo>
                  <a:pt x="369530" y="120"/>
                </a:moveTo>
                <a:cubicBezTo>
                  <a:pt x="359476" y="4353"/>
                  <a:pt x="199667" y="141937"/>
                  <a:pt x="191730" y="158870"/>
                </a:cubicBezTo>
                <a:cubicBezTo>
                  <a:pt x="183793" y="175803"/>
                  <a:pt x="353126" y="81612"/>
                  <a:pt x="321905" y="101720"/>
                </a:cubicBezTo>
                <a:cubicBezTo>
                  <a:pt x="290684" y="121828"/>
                  <a:pt x="34038" y="265232"/>
                  <a:pt x="4405" y="279520"/>
                </a:cubicBezTo>
                <a:cubicBezTo>
                  <a:pt x="-25228" y="293808"/>
                  <a:pt x="102830" y="211787"/>
                  <a:pt x="144105" y="187445"/>
                </a:cubicBezTo>
                <a:cubicBezTo>
                  <a:pt x="185380" y="163103"/>
                  <a:pt x="220305" y="162574"/>
                  <a:pt x="252055" y="133470"/>
                </a:cubicBezTo>
                <a:cubicBezTo>
                  <a:pt x="283805" y="104366"/>
                  <a:pt x="379584" y="-4113"/>
                  <a:pt x="369530" y="1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EBFBCF49-01A1-9623-CA7D-EE5CD460F1B5}"/>
              </a:ext>
            </a:extLst>
          </p:cNvPr>
          <p:cNvSpPr/>
          <p:nvPr/>
        </p:nvSpPr>
        <p:spPr>
          <a:xfrm>
            <a:off x="11229153" y="1425227"/>
            <a:ext cx="458022" cy="219684"/>
          </a:xfrm>
          <a:custGeom>
            <a:avLst/>
            <a:gdLst>
              <a:gd name="connsiteX0" fmla="*/ 822 w 458022"/>
              <a:gd name="connsiteY0" fmla="*/ 348 h 219684"/>
              <a:gd name="connsiteX1" fmla="*/ 175447 w 458022"/>
              <a:gd name="connsiteY1" fmla="*/ 54323 h 219684"/>
              <a:gd name="connsiteX2" fmla="*/ 153222 w 458022"/>
              <a:gd name="connsiteY2" fmla="*/ 16223 h 219684"/>
              <a:gd name="connsiteX3" fmla="*/ 200847 w 458022"/>
              <a:gd name="connsiteY3" fmla="*/ 54323 h 219684"/>
              <a:gd name="connsiteX4" fmla="*/ 235772 w 458022"/>
              <a:gd name="connsiteY4" fmla="*/ 348 h 219684"/>
              <a:gd name="connsiteX5" fmla="*/ 257997 w 458022"/>
              <a:gd name="connsiteY5" fmla="*/ 86073 h 219684"/>
              <a:gd name="connsiteX6" fmla="*/ 343722 w 458022"/>
              <a:gd name="connsiteY6" fmla="*/ 101948 h 219684"/>
              <a:gd name="connsiteX7" fmla="*/ 429447 w 458022"/>
              <a:gd name="connsiteY7" fmla="*/ 54323 h 219684"/>
              <a:gd name="connsiteX8" fmla="*/ 407222 w 458022"/>
              <a:gd name="connsiteY8" fmla="*/ 105123 h 219684"/>
              <a:gd name="connsiteX9" fmla="*/ 458022 w 458022"/>
              <a:gd name="connsiteY9" fmla="*/ 219423 h 219684"/>
              <a:gd name="connsiteX10" fmla="*/ 407222 w 458022"/>
              <a:gd name="connsiteY10" fmla="*/ 133698 h 219684"/>
              <a:gd name="connsiteX11" fmla="*/ 257997 w 458022"/>
              <a:gd name="connsiteY11" fmla="*/ 44798 h 219684"/>
              <a:gd name="connsiteX12" fmla="*/ 822 w 458022"/>
              <a:gd name="connsiteY12" fmla="*/ 348 h 21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022" h="219684">
                <a:moveTo>
                  <a:pt x="822" y="348"/>
                </a:moveTo>
                <a:cubicBezTo>
                  <a:pt x="-12936" y="1935"/>
                  <a:pt x="150047" y="51677"/>
                  <a:pt x="175447" y="54323"/>
                </a:cubicBezTo>
                <a:cubicBezTo>
                  <a:pt x="200847" y="56969"/>
                  <a:pt x="148989" y="16223"/>
                  <a:pt x="153222" y="16223"/>
                </a:cubicBezTo>
                <a:cubicBezTo>
                  <a:pt x="157455" y="16223"/>
                  <a:pt x="187089" y="56969"/>
                  <a:pt x="200847" y="54323"/>
                </a:cubicBezTo>
                <a:cubicBezTo>
                  <a:pt x="214605" y="51677"/>
                  <a:pt x="226247" y="-4944"/>
                  <a:pt x="235772" y="348"/>
                </a:cubicBezTo>
                <a:cubicBezTo>
                  <a:pt x="245297" y="5640"/>
                  <a:pt x="240005" y="69140"/>
                  <a:pt x="257997" y="86073"/>
                </a:cubicBezTo>
                <a:cubicBezTo>
                  <a:pt x="275989" y="103006"/>
                  <a:pt x="315147" y="107240"/>
                  <a:pt x="343722" y="101948"/>
                </a:cubicBezTo>
                <a:cubicBezTo>
                  <a:pt x="372297" y="96656"/>
                  <a:pt x="418864" y="53794"/>
                  <a:pt x="429447" y="54323"/>
                </a:cubicBezTo>
                <a:cubicBezTo>
                  <a:pt x="440030" y="54852"/>
                  <a:pt x="402460" y="77606"/>
                  <a:pt x="407222" y="105123"/>
                </a:cubicBezTo>
                <a:cubicBezTo>
                  <a:pt x="411984" y="132640"/>
                  <a:pt x="458022" y="214661"/>
                  <a:pt x="458022" y="219423"/>
                </a:cubicBezTo>
                <a:cubicBezTo>
                  <a:pt x="458022" y="224185"/>
                  <a:pt x="440559" y="162802"/>
                  <a:pt x="407222" y="133698"/>
                </a:cubicBezTo>
                <a:cubicBezTo>
                  <a:pt x="373885" y="104594"/>
                  <a:pt x="324672" y="64906"/>
                  <a:pt x="257997" y="44798"/>
                </a:cubicBezTo>
                <a:cubicBezTo>
                  <a:pt x="191322" y="24690"/>
                  <a:pt x="14580" y="-1239"/>
                  <a:pt x="822" y="3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C2C9EDF3-12FF-4424-FDCA-0DEBDDF83BEB}"/>
              </a:ext>
            </a:extLst>
          </p:cNvPr>
          <p:cNvSpPr/>
          <p:nvPr/>
        </p:nvSpPr>
        <p:spPr>
          <a:xfrm>
            <a:off x="11263510" y="1539855"/>
            <a:ext cx="46157" cy="234970"/>
          </a:xfrm>
          <a:custGeom>
            <a:avLst/>
            <a:gdLst>
              <a:gd name="connsiteX0" fmla="*/ 45840 w 46157"/>
              <a:gd name="connsiteY0" fmla="*/ 20 h 234970"/>
              <a:gd name="connsiteX1" fmla="*/ 26790 w 46157"/>
              <a:gd name="connsiteY1" fmla="*/ 127020 h 234970"/>
              <a:gd name="connsiteX2" fmla="*/ 42665 w 46157"/>
              <a:gd name="connsiteY2" fmla="*/ 234970 h 234970"/>
              <a:gd name="connsiteX3" fmla="*/ 39490 w 46157"/>
              <a:gd name="connsiteY3" fmla="*/ 127020 h 234970"/>
              <a:gd name="connsiteX4" fmla="*/ 4565 w 46157"/>
              <a:gd name="connsiteY4" fmla="*/ 92095 h 234970"/>
              <a:gd name="connsiteX5" fmla="*/ 7740 w 46157"/>
              <a:gd name="connsiteY5" fmla="*/ 136545 h 234970"/>
              <a:gd name="connsiteX6" fmla="*/ 45840 w 46157"/>
              <a:gd name="connsiteY6" fmla="*/ 20 h 2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57" h="234970">
                <a:moveTo>
                  <a:pt x="45840" y="20"/>
                </a:moveTo>
                <a:cubicBezTo>
                  <a:pt x="49015" y="-1567"/>
                  <a:pt x="27319" y="87862"/>
                  <a:pt x="26790" y="127020"/>
                </a:cubicBezTo>
                <a:cubicBezTo>
                  <a:pt x="26261" y="166178"/>
                  <a:pt x="40548" y="234970"/>
                  <a:pt x="42665" y="234970"/>
                </a:cubicBezTo>
                <a:cubicBezTo>
                  <a:pt x="44782" y="234970"/>
                  <a:pt x="45840" y="150832"/>
                  <a:pt x="39490" y="127020"/>
                </a:cubicBezTo>
                <a:cubicBezTo>
                  <a:pt x="33140" y="103208"/>
                  <a:pt x="9857" y="90508"/>
                  <a:pt x="4565" y="92095"/>
                </a:cubicBezTo>
                <a:cubicBezTo>
                  <a:pt x="-727" y="93682"/>
                  <a:pt x="-3373" y="150303"/>
                  <a:pt x="7740" y="136545"/>
                </a:cubicBezTo>
                <a:cubicBezTo>
                  <a:pt x="18853" y="122787"/>
                  <a:pt x="42665" y="1607"/>
                  <a:pt x="45840" y="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B33E2DF1-844F-2BFD-6903-65C9398B1BE3}"/>
              </a:ext>
            </a:extLst>
          </p:cNvPr>
          <p:cNvSpPr/>
          <p:nvPr/>
        </p:nvSpPr>
        <p:spPr>
          <a:xfrm>
            <a:off x="11448919" y="1714032"/>
            <a:ext cx="123997" cy="172467"/>
          </a:xfrm>
          <a:custGeom>
            <a:avLst/>
            <a:gdLst>
              <a:gd name="connsiteX0" fmla="*/ 35056 w 123997"/>
              <a:gd name="connsiteY0" fmla="*/ 468 h 172467"/>
              <a:gd name="connsiteX1" fmla="*/ 66806 w 123997"/>
              <a:gd name="connsiteY1" fmla="*/ 121118 h 172467"/>
              <a:gd name="connsiteX2" fmla="*/ 123956 w 123997"/>
              <a:gd name="connsiteY2" fmla="*/ 171918 h 172467"/>
              <a:gd name="connsiteX3" fmla="*/ 57281 w 123997"/>
              <a:gd name="connsiteY3" fmla="*/ 92543 h 172467"/>
              <a:gd name="connsiteX4" fmla="*/ 131 w 123997"/>
              <a:gd name="connsiteY4" fmla="*/ 124293 h 172467"/>
              <a:gd name="connsiteX5" fmla="*/ 41406 w 123997"/>
              <a:gd name="connsiteY5" fmla="*/ 79843 h 172467"/>
              <a:gd name="connsiteX6" fmla="*/ 35056 w 123997"/>
              <a:gd name="connsiteY6" fmla="*/ 468 h 17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97" h="172467">
                <a:moveTo>
                  <a:pt x="35056" y="468"/>
                </a:moveTo>
                <a:cubicBezTo>
                  <a:pt x="39289" y="7347"/>
                  <a:pt x="51989" y="92543"/>
                  <a:pt x="66806" y="121118"/>
                </a:cubicBezTo>
                <a:cubicBezTo>
                  <a:pt x="81623" y="149693"/>
                  <a:pt x="125543" y="176680"/>
                  <a:pt x="123956" y="171918"/>
                </a:cubicBezTo>
                <a:cubicBezTo>
                  <a:pt x="122369" y="167156"/>
                  <a:pt x="77919" y="100481"/>
                  <a:pt x="57281" y="92543"/>
                </a:cubicBezTo>
                <a:cubicBezTo>
                  <a:pt x="36644" y="84606"/>
                  <a:pt x="2777" y="126410"/>
                  <a:pt x="131" y="124293"/>
                </a:cubicBezTo>
                <a:cubicBezTo>
                  <a:pt x="-2515" y="122176"/>
                  <a:pt x="35585" y="95189"/>
                  <a:pt x="41406" y="79843"/>
                </a:cubicBezTo>
                <a:cubicBezTo>
                  <a:pt x="47227" y="64497"/>
                  <a:pt x="30823" y="-6411"/>
                  <a:pt x="35056" y="4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B269C9D2-6C32-4782-E078-1DE29CF91279}"/>
              </a:ext>
            </a:extLst>
          </p:cNvPr>
          <p:cNvSpPr/>
          <p:nvPr/>
        </p:nvSpPr>
        <p:spPr>
          <a:xfrm>
            <a:off x="11591124" y="1523532"/>
            <a:ext cx="388223" cy="451982"/>
          </a:xfrm>
          <a:custGeom>
            <a:avLst/>
            <a:gdLst>
              <a:gd name="connsiteX0" fmla="*/ 3976 w 388223"/>
              <a:gd name="connsiteY0" fmla="*/ 3643 h 451982"/>
              <a:gd name="connsiteX1" fmla="*/ 111926 w 388223"/>
              <a:gd name="connsiteY1" fmla="*/ 124293 h 451982"/>
              <a:gd name="connsiteX2" fmla="*/ 92876 w 388223"/>
              <a:gd name="connsiteY2" fmla="*/ 98893 h 451982"/>
              <a:gd name="connsiteX3" fmla="*/ 235751 w 388223"/>
              <a:gd name="connsiteY3" fmla="*/ 149693 h 451982"/>
              <a:gd name="connsiteX4" fmla="*/ 204001 w 388223"/>
              <a:gd name="connsiteY4" fmla="*/ 130643 h 451982"/>
              <a:gd name="connsiteX5" fmla="*/ 204001 w 388223"/>
              <a:gd name="connsiteY5" fmla="*/ 194143 h 451982"/>
              <a:gd name="connsiteX6" fmla="*/ 261151 w 388223"/>
              <a:gd name="connsiteY6" fmla="*/ 244943 h 451982"/>
              <a:gd name="connsiteX7" fmla="*/ 270676 w 388223"/>
              <a:gd name="connsiteY7" fmla="*/ 263993 h 451982"/>
              <a:gd name="connsiteX8" fmla="*/ 388151 w 388223"/>
              <a:gd name="connsiteY8" fmla="*/ 451318 h 451982"/>
              <a:gd name="connsiteX9" fmla="*/ 286551 w 388223"/>
              <a:gd name="connsiteY9" fmla="*/ 321143 h 451982"/>
              <a:gd name="connsiteX10" fmla="*/ 188126 w 388223"/>
              <a:gd name="connsiteY10" fmla="*/ 184618 h 451982"/>
              <a:gd name="connsiteX11" fmla="*/ 38901 w 388223"/>
              <a:gd name="connsiteY11" fmla="*/ 44918 h 451982"/>
              <a:gd name="connsiteX12" fmla="*/ 3976 w 388223"/>
              <a:gd name="connsiteY12" fmla="*/ 3643 h 45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8223" h="451982">
                <a:moveTo>
                  <a:pt x="3976" y="3643"/>
                </a:moveTo>
                <a:cubicBezTo>
                  <a:pt x="16147" y="16872"/>
                  <a:pt x="97109" y="108418"/>
                  <a:pt x="111926" y="124293"/>
                </a:cubicBezTo>
                <a:cubicBezTo>
                  <a:pt x="126743" y="140168"/>
                  <a:pt x="72239" y="94660"/>
                  <a:pt x="92876" y="98893"/>
                </a:cubicBezTo>
                <a:cubicBezTo>
                  <a:pt x="113513" y="103126"/>
                  <a:pt x="217230" y="144401"/>
                  <a:pt x="235751" y="149693"/>
                </a:cubicBezTo>
                <a:cubicBezTo>
                  <a:pt x="254272" y="154985"/>
                  <a:pt x="209293" y="123235"/>
                  <a:pt x="204001" y="130643"/>
                </a:cubicBezTo>
                <a:cubicBezTo>
                  <a:pt x="198709" y="138051"/>
                  <a:pt x="194476" y="175093"/>
                  <a:pt x="204001" y="194143"/>
                </a:cubicBezTo>
                <a:cubicBezTo>
                  <a:pt x="213526" y="213193"/>
                  <a:pt x="250039" y="233301"/>
                  <a:pt x="261151" y="244943"/>
                </a:cubicBezTo>
                <a:cubicBezTo>
                  <a:pt x="272264" y="256585"/>
                  <a:pt x="249509" y="229597"/>
                  <a:pt x="270676" y="263993"/>
                </a:cubicBezTo>
                <a:cubicBezTo>
                  <a:pt x="291843" y="298389"/>
                  <a:pt x="385505" y="441793"/>
                  <a:pt x="388151" y="451318"/>
                </a:cubicBezTo>
                <a:cubicBezTo>
                  <a:pt x="390797" y="460843"/>
                  <a:pt x="319888" y="365593"/>
                  <a:pt x="286551" y="321143"/>
                </a:cubicBezTo>
                <a:cubicBezTo>
                  <a:pt x="253214" y="276693"/>
                  <a:pt x="229401" y="230655"/>
                  <a:pt x="188126" y="184618"/>
                </a:cubicBezTo>
                <a:cubicBezTo>
                  <a:pt x="146851" y="138581"/>
                  <a:pt x="69064" y="74551"/>
                  <a:pt x="38901" y="44918"/>
                </a:cubicBezTo>
                <a:cubicBezTo>
                  <a:pt x="8739" y="15285"/>
                  <a:pt x="-8195" y="-9586"/>
                  <a:pt x="3976" y="36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C8D09CA8-2426-BF69-F8C8-E1C4BD392BB2}"/>
              </a:ext>
            </a:extLst>
          </p:cNvPr>
          <p:cNvSpPr/>
          <p:nvPr/>
        </p:nvSpPr>
        <p:spPr>
          <a:xfrm>
            <a:off x="12006605" y="2006462"/>
            <a:ext cx="445924" cy="579063"/>
          </a:xfrm>
          <a:custGeom>
            <a:avLst/>
            <a:gdLst>
              <a:gd name="connsiteX0" fmla="*/ 1245 w 445924"/>
              <a:gd name="connsiteY0" fmla="*/ 138 h 579063"/>
              <a:gd name="connsiteX1" fmla="*/ 115545 w 445924"/>
              <a:gd name="connsiteY1" fmla="*/ 190638 h 579063"/>
              <a:gd name="connsiteX2" fmla="*/ 106020 w 445924"/>
              <a:gd name="connsiteY2" fmla="*/ 171588 h 579063"/>
              <a:gd name="connsiteX3" fmla="*/ 280645 w 445924"/>
              <a:gd name="connsiteY3" fmla="*/ 368438 h 579063"/>
              <a:gd name="connsiteX4" fmla="*/ 258420 w 445924"/>
              <a:gd name="connsiteY4" fmla="*/ 355738 h 579063"/>
              <a:gd name="connsiteX5" fmla="*/ 417170 w 445924"/>
              <a:gd name="connsiteY5" fmla="*/ 520838 h 579063"/>
              <a:gd name="connsiteX6" fmla="*/ 436220 w 445924"/>
              <a:gd name="connsiteY6" fmla="*/ 574813 h 579063"/>
              <a:gd name="connsiteX7" fmla="*/ 309220 w 445924"/>
              <a:gd name="connsiteY7" fmla="*/ 422413 h 579063"/>
              <a:gd name="connsiteX8" fmla="*/ 71095 w 445924"/>
              <a:gd name="connsiteY8" fmla="*/ 165238 h 579063"/>
              <a:gd name="connsiteX9" fmla="*/ 1245 w 445924"/>
              <a:gd name="connsiteY9" fmla="*/ 138 h 57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924" h="579063">
                <a:moveTo>
                  <a:pt x="1245" y="138"/>
                </a:moveTo>
                <a:cubicBezTo>
                  <a:pt x="8653" y="4371"/>
                  <a:pt x="98083" y="162063"/>
                  <a:pt x="115545" y="190638"/>
                </a:cubicBezTo>
                <a:cubicBezTo>
                  <a:pt x="133007" y="219213"/>
                  <a:pt x="78503" y="141955"/>
                  <a:pt x="106020" y="171588"/>
                </a:cubicBezTo>
                <a:cubicBezTo>
                  <a:pt x="133537" y="201221"/>
                  <a:pt x="255245" y="337746"/>
                  <a:pt x="280645" y="368438"/>
                </a:cubicBezTo>
                <a:cubicBezTo>
                  <a:pt x="306045" y="399130"/>
                  <a:pt x="235666" y="330338"/>
                  <a:pt x="258420" y="355738"/>
                </a:cubicBezTo>
                <a:cubicBezTo>
                  <a:pt x="281174" y="381138"/>
                  <a:pt x="387537" y="484325"/>
                  <a:pt x="417170" y="520838"/>
                </a:cubicBezTo>
                <a:cubicBezTo>
                  <a:pt x="446803" y="557351"/>
                  <a:pt x="454212" y="591217"/>
                  <a:pt x="436220" y="574813"/>
                </a:cubicBezTo>
                <a:cubicBezTo>
                  <a:pt x="418228" y="558409"/>
                  <a:pt x="370074" y="490675"/>
                  <a:pt x="309220" y="422413"/>
                </a:cubicBezTo>
                <a:cubicBezTo>
                  <a:pt x="248366" y="354151"/>
                  <a:pt x="122424" y="240909"/>
                  <a:pt x="71095" y="165238"/>
                </a:cubicBezTo>
                <a:cubicBezTo>
                  <a:pt x="19766" y="89567"/>
                  <a:pt x="-6163" y="-4095"/>
                  <a:pt x="1245" y="13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FDBF55DC-E7C2-788B-1C30-31D2A0A9710C}"/>
              </a:ext>
            </a:extLst>
          </p:cNvPr>
          <p:cNvSpPr/>
          <p:nvPr/>
        </p:nvSpPr>
        <p:spPr>
          <a:xfrm>
            <a:off x="12037941" y="2024289"/>
            <a:ext cx="610676" cy="732783"/>
          </a:xfrm>
          <a:custGeom>
            <a:avLst/>
            <a:gdLst>
              <a:gd name="connsiteX0" fmla="*/ 1659 w 610676"/>
              <a:gd name="connsiteY0" fmla="*/ 1361 h 732783"/>
              <a:gd name="connsiteX1" fmla="*/ 112784 w 610676"/>
              <a:gd name="connsiteY1" fmla="*/ 163286 h 732783"/>
              <a:gd name="connsiteX2" fmla="*/ 369959 w 610676"/>
              <a:gd name="connsiteY2" fmla="*/ 404586 h 732783"/>
              <a:gd name="connsiteX3" fmla="*/ 604909 w 610676"/>
              <a:gd name="connsiteY3" fmla="*/ 725261 h 732783"/>
              <a:gd name="connsiteX4" fmla="*/ 525534 w 610676"/>
              <a:gd name="connsiteY4" fmla="*/ 617311 h 732783"/>
              <a:gd name="connsiteX5" fmla="*/ 379484 w 610676"/>
              <a:gd name="connsiteY5" fmla="*/ 458561 h 732783"/>
              <a:gd name="connsiteX6" fmla="*/ 233434 w 610676"/>
              <a:gd name="connsiteY6" fmla="*/ 315686 h 732783"/>
              <a:gd name="connsiteX7" fmla="*/ 303284 w 610676"/>
              <a:gd name="connsiteY7" fmla="*/ 363311 h 732783"/>
              <a:gd name="connsiteX8" fmla="*/ 188984 w 610676"/>
              <a:gd name="connsiteY8" fmla="*/ 252186 h 732783"/>
              <a:gd name="connsiteX9" fmla="*/ 1659 w 610676"/>
              <a:gd name="connsiteY9" fmla="*/ 1361 h 73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0676" h="732783">
                <a:moveTo>
                  <a:pt x="1659" y="1361"/>
                </a:moveTo>
                <a:cubicBezTo>
                  <a:pt x="-11041" y="-13456"/>
                  <a:pt x="51401" y="96082"/>
                  <a:pt x="112784" y="163286"/>
                </a:cubicBezTo>
                <a:cubicBezTo>
                  <a:pt x="174167" y="230490"/>
                  <a:pt x="287938" y="310924"/>
                  <a:pt x="369959" y="404586"/>
                </a:cubicBezTo>
                <a:cubicBezTo>
                  <a:pt x="451980" y="498249"/>
                  <a:pt x="604909" y="725261"/>
                  <a:pt x="604909" y="725261"/>
                </a:cubicBezTo>
                <a:cubicBezTo>
                  <a:pt x="630838" y="760715"/>
                  <a:pt x="563105" y="661761"/>
                  <a:pt x="525534" y="617311"/>
                </a:cubicBezTo>
                <a:cubicBezTo>
                  <a:pt x="487963" y="572861"/>
                  <a:pt x="428167" y="508832"/>
                  <a:pt x="379484" y="458561"/>
                </a:cubicBezTo>
                <a:cubicBezTo>
                  <a:pt x="330801" y="408290"/>
                  <a:pt x="246134" y="331561"/>
                  <a:pt x="233434" y="315686"/>
                </a:cubicBezTo>
                <a:cubicBezTo>
                  <a:pt x="220734" y="299811"/>
                  <a:pt x="310692" y="373894"/>
                  <a:pt x="303284" y="363311"/>
                </a:cubicBezTo>
                <a:cubicBezTo>
                  <a:pt x="295876" y="352728"/>
                  <a:pt x="239784" y="314099"/>
                  <a:pt x="188984" y="252186"/>
                </a:cubicBezTo>
                <a:cubicBezTo>
                  <a:pt x="138184" y="190274"/>
                  <a:pt x="14359" y="16178"/>
                  <a:pt x="1659" y="13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0E777AA9-DDC4-01C0-B756-41346D188C00}"/>
              </a:ext>
            </a:extLst>
          </p:cNvPr>
          <p:cNvSpPr/>
          <p:nvPr/>
        </p:nvSpPr>
        <p:spPr>
          <a:xfrm>
            <a:off x="12511662" y="2609266"/>
            <a:ext cx="163094" cy="346660"/>
          </a:xfrm>
          <a:custGeom>
            <a:avLst/>
            <a:gdLst>
              <a:gd name="connsiteX0" fmla="*/ 1013 w 163094"/>
              <a:gd name="connsiteY0" fmla="*/ 3759 h 346660"/>
              <a:gd name="connsiteX1" fmla="*/ 99438 w 163094"/>
              <a:gd name="connsiteY1" fmla="*/ 206959 h 346660"/>
              <a:gd name="connsiteX2" fmla="*/ 93088 w 163094"/>
              <a:gd name="connsiteY2" fmla="*/ 149809 h 346660"/>
              <a:gd name="connsiteX3" fmla="*/ 162938 w 163094"/>
              <a:gd name="connsiteY3" fmla="*/ 346659 h 346660"/>
              <a:gd name="connsiteX4" fmla="*/ 70863 w 163094"/>
              <a:gd name="connsiteY4" fmla="*/ 152984 h 346660"/>
              <a:gd name="connsiteX5" fmla="*/ 48638 w 163094"/>
              <a:gd name="connsiteY5" fmla="*/ 79959 h 346660"/>
              <a:gd name="connsiteX6" fmla="*/ 1013 w 163094"/>
              <a:gd name="connsiteY6" fmla="*/ 3759 h 34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94" h="346660">
                <a:moveTo>
                  <a:pt x="1013" y="3759"/>
                </a:moveTo>
                <a:cubicBezTo>
                  <a:pt x="9480" y="24926"/>
                  <a:pt x="84092" y="182617"/>
                  <a:pt x="99438" y="206959"/>
                </a:cubicBezTo>
                <a:cubicBezTo>
                  <a:pt x="114784" y="231301"/>
                  <a:pt x="82505" y="126526"/>
                  <a:pt x="93088" y="149809"/>
                </a:cubicBezTo>
                <a:cubicBezTo>
                  <a:pt x="103671" y="173092"/>
                  <a:pt x="166642" y="346130"/>
                  <a:pt x="162938" y="346659"/>
                </a:cubicBezTo>
                <a:cubicBezTo>
                  <a:pt x="159234" y="347188"/>
                  <a:pt x="89913" y="197434"/>
                  <a:pt x="70863" y="152984"/>
                </a:cubicBezTo>
                <a:cubicBezTo>
                  <a:pt x="51813" y="108534"/>
                  <a:pt x="57634" y="103242"/>
                  <a:pt x="48638" y="79959"/>
                </a:cubicBezTo>
                <a:cubicBezTo>
                  <a:pt x="39642" y="56676"/>
                  <a:pt x="-7454" y="-17408"/>
                  <a:pt x="1013" y="375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784509AA-53DA-300F-56CE-80B98824286B}"/>
              </a:ext>
            </a:extLst>
          </p:cNvPr>
          <p:cNvSpPr/>
          <p:nvPr/>
        </p:nvSpPr>
        <p:spPr>
          <a:xfrm>
            <a:off x="12439355" y="2562175"/>
            <a:ext cx="268096" cy="425531"/>
          </a:xfrm>
          <a:custGeom>
            <a:avLst/>
            <a:gdLst>
              <a:gd name="connsiteX0" fmla="*/ 295 w 268096"/>
              <a:gd name="connsiteY0" fmla="*/ 50 h 425531"/>
              <a:gd name="connsiteX1" fmla="*/ 209845 w 268096"/>
              <a:gd name="connsiteY1" fmla="*/ 209600 h 425531"/>
              <a:gd name="connsiteX2" fmla="*/ 181270 w 268096"/>
              <a:gd name="connsiteY2" fmla="*/ 149275 h 425531"/>
              <a:gd name="connsiteX3" fmla="*/ 266995 w 268096"/>
              <a:gd name="connsiteY3" fmla="*/ 422325 h 425531"/>
              <a:gd name="connsiteX4" fmla="*/ 225720 w 268096"/>
              <a:gd name="connsiteY4" fmla="*/ 292150 h 425531"/>
              <a:gd name="connsiteX5" fmla="*/ 165395 w 268096"/>
              <a:gd name="connsiteY5" fmla="*/ 190550 h 425531"/>
              <a:gd name="connsiteX6" fmla="*/ 295 w 268096"/>
              <a:gd name="connsiteY6" fmla="*/ 50 h 42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096" h="425531">
                <a:moveTo>
                  <a:pt x="295" y="50"/>
                </a:moveTo>
                <a:cubicBezTo>
                  <a:pt x="7703" y="3225"/>
                  <a:pt x="179683" y="184729"/>
                  <a:pt x="209845" y="209600"/>
                </a:cubicBezTo>
                <a:cubicBezTo>
                  <a:pt x="240008" y="234471"/>
                  <a:pt x="171745" y="113821"/>
                  <a:pt x="181270" y="149275"/>
                </a:cubicBezTo>
                <a:cubicBezTo>
                  <a:pt x="190795" y="184729"/>
                  <a:pt x="259587" y="398513"/>
                  <a:pt x="266995" y="422325"/>
                </a:cubicBezTo>
                <a:cubicBezTo>
                  <a:pt x="274403" y="446138"/>
                  <a:pt x="242653" y="330779"/>
                  <a:pt x="225720" y="292150"/>
                </a:cubicBezTo>
                <a:cubicBezTo>
                  <a:pt x="208787" y="253521"/>
                  <a:pt x="204024" y="236587"/>
                  <a:pt x="165395" y="190550"/>
                </a:cubicBezTo>
                <a:cubicBezTo>
                  <a:pt x="126766" y="144513"/>
                  <a:pt x="-7113" y="-3125"/>
                  <a:pt x="295" y="5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70BA1D2E-7120-CB5B-1AFA-DFCE17A797CF}"/>
              </a:ext>
            </a:extLst>
          </p:cNvPr>
          <p:cNvSpPr/>
          <p:nvPr/>
        </p:nvSpPr>
        <p:spPr>
          <a:xfrm>
            <a:off x="12438806" y="2675945"/>
            <a:ext cx="252777" cy="348662"/>
          </a:xfrm>
          <a:custGeom>
            <a:avLst/>
            <a:gdLst>
              <a:gd name="connsiteX0" fmla="*/ 4019 w 252777"/>
              <a:gd name="connsiteY0" fmla="*/ 76780 h 348662"/>
              <a:gd name="connsiteX1" fmla="*/ 175469 w 252777"/>
              <a:gd name="connsiteY1" fmla="*/ 216480 h 348662"/>
              <a:gd name="connsiteX2" fmla="*/ 118319 w 252777"/>
              <a:gd name="connsiteY2" fmla="*/ 152980 h 348662"/>
              <a:gd name="connsiteX3" fmla="*/ 200869 w 252777"/>
              <a:gd name="connsiteY3" fmla="*/ 302205 h 348662"/>
              <a:gd name="connsiteX4" fmla="*/ 251669 w 252777"/>
              <a:gd name="connsiteY4" fmla="*/ 276805 h 348662"/>
              <a:gd name="connsiteX5" fmla="*/ 153244 w 252777"/>
              <a:gd name="connsiteY5" fmla="*/ 340305 h 348662"/>
              <a:gd name="connsiteX6" fmla="*/ 844 w 252777"/>
              <a:gd name="connsiteY6" fmla="*/ 343480 h 348662"/>
              <a:gd name="connsiteX7" fmla="*/ 226269 w 252777"/>
              <a:gd name="connsiteY7" fmla="*/ 299030 h 348662"/>
              <a:gd name="connsiteX8" fmla="*/ 156419 w 252777"/>
              <a:gd name="connsiteY8" fmla="*/ 197430 h 348662"/>
              <a:gd name="connsiteX9" fmla="*/ 131019 w 252777"/>
              <a:gd name="connsiteY9" fmla="*/ 580 h 348662"/>
              <a:gd name="connsiteX10" fmla="*/ 134194 w 252777"/>
              <a:gd name="connsiteY10" fmla="*/ 133930 h 348662"/>
              <a:gd name="connsiteX11" fmla="*/ 4019 w 252777"/>
              <a:gd name="connsiteY11" fmla="*/ 76780 h 34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777" h="348662">
                <a:moveTo>
                  <a:pt x="4019" y="76780"/>
                </a:moveTo>
                <a:cubicBezTo>
                  <a:pt x="10898" y="90538"/>
                  <a:pt x="156419" y="203780"/>
                  <a:pt x="175469" y="216480"/>
                </a:cubicBezTo>
                <a:cubicBezTo>
                  <a:pt x="194519" y="229180"/>
                  <a:pt x="114086" y="138693"/>
                  <a:pt x="118319" y="152980"/>
                </a:cubicBezTo>
                <a:cubicBezTo>
                  <a:pt x="122552" y="167267"/>
                  <a:pt x="178644" y="281568"/>
                  <a:pt x="200869" y="302205"/>
                </a:cubicBezTo>
                <a:cubicBezTo>
                  <a:pt x="223094" y="322842"/>
                  <a:pt x="259606" y="270455"/>
                  <a:pt x="251669" y="276805"/>
                </a:cubicBezTo>
                <a:cubicBezTo>
                  <a:pt x="243732" y="283155"/>
                  <a:pt x="195048" y="329193"/>
                  <a:pt x="153244" y="340305"/>
                </a:cubicBezTo>
                <a:cubicBezTo>
                  <a:pt x="111440" y="351417"/>
                  <a:pt x="-11327" y="350359"/>
                  <a:pt x="844" y="343480"/>
                </a:cubicBezTo>
                <a:cubicBezTo>
                  <a:pt x="13015" y="336601"/>
                  <a:pt x="200340" y="323372"/>
                  <a:pt x="226269" y="299030"/>
                </a:cubicBezTo>
                <a:cubicBezTo>
                  <a:pt x="252198" y="274688"/>
                  <a:pt x="172294" y="247172"/>
                  <a:pt x="156419" y="197430"/>
                </a:cubicBezTo>
                <a:cubicBezTo>
                  <a:pt x="140544" y="147688"/>
                  <a:pt x="134723" y="11163"/>
                  <a:pt x="131019" y="580"/>
                </a:cubicBezTo>
                <a:cubicBezTo>
                  <a:pt x="127315" y="-10003"/>
                  <a:pt x="159065" y="127580"/>
                  <a:pt x="134194" y="133930"/>
                </a:cubicBezTo>
                <a:cubicBezTo>
                  <a:pt x="109323" y="140280"/>
                  <a:pt x="-2860" y="63022"/>
                  <a:pt x="4019" y="7678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06A06F45-3C54-2086-B56E-2878774ED709}"/>
              </a:ext>
            </a:extLst>
          </p:cNvPr>
          <p:cNvSpPr/>
          <p:nvPr/>
        </p:nvSpPr>
        <p:spPr>
          <a:xfrm>
            <a:off x="11416506" y="1807871"/>
            <a:ext cx="328751" cy="235965"/>
          </a:xfrm>
          <a:custGeom>
            <a:avLst/>
            <a:gdLst>
              <a:gd name="connsiteX0" fmla="*/ 327819 w 328751"/>
              <a:gd name="connsiteY0" fmla="*/ 1879 h 235965"/>
              <a:gd name="connsiteX1" fmla="*/ 175419 w 328751"/>
              <a:gd name="connsiteY1" fmla="*/ 62204 h 235965"/>
              <a:gd name="connsiteX2" fmla="*/ 794 w 328751"/>
              <a:gd name="connsiteY2" fmla="*/ 233654 h 235965"/>
              <a:gd name="connsiteX3" fmla="*/ 108744 w 328751"/>
              <a:gd name="connsiteY3" fmla="*/ 163804 h 235965"/>
              <a:gd name="connsiteX4" fmla="*/ 61119 w 328751"/>
              <a:gd name="connsiteY4" fmla="*/ 201904 h 235965"/>
              <a:gd name="connsiteX5" fmla="*/ 156369 w 328751"/>
              <a:gd name="connsiteY5" fmla="*/ 81254 h 235965"/>
              <a:gd name="connsiteX6" fmla="*/ 102394 w 328751"/>
              <a:gd name="connsiteY6" fmla="*/ 122529 h 235965"/>
              <a:gd name="connsiteX7" fmla="*/ 327819 w 328751"/>
              <a:gd name="connsiteY7" fmla="*/ 1879 h 23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751" h="235965">
                <a:moveTo>
                  <a:pt x="327819" y="1879"/>
                </a:moveTo>
                <a:cubicBezTo>
                  <a:pt x="339990" y="-8175"/>
                  <a:pt x="229923" y="23575"/>
                  <a:pt x="175419" y="62204"/>
                </a:cubicBezTo>
                <a:cubicBezTo>
                  <a:pt x="120915" y="100833"/>
                  <a:pt x="11906" y="216721"/>
                  <a:pt x="794" y="233654"/>
                </a:cubicBezTo>
                <a:cubicBezTo>
                  <a:pt x="-10318" y="250587"/>
                  <a:pt x="98690" y="169096"/>
                  <a:pt x="108744" y="163804"/>
                </a:cubicBezTo>
                <a:cubicBezTo>
                  <a:pt x="118798" y="158512"/>
                  <a:pt x="53181" y="215662"/>
                  <a:pt x="61119" y="201904"/>
                </a:cubicBezTo>
                <a:cubicBezTo>
                  <a:pt x="69056" y="188146"/>
                  <a:pt x="149490" y="94483"/>
                  <a:pt x="156369" y="81254"/>
                </a:cubicBezTo>
                <a:cubicBezTo>
                  <a:pt x="163248" y="68025"/>
                  <a:pt x="79640" y="133641"/>
                  <a:pt x="102394" y="122529"/>
                </a:cubicBezTo>
                <a:cubicBezTo>
                  <a:pt x="125148" y="111417"/>
                  <a:pt x="315648" y="11933"/>
                  <a:pt x="327819" y="18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35E867C2-80EB-A8CA-6091-356163B6FB62}"/>
              </a:ext>
            </a:extLst>
          </p:cNvPr>
          <p:cNvSpPr/>
          <p:nvPr/>
        </p:nvSpPr>
        <p:spPr>
          <a:xfrm>
            <a:off x="11445796" y="1847260"/>
            <a:ext cx="314554" cy="238761"/>
          </a:xfrm>
          <a:custGeom>
            <a:avLst/>
            <a:gdLst>
              <a:gd name="connsiteX0" fmla="*/ 314404 w 314554"/>
              <a:gd name="connsiteY0" fmla="*/ 590 h 238761"/>
              <a:gd name="connsiteX1" fmla="*/ 168354 w 314554"/>
              <a:gd name="connsiteY1" fmla="*/ 70440 h 238761"/>
              <a:gd name="connsiteX2" fmla="*/ 66754 w 314554"/>
              <a:gd name="connsiteY2" fmla="*/ 130765 h 238761"/>
              <a:gd name="connsiteX3" fmla="*/ 79 w 314554"/>
              <a:gd name="connsiteY3" fmla="*/ 238715 h 238761"/>
              <a:gd name="connsiteX4" fmla="*/ 79454 w 314554"/>
              <a:gd name="connsiteY4" fmla="*/ 143465 h 238761"/>
              <a:gd name="connsiteX5" fmla="*/ 181054 w 314554"/>
              <a:gd name="connsiteY5" fmla="*/ 83140 h 238761"/>
              <a:gd name="connsiteX6" fmla="*/ 139779 w 314554"/>
              <a:gd name="connsiteY6" fmla="*/ 111715 h 238761"/>
              <a:gd name="connsiteX7" fmla="*/ 314404 w 314554"/>
              <a:gd name="connsiteY7" fmla="*/ 590 h 23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554" h="238761">
                <a:moveTo>
                  <a:pt x="314404" y="590"/>
                </a:moveTo>
                <a:cubicBezTo>
                  <a:pt x="319166" y="-6289"/>
                  <a:pt x="209629" y="48744"/>
                  <a:pt x="168354" y="70440"/>
                </a:cubicBezTo>
                <a:cubicBezTo>
                  <a:pt x="127079" y="92136"/>
                  <a:pt x="94800" y="102719"/>
                  <a:pt x="66754" y="130765"/>
                </a:cubicBezTo>
                <a:cubicBezTo>
                  <a:pt x="38708" y="158811"/>
                  <a:pt x="-2038" y="236598"/>
                  <a:pt x="79" y="238715"/>
                </a:cubicBezTo>
                <a:cubicBezTo>
                  <a:pt x="2196" y="240832"/>
                  <a:pt x="49292" y="169394"/>
                  <a:pt x="79454" y="143465"/>
                </a:cubicBezTo>
                <a:cubicBezTo>
                  <a:pt x="109616" y="117536"/>
                  <a:pt x="171000" y="88432"/>
                  <a:pt x="181054" y="83140"/>
                </a:cubicBezTo>
                <a:cubicBezTo>
                  <a:pt x="191108" y="77848"/>
                  <a:pt x="122317" y="120182"/>
                  <a:pt x="139779" y="111715"/>
                </a:cubicBezTo>
                <a:cubicBezTo>
                  <a:pt x="157241" y="103248"/>
                  <a:pt x="309642" y="7469"/>
                  <a:pt x="314404" y="59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ADC6820B-CF56-B0F3-3085-DD97D84D2BC4}"/>
              </a:ext>
            </a:extLst>
          </p:cNvPr>
          <p:cNvSpPr/>
          <p:nvPr/>
        </p:nvSpPr>
        <p:spPr>
          <a:xfrm>
            <a:off x="11419669" y="1911324"/>
            <a:ext cx="442137" cy="367152"/>
          </a:xfrm>
          <a:custGeom>
            <a:avLst/>
            <a:gdLst>
              <a:gd name="connsiteX0" fmla="*/ 372281 w 442137"/>
              <a:gd name="connsiteY0" fmla="*/ 26 h 367152"/>
              <a:gd name="connsiteX1" fmla="*/ 442131 w 442137"/>
              <a:gd name="connsiteY1" fmla="*/ 85751 h 367152"/>
              <a:gd name="connsiteX2" fmla="*/ 375456 w 442137"/>
              <a:gd name="connsiteY2" fmla="*/ 95276 h 367152"/>
              <a:gd name="connsiteX3" fmla="*/ 235756 w 442137"/>
              <a:gd name="connsiteY3" fmla="*/ 177826 h 367152"/>
              <a:gd name="connsiteX4" fmla="*/ 270681 w 442137"/>
              <a:gd name="connsiteY4" fmla="*/ 142901 h 367152"/>
              <a:gd name="connsiteX5" fmla="*/ 146856 w 442137"/>
              <a:gd name="connsiteY5" fmla="*/ 228626 h 367152"/>
              <a:gd name="connsiteX6" fmla="*/ 32556 w 442137"/>
              <a:gd name="connsiteY6" fmla="*/ 295301 h 367152"/>
              <a:gd name="connsiteX7" fmla="*/ 7156 w 442137"/>
              <a:gd name="connsiteY7" fmla="*/ 365151 h 367152"/>
              <a:gd name="connsiteX8" fmla="*/ 143681 w 442137"/>
              <a:gd name="connsiteY8" fmla="*/ 212751 h 367152"/>
              <a:gd name="connsiteX9" fmla="*/ 302431 w 442137"/>
              <a:gd name="connsiteY9" fmla="*/ 114326 h 367152"/>
              <a:gd name="connsiteX10" fmla="*/ 413556 w 442137"/>
              <a:gd name="connsiteY10" fmla="*/ 95276 h 367152"/>
              <a:gd name="connsiteX11" fmla="*/ 372281 w 442137"/>
              <a:gd name="connsiteY11" fmla="*/ 26 h 36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137" h="367152">
                <a:moveTo>
                  <a:pt x="372281" y="26"/>
                </a:moveTo>
                <a:cubicBezTo>
                  <a:pt x="377043" y="-1561"/>
                  <a:pt x="441602" y="69876"/>
                  <a:pt x="442131" y="85751"/>
                </a:cubicBezTo>
                <a:cubicBezTo>
                  <a:pt x="442660" y="101626"/>
                  <a:pt x="409852" y="79930"/>
                  <a:pt x="375456" y="95276"/>
                </a:cubicBezTo>
                <a:cubicBezTo>
                  <a:pt x="341060" y="110622"/>
                  <a:pt x="253218" y="169889"/>
                  <a:pt x="235756" y="177826"/>
                </a:cubicBezTo>
                <a:cubicBezTo>
                  <a:pt x="218294" y="185763"/>
                  <a:pt x="285498" y="134434"/>
                  <a:pt x="270681" y="142901"/>
                </a:cubicBezTo>
                <a:cubicBezTo>
                  <a:pt x="255864" y="151368"/>
                  <a:pt x="186543" y="203226"/>
                  <a:pt x="146856" y="228626"/>
                </a:cubicBezTo>
                <a:cubicBezTo>
                  <a:pt x="107168" y="254026"/>
                  <a:pt x="55839" y="272547"/>
                  <a:pt x="32556" y="295301"/>
                </a:cubicBezTo>
                <a:cubicBezTo>
                  <a:pt x="9273" y="318055"/>
                  <a:pt x="-11365" y="378909"/>
                  <a:pt x="7156" y="365151"/>
                </a:cubicBezTo>
                <a:cubicBezTo>
                  <a:pt x="25677" y="351393"/>
                  <a:pt x="94468" y="254555"/>
                  <a:pt x="143681" y="212751"/>
                </a:cubicBezTo>
                <a:cubicBezTo>
                  <a:pt x="192893" y="170947"/>
                  <a:pt x="257452" y="133905"/>
                  <a:pt x="302431" y="114326"/>
                </a:cubicBezTo>
                <a:cubicBezTo>
                  <a:pt x="347410" y="94747"/>
                  <a:pt x="395564" y="111151"/>
                  <a:pt x="413556" y="95276"/>
                </a:cubicBezTo>
                <a:cubicBezTo>
                  <a:pt x="431548" y="79401"/>
                  <a:pt x="367519" y="1613"/>
                  <a:pt x="372281" y="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00276DDD-C8CC-F61A-F1FE-2F051A3A3776}"/>
              </a:ext>
            </a:extLst>
          </p:cNvPr>
          <p:cNvSpPr/>
          <p:nvPr/>
        </p:nvSpPr>
        <p:spPr>
          <a:xfrm>
            <a:off x="11426680" y="1936645"/>
            <a:ext cx="372214" cy="301766"/>
          </a:xfrm>
          <a:custGeom>
            <a:avLst/>
            <a:gdLst>
              <a:gd name="connsiteX0" fmla="*/ 371620 w 372214"/>
              <a:gd name="connsiteY0" fmla="*/ 105 h 301766"/>
              <a:gd name="connsiteX1" fmla="*/ 212870 w 372214"/>
              <a:gd name="connsiteY1" fmla="*/ 69955 h 301766"/>
              <a:gd name="connsiteX2" fmla="*/ 79520 w 372214"/>
              <a:gd name="connsiteY2" fmla="*/ 149330 h 301766"/>
              <a:gd name="connsiteX3" fmla="*/ 174770 w 372214"/>
              <a:gd name="connsiteY3" fmla="*/ 104880 h 301766"/>
              <a:gd name="connsiteX4" fmla="*/ 60470 w 372214"/>
              <a:gd name="connsiteY4" fmla="*/ 174730 h 301766"/>
              <a:gd name="connsiteX5" fmla="*/ 145 w 372214"/>
              <a:gd name="connsiteY5" fmla="*/ 276330 h 301766"/>
              <a:gd name="connsiteX6" fmla="*/ 76345 w 372214"/>
              <a:gd name="connsiteY6" fmla="*/ 209655 h 301766"/>
              <a:gd name="connsiteX7" fmla="*/ 12845 w 372214"/>
              <a:gd name="connsiteY7" fmla="*/ 301730 h 301766"/>
              <a:gd name="connsiteX8" fmla="*/ 60470 w 372214"/>
              <a:gd name="connsiteY8" fmla="*/ 196955 h 301766"/>
              <a:gd name="connsiteX9" fmla="*/ 152545 w 372214"/>
              <a:gd name="connsiteY9" fmla="*/ 85830 h 301766"/>
              <a:gd name="connsiteX10" fmla="*/ 371620 w 372214"/>
              <a:gd name="connsiteY10" fmla="*/ 105 h 3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214" h="301766">
                <a:moveTo>
                  <a:pt x="371620" y="105"/>
                </a:moveTo>
                <a:cubicBezTo>
                  <a:pt x="381674" y="-2541"/>
                  <a:pt x="261553" y="45084"/>
                  <a:pt x="212870" y="69955"/>
                </a:cubicBezTo>
                <a:cubicBezTo>
                  <a:pt x="164187" y="94826"/>
                  <a:pt x="85870" y="143509"/>
                  <a:pt x="79520" y="149330"/>
                </a:cubicBezTo>
                <a:cubicBezTo>
                  <a:pt x="73170" y="155151"/>
                  <a:pt x="177945" y="100647"/>
                  <a:pt x="174770" y="104880"/>
                </a:cubicBezTo>
                <a:cubicBezTo>
                  <a:pt x="171595" y="109113"/>
                  <a:pt x="89574" y="146155"/>
                  <a:pt x="60470" y="174730"/>
                </a:cubicBezTo>
                <a:cubicBezTo>
                  <a:pt x="31366" y="203305"/>
                  <a:pt x="-2501" y="270509"/>
                  <a:pt x="145" y="276330"/>
                </a:cubicBezTo>
                <a:cubicBezTo>
                  <a:pt x="2791" y="282151"/>
                  <a:pt x="74228" y="205422"/>
                  <a:pt x="76345" y="209655"/>
                </a:cubicBezTo>
                <a:cubicBezTo>
                  <a:pt x="78462" y="213888"/>
                  <a:pt x="15491" y="303847"/>
                  <a:pt x="12845" y="301730"/>
                </a:cubicBezTo>
                <a:cubicBezTo>
                  <a:pt x="10199" y="299613"/>
                  <a:pt x="37187" y="232938"/>
                  <a:pt x="60470" y="196955"/>
                </a:cubicBezTo>
                <a:cubicBezTo>
                  <a:pt x="83753" y="160972"/>
                  <a:pt x="99628" y="115993"/>
                  <a:pt x="152545" y="85830"/>
                </a:cubicBezTo>
                <a:cubicBezTo>
                  <a:pt x="205462" y="55668"/>
                  <a:pt x="361566" y="2751"/>
                  <a:pt x="371620" y="1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7DE83230-AB45-1533-DC3D-8C052010B1C0}"/>
              </a:ext>
            </a:extLst>
          </p:cNvPr>
          <p:cNvSpPr/>
          <p:nvPr/>
        </p:nvSpPr>
        <p:spPr>
          <a:xfrm>
            <a:off x="11522075" y="2053434"/>
            <a:ext cx="390784" cy="280191"/>
          </a:xfrm>
          <a:custGeom>
            <a:avLst/>
            <a:gdLst>
              <a:gd name="connsiteX0" fmla="*/ 307975 w 390784"/>
              <a:gd name="connsiteY0" fmla="*/ 791 h 280191"/>
              <a:gd name="connsiteX1" fmla="*/ 390525 w 390784"/>
              <a:gd name="connsiteY1" fmla="*/ 57941 h 280191"/>
              <a:gd name="connsiteX2" fmla="*/ 276225 w 390784"/>
              <a:gd name="connsiteY2" fmla="*/ 108741 h 280191"/>
              <a:gd name="connsiteX3" fmla="*/ 311150 w 390784"/>
              <a:gd name="connsiteY3" fmla="*/ 96041 h 280191"/>
              <a:gd name="connsiteX4" fmla="*/ 98425 w 390784"/>
              <a:gd name="connsiteY4" fmla="*/ 188116 h 280191"/>
              <a:gd name="connsiteX5" fmla="*/ 107950 w 390784"/>
              <a:gd name="connsiteY5" fmla="*/ 197641 h 280191"/>
              <a:gd name="connsiteX6" fmla="*/ 41275 w 390784"/>
              <a:gd name="connsiteY6" fmla="*/ 245266 h 280191"/>
              <a:gd name="connsiteX7" fmla="*/ 0 w 390784"/>
              <a:gd name="connsiteY7" fmla="*/ 280191 h 280191"/>
              <a:gd name="connsiteX8" fmla="*/ 136525 w 390784"/>
              <a:gd name="connsiteY8" fmla="*/ 162716 h 280191"/>
              <a:gd name="connsiteX9" fmla="*/ 327025 w 390784"/>
              <a:gd name="connsiteY9" fmla="*/ 102391 h 280191"/>
              <a:gd name="connsiteX10" fmla="*/ 307975 w 390784"/>
              <a:gd name="connsiteY10" fmla="*/ 791 h 2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784" h="280191">
                <a:moveTo>
                  <a:pt x="307975" y="791"/>
                </a:moveTo>
                <a:cubicBezTo>
                  <a:pt x="318558" y="-6617"/>
                  <a:pt x="395817" y="39949"/>
                  <a:pt x="390525" y="57941"/>
                </a:cubicBezTo>
                <a:cubicBezTo>
                  <a:pt x="385233" y="75933"/>
                  <a:pt x="276225" y="108741"/>
                  <a:pt x="276225" y="108741"/>
                </a:cubicBezTo>
                <a:cubicBezTo>
                  <a:pt x="262996" y="115091"/>
                  <a:pt x="340783" y="82812"/>
                  <a:pt x="311150" y="96041"/>
                </a:cubicBezTo>
                <a:cubicBezTo>
                  <a:pt x="281517" y="109270"/>
                  <a:pt x="132292" y="171183"/>
                  <a:pt x="98425" y="188116"/>
                </a:cubicBezTo>
                <a:cubicBezTo>
                  <a:pt x="64558" y="205049"/>
                  <a:pt x="117475" y="188116"/>
                  <a:pt x="107950" y="197641"/>
                </a:cubicBezTo>
                <a:cubicBezTo>
                  <a:pt x="98425" y="207166"/>
                  <a:pt x="59267" y="231508"/>
                  <a:pt x="41275" y="245266"/>
                </a:cubicBezTo>
                <a:cubicBezTo>
                  <a:pt x="23283" y="259024"/>
                  <a:pt x="0" y="280191"/>
                  <a:pt x="0" y="280191"/>
                </a:cubicBezTo>
                <a:cubicBezTo>
                  <a:pt x="15875" y="266433"/>
                  <a:pt x="82021" y="192349"/>
                  <a:pt x="136525" y="162716"/>
                </a:cubicBezTo>
                <a:cubicBezTo>
                  <a:pt x="191029" y="133083"/>
                  <a:pt x="292629" y="124087"/>
                  <a:pt x="327025" y="102391"/>
                </a:cubicBezTo>
                <a:cubicBezTo>
                  <a:pt x="361421" y="80695"/>
                  <a:pt x="297392" y="8199"/>
                  <a:pt x="307975" y="7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AF331D28-3A1E-8F14-192C-423E33C9DE27}"/>
              </a:ext>
            </a:extLst>
          </p:cNvPr>
          <p:cNvSpPr/>
          <p:nvPr/>
        </p:nvSpPr>
        <p:spPr>
          <a:xfrm>
            <a:off x="11423254" y="1977919"/>
            <a:ext cx="473774" cy="521186"/>
          </a:xfrm>
          <a:custGeom>
            <a:avLst/>
            <a:gdLst>
              <a:gd name="connsiteX0" fmla="*/ 463946 w 473774"/>
              <a:gd name="connsiteY0" fmla="*/ 3281 h 521186"/>
              <a:gd name="connsiteX1" fmla="*/ 384571 w 473774"/>
              <a:gd name="connsiteY1" fmla="*/ 108056 h 521186"/>
              <a:gd name="connsiteX2" fmla="*/ 254396 w 473774"/>
              <a:gd name="connsiteY2" fmla="*/ 184256 h 521186"/>
              <a:gd name="connsiteX3" fmla="*/ 359171 w 473774"/>
              <a:gd name="connsiteY3" fmla="*/ 146156 h 521186"/>
              <a:gd name="connsiteX4" fmla="*/ 175021 w 473774"/>
              <a:gd name="connsiteY4" fmla="*/ 235056 h 521186"/>
              <a:gd name="connsiteX5" fmla="*/ 86121 w 473774"/>
              <a:gd name="connsiteY5" fmla="*/ 282681 h 521186"/>
              <a:gd name="connsiteX6" fmla="*/ 32146 w 473774"/>
              <a:gd name="connsiteY6" fmla="*/ 355706 h 521186"/>
              <a:gd name="connsiteX7" fmla="*/ 48021 w 473774"/>
              <a:gd name="connsiteY7" fmla="*/ 295381 h 521186"/>
              <a:gd name="connsiteX8" fmla="*/ 48021 w 473774"/>
              <a:gd name="connsiteY8" fmla="*/ 435081 h 521186"/>
              <a:gd name="connsiteX9" fmla="*/ 44846 w 473774"/>
              <a:gd name="connsiteY9" fmla="*/ 336656 h 521186"/>
              <a:gd name="connsiteX10" fmla="*/ 6746 w 473774"/>
              <a:gd name="connsiteY10" fmla="*/ 520806 h 521186"/>
              <a:gd name="connsiteX11" fmla="*/ 22621 w 473774"/>
              <a:gd name="connsiteY11" fmla="*/ 381106 h 521186"/>
              <a:gd name="connsiteX12" fmla="*/ 219471 w 473774"/>
              <a:gd name="connsiteY12" fmla="*/ 254106 h 521186"/>
              <a:gd name="connsiteX13" fmla="*/ 146446 w 473774"/>
              <a:gd name="connsiteY13" fmla="*/ 273156 h 521186"/>
              <a:gd name="connsiteX14" fmla="*/ 200421 w 473774"/>
              <a:gd name="connsiteY14" fmla="*/ 203306 h 521186"/>
              <a:gd name="connsiteX15" fmla="*/ 155971 w 473774"/>
              <a:gd name="connsiteY15" fmla="*/ 241406 h 521186"/>
              <a:gd name="connsiteX16" fmla="*/ 463946 w 473774"/>
              <a:gd name="connsiteY16" fmla="*/ 3281 h 5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3774" h="521186">
                <a:moveTo>
                  <a:pt x="463946" y="3281"/>
                </a:moveTo>
                <a:cubicBezTo>
                  <a:pt x="502046" y="-18944"/>
                  <a:pt x="419496" y="77894"/>
                  <a:pt x="384571" y="108056"/>
                </a:cubicBezTo>
                <a:cubicBezTo>
                  <a:pt x="349646" y="138219"/>
                  <a:pt x="258629" y="177906"/>
                  <a:pt x="254396" y="184256"/>
                </a:cubicBezTo>
                <a:cubicBezTo>
                  <a:pt x="250163" y="190606"/>
                  <a:pt x="372400" y="137689"/>
                  <a:pt x="359171" y="146156"/>
                </a:cubicBezTo>
                <a:cubicBezTo>
                  <a:pt x="345942" y="154623"/>
                  <a:pt x="220529" y="212302"/>
                  <a:pt x="175021" y="235056"/>
                </a:cubicBezTo>
                <a:cubicBezTo>
                  <a:pt x="129513" y="257810"/>
                  <a:pt x="109933" y="262573"/>
                  <a:pt x="86121" y="282681"/>
                </a:cubicBezTo>
                <a:cubicBezTo>
                  <a:pt x="62309" y="302789"/>
                  <a:pt x="38496" y="353589"/>
                  <a:pt x="32146" y="355706"/>
                </a:cubicBezTo>
                <a:cubicBezTo>
                  <a:pt x="25796" y="357823"/>
                  <a:pt x="45375" y="282152"/>
                  <a:pt x="48021" y="295381"/>
                </a:cubicBezTo>
                <a:cubicBezTo>
                  <a:pt x="50667" y="308610"/>
                  <a:pt x="48550" y="428202"/>
                  <a:pt x="48021" y="435081"/>
                </a:cubicBezTo>
                <a:cubicBezTo>
                  <a:pt x="47492" y="441960"/>
                  <a:pt x="51725" y="322369"/>
                  <a:pt x="44846" y="336656"/>
                </a:cubicBezTo>
                <a:cubicBezTo>
                  <a:pt x="37967" y="350944"/>
                  <a:pt x="10450" y="513398"/>
                  <a:pt x="6746" y="520806"/>
                </a:cubicBezTo>
                <a:cubicBezTo>
                  <a:pt x="3042" y="528214"/>
                  <a:pt x="-12833" y="425556"/>
                  <a:pt x="22621" y="381106"/>
                </a:cubicBezTo>
                <a:cubicBezTo>
                  <a:pt x="58075" y="336656"/>
                  <a:pt x="198833" y="272098"/>
                  <a:pt x="219471" y="254106"/>
                </a:cubicBezTo>
                <a:cubicBezTo>
                  <a:pt x="240108" y="236114"/>
                  <a:pt x="149621" y="281623"/>
                  <a:pt x="146446" y="273156"/>
                </a:cubicBezTo>
                <a:cubicBezTo>
                  <a:pt x="143271" y="264689"/>
                  <a:pt x="198834" y="208598"/>
                  <a:pt x="200421" y="203306"/>
                </a:cubicBezTo>
                <a:cubicBezTo>
                  <a:pt x="202008" y="198014"/>
                  <a:pt x="112050" y="269452"/>
                  <a:pt x="155971" y="241406"/>
                </a:cubicBezTo>
                <a:cubicBezTo>
                  <a:pt x="199892" y="213360"/>
                  <a:pt x="425846" y="25506"/>
                  <a:pt x="463946" y="32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D1B19517-D740-E240-9C63-C127C868087B}"/>
              </a:ext>
            </a:extLst>
          </p:cNvPr>
          <p:cNvSpPr/>
          <p:nvPr/>
        </p:nvSpPr>
        <p:spPr>
          <a:xfrm>
            <a:off x="11477574" y="2231564"/>
            <a:ext cx="301701" cy="435439"/>
          </a:xfrm>
          <a:custGeom>
            <a:avLst/>
            <a:gdLst>
              <a:gd name="connsiteX0" fmla="*/ 212776 w 301701"/>
              <a:gd name="connsiteY0" fmla="*/ 461 h 435439"/>
              <a:gd name="connsiteX1" fmla="*/ 181026 w 301701"/>
              <a:gd name="connsiteY1" fmla="*/ 171911 h 435439"/>
              <a:gd name="connsiteX2" fmla="*/ 184201 w 301701"/>
              <a:gd name="connsiteY2" fmla="*/ 146511 h 435439"/>
              <a:gd name="connsiteX3" fmla="*/ 241351 w 301701"/>
              <a:gd name="connsiteY3" fmla="*/ 305261 h 435439"/>
              <a:gd name="connsiteX4" fmla="*/ 301676 w 301701"/>
              <a:gd name="connsiteY4" fmla="*/ 352886 h 435439"/>
              <a:gd name="connsiteX5" fmla="*/ 244526 w 301701"/>
              <a:gd name="connsiteY5" fmla="*/ 359236 h 435439"/>
              <a:gd name="connsiteX6" fmla="*/ 51 w 301701"/>
              <a:gd name="connsiteY6" fmla="*/ 435436 h 435439"/>
              <a:gd name="connsiteX7" fmla="*/ 266751 w 301701"/>
              <a:gd name="connsiteY7" fmla="*/ 356061 h 435439"/>
              <a:gd name="connsiteX8" fmla="*/ 209601 w 301701"/>
              <a:gd name="connsiteY8" fmla="*/ 305261 h 435439"/>
              <a:gd name="connsiteX9" fmla="*/ 193726 w 301701"/>
              <a:gd name="connsiteY9" fmla="*/ 267161 h 435439"/>
              <a:gd name="connsiteX10" fmla="*/ 219126 w 301701"/>
              <a:gd name="connsiteY10" fmla="*/ 302086 h 435439"/>
              <a:gd name="connsiteX11" fmla="*/ 190551 w 301701"/>
              <a:gd name="connsiteY11" fmla="*/ 171911 h 435439"/>
              <a:gd name="connsiteX12" fmla="*/ 184201 w 301701"/>
              <a:gd name="connsiteY12" fmla="*/ 232236 h 435439"/>
              <a:gd name="connsiteX13" fmla="*/ 212776 w 301701"/>
              <a:gd name="connsiteY13" fmla="*/ 461 h 43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701" h="435439">
                <a:moveTo>
                  <a:pt x="212776" y="461"/>
                </a:moveTo>
                <a:cubicBezTo>
                  <a:pt x="212247" y="-9593"/>
                  <a:pt x="185788" y="147569"/>
                  <a:pt x="181026" y="171911"/>
                </a:cubicBezTo>
                <a:cubicBezTo>
                  <a:pt x="176264" y="196253"/>
                  <a:pt x="174147" y="124286"/>
                  <a:pt x="184201" y="146511"/>
                </a:cubicBezTo>
                <a:cubicBezTo>
                  <a:pt x="194255" y="168736"/>
                  <a:pt x="221772" y="270865"/>
                  <a:pt x="241351" y="305261"/>
                </a:cubicBezTo>
                <a:cubicBezTo>
                  <a:pt x="260930" y="339657"/>
                  <a:pt x="301147" y="343890"/>
                  <a:pt x="301676" y="352886"/>
                </a:cubicBezTo>
                <a:cubicBezTo>
                  <a:pt x="302205" y="361882"/>
                  <a:pt x="294797" y="345478"/>
                  <a:pt x="244526" y="359236"/>
                </a:cubicBezTo>
                <a:cubicBezTo>
                  <a:pt x="194255" y="372994"/>
                  <a:pt x="-3653" y="435965"/>
                  <a:pt x="51" y="435436"/>
                </a:cubicBezTo>
                <a:cubicBezTo>
                  <a:pt x="3755" y="434907"/>
                  <a:pt x="231826" y="377757"/>
                  <a:pt x="266751" y="356061"/>
                </a:cubicBezTo>
                <a:cubicBezTo>
                  <a:pt x="301676" y="334365"/>
                  <a:pt x="221772" y="320078"/>
                  <a:pt x="209601" y="305261"/>
                </a:cubicBezTo>
                <a:cubicBezTo>
                  <a:pt x="197430" y="290444"/>
                  <a:pt x="192139" y="267690"/>
                  <a:pt x="193726" y="267161"/>
                </a:cubicBezTo>
                <a:cubicBezTo>
                  <a:pt x="195313" y="266632"/>
                  <a:pt x="219655" y="317961"/>
                  <a:pt x="219126" y="302086"/>
                </a:cubicBezTo>
                <a:cubicBezTo>
                  <a:pt x="218597" y="286211"/>
                  <a:pt x="196372" y="183553"/>
                  <a:pt x="190551" y="171911"/>
                </a:cubicBezTo>
                <a:cubicBezTo>
                  <a:pt x="184730" y="160269"/>
                  <a:pt x="176264" y="259223"/>
                  <a:pt x="184201" y="232236"/>
                </a:cubicBezTo>
                <a:cubicBezTo>
                  <a:pt x="192138" y="205249"/>
                  <a:pt x="213305" y="10515"/>
                  <a:pt x="212776" y="46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806439AB-F1D5-664C-306C-CF519432B905}"/>
              </a:ext>
            </a:extLst>
          </p:cNvPr>
          <p:cNvSpPr/>
          <p:nvPr/>
        </p:nvSpPr>
        <p:spPr>
          <a:xfrm>
            <a:off x="11459463" y="2327201"/>
            <a:ext cx="247723" cy="261623"/>
          </a:xfrm>
          <a:custGeom>
            <a:avLst/>
            <a:gdLst>
              <a:gd name="connsiteX0" fmla="*/ 97537 w 247723"/>
              <a:gd name="connsiteY0" fmla="*/ 74 h 261623"/>
              <a:gd name="connsiteX1" fmla="*/ 75312 w 247723"/>
              <a:gd name="connsiteY1" fmla="*/ 142949 h 261623"/>
              <a:gd name="connsiteX2" fmla="*/ 107062 w 247723"/>
              <a:gd name="connsiteY2" fmla="*/ 190574 h 261623"/>
              <a:gd name="connsiteX3" fmla="*/ 2287 w 247723"/>
              <a:gd name="connsiteY3" fmla="*/ 203274 h 261623"/>
              <a:gd name="connsiteX4" fmla="*/ 224537 w 247723"/>
              <a:gd name="connsiteY4" fmla="*/ 254074 h 261623"/>
              <a:gd name="connsiteX5" fmla="*/ 234062 w 247723"/>
              <a:gd name="connsiteY5" fmla="*/ 260424 h 261623"/>
              <a:gd name="connsiteX6" fmla="*/ 164212 w 247723"/>
              <a:gd name="connsiteY6" fmla="*/ 244549 h 261623"/>
              <a:gd name="connsiteX7" fmla="*/ 107062 w 247723"/>
              <a:gd name="connsiteY7" fmla="*/ 200099 h 261623"/>
              <a:gd name="connsiteX8" fmla="*/ 81662 w 247723"/>
              <a:gd name="connsiteY8" fmla="*/ 123899 h 261623"/>
              <a:gd name="connsiteX9" fmla="*/ 97537 w 247723"/>
              <a:gd name="connsiteY9" fmla="*/ 74 h 26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23" h="261623">
                <a:moveTo>
                  <a:pt x="97537" y="74"/>
                </a:moveTo>
                <a:cubicBezTo>
                  <a:pt x="96479" y="3249"/>
                  <a:pt x="73724" y="111199"/>
                  <a:pt x="75312" y="142949"/>
                </a:cubicBezTo>
                <a:cubicBezTo>
                  <a:pt x="76900" y="174699"/>
                  <a:pt x="119233" y="180520"/>
                  <a:pt x="107062" y="190574"/>
                </a:cubicBezTo>
                <a:cubicBezTo>
                  <a:pt x="94891" y="200628"/>
                  <a:pt x="-17292" y="192691"/>
                  <a:pt x="2287" y="203274"/>
                </a:cubicBezTo>
                <a:cubicBezTo>
                  <a:pt x="21866" y="213857"/>
                  <a:pt x="185908" y="244549"/>
                  <a:pt x="224537" y="254074"/>
                </a:cubicBezTo>
                <a:cubicBezTo>
                  <a:pt x="263166" y="263599"/>
                  <a:pt x="244116" y="262011"/>
                  <a:pt x="234062" y="260424"/>
                </a:cubicBezTo>
                <a:cubicBezTo>
                  <a:pt x="224008" y="258837"/>
                  <a:pt x="185379" y="254603"/>
                  <a:pt x="164212" y="244549"/>
                </a:cubicBezTo>
                <a:cubicBezTo>
                  <a:pt x="143045" y="234495"/>
                  <a:pt x="120820" y="220207"/>
                  <a:pt x="107062" y="200099"/>
                </a:cubicBezTo>
                <a:cubicBezTo>
                  <a:pt x="93304" y="179991"/>
                  <a:pt x="84308" y="151945"/>
                  <a:pt x="81662" y="123899"/>
                </a:cubicBezTo>
                <a:cubicBezTo>
                  <a:pt x="79016" y="95853"/>
                  <a:pt x="98595" y="-3101"/>
                  <a:pt x="97537" y="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70EFB18A-36B2-AE34-3CE1-21FBE82286AE}"/>
              </a:ext>
            </a:extLst>
          </p:cNvPr>
          <p:cNvSpPr/>
          <p:nvPr/>
        </p:nvSpPr>
        <p:spPr>
          <a:xfrm>
            <a:off x="11699809" y="3467092"/>
            <a:ext cx="190592" cy="289272"/>
          </a:xfrm>
          <a:custGeom>
            <a:avLst/>
            <a:gdLst>
              <a:gd name="connsiteX0" fmla="*/ 190566 w 190592"/>
              <a:gd name="connsiteY0" fmla="*/ 8 h 289272"/>
              <a:gd name="connsiteX1" fmla="*/ 41341 w 190592"/>
              <a:gd name="connsiteY1" fmla="*/ 95258 h 289272"/>
              <a:gd name="connsiteX2" fmla="*/ 57216 w 190592"/>
              <a:gd name="connsiteY2" fmla="*/ 95258 h 289272"/>
              <a:gd name="connsiteX3" fmla="*/ 28641 w 190592"/>
              <a:gd name="connsiteY3" fmla="*/ 155583 h 289272"/>
              <a:gd name="connsiteX4" fmla="*/ 15941 w 190592"/>
              <a:gd name="connsiteY4" fmla="*/ 244483 h 289272"/>
              <a:gd name="connsiteX5" fmla="*/ 28641 w 190592"/>
              <a:gd name="connsiteY5" fmla="*/ 203208 h 289272"/>
              <a:gd name="connsiteX6" fmla="*/ 66 w 190592"/>
              <a:gd name="connsiteY6" fmla="*/ 288933 h 289272"/>
              <a:gd name="connsiteX7" fmla="*/ 38166 w 190592"/>
              <a:gd name="connsiteY7" fmla="*/ 165108 h 289272"/>
              <a:gd name="connsiteX8" fmla="*/ 66741 w 190592"/>
              <a:gd name="connsiteY8" fmla="*/ 104783 h 289272"/>
              <a:gd name="connsiteX9" fmla="*/ 79441 w 190592"/>
              <a:gd name="connsiteY9" fmla="*/ 69858 h 289272"/>
              <a:gd name="connsiteX10" fmla="*/ 54041 w 190592"/>
              <a:gd name="connsiteY10" fmla="*/ 101608 h 289272"/>
              <a:gd name="connsiteX11" fmla="*/ 190566 w 190592"/>
              <a:gd name="connsiteY11" fmla="*/ 8 h 28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92" h="289272">
                <a:moveTo>
                  <a:pt x="190566" y="8"/>
                </a:moveTo>
                <a:cubicBezTo>
                  <a:pt x="188449" y="-1050"/>
                  <a:pt x="41341" y="95258"/>
                  <a:pt x="41341" y="95258"/>
                </a:cubicBezTo>
                <a:cubicBezTo>
                  <a:pt x="19116" y="111133"/>
                  <a:pt x="59333" y="85204"/>
                  <a:pt x="57216" y="95258"/>
                </a:cubicBezTo>
                <a:cubicBezTo>
                  <a:pt x="55099" y="105312"/>
                  <a:pt x="35520" y="130712"/>
                  <a:pt x="28641" y="155583"/>
                </a:cubicBezTo>
                <a:cubicBezTo>
                  <a:pt x="21762" y="180454"/>
                  <a:pt x="15941" y="236546"/>
                  <a:pt x="15941" y="244483"/>
                </a:cubicBezTo>
                <a:cubicBezTo>
                  <a:pt x="15941" y="252420"/>
                  <a:pt x="31287" y="195800"/>
                  <a:pt x="28641" y="203208"/>
                </a:cubicBezTo>
                <a:cubicBezTo>
                  <a:pt x="25995" y="210616"/>
                  <a:pt x="-1522" y="295283"/>
                  <a:pt x="66" y="288933"/>
                </a:cubicBezTo>
                <a:cubicBezTo>
                  <a:pt x="1653" y="282583"/>
                  <a:pt x="27053" y="195800"/>
                  <a:pt x="38166" y="165108"/>
                </a:cubicBezTo>
                <a:cubicBezTo>
                  <a:pt x="49278" y="134416"/>
                  <a:pt x="59862" y="120658"/>
                  <a:pt x="66741" y="104783"/>
                </a:cubicBezTo>
                <a:cubicBezTo>
                  <a:pt x="73620" y="88908"/>
                  <a:pt x="81558" y="70387"/>
                  <a:pt x="79441" y="69858"/>
                </a:cubicBezTo>
                <a:cubicBezTo>
                  <a:pt x="77324" y="69329"/>
                  <a:pt x="39224" y="111662"/>
                  <a:pt x="54041" y="101608"/>
                </a:cubicBezTo>
                <a:cubicBezTo>
                  <a:pt x="68858" y="91554"/>
                  <a:pt x="192683" y="1066"/>
                  <a:pt x="190566" y="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8936CC27-50F4-87B6-812F-33FCD25B6EF2}"/>
              </a:ext>
            </a:extLst>
          </p:cNvPr>
          <p:cNvSpPr/>
          <p:nvPr/>
        </p:nvSpPr>
        <p:spPr>
          <a:xfrm>
            <a:off x="11648806" y="3651184"/>
            <a:ext cx="102001" cy="349368"/>
          </a:xfrm>
          <a:custGeom>
            <a:avLst/>
            <a:gdLst>
              <a:gd name="connsiteX0" fmla="*/ 101869 w 102001"/>
              <a:gd name="connsiteY0" fmla="*/ 66 h 349368"/>
              <a:gd name="connsiteX1" fmla="*/ 76469 w 102001"/>
              <a:gd name="connsiteY1" fmla="*/ 85791 h 349368"/>
              <a:gd name="connsiteX2" fmla="*/ 79644 w 102001"/>
              <a:gd name="connsiteY2" fmla="*/ 66741 h 349368"/>
              <a:gd name="connsiteX3" fmla="*/ 57419 w 102001"/>
              <a:gd name="connsiteY3" fmla="*/ 177866 h 349368"/>
              <a:gd name="connsiteX4" fmla="*/ 60594 w 102001"/>
              <a:gd name="connsiteY4" fmla="*/ 149291 h 349368"/>
              <a:gd name="connsiteX5" fmla="*/ 41544 w 102001"/>
              <a:gd name="connsiteY5" fmla="*/ 260416 h 349368"/>
              <a:gd name="connsiteX6" fmla="*/ 269 w 102001"/>
              <a:gd name="connsiteY6" fmla="*/ 349316 h 349368"/>
              <a:gd name="connsiteX7" fmla="*/ 25669 w 102001"/>
              <a:gd name="connsiteY7" fmla="*/ 269941 h 349368"/>
              <a:gd name="connsiteX8" fmla="*/ 63769 w 102001"/>
              <a:gd name="connsiteY8" fmla="*/ 69916 h 349368"/>
              <a:gd name="connsiteX9" fmla="*/ 63769 w 102001"/>
              <a:gd name="connsiteY9" fmla="*/ 101666 h 349368"/>
              <a:gd name="connsiteX10" fmla="*/ 101869 w 102001"/>
              <a:gd name="connsiteY10" fmla="*/ 66 h 34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001" h="349368">
                <a:moveTo>
                  <a:pt x="101869" y="66"/>
                </a:moveTo>
                <a:cubicBezTo>
                  <a:pt x="103986" y="-2580"/>
                  <a:pt x="80173" y="74679"/>
                  <a:pt x="76469" y="85791"/>
                </a:cubicBezTo>
                <a:cubicBezTo>
                  <a:pt x="72765" y="96903"/>
                  <a:pt x="82819" y="51395"/>
                  <a:pt x="79644" y="66741"/>
                </a:cubicBezTo>
                <a:cubicBezTo>
                  <a:pt x="76469" y="82087"/>
                  <a:pt x="60594" y="164108"/>
                  <a:pt x="57419" y="177866"/>
                </a:cubicBezTo>
                <a:cubicBezTo>
                  <a:pt x="54244" y="191624"/>
                  <a:pt x="63240" y="135533"/>
                  <a:pt x="60594" y="149291"/>
                </a:cubicBezTo>
                <a:cubicBezTo>
                  <a:pt x="57948" y="163049"/>
                  <a:pt x="51598" y="227078"/>
                  <a:pt x="41544" y="260416"/>
                </a:cubicBezTo>
                <a:cubicBezTo>
                  <a:pt x="31490" y="293754"/>
                  <a:pt x="2915" y="347729"/>
                  <a:pt x="269" y="349316"/>
                </a:cubicBezTo>
                <a:cubicBezTo>
                  <a:pt x="-2377" y="350904"/>
                  <a:pt x="15086" y="316508"/>
                  <a:pt x="25669" y="269941"/>
                </a:cubicBezTo>
                <a:cubicBezTo>
                  <a:pt x="36252" y="223374"/>
                  <a:pt x="57419" y="97962"/>
                  <a:pt x="63769" y="69916"/>
                </a:cubicBezTo>
                <a:cubicBezTo>
                  <a:pt x="70119" y="41870"/>
                  <a:pt x="57419" y="110662"/>
                  <a:pt x="63769" y="101666"/>
                </a:cubicBezTo>
                <a:cubicBezTo>
                  <a:pt x="70119" y="92670"/>
                  <a:pt x="99752" y="2712"/>
                  <a:pt x="101869" y="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42C95E7A-42AA-703C-8AE9-52DB9E42C13C}"/>
              </a:ext>
            </a:extLst>
          </p:cNvPr>
          <p:cNvSpPr/>
          <p:nvPr/>
        </p:nvSpPr>
        <p:spPr>
          <a:xfrm>
            <a:off x="11943867" y="3457566"/>
            <a:ext cx="176028" cy="165977"/>
          </a:xfrm>
          <a:custGeom>
            <a:avLst/>
            <a:gdLst>
              <a:gd name="connsiteX0" fmla="*/ 483 w 176028"/>
              <a:gd name="connsiteY0" fmla="*/ 9 h 165977"/>
              <a:gd name="connsiteX1" fmla="*/ 89383 w 176028"/>
              <a:gd name="connsiteY1" fmla="*/ 101609 h 165977"/>
              <a:gd name="connsiteX2" fmla="*/ 98908 w 176028"/>
              <a:gd name="connsiteY2" fmla="*/ 63509 h 165977"/>
              <a:gd name="connsiteX3" fmla="*/ 175108 w 176028"/>
              <a:gd name="connsiteY3" fmla="*/ 165109 h 165977"/>
              <a:gd name="connsiteX4" fmla="*/ 133833 w 176028"/>
              <a:gd name="connsiteY4" fmla="*/ 107959 h 165977"/>
              <a:gd name="connsiteX5" fmla="*/ 483 w 176028"/>
              <a:gd name="connsiteY5" fmla="*/ 9 h 16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28" h="165977">
                <a:moveTo>
                  <a:pt x="483" y="9"/>
                </a:moveTo>
                <a:cubicBezTo>
                  <a:pt x="-6925" y="-1049"/>
                  <a:pt x="72979" y="91026"/>
                  <a:pt x="89383" y="101609"/>
                </a:cubicBezTo>
                <a:cubicBezTo>
                  <a:pt x="105787" y="112192"/>
                  <a:pt x="84621" y="52926"/>
                  <a:pt x="98908" y="63509"/>
                </a:cubicBezTo>
                <a:cubicBezTo>
                  <a:pt x="113196" y="74092"/>
                  <a:pt x="169287" y="157701"/>
                  <a:pt x="175108" y="165109"/>
                </a:cubicBezTo>
                <a:cubicBezTo>
                  <a:pt x="180929" y="172517"/>
                  <a:pt x="158175" y="130713"/>
                  <a:pt x="133833" y="107959"/>
                </a:cubicBezTo>
                <a:cubicBezTo>
                  <a:pt x="109491" y="85205"/>
                  <a:pt x="7891" y="1067"/>
                  <a:pt x="483" y="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8F13CCE1-F16E-8991-6B3E-755B82795908}"/>
              </a:ext>
            </a:extLst>
          </p:cNvPr>
          <p:cNvSpPr/>
          <p:nvPr/>
        </p:nvSpPr>
        <p:spPr>
          <a:xfrm>
            <a:off x="11731198" y="3479266"/>
            <a:ext cx="175117" cy="584427"/>
          </a:xfrm>
          <a:custGeom>
            <a:avLst/>
            <a:gdLst>
              <a:gd name="connsiteX0" fmla="*/ 175052 w 175117"/>
              <a:gd name="connsiteY0" fmla="*/ 534 h 584427"/>
              <a:gd name="connsiteX1" fmla="*/ 76627 w 175117"/>
              <a:gd name="connsiteY1" fmla="*/ 70384 h 584427"/>
              <a:gd name="connsiteX2" fmla="*/ 35352 w 175117"/>
              <a:gd name="connsiteY2" fmla="*/ 146584 h 584427"/>
              <a:gd name="connsiteX3" fmla="*/ 38527 w 175117"/>
              <a:gd name="connsiteY3" fmla="*/ 118009 h 584427"/>
              <a:gd name="connsiteX4" fmla="*/ 25827 w 175117"/>
              <a:gd name="connsiteY4" fmla="*/ 175159 h 584427"/>
              <a:gd name="connsiteX5" fmla="*/ 25827 w 175117"/>
              <a:gd name="connsiteY5" fmla="*/ 213259 h 584427"/>
              <a:gd name="connsiteX6" fmla="*/ 35352 w 175117"/>
              <a:gd name="connsiteY6" fmla="*/ 178334 h 584427"/>
              <a:gd name="connsiteX7" fmla="*/ 38527 w 175117"/>
              <a:gd name="connsiteY7" fmla="*/ 267234 h 584427"/>
              <a:gd name="connsiteX8" fmla="*/ 38527 w 175117"/>
              <a:gd name="connsiteY8" fmla="*/ 213259 h 584427"/>
              <a:gd name="connsiteX9" fmla="*/ 35352 w 175117"/>
              <a:gd name="connsiteY9" fmla="*/ 273584 h 584427"/>
              <a:gd name="connsiteX10" fmla="*/ 38527 w 175117"/>
              <a:gd name="connsiteY10" fmla="*/ 254534 h 584427"/>
              <a:gd name="connsiteX11" fmla="*/ 41702 w 175117"/>
              <a:gd name="connsiteY11" fmla="*/ 349784 h 584427"/>
              <a:gd name="connsiteX12" fmla="*/ 48052 w 175117"/>
              <a:gd name="connsiteY12" fmla="*/ 330734 h 584427"/>
              <a:gd name="connsiteX13" fmla="*/ 38527 w 175117"/>
              <a:gd name="connsiteY13" fmla="*/ 432334 h 584427"/>
              <a:gd name="connsiteX14" fmla="*/ 38527 w 175117"/>
              <a:gd name="connsiteY14" fmla="*/ 410109 h 584427"/>
              <a:gd name="connsiteX15" fmla="*/ 427 w 175117"/>
              <a:gd name="connsiteY15" fmla="*/ 581559 h 584427"/>
              <a:gd name="connsiteX16" fmla="*/ 19477 w 175117"/>
              <a:gd name="connsiteY16" fmla="*/ 505359 h 584427"/>
              <a:gd name="connsiteX17" fmla="*/ 41702 w 175117"/>
              <a:gd name="connsiteY17" fmla="*/ 349784 h 584427"/>
              <a:gd name="connsiteX18" fmla="*/ 48052 w 175117"/>
              <a:gd name="connsiteY18" fmla="*/ 178334 h 584427"/>
              <a:gd name="connsiteX19" fmla="*/ 70277 w 175117"/>
              <a:gd name="connsiteY19" fmla="*/ 98959 h 584427"/>
              <a:gd name="connsiteX20" fmla="*/ 60752 w 175117"/>
              <a:gd name="connsiteY20" fmla="*/ 108484 h 584427"/>
              <a:gd name="connsiteX21" fmla="*/ 175052 w 175117"/>
              <a:gd name="connsiteY21" fmla="*/ 534 h 58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5117" h="584427">
                <a:moveTo>
                  <a:pt x="175052" y="534"/>
                </a:moveTo>
                <a:cubicBezTo>
                  <a:pt x="177698" y="-5816"/>
                  <a:pt x="99910" y="46042"/>
                  <a:pt x="76627" y="70384"/>
                </a:cubicBezTo>
                <a:cubicBezTo>
                  <a:pt x="53344" y="94726"/>
                  <a:pt x="41702" y="138647"/>
                  <a:pt x="35352" y="146584"/>
                </a:cubicBezTo>
                <a:cubicBezTo>
                  <a:pt x="29002" y="154521"/>
                  <a:pt x="40114" y="113247"/>
                  <a:pt x="38527" y="118009"/>
                </a:cubicBezTo>
                <a:cubicBezTo>
                  <a:pt x="36940" y="122771"/>
                  <a:pt x="27944" y="159284"/>
                  <a:pt x="25827" y="175159"/>
                </a:cubicBezTo>
                <a:cubicBezTo>
                  <a:pt x="23710" y="191034"/>
                  <a:pt x="24240" y="212730"/>
                  <a:pt x="25827" y="213259"/>
                </a:cubicBezTo>
                <a:cubicBezTo>
                  <a:pt x="27414" y="213788"/>
                  <a:pt x="33235" y="169338"/>
                  <a:pt x="35352" y="178334"/>
                </a:cubicBezTo>
                <a:cubicBezTo>
                  <a:pt x="37469" y="187330"/>
                  <a:pt x="37998" y="261413"/>
                  <a:pt x="38527" y="267234"/>
                </a:cubicBezTo>
                <a:cubicBezTo>
                  <a:pt x="39056" y="273055"/>
                  <a:pt x="39056" y="212201"/>
                  <a:pt x="38527" y="213259"/>
                </a:cubicBezTo>
                <a:cubicBezTo>
                  <a:pt x="37998" y="214317"/>
                  <a:pt x="35352" y="273584"/>
                  <a:pt x="35352" y="273584"/>
                </a:cubicBezTo>
                <a:cubicBezTo>
                  <a:pt x="35352" y="280463"/>
                  <a:pt x="37469" y="241834"/>
                  <a:pt x="38527" y="254534"/>
                </a:cubicBezTo>
                <a:cubicBezTo>
                  <a:pt x="39585" y="267234"/>
                  <a:pt x="40115" y="337084"/>
                  <a:pt x="41702" y="349784"/>
                </a:cubicBezTo>
                <a:cubicBezTo>
                  <a:pt x="43289" y="362484"/>
                  <a:pt x="48581" y="316976"/>
                  <a:pt x="48052" y="330734"/>
                </a:cubicBezTo>
                <a:cubicBezTo>
                  <a:pt x="47523" y="344492"/>
                  <a:pt x="40114" y="419105"/>
                  <a:pt x="38527" y="432334"/>
                </a:cubicBezTo>
                <a:cubicBezTo>
                  <a:pt x="36940" y="445563"/>
                  <a:pt x="44877" y="385238"/>
                  <a:pt x="38527" y="410109"/>
                </a:cubicBezTo>
                <a:cubicBezTo>
                  <a:pt x="32177" y="434980"/>
                  <a:pt x="3602" y="565684"/>
                  <a:pt x="427" y="581559"/>
                </a:cubicBezTo>
                <a:cubicBezTo>
                  <a:pt x="-2748" y="597434"/>
                  <a:pt x="12598" y="543988"/>
                  <a:pt x="19477" y="505359"/>
                </a:cubicBezTo>
                <a:cubicBezTo>
                  <a:pt x="26356" y="466730"/>
                  <a:pt x="36940" y="404288"/>
                  <a:pt x="41702" y="349784"/>
                </a:cubicBezTo>
                <a:cubicBezTo>
                  <a:pt x="46464" y="295280"/>
                  <a:pt x="43290" y="220138"/>
                  <a:pt x="48052" y="178334"/>
                </a:cubicBezTo>
                <a:cubicBezTo>
                  <a:pt x="52814" y="136530"/>
                  <a:pt x="70277" y="98959"/>
                  <a:pt x="70277" y="98959"/>
                </a:cubicBezTo>
                <a:cubicBezTo>
                  <a:pt x="72394" y="87317"/>
                  <a:pt x="47523" y="123830"/>
                  <a:pt x="60752" y="108484"/>
                </a:cubicBezTo>
                <a:cubicBezTo>
                  <a:pt x="73981" y="93138"/>
                  <a:pt x="172406" y="6884"/>
                  <a:pt x="175052" y="5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3DFEED17-E258-7FC2-2140-40D7F25D3C9A}"/>
              </a:ext>
            </a:extLst>
          </p:cNvPr>
          <p:cNvSpPr/>
          <p:nvPr/>
        </p:nvSpPr>
        <p:spPr>
          <a:xfrm>
            <a:off x="11776755" y="3482088"/>
            <a:ext cx="177419" cy="616637"/>
          </a:xfrm>
          <a:custGeom>
            <a:avLst/>
            <a:gdLst>
              <a:gd name="connsiteX0" fmla="*/ 113620 w 177419"/>
              <a:gd name="connsiteY0" fmla="*/ 887 h 616637"/>
              <a:gd name="connsiteX1" fmla="*/ 177120 w 177419"/>
              <a:gd name="connsiteY1" fmla="*/ 29462 h 616637"/>
              <a:gd name="connsiteX2" fmla="*/ 81870 w 177419"/>
              <a:gd name="connsiteY2" fmla="*/ 61212 h 616637"/>
              <a:gd name="connsiteX3" fmla="*/ 119970 w 177419"/>
              <a:gd name="connsiteY3" fmla="*/ 67562 h 616637"/>
              <a:gd name="connsiteX4" fmla="*/ 72345 w 177419"/>
              <a:gd name="connsiteY4" fmla="*/ 96137 h 616637"/>
              <a:gd name="connsiteX5" fmla="*/ 40595 w 177419"/>
              <a:gd name="connsiteY5" fmla="*/ 175512 h 616637"/>
              <a:gd name="connsiteX6" fmla="*/ 43770 w 177419"/>
              <a:gd name="connsiteY6" fmla="*/ 137412 h 616637"/>
              <a:gd name="connsiteX7" fmla="*/ 50120 w 177419"/>
              <a:gd name="connsiteY7" fmla="*/ 264412 h 616637"/>
              <a:gd name="connsiteX8" fmla="*/ 40595 w 177419"/>
              <a:gd name="connsiteY8" fmla="*/ 226312 h 616637"/>
              <a:gd name="connsiteX9" fmla="*/ 56470 w 177419"/>
              <a:gd name="connsiteY9" fmla="*/ 280287 h 616637"/>
              <a:gd name="connsiteX10" fmla="*/ 43770 w 177419"/>
              <a:gd name="connsiteY10" fmla="*/ 362837 h 616637"/>
              <a:gd name="connsiteX11" fmla="*/ 50120 w 177419"/>
              <a:gd name="connsiteY11" fmla="*/ 321562 h 616637"/>
              <a:gd name="connsiteX12" fmla="*/ 43770 w 177419"/>
              <a:gd name="connsiteY12" fmla="*/ 473962 h 616637"/>
              <a:gd name="connsiteX13" fmla="*/ 2495 w 177419"/>
              <a:gd name="connsiteY13" fmla="*/ 613662 h 616637"/>
              <a:gd name="connsiteX14" fmla="*/ 8845 w 177419"/>
              <a:gd name="connsiteY14" fmla="*/ 553337 h 616637"/>
              <a:gd name="connsiteX15" fmla="*/ 43770 w 177419"/>
              <a:gd name="connsiteY15" fmla="*/ 369187 h 616637"/>
              <a:gd name="connsiteX16" fmla="*/ 34245 w 177419"/>
              <a:gd name="connsiteY16" fmla="*/ 153287 h 616637"/>
              <a:gd name="connsiteX17" fmla="*/ 21545 w 177419"/>
              <a:gd name="connsiteY17" fmla="*/ 213612 h 616637"/>
              <a:gd name="connsiteX18" fmla="*/ 65995 w 177419"/>
              <a:gd name="connsiteY18" fmla="*/ 105662 h 616637"/>
              <a:gd name="connsiteX19" fmla="*/ 164420 w 177419"/>
              <a:gd name="connsiteY19" fmla="*/ 64387 h 616637"/>
              <a:gd name="connsiteX20" fmla="*/ 113620 w 177419"/>
              <a:gd name="connsiteY20" fmla="*/ 887 h 61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7419" h="616637">
                <a:moveTo>
                  <a:pt x="113620" y="887"/>
                </a:moveTo>
                <a:cubicBezTo>
                  <a:pt x="115737" y="-4934"/>
                  <a:pt x="182412" y="19408"/>
                  <a:pt x="177120" y="29462"/>
                </a:cubicBezTo>
                <a:cubicBezTo>
                  <a:pt x="171828" y="39516"/>
                  <a:pt x="91395" y="54862"/>
                  <a:pt x="81870" y="61212"/>
                </a:cubicBezTo>
                <a:cubicBezTo>
                  <a:pt x="72345" y="67562"/>
                  <a:pt x="121558" y="61741"/>
                  <a:pt x="119970" y="67562"/>
                </a:cubicBezTo>
                <a:cubicBezTo>
                  <a:pt x="118383" y="73383"/>
                  <a:pt x="85574" y="78145"/>
                  <a:pt x="72345" y="96137"/>
                </a:cubicBezTo>
                <a:cubicBezTo>
                  <a:pt x="59116" y="114129"/>
                  <a:pt x="45357" y="168633"/>
                  <a:pt x="40595" y="175512"/>
                </a:cubicBezTo>
                <a:cubicBezTo>
                  <a:pt x="35833" y="182391"/>
                  <a:pt x="42183" y="122595"/>
                  <a:pt x="43770" y="137412"/>
                </a:cubicBezTo>
                <a:cubicBezTo>
                  <a:pt x="45357" y="152229"/>
                  <a:pt x="50649" y="249595"/>
                  <a:pt x="50120" y="264412"/>
                </a:cubicBezTo>
                <a:cubicBezTo>
                  <a:pt x="49591" y="279229"/>
                  <a:pt x="39537" y="223666"/>
                  <a:pt x="40595" y="226312"/>
                </a:cubicBezTo>
                <a:cubicBezTo>
                  <a:pt x="41653" y="228958"/>
                  <a:pt x="55941" y="257533"/>
                  <a:pt x="56470" y="280287"/>
                </a:cubicBezTo>
                <a:cubicBezTo>
                  <a:pt x="56999" y="303041"/>
                  <a:pt x="43770" y="362837"/>
                  <a:pt x="43770" y="362837"/>
                </a:cubicBezTo>
                <a:cubicBezTo>
                  <a:pt x="42712" y="369716"/>
                  <a:pt x="50120" y="303041"/>
                  <a:pt x="50120" y="321562"/>
                </a:cubicBezTo>
                <a:cubicBezTo>
                  <a:pt x="50120" y="340083"/>
                  <a:pt x="51707" y="425279"/>
                  <a:pt x="43770" y="473962"/>
                </a:cubicBezTo>
                <a:cubicBezTo>
                  <a:pt x="35833" y="522645"/>
                  <a:pt x="8316" y="600433"/>
                  <a:pt x="2495" y="613662"/>
                </a:cubicBezTo>
                <a:cubicBezTo>
                  <a:pt x="-3326" y="626891"/>
                  <a:pt x="1966" y="594083"/>
                  <a:pt x="8845" y="553337"/>
                </a:cubicBezTo>
                <a:cubicBezTo>
                  <a:pt x="15724" y="512591"/>
                  <a:pt x="39537" y="435862"/>
                  <a:pt x="43770" y="369187"/>
                </a:cubicBezTo>
                <a:cubicBezTo>
                  <a:pt x="48003" y="302512"/>
                  <a:pt x="37949" y="179216"/>
                  <a:pt x="34245" y="153287"/>
                </a:cubicBezTo>
                <a:cubicBezTo>
                  <a:pt x="30541" y="127358"/>
                  <a:pt x="16253" y="221549"/>
                  <a:pt x="21545" y="213612"/>
                </a:cubicBezTo>
                <a:cubicBezTo>
                  <a:pt x="26837" y="205675"/>
                  <a:pt x="42183" y="130533"/>
                  <a:pt x="65995" y="105662"/>
                </a:cubicBezTo>
                <a:cubicBezTo>
                  <a:pt x="89807" y="80791"/>
                  <a:pt x="151191" y="78145"/>
                  <a:pt x="164420" y="64387"/>
                </a:cubicBezTo>
                <a:cubicBezTo>
                  <a:pt x="177649" y="50629"/>
                  <a:pt x="111503" y="6708"/>
                  <a:pt x="113620" y="8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016D65F4-B639-8444-E5EB-06E98782E0AD}"/>
              </a:ext>
            </a:extLst>
          </p:cNvPr>
          <p:cNvSpPr/>
          <p:nvPr/>
        </p:nvSpPr>
        <p:spPr>
          <a:xfrm>
            <a:off x="11290300" y="3955376"/>
            <a:ext cx="403599" cy="553940"/>
          </a:xfrm>
          <a:custGeom>
            <a:avLst/>
            <a:gdLst>
              <a:gd name="connsiteX0" fmla="*/ 403225 w 403599"/>
              <a:gd name="connsiteY0" fmla="*/ 674 h 553940"/>
              <a:gd name="connsiteX1" fmla="*/ 346075 w 403599"/>
              <a:gd name="connsiteY1" fmla="*/ 73699 h 553940"/>
              <a:gd name="connsiteX2" fmla="*/ 342900 w 403599"/>
              <a:gd name="connsiteY2" fmla="*/ 149899 h 553940"/>
              <a:gd name="connsiteX3" fmla="*/ 352425 w 403599"/>
              <a:gd name="connsiteY3" fmla="*/ 127674 h 553940"/>
              <a:gd name="connsiteX4" fmla="*/ 298450 w 403599"/>
              <a:gd name="connsiteY4" fmla="*/ 175299 h 553940"/>
              <a:gd name="connsiteX5" fmla="*/ 304800 w 403599"/>
              <a:gd name="connsiteY5" fmla="*/ 245149 h 553940"/>
              <a:gd name="connsiteX6" fmla="*/ 304800 w 403599"/>
              <a:gd name="connsiteY6" fmla="*/ 200699 h 553940"/>
              <a:gd name="connsiteX7" fmla="*/ 254000 w 403599"/>
              <a:gd name="connsiteY7" fmla="*/ 226099 h 553940"/>
              <a:gd name="connsiteX8" fmla="*/ 244475 w 403599"/>
              <a:gd name="connsiteY8" fmla="*/ 273724 h 553940"/>
              <a:gd name="connsiteX9" fmla="*/ 269875 w 403599"/>
              <a:gd name="connsiteY9" fmla="*/ 248324 h 553940"/>
              <a:gd name="connsiteX10" fmla="*/ 193675 w 403599"/>
              <a:gd name="connsiteY10" fmla="*/ 327699 h 553940"/>
              <a:gd name="connsiteX11" fmla="*/ 219075 w 403599"/>
              <a:gd name="connsiteY11" fmla="*/ 314999 h 553940"/>
              <a:gd name="connsiteX12" fmla="*/ 171450 w 403599"/>
              <a:gd name="connsiteY12" fmla="*/ 356274 h 553940"/>
              <a:gd name="connsiteX13" fmla="*/ 107950 w 403599"/>
              <a:gd name="connsiteY13" fmla="*/ 413424 h 553940"/>
              <a:gd name="connsiteX14" fmla="*/ 168275 w 403599"/>
              <a:gd name="connsiteY14" fmla="*/ 381674 h 553940"/>
              <a:gd name="connsiteX15" fmla="*/ 111125 w 403599"/>
              <a:gd name="connsiteY15" fmla="*/ 426124 h 553940"/>
              <a:gd name="connsiteX16" fmla="*/ 34925 w 403599"/>
              <a:gd name="connsiteY16" fmla="*/ 508674 h 553940"/>
              <a:gd name="connsiteX17" fmla="*/ 66675 w 403599"/>
              <a:gd name="connsiteY17" fmla="*/ 480099 h 553940"/>
              <a:gd name="connsiteX18" fmla="*/ 44450 w 403599"/>
              <a:gd name="connsiteY18" fmla="*/ 524549 h 553940"/>
              <a:gd name="connsiteX19" fmla="*/ 0 w 403599"/>
              <a:gd name="connsiteY19" fmla="*/ 553124 h 553940"/>
              <a:gd name="connsiteX20" fmla="*/ 44450 w 403599"/>
              <a:gd name="connsiteY20" fmla="*/ 492799 h 553940"/>
              <a:gd name="connsiteX21" fmla="*/ 250825 w 403599"/>
              <a:gd name="connsiteY21" fmla="*/ 324524 h 553940"/>
              <a:gd name="connsiteX22" fmla="*/ 190500 w 403599"/>
              <a:gd name="connsiteY22" fmla="*/ 362624 h 553940"/>
              <a:gd name="connsiteX23" fmla="*/ 266700 w 403599"/>
              <a:gd name="connsiteY23" fmla="*/ 261024 h 553940"/>
              <a:gd name="connsiteX24" fmla="*/ 352425 w 403599"/>
              <a:gd name="connsiteY24" fmla="*/ 92749 h 553940"/>
              <a:gd name="connsiteX25" fmla="*/ 314325 w 403599"/>
              <a:gd name="connsiteY25" fmla="*/ 118149 h 553940"/>
              <a:gd name="connsiteX26" fmla="*/ 403225 w 403599"/>
              <a:gd name="connsiteY26" fmla="*/ 674 h 55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3599" h="553940">
                <a:moveTo>
                  <a:pt x="403225" y="674"/>
                </a:moveTo>
                <a:cubicBezTo>
                  <a:pt x="408517" y="-6734"/>
                  <a:pt x="356129" y="48828"/>
                  <a:pt x="346075" y="73699"/>
                </a:cubicBezTo>
                <a:cubicBezTo>
                  <a:pt x="336021" y="98570"/>
                  <a:pt x="341842" y="140903"/>
                  <a:pt x="342900" y="149899"/>
                </a:cubicBezTo>
                <a:cubicBezTo>
                  <a:pt x="343958" y="158895"/>
                  <a:pt x="359833" y="123441"/>
                  <a:pt x="352425" y="127674"/>
                </a:cubicBezTo>
                <a:cubicBezTo>
                  <a:pt x="345017" y="131907"/>
                  <a:pt x="306388" y="155720"/>
                  <a:pt x="298450" y="175299"/>
                </a:cubicBezTo>
                <a:cubicBezTo>
                  <a:pt x="290512" y="194878"/>
                  <a:pt x="303742" y="240916"/>
                  <a:pt x="304800" y="245149"/>
                </a:cubicBezTo>
                <a:cubicBezTo>
                  <a:pt x="305858" y="249382"/>
                  <a:pt x="313267" y="203874"/>
                  <a:pt x="304800" y="200699"/>
                </a:cubicBezTo>
                <a:cubicBezTo>
                  <a:pt x="296333" y="197524"/>
                  <a:pt x="264054" y="213928"/>
                  <a:pt x="254000" y="226099"/>
                </a:cubicBezTo>
                <a:cubicBezTo>
                  <a:pt x="243946" y="238270"/>
                  <a:pt x="241829" y="270020"/>
                  <a:pt x="244475" y="273724"/>
                </a:cubicBezTo>
                <a:cubicBezTo>
                  <a:pt x="247121" y="277428"/>
                  <a:pt x="278342" y="239328"/>
                  <a:pt x="269875" y="248324"/>
                </a:cubicBezTo>
                <a:cubicBezTo>
                  <a:pt x="261408" y="257320"/>
                  <a:pt x="193675" y="327699"/>
                  <a:pt x="193675" y="327699"/>
                </a:cubicBezTo>
                <a:cubicBezTo>
                  <a:pt x="185208" y="338811"/>
                  <a:pt x="222779" y="310237"/>
                  <a:pt x="219075" y="314999"/>
                </a:cubicBezTo>
                <a:cubicBezTo>
                  <a:pt x="215371" y="319761"/>
                  <a:pt x="189971" y="339870"/>
                  <a:pt x="171450" y="356274"/>
                </a:cubicBezTo>
                <a:cubicBezTo>
                  <a:pt x="152929" y="372678"/>
                  <a:pt x="108479" y="409191"/>
                  <a:pt x="107950" y="413424"/>
                </a:cubicBezTo>
                <a:cubicBezTo>
                  <a:pt x="107421" y="417657"/>
                  <a:pt x="167746" y="379557"/>
                  <a:pt x="168275" y="381674"/>
                </a:cubicBezTo>
                <a:cubicBezTo>
                  <a:pt x="168804" y="383791"/>
                  <a:pt x="133350" y="404957"/>
                  <a:pt x="111125" y="426124"/>
                </a:cubicBezTo>
                <a:cubicBezTo>
                  <a:pt x="88900" y="447291"/>
                  <a:pt x="42333" y="499678"/>
                  <a:pt x="34925" y="508674"/>
                </a:cubicBezTo>
                <a:cubicBezTo>
                  <a:pt x="27517" y="517670"/>
                  <a:pt x="65087" y="477453"/>
                  <a:pt x="66675" y="480099"/>
                </a:cubicBezTo>
                <a:cubicBezTo>
                  <a:pt x="68262" y="482745"/>
                  <a:pt x="55563" y="512378"/>
                  <a:pt x="44450" y="524549"/>
                </a:cubicBezTo>
                <a:cubicBezTo>
                  <a:pt x="33337" y="536720"/>
                  <a:pt x="0" y="558416"/>
                  <a:pt x="0" y="553124"/>
                </a:cubicBezTo>
                <a:cubicBezTo>
                  <a:pt x="0" y="547832"/>
                  <a:pt x="2646" y="530899"/>
                  <a:pt x="44450" y="492799"/>
                </a:cubicBezTo>
                <a:cubicBezTo>
                  <a:pt x="86254" y="454699"/>
                  <a:pt x="226484" y="346220"/>
                  <a:pt x="250825" y="324524"/>
                </a:cubicBezTo>
                <a:cubicBezTo>
                  <a:pt x="275166" y="302828"/>
                  <a:pt x="187854" y="373207"/>
                  <a:pt x="190500" y="362624"/>
                </a:cubicBezTo>
                <a:cubicBezTo>
                  <a:pt x="193146" y="352041"/>
                  <a:pt x="239713" y="306003"/>
                  <a:pt x="266700" y="261024"/>
                </a:cubicBezTo>
                <a:cubicBezTo>
                  <a:pt x="293687" y="216045"/>
                  <a:pt x="344487" y="116562"/>
                  <a:pt x="352425" y="92749"/>
                </a:cubicBezTo>
                <a:cubicBezTo>
                  <a:pt x="360362" y="68937"/>
                  <a:pt x="306917" y="129262"/>
                  <a:pt x="314325" y="118149"/>
                </a:cubicBezTo>
                <a:cubicBezTo>
                  <a:pt x="321733" y="107037"/>
                  <a:pt x="397933" y="8082"/>
                  <a:pt x="403225" y="6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680B1907-ADD4-AD1F-62D7-0953ED412FC3}"/>
              </a:ext>
            </a:extLst>
          </p:cNvPr>
          <p:cNvSpPr/>
          <p:nvPr/>
        </p:nvSpPr>
        <p:spPr>
          <a:xfrm>
            <a:off x="12058647" y="3530559"/>
            <a:ext cx="184845" cy="168907"/>
          </a:xfrm>
          <a:custGeom>
            <a:avLst/>
            <a:gdLst>
              <a:gd name="connsiteX0" fmla="*/ 3 w 184845"/>
              <a:gd name="connsiteY0" fmla="*/ 41 h 168907"/>
              <a:gd name="connsiteX1" fmla="*/ 73028 w 184845"/>
              <a:gd name="connsiteY1" fmla="*/ 114341 h 168907"/>
              <a:gd name="connsiteX2" fmla="*/ 111128 w 184845"/>
              <a:gd name="connsiteY2" fmla="*/ 85766 h 168907"/>
              <a:gd name="connsiteX3" fmla="*/ 104778 w 184845"/>
              <a:gd name="connsiteY3" fmla="*/ 117516 h 168907"/>
              <a:gd name="connsiteX4" fmla="*/ 184153 w 184845"/>
              <a:gd name="connsiteY4" fmla="*/ 133391 h 168907"/>
              <a:gd name="connsiteX5" fmla="*/ 139703 w 184845"/>
              <a:gd name="connsiteY5" fmla="*/ 168316 h 168907"/>
              <a:gd name="connsiteX6" fmla="*/ 76203 w 184845"/>
              <a:gd name="connsiteY6" fmla="*/ 101641 h 168907"/>
              <a:gd name="connsiteX7" fmla="*/ 3 w 184845"/>
              <a:gd name="connsiteY7" fmla="*/ 41 h 16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5" h="168907">
                <a:moveTo>
                  <a:pt x="3" y="41"/>
                </a:moveTo>
                <a:cubicBezTo>
                  <a:pt x="-526" y="2158"/>
                  <a:pt x="54507" y="100054"/>
                  <a:pt x="73028" y="114341"/>
                </a:cubicBezTo>
                <a:cubicBezTo>
                  <a:pt x="91549" y="128628"/>
                  <a:pt x="105836" y="85237"/>
                  <a:pt x="111128" y="85766"/>
                </a:cubicBezTo>
                <a:cubicBezTo>
                  <a:pt x="116420" y="86295"/>
                  <a:pt x="92607" y="109579"/>
                  <a:pt x="104778" y="117516"/>
                </a:cubicBezTo>
                <a:cubicBezTo>
                  <a:pt x="116949" y="125453"/>
                  <a:pt x="178332" y="124924"/>
                  <a:pt x="184153" y="133391"/>
                </a:cubicBezTo>
                <a:cubicBezTo>
                  <a:pt x="189974" y="141858"/>
                  <a:pt x="157695" y="173608"/>
                  <a:pt x="139703" y="168316"/>
                </a:cubicBezTo>
                <a:cubicBezTo>
                  <a:pt x="121711" y="163024"/>
                  <a:pt x="97370" y="124924"/>
                  <a:pt x="76203" y="101641"/>
                </a:cubicBezTo>
                <a:cubicBezTo>
                  <a:pt x="55036" y="78358"/>
                  <a:pt x="532" y="-2076"/>
                  <a:pt x="3" y="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E75D17AF-AAAC-5D4F-37DF-5D785B9E3949}"/>
              </a:ext>
            </a:extLst>
          </p:cNvPr>
          <p:cNvSpPr/>
          <p:nvPr/>
        </p:nvSpPr>
        <p:spPr>
          <a:xfrm>
            <a:off x="11899647" y="3459757"/>
            <a:ext cx="327369" cy="947526"/>
          </a:xfrm>
          <a:custGeom>
            <a:avLst/>
            <a:gdLst>
              <a:gd name="connsiteX0" fmla="*/ 253 w 327369"/>
              <a:gd name="connsiteY0" fmla="*/ 993 h 947526"/>
              <a:gd name="connsiteX1" fmla="*/ 178053 w 327369"/>
              <a:gd name="connsiteY1" fmla="*/ 197843 h 947526"/>
              <a:gd name="connsiteX2" fmla="*/ 181228 w 327369"/>
              <a:gd name="connsiteY2" fmla="*/ 178793 h 947526"/>
              <a:gd name="connsiteX3" fmla="*/ 244728 w 327369"/>
              <a:gd name="connsiteY3" fmla="*/ 353418 h 947526"/>
              <a:gd name="connsiteX4" fmla="*/ 241553 w 327369"/>
              <a:gd name="connsiteY4" fmla="*/ 299443 h 947526"/>
              <a:gd name="connsiteX5" fmla="*/ 270128 w 327369"/>
              <a:gd name="connsiteY5" fmla="*/ 432793 h 947526"/>
              <a:gd name="connsiteX6" fmla="*/ 308228 w 327369"/>
              <a:gd name="connsiteY6" fmla="*/ 572493 h 947526"/>
              <a:gd name="connsiteX7" fmla="*/ 301878 w 327369"/>
              <a:gd name="connsiteY7" fmla="*/ 512168 h 947526"/>
              <a:gd name="connsiteX8" fmla="*/ 305053 w 327369"/>
              <a:gd name="connsiteY8" fmla="*/ 645518 h 947526"/>
              <a:gd name="connsiteX9" fmla="*/ 327278 w 327369"/>
              <a:gd name="connsiteY9" fmla="*/ 947143 h 947526"/>
              <a:gd name="connsiteX10" fmla="*/ 295528 w 327369"/>
              <a:gd name="connsiteY10" fmla="*/ 699493 h 947526"/>
              <a:gd name="connsiteX11" fmla="*/ 260603 w 327369"/>
              <a:gd name="connsiteY11" fmla="*/ 315318 h 947526"/>
              <a:gd name="connsiteX12" fmla="*/ 193928 w 327369"/>
              <a:gd name="connsiteY12" fmla="*/ 194668 h 947526"/>
              <a:gd name="connsiteX13" fmla="*/ 216153 w 327369"/>
              <a:gd name="connsiteY13" fmla="*/ 286743 h 947526"/>
              <a:gd name="connsiteX14" fmla="*/ 139953 w 327369"/>
              <a:gd name="connsiteY14" fmla="*/ 127993 h 947526"/>
              <a:gd name="connsiteX15" fmla="*/ 253 w 327369"/>
              <a:gd name="connsiteY15" fmla="*/ 993 h 94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369" h="947526">
                <a:moveTo>
                  <a:pt x="253" y="993"/>
                </a:moveTo>
                <a:cubicBezTo>
                  <a:pt x="6603" y="12635"/>
                  <a:pt x="178053" y="197843"/>
                  <a:pt x="178053" y="197843"/>
                </a:cubicBezTo>
                <a:cubicBezTo>
                  <a:pt x="208216" y="227476"/>
                  <a:pt x="170116" y="152864"/>
                  <a:pt x="181228" y="178793"/>
                </a:cubicBezTo>
                <a:cubicBezTo>
                  <a:pt x="192341" y="204722"/>
                  <a:pt x="234674" y="333310"/>
                  <a:pt x="244728" y="353418"/>
                </a:cubicBezTo>
                <a:cubicBezTo>
                  <a:pt x="254782" y="373526"/>
                  <a:pt x="237320" y="286214"/>
                  <a:pt x="241553" y="299443"/>
                </a:cubicBezTo>
                <a:cubicBezTo>
                  <a:pt x="245786" y="312672"/>
                  <a:pt x="259015" y="387285"/>
                  <a:pt x="270128" y="432793"/>
                </a:cubicBezTo>
                <a:cubicBezTo>
                  <a:pt x="281241" y="478301"/>
                  <a:pt x="302936" y="559264"/>
                  <a:pt x="308228" y="572493"/>
                </a:cubicBezTo>
                <a:cubicBezTo>
                  <a:pt x="313520" y="585722"/>
                  <a:pt x="302407" y="499997"/>
                  <a:pt x="301878" y="512168"/>
                </a:cubicBezTo>
                <a:cubicBezTo>
                  <a:pt x="301349" y="524339"/>
                  <a:pt x="300820" y="573022"/>
                  <a:pt x="305053" y="645518"/>
                </a:cubicBezTo>
                <a:cubicBezTo>
                  <a:pt x="309286" y="718014"/>
                  <a:pt x="328865" y="938147"/>
                  <a:pt x="327278" y="947143"/>
                </a:cubicBezTo>
                <a:cubicBezTo>
                  <a:pt x="325691" y="956139"/>
                  <a:pt x="306640" y="804797"/>
                  <a:pt x="295528" y="699493"/>
                </a:cubicBezTo>
                <a:cubicBezTo>
                  <a:pt x="284416" y="594189"/>
                  <a:pt x="277536" y="399455"/>
                  <a:pt x="260603" y="315318"/>
                </a:cubicBezTo>
                <a:cubicBezTo>
                  <a:pt x="243670" y="231181"/>
                  <a:pt x="201336" y="199431"/>
                  <a:pt x="193928" y="194668"/>
                </a:cubicBezTo>
                <a:cubicBezTo>
                  <a:pt x="186520" y="189906"/>
                  <a:pt x="225149" y="297855"/>
                  <a:pt x="216153" y="286743"/>
                </a:cubicBezTo>
                <a:cubicBezTo>
                  <a:pt x="207157" y="275631"/>
                  <a:pt x="171174" y="172972"/>
                  <a:pt x="139953" y="127993"/>
                </a:cubicBezTo>
                <a:cubicBezTo>
                  <a:pt x="108732" y="83014"/>
                  <a:pt x="-6097" y="-10649"/>
                  <a:pt x="253" y="9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18931973-D841-30F5-90CC-783494722405}"/>
              </a:ext>
            </a:extLst>
          </p:cNvPr>
          <p:cNvSpPr/>
          <p:nvPr/>
        </p:nvSpPr>
        <p:spPr>
          <a:xfrm>
            <a:off x="12201456" y="3640497"/>
            <a:ext cx="143650" cy="728318"/>
          </a:xfrm>
          <a:custGeom>
            <a:avLst/>
            <a:gdLst>
              <a:gd name="connsiteX0" fmla="*/ 3244 w 143650"/>
              <a:gd name="connsiteY0" fmla="*/ 1228 h 728318"/>
              <a:gd name="connsiteX1" fmla="*/ 6419 w 143650"/>
              <a:gd name="connsiteY1" fmla="*/ 96478 h 728318"/>
              <a:gd name="connsiteX2" fmla="*/ 69919 w 143650"/>
              <a:gd name="connsiteY2" fmla="*/ 312378 h 728318"/>
              <a:gd name="connsiteX3" fmla="*/ 60394 w 143650"/>
              <a:gd name="connsiteY3" fmla="*/ 261578 h 728318"/>
              <a:gd name="connsiteX4" fmla="*/ 104844 w 143650"/>
              <a:gd name="connsiteY4" fmla="*/ 506053 h 728318"/>
              <a:gd name="connsiteX5" fmla="*/ 82619 w 143650"/>
              <a:gd name="connsiteY5" fmla="*/ 591778 h 728318"/>
              <a:gd name="connsiteX6" fmla="*/ 142944 w 143650"/>
              <a:gd name="connsiteY6" fmla="*/ 509228 h 728318"/>
              <a:gd name="connsiteX7" fmla="*/ 114369 w 143650"/>
              <a:gd name="connsiteY7" fmla="*/ 556853 h 728318"/>
              <a:gd name="connsiteX8" fmla="*/ 95319 w 143650"/>
              <a:gd name="connsiteY8" fmla="*/ 614003 h 728318"/>
              <a:gd name="connsiteX9" fmla="*/ 104844 w 143650"/>
              <a:gd name="connsiteY9" fmla="*/ 591778 h 728318"/>
              <a:gd name="connsiteX10" fmla="*/ 114369 w 143650"/>
              <a:gd name="connsiteY10" fmla="*/ 728303 h 728318"/>
              <a:gd name="connsiteX11" fmla="*/ 123894 w 143650"/>
              <a:gd name="connsiteY11" fmla="*/ 582253 h 728318"/>
              <a:gd name="connsiteX12" fmla="*/ 54044 w 143650"/>
              <a:gd name="connsiteY12" fmla="*/ 283803 h 728318"/>
              <a:gd name="connsiteX13" fmla="*/ 15944 w 143650"/>
              <a:gd name="connsiteY13" fmla="*/ 156803 h 728318"/>
              <a:gd name="connsiteX14" fmla="*/ 3244 w 143650"/>
              <a:gd name="connsiteY14" fmla="*/ 1228 h 72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650" h="728318">
                <a:moveTo>
                  <a:pt x="3244" y="1228"/>
                </a:moveTo>
                <a:cubicBezTo>
                  <a:pt x="1657" y="-8826"/>
                  <a:pt x="-4693" y="44620"/>
                  <a:pt x="6419" y="96478"/>
                </a:cubicBezTo>
                <a:cubicBezTo>
                  <a:pt x="17531" y="148336"/>
                  <a:pt x="60923" y="284861"/>
                  <a:pt x="69919" y="312378"/>
                </a:cubicBezTo>
                <a:cubicBezTo>
                  <a:pt x="78915" y="339895"/>
                  <a:pt x="54573" y="229299"/>
                  <a:pt x="60394" y="261578"/>
                </a:cubicBezTo>
                <a:cubicBezTo>
                  <a:pt x="66215" y="293857"/>
                  <a:pt x="101140" y="451020"/>
                  <a:pt x="104844" y="506053"/>
                </a:cubicBezTo>
                <a:cubicBezTo>
                  <a:pt x="108548" y="561086"/>
                  <a:pt x="76269" y="591249"/>
                  <a:pt x="82619" y="591778"/>
                </a:cubicBezTo>
                <a:cubicBezTo>
                  <a:pt x="88969" y="592307"/>
                  <a:pt x="137652" y="515049"/>
                  <a:pt x="142944" y="509228"/>
                </a:cubicBezTo>
                <a:cubicBezTo>
                  <a:pt x="148236" y="503407"/>
                  <a:pt x="122306" y="539391"/>
                  <a:pt x="114369" y="556853"/>
                </a:cubicBezTo>
                <a:cubicBezTo>
                  <a:pt x="106432" y="574315"/>
                  <a:pt x="96907" y="608182"/>
                  <a:pt x="95319" y="614003"/>
                </a:cubicBezTo>
                <a:cubicBezTo>
                  <a:pt x="93732" y="619824"/>
                  <a:pt x="101669" y="572728"/>
                  <a:pt x="104844" y="591778"/>
                </a:cubicBezTo>
                <a:cubicBezTo>
                  <a:pt x="108019" y="610828"/>
                  <a:pt x="111194" y="729890"/>
                  <a:pt x="114369" y="728303"/>
                </a:cubicBezTo>
                <a:cubicBezTo>
                  <a:pt x="117544" y="726716"/>
                  <a:pt x="133948" y="656336"/>
                  <a:pt x="123894" y="582253"/>
                </a:cubicBezTo>
                <a:cubicBezTo>
                  <a:pt x="113840" y="508170"/>
                  <a:pt x="72036" y="354711"/>
                  <a:pt x="54044" y="283803"/>
                </a:cubicBezTo>
                <a:cubicBezTo>
                  <a:pt x="36052" y="212895"/>
                  <a:pt x="20707" y="201253"/>
                  <a:pt x="15944" y="156803"/>
                </a:cubicBezTo>
                <a:cubicBezTo>
                  <a:pt x="11182" y="112353"/>
                  <a:pt x="4831" y="11282"/>
                  <a:pt x="3244" y="12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1358DE51-5D38-4872-EE96-69C3EB0911DC}"/>
              </a:ext>
            </a:extLst>
          </p:cNvPr>
          <p:cNvSpPr/>
          <p:nvPr/>
        </p:nvSpPr>
        <p:spPr>
          <a:xfrm>
            <a:off x="12050711" y="4384167"/>
            <a:ext cx="202074" cy="673760"/>
          </a:xfrm>
          <a:custGeom>
            <a:avLst/>
            <a:gdLst>
              <a:gd name="connsiteX0" fmla="*/ 201614 w 202074"/>
              <a:gd name="connsiteY0" fmla="*/ 508 h 673760"/>
              <a:gd name="connsiteX1" fmla="*/ 103189 w 202074"/>
              <a:gd name="connsiteY1" fmla="*/ 149733 h 673760"/>
              <a:gd name="connsiteX2" fmla="*/ 134939 w 202074"/>
              <a:gd name="connsiteY2" fmla="*/ 111633 h 673760"/>
              <a:gd name="connsiteX3" fmla="*/ 74614 w 202074"/>
              <a:gd name="connsiteY3" fmla="*/ 260858 h 673760"/>
              <a:gd name="connsiteX4" fmla="*/ 115889 w 202074"/>
              <a:gd name="connsiteY4" fmla="*/ 213233 h 673760"/>
              <a:gd name="connsiteX5" fmla="*/ 23814 w 202074"/>
              <a:gd name="connsiteY5" fmla="*/ 352933 h 673760"/>
              <a:gd name="connsiteX6" fmla="*/ 33339 w 202074"/>
              <a:gd name="connsiteY6" fmla="*/ 340233 h 673760"/>
              <a:gd name="connsiteX7" fmla="*/ 1589 w 202074"/>
              <a:gd name="connsiteY7" fmla="*/ 445008 h 673760"/>
              <a:gd name="connsiteX8" fmla="*/ 4764 w 202074"/>
              <a:gd name="connsiteY8" fmla="*/ 670433 h 673760"/>
              <a:gd name="connsiteX9" fmla="*/ 4764 w 202074"/>
              <a:gd name="connsiteY9" fmla="*/ 568833 h 673760"/>
              <a:gd name="connsiteX10" fmla="*/ 26989 w 202074"/>
              <a:gd name="connsiteY10" fmla="*/ 419608 h 673760"/>
              <a:gd name="connsiteX11" fmla="*/ 169864 w 202074"/>
              <a:gd name="connsiteY11" fmla="*/ 41783 h 673760"/>
              <a:gd name="connsiteX12" fmla="*/ 141289 w 202074"/>
              <a:gd name="connsiteY12" fmla="*/ 98933 h 673760"/>
              <a:gd name="connsiteX13" fmla="*/ 201614 w 202074"/>
              <a:gd name="connsiteY13" fmla="*/ 508 h 6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074" h="673760">
                <a:moveTo>
                  <a:pt x="201614" y="508"/>
                </a:moveTo>
                <a:cubicBezTo>
                  <a:pt x="195264" y="8975"/>
                  <a:pt x="114301" y="131212"/>
                  <a:pt x="103189" y="149733"/>
                </a:cubicBezTo>
                <a:cubicBezTo>
                  <a:pt x="92076" y="168254"/>
                  <a:pt x="139702" y="93112"/>
                  <a:pt x="134939" y="111633"/>
                </a:cubicBezTo>
                <a:cubicBezTo>
                  <a:pt x="130176" y="130154"/>
                  <a:pt x="77789" y="243925"/>
                  <a:pt x="74614" y="260858"/>
                </a:cubicBezTo>
                <a:cubicBezTo>
                  <a:pt x="71439" y="277791"/>
                  <a:pt x="124356" y="197887"/>
                  <a:pt x="115889" y="213233"/>
                </a:cubicBezTo>
                <a:cubicBezTo>
                  <a:pt x="107422" y="228579"/>
                  <a:pt x="23814" y="352933"/>
                  <a:pt x="23814" y="352933"/>
                </a:cubicBezTo>
                <a:cubicBezTo>
                  <a:pt x="10056" y="374100"/>
                  <a:pt x="37043" y="324887"/>
                  <a:pt x="33339" y="340233"/>
                </a:cubicBezTo>
                <a:cubicBezTo>
                  <a:pt x="29635" y="355579"/>
                  <a:pt x="6352" y="389975"/>
                  <a:pt x="1589" y="445008"/>
                </a:cubicBezTo>
                <a:cubicBezTo>
                  <a:pt x="-3174" y="500041"/>
                  <a:pt x="4235" y="649796"/>
                  <a:pt x="4764" y="670433"/>
                </a:cubicBezTo>
                <a:cubicBezTo>
                  <a:pt x="5293" y="691070"/>
                  <a:pt x="1060" y="610637"/>
                  <a:pt x="4764" y="568833"/>
                </a:cubicBezTo>
                <a:cubicBezTo>
                  <a:pt x="8468" y="527029"/>
                  <a:pt x="-528" y="507450"/>
                  <a:pt x="26989" y="419608"/>
                </a:cubicBezTo>
                <a:cubicBezTo>
                  <a:pt x="54506" y="331766"/>
                  <a:pt x="150814" y="95229"/>
                  <a:pt x="169864" y="41783"/>
                </a:cubicBezTo>
                <a:cubicBezTo>
                  <a:pt x="188914" y="-11663"/>
                  <a:pt x="135997" y="105812"/>
                  <a:pt x="141289" y="98933"/>
                </a:cubicBezTo>
                <a:cubicBezTo>
                  <a:pt x="146581" y="92054"/>
                  <a:pt x="207964" y="-7959"/>
                  <a:pt x="201614" y="5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04BAB74C-7D21-4F8F-6AC4-5F19E2441E21}"/>
              </a:ext>
            </a:extLst>
          </p:cNvPr>
          <p:cNvSpPr/>
          <p:nvPr/>
        </p:nvSpPr>
        <p:spPr>
          <a:xfrm>
            <a:off x="12153881" y="4324338"/>
            <a:ext cx="197039" cy="558812"/>
          </a:xfrm>
          <a:custGeom>
            <a:avLst/>
            <a:gdLst>
              <a:gd name="connsiteX0" fmla="*/ 196869 w 197039"/>
              <a:gd name="connsiteY0" fmla="*/ 12 h 558812"/>
              <a:gd name="connsiteX1" fmla="*/ 101619 w 197039"/>
              <a:gd name="connsiteY1" fmla="*/ 117487 h 558812"/>
              <a:gd name="connsiteX2" fmla="*/ 139719 w 197039"/>
              <a:gd name="connsiteY2" fmla="*/ 104787 h 558812"/>
              <a:gd name="connsiteX3" fmla="*/ 82569 w 197039"/>
              <a:gd name="connsiteY3" fmla="*/ 171462 h 558812"/>
              <a:gd name="connsiteX4" fmla="*/ 114319 w 197039"/>
              <a:gd name="connsiteY4" fmla="*/ 165112 h 558812"/>
              <a:gd name="connsiteX5" fmla="*/ 63519 w 197039"/>
              <a:gd name="connsiteY5" fmla="*/ 231787 h 558812"/>
              <a:gd name="connsiteX6" fmla="*/ 88919 w 197039"/>
              <a:gd name="connsiteY6" fmla="*/ 225437 h 558812"/>
              <a:gd name="connsiteX7" fmla="*/ 31769 w 197039"/>
              <a:gd name="connsiteY7" fmla="*/ 295287 h 558812"/>
              <a:gd name="connsiteX8" fmla="*/ 79394 w 197039"/>
              <a:gd name="connsiteY8" fmla="*/ 285762 h 558812"/>
              <a:gd name="connsiteX9" fmla="*/ 44469 w 197039"/>
              <a:gd name="connsiteY9" fmla="*/ 349262 h 558812"/>
              <a:gd name="connsiteX10" fmla="*/ 76219 w 197039"/>
              <a:gd name="connsiteY10" fmla="*/ 339737 h 558812"/>
              <a:gd name="connsiteX11" fmla="*/ 34944 w 197039"/>
              <a:gd name="connsiteY11" fmla="*/ 393712 h 558812"/>
              <a:gd name="connsiteX12" fmla="*/ 47644 w 197039"/>
              <a:gd name="connsiteY12" fmla="*/ 387362 h 558812"/>
              <a:gd name="connsiteX13" fmla="*/ 19 w 197039"/>
              <a:gd name="connsiteY13" fmla="*/ 466737 h 558812"/>
              <a:gd name="connsiteX14" fmla="*/ 41294 w 197039"/>
              <a:gd name="connsiteY14" fmla="*/ 454037 h 558812"/>
              <a:gd name="connsiteX15" fmla="*/ 6369 w 197039"/>
              <a:gd name="connsiteY15" fmla="*/ 492137 h 558812"/>
              <a:gd name="connsiteX16" fmla="*/ 34944 w 197039"/>
              <a:gd name="connsiteY16" fmla="*/ 485787 h 558812"/>
              <a:gd name="connsiteX17" fmla="*/ 15894 w 197039"/>
              <a:gd name="connsiteY17" fmla="*/ 527062 h 558812"/>
              <a:gd name="connsiteX18" fmla="*/ 15894 w 197039"/>
              <a:gd name="connsiteY18" fmla="*/ 558812 h 558812"/>
              <a:gd name="connsiteX19" fmla="*/ 15894 w 197039"/>
              <a:gd name="connsiteY19" fmla="*/ 450862 h 558812"/>
              <a:gd name="connsiteX20" fmla="*/ 69869 w 197039"/>
              <a:gd name="connsiteY20" fmla="*/ 238137 h 558812"/>
              <a:gd name="connsiteX21" fmla="*/ 66694 w 197039"/>
              <a:gd name="connsiteY21" fmla="*/ 292112 h 558812"/>
              <a:gd name="connsiteX22" fmla="*/ 123844 w 197039"/>
              <a:gd name="connsiteY22" fmla="*/ 111137 h 558812"/>
              <a:gd name="connsiteX23" fmla="*/ 196869 w 197039"/>
              <a:gd name="connsiteY23" fmla="*/ 12 h 5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7039" h="558812">
                <a:moveTo>
                  <a:pt x="196869" y="12"/>
                </a:moveTo>
                <a:cubicBezTo>
                  <a:pt x="193165" y="1070"/>
                  <a:pt x="111144" y="100025"/>
                  <a:pt x="101619" y="117487"/>
                </a:cubicBezTo>
                <a:cubicBezTo>
                  <a:pt x="92094" y="134950"/>
                  <a:pt x="142894" y="95791"/>
                  <a:pt x="139719" y="104787"/>
                </a:cubicBezTo>
                <a:cubicBezTo>
                  <a:pt x="136544" y="113783"/>
                  <a:pt x="86802" y="161408"/>
                  <a:pt x="82569" y="171462"/>
                </a:cubicBezTo>
                <a:cubicBezTo>
                  <a:pt x="78336" y="181516"/>
                  <a:pt x="117494" y="155058"/>
                  <a:pt x="114319" y="165112"/>
                </a:cubicBezTo>
                <a:cubicBezTo>
                  <a:pt x="111144" y="175166"/>
                  <a:pt x="67752" y="221733"/>
                  <a:pt x="63519" y="231787"/>
                </a:cubicBezTo>
                <a:cubicBezTo>
                  <a:pt x="59286" y="241841"/>
                  <a:pt x="94211" y="214854"/>
                  <a:pt x="88919" y="225437"/>
                </a:cubicBezTo>
                <a:cubicBezTo>
                  <a:pt x="83627" y="236020"/>
                  <a:pt x="33356" y="285233"/>
                  <a:pt x="31769" y="295287"/>
                </a:cubicBezTo>
                <a:cubicBezTo>
                  <a:pt x="30182" y="305341"/>
                  <a:pt x="77277" y="276766"/>
                  <a:pt x="79394" y="285762"/>
                </a:cubicBezTo>
                <a:cubicBezTo>
                  <a:pt x="81511" y="294758"/>
                  <a:pt x="44998" y="340266"/>
                  <a:pt x="44469" y="349262"/>
                </a:cubicBezTo>
                <a:cubicBezTo>
                  <a:pt x="43940" y="358258"/>
                  <a:pt x="77806" y="332329"/>
                  <a:pt x="76219" y="339737"/>
                </a:cubicBezTo>
                <a:cubicBezTo>
                  <a:pt x="74632" y="347145"/>
                  <a:pt x="34944" y="393712"/>
                  <a:pt x="34944" y="393712"/>
                </a:cubicBezTo>
                <a:cubicBezTo>
                  <a:pt x="30181" y="401650"/>
                  <a:pt x="53465" y="375191"/>
                  <a:pt x="47644" y="387362"/>
                </a:cubicBezTo>
                <a:cubicBezTo>
                  <a:pt x="41823" y="399533"/>
                  <a:pt x="1077" y="455625"/>
                  <a:pt x="19" y="466737"/>
                </a:cubicBezTo>
                <a:cubicBezTo>
                  <a:pt x="-1039" y="477849"/>
                  <a:pt x="40236" y="449804"/>
                  <a:pt x="41294" y="454037"/>
                </a:cubicBezTo>
                <a:cubicBezTo>
                  <a:pt x="42352" y="458270"/>
                  <a:pt x="7427" y="486846"/>
                  <a:pt x="6369" y="492137"/>
                </a:cubicBezTo>
                <a:cubicBezTo>
                  <a:pt x="5311" y="497428"/>
                  <a:pt x="33356" y="479966"/>
                  <a:pt x="34944" y="485787"/>
                </a:cubicBezTo>
                <a:cubicBezTo>
                  <a:pt x="36531" y="491608"/>
                  <a:pt x="19069" y="514891"/>
                  <a:pt x="15894" y="527062"/>
                </a:cubicBezTo>
                <a:cubicBezTo>
                  <a:pt x="12719" y="539233"/>
                  <a:pt x="15894" y="558812"/>
                  <a:pt x="15894" y="558812"/>
                </a:cubicBezTo>
                <a:cubicBezTo>
                  <a:pt x="15894" y="546112"/>
                  <a:pt x="6898" y="504308"/>
                  <a:pt x="15894" y="450862"/>
                </a:cubicBezTo>
                <a:cubicBezTo>
                  <a:pt x="24890" y="397416"/>
                  <a:pt x="61402" y="264595"/>
                  <a:pt x="69869" y="238137"/>
                </a:cubicBezTo>
                <a:cubicBezTo>
                  <a:pt x="78336" y="211679"/>
                  <a:pt x="57698" y="313279"/>
                  <a:pt x="66694" y="292112"/>
                </a:cubicBezTo>
                <a:cubicBezTo>
                  <a:pt x="75690" y="270945"/>
                  <a:pt x="104794" y="155058"/>
                  <a:pt x="123844" y="111137"/>
                </a:cubicBezTo>
                <a:cubicBezTo>
                  <a:pt x="142894" y="67216"/>
                  <a:pt x="200573" y="-1046"/>
                  <a:pt x="196869" y="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F6CA6DE8-647A-109C-4627-BD7423F80F76}"/>
              </a:ext>
            </a:extLst>
          </p:cNvPr>
          <p:cNvSpPr/>
          <p:nvPr/>
        </p:nvSpPr>
        <p:spPr>
          <a:xfrm>
            <a:off x="12077300" y="4768722"/>
            <a:ext cx="143293" cy="681009"/>
          </a:xfrm>
          <a:custGeom>
            <a:avLst/>
            <a:gdLst>
              <a:gd name="connsiteX0" fmla="*/ 143275 w 143293"/>
              <a:gd name="connsiteY0" fmla="*/ 128 h 681009"/>
              <a:gd name="connsiteX1" fmla="*/ 86125 w 143293"/>
              <a:gd name="connsiteY1" fmla="*/ 101728 h 681009"/>
              <a:gd name="connsiteX2" fmla="*/ 60725 w 143293"/>
              <a:gd name="connsiteY2" fmla="*/ 216028 h 681009"/>
              <a:gd name="connsiteX3" fmla="*/ 76600 w 143293"/>
              <a:gd name="connsiteY3" fmla="*/ 155703 h 681009"/>
              <a:gd name="connsiteX4" fmla="*/ 63900 w 143293"/>
              <a:gd name="connsiteY4" fmla="*/ 250953 h 681009"/>
              <a:gd name="connsiteX5" fmla="*/ 82950 w 143293"/>
              <a:gd name="connsiteY5" fmla="*/ 216028 h 681009"/>
              <a:gd name="connsiteX6" fmla="*/ 73425 w 143293"/>
              <a:gd name="connsiteY6" fmla="*/ 247778 h 681009"/>
              <a:gd name="connsiteX7" fmla="*/ 76600 w 143293"/>
              <a:gd name="connsiteY7" fmla="*/ 285878 h 681009"/>
              <a:gd name="connsiteX8" fmla="*/ 51200 w 143293"/>
              <a:gd name="connsiteY8" fmla="*/ 282703 h 681009"/>
              <a:gd name="connsiteX9" fmla="*/ 60725 w 143293"/>
              <a:gd name="connsiteY9" fmla="*/ 362078 h 681009"/>
              <a:gd name="connsiteX10" fmla="*/ 28975 w 143293"/>
              <a:gd name="connsiteY10" fmla="*/ 355728 h 681009"/>
              <a:gd name="connsiteX11" fmla="*/ 41675 w 143293"/>
              <a:gd name="connsiteY11" fmla="*/ 393828 h 681009"/>
              <a:gd name="connsiteX12" fmla="*/ 25800 w 143293"/>
              <a:gd name="connsiteY12" fmla="*/ 403353 h 681009"/>
              <a:gd name="connsiteX13" fmla="*/ 48025 w 143293"/>
              <a:gd name="connsiteY13" fmla="*/ 457328 h 681009"/>
              <a:gd name="connsiteX14" fmla="*/ 25800 w 143293"/>
              <a:gd name="connsiteY14" fmla="*/ 450978 h 681009"/>
              <a:gd name="connsiteX15" fmla="*/ 32150 w 143293"/>
              <a:gd name="connsiteY15" fmla="*/ 511303 h 681009"/>
              <a:gd name="connsiteX16" fmla="*/ 19450 w 143293"/>
              <a:gd name="connsiteY16" fmla="*/ 539878 h 681009"/>
              <a:gd name="connsiteX17" fmla="*/ 400 w 143293"/>
              <a:gd name="connsiteY17" fmla="*/ 616078 h 681009"/>
              <a:gd name="connsiteX18" fmla="*/ 6750 w 143293"/>
              <a:gd name="connsiteY18" fmla="*/ 679578 h 681009"/>
              <a:gd name="connsiteX19" fmla="*/ 9925 w 143293"/>
              <a:gd name="connsiteY19" fmla="*/ 552578 h 681009"/>
              <a:gd name="connsiteX20" fmla="*/ 102000 w 143293"/>
              <a:gd name="connsiteY20" fmla="*/ 174753 h 681009"/>
              <a:gd name="connsiteX21" fmla="*/ 57550 w 143293"/>
              <a:gd name="connsiteY21" fmla="*/ 209678 h 681009"/>
              <a:gd name="connsiteX22" fmla="*/ 79775 w 143293"/>
              <a:gd name="connsiteY22" fmla="*/ 82678 h 681009"/>
              <a:gd name="connsiteX23" fmla="*/ 143275 w 143293"/>
              <a:gd name="connsiteY23" fmla="*/ 128 h 68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3293" h="681009">
                <a:moveTo>
                  <a:pt x="143275" y="128"/>
                </a:moveTo>
                <a:cubicBezTo>
                  <a:pt x="144333" y="3303"/>
                  <a:pt x="99883" y="65745"/>
                  <a:pt x="86125" y="101728"/>
                </a:cubicBezTo>
                <a:cubicBezTo>
                  <a:pt x="72367" y="137711"/>
                  <a:pt x="62312" y="207032"/>
                  <a:pt x="60725" y="216028"/>
                </a:cubicBezTo>
                <a:cubicBezTo>
                  <a:pt x="59138" y="225024"/>
                  <a:pt x="76071" y="149882"/>
                  <a:pt x="76600" y="155703"/>
                </a:cubicBezTo>
                <a:cubicBezTo>
                  <a:pt x="77129" y="161524"/>
                  <a:pt x="62842" y="240899"/>
                  <a:pt x="63900" y="250953"/>
                </a:cubicBezTo>
                <a:cubicBezTo>
                  <a:pt x="64958" y="261007"/>
                  <a:pt x="81363" y="216557"/>
                  <a:pt x="82950" y="216028"/>
                </a:cubicBezTo>
                <a:cubicBezTo>
                  <a:pt x="84537" y="215499"/>
                  <a:pt x="74483" y="236136"/>
                  <a:pt x="73425" y="247778"/>
                </a:cubicBezTo>
                <a:cubicBezTo>
                  <a:pt x="72367" y="259420"/>
                  <a:pt x="80304" y="280057"/>
                  <a:pt x="76600" y="285878"/>
                </a:cubicBezTo>
                <a:cubicBezTo>
                  <a:pt x="72896" y="291699"/>
                  <a:pt x="53846" y="270003"/>
                  <a:pt x="51200" y="282703"/>
                </a:cubicBezTo>
                <a:cubicBezTo>
                  <a:pt x="48554" y="295403"/>
                  <a:pt x="64429" y="349907"/>
                  <a:pt x="60725" y="362078"/>
                </a:cubicBezTo>
                <a:cubicBezTo>
                  <a:pt x="57021" y="374249"/>
                  <a:pt x="32150" y="350436"/>
                  <a:pt x="28975" y="355728"/>
                </a:cubicBezTo>
                <a:cubicBezTo>
                  <a:pt x="25800" y="361020"/>
                  <a:pt x="41675" y="393828"/>
                  <a:pt x="41675" y="393828"/>
                </a:cubicBezTo>
                <a:cubicBezTo>
                  <a:pt x="41146" y="401766"/>
                  <a:pt x="24742" y="392770"/>
                  <a:pt x="25800" y="403353"/>
                </a:cubicBezTo>
                <a:cubicBezTo>
                  <a:pt x="26858" y="413936"/>
                  <a:pt x="48025" y="449391"/>
                  <a:pt x="48025" y="457328"/>
                </a:cubicBezTo>
                <a:cubicBezTo>
                  <a:pt x="48025" y="465265"/>
                  <a:pt x="28446" y="441982"/>
                  <a:pt x="25800" y="450978"/>
                </a:cubicBezTo>
                <a:cubicBezTo>
                  <a:pt x="23154" y="459974"/>
                  <a:pt x="33208" y="496486"/>
                  <a:pt x="32150" y="511303"/>
                </a:cubicBezTo>
                <a:cubicBezTo>
                  <a:pt x="31092" y="526120"/>
                  <a:pt x="24742" y="522416"/>
                  <a:pt x="19450" y="539878"/>
                </a:cubicBezTo>
                <a:cubicBezTo>
                  <a:pt x="14158" y="557340"/>
                  <a:pt x="2517" y="592795"/>
                  <a:pt x="400" y="616078"/>
                </a:cubicBezTo>
                <a:cubicBezTo>
                  <a:pt x="-1717" y="639361"/>
                  <a:pt x="5162" y="690161"/>
                  <a:pt x="6750" y="679578"/>
                </a:cubicBezTo>
                <a:cubicBezTo>
                  <a:pt x="8337" y="668995"/>
                  <a:pt x="-5950" y="636715"/>
                  <a:pt x="9925" y="552578"/>
                </a:cubicBezTo>
                <a:cubicBezTo>
                  <a:pt x="25800" y="468441"/>
                  <a:pt x="94063" y="231903"/>
                  <a:pt x="102000" y="174753"/>
                </a:cubicBezTo>
                <a:cubicBezTo>
                  <a:pt x="109937" y="117603"/>
                  <a:pt x="61254" y="225024"/>
                  <a:pt x="57550" y="209678"/>
                </a:cubicBezTo>
                <a:cubicBezTo>
                  <a:pt x="53846" y="194332"/>
                  <a:pt x="69192" y="111782"/>
                  <a:pt x="79775" y="82678"/>
                </a:cubicBezTo>
                <a:cubicBezTo>
                  <a:pt x="90358" y="53574"/>
                  <a:pt x="142217" y="-3047"/>
                  <a:pt x="143275" y="1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2584E824-48F7-6972-B8ED-0F8CBD6A71A7}"/>
              </a:ext>
            </a:extLst>
          </p:cNvPr>
          <p:cNvSpPr/>
          <p:nvPr/>
        </p:nvSpPr>
        <p:spPr>
          <a:xfrm>
            <a:off x="12101768" y="4683039"/>
            <a:ext cx="74362" cy="397017"/>
          </a:xfrm>
          <a:custGeom>
            <a:avLst/>
            <a:gdLst>
              <a:gd name="connsiteX0" fmla="*/ 74357 w 74362"/>
              <a:gd name="connsiteY0" fmla="*/ 86 h 397017"/>
              <a:gd name="connsiteX1" fmla="*/ 26732 w 74362"/>
              <a:gd name="connsiteY1" fmla="*/ 146136 h 397017"/>
              <a:gd name="connsiteX2" fmla="*/ 1332 w 74362"/>
              <a:gd name="connsiteY2" fmla="*/ 304886 h 397017"/>
              <a:gd name="connsiteX3" fmla="*/ 7682 w 74362"/>
              <a:gd name="connsiteY3" fmla="*/ 206461 h 397017"/>
              <a:gd name="connsiteX4" fmla="*/ 42607 w 74362"/>
              <a:gd name="connsiteY4" fmla="*/ 396961 h 397017"/>
              <a:gd name="connsiteX5" fmla="*/ 14032 w 74362"/>
              <a:gd name="connsiteY5" fmla="*/ 184236 h 397017"/>
              <a:gd name="connsiteX6" fmla="*/ 52132 w 74362"/>
              <a:gd name="connsiteY6" fmla="*/ 79461 h 397017"/>
              <a:gd name="connsiteX7" fmla="*/ 23557 w 74362"/>
              <a:gd name="connsiteY7" fmla="*/ 123911 h 397017"/>
              <a:gd name="connsiteX8" fmla="*/ 74357 w 74362"/>
              <a:gd name="connsiteY8" fmla="*/ 86 h 3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62" h="397017">
                <a:moveTo>
                  <a:pt x="74357" y="86"/>
                </a:moveTo>
                <a:cubicBezTo>
                  <a:pt x="74886" y="3790"/>
                  <a:pt x="38903" y="95336"/>
                  <a:pt x="26732" y="146136"/>
                </a:cubicBezTo>
                <a:cubicBezTo>
                  <a:pt x="14561" y="196936"/>
                  <a:pt x="4507" y="294832"/>
                  <a:pt x="1332" y="304886"/>
                </a:cubicBezTo>
                <a:cubicBezTo>
                  <a:pt x="-1843" y="314940"/>
                  <a:pt x="803" y="191115"/>
                  <a:pt x="7682" y="206461"/>
                </a:cubicBezTo>
                <a:cubicBezTo>
                  <a:pt x="14561" y="221807"/>
                  <a:pt x="41549" y="400665"/>
                  <a:pt x="42607" y="396961"/>
                </a:cubicBezTo>
                <a:cubicBezTo>
                  <a:pt x="43665" y="393257"/>
                  <a:pt x="12445" y="237153"/>
                  <a:pt x="14032" y="184236"/>
                </a:cubicBezTo>
                <a:cubicBezTo>
                  <a:pt x="15619" y="131319"/>
                  <a:pt x="50545" y="89515"/>
                  <a:pt x="52132" y="79461"/>
                </a:cubicBezTo>
                <a:cubicBezTo>
                  <a:pt x="53719" y="69407"/>
                  <a:pt x="21970" y="135023"/>
                  <a:pt x="23557" y="123911"/>
                </a:cubicBezTo>
                <a:cubicBezTo>
                  <a:pt x="25144" y="112799"/>
                  <a:pt x="73828" y="-3618"/>
                  <a:pt x="74357" y="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03A4CE5E-11FB-10FD-767D-BE0EF9690D84}"/>
              </a:ext>
            </a:extLst>
          </p:cNvPr>
          <p:cNvSpPr/>
          <p:nvPr/>
        </p:nvSpPr>
        <p:spPr>
          <a:xfrm>
            <a:off x="11553720" y="3996997"/>
            <a:ext cx="159025" cy="318635"/>
          </a:xfrm>
          <a:custGeom>
            <a:avLst/>
            <a:gdLst>
              <a:gd name="connsiteX0" fmla="*/ 63605 w 159025"/>
              <a:gd name="connsiteY0" fmla="*/ 328 h 318635"/>
              <a:gd name="connsiteX1" fmla="*/ 136630 w 159025"/>
              <a:gd name="connsiteY1" fmla="*/ 67003 h 318635"/>
              <a:gd name="connsiteX2" fmla="*/ 158855 w 159025"/>
              <a:gd name="connsiteY2" fmla="*/ 70178 h 318635"/>
              <a:gd name="connsiteX3" fmla="*/ 142980 w 159025"/>
              <a:gd name="connsiteY3" fmla="*/ 92403 h 318635"/>
              <a:gd name="connsiteX4" fmla="*/ 79480 w 159025"/>
              <a:gd name="connsiteY4" fmla="*/ 190828 h 318635"/>
              <a:gd name="connsiteX5" fmla="*/ 3280 w 159025"/>
              <a:gd name="connsiteY5" fmla="*/ 317828 h 318635"/>
              <a:gd name="connsiteX6" fmla="*/ 22330 w 159025"/>
              <a:gd name="connsiteY6" fmla="*/ 241628 h 318635"/>
              <a:gd name="connsiteX7" fmla="*/ 98530 w 159025"/>
              <a:gd name="connsiteY7" fmla="*/ 171778 h 318635"/>
              <a:gd name="connsiteX8" fmla="*/ 66780 w 159025"/>
              <a:gd name="connsiteY8" fmla="*/ 86053 h 318635"/>
              <a:gd name="connsiteX9" fmla="*/ 101705 w 159025"/>
              <a:gd name="connsiteY9" fmla="*/ 146378 h 318635"/>
              <a:gd name="connsiteX10" fmla="*/ 133455 w 159025"/>
              <a:gd name="connsiteY10" fmla="*/ 98753 h 318635"/>
              <a:gd name="connsiteX11" fmla="*/ 63605 w 159025"/>
              <a:gd name="connsiteY11" fmla="*/ 328 h 31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025" h="318635">
                <a:moveTo>
                  <a:pt x="63605" y="328"/>
                </a:moveTo>
                <a:cubicBezTo>
                  <a:pt x="64134" y="-4964"/>
                  <a:pt x="120755" y="55361"/>
                  <a:pt x="136630" y="67003"/>
                </a:cubicBezTo>
                <a:cubicBezTo>
                  <a:pt x="152505" y="78645"/>
                  <a:pt x="158855" y="70178"/>
                  <a:pt x="158855" y="70178"/>
                </a:cubicBezTo>
                <a:cubicBezTo>
                  <a:pt x="159913" y="74411"/>
                  <a:pt x="156209" y="72295"/>
                  <a:pt x="142980" y="92403"/>
                </a:cubicBezTo>
                <a:cubicBezTo>
                  <a:pt x="129751" y="112511"/>
                  <a:pt x="102763" y="153257"/>
                  <a:pt x="79480" y="190828"/>
                </a:cubicBezTo>
                <a:cubicBezTo>
                  <a:pt x="56197" y="228399"/>
                  <a:pt x="12805" y="309361"/>
                  <a:pt x="3280" y="317828"/>
                </a:cubicBezTo>
                <a:cubicBezTo>
                  <a:pt x="-6245" y="326295"/>
                  <a:pt x="6455" y="265970"/>
                  <a:pt x="22330" y="241628"/>
                </a:cubicBezTo>
                <a:cubicBezTo>
                  <a:pt x="38205" y="217286"/>
                  <a:pt x="91122" y="197707"/>
                  <a:pt x="98530" y="171778"/>
                </a:cubicBezTo>
                <a:cubicBezTo>
                  <a:pt x="105938" y="145849"/>
                  <a:pt x="66251" y="90286"/>
                  <a:pt x="66780" y="86053"/>
                </a:cubicBezTo>
                <a:cubicBezTo>
                  <a:pt x="67309" y="81820"/>
                  <a:pt x="90593" y="144261"/>
                  <a:pt x="101705" y="146378"/>
                </a:cubicBezTo>
                <a:cubicBezTo>
                  <a:pt x="112817" y="148495"/>
                  <a:pt x="136630" y="116745"/>
                  <a:pt x="133455" y="98753"/>
                </a:cubicBezTo>
                <a:cubicBezTo>
                  <a:pt x="130280" y="80761"/>
                  <a:pt x="63076" y="5620"/>
                  <a:pt x="63605" y="32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8E5B7D95-9FE2-BB71-5FBE-16E73EE78FC2}"/>
              </a:ext>
            </a:extLst>
          </p:cNvPr>
          <p:cNvSpPr/>
          <p:nvPr/>
        </p:nvSpPr>
        <p:spPr>
          <a:xfrm>
            <a:off x="11375060" y="4098534"/>
            <a:ext cx="455328" cy="595473"/>
          </a:xfrm>
          <a:custGeom>
            <a:avLst/>
            <a:gdLst>
              <a:gd name="connsiteX0" fmla="*/ 454990 w 455328"/>
              <a:gd name="connsiteY0" fmla="*/ 391 h 595473"/>
              <a:gd name="connsiteX1" fmla="*/ 286715 w 455328"/>
              <a:gd name="connsiteY1" fmla="*/ 187716 h 595473"/>
              <a:gd name="connsiteX2" fmla="*/ 312115 w 455328"/>
              <a:gd name="connsiteY2" fmla="*/ 178191 h 595473"/>
              <a:gd name="connsiteX3" fmla="*/ 185115 w 455328"/>
              <a:gd name="connsiteY3" fmla="*/ 349641 h 595473"/>
              <a:gd name="connsiteX4" fmla="*/ 70815 w 455328"/>
              <a:gd name="connsiteY4" fmla="*/ 495691 h 595473"/>
              <a:gd name="connsiteX5" fmla="*/ 77165 w 455328"/>
              <a:gd name="connsiteY5" fmla="*/ 594116 h 595473"/>
              <a:gd name="connsiteX6" fmla="*/ 58115 w 455328"/>
              <a:gd name="connsiteY6" fmla="*/ 549666 h 595473"/>
              <a:gd name="connsiteX7" fmla="*/ 965 w 455328"/>
              <a:gd name="connsiteY7" fmla="*/ 502041 h 595473"/>
              <a:gd name="connsiteX8" fmla="*/ 32715 w 455328"/>
              <a:gd name="connsiteY8" fmla="*/ 543316 h 595473"/>
              <a:gd name="connsiteX9" fmla="*/ 159715 w 455328"/>
              <a:gd name="connsiteY9" fmla="*/ 387741 h 595473"/>
              <a:gd name="connsiteX10" fmla="*/ 112090 w 455328"/>
              <a:gd name="connsiteY10" fmla="*/ 406791 h 595473"/>
              <a:gd name="connsiteX11" fmla="*/ 280365 w 455328"/>
              <a:gd name="connsiteY11" fmla="*/ 209941 h 595473"/>
              <a:gd name="connsiteX12" fmla="*/ 235915 w 455328"/>
              <a:gd name="connsiteY12" fmla="*/ 244866 h 595473"/>
              <a:gd name="connsiteX13" fmla="*/ 454990 w 455328"/>
              <a:gd name="connsiteY13" fmla="*/ 391 h 59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328" h="595473">
                <a:moveTo>
                  <a:pt x="454990" y="391"/>
                </a:moveTo>
                <a:cubicBezTo>
                  <a:pt x="463457" y="-9134"/>
                  <a:pt x="310527" y="158083"/>
                  <a:pt x="286715" y="187716"/>
                </a:cubicBezTo>
                <a:cubicBezTo>
                  <a:pt x="262903" y="217349"/>
                  <a:pt x="329048" y="151204"/>
                  <a:pt x="312115" y="178191"/>
                </a:cubicBezTo>
                <a:cubicBezTo>
                  <a:pt x="295182" y="205179"/>
                  <a:pt x="225332" y="296724"/>
                  <a:pt x="185115" y="349641"/>
                </a:cubicBezTo>
                <a:cubicBezTo>
                  <a:pt x="144898" y="402558"/>
                  <a:pt x="88807" y="454945"/>
                  <a:pt x="70815" y="495691"/>
                </a:cubicBezTo>
                <a:cubicBezTo>
                  <a:pt x="52823" y="536437"/>
                  <a:pt x="79282" y="585120"/>
                  <a:pt x="77165" y="594116"/>
                </a:cubicBezTo>
                <a:cubicBezTo>
                  <a:pt x="75048" y="603112"/>
                  <a:pt x="70815" y="565012"/>
                  <a:pt x="58115" y="549666"/>
                </a:cubicBezTo>
                <a:cubicBezTo>
                  <a:pt x="45415" y="534320"/>
                  <a:pt x="5198" y="503099"/>
                  <a:pt x="965" y="502041"/>
                </a:cubicBezTo>
                <a:cubicBezTo>
                  <a:pt x="-3268" y="500983"/>
                  <a:pt x="6257" y="562366"/>
                  <a:pt x="32715" y="543316"/>
                </a:cubicBezTo>
                <a:cubicBezTo>
                  <a:pt x="59173" y="524266"/>
                  <a:pt x="146486" y="410495"/>
                  <a:pt x="159715" y="387741"/>
                </a:cubicBezTo>
                <a:cubicBezTo>
                  <a:pt x="172944" y="364987"/>
                  <a:pt x="91982" y="436424"/>
                  <a:pt x="112090" y="406791"/>
                </a:cubicBezTo>
                <a:cubicBezTo>
                  <a:pt x="132198" y="377158"/>
                  <a:pt x="259727" y="236929"/>
                  <a:pt x="280365" y="209941"/>
                </a:cubicBezTo>
                <a:cubicBezTo>
                  <a:pt x="301003" y="182953"/>
                  <a:pt x="205753" y="276087"/>
                  <a:pt x="235915" y="244866"/>
                </a:cubicBezTo>
                <a:cubicBezTo>
                  <a:pt x="266077" y="213645"/>
                  <a:pt x="446523" y="9916"/>
                  <a:pt x="454990" y="3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73CE934A-F56C-0AD1-5967-3245CB04D01E}"/>
              </a:ext>
            </a:extLst>
          </p:cNvPr>
          <p:cNvSpPr/>
          <p:nvPr/>
        </p:nvSpPr>
        <p:spPr>
          <a:xfrm>
            <a:off x="11709126" y="4032219"/>
            <a:ext cx="73388" cy="168342"/>
          </a:xfrm>
          <a:custGeom>
            <a:avLst/>
            <a:gdLst>
              <a:gd name="connsiteX0" fmla="*/ 274 w 73388"/>
              <a:gd name="connsiteY0" fmla="*/ 31 h 168342"/>
              <a:gd name="connsiteX1" fmla="*/ 47899 w 73388"/>
              <a:gd name="connsiteY1" fmla="*/ 85756 h 168342"/>
              <a:gd name="connsiteX2" fmla="*/ 35199 w 73388"/>
              <a:gd name="connsiteY2" fmla="*/ 168306 h 168342"/>
              <a:gd name="connsiteX3" fmla="*/ 73299 w 73388"/>
              <a:gd name="connsiteY3" fmla="*/ 95281 h 168342"/>
              <a:gd name="connsiteX4" fmla="*/ 274 w 73388"/>
              <a:gd name="connsiteY4" fmla="*/ 31 h 1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88" h="168342">
                <a:moveTo>
                  <a:pt x="274" y="31"/>
                </a:moveTo>
                <a:cubicBezTo>
                  <a:pt x="-3959" y="-1556"/>
                  <a:pt x="42078" y="57710"/>
                  <a:pt x="47899" y="85756"/>
                </a:cubicBezTo>
                <a:cubicBezTo>
                  <a:pt x="53720" y="113802"/>
                  <a:pt x="30966" y="166719"/>
                  <a:pt x="35199" y="168306"/>
                </a:cubicBezTo>
                <a:cubicBezTo>
                  <a:pt x="39432" y="169893"/>
                  <a:pt x="75416" y="119094"/>
                  <a:pt x="73299" y="95281"/>
                </a:cubicBezTo>
                <a:cubicBezTo>
                  <a:pt x="71182" y="71468"/>
                  <a:pt x="4507" y="1618"/>
                  <a:pt x="274" y="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E14C9C26-75AE-587E-9B0F-4BF5319056DD}"/>
              </a:ext>
            </a:extLst>
          </p:cNvPr>
          <p:cNvSpPr/>
          <p:nvPr/>
        </p:nvSpPr>
        <p:spPr>
          <a:xfrm>
            <a:off x="11480764" y="4127098"/>
            <a:ext cx="257752" cy="295687"/>
          </a:xfrm>
          <a:custGeom>
            <a:avLst/>
            <a:gdLst>
              <a:gd name="connsiteX0" fmla="*/ 257211 w 257752"/>
              <a:gd name="connsiteY0" fmla="*/ 402 h 295687"/>
              <a:gd name="connsiteX1" fmla="*/ 92111 w 257752"/>
              <a:gd name="connsiteY1" fmla="*/ 165502 h 295687"/>
              <a:gd name="connsiteX2" fmla="*/ 36 w 257752"/>
              <a:gd name="connsiteY2" fmla="*/ 295677 h 295687"/>
              <a:gd name="connsiteX3" fmla="*/ 101636 w 257752"/>
              <a:gd name="connsiteY3" fmla="*/ 159152 h 295687"/>
              <a:gd name="connsiteX4" fmla="*/ 69886 w 257752"/>
              <a:gd name="connsiteY4" fmla="*/ 213127 h 295687"/>
              <a:gd name="connsiteX5" fmla="*/ 142911 w 257752"/>
              <a:gd name="connsiteY5" fmla="*/ 121052 h 295687"/>
              <a:gd name="connsiteX6" fmla="*/ 257211 w 257752"/>
              <a:gd name="connsiteY6" fmla="*/ 402 h 29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752" h="295687">
                <a:moveTo>
                  <a:pt x="257211" y="402"/>
                </a:moveTo>
                <a:cubicBezTo>
                  <a:pt x="248744" y="7810"/>
                  <a:pt x="134973" y="116290"/>
                  <a:pt x="92111" y="165502"/>
                </a:cubicBezTo>
                <a:cubicBezTo>
                  <a:pt x="49248" y="214715"/>
                  <a:pt x="-1552" y="296735"/>
                  <a:pt x="36" y="295677"/>
                </a:cubicBezTo>
                <a:cubicBezTo>
                  <a:pt x="1624" y="294619"/>
                  <a:pt x="89994" y="172910"/>
                  <a:pt x="101636" y="159152"/>
                </a:cubicBezTo>
                <a:cubicBezTo>
                  <a:pt x="113278" y="145394"/>
                  <a:pt x="63007" y="219477"/>
                  <a:pt x="69886" y="213127"/>
                </a:cubicBezTo>
                <a:cubicBezTo>
                  <a:pt x="76765" y="206777"/>
                  <a:pt x="113278" y="152273"/>
                  <a:pt x="142911" y="121052"/>
                </a:cubicBezTo>
                <a:cubicBezTo>
                  <a:pt x="172544" y="89831"/>
                  <a:pt x="265678" y="-7006"/>
                  <a:pt x="257211" y="4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2420289A-64D3-0831-48E7-FCA187281CEB}"/>
              </a:ext>
            </a:extLst>
          </p:cNvPr>
          <p:cNvSpPr/>
          <p:nvPr/>
        </p:nvSpPr>
        <p:spPr>
          <a:xfrm>
            <a:off x="11756584" y="4155726"/>
            <a:ext cx="425154" cy="361180"/>
          </a:xfrm>
          <a:custGeom>
            <a:avLst/>
            <a:gdLst>
              <a:gd name="connsiteX0" fmla="*/ 441 w 425154"/>
              <a:gd name="connsiteY0" fmla="*/ 349 h 361180"/>
              <a:gd name="connsiteX1" fmla="*/ 105216 w 425154"/>
              <a:gd name="connsiteY1" fmla="*/ 101949 h 361180"/>
              <a:gd name="connsiteX2" fmla="*/ 67116 w 425154"/>
              <a:gd name="connsiteY2" fmla="*/ 70199 h 361180"/>
              <a:gd name="connsiteX3" fmla="*/ 197291 w 425154"/>
              <a:gd name="connsiteY3" fmla="*/ 165449 h 361180"/>
              <a:gd name="connsiteX4" fmla="*/ 171891 w 425154"/>
              <a:gd name="connsiteY4" fmla="*/ 143224 h 361180"/>
              <a:gd name="connsiteX5" fmla="*/ 273491 w 425154"/>
              <a:gd name="connsiteY5" fmla="*/ 238474 h 361180"/>
              <a:gd name="connsiteX6" fmla="*/ 254441 w 425154"/>
              <a:gd name="connsiteY6" fmla="*/ 219424 h 361180"/>
              <a:gd name="connsiteX7" fmla="*/ 419541 w 425154"/>
              <a:gd name="connsiteY7" fmla="*/ 355949 h 361180"/>
              <a:gd name="connsiteX8" fmla="*/ 371916 w 425154"/>
              <a:gd name="connsiteY8" fmla="*/ 321024 h 361180"/>
              <a:gd name="connsiteX9" fmla="*/ 229041 w 425154"/>
              <a:gd name="connsiteY9" fmla="*/ 209899 h 361180"/>
              <a:gd name="connsiteX10" fmla="*/ 114741 w 425154"/>
              <a:gd name="connsiteY10" fmla="*/ 101949 h 361180"/>
              <a:gd name="connsiteX11" fmla="*/ 152841 w 425154"/>
              <a:gd name="connsiteY11" fmla="*/ 143224 h 361180"/>
              <a:gd name="connsiteX12" fmla="*/ 441 w 425154"/>
              <a:gd name="connsiteY12" fmla="*/ 349 h 3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154" h="361180">
                <a:moveTo>
                  <a:pt x="441" y="349"/>
                </a:moveTo>
                <a:cubicBezTo>
                  <a:pt x="-7497" y="-6530"/>
                  <a:pt x="94104" y="90307"/>
                  <a:pt x="105216" y="101949"/>
                </a:cubicBezTo>
                <a:cubicBezTo>
                  <a:pt x="116329" y="113591"/>
                  <a:pt x="51770" y="59616"/>
                  <a:pt x="67116" y="70199"/>
                </a:cubicBezTo>
                <a:cubicBezTo>
                  <a:pt x="82462" y="80782"/>
                  <a:pt x="179829" y="153278"/>
                  <a:pt x="197291" y="165449"/>
                </a:cubicBezTo>
                <a:cubicBezTo>
                  <a:pt x="214753" y="177620"/>
                  <a:pt x="159191" y="131053"/>
                  <a:pt x="171891" y="143224"/>
                </a:cubicBezTo>
                <a:cubicBezTo>
                  <a:pt x="184591" y="155395"/>
                  <a:pt x="259733" y="225774"/>
                  <a:pt x="273491" y="238474"/>
                </a:cubicBezTo>
                <a:cubicBezTo>
                  <a:pt x="287249" y="251174"/>
                  <a:pt x="230099" y="199845"/>
                  <a:pt x="254441" y="219424"/>
                </a:cubicBezTo>
                <a:cubicBezTo>
                  <a:pt x="278783" y="239003"/>
                  <a:pt x="399962" y="339016"/>
                  <a:pt x="419541" y="355949"/>
                </a:cubicBezTo>
                <a:cubicBezTo>
                  <a:pt x="439120" y="372882"/>
                  <a:pt x="403666" y="345366"/>
                  <a:pt x="371916" y="321024"/>
                </a:cubicBezTo>
                <a:cubicBezTo>
                  <a:pt x="340166" y="296682"/>
                  <a:pt x="271904" y="246412"/>
                  <a:pt x="229041" y="209899"/>
                </a:cubicBezTo>
                <a:cubicBezTo>
                  <a:pt x="186179" y="173387"/>
                  <a:pt x="127441" y="113061"/>
                  <a:pt x="114741" y="101949"/>
                </a:cubicBezTo>
                <a:cubicBezTo>
                  <a:pt x="102041" y="90837"/>
                  <a:pt x="166599" y="153807"/>
                  <a:pt x="152841" y="143224"/>
                </a:cubicBezTo>
                <a:cubicBezTo>
                  <a:pt x="139083" y="132641"/>
                  <a:pt x="8379" y="7228"/>
                  <a:pt x="441" y="3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815F7CD5-5D0F-6FE1-B1A0-7BC08187F575}"/>
              </a:ext>
            </a:extLst>
          </p:cNvPr>
          <p:cNvSpPr/>
          <p:nvPr/>
        </p:nvSpPr>
        <p:spPr>
          <a:xfrm>
            <a:off x="11725245" y="4254308"/>
            <a:ext cx="413106" cy="362844"/>
          </a:xfrm>
          <a:custGeom>
            <a:avLst/>
            <a:gdLst>
              <a:gd name="connsiteX0" fmla="*/ 30 w 413106"/>
              <a:gd name="connsiteY0" fmla="*/ 192 h 362844"/>
              <a:gd name="connsiteX1" fmla="*/ 133380 w 413106"/>
              <a:gd name="connsiteY1" fmla="*/ 120842 h 362844"/>
              <a:gd name="connsiteX2" fmla="*/ 111155 w 413106"/>
              <a:gd name="connsiteY2" fmla="*/ 95442 h 362844"/>
              <a:gd name="connsiteX3" fmla="*/ 209580 w 413106"/>
              <a:gd name="connsiteY3" fmla="*/ 168467 h 362844"/>
              <a:gd name="connsiteX4" fmla="*/ 168305 w 413106"/>
              <a:gd name="connsiteY4" fmla="*/ 117667 h 362844"/>
              <a:gd name="connsiteX5" fmla="*/ 228630 w 413106"/>
              <a:gd name="connsiteY5" fmla="*/ 177992 h 362844"/>
              <a:gd name="connsiteX6" fmla="*/ 311180 w 413106"/>
              <a:gd name="connsiteY6" fmla="*/ 244667 h 362844"/>
              <a:gd name="connsiteX7" fmla="*/ 412780 w 413106"/>
              <a:gd name="connsiteY7" fmla="*/ 362142 h 362844"/>
              <a:gd name="connsiteX8" fmla="*/ 336580 w 413106"/>
              <a:gd name="connsiteY8" fmla="*/ 285942 h 362844"/>
              <a:gd name="connsiteX9" fmla="*/ 155605 w 413106"/>
              <a:gd name="connsiteY9" fmla="*/ 133542 h 362844"/>
              <a:gd name="connsiteX10" fmla="*/ 104805 w 413106"/>
              <a:gd name="connsiteY10" fmla="*/ 73217 h 362844"/>
              <a:gd name="connsiteX11" fmla="*/ 120680 w 413106"/>
              <a:gd name="connsiteY11" fmla="*/ 92267 h 362844"/>
              <a:gd name="connsiteX12" fmla="*/ 30 w 413106"/>
              <a:gd name="connsiteY12" fmla="*/ 192 h 3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3106" h="362844">
                <a:moveTo>
                  <a:pt x="30" y="192"/>
                </a:moveTo>
                <a:cubicBezTo>
                  <a:pt x="2147" y="4954"/>
                  <a:pt x="114859" y="104967"/>
                  <a:pt x="133380" y="120842"/>
                </a:cubicBezTo>
                <a:cubicBezTo>
                  <a:pt x="151901" y="136717"/>
                  <a:pt x="98455" y="87505"/>
                  <a:pt x="111155" y="95442"/>
                </a:cubicBezTo>
                <a:cubicBezTo>
                  <a:pt x="123855" y="103379"/>
                  <a:pt x="200055" y="164763"/>
                  <a:pt x="209580" y="168467"/>
                </a:cubicBezTo>
                <a:cubicBezTo>
                  <a:pt x="219105" y="172171"/>
                  <a:pt x="165130" y="116080"/>
                  <a:pt x="168305" y="117667"/>
                </a:cubicBezTo>
                <a:cubicBezTo>
                  <a:pt x="171480" y="119254"/>
                  <a:pt x="204818" y="156825"/>
                  <a:pt x="228630" y="177992"/>
                </a:cubicBezTo>
                <a:cubicBezTo>
                  <a:pt x="252443" y="199159"/>
                  <a:pt x="280488" y="213975"/>
                  <a:pt x="311180" y="244667"/>
                </a:cubicBezTo>
                <a:cubicBezTo>
                  <a:pt x="341872" y="275359"/>
                  <a:pt x="408547" y="355263"/>
                  <a:pt x="412780" y="362142"/>
                </a:cubicBezTo>
                <a:cubicBezTo>
                  <a:pt x="417013" y="369021"/>
                  <a:pt x="379442" y="324042"/>
                  <a:pt x="336580" y="285942"/>
                </a:cubicBezTo>
                <a:cubicBezTo>
                  <a:pt x="293718" y="247842"/>
                  <a:pt x="194234" y="168996"/>
                  <a:pt x="155605" y="133542"/>
                </a:cubicBezTo>
                <a:cubicBezTo>
                  <a:pt x="116976" y="98088"/>
                  <a:pt x="110626" y="80096"/>
                  <a:pt x="104805" y="73217"/>
                </a:cubicBezTo>
                <a:cubicBezTo>
                  <a:pt x="98984" y="66338"/>
                  <a:pt x="133380" y="103909"/>
                  <a:pt x="120680" y="92267"/>
                </a:cubicBezTo>
                <a:cubicBezTo>
                  <a:pt x="107980" y="80625"/>
                  <a:pt x="-2087" y="-4570"/>
                  <a:pt x="30" y="1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268EF7D7-C6D7-4B3A-C413-A1B170041BCE}"/>
              </a:ext>
            </a:extLst>
          </p:cNvPr>
          <p:cNvSpPr/>
          <p:nvPr/>
        </p:nvSpPr>
        <p:spPr>
          <a:xfrm>
            <a:off x="11670758" y="4304119"/>
            <a:ext cx="454679" cy="363136"/>
          </a:xfrm>
          <a:custGeom>
            <a:avLst/>
            <a:gdLst>
              <a:gd name="connsiteX0" fmla="*/ 542 w 454679"/>
              <a:gd name="connsiteY0" fmla="*/ 1181 h 363136"/>
              <a:gd name="connsiteX1" fmla="*/ 124367 w 454679"/>
              <a:gd name="connsiteY1" fmla="*/ 96431 h 363136"/>
              <a:gd name="connsiteX2" fmla="*/ 133892 w 454679"/>
              <a:gd name="connsiteY2" fmla="*/ 99606 h 363136"/>
              <a:gd name="connsiteX3" fmla="*/ 241842 w 454679"/>
              <a:gd name="connsiteY3" fmla="*/ 191681 h 363136"/>
              <a:gd name="connsiteX4" fmla="*/ 232317 w 454679"/>
              <a:gd name="connsiteY4" fmla="*/ 185331 h 363136"/>
              <a:gd name="connsiteX5" fmla="*/ 356142 w 454679"/>
              <a:gd name="connsiteY5" fmla="*/ 286931 h 363136"/>
              <a:gd name="connsiteX6" fmla="*/ 454567 w 454679"/>
              <a:gd name="connsiteY6" fmla="*/ 363131 h 363136"/>
              <a:gd name="connsiteX7" fmla="*/ 337092 w 454679"/>
              <a:gd name="connsiteY7" fmla="*/ 290106 h 363136"/>
              <a:gd name="connsiteX8" fmla="*/ 194217 w 454679"/>
              <a:gd name="connsiteY8" fmla="*/ 134531 h 363136"/>
              <a:gd name="connsiteX9" fmla="*/ 83092 w 454679"/>
              <a:gd name="connsiteY9" fmla="*/ 48806 h 363136"/>
              <a:gd name="connsiteX10" fmla="*/ 542 w 454679"/>
              <a:gd name="connsiteY10" fmla="*/ 1181 h 36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679" h="363136">
                <a:moveTo>
                  <a:pt x="542" y="1181"/>
                </a:moveTo>
                <a:cubicBezTo>
                  <a:pt x="7421" y="9119"/>
                  <a:pt x="124367" y="96431"/>
                  <a:pt x="124367" y="96431"/>
                </a:cubicBezTo>
                <a:cubicBezTo>
                  <a:pt x="146592" y="112835"/>
                  <a:pt x="114313" y="83731"/>
                  <a:pt x="133892" y="99606"/>
                </a:cubicBezTo>
                <a:cubicBezTo>
                  <a:pt x="153471" y="115481"/>
                  <a:pt x="225438" y="177393"/>
                  <a:pt x="241842" y="191681"/>
                </a:cubicBezTo>
                <a:cubicBezTo>
                  <a:pt x="258246" y="205969"/>
                  <a:pt x="213267" y="169456"/>
                  <a:pt x="232317" y="185331"/>
                </a:cubicBezTo>
                <a:cubicBezTo>
                  <a:pt x="251367" y="201206"/>
                  <a:pt x="319100" y="257298"/>
                  <a:pt x="356142" y="286931"/>
                </a:cubicBezTo>
                <a:cubicBezTo>
                  <a:pt x="393184" y="316564"/>
                  <a:pt x="457742" y="362602"/>
                  <a:pt x="454567" y="363131"/>
                </a:cubicBezTo>
                <a:cubicBezTo>
                  <a:pt x="451392" y="363660"/>
                  <a:pt x="380484" y="328206"/>
                  <a:pt x="337092" y="290106"/>
                </a:cubicBezTo>
                <a:cubicBezTo>
                  <a:pt x="293700" y="252006"/>
                  <a:pt x="236550" y="174748"/>
                  <a:pt x="194217" y="134531"/>
                </a:cubicBezTo>
                <a:cubicBezTo>
                  <a:pt x="151884" y="94314"/>
                  <a:pt x="112196" y="70502"/>
                  <a:pt x="83092" y="48806"/>
                </a:cubicBezTo>
                <a:cubicBezTo>
                  <a:pt x="53988" y="27110"/>
                  <a:pt x="-6337" y="-6757"/>
                  <a:pt x="542" y="11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3A73E0F7-2486-CA66-964F-4F72B3DFFF6A}"/>
              </a:ext>
            </a:extLst>
          </p:cNvPr>
          <p:cNvSpPr/>
          <p:nvPr/>
        </p:nvSpPr>
        <p:spPr>
          <a:xfrm>
            <a:off x="11616369" y="4359019"/>
            <a:ext cx="477267" cy="371759"/>
          </a:xfrm>
          <a:custGeom>
            <a:avLst/>
            <a:gdLst>
              <a:gd name="connsiteX0" fmla="*/ 956 w 477267"/>
              <a:gd name="connsiteY0" fmla="*/ 256 h 371759"/>
              <a:gd name="connsiteX1" fmla="*/ 162881 w 477267"/>
              <a:gd name="connsiteY1" fmla="*/ 143131 h 371759"/>
              <a:gd name="connsiteX2" fmla="*/ 156531 w 477267"/>
              <a:gd name="connsiteY2" fmla="*/ 98681 h 371759"/>
              <a:gd name="connsiteX3" fmla="*/ 283531 w 477267"/>
              <a:gd name="connsiteY3" fmla="*/ 232031 h 371759"/>
              <a:gd name="connsiteX4" fmla="*/ 242256 w 477267"/>
              <a:gd name="connsiteY4" fmla="*/ 184406 h 371759"/>
              <a:gd name="connsiteX5" fmla="*/ 359731 w 477267"/>
              <a:gd name="connsiteY5" fmla="*/ 308231 h 371759"/>
              <a:gd name="connsiteX6" fmla="*/ 404181 w 477267"/>
              <a:gd name="connsiteY6" fmla="*/ 339981 h 371759"/>
              <a:gd name="connsiteX7" fmla="*/ 359731 w 477267"/>
              <a:gd name="connsiteY7" fmla="*/ 301881 h 371759"/>
              <a:gd name="connsiteX8" fmla="*/ 477206 w 477267"/>
              <a:gd name="connsiteY8" fmla="*/ 371731 h 371759"/>
              <a:gd name="connsiteX9" fmla="*/ 372431 w 477267"/>
              <a:gd name="connsiteY9" fmla="*/ 292356 h 371759"/>
              <a:gd name="connsiteX10" fmla="*/ 153356 w 477267"/>
              <a:gd name="connsiteY10" fmla="*/ 108206 h 371759"/>
              <a:gd name="connsiteX11" fmla="*/ 61281 w 477267"/>
              <a:gd name="connsiteY11" fmla="*/ 12956 h 371759"/>
              <a:gd name="connsiteX12" fmla="*/ 93031 w 477267"/>
              <a:gd name="connsiteY12" fmla="*/ 105031 h 371759"/>
              <a:gd name="connsiteX13" fmla="*/ 956 w 477267"/>
              <a:gd name="connsiteY13" fmla="*/ 256 h 37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67" h="371759">
                <a:moveTo>
                  <a:pt x="956" y="256"/>
                </a:moveTo>
                <a:cubicBezTo>
                  <a:pt x="12598" y="6606"/>
                  <a:pt x="136952" y="126727"/>
                  <a:pt x="162881" y="143131"/>
                </a:cubicBezTo>
                <a:cubicBezTo>
                  <a:pt x="188810" y="159535"/>
                  <a:pt x="136423" y="83864"/>
                  <a:pt x="156531" y="98681"/>
                </a:cubicBezTo>
                <a:cubicBezTo>
                  <a:pt x="176639" y="113498"/>
                  <a:pt x="269244" y="217744"/>
                  <a:pt x="283531" y="232031"/>
                </a:cubicBezTo>
                <a:cubicBezTo>
                  <a:pt x="297818" y="246318"/>
                  <a:pt x="229556" y="171706"/>
                  <a:pt x="242256" y="184406"/>
                </a:cubicBezTo>
                <a:cubicBezTo>
                  <a:pt x="254956" y="197106"/>
                  <a:pt x="332744" y="282302"/>
                  <a:pt x="359731" y="308231"/>
                </a:cubicBezTo>
                <a:cubicBezTo>
                  <a:pt x="386718" y="334160"/>
                  <a:pt x="404181" y="341039"/>
                  <a:pt x="404181" y="339981"/>
                </a:cubicBezTo>
                <a:cubicBezTo>
                  <a:pt x="404181" y="338923"/>
                  <a:pt x="347560" y="296589"/>
                  <a:pt x="359731" y="301881"/>
                </a:cubicBezTo>
                <a:cubicBezTo>
                  <a:pt x="371902" y="307173"/>
                  <a:pt x="475089" y="373319"/>
                  <a:pt x="477206" y="371731"/>
                </a:cubicBezTo>
                <a:cubicBezTo>
                  <a:pt x="479323" y="370143"/>
                  <a:pt x="426406" y="336277"/>
                  <a:pt x="372431" y="292356"/>
                </a:cubicBezTo>
                <a:cubicBezTo>
                  <a:pt x="318456" y="248435"/>
                  <a:pt x="205214" y="154773"/>
                  <a:pt x="153356" y="108206"/>
                </a:cubicBezTo>
                <a:cubicBezTo>
                  <a:pt x="101498" y="61639"/>
                  <a:pt x="71335" y="13485"/>
                  <a:pt x="61281" y="12956"/>
                </a:cubicBezTo>
                <a:cubicBezTo>
                  <a:pt x="51227" y="12427"/>
                  <a:pt x="98323" y="102385"/>
                  <a:pt x="93031" y="105031"/>
                </a:cubicBezTo>
                <a:cubicBezTo>
                  <a:pt x="87739" y="107677"/>
                  <a:pt x="-10686" y="-6094"/>
                  <a:pt x="956" y="2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1092B414-4501-C1B7-1FE2-361B4D877AAD}"/>
              </a:ext>
            </a:extLst>
          </p:cNvPr>
          <p:cNvSpPr/>
          <p:nvPr/>
        </p:nvSpPr>
        <p:spPr>
          <a:xfrm>
            <a:off x="11594628" y="4422709"/>
            <a:ext cx="468892" cy="422463"/>
          </a:xfrm>
          <a:custGeom>
            <a:avLst/>
            <a:gdLst>
              <a:gd name="connsiteX0" fmla="*/ 472 w 468892"/>
              <a:gd name="connsiteY0" fmla="*/ 66 h 422463"/>
              <a:gd name="connsiteX1" fmla="*/ 178272 w 468892"/>
              <a:gd name="connsiteY1" fmla="*/ 142941 h 422463"/>
              <a:gd name="connsiteX2" fmla="*/ 143347 w 468892"/>
              <a:gd name="connsiteY2" fmla="*/ 127066 h 422463"/>
              <a:gd name="connsiteX3" fmla="*/ 267172 w 468892"/>
              <a:gd name="connsiteY3" fmla="*/ 228666 h 422463"/>
              <a:gd name="connsiteX4" fmla="*/ 238597 w 468892"/>
              <a:gd name="connsiteY4" fmla="*/ 193741 h 422463"/>
              <a:gd name="connsiteX5" fmla="*/ 432272 w 468892"/>
              <a:gd name="connsiteY5" fmla="*/ 358841 h 422463"/>
              <a:gd name="connsiteX6" fmla="*/ 467197 w 468892"/>
              <a:gd name="connsiteY6" fmla="*/ 422341 h 422463"/>
              <a:gd name="connsiteX7" fmla="*/ 406872 w 468892"/>
              <a:gd name="connsiteY7" fmla="*/ 365191 h 422463"/>
              <a:gd name="connsiteX8" fmla="*/ 76672 w 468892"/>
              <a:gd name="connsiteY8" fmla="*/ 101666 h 422463"/>
              <a:gd name="connsiteX9" fmla="*/ 124297 w 468892"/>
              <a:gd name="connsiteY9" fmla="*/ 123891 h 422463"/>
              <a:gd name="connsiteX10" fmla="*/ 472 w 468892"/>
              <a:gd name="connsiteY10" fmla="*/ 66 h 42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892" h="422463">
                <a:moveTo>
                  <a:pt x="472" y="66"/>
                </a:moveTo>
                <a:cubicBezTo>
                  <a:pt x="9468" y="3241"/>
                  <a:pt x="154460" y="121774"/>
                  <a:pt x="178272" y="142941"/>
                </a:cubicBezTo>
                <a:cubicBezTo>
                  <a:pt x="202085" y="164108"/>
                  <a:pt x="128530" y="112779"/>
                  <a:pt x="143347" y="127066"/>
                </a:cubicBezTo>
                <a:cubicBezTo>
                  <a:pt x="158164" y="141353"/>
                  <a:pt x="251297" y="217554"/>
                  <a:pt x="267172" y="228666"/>
                </a:cubicBezTo>
                <a:cubicBezTo>
                  <a:pt x="283047" y="239779"/>
                  <a:pt x="211080" y="172045"/>
                  <a:pt x="238597" y="193741"/>
                </a:cubicBezTo>
                <a:cubicBezTo>
                  <a:pt x="266114" y="215437"/>
                  <a:pt x="394172" y="320741"/>
                  <a:pt x="432272" y="358841"/>
                </a:cubicBezTo>
                <a:cubicBezTo>
                  <a:pt x="470372" y="396941"/>
                  <a:pt x="471430" y="421283"/>
                  <a:pt x="467197" y="422341"/>
                </a:cubicBezTo>
                <a:cubicBezTo>
                  <a:pt x="462964" y="423399"/>
                  <a:pt x="471960" y="418637"/>
                  <a:pt x="406872" y="365191"/>
                </a:cubicBezTo>
                <a:cubicBezTo>
                  <a:pt x="341785" y="311745"/>
                  <a:pt x="123768" y="141883"/>
                  <a:pt x="76672" y="101666"/>
                </a:cubicBezTo>
                <a:cubicBezTo>
                  <a:pt x="29576" y="61449"/>
                  <a:pt x="134880" y="139766"/>
                  <a:pt x="124297" y="123891"/>
                </a:cubicBezTo>
                <a:cubicBezTo>
                  <a:pt x="113714" y="108016"/>
                  <a:pt x="-8524" y="-3109"/>
                  <a:pt x="472" y="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8064D229-2667-E8C5-58C3-7F6567C04BBE}"/>
              </a:ext>
            </a:extLst>
          </p:cNvPr>
          <p:cNvSpPr/>
          <p:nvPr/>
        </p:nvSpPr>
        <p:spPr>
          <a:xfrm>
            <a:off x="11531572" y="4470317"/>
            <a:ext cx="522731" cy="520783"/>
          </a:xfrm>
          <a:custGeom>
            <a:avLst/>
            <a:gdLst>
              <a:gd name="connsiteX0" fmla="*/ 28 w 522731"/>
              <a:gd name="connsiteY0" fmla="*/ 83 h 520783"/>
              <a:gd name="connsiteX1" fmla="*/ 85753 w 522731"/>
              <a:gd name="connsiteY1" fmla="*/ 108033 h 520783"/>
              <a:gd name="connsiteX2" fmla="*/ 101628 w 522731"/>
              <a:gd name="connsiteY2" fmla="*/ 69933 h 520783"/>
              <a:gd name="connsiteX3" fmla="*/ 206403 w 522731"/>
              <a:gd name="connsiteY3" fmla="*/ 133433 h 520783"/>
              <a:gd name="connsiteX4" fmla="*/ 196878 w 522731"/>
              <a:gd name="connsiteY4" fmla="*/ 130258 h 520783"/>
              <a:gd name="connsiteX5" fmla="*/ 276253 w 522731"/>
              <a:gd name="connsiteY5" fmla="*/ 200108 h 520783"/>
              <a:gd name="connsiteX6" fmla="*/ 263553 w 522731"/>
              <a:gd name="connsiteY6" fmla="*/ 187408 h 520783"/>
              <a:gd name="connsiteX7" fmla="*/ 342928 w 522731"/>
              <a:gd name="connsiteY7" fmla="*/ 269958 h 520783"/>
              <a:gd name="connsiteX8" fmla="*/ 431828 w 522731"/>
              <a:gd name="connsiteY8" fmla="*/ 365208 h 520783"/>
              <a:gd name="connsiteX9" fmla="*/ 495328 w 522731"/>
              <a:gd name="connsiteY9" fmla="*/ 450933 h 520783"/>
              <a:gd name="connsiteX10" fmla="*/ 517553 w 522731"/>
              <a:gd name="connsiteY10" fmla="*/ 520783 h 520783"/>
              <a:gd name="connsiteX11" fmla="*/ 488978 w 522731"/>
              <a:gd name="connsiteY11" fmla="*/ 450933 h 520783"/>
              <a:gd name="connsiteX12" fmla="*/ 200053 w 522731"/>
              <a:gd name="connsiteY12" fmla="*/ 171533 h 520783"/>
              <a:gd name="connsiteX13" fmla="*/ 142903 w 522731"/>
              <a:gd name="connsiteY13" fmla="*/ 98508 h 520783"/>
              <a:gd name="connsiteX14" fmla="*/ 73053 w 522731"/>
              <a:gd name="connsiteY14" fmla="*/ 60408 h 520783"/>
              <a:gd name="connsiteX15" fmla="*/ 76228 w 522731"/>
              <a:gd name="connsiteY15" fmla="*/ 88983 h 520783"/>
              <a:gd name="connsiteX16" fmla="*/ 28 w 522731"/>
              <a:gd name="connsiteY16" fmla="*/ 83 h 5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2731" h="520783">
                <a:moveTo>
                  <a:pt x="28" y="83"/>
                </a:moveTo>
                <a:cubicBezTo>
                  <a:pt x="1615" y="3258"/>
                  <a:pt x="68820" y="96391"/>
                  <a:pt x="85753" y="108033"/>
                </a:cubicBezTo>
                <a:cubicBezTo>
                  <a:pt x="102686" y="119675"/>
                  <a:pt x="81520" y="65700"/>
                  <a:pt x="101628" y="69933"/>
                </a:cubicBezTo>
                <a:cubicBezTo>
                  <a:pt x="121736" y="74166"/>
                  <a:pt x="206403" y="133433"/>
                  <a:pt x="206403" y="133433"/>
                </a:cubicBezTo>
                <a:cubicBezTo>
                  <a:pt x="222278" y="143487"/>
                  <a:pt x="185236" y="119146"/>
                  <a:pt x="196878" y="130258"/>
                </a:cubicBezTo>
                <a:cubicBezTo>
                  <a:pt x="208520" y="141371"/>
                  <a:pt x="265141" y="190583"/>
                  <a:pt x="276253" y="200108"/>
                </a:cubicBezTo>
                <a:cubicBezTo>
                  <a:pt x="287366" y="209633"/>
                  <a:pt x="263553" y="187408"/>
                  <a:pt x="263553" y="187408"/>
                </a:cubicBezTo>
                <a:lnTo>
                  <a:pt x="342928" y="269958"/>
                </a:lnTo>
                <a:cubicBezTo>
                  <a:pt x="370974" y="299591"/>
                  <a:pt x="406428" y="335045"/>
                  <a:pt x="431828" y="365208"/>
                </a:cubicBezTo>
                <a:cubicBezTo>
                  <a:pt x="457228" y="395371"/>
                  <a:pt x="481041" y="425004"/>
                  <a:pt x="495328" y="450933"/>
                </a:cubicBezTo>
                <a:cubicBezTo>
                  <a:pt x="509615" y="476862"/>
                  <a:pt x="518611" y="520783"/>
                  <a:pt x="517553" y="520783"/>
                </a:cubicBezTo>
                <a:cubicBezTo>
                  <a:pt x="516495" y="520783"/>
                  <a:pt x="541895" y="509141"/>
                  <a:pt x="488978" y="450933"/>
                </a:cubicBezTo>
                <a:cubicBezTo>
                  <a:pt x="436061" y="392725"/>
                  <a:pt x="257732" y="230270"/>
                  <a:pt x="200053" y="171533"/>
                </a:cubicBezTo>
                <a:cubicBezTo>
                  <a:pt x="142374" y="112796"/>
                  <a:pt x="164070" y="117029"/>
                  <a:pt x="142903" y="98508"/>
                </a:cubicBezTo>
                <a:cubicBezTo>
                  <a:pt x="121736" y="79987"/>
                  <a:pt x="84165" y="61995"/>
                  <a:pt x="73053" y="60408"/>
                </a:cubicBezTo>
                <a:cubicBezTo>
                  <a:pt x="61941" y="58821"/>
                  <a:pt x="88399" y="92158"/>
                  <a:pt x="76228" y="88983"/>
                </a:cubicBezTo>
                <a:cubicBezTo>
                  <a:pt x="64057" y="85808"/>
                  <a:pt x="-1559" y="-3092"/>
                  <a:pt x="28" y="8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 447">
            <a:extLst>
              <a:ext uri="{FF2B5EF4-FFF2-40B4-BE49-F238E27FC236}">
                <a16:creationId xmlns:a16="http://schemas.microsoft.com/office/drawing/2014/main" id="{B5FE2A98-E702-1065-FA44-92CEE6321556}"/>
              </a:ext>
            </a:extLst>
          </p:cNvPr>
          <p:cNvSpPr/>
          <p:nvPr/>
        </p:nvSpPr>
        <p:spPr>
          <a:xfrm>
            <a:off x="11363294" y="4317999"/>
            <a:ext cx="181009" cy="299799"/>
          </a:xfrm>
          <a:custGeom>
            <a:avLst/>
            <a:gdLst>
              <a:gd name="connsiteX0" fmla="*/ 181006 w 181009"/>
              <a:gd name="connsiteY0" fmla="*/ 1 h 299799"/>
              <a:gd name="connsiteX1" fmla="*/ 104806 w 181009"/>
              <a:gd name="connsiteY1" fmla="*/ 117476 h 299799"/>
              <a:gd name="connsiteX2" fmla="*/ 104806 w 181009"/>
              <a:gd name="connsiteY2" fmla="*/ 165101 h 299799"/>
              <a:gd name="connsiteX3" fmla="*/ 31781 w 181009"/>
              <a:gd name="connsiteY3" fmla="*/ 219076 h 299799"/>
              <a:gd name="connsiteX4" fmla="*/ 92106 w 181009"/>
              <a:gd name="connsiteY4" fmla="*/ 241301 h 299799"/>
              <a:gd name="connsiteX5" fmla="*/ 9556 w 181009"/>
              <a:gd name="connsiteY5" fmla="*/ 269876 h 299799"/>
              <a:gd name="connsiteX6" fmla="*/ 12731 w 181009"/>
              <a:gd name="connsiteY6" fmla="*/ 295276 h 299799"/>
              <a:gd name="connsiteX7" fmla="*/ 107981 w 181009"/>
              <a:gd name="connsiteY7" fmla="*/ 171451 h 299799"/>
              <a:gd name="connsiteX8" fmla="*/ 92106 w 181009"/>
              <a:gd name="connsiteY8" fmla="*/ 95251 h 299799"/>
              <a:gd name="connsiteX9" fmla="*/ 101631 w 181009"/>
              <a:gd name="connsiteY9" fmla="*/ 114301 h 299799"/>
              <a:gd name="connsiteX10" fmla="*/ 181006 w 181009"/>
              <a:gd name="connsiteY10" fmla="*/ 1 h 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009" h="299799">
                <a:moveTo>
                  <a:pt x="181006" y="1"/>
                </a:moveTo>
                <a:cubicBezTo>
                  <a:pt x="181535" y="530"/>
                  <a:pt x="117506" y="89959"/>
                  <a:pt x="104806" y="117476"/>
                </a:cubicBezTo>
                <a:cubicBezTo>
                  <a:pt x="92106" y="144993"/>
                  <a:pt x="116977" y="148168"/>
                  <a:pt x="104806" y="165101"/>
                </a:cubicBezTo>
                <a:cubicBezTo>
                  <a:pt x="92635" y="182034"/>
                  <a:pt x="33898" y="206376"/>
                  <a:pt x="31781" y="219076"/>
                </a:cubicBezTo>
                <a:cubicBezTo>
                  <a:pt x="29664" y="231776"/>
                  <a:pt x="95810" y="232834"/>
                  <a:pt x="92106" y="241301"/>
                </a:cubicBezTo>
                <a:cubicBezTo>
                  <a:pt x="88402" y="249768"/>
                  <a:pt x="22785" y="260880"/>
                  <a:pt x="9556" y="269876"/>
                </a:cubicBezTo>
                <a:cubicBezTo>
                  <a:pt x="-3673" y="278872"/>
                  <a:pt x="-3673" y="311680"/>
                  <a:pt x="12731" y="295276"/>
                </a:cubicBezTo>
                <a:cubicBezTo>
                  <a:pt x="29135" y="278872"/>
                  <a:pt x="94752" y="204788"/>
                  <a:pt x="107981" y="171451"/>
                </a:cubicBezTo>
                <a:cubicBezTo>
                  <a:pt x="121210" y="138114"/>
                  <a:pt x="93164" y="104776"/>
                  <a:pt x="92106" y="95251"/>
                </a:cubicBezTo>
                <a:cubicBezTo>
                  <a:pt x="91048" y="85726"/>
                  <a:pt x="89989" y="123297"/>
                  <a:pt x="101631" y="114301"/>
                </a:cubicBezTo>
                <a:cubicBezTo>
                  <a:pt x="113273" y="105305"/>
                  <a:pt x="180477" y="-528"/>
                  <a:pt x="181006" y="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 448">
            <a:extLst>
              <a:ext uri="{FF2B5EF4-FFF2-40B4-BE49-F238E27FC236}">
                <a16:creationId xmlns:a16="http://schemas.microsoft.com/office/drawing/2014/main" id="{819A16A4-AFBC-5F78-41AB-A4004B31F6EC}"/>
              </a:ext>
            </a:extLst>
          </p:cNvPr>
          <p:cNvSpPr/>
          <p:nvPr/>
        </p:nvSpPr>
        <p:spPr>
          <a:xfrm>
            <a:off x="11198179" y="4540248"/>
            <a:ext cx="362115" cy="267011"/>
          </a:xfrm>
          <a:custGeom>
            <a:avLst/>
            <a:gdLst>
              <a:gd name="connsiteX0" fmla="*/ 46 w 362115"/>
              <a:gd name="connsiteY0" fmla="*/ 2 h 267011"/>
              <a:gd name="connsiteX1" fmla="*/ 222296 w 362115"/>
              <a:gd name="connsiteY1" fmla="*/ 85727 h 267011"/>
              <a:gd name="connsiteX2" fmla="*/ 212771 w 362115"/>
              <a:gd name="connsiteY2" fmla="*/ 63502 h 267011"/>
              <a:gd name="connsiteX3" fmla="*/ 298496 w 362115"/>
              <a:gd name="connsiteY3" fmla="*/ 161927 h 267011"/>
              <a:gd name="connsiteX4" fmla="*/ 361996 w 362115"/>
              <a:gd name="connsiteY4" fmla="*/ 266702 h 267011"/>
              <a:gd name="connsiteX5" fmla="*/ 311196 w 362115"/>
              <a:gd name="connsiteY5" fmla="*/ 190502 h 267011"/>
              <a:gd name="connsiteX6" fmla="*/ 203246 w 362115"/>
              <a:gd name="connsiteY6" fmla="*/ 88902 h 267011"/>
              <a:gd name="connsiteX7" fmla="*/ 46 w 362115"/>
              <a:gd name="connsiteY7" fmla="*/ 2 h 26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115" h="267011">
                <a:moveTo>
                  <a:pt x="46" y="2"/>
                </a:moveTo>
                <a:cubicBezTo>
                  <a:pt x="3221" y="-527"/>
                  <a:pt x="186842" y="75144"/>
                  <a:pt x="222296" y="85727"/>
                </a:cubicBezTo>
                <a:cubicBezTo>
                  <a:pt x="257750" y="96310"/>
                  <a:pt x="200071" y="50802"/>
                  <a:pt x="212771" y="63502"/>
                </a:cubicBezTo>
                <a:cubicBezTo>
                  <a:pt x="225471" y="76202"/>
                  <a:pt x="273625" y="128060"/>
                  <a:pt x="298496" y="161927"/>
                </a:cubicBezTo>
                <a:cubicBezTo>
                  <a:pt x="323367" y="195794"/>
                  <a:pt x="359879" y="261940"/>
                  <a:pt x="361996" y="266702"/>
                </a:cubicBezTo>
                <a:cubicBezTo>
                  <a:pt x="364113" y="271464"/>
                  <a:pt x="337654" y="220135"/>
                  <a:pt x="311196" y="190502"/>
                </a:cubicBezTo>
                <a:cubicBezTo>
                  <a:pt x="284738" y="160869"/>
                  <a:pt x="249284" y="116948"/>
                  <a:pt x="203246" y="88902"/>
                </a:cubicBezTo>
                <a:cubicBezTo>
                  <a:pt x="157208" y="60856"/>
                  <a:pt x="-3129" y="531"/>
                  <a:pt x="46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 449">
            <a:extLst>
              <a:ext uri="{FF2B5EF4-FFF2-40B4-BE49-F238E27FC236}">
                <a16:creationId xmlns:a16="http://schemas.microsoft.com/office/drawing/2014/main" id="{4F9B5B8D-8F4A-7573-36E6-0BBE119847D5}"/>
              </a:ext>
            </a:extLst>
          </p:cNvPr>
          <p:cNvSpPr/>
          <p:nvPr/>
        </p:nvSpPr>
        <p:spPr>
          <a:xfrm>
            <a:off x="11137144" y="4536949"/>
            <a:ext cx="270311" cy="133495"/>
          </a:xfrm>
          <a:custGeom>
            <a:avLst/>
            <a:gdLst>
              <a:gd name="connsiteX0" fmla="*/ 200781 w 270311"/>
              <a:gd name="connsiteY0" fmla="*/ 54101 h 133495"/>
              <a:gd name="connsiteX1" fmla="*/ 115056 w 270311"/>
              <a:gd name="connsiteY1" fmla="*/ 12826 h 133495"/>
              <a:gd name="connsiteX2" fmla="*/ 756 w 270311"/>
              <a:gd name="connsiteY2" fmla="*/ 16001 h 133495"/>
              <a:gd name="connsiteX3" fmla="*/ 64256 w 270311"/>
              <a:gd name="connsiteY3" fmla="*/ 19176 h 133495"/>
              <a:gd name="connsiteX4" fmla="*/ 32506 w 270311"/>
              <a:gd name="connsiteY4" fmla="*/ 38226 h 133495"/>
              <a:gd name="connsiteX5" fmla="*/ 38856 w 270311"/>
              <a:gd name="connsiteY5" fmla="*/ 69976 h 133495"/>
              <a:gd name="connsiteX6" fmla="*/ 756 w 270311"/>
              <a:gd name="connsiteY6" fmla="*/ 133476 h 133495"/>
              <a:gd name="connsiteX7" fmla="*/ 13456 w 270311"/>
              <a:gd name="connsiteY7" fmla="*/ 76326 h 133495"/>
              <a:gd name="connsiteX8" fmla="*/ 13456 w 270311"/>
              <a:gd name="connsiteY8" fmla="*/ 35051 h 133495"/>
              <a:gd name="connsiteX9" fmla="*/ 26156 w 270311"/>
              <a:gd name="connsiteY9" fmla="*/ 60451 h 133495"/>
              <a:gd name="connsiteX10" fmla="*/ 67431 w 270311"/>
              <a:gd name="connsiteY10" fmla="*/ 126 h 133495"/>
              <a:gd name="connsiteX11" fmla="*/ 264281 w 270311"/>
              <a:gd name="connsiteY11" fmla="*/ 79501 h 133495"/>
              <a:gd name="connsiteX12" fmla="*/ 200781 w 270311"/>
              <a:gd name="connsiteY12" fmla="*/ 54101 h 13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311" h="133495">
                <a:moveTo>
                  <a:pt x="200781" y="54101"/>
                </a:moveTo>
                <a:cubicBezTo>
                  <a:pt x="175910" y="42989"/>
                  <a:pt x="148393" y="19176"/>
                  <a:pt x="115056" y="12826"/>
                </a:cubicBezTo>
                <a:cubicBezTo>
                  <a:pt x="81718" y="6476"/>
                  <a:pt x="9223" y="14943"/>
                  <a:pt x="756" y="16001"/>
                </a:cubicBezTo>
                <a:cubicBezTo>
                  <a:pt x="-7711" y="17059"/>
                  <a:pt x="58964" y="15472"/>
                  <a:pt x="64256" y="19176"/>
                </a:cubicBezTo>
                <a:cubicBezTo>
                  <a:pt x="69548" y="22880"/>
                  <a:pt x="36739" y="29759"/>
                  <a:pt x="32506" y="38226"/>
                </a:cubicBezTo>
                <a:cubicBezTo>
                  <a:pt x="28273" y="46693"/>
                  <a:pt x="44148" y="54101"/>
                  <a:pt x="38856" y="69976"/>
                </a:cubicBezTo>
                <a:cubicBezTo>
                  <a:pt x="33564" y="85851"/>
                  <a:pt x="4989" y="132418"/>
                  <a:pt x="756" y="133476"/>
                </a:cubicBezTo>
                <a:cubicBezTo>
                  <a:pt x="-3477" y="134534"/>
                  <a:pt x="11339" y="92730"/>
                  <a:pt x="13456" y="76326"/>
                </a:cubicBezTo>
                <a:cubicBezTo>
                  <a:pt x="15573" y="59922"/>
                  <a:pt x="11339" y="37697"/>
                  <a:pt x="13456" y="35051"/>
                </a:cubicBezTo>
                <a:cubicBezTo>
                  <a:pt x="15573" y="32405"/>
                  <a:pt x="17160" y="66272"/>
                  <a:pt x="26156" y="60451"/>
                </a:cubicBezTo>
                <a:cubicBezTo>
                  <a:pt x="35152" y="54630"/>
                  <a:pt x="27744" y="-3049"/>
                  <a:pt x="67431" y="126"/>
                </a:cubicBezTo>
                <a:cubicBezTo>
                  <a:pt x="107118" y="3301"/>
                  <a:pt x="238352" y="68918"/>
                  <a:pt x="264281" y="79501"/>
                </a:cubicBezTo>
                <a:cubicBezTo>
                  <a:pt x="290210" y="90084"/>
                  <a:pt x="225652" y="65213"/>
                  <a:pt x="200781" y="541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 450">
            <a:extLst>
              <a:ext uri="{FF2B5EF4-FFF2-40B4-BE49-F238E27FC236}">
                <a16:creationId xmlns:a16="http://schemas.microsoft.com/office/drawing/2014/main" id="{2D19C700-8657-BF7C-8F62-561A44A3EA1A}"/>
              </a:ext>
            </a:extLst>
          </p:cNvPr>
          <p:cNvSpPr/>
          <p:nvPr/>
        </p:nvSpPr>
        <p:spPr>
          <a:xfrm>
            <a:off x="11134669" y="4567716"/>
            <a:ext cx="73669" cy="175760"/>
          </a:xfrm>
          <a:custGeom>
            <a:avLst/>
            <a:gdLst>
              <a:gd name="connsiteX0" fmla="*/ 44506 w 73669"/>
              <a:gd name="connsiteY0" fmla="*/ 1109 h 175760"/>
              <a:gd name="connsiteX1" fmla="*/ 34981 w 73669"/>
              <a:gd name="connsiteY1" fmla="*/ 99534 h 175760"/>
              <a:gd name="connsiteX2" fmla="*/ 73081 w 73669"/>
              <a:gd name="connsiteY2" fmla="*/ 90009 h 175760"/>
              <a:gd name="connsiteX3" fmla="*/ 56 w 73669"/>
              <a:gd name="connsiteY3" fmla="*/ 118584 h 175760"/>
              <a:gd name="connsiteX4" fmla="*/ 60381 w 73669"/>
              <a:gd name="connsiteY4" fmla="*/ 93184 h 175760"/>
              <a:gd name="connsiteX5" fmla="*/ 25456 w 73669"/>
              <a:gd name="connsiteY5" fmla="*/ 118584 h 175760"/>
              <a:gd name="connsiteX6" fmla="*/ 66731 w 73669"/>
              <a:gd name="connsiteY6" fmla="*/ 175734 h 175760"/>
              <a:gd name="connsiteX7" fmla="*/ 31806 w 73669"/>
              <a:gd name="connsiteY7" fmla="*/ 124934 h 175760"/>
              <a:gd name="connsiteX8" fmla="*/ 60381 w 73669"/>
              <a:gd name="connsiteY8" fmla="*/ 48734 h 175760"/>
              <a:gd name="connsiteX9" fmla="*/ 44506 w 73669"/>
              <a:gd name="connsiteY9" fmla="*/ 1109 h 17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69" h="175760">
                <a:moveTo>
                  <a:pt x="44506" y="1109"/>
                </a:moveTo>
                <a:cubicBezTo>
                  <a:pt x="40273" y="9576"/>
                  <a:pt x="30218" y="84717"/>
                  <a:pt x="34981" y="99534"/>
                </a:cubicBezTo>
                <a:cubicBezTo>
                  <a:pt x="39744" y="114351"/>
                  <a:pt x="78902" y="86834"/>
                  <a:pt x="73081" y="90009"/>
                </a:cubicBezTo>
                <a:cubicBezTo>
                  <a:pt x="67260" y="93184"/>
                  <a:pt x="2173" y="118055"/>
                  <a:pt x="56" y="118584"/>
                </a:cubicBezTo>
                <a:cubicBezTo>
                  <a:pt x="-2061" y="119113"/>
                  <a:pt x="56148" y="93184"/>
                  <a:pt x="60381" y="93184"/>
                </a:cubicBezTo>
                <a:cubicBezTo>
                  <a:pt x="64614" y="93184"/>
                  <a:pt x="24398" y="104826"/>
                  <a:pt x="25456" y="118584"/>
                </a:cubicBezTo>
                <a:cubicBezTo>
                  <a:pt x="26514" y="132342"/>
                  <a:pt x="65673" y="174676"/>
                  <a:pt x="66731" y="175734"/>
                </a:cubicBezTo>
                <a:cubicBezTo>
                  <a:pt x="67789" y="176792"/>
                  <a:pt x="32864" y="146101"/>
                  <a:pt x="31806" y="124934"/>
                </a:cubicBezTo>
                <a:cubicBezTo>
                  <a:pt x="30748" y="103767"/>
                  <a:pt x="60381" y="48734"/>
                  <a:pt x="60381" y="48734"/>
                </a:cubicBezTo>
                <a:cubicBezTo>
                  <a:pt x="66731" y="34976"/>
                  <a:pt x="48739" y="-7358"/>
                  <a:pt x="44506" y="110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 451">
            <a:extLst>
              <a:ext uri="{FF2B5EF4-FFF2-40B4-BE49-F238E27FC236}">
                <a16:creationId xmlns:a16="http://schemas.microsoft.com/office/drawing/2014/main" id="{26F46145-F3AE-4846-4385-E8020FCF02BA}"/>
              </a:ext>
            </a:extLst>
          </p:cNvPr>
          <p:cNvSpPr/>
          <p:nvPr/>
        </p:nvSpPr>
        <p:spPr>
          <a:xfrm>
            <a:off x="11181579" y="4596577"/>
            <a:ext cx="261209" cy="214818"/>
          </a:xfrm>
          <a:custGeom>
            <a:avLst/>
            <a:gdLst>
              <a:gd name="connsiteX0" fmla="*/ 771 w 261209"/>
              <a:gd name="connsiteY0" fmla="*/ 13523 h 214818"/>
              <a:gd name="connsiteX1" fmla="*/ 197621 w 261209"/>
              <a:gd name="connsiteY1" fmla="*/ 45273 h 214818"/>
              <a:gd name="connsiteX2" fmla="*/ 149996 w 261209"/>
              <a:gd name="connsiteY2" fmla="*/ 29398 h 214818"/>
              <a:gd name="connsiteX3" fmla="*/ 213496 w 261209"/>
              <a:gd name="connsiteY3" fmla="*/ 70673 h 214818"/>
              <a:gd name="connsiteX4" fmla="*/ 207146 w 261209"/>
              <a:gd name="connsiteY4" fmla="*/ 99248 h 214818"/>
              <a:gd name="connsiteX5" fmla="*/ 261121 w 261209"/>
              <a:gd name="connsiteY5" fmla="*/ 213548 h 214818"/>
              <a:gd name="connsiteX6" fmla="*/ 219846 w 261209"/>
              <a:gd name="connsiteY6" fmla="*/ 153223 h 214818"/>
              <a:gd name="connsiteX7" fmla="*/ 219846 w 261209"/>
              <a:gd name="connsiteY7" fmla="*/ 42098 h 214818"/>
              <a:gd name="connsiteX8" fmla="*/ 108721 w 261209"/>
              <a:gd name="connsiteY8" fmla="*/ 823 h 214818"/>
              <a:gd name="connsiteX9" fmla="*/ 127771 w 261209"/>
              <a:gd name="connsiteY9" fmla="*/ 13523 h 214818"/>
              <a:gd name="connsiteX10" fmla="*/ 771 w 261209"/>
              <a:gd name="connsiteY10" fmla="*/ 13523 h 21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209" h="214818">
                <a:moveTo>
                  <a:pt x="771" y="13523"/>
                </a:moveTo>
                <a:cubicBezTo>
                  <a:pt x="12413" y="18815"/>
                  <a:pt x="172750" y="42627"/>
                  <a:pt x="197621" y="45273"/>
                </a:cubicBezTo>
                <a:cubicBezTo>
                  <a:pt x="222492" y="47919"/>
                  <a:pt x="147350" y="25165"/>
                  <a:pt x="149996" y="29398"/>
                </a:cubicBezTo>
                <a:cubicBezTo>
                  <a:pt x="152642" y="33631"/>
                  <a:pt x="203971" y="59031"/>
                  <a:pt x="213496" y="70673"/>
                </a:cubicBezTo>
                <a:cubicBezTo>
                  <a:pt x="223021" y="82315"/>
                  <a:pt x="199209" y="75436"/>
                  <a:pt x="207146" y="99248"/>
                </a:cubicBezTo>
                <a:cubicBezTo>
                  <a:pt x="215084" y="123061"/>
                  <a:pt x="259004" y="204552"/>
                  <a:pt x="261121" y="213548"/>
                </a:cubicBezTo>
                <a:cubicBezTo>
                  <a:pt x="263238" y="222544"/>
                  <a:pt x="226725" y="181798"/>
                  <a:pt x="219846" y="153223"/>
                </a:cubicBezTo>
                <a:cubicBezTo>
                  <a:pt x="212967" y="124648"/>
                  <a:pt x="238367" y="67498"/>
                  <a:pt x="219846" y="42098"/>
                </a:cubicBezTo>
                <a:cubicBezTo>
                  <a:pt x="201325" y="16698"/>
                  <a:pt x="108721" y="823"/>
                  <a:pt x="108721" y="823"/>
                </a:cubicBezTo>
                <a:cubicBezTo>
                  <a:pt x="93375" y="-3940"/>
                  <a:pt x="142588" y="13523"/>
                  <a:pt x="127771" y="13523"/>
                </a:cubicBezTo>
                <a:cubicBezTo>
                  <a:pt x="112954" y="13523"/>
                  <a:pt x="-10871" y="8231"/>
                  <a:pt x="771" y="135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 452">
            <a:extLst>
              <a:ext uri="{FF2B5EF4-FFF2-40B4-BE49-F238E27FC236}">
                <a16:creationId xmlns:a16="http://schemas.microsoft.com/office/drawing/2014/main" id="{78DDE04F-DD55-9A02-45FF-F0D4BF48F86C}"/>
              </a:ext>
            </a:extLst>
          </p:cNvPr>
          <p:cNvSpPr/>
          <p:nvPr/>
        </p:nvSpPr>
        <p:spPr>
          <a:xfrm>
            <a:off x="11197186" y="4581115"/>
            <a:ext cx="190493" cy="153023"/>
          </a:xfrm>
          <a:custGeom>
            <a:avLst/>
            <a:gdLst>
              <a:gd name="connsiteX0" fmla="*/ 4214 w 190493"/>
              <a:gd name="connsiteY0" fmla="*/ 410 h 153023"/>
              <a:gd name="connsiteX1" fmla="*/ 39139 w 190493"/>
              <a:gd name="connsiteY1" fmla="*/ 38510 h 153023"/>
              <a:gd name="connsiteX2" fmla="*/ 42314 w 190493"/>
              <a:gd name="connsiteY2" fmla="*/ 76610 h 153023"/>
              <a:gd name="connsiteX3" fmla="*/ 29614 w 190493"/>
              <a:gd name="connsiteY3" fmla="*/ 114710 h 153023"/>
              <a:gd name="connsiteX4" fmla="*/ 108989 w 190493"/>
              <a:gd name="connsiteY4" fmla="*/ 152810 h 153023"/>
              <a:gd name="connsiteX5" fmla="*/ 61364 w 190493"/>
              <a:gd name="connsiteY5" fmla="*/ 130585 h 153023"/>
              <a:gd name="connsiteX6" fmla="*/ 185189 w 190493"/>
              <a:gd name="connsiteY6" fmla="*/ 140110 h 153023"/>
              <a:gd name="connsiteX7" fmla="*/ 162964 w 190493"/>
              <a:gd name="connsiteY7" fmla="*/ 102010 h 153023"/>
              <a:gd name="connsiteX8" fmla="*/ 118514 w 190493"/>
              <a:gd name="connsiteY8" fmla="*/ 63910 h 153023"/>
              <a:gd name="connsiteX9" fmla="*/ 185189 w 190493"/>
              <a:gd name="connsiteY9" fmla="*/ 146460 h 153023"/>
              <a:gd name="connsiteX10" fmla="*/ 48664 w 190493"/>
              <a:gd name="connsiteY10" fmla="*/ 130585 h 153023"/>
              <a:gd name="connsiteX11" fmla="*/ 1039 w 190493"/>
              <a:gd name="connsiteY11" fmla="*/ 117885 h 153023"/>
              <a:gd name="connsiteX12" fmla="*/ 16914 w 190493"/>
              <a:gd name="connsiteY12" fmla="*/ 95660 h 153023"/>
              <a:gd name="connsiteX13" fmla="*/ 29614 w 190493"/>
              <a:gd name="connsiteY13" fmla="*/ 63910 h 153023"/>
              <a:gd name="connsiteX14" fmla="*/ 4214 w 190493"/>
              <a:gd name="connsiteY14" fmla="*/ 410 h 1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493" h="153023">
                <a:moveTo>
                  <a:pt x="4214" y="410"/>
                </a:moveTo>
                <a:cubicBezTo>
                  <a:pt x="5801" y="-3823"/>
                  <a:pt x="32789" y="25810"/>
                  <a:pt x="39139" y="38510"/>
                </a:cubicBezTo>
                <a:cubicBezTo>
                  <a:pt x="45489" y="51210"/>
                  <a:pt x="43901" y="63910"/>
                  <a:pt x="42314" y="76610"/>
                </a:cubicBezTo>
                <a:cubicBezTo>
                  <a:pt x="40727" y="89310"/>
                  <a:pt x="18502" y="102010"/>
                  <a:pt x="29614" y="114710"/>
                </a:cubicBezTo>
                <a:cubicBezTo>
                  <a:pt x="40726" y="127410"/>
                  <a:pt x="103697" y="150164"/>
                  <a:pt x="108989" y="152810"/>
                </a:cubicBezTo>
                <a:cubicBezTo>
                  <a:pt x="114281" y="155456"/>
                  <a:pt x="48664" y="132702"/>
                  <a:pt x="61364" y="130585"/>
                </a:cubicBezTo>
                <a:cubicBezTo>
                  <a:pt x="74064" y="128468"/>
                  <a:pt x="168256" y="144872"/>
                  <a:pt x="185189" y="140110"/>
                </a:cubicBezTo>
                <a:cubicBezTo>
                  <a:pt x="202122" y="135348"/>
                  <a:pt x="174076" y="114710"/>
                  <a:pt x="162964" y="102010"/>
                </a:cubicBezTo>
                <a:cubicBezTo>
                  <a:pt x="151852" y="89310"/>
                  <a:pt x="114810" y="56502"/>
                  <a:pt x="118514" y="63910"/>
                </a:cubicBezTo>
                <a:cubicBezTo>
                  <a:pt x="122218" y="71318"/>
                  <a:pt x="196831" y="135348"/>
                  <a:pt x="185189" y="146460"/>
                </a:cubicBezTo>
                <a:cubicBezTo>
                  <a:pt x="173547" y="157573"/>
                  <a:pt x="79355" y="135347"/>
                  <a:pt x="48664" y="130585"/>
                </a:cubicBezTo>
                <a:cubicBezTo>
                  <a:pt x="17973" y="125823"/>
                  <a:pt x="6331" y="123706"/>
                  <a:pt x="1039" y="117885"/>
                </a:cubicBezTo>
                <a:cubicBezTo>
                  <a:pt x="-4253" y="112064"/>
                  <a:pt x="12152" y="104656"/>
                  <a:pt x="16914" y="95660"/>
                </a:cubicBezTo>
                <a:cubicBezTo>
                  <a:pt x="21676" y="86664"/>
                  <a:pt x="30672" y="75022"/>
                  <a:pt x="29614" y="63910"/>
                </a:cubicBezTo>
                <a:cubicBezTo>
                  <a:pt x="28556" y="52798"/>
                  <a:pt x="2627" y="4643"/>
                  <a:pt x="4214" y="4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 453">
            <a:extLst>
              <a:ext uri="{FF2B5EF4-FFF2-40B4-BE49-F238E27FC236}">
                <a16:creationId xmlns:a16="http://schemas.microsoft.com/office/drawing/2014/main" id="{CD068B48-10F1-C219-3984-ABA8AAF82CC6}"/>
              </a:ext>
            </a:extLst>
          </p:cNvPr>
          <p:cNvSpPr/>
          <p:nvPr/>
        </p:nvSpPr>
        <p:spPr>
          <a:xfrm>
            <a:off x="11296493" y="4640206"/>
            <a:ext cx="263711" cy="254253"/>
          </a:xfrm>
          <a:custGeom>
            <a:avLst/>
            <a:gdLst>
              <a:gd name="connsiteX0" fmla="*/ 70007 w 263711"/>
              <a:gd name="connsiteY0" fmla="*/ 1644 h 254253"/>
              <a:gd name="connsiteX1" fmla="*/ 206532 w 263711"/>
              <a:gd name="connsiteY1" fmla="*/ 96894 h 254253"/>
              <a:gd name="connsiteX2" fmla="*/ 184307 w 263711"/>
              <a:gd name="connsiteY2" fmla="*/ 74669 h 254253"/>
              <a:gd name="connsiteX3" fmla="*/ 263682 w 263711"/>
              <a:gd name="connsiteY3" fmla="*/ 204844 h 254253"/>
              <a:gd name="connsiteX4" fmla="*/ 193832 w 263711"/>
              <a:gd name="connsiteY4" fmla="*/ 201669 h 254253"/>
              <a:gd name="connsiteX5" fmla="*/ 209707 w 263711"/>
              <a:gd name="connsiteY5" fmla="*/ 233419 h 254253"/>
              <a:gd name="connsiteX6" fmla="*/ 92232 w 263711"/>
              <a:gd name="connsiteY6" fmla="*/ 204844 h 254253"/>
              <a:gd name="connsiteX7" fmla="*/ 139857 w 263711"/>
              <a:gd name="connsiteY7" fmla="*/ 246119 h 254253"/>
              <a:gd name="connsiteX8" fmla="*/ 157 w 263711"/>
              <a:gd name="connsiteY8" fmla="*/ 141344 h 254253"/>
              <a:gd name="connsiteX9" fmla="*/ 171607 w 263711"/>
              <a:gd name="connsiteY9" fmla="*/ 246119 h 254253"/>
              <a:gd name="connsiteX10" fmla="*/ 231932 w 263711"/>
              <a:gd name="connsiteY10" fmla="*/ 242944 h 254253"/>
              <a:gd name="connsiteX11" fmla="*/ 225582 w 263711"/>
              <a:gd name="connsiteY11" fmla="*/ 208019 h 254253"/>
              <a:gd name="connsiteX12" fmla="*/ 231932 w 263711"/>
              <a:gd name="connsiteY12" fmla="*/ 173094 h 254253"/>
              <a:gd name="connsiteX13" fmla="*/ 203357 w 263711"/>
              <a:gd name="connsiteY13" fmla="*/ 100069 h 254253"/>
              <a:gd name="connsiteX14" fmla="*/ 143032 w 263711"/>
              <a:gd name="connsiteY14" fmla="*/ 39744 h 254253"/>
              <a:gd name="connsiteX15" fmla="*/ 70007 w 263711"/>
              <a:gd name="connsiteY15" fmla="*/ 1644 h 25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711" h="254253">
                <a:moveTo>
                  <a:pt x="70007" y="1644"/>
                </a:moveTo>
                <a:cubicBezTo>
                  <a:pt x="80590" y="11169"/>
                  <a:pt x="206532" y="96894"/>
                  <a:pt x="206532" y="96894"/>
                </a:cubicBezTo>
                <a:cubicBezTo>
                  <a:pt x="225582" y="109065"/>
                  <a:pt x="174782" y="56677"/>
                  <a:pt x="184307" y="74669"/>
                </a:cubicBezTo>
                <a:cubicBezTo>
                  <a:pt x="193832" y="92661"/>
                  <a:pt x="262095" y="183677"/>
                  <a:pt x="263682" y="204844"/>
                </a:cubicBezTo>
                <a:cubicBezTo>
                  <a:pt x="265269" y="226011"/>
                  <a:pt x="202828" y="196907"/>
                  <a:pt x="193832" y="201669"/>
                </a:cubicBezTo>
                <a:cubicBezTo>
                  <a:pt x="184836" y="206431"/>
                  <a:pt x="226640" y="232890"/>
                  <a:pt x="209707" y="233419"/>
                </a:cubicBezTo>
                <a:cubicBezTo>
                  <a:pt x="192774" y="233948"/>
                  <a:pt x="103874" y="202727"/>
                  <a:pt x="92232" y="204844"/>
                </a:cubicBezTo>
                <a:cubicBezTo>
                  <a:pt x="80590" y="206961"/>
                  <a:pt x="155203" y="256702"/>
                  <a:pt x="139857" y="246119"/>
                </a:cubicBezTo>
                <a:cubicBezTo>
                  <a:pt x="124511" y="235536"/>
                  <a:pt x="-5135" y="141344"/>
                  <a:pt x="157" y="141344"/>
                </a:cubicBezTo>
                <a:cubicBezTo>
                  <a:pt x="5449" y="141344"/>
                  <a:pt x="132978" y="229186"/>
                  <a:pt x="171607" y="246119"/>
                </a:cubicBezTo>
                <a:cubicBezTo>
                  <a:pt x="210236" y="263052"/>
                  <a:pt x="222936" y="249294"/>
                  <a:pt x="231932" y="242944"/>
                </a:cubicBezTo>
                <a:cubicBezTo>
                  <a:pt x="240928" y="236594"/>
                  <a:pt x="225582" y="219661"/>
                  <a:pt x="225582" y="208019"/>
                </a:cubicBezTo>
                <a:cubicBezTo>
                  <a:pt x="225582" y="196377"/>
                  <a:pt x="235636" y="191086"/>
                  <a:pt x="231932" y="173094"/>
                </a:cubicBezTo>
                <a:cubicBezTo>
                  <a:pt x="228228" y="155102"/>
                  <a:pt x="218174" y="122294"/>
                  <a:pt x="203357" y="100069"/>
                </a:cubicBezTo>
                <a:cubicBezTo>
                  <a:pt x="188540" y="77844"/>
                  <a:pt x="162082" y="52973"/>
                  <a:pt x="143032" y="39744"/>
                </a:cubicBezTo>
                <a:cubicBezTo>
                  <a:pt x="123982" y="26515"/>
                  <a:pt x="59424" y="-7881"/>
                  <a:pt x="70007" y="164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 454">
            <a:extLst>
              <a:ext uri="{FF2B5EF4-FFF2-40B4-BE49-F238E27FC236}">
                <a16:creationId xmlns:a16="http://schemas.microsoft.com/office/drawing/2014/main" id="{A382842A-789E-CE5B-BFBA-0D2BD86447A6}"/>
              </a:ext>
            </a:extLst>
          </p:cNvPr>
          <p:cNvSpPr/>
          <p:nvPr/>
        </p:nvSpPr>
        <p:spPr>
          <a:xfrm>
            <a:off x="11122442" y="4666658"/>
            <a:ext cx="320288" cy="365761"/>
          </a:xfrm>
          <a:custGeom>
            <a:avLst/>
            <a:gdLst>
              <a:gd name="connsiteX0" fmla="*/ 2758 w 320288"/>
              <a:gd name="connsiteY0" fmla="*/ 592 h 365761"/>
              <a:gd name="connsiteX1" fmla="*/ 126583 w 320288"/>
              <a:gd name="connsiteY1" fmla="*/ 124417 h 365761"/>
              <a:gd name="connsiteX2" fmla="*/ 120233 w 320288"/>
              <a:gd name="connsiteY2" fmla="*/ 99017 h 365761"/>
              <a:gd name="connsiteX3" fmla="*/ 190083 w 320288"/>
              <a:gd name="connsiteY3" fmla="*/ 184742 h 365761"/>
              <a:gd name="connsiteX4" fmla="*/ 174208 w 320288"/>
              <a:gd name="connsiteY4" fmla="*/ 172042 h 365761"/>
              <a:gd name="connsiteX5" fmla="*/ 259933 w 320288"/>
              <a:gd name="connsiteY5" fmla="*/ 273642 h 365761"/>
              <a:gd name="connsiteX6" fmla="*/ 225008 w 320288"/>
              <a:gd name="connsiteY6" fmla="*/ 245067 h 365761"/>
              <a:gd name="connsiteX7" fmla="*/ 320258 w 320288"/>
              <a:gd name="connsiteY7" fmla="*/ 365717 h 365761"/>
              <a:gd name="connsiteX8" fmla="*/ 234533 w 320288"/>
              <a:gd name="connsiteY8" fmla="*/ 257767 h 365761"/>
              <a:gd name="connsiteX9" fmla="*/ 161508 w 320288"/>
              <a:gd name="connsiteY9" fmla="*/ 152992 h 365761"/>
              <a:gd name="connsiteX10" fmla="*/ 47208 w 320288"/>
              <a:gd name="connsiteY10" fmla="*/ 79967 h 365761"/>
              <a:gd name="connsiteX11" fmla="*/ 2758 w 320288"/>
              <a:gd name="connsiteY11" fmla="*/ 592 h 36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288" h="365761">
                <a:moveTo>
                  <a:pt x="2758" y="592"/>
                </a:moveTo>
                <a:cubicBezTo>
                  <a:pt x="15987" y="8000"/>
                  <a:pt x="107004" y="108013"/>
                  <a:pt x="126583" y="124417"/>
                </a:cubicBezTo>
                <a:cubicBezTo>
                  <a:pt x="146162" y="140821"/>
                  <a:pt x="109650" y="88963"/>
                  <a:pt x="120233" y="99017"/>
                </a:cubicBezTo>
                <a:cubicBezTo>
                  <a:pt x="130816" y="109071"/>
                  <a:pt x="190083" y="184742"/>
                  <a:pt x="190083" y="184742"/>
                </a:cubicBezTo>
                <a:cubicBezTo>
                  <a:pt x="199079" y="196913"/>
                  <a:pt x="162566" y="157226"/>
                  <a:pt x="174208" y="172042"/>
                </a:cubicBezTo>
                <a:cubicBezTo>
                  <a:pt x="185850" y="186858"/>
                  <a:pt x="251466" y="261471"/>
                  <a:pt x="259933" y="273642"/>
                </a:cubicBezTo>
                <a:cubicBezTo>
                  <a:pt x="268400" y="285813"/>
                  <a:pt x="214954" y="229721"/>
                  <a:pt x="225008" y="245067"/>
                </a:cubicBezTo>
                <a:cubicBezTo>
                  <a:pt x="235062" y="260413"/>
                  <a:pt x="318670" y="363600"/>
                  <a:pt x="320258" y="365717"/>
                </a:cubicBezTo>
                <a:cubicBezTo>
                  <a:pt x="321846" y="367834"/>
                  <a:pt x="260991" y="293221"/>
                  <a:pt x="234533" y="257767"/>
                </a:cubicBezTo>
                <a:cubicBezTo>
                  <a:pt x="208075" y="222313"/>
                  <a:pt x="192729" y="182625"/>
                  <a:pt x="161508" y="152992"/>
                </a:cubicBezTo>
                <a:cubicBezTo>
                  <a:pt x="130287" y="123359"/>
                  <a:pt x="67316" y="102721"/>
                  <a:pt x="47208" y="79967"/>
                </a:cubicBezTo>
                <a:cubicBezTo>
                  <a:pt x="27100" y="57213"/>
                  <a:pt x="-10471" y="-6816"/>
                  <a:pt x="2758" y="59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 455">
            <a:extLst>
              <a:ext uri="{FF2B5EF4-FFF2-40B4-BE49-F238E27FC236}">
                <a16:creationId xmlns:a16="http://schemas.microsoft.com/office/drawing/2014/main" id="{1FDD55DE-E895-B235-D98E-08B971A5FF68}"/>
              </a:ext>
            </a:extLst>
          </p:cNvPr>
          <p:cNvSpPr/>
          <p:nvPr/>
        </p:nvSpPr>
        <p:spPr>
          <a:xfrm>
            <a:off x="11181700" y="4688619"/>
            <a:ext cx="309156" cy="463106"/>
          </a:xfrm>
          <a:custGeom>
            <a:avLst/>
            <a:gdLst>
              <a:gd name="connsiteX0" fmla="*/ 650 w 309156"/>
              <a:gd name="connsiteY0" fmla="*/ 856 h 463106"/>
              <a:gd name="connsiteX1" fmla="*/ 105425 w 309156"/>
              <a:gd name="connsiteY1" fmla="*/ 102456 h 463106"/>
              <a:gd name="connsiteX2" fmla="*/ 99075 w 309156"/>
              <a:gd name="connsiteY2" fmla="*/ 73881 h 463106"/>
              <a:gd name="connsiteX3" fmla="*/ 156225 w 309156"/>
              <a:gd name="connsiteY3" fmla="*/ 185006 h 463106"/>
              <a:gd name="connsiteX4" fmla="*/ 143525 w 309156"/>
              <a:gd name="connsiteY4" fmla="*/ 150081 h 463106"/>
              <a:gd name="connsiteX5" fmla="*/ 216550 w 309156"/>
              <a:gd name="connsiteY5" fmla="*/ 248506 h 463106"/>
              <a:gd name="connsiteX6" fmla="*/ 241950 w 309156"/>
              <a:gd name="connsiteY6" fmla="*/ 324706 h 463106"/>
              <a:gd name="connsiteX7" fmla="*/ 264175 w 309156"/>
              <a:gd name="connsiteY7" fmla="*/ 302481 h 463106"/>
              <a:gd name="connsiteX8" fmla="*/ 308625 w 309156"/>
              <a:gd name="connsiteY8" fmla="*/ 461231 h 463106"/>
              <a:gd name="connsiteX9" fmla="*/ 280050 w 309156"/>
              <a:gd name="connsiteY9" fmla="*/ 375506 h 463106"/>
              <a:gd name="connsiteX10" fmla="*/ 162575 w 309156"/>
              <a:gd name="connsiteY10" fmla="*/ 169131 h 463106"/>
              <a:gd name="connsiteX11" fmla="*/ 650 w 309156"/>
              <a:gd name="connsiteY11" fmla="*/ 856 h 46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156" h="463106">
                <a:moveTo>
                  <a:pt x="650" y="856"/>
                </a:moveTo>
                <a:cubicBezTo>
                  <a:pt x="-8875" y="-10257"/>
                  <a:pt x="89021" y="90285"/>
                  <a:pt x="105425" y="102456"/>
                </a:cubicBezTo>
                <a:cubicBezTo>
                  <a:pt x="121829" y="114627"/>
                  <a:pt x="90608" y="60123"/>
                  <a:pt x="99075" y="73881"/>
                </a:cubicBezTo>
                <a:cubicBezTo>
                  <a:pt x="107542" y="87639"/>
                  <a:pt x="148817" y="172306"/>
                  <a:pt x="156225" y="185006"/>
                </a:cubicBezTo>
                <a:cubicBezTo>
                  <a:pt x="163633" y="197706"/>
                  <a:pt x="133471" y="139498"/>
                  <a:pt x="143525" y="150081"/>
                </a:cubicBezTo>
                <a:cubicBezTo>
                  <a:pt x="153579" y="160664"/>
                  <a:pt x="200146" y="219402"/>
                  <a:pt x="216550" y="248506"/>
                </a:cubicBezTo>
                <a:cubicBezTo>
                  <a:pt x="232954" y="277610"/>
                  <a:pt x="234013" y="315710"/>
                  <a:pt x="241950" y="324706"/>
                </a:cubicBezTo>
                <a:cubicBezTo>
                  <a:pt x="249888" y="333702"/>
                  <a:pt x="253063" y="279727"/>
                  <a:pt x="264175" y="302481"/>
                </a:cubicBezTo>
                <a:cubicBezTo>
                  <a:pt x="275287" y="325235"/>
                  <a:pt x="305979" y="449060"/>
                  <a:pt x="308625" y="461231"/>
                </a:cubicBezTo>
                <a:cubicBezTo>
                  <a:pt x="311271" y="473402"/>
                  <a:pt x="304392" y="424189"/>
                  <a:pt x="280050" y="375506"/>
                </a:cubicBezTo>
                <a:cubicBezTo>
                  <a:pt x="255708" y="326823"/>
                  <a:pt x="208612" y="227868"/>
                  <a:pt x="162575" y="169131"/>
                </a:cubicBezTo>
                <a:cubicBezTo>
                  <a:pt x="116538" y="110394"/>
                  <a:pt x="10175" y="11969"/>
                  <a:pt x="650" y="85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 456">
            <a:extLst>
              <a:ext uri="{FF2B5EF4-FFF2-40B4-BE49-F238E27FC236}">
                <a16:creationId xmlns:a16="http://schemas.microsoft.com/office/drawing/2014/main" id="{63A24236-0C25-705A-43DF-0D1FE901E44B}"/>
              </a:ext>
            </a:extLst>
          </p:cNvPr>
          <p:cNvSpPr/>
          <p:nvPr/>
        </p:nvSpPr>
        <p:spPr>
          <a:xfrm>
            <a:off x="11188409" y="4685945"/>
            <a:ext cx="280245" cy="110438"/>
          </a:xfrm>
          <a:custGeom>
            <a:avLst/>
            <a:gdLst>
              <a:gd name="connsiteX0" fmla="*/ 291 w 280245"/>
              <a:gd name="connsiteY0" fmla="*/ 355 h 110438"/>
              <a:gd name="connsiteX1" fmla="*/ 124116 w 280245"/>
              <a:gd name="connsiteY1" fmla="*/ 82905 h 110438"/>
              <a:gd name="connsiteX2" fmla="*/ 146341 w 280245"/>
              <a:gd name="connsiteY2" fmla="*/ 51155 h 110438"/>
              <a:gd name="connsiteX3" fmla="*/ 279691 w 280245"/>
              <a:gd name="connsiteY3" fmla="*/ 108305 h 110438"/>
              <a:gd name="connsiteX4" fmla="*/ 190791 w 280245"/>
              <a:gd name="connsiteY4" fmla="*/ 95605 h 110438"/>
              <a:gd name="connsiteX5" fmla="*/ 114591 w 280245"/>
              <a:gd name="connsiteY5" fmla="*/ 70205 h 110438"/>
              <a:gd name="connsiteX6" fmla="*/ 197141 w 280245"/>
              <a:gd name="connsiteY6" fmla="*/ 89255 h 110438"/>
              <a:gd name="connsiteX7" fmla="*/ 92366 w 280245"/>
              <a:gd name="connsiteY7" fmla="*/ 54330 h 110438"/>
              <a:gd name="connsiteX8" fmla="*/ 291 w 280245"/>
              <a:gd name="connsiteY8" fmla="*/ 355 h 11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245" h="110438">
                <a:moveTo>
                  <a:pt x="291" y="355"/>
                </a:moveTo>
                <a:cubicBezTo>
                  <a:pt x="5583" y="5118"/>
                  <a:pt x="99774" y="74438"/>
                  <a:pt x="124116" y="82905"/>
                </a:cubicBezTo>
                <a:cubicBezTo>
                  <a:pt x="148458" y="91372"/>
                  <a:pt x="120412" y="46922"/>
                  <a:pt x="146341" y="51155"/>
                </a:cubicBezTo>
                <a:cubicBezTo>
                  <a:pt x="172270" y="55388"/>
                  <a:pt x="272283" y="100897"/>
                  <a:pt x="279691" y="108305"/>
                </a:cubicBezTo>
                <a:cubicBezTo>
                  <a:pt x="287099" y="115713"/>
                  <a:pt x="218308" y="101955"/>
                  <a:pt x="190791" y="95605"/>
                </a:cubicBezTo>
                <a:cubicBezTo>
                  <a:pt x="163274" y="89255"/>
                  <a:pt x="113533" y="71263"/>
                  <a:pt x="114591" y="70205"/>
                </a:cubicBezTo>
                <a:cubicBezTo>
                  <a:pt x="115649" y="69147"/>
                  <a:pt x="200845" y="91901"/>
                  <a:pt x="197141" y="89255"/>
                </a:cubicBezTo>
                <a:cubicBezTo>
                  <a:pt x="193437" y="86609"/>
                  <a:pt x="121470" y="68617"/>
                  <a:pt x="92366" y="54330"/>
                </a:cubicBezTo>
                <a:cubicBezTo>
                  <a:pt x="63262" y="40043"/>
                  <a:pt x="-5001" y="-4408"/>
                  <a:pt x="291" y="35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 457">
            <a:extLst>
              <a:ext uri="{FF2B5EF4-FFF2-40B4-BE49-F238E27FC236}">
                <a16:creationId xmlns:a16="http://schemas.microsoft.com/office/drawing/2014/main" id="{39C421F6-C604-E162-7734-4BDB62C8AB83}"/>
              </a:ext>
            </a:extLst>
          </p:cNvPr>
          <p:cNvSpPr/>
          <p:nvPr/>
        </p:nvSpPr>
        <p:spPr>
          <a:xfrm>
            <a:off x="11539813" y="4735585"/>
            <a:ext cx="237701" cy="668418"/>
          </a:xfrm>
          <a:custGeom>
            <a:avLst/>
            <a:gdLst>
              <a:gd name="connsiteX0" fmla="*/ 4487 w 237701"/>
              <a:gd name="connsiteY0" fmla="*/ 1515 h 668418"/>
              <a:gd name="connsiteX1" fmla="*/ 153712 w 237701"/>
              <a:gd name="connsiteY1" fmla="*/ 274565 h 668418"/>
              <a:gd name="connsiteX2" fmla="*/ 141012 w 237701"/>
              <a:gd name="connsiteY2" fmla="*/ 233290 h 668418"/>
              <a:gd name="connsiteX3" fmla="*/ 188637 w 237701"/>
              <a:gd name="connsiteY3" fmla="*/ 414265 h 668418"/>
              <a:gd name="connsiteX4" fmla="*/ 210862 w 237701"/>
              <a:gd name="connsiteY4" fmla="*/ 417440 h 668418"/>
              <a:gd name="connsiteX5" fmla="*/ 229912 w 237701"/>
              <a:gd name="connsiteY5" fmla="*/ 439665 h 668418"/>
              <a:gd name="connsiteX6" fmla="*/ 194987 w 237701"/>
              <a:gd name="connsiteY6" fmla="*/ 525390 h 668418"/>
              <a:gd name="connsiteX7" fmla="*/ 223562 w 237701"/>
              <a:gd name="connsiteY7" fmla="*/ 512690 h 668418"/>
              <a:gd name="connsiteX8" fmla="*/ 182287 w 237701"/>
              <a:gd name="connsiteY8" fmla="*/ 560315 h 668418"/>
              <a:gd name="connsiteX9" fmla="*/ 20362 w 237701"/>
              <a:gd name="connsiteY9" fmla="*/ 665090 h 668418"/>
              <a:gd name="connsiteX10" fmla="*/ 80687 w 237701"/>
              <a:gd name="connsiteY10" fmla="*/ 630165 h 668418"/>
              <a:gd name="connsiteX11" fmla="*/ 229912 w 237701"/>
              <a:gd name="connsiteY11" fmla="*/ 509515 h 668418"/>
              <a:gd name="connsiteX12" fmla="*/ 214037 w 237701"/>
              <a:gd name="connsiteY12" fmla="*/ 458715 h 668418"/>
              <a:gd name="connsiteX13" fmla="*/ 191812 w 237701"/>
              <a:gd name="connsiteY13" fmla="*/ 299965 h 668418"/>
              <a:gd name="connsiteX14" fmla="*/ 182287 w 237701"/>
              <a:gd name="connsiteY14" fmla="*/ 338065 h 668418"/>
              <a:gd name="connsiteX15" fmla="*/ 121962 w 237701"/>
              <a:gd name="connsiteY15" fmla="*/ 223765 h 668418"/>
              <a:gd name="connsiteX16" fmla="*/ 29887 w 237701"/>
              <a:gd name="connsiteY16" fmla="*/ 106290 h 668418"/>
              <a:gd name="connsiteX17" fmla="*/ 36237 w 237701"/>
              <a:gd name="connsiteY17" fmla="*/ 160265 h 668418"/>
              <a:gd name="connsiteX18" fmla="*/ 4487 w 237701"/>
              <a:gd name="connsiteY18" fmla="*/ 1515 h 66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7701" h="668418">
                <a:moveTo>
                  <a:pt x="4487" y="1515"/>
                </a:moveTo>
                <a:cubicBezTo>
                  <a:pt x="24066" y="20565"/>
                  <a:pt x="130958" y="235936"/>
                  <a:pt x="153712" y="274565"/>
                </a:cubicBezTo>
                <a:cubicBezTo>
                  <a:pt x="176466" y="313194"/>
                  <a:pt x="135191" y="210007"/>
                  <a:pt x="141012" y="233290"/>
                </a:cubicBezTo>
                <a:cubicBezTo>
                  <a:pt x="146833" y="256573"/>
                  <a:pt x="176995" y="383573"/>
                  <a:pt x="188637" y="414265"/>
                </a:cubicBezTo>
                <a:cubicBezTo>
                  <a:pt x="200279" y="444957"/>
                  <a:pt x="203983" y="413207"/>
                  <a:pt x="210862" y="417440"/>
                </a:cubicBezTo>
                <a:cubicBezTo>
                  <a:pt x="217741" y="421673"/>
                  <a:pt x="232558" y="421673"/>
                  <a:pt x="229912" y="439665"/>
                </a:cubicBezTo>
                <a:cubicBezTo>
                  <a:pt x="227266" y="457657"/>
                  <a:pt x="196045" y="513219"/>
                  <a:pt x="194987" y="525390"/>
                </a:cubicBezTo>
                <a:cubicBezTo>
                  <a:pt x="193929" y="537561"/>
                  <a:pt x="225679" y="506869"/>
                  <a:pt x="223562" y="512690"/>
                </a:cubicBezTo>
                <a:cubicBezTo>
                  <a:pt x="221445" y="518511"/>
                  <a:pt x="216154" y="534915"/>
                  <a:pt x="182287" y="560315"/>
                </a:cubicBezTo>
                <a:cubicBezTo>
                  <a:pt x="148420" y="585715"/>
                  <a:pt x="37295" y="653448"/>
                  <a:pt x="20362" y="665090"/>
                </a:cubicBezTo>
                <a:cubicBezTo>
                  <a:pt x="3429" y="676732"/>
                  <a:pt x="45762" y="656094"/>
                  <a:pt x="80687" y="630165"/>
                </a:cubicBezTo>
                <a:cubicBezTo>
                  <a:pt x="115612" y="604236"/>
                  <a:pt x="207687" y="538090"/>
                  <a:pt x="229912" y="509515"/>
                </a:cubicBezTo>
                <a:cubicBezTo>
                  <a:pt x="252137" y="480940"/>
                  <a:pt x="220387" y="493640"/>
                  <a:pt x="214037" y="458715"/>
                </a:cubicBezTo>
                <a:cubicBezTo>
                  <a:pt x="207687" y="423790"/>
                  <a:pt x="197104" y="320073"/>
                  <a:pt x="191812" y="299965"/>
                </a:cubicBezTo>
                <a:cubicBezTo>
                  <a:pt x="186520" y="279857"/>
                  <a:pt x="193929" y="350765"/>
                  <a:pt x="182287" y="338065"/>
                </a:cubicBezTo>
                <a:cubicBezTo>
                  <a:pt x="170645" y="325365"/>
                  <a:pt x="147362" y="262394"/>
                  <a:pt x="121962" y="223765"/>
                </a:cubicBezTo>
                <a:cubicBezTo>
                  <a:pt x="96562" y="185136"/>
                  <a:pt x="44175" y="116873"/>
                  <a:pt x="29887" y="106290"/>
                </a:cubicBezTo>
                <a:cubicBezTo>
                  <a:pt x="15600" y="95707"/>
                  <a:pt x="36766" y="171377"/>
                  <a:pt x="36237" y="160265"/>
                </a:cubicBezTo>
                <a:cubicBezTo>
                  <a:pt x="35708" y="149153"/>
                  <a:pt x="-15092" y="-17535"/>
                  <a:pt x="4487" y="15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 458">
            <a:extLst>
              <a:ext uri="{FF2B5EF4-FFF2-40B4-BE49-F238E27FC236}">
                <a16:creationId xmlns:a16="http://schemas.microsoft.com/office/drawing/2014/main" id="{9C5C8A8B-19DD-CC40-D2F4-AB6B9890E42F}"/>
              </a:ext>
            </a:extLst>
          </p:cNvPr>
          <p:cNvSpPr/>
          <p:nvPr/>
        </p:nvSpPr>
        <p:spPr>
          <a:xfrm>
            <a:off x="11375982" y="4841734"/>
            <a:ext cx="177901" cy="147557"/>
          </a:xfrm>
          <a:custGeom>
            <a:avLst/>
            <a:gdLst>
              <a:gd name="connsiteX0" fmla="*/ 43 w 177901"/>
              <a:gd name="connsiteY0" fmla="*/ 141 h 147557"/>
              <a:gd name="connsiteX1" fmla="*/ 101643 w 177901"/>
              <a:gd name="connsiteY1" fmla="*/ 146191 h 147557"/>
              <a:gd name="connsiteX2" fmla="*/ 85768 w 177901"/>
              <a:gd name="connsiteY2" fmla="*/ 76341 h 147557"/>
              <a:gd name="connsiteX3" fmla="*/ 117518 w 177901"/>
              <a:gd name="connsiteY3" fmla="*/ 130316 h 147557"/>
              <a:gd name="connsiteX4" fmla="*/ 114343 w 177901"/>
              <a:gd name="connsiteY4" fmla="*/ 92216 h 147557"/>
              <a:gd name="connsiteX5" fmla="*/ 177843 w 177901"/>
              <a:gd name="connsiteY5" fmla="*/ 117616 h 147557"/>
              <a:gd name="connsiteX6" fmla="*/ 101643 w 177901"/>
              <a:gd name="connsiteY6" fmla="*/ 60466 h 147557"/>
              <a:gd name="connsiteX7" fmla="*/ 88943 w 177901"/>
              <a:gd name="connsiteY7" fmla="*/ 117616 h 147557"/>
              <a:gd name="connsiteX8" fmla="*/ 43 w 177901"/>
              <a:gd name="connsiteY8" fmla="*/ 141 h 14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901" h="147557">
                <a:moveTo>
                  <a:pt x="43" y="141"/>
                </a:moveTo>
                <a:cubicBezTo>
                  <a:pt x="2160" y="4903"/>
                  <a:pt x="87356" y="133491"/>
                  <a:pt x="101643" y="146191"/>
                </a:cubicBezTo>
                <a:cubicBezTo>
                  <a:pt x="115931" y="158891"/>
                  <a:pt x="83122" y="78987"/>
                  <a:pt x="85768" y="76341"/>
                </a:cubicBezTo>
                <a:cubicBezTo>
                  <a:pt x="88414" y="73695"/>
                  <a:pt x="112756" y="127670"/>
                  <a:pt x="117518" y="130316"/>
                </a:cubicBezTo>
                <a:cubicBezTo>
                  <a:pt x="122280" y="132962"/>
                  <a:pt x="104289" y="94333"/>
                  <a:pt x="114343" y="92216"/>
                </a:cubicBezTo>
                <a:cubicBezTo>
                  <a:pt x="124397" y="90099"/>
                  <a:pt x="179960" y="122908"/>
                  <a:pt x="177843" y="117616"/>
                </a:cubicBezTo>
                <a:cubicBezTo>
                  <a:pt x="175726" y="112324"/>
                  <a:pt x="116460" y="60466"/>
                  <a:pt x="101643" y="60466"/>
                </a:cubicBezTo>
                <a:cubicBezTo>
                  <a:pt x="86826" y="60466"/>
                  <a:pt x="103760" y="122908"/>
                  <a:pt x="88943" y="117616"/>
                </a:cubicBezTo>
                <a:cubicBezTo>
                  <a:pt x="74126" y="112324"/>
                  <a:pt x="-2074" y="-4621"/>
                  <a:pt x="43" y="1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 459">
            <a:extLst>
              <a:ext uri="{FF2B5EF4-FFF2-40B4-BE49-F238E27FC236}">
                <a16:creationId xmlns:a16="http://schemas.microsoft.com/office/drawing/2014/main" id="{A9B10B24-D17A-93CE-5601-7B84359260B9}"/>
              </a:ext>
            </a:extLst>
          </p:cNvPr>
          <p:cNvSpPr/>
          <p:nvPr/>
        </p:nvSpPr>
        <p:spPr>
          <a:xfrm>
            <a:off x="11372529" y="4946650"/>
            <a:ext cx="355331" cy="447841"/>
          </a:xfrm>
          <a:custGeom>
            <a:avLst/>
            <a:gdLst>
              <a:gd name="connsiteX0" fmla="*/ 219396 w 355331"/>
              <a:gd name="connsiteY0" fmla="*/ 0 h 447841"/>
              <a:gd name="connsiteX1" fmla="*/ 267021 w 355331"/>
              <a:gd name="connsiteY1" fmla="*/ 92075 h 447841"/>
              <a:gd name="connsiteX2" fmla="*/ 270196 w 355331"/>
              <a:gd name="connsiteY2" fmla="*/ 38100 h 447841"/>
              <a:gd name="connsiteX3" fmla="*/ 317821 w 355331"/>
              <a:gd name="connsiteY3" fmla="*/ 161925 h 447841"/>
              <a:gd name="connsiteX4" fmla="*/ 308296 w 355331"/>
              <a:gd name="connsiteY4" fmla="*/ 238125 h 447841"/>
              <a:gd name="connsiteX5" fmla="*/ 352746 w 355331"/>
              <a:gd name="connsiteY5" fmla="*/ 254000 h 447841"/>
              <a:gd name="connsiteX6" fmla="*/ 219396 w 355331"/>
              <a:gd name="connsiteY6" fmla="*/ 301625 h 447841"/>
              <a:gd name="connsiteX7" fmla="*/ 314646 w 355331"/>
              <a:gd name="connsiteY7" fmla="*/ 314325 h 447841"/>
              <a:gd name="connsiteX8" fmla="*/ 171771 w 355331"/>
              <a:gd name="connsiteY8" fmla="*/ 349250 h 447841"/>
              <a:gd name="connsiteX9" fmla="*/ 321 w 355331"/>
              <a:gd name="connsiteY9" fmla="*/ 447675 h 447841"/>
              <a:gd name="connsiteX10" fmla="*/ 130496 w 355331"/>
              <a:gd name="connsiteY10" fmla="*/ 371475 h 447841"/>
              <a:gd name="connsiteX11" fmla="*/ 190821 w 355331"/>
              <a:gd name="connsiteY11" fmla="*/ 323850 h 447841"/>
              <a:gd name="connsiteX12" fmla="*/ 235271 w 355331"/>
              <a:gd name="connsiteY12" fmla="*/ 288925 h 447841"/>
              <a:gd name="connsiteX13" fmla="*/ 311471 w 355331"/>
              <a:gd name="connsiteY13" fmla="*/ 171450 h 447841"/>
              <a:gd name="connsiteX14" fmla="*/ 270196 w 355331"/>
              <a:gd name="connsiteY14" fmla="*/ 187325 h 447841"/>
              <a:gd name="connsiteX15" fmla="*/ 235271 w 355331"/>
              <a:gd name="connsiteY15" fmla="*/ 92075 h 447841"/>
              <a:gd name="connsiteX16" fmla="*/ 219396 w 355331"/>
              <a:gd name="connsiteY16" fmla="*/ 0 h 44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331" h="447841">
                <a:moveTo>
                  <a:pt x="219396" y="0"/>
                </a:moveTo>
                <a:cubicBezTo>
                  <a:pt x="224688" y="0"/>
                  <a:pt x="258554" y="85725"/>
                  <a:pt x="267021" y="92075"/>
                </a:cubicBezTo>
                <a:cubicBezTo>
                  <a:pt x="275488" y="98425"/>
                  <a:pt x="261729" y="26458"/>
                  <a:pt x="270196" y="38100"/>
                </a:cubicBezTo>
                <a:cubicBezTo>
                  <a:pt x="278663" y="49742"/>
                  <a:pt x="311471" y="128588"/>
                  <a:pt x="317821" y="161925"/>
                </a:cubicBezTo>
                <a:cubicBezTo>
                  <a:pt x="324171" y="195263"/>
                  <a:pt x="302475" y="222779"/>
                  <a:pt x="308296" y="238125"/>
                </a:cubicBezTo>
                <a:cubicBezTo>
                  <a:pt x="314117" y="253471"/>
                  <a:pt x="367563" y="243417"/>
                  <a:pt x="352746" y="254000"/>
                </a:cubicBezTo>
                <a:cubicBezTo>
                  <a:pt x="337929" y="264583"/>
                  <a:pt x="225746" y="291571"/>
                  <a:pt x="219396" y="301625"/>
                </a:cubicBezTo>
                <a:cubicBezTo>
                  <a:pt x="213046" y="311679"/>
                  <a:pt x="322583" y="306388"/>
                  <a:pt x="314646" y="314325"/>
                </a:cubicBezTo>
                <a:cubicBezTo>
                  <a:pt x="306709" y="322262"/>
                  <a:pt x="224158" y="327025"/>
                  <a:pt x="171771" y="349250"/>
                </a:cubicBezTo>
                <a:cubicBezTo>
                  <a:pt x="119384" y="371475"/>
                  <a:pt x="7200" y="443971"/>
                  <a:pt x="321" y="447675"/>
                </a:cubicBezTo>
                <a:cubicBezTo>
                  <a:pt x="-6558" y="451379"/>
                  <a:pt x="98746" y="392112"/>
                  <a:pt x="130496" y="371475"/>
                </a:cubicBezTo>
                <a:cubicBezTo>
                  <a:pt x="162246" y="350838"/>
                  <a:pt x="190821" y="323850"/>
                  <a:pt x="190821" y="323850"/>
                </a:cubicBezTo>
                <a:cubicBezTo>
                  <a:pt x="208283" y="310092"/>
                  <a:pt x="215163" y="314325"/>
                  <a:pt x="235271" y="288925"/>
                </a:cubicBezTo>
                <a:cubicBezTo>
                  <a:pt x="255379" y="263525"/>
                  <a:pt x="305650" y="188383"/>
                  <a:pt x="311471" y="171450"/>
                </a:cubicBezTo>
                <a:cubicBezTo>
                  <a:pt x="317292" y="154517"/>
                  <a:pt x="282896" y="200554"/>
                  <a:pt x="270196" y="187325"/>
                </a:cubicBezTo>
                <a:cubicBezTo>
                  <a:pt x="257496" y="174096"/>
                  <a:pt x="246913" y="118004"/>
                  <a:pt x="235271" y="92075"/>
                </a:cubicBezTo>
                <a:cubicBezTo>
                  <a:pt x="223629" y="66146"/>
                  <a:pt x="214104" y="0"/>
                  <a:pt x="21939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 460">
            <a:extLst>
              <a:ext uri="{FF2B5EF4-FFF2-40B4-BE49-F238E27FC236}">
                <a16:creationId xmlns:a16="http://schemas.microsoft.com/office/drawing/2014/main" id="{A37FDC5D-EFB3-0918-0978-AF99A83981C1}"/>
              </a:ext>
            </a:extLst>
          </p:cNvPr>
          <p:cNvSpPr/>
          <p:nvPr/>
        </p:nvSpPr>
        <p:spPr>
          <a:xfrm>
            <a:off x="11924909" y="4927299"/>
            <a:ext cx="152807" cy="476565"/>
          </a:xfrm>
          <a:custGeom>
            <a:avLst/>
            <a:gdLst>
              <a:gd name="connsiteX0" fmla="*/ 152791 w 152807"/>
              <a:gd name="connsiteY0" fmla="*/ 301 h 476565"/>
              <a:gd name="connsiteX1" fmla="*/ 98816 w 152807"/>
              <a:gd name="connsiteY1" fmla="*/ 209851 h 476565"/>
              <a:gd name="connsiteX2" fmla="*/ 117866 w 152807"/>
              <a:gd name="connsiteY2" fmla="*/ 152701 h 476565"/>
              <a:gd name="connsiteX3" fmla="*/ 92466 w 152807"/>
              <a:gd name="connsiteY3" fmla="*/ 235251 h 476565"/>
              <a:gd name="connsiteX4" fmla="*/ 92466 w 152807"/>
              <a:gd name="connsiteY4" fmla="*/ 365426 h 476565"/>
              <a:gd name="connsiteX5" fmla="*/ 108341 w 152807"/>
              <a:gd name="connsiteY5" fmla="*/ 263826 h 476565"/>
              <a:gd name="connsiteX6" fmla="*/ 63891 w 152807"/>
              <a:gd name="connsiteY6" fmla="*/ 378126 h 476565"/>
              <a:gd name="connsiteX7" fmla="*/ 391 w 152807"/>
              <a:gd name="connsiteY7" fmla="*/ 476551 h 476565"/>
              <a:gd name="connsiteX8" fmla="*/ 38491 w 152807"/>
              <a:gd name="connsiteY8" fmla="*/ 384476 h 476565"/>
              <a:gd name="connsiteX9" fmla="*/ 67066 w 152807"/>
              <a:gd name="connsiteY9" fmla="*/ 263826 h 476565"/>
              <a:gd name="connsiteX10" fmla="*/ 105166 w 152807"/>
              <a:gd name="connsiteY10" fmla="*/ 111426 h 476565"/>
              <a:gd name="connsiteX11" fmla="*/ 92466 w 152807"/>
              <a:gd name="connsiteY11" fmla="*/ 162226 h 476565"/>
              <a:gd name="connsiteX12" fmla="*/ 152791 w 152807"/>
              <a:gd name="connsiteY12" fmla="*/ 301 h 47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807" h="476565">
                <a:moveTo>
                  <a:pt x="152791" y="301"/>
                </a:moveTo>
                <a:cubicBezTo>
                  <a:pt x="153849" y="8238"/>
                  <a:pt x="104637" y="184451"/>
                  <a:pt x="98816" y="209851"/>
                </a:cubicBezTo>
                <a:cubicBezTo>
                  <a:pt x="92995" y="235251"/>
                  <a:pt x="118924" y="148468"/>
                  <a:pt x="117866" y="152701"/>
                </a:cubicBezTo>
                <a:cubicBezTo>
                  <a:pt x="116808" y="156934"/>
                  <a:pt x="96699" y="199797"/>
                  <a:pt x="92466" y="235251"/>
                </a:cubicBezTo>
                <a:cubicBezTo>
                  <a:pt x="88233" y="270705"/>
                  <a:pt x="89820" y="360664"/>
                  <a:pt x="92466" y="365426"/>
                </a:cubicBezTo>
                <a:cubicBezTo>
                  <a:pt x="95112" y="370188"/>
                  <a:pt x="113103" y="261709"/>
                  <a:pt x="108341" y="263826"/>
                </a:cubicBezTo>
                <a:cubicBezTo>
                  <a:pt x="103579" y="265943"/>
                  <a:pt x="81883" y="342672"/>
                  <a:pt x="63891" y="378126"/>
                </a:cubicBezTo>
                <a:cubicBezTo>
                  <a:pt x="45899" y="413580"/>
                  <a:pt x="4624" y="475493"/>
                  <a:pt x="391" y="476551"/>
                </a:cubicBezTo>
                <a:cubicBezTo>
                  <a:pt x="-3842" y="477609"/>
                  <a:pt x="27378" y="419930"/>
                  <a:pt x="38491" y="384476"/>
                </a:cubicBezTo>
                <a:cubicBezTo>
                  <a:pt x="49603" y="349022"/>
                  <a:pt x="55953" y="309334"/>
                  <a:pt x="67066" y="263826"/>
                </a:cubicBezTo>
                <a:cubicBezTo>
                  <a:pt x="78179" y="218318"/>
                  <a:pt x="105166" y="111426"/>
                  <a:pt x="105166" y="111426"/>
                </a:cubicBezTo>
                <a:cubicBezTo>
                  <a:pt x="109399" y="94493"/>
                  <a:pt x="85587" y="180747"/>
                  <a:pt x="92466" y="162226"/>
                </a:cubicBezTo>
                <a:cubicBezTo>
                  <a:pt x="99345" y="143705"/>
                  <a:pt x="151733" y="-7636"/>
                  <a:pt x="152791" y="3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 461">
            <a:extLst>
              <a:ext uri="{FF2B5EF4-FFF2-40B4-BE49-F238E27FC236}">
                <a16:creationId xmlns:a16="http://schemas.microsoft.com/office/drawing/2014/main" id="{BE645D78-D5AF-8B25-515C-6D11E32F5FD0}"/>
              </a:ext>
            </a:extLst>
          </p:cNvPr>
          <p:cNvSpPr/>
          <p:nvPr/>
        </p:nvSpPr>
        <p:spPr>
          <a:xfrm>
            <a:off x="11522061" y="4616048"/>
            <a:ext cx="307989" cy="156577"/>
          </a:xfrm>
          <a:custGeom>
            <a:avLst/>
            <a:gdLst>
              <a:gd name="connsiteX0" fmla="*/ 14 w 307989"/>
              <a:gd name="connsiteY0" fmla="*/ 402 h 156577"/>
              <a:gd name="connsiteX1" fmla="*/ 155589 w 307989"/>
              <a:gd name="connsiteY1" fmla="*/ 32152 h 156577"/>
              <a:gd name="connsiteX2" fmla="*/ 133364 w 307989"/>
              <a:gd name="connsiteY2" fmla="*/ 76602 h 156577"/>
              <a:gd name="connsiteX3" fmla="*/ 177814 w 307989"/>
              <a:gd name="connsiteY3" fmla="*/ 121052 h 156577"/>
              <a:gd name="connsiteX4" fmla="*/ 174639 w 307989"/>
              <a:gd name="connsiteY4" fmla="*/ 152802 h 156577"/>
              <a:gd name="connsiteX5" fmla="*/ 307989 w 307989"/>
              <a:gd name="connsiteY5" fmla="*/ 155977 h 156577"/>
              <a:gd name="connsiteX6" fmla="*/ 79389 w 307989"/>
              <a:gd name="connsiteY6" fmla="*/ 149627 h 156577"/>
              <a:gd name="connsiteX7" fmla="*/ 117489 w 307989"/>
              <a:gd name="connsiteY7" fmla="*/ 143277 h 156577"/>
              <a:gd name="connsiteX8" fmla="*/ 123839 w 307989"/>
              <a:gd name="connsiteY8" fmla="*/ 54377 h 156577"/>
              <a:gd name="connsiteX9" fmla="*/ 117489 w 307989"/>
              <a:gd name="connsiteY9" fmla="*/ 79777 h 156577"/>
              <a:gd name="connsiteX10" fmla="*/ 146064 w 307989"/>
              <a:gd name="connsiteY10" fmla="*/ 54377 h 156577"/>
              <a:gd name="connsiteX11" fmla="*/ 14 w 307989"/>
              <a:gd name="connsiteY11" fmla="*/ 402 h 15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989" h="156577">
                <a:moveTo>
                  <a:pt x="14" y="402"/>
                </a:moveTo>
                <a:cubicBezTo>
                  <a:pt x="1601" y="-3302"/>
                  <a:pt x="133364" y="19452"/>
                  <a:pt x="155589" y="32152"/>
                </a:cubicBezTo>
                <a:cubicBezTo>
                  <a:pt x="177814" y="44852"/>
                  <a:pt x="129660" y="61785"/>
                  <a:pt x="133364" y="76602"/>
                </a:cubicBezTo>
                <a:cubicBezTo>
                  <a:pt x="137068" y="91419"/>
                  <a:pt x="170935" y="108352"/>
                  <a:pt x="177814" y="121052"/>
                </a:cubicBezTo>
                <a:cubicBezTo>
                  <a:pt x="184693" y="133752"/>
                  <a:pt x="152943" y="146981"/>
                  <a:pt x="174639" y="152802"/>
                </a:cubicBezTo>
                <a:cubicBezTo>
                  <a:pt x="196335" y="158623"/>
                  <a:pt x="307989" y="155977"/>
                  <a:pt x="307989" y="155977"/>
                </a:cubicBezTo>
                <a:lnTo>
                  <a:pt x="79389" y="149627"/>
                </a:lnTo>
                <a:cubicBezTo>
                  <a:pt x="47639" y="147510"/>
                  <a:pt x="110081" y="159152"/>
                  <a:pt x="117489" y="143277"/>
                </a:cubicBezTo>
                <a:cubicBezTo>
                  <a:pt x="124897" y="127402"/>
                  <a:pt x="123839" y="64960"/>
                  <a:pt x="123839" y="54377"/>
                </a:cubicBezTo>
                <a:cubicBezTo>
                  <a:pt x="123839" y="43794"/>
                  <a:pt x="113785" y="79777"/>
                  <a:pt x="117489" y="79777"/>
                </a:cubicBezTo>
                <a:cubicBezTo>
                  <a:pt x="121193" y="79777"/>
                  <a:pt x="161939" y="67606"/>
                  <a:pt x="146064" y="54377"/>
                </a:cubicBezTo>
                <a:cubicBezTo>
                  <a:pt x="130189" y="41148"/>
                  <a:pt x="-1573" y="4106"/>
                  <a:pt x="14" y="4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 462">
            <a:extLst>
              <a:ext uri="{FF2B5EF4-FFF2-40B4-BE49-F238E27FC236}">
                <a16:creationId xmlns:a16="http://schemas.microsoft.com/office/drawing/2014/main" id="{60D78B88-D4B6-063E-B606-029FD9118146}"/>
              </a:ext>
            </a:extLst>
          </p:cNvPr>
          <p:cNvSpPr/>
          <p:nvPr/>
        </p:nvSpPr>
        <p:spPr>
          <a:xfrm>
            <a:off x="11804777" y="4967809"/>
            <a:ext cx="235311" cy="239546"/>
          </a:xfrm>
          <a:custGeom>
            <a:avLst/>
            <a:gdLst>
              <a:gd name="connsiteX0" fmla="*/ 234823 w 235311"/>
              <a:gd name="connsiteY0" fmla="*/ 1066 h 239546"/>
              <a:gd name="connsiteX1" fmla="*/ 41148 w 235311"/>
              <a:gd name="connsiteY1" fmla="*/ 175691 h 239546"/>
              <a:gd name="connsiteX2" fmla="*/ 6223 w 235311"/>
              <a:gd name="connsiteY2" fmla="*/ 232841 h 239546"/>
              <a:gd name="connsiteX3" fmla="*/ 130048 w 235311"/>
              <a:gd name="connsiteY3" fmla="*/ 35991 h 239546"/>
              <a:gd name="connsiteX4" fmla="*/ 53848 w 235311"/>
              <a:gd name="connsiteY4" fmla="*/ 86791 h 239546"/>
              <a:gd name="connsiteX5" fmla="*/ 139573 w 235311"/>
              <a:gd name="connsiteY5" fmla="*/ 51866 h 239546"/>
              <a:gd name="connsiteX6" fmla="*/ 98298 w 235311"/>
              <a:gd name="connsiteY6" fmla="*/ 99491 h 239546"/>
              <a:gd name="connsiteX7" fmla="*/ 234823 w 235311"/>
              <a:gd name="connsiteY7" fmla="*/ 1066 h 2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311" h="239546">
                <a:moveTo>
                  <a:pt x="234823" y="1066"/>
                </a:moveTo>
                <a:cubicBezTo>
                  <a:pt x="225298" y="13766"/>
                  <a:pt x="79248" y="137062"/>
                  <a:pt x="41148" y="175691"/>
                </a:cubicBezTo>
                <a:cubicBezTo>
                  <a:pt x="3048" y="214320"/>
                  <a:pt x="-8594" y="256124"/>
                  <a:pt x="6223" y="232841"/>
                </a:cubicBezTo>
                <a:cubicBezTo>
                  <a:pt x="21040" y="209558"/>
                  <a:pt x="122111" y="60333"/>
                  <a:pt x="130048" y="35991"/>
                </a:cubicBezTo>
                <a:cubicBezTo>
                  <a:pt x="137985" y="11649"/>
                  <a:pt x="52260" y="84145"/>
                  <a:pt x="53848" y="86791"/>
                </a:cubicBezTo>
                <a:cubicBezTo>
                  <a:pt x="55435" y="89437"/>
                  <a:pt x="132165" y="49749"/>
                  <a:pt x="139573" y="51866"/>
                </a:cubicBezTo>
                <a:cubicBezTo>
                  <a:pt x="146981" y="53983"/>
                  <a:pt x="85069" y="105841"/>
                  <a:pt x="98298" y="99491"/>
                </a:cubicBezTo>
                <a:cubicBezTo>
                  <a:pt x="111527" y="93141"/>
                  <a:pt x="244348" y="-11634"/>
                  <a:pt x="234823" y="10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 463">
            <a:extLst>
              <a:ext uri="{FF2B5EF4-FFF2-40B4-BE49-F238E27FC236}">
                <a16:creationId xmlns:a16="http://schemas.microsoft.com/office/drawing/2014/main" id="{5336F112-FE17-52D0-445D-BB5679914C0C}"/>
              </a:ext>
            </a:extLst>
          </p:cNvPr>
          <p:cNvSpPr/>
          <p:nvPr/>
        </p:nvSpPr>
        <p:spPr>
          <a:xfrm>
            <a:off x="11696426" y="4810117"/>
            <a:ext cx="209830" cy="121415"/>
          </a:xfrm>
          <a:custGeom>
            <a:avLst/>
            <a:gdLst>
              <a:gd name="connsiteX0" fmla="*/ 209824 w 209830"/>
              <a:gd name="connsiteY0" fmla="*/ 57158 h 121415"/>
              <a:gd name="connsiteX1" fmla="*/ 51074 w 209830"/>
              <a:gd name="connsiteY1" fmla="*/ 111133 h 121415"/>
              <a:gd name="connsiteX2" fmla="*/ 19324 w 209830"/>
              <a:gd name="connsiteY2" fmla="*/ 53983 h 121415"/>
              <a:gd name="connsiteX3" fmla="*/ 25674 w 209830"/>
              <a:gd name="connsiteY3" fmla="*/ 120658 h 121415"/>
              <a:gd name="connsiteX4" fmla="*/ 274 w 209830"/>
              <a:gd name="connsiteY4" fmla="*/ 8 h 121415"/>
              <a:gd name="connsiteX5" fmla="*/ 44724 w 209830"/>
              <a:gd name="connsiteY5" fmla="*/ 114308 h 121415"/>
              <a:gd name="connsiteX6" fmla="*/ 209824 w 209830"/>
              <a:gd name="connsiteY6" fmla="*/ 57158 h 1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30" h="121415">
                <a:moveTo>
                  <a:pt x="209824" y="57158"/>
                </a:moveTo>
                <a:cubicBezTo>
                  <a:pt x="210882" y="56629"/>
                  <a:pt x="82824" y="111662"/>
                  <a:pt x="51074" y="111133"/>
                </a:cubicBezTo>
                <a:cubicBezTo>
                  <a:pt x="19324" y="110604"/>
                  <a:pt x="23557" y="52396"/>
                  <a:pt x="19324" y="53983"/>
                </a:cubicBezTo>
                <a:cubicBezTo>
                  <a:pt x="15091" y="55570"/>
                  <a:pt x="28849" y="129654"/>
                  <a:pt x="25674" y="120658"/>
                </a:cubicBezTo>
                <a:cubicBezTo>
                  <a:pt x="22499" y="111662"/>
                  <a:pt x="-2901" y="1066"/>
                  <a:pt x="274" y="8"/>
                </a:cubicBezTo>
                <a:cubicBezTo>
                  <a:pt x="3449" y="-1050"/>
                  <a:pt x="12974" y="100550"/>
                  <a:pt x="44724" y="114308"/>
                </a:cubicBezTo>
                <a:cubicBezTo>
                  <a:pt x="76474" y="128066"/>
                  <a:pt x="208766" y="57687"/>
                  <a:pt x="209824" y="571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 464">
            <a:extLst>
              <a:ext uri="{FF2B5EF4-FFF2-40B4-BE49-F238E27FC236}">
                <a16:creationId xmlns:a16="http://schemas.microsoft.com/office/drawing/2014/main" id="{A4BB06B0-72DC-663B-53A6-5EA037761266}"/>
              </a:ext>
            </a:extLst>
          </p:cNvPr>
          <p:cNvSpPr/>
          <p:nvPr/>
        </p:nvSpPr>
        <p:spPr>
          <a:xfrm>
            <a:off x="11702706" y="4927524"/>
            <a:ext cx="282925" cy="235116"/>
          </a:xfrm>
          <a:custGeom>
            <a:avLst/>
            <a:gdLst>
              <a:gd name="connsiteX0" fmla="*/ 282919 w 282925"/>
              <a:gd name="connsiteY0" fmla="*/ 76 h 235116"/>
              <a:gd name="connsiteX1" fmla="*/ 98769 w 282925"/>
              <a:gd name="connsiteY1" fmla="*/ 50876 h 235116"/>
              <a:gd name="connsiteX2" fmla="*/ 344 w 282925"/>
              <a:gd name="connsiteY2" fmla="*/ 63576 h 235116"/>
              <a:gd name="connsiteX3" fmla="*/ 130519 w 282925"/>
              <a:gd name="connsiteY3" fmla="*/ 44526 h 235116"/>
              <a:gd name="connsiteX4" fmla="*/ 51144 w 282925"/>
              <a:gd name="connsiteY4" fmla="*/ 101676 h 235116"/>
              <a:gd name="connsiteX5" fmla="*/ 130519 w 282925"/>
              <a:gd name="connsiteY5" fmla="*/ 88976 h 235116"/>
              <a:gd name="connsiteX6" fmla="*/ 82894 w 282925"/>
              <a:gd name="connsiteY6" fmla="*/ 136601 h 235116"/>
              <a:gd name="connsiteX7" fmla="*/ 92419 w 282925"/>
              <a:gd name="connsiteY7" fmla="*/ 165176 h 235116"/>
              <a:gd name="connsiteX8" fmla="*/ 86069 w 282925"/>
              <a:gd name="connsiteY8" fmla="*/ 235026 h 235116"/>
              <a:gd name="connsiteX9" fmla="*/ 82894 w 282925"/>
              <a:gd name="connsiteY9" fmla="*/ 149301 h 235116"/>
              <a:gd name="connsiteX10" fmla="*/ 127344 w 282925"/>
              <a:gd name="connsiteY10" fmla="*/ 66751 h 235116"/>
              <a:gd name="connsiteX11" fmla="*/ 92419 w 282925"/>
              <a:gd name="connsiteY11" fmla="*/ 63576 h 235116"/>
              <a:gd name="connsiteX12" fmla="*/ 282919 w 282925"/>
              <a:gd name="connsiteY12" fmla="*/ 76 h 23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925" h="235116">
                <a:moveTo>
                  <a:pt x="282919" y="76"/>
                </a:moveTo>
                <a:cubicBezTo>
                  <a:pt x="283977" y="-2041"/>
                  <a:pt x="145865" y="40293"/>
                  <a:pt x="98769" y="50876"/>
                </a:cubicBezTo>
                <a:cubicBezTo>
                  <a:pt x="51673" y="61459"/>
                  <a:pt x="-4947" y="64634"/>
                  <a:pt x="344" y="63576"/>
                </a:cubicBezTo>
                <a:cubicBezTo>
                  <a:pt x="5635" y="62518"/>
                  <a:pt x="122052" y="38176"/>
                  <a:pt x="130519" y="44526"/>
                </a:cubicBezTo>
                <a:cubicBezTo>
                  <a:pt x="138986" y="50876"/>
                  <a:pt x="51144" y="94268"/>
                  <a:pt x="51144" y="101676"/>
                </a:cubicBezTo>
                <a:cubicBezTo>
                  <a:pt x="51144" y="109084"/>
                  <a:pt x="125227" y="83155"/>
                  <a:pt x="130519" y="88976"/>
                </a:cubicBezTo>
                <a:cubicBezTo>
                  <a:pt x="135811" y="94797"/>
                  <a:pt x="89244" y="123901"/>
                  <a:pt x="82894" y="136601"/>
                </a:cubicBezTo>
                <a:cubicBezTo>
                  <a:pt x="76544" y="149301"/>
                  <a:pt x="91890" y="148772"/>
                  <a:pt x="92419" y="165176"/>
                </a:cubicBezTo>
                <a:cubicBezTo>
                  <a:pt x="92948" y="181580"/>
                  <a:pt x="87656" y="237672"/>
                  <a:pt x="86069" y="235026"/>
                </a:cubicBezTo>
                <a:cubicBezTo>
                  <a:pt x="84481" y="232380"/>
                  <a:pt x="76015" y="177347"/>
                  <a:pt x="82894" y="149301"/>
                </a:cubicBezTo>
                <a:cubicBezTo>
                  <a:pt x="89773" y="121255"/>
                  <a:pt x="125757" y="81038"/>
                  <a:pt x="127344" y="66751"/>
                </a:cubicBezTo>
                <a:cubicBezTo>
                  <a:pt x="128931" y="52464"/>
                  <a:pt x="70194" y="73101"/>
                  <a:pt x="92419" y="63576"/>
                </a:cubicBezTo>
                <a:cubicBezTo>
                  <a:pt x="114644" y="54051"/>
                  <a:pt x="281861" y="2193"/>
                  <a:pt x="282919" y="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 465">
            <a:extLst>
              <a:ext uri="{FF2B5EF4-FFF2-40B4-BE49-F238E27FC236}">
                <a16:creationId xmlns:a16="http://schemas.microsoft.com/office/drawing/2014/main" id="{08A27BA6-4087-26DD-714C-34307EBC91AC}"/>
              </a:ext>
            </a:extLst>
          </p:cNvPr>
          <p:cNvSpPr/>
          <p:nvPr/>
        </p:nvSpPr>
        <p:spPr>
          <a:xfrm>
            <a:off x="11432731" y="5003721"/>
            <a:ext cx="168952" cy="304952"/>
          </a:xfrm>
          <a:custGeom>
            <a:avLst/>
            <a:gdLst>
              <a:gd name="connsiteX0" fmla="*/ 111569 w 168952"/>
              <a:gd name="connsiteY0" fmla="*/ 79 h 304952"/>
              <a:gd name="connsiteX1" fmla="*/ 159194 w 168952"/>
              <a:gd name="connsiteY1" fmla="*/ 133429 h 304952"/>
              <a:gd name="connsiteX2" fmla="*/ 162369 w 168952"/>
              <a:gd name="connsiteY2" fmla="*/ 120729 h 304952"/>
              <a:gd name="connsiteX3" fmla="*/ 86169 w 168952"/>
              <a:gd name="connsiteY3" fmla="*/ 209629 h 304952"/>
              <a:gd name="connsiteX4" fmla="*/ 124269 w 168952"/>
              <a:gd name="connsiteY4" fmla="*/ 165179 h 304952"/>
              <a:gd name="connsiteX5" fmla="*/ 105219 w 168952"/>
              <a:gd name="connsiteY5" fmla="*/ 228679 h 304952"/>
              <a:gd name="connsiteX6" fmla="*/ 444 w 168952"/>
              <a:gd name="connsiteY6" fmla="*/ 304879 h 304952"/>
              <a:gd name="connsiteX7" fmla="*/ 70294 w 168952"/>
              <a:gd name="connsiteY7" fmla="*/ 241379 h 304952"/>
              <a:gd name="connsiteX8" fmla="*/ 136969 w 168952"/>
              <a:gd name="connsiteY8" fmla="*/ 177879 h 304952"/>
              <a:gd name="connsiteX9" fmla="*/ 143319 w 168952"/>
              <a:gd name="connsiteY9" fmla="*/ 114379 h 304952"/>
              <a:gd name="connsiteX10" fmla="*/ 111569 w 168952"/>
              <a:gd name="connsiteY10" fmla="*/ 79 h 30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952" h="304952">
                <a:moveTo>
                  <a:pt x="111569" y="79"/>
                </a:moveTo>
                <a:cubicBezTo>
                  <a:pt x="114215" y="3254"/>
                  <a:pt x="159194" y="133429"/>
                  <a:pt x="159194" y="133429"/>
                </a:cubicBezTo>
                <a:cubicBezTo>
                  <a:pt x="167661" y="153537"/>
                  <a:pt x="174540" y="108029"/>
                  <a:pt x="162369" y="120729"/>
                </a:cubicBezTo>
                <a:cubicBezTo>
                  <a:pt x="150198" y="133429"/>
                  <a:pt x="86169" y="209629"/>
                  <a:pt x="86169" y="209629"/>
                </a:cubicBezTo>
                <a:cubicBezTo>
                  <a:pt x="79819" y="217037"/>
                  <a:pt x="121094" y="162004"/>
                  <a:pt x="124269" y="165179"/>
                </a:cubicBezTo>
                <a:cubicBezTo>
                  <a:pt x="127444" y="168354"/>
                  <a:pt x="125856" y="205396"/>
                  <a:pt x="105219" y="228679"/>
                </a:cubicBezTo>
                <a:cubicBezTo>
                  <a:pt x="84582" y="251962"/>
                  <a:pt x="6265" y="302762"/>
                  <a:pt x="444" y="304879"/>
                </a:cubicBezTo>
                <a:cubicBezTo>
                  <a:pt x="-5377" y="306996"/>
                  <a:pt x="47540" y="262546"/>
                  <a:pt x="70294" y="241379"/>
                </a:cubicBezTo>
                <a:cubicBezTo>
                  <a:pt x="93048" y="220212"/>
                  <a:pt x="124798" y="199046"/>
                  <a:pt x="136969" y="177879"/>
                </a:cubicBezTo>
                <a:cubicBezTo>
                  <a:pt x="149140" y="156712"/>
                  <a:pt x="145436" y="139250"/>
                  <a:pt x="143319" y="114379"/>
                </a:cubicBezTo>
                <a:cubicBezTo>
                  <a:pt x="141202" y="89508"/>
                  <a:pt x="108923" y="-3096"/>
                  <a:pt x="111569" y="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 466">
            <a:extLst>
              <a:ext uri="{FF2B5EF4-FFF2-40B4-BE49-F238E27FC236}">
                <a16:creationId xmlns:a16="http://schemas.microsoft.com/office/drawing/2014/main" id="{C2A08026-500C-2A19-88AC-5EE1363971E7}"/>
              </a:ext>
            </a:extLst>
          </p:cNvPr>
          <p:cNvSpPr/>
          <p:nvPr/>
        </p:nvSpPr>
        <p:spPr>
          <a:xfrm>
            <a:off x="11472228" y="4949763"/>
            <a:ext cx="30986" cy="267233"/>
          </a:xfrm>
          <a:custGeom>
            <a:avLst/>
            <a:gdLst>
              <a:gd name="connsiteX0" fmla="*/ 2222 w 30986"/>
              <a:gd name="connsiteY0" fmla="*/ 62 h 267233"/>
              <a:gd name="connsiteX1" fmla="*/ 14922 w 30986"/>
              <a:gd name="connsiteY1" fmla="*/ 120712 h 267233"/>
              <a:gd name="connsiteX2" fmla="*/ 21272 w 30986"/>
              <a:gd name="connsiteY2" fmla="*/ 108012 h 267233"/>
              <a:gd name="connsiteX3" fmla="*/ 30797 w 30986"/>
              <a:gd name="connsiteY3" fmla="*/ 212787 h 267233"/>
              <a:gd name="connsiteX4" fmla="*/ 27622 w 30986"/>
              <a:gd name="connsiteY4" fmla="*/ 266762 h 267233"/>
              <a:gd name="connsiteX5" fmla="*/ 27622 w 30986"/>
              <a:gd name="connsiteY5" fmla="*/ 184212 h 267233"/>
              <a:gd name="connsiteX6" fmla="*/ 2222 w 30986"/>
              <a:gd name="connsiteY6" fmla="*/ 104837 h 267233"/>
              <a:gd name="connsiteX7" fmla="*/ 2222 w 30986"/>
              <a:gd name="connsiteY7" fmla="*/ 62 h 26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86" h="267233">
                <a:moveTo>
                  <a:pt x="2222" y="62"/>
                </a:moveTo>
                <a:cubicBezTo>
                  <a:pt x="4339" y="2708"/>
                  <a:pt x="11747" y="102720"/>
                  <a:pt x="14922" y="120712"/>
                </a:cubicBezTo>
                <a:cubicBezTo>
                  <a:pt x="18097" y="138704"/>
                  <a:pt x="18626" y="92666"/>
                  <a:pt x="21272" y="108012"/>
                </a:cubicBezTo>
                <a:cubicBezTo>
                  <a:pt x="23918" y="123358"/>
                  <a:pt x="29739" y="186329"/>
                  <a:pt x="30797" y="212787"/>
                </a:cubicBezTo>
                <a:cubicBezTo>
                  <a:pt x="31855" y="239245"/>
                  <a:pt x="28151" y="271525"/>
                  <a:pt x="27622" y="266762"/>
                </a:cubicBezTo>
                <a:cubicBezTo>
                  <a:pt x="27093" y="262000"/>
                  <a:pt x="31855" y="211200"/>
                  <a:pt x="27622" y="184212"/>
                </a:cubicBezTo>
                <a:cubicBezTo>
                  <a:pt x="23389" y="157225"/>
                  <a:pt x="5926" y="130766"/>
                  <a:pt x="2222" y="104837"/>
                </a:cubicBezTo>
                <a:cubicBezTo>
                  <a:pt x="-1482" y="78908"/>
                  <a:pt x="105" y="-2584"/>
                  <a:pt x="2222" y="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 467">
            <a:extLst>
              <a:ext uri="{FF2B5EF4-FFF2-40B4-BE49-F238E27FC236}">
                <a16:creationId xmlns:a16="http://schemas.microsoft.com/office/drawing/2014/main" id="{6861C62C-541B-CEAB-3F1C-7E2914B6DF00}"/>
              </a:ext>
            </a:extLst>
          </p:cNvPr>
          <p:cNvSpPr/>
          <p:nvPr/>
        </p:nvSpPr>
        <p:spPr>
          <a:xfrm>
            <a:off x="11851968" y="3634244"/>
            <a:ext cx="181282" cy="182787"/>
          </a:xfrm>
          <a:custGeom>
            <a:avLst/>
            <a:gdLst>
              <a:gd name="connsiteX0" fmla="*/ 181282 w 181282"/>
              <a:gd name="connsiteY0" fmla="*/ 13831 h 182787"/>
              <a:gd name="connsiteX1" fmla="*/ 70157 w 181282"/>
              <a:gd name="connsiteY1" fmla="*/ 20181 h 182787"/>
              <a:gd name="connsiteX2" fmla="*/ 98732 w 181282"/>
              <a:gd name="connsiteY2" fmla="*/ 51931 h 182787"/>
              <a:gd name="connsiteX3" fmla="*/ 25707 w 181282"/>
              <a:gd name="connsiteY3" fmla="*/ 137656 h 182787"/>
              <a:gd name="connsiteX4" fmla="*/ 92382 w 181282"/>
              <a:gd name="connsiteY4" fmla="*/ 128131 h 182787"/>
              <a:gd name="connsiteX5" fmla="*/ 307 w 181282"/>
              <a:gd name="connsiteY5" fmla="*/ 169406 h 182787"/>
              <a:gd name="connsiteX6" fmla="*/ 130482 w 181282"/>
              <a:gd name="connsiteY6" fmla="*/ 163056 h 182787"/>
              <a:gd name="connsiteX7" fmla="*/ 146357 w 181282"/>
              <a:gd name="connsiteY7" fmla="*/ 182106 h 182787"/>
              <a:gd name="connsiteX8" fmla="*/ 108257 w 181282"/>
              <a:gd name="connsiteY8" fmla="*/ 134481 h 182787"/>
              <a:gd name="connsiteX9" fmla="*/ 60632 w 181282"/>
              <a:gd name="connsiteY9" fmla="*/ 137656 h 182787"/>
              <a:gd name="connsiteX10" fmla="*/ 76507 w 181282"/>
              <a:gd name="connsiteY10" fmla="*/ 51931 h 182787"/>
              <a:gd name="connsiteX11" fmla="*/ 70157 w 181282"/>
              <a:gd name="connsiteY11" fmla="*/ 1131 h 182787"/>
              <a:gd name="connsiteX12" fmla="*/ 181282 w 181282"/>
              <a:gd name="connsiteY12" fmla="*/ 13831 h 18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282" h="182787">
                <a:moveTo>
                  <a:pt x="181282" y="13831"/>
                </a:moveTo>
                <a:cubicBezTo>
                  <a:pt x="181282" y="17006"/>
                  <a:pt x="83915" y="13831"/>
                  <a:pt x="70157" y="20181"/>
                </a:cubicBezTo>
                <a:cubicBezTo>
                  <a:pt x="56399" y="26531"/>
                  <a:pt x="106140" y="32352"/>
                  <a:pt x="98732" y="51931"/>
                </a:cubicBezTo>
                <a:cubicBezTo>
                  <a:pt x="91324" y="71510"/>
                  <a:pt x="26765" y="124956"/>
                  <a:pt x="25707" y="137656"/>
                </a:cubicBezTo>
                <a:cubicBezTo>
                  <a:pt x="24649" y="150356"/>
                  <a:pt x="96615" y="122839"/>
                  <a:pt x="92382" y="128131"/>
                </a:cubicBezTo>
                <a:cubicBezTo>
                  <a:pt x="88149" y="133423"/>
                  <a:pt x="-6043" y="163585"/>
                  <a:pt x="307" y="169406"/>
                </a:cubicBezTo>
                <a:cubicBezTo>
                  <a:pt x="6657" y="175227"/>
                  <a:pt x="106140" y="160939"/>
                  <a:pt x="130482" y="163056"/>
                </a:cubicBezTo>
                <a:cubicBezTo>
                  <a:pt x="154824" y="165173"/>
                  <a:pt x="150061" y="186868"/>
                  <a:pt x="146357" y="182106"/>
                </a:cubicBezTo>
                <a:cubicBezTo>
                  <a:pt x="142653" y="177344"/>
                  <a:pt x="122544" y="141889"/>
                  <a:pt x="108257" y="134481"/>
                </a:cubicBezTo>
                <a:cubicBezTo>
                  <a:pt x="93970" y="127073"/>
                  <a:pt x="65924" y="151414"/>
                  <a:pt x="60632" y="137656"/>
                </a:cubicBezTo>
                <a:cubicBezTo>
                  <a:pt x="55340" y="123898"/>
                  <a:pt x="74920" y="74685"/>
                  <a:pt x="76507" y="51931"/>
                </a:cubicBezTo>
                <a:cubicBezTo>
                  <a:pt x="78094" y="29177"/>
                  <a:pt x="56399" y="6423"/>
                  <a:pt x="70157" y="1131"/>
                </a:cubicBezTo>
                <a:cubicBezTo>
                  <a:pt x="83915" y="-4161"/>
                  <a:pt x="181282" y="10656"/>
                  <a:pt x="181282" y="138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C141204C-B548-828F-15AB-16ADB2633002}"/>
              </a:ext>
            </a:extLst>
          </p:cNvPr>
          <p:cNvSpPr/>
          <p:nvPr/>
        </p:nvSpPr>
        <p:spPr>
          <a:xfrm>
            <a:off x="11861655" y="3698873"/>
            <a:ext cx="230202" cy="292338"/>
          </a:xfrm>
          <a:custGeom>
            <a:avLst/>
            <a:gdLst>
              <a:gd name="connsiteX0" fmla="*/ 219220 w 230202"/>
              <a:gd name="connsiteY0" fmla="*/ 2 h 292338"/>
              <a:gd name="connsiteX1" fmla="*/ 149370 w 230202"/>
              <a:gd name="connsiteY1" fmla="*/ 104777 h 292338"/>
              <a:gd name="connsiteX2" fmla="*/ 181120 w 230202"/>
              <a:gd name="connsiteY2" fmla="*/ 187327 h 292338"/>
              <a:gd name="connsiteX3" fmla="*/ 101745 w 230202"/>
              <a:gd name="connsiteY3" fmla="*/ 212727 h 292338"/>
              <a:gd name="connsiteX4" fmla="*/ 228745 w 230202"/>
              <a:gd name="connsiteY4" fmla="*/ 241302 h 292338"/>
              <a:gd name="connsiteX5" fmla="*/ 145 w 230202"/>
              <a:gd name="connsiteY5" fmla="*/ 257177 h 292338"/>
              <a:gd name="connsiteX6" fmla="*/ 193820 w 230202"/>
              <a:gd name="connsiteY6" fmla="*/ 292102 h 292338"/>
              <a:gd name="connsiteX7" fmla="*/ 171595 w 230202"/>
              <a:gd name="connsiteY7" fmla="*/ 238127 h 292338"/>
              <a:gd name="connsiteX8" fmla="*/ 162070 w 230202"/>
              <a:gd name="connsiteY8" fmla="*/ 136527 h 292338"/>
              <a:gd name="connsiteX9" fmla="*/ 139845 w 230202"/>
              <a:gd name="connsiteY9" fmla="*/ 107952 h 292338"/>
              <a:gd name="connsiteX10" fmla="*/ 219220 w 230202"/>
              <a:gd name="connsiteY10" fmla="*/ 2 h 2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202" h="292338">
                <a:moveTo>
                  <a:pt x="219220" y="2"/>
                </a:moveTo>
                <a:cubicBezTo>
                  <a:pt x="220807" y="-527"/>
                  <a:pt x="155720" y="73556"/>
                  <a:pt x="149370" y="104777"/>
                </a:cubicBezTo>
                <a:cubicBezTo>
                  <a:pt x="143020" y="135998"/>
                  <a:pt x="189057" y="169335"/>
                  <a:pt x="181120" y="187327"/>
                </a:cubicBezTo>
                <a:cubicBezTo>
                  <a:pt x="173182" y="205319"/>
                  <a:pt x="93807" y="203731"/>
                  <a:pt x="101745" y="212727"/>
                </a:cubicBezTo>
                <a:cubicBezTo>
                  <a:pt x="109682" y="221723"/>
                  <a:pt x="245678" y="233894"/>
                  <a:pt x="228745" y="241302"/>
                </a:cubicBezTo>
                <a:cubicBezTo>
                  <a:pt x="211812" y="248710"/>
                  <a:pt x="5966" y="248710"/>
                  <a:pt x="145" y="257177"/>
                </a:cubicBezTo>
                <a:cubicBezTo>
                  <a:pt x="-5676" y="265644"/>
                  <a:pt x="165245" y="295277"/>
                  <a:pt x="193820" y="292102"/>
                </a:cubicBezTo>
                <a:cubicBezTo>
                  <a:pt x="222395" y="288927"/>
                  <a:pt x="176887" y="264056"/>
                  <a:pt x="171595" y="238127"/>
                </a:cubicBezTo>
                <a:cubicBezTo>
                  <a:pt x="166303" y="212198"/>
                  <a:pt x="167362" y="158223"/>
                  <a:pt x="162070" y="136527"/>
                </a:cubicBezTo>
                <a:cubicBezTo>
                  <a:pt x="156778" y="114831"/>
                  <a:pt x="132966" y="128589"/>
                  <a:pt x="139845" y="107952"/>
                </a:cubicBezTo>
                <a:cubicBezTo>
                  <a:pt x="146724" y="87315"/>
                  <a:pt x="217633" y="531"/>
                  <a:pt x="219220" y="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 469">
            <a:extLst>
              <a:ext uri="{FF2B5EF4-FFF2-40B4-BE49-F238E27FC236}">
                <a16:creationId xmlns:a16="http://schemas.microsoft.com/office/drawing/2014/main" id="{33E8B9F8-5A13-7B46-5FA7-444A7A69A891}"/>
              </a:ext>
            </a:extLst>
          </p:cNvPr>
          <p:cNvSpPr/>
          <p:nvPr/>
        </p:nvSpPr>
        <p:spPr>
          <a:xfrm>
            <a:off x="11318222" y="5352759"/>
            <a:ext cx="775110" cy="110663"/>
          </a:xfrm>
          <a:custGeom>
            <a:avLst/>
            <a:gdLst>
              <a:gd name="connsiteX0" fmla="*/ 96 w 775110"/>
              <a:gd name="connsiteY0" fmla="*/ 1018 h 110663"/>
              <a:gd name="connsiteX1" fmla="*/ 240911 w 775110"/>
              <a:gd name="connsiteY1" fmla="*/ 95250 h 110663"/>
              <a:gd name="connsiteX2" fmla="*/ 216480 w 775110"/>
              <a:gd name="connsiteY2" fmla="*/ 81290 h 110663"/>
              <a:gd name="connsiteX3" fmla="*/ 541057 w 775110"/>
              <a:gd name="connsiteY3" fmla="*/ 84780 h 110663"/>
              <a:gd name="connsiteX4" fmla="*/ 401454 w 775110"/>
              <a:gd name="connsiteY4" fmla="*/ 91760 h 110663"/>
              <a:gd name="connsiteX5" fmla="*/ 555018 w 775110"/>
              <a:gd name="connsiteY5" fmla="*/ 109210 h 110663"/>
              <a:gd name="connsiteX6" fmla="*/ 652740 w 775110"/>
              <a:gd name="connsiteY6" fmla="*/ 105720 h 110663"/>
              <a:gd name="connsiteX7" fmla="*/ 774893 w 775110"/>
              <a:gd name="connsiteY7" fmla="*/ 74310 h 110663"/>
              <a:gd name="connsiteX8" fmla="*/ 621329 w 775110"/>
              <a:gd name="connsiteY8" fmla="*/ 91760 h 110663"/>
              <a:gd name="connsiteX9" fmla="*/ 555018 w 775110"/>
              <a:gd name="connsiteY9" fmla="*/ 95250 h 110663"/>
              <a:gd name="connsiteX10" fmla="*/ 708581 w 775110"/>
              <a:gd name="connsiteY10" fmla="*/ 1018 h 110663"/>
              <a:gd name="connsiteX11" fmla="*/ 642270 w 775110"/>
              <a:gd name="connsiteY11" fmla="*/ 46389 h 110663"/>
              <a:gd name="connsiteX12" fmla="*/ 443335 w 775110"/>
              <a:gd name="connsiteY12" fmla="*/ 63839 h 110663"/>
              <a:gd name="connsiteX13" fmla="*/ 352593 w 775110"/>
              <a:gd name="connsiteY13" fmla="*/ 63839 h 110663"/>
              <a:gd name="connsiteX14" fmla="*/ 212990 w 775110"/>
              <a:gd name="connsiteY14" fmla="*/ 56859 h 110663"/>
              <a:gd name="connsiteX15" fmla="*/ 96 w 775110"/>
              <a:gd name="connsiteY15" fmla="*/ 1018 h 11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5110" h="110663">
                <a:moveTo>
                  <a:pt x="96" y="1018"/>
                </a:moveTo>
                <a:cubicBezTo>
                  <a:pt x="4750" y="7417"/>
                  <a:pt x="204847" y="81871"/>
                  <a:pt x="240911" y="95250"/>
                </a:cubicBezTo>
                <a:cubicBezTo>
                  <a:pt x="276975" y="108629"/>
                  <a:pt x="166456" y="83035"/>
                  <a:pt x="216480" y="81290"/>
                </a:cubicBezTo>
                <a:cubicBezTo>
                  <a:pt x="266504" y="79545"/>
                  <a:pt x="510228" y="83035"/>
                  <a:pt x="541057" y="84780"/>
                </a:cubicBezTo>
                <a:cubicBezTo>
                  <a:pt x="571886" y="86525"/>
                  <a:pt x="399127" y="87688"/>
                  <a:pt x="401454" y="91760"/>
                </a:cubicBezTo>
                <a:cubicBezTo>
                  <a:pt x="403781" y="95832"/>
                  <a:pt x="513137" y="106883"/>
                  <a:pt x="555018" y="109210"/>
                </a:cubicBezTo>
                <a:cubicBezTo>
                  <a:pt x="596899" y="111537"/>
                  <a:pt x="616094" y="111537"/>
                  <a:pt x="652740" y="105720"/>
                </a:cubicBezTo>
                <a:cubicBezTo>
                  <a:pt x="689386" y="99903"/>
                  <a:pt x="780128" y="76637"/>
                  <a:pt x="774893" y="74310"/>
                </a:cubicBezTo>
                <a:cubicBezTo>
                  <a:pt x="769658" y="71983"/>
                  <a:pt x="657975" y="88270"/>
                  <a:pt x="621329" y="91760"/>
                </a:cubicBezTo>
                <a:cubicBezTo>
                  <a:pt x="584683" y="95250"/>
                  <a:pt x="540476" y="110374"/>
                  <a:pt x="555018" y="95250"/>
                </a:cubicBezTo>
                <a:cubicBezTo>
                  <a:pt x="569560" y="80126"/>
                  <a:pt x="694039" y="9161"/>
                  <a:pt x="708581" y="1018"/>
                </a:cubicBezTo>
                <a:cubicBezTo>
                  <a:pt x="723123" y="-7125"/>
                  <a:pt x="686478" y="35919"/>
                  <a:pt x="642270" y="46389"/>
                </a:cubicBezTo>
                <a:cubicBezTo>
                  <a:pt x="598062" y="56859"/>
                  <a:pt x="491614" y="60931"/>
                  <a:pt x="443335" y="63839"/>
                </a:cubicBezTo>
                <a:cubicBezTo>
                  <a:pt x="395056" y="66747"/>
                  <a:pt x="390984" y="65002"/>
                  <a:pt x="352593" y="63839"/>
                </a:cubicBezTo>
                <a:cubicBezTo>
                  <a:pt x="314202" y="62676"/>
                  <a:pt x="265923" y="62676"/>
                  <a:pt x="212990" y="56859"/>
                </a:cubicBezTo>
                <a:cubicBezTo>
                  <a:pt x="160057" y="51042"/>
                  <a:pt x="-4558" y="-5381"/>
                  <a:pt x="96" y="10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 470">
            <a:extLst>
              <a:ext uri="{FF2B5EF4-FFF2-40B4-BE49-F238E27FC236}">
                <a16:creationId xmlns:a16="http://schemas.microsoft.com/office/drawing/2014/main" id="{65F3143A-D4D5-1274-D8D5-0FEAC01499AC}"/>
              </a:ext>
            </a:extLst>
          </p:cNvPr>
          <p:cNvSpPr/>
          <p:nvPr/>
        </p:nvSpPr>
        <p:spPr>
          <a:xfrm>
            <a:off x="11416024" y="5238203"/>
            <a:ext cx="230362" cy="147592"/>
          </a:xfrm>
          <a:custGeom>
            <a:avLst/>
            <a:gdLst>
              <a:gd name="connsiteX0" fmla="*/ 230361 w 230362"/>
              <a:gd name="connsiteY0" fmla="*/ 402 h 147592"/>
              <a:gd name="connsiteX1" fmla="*/ 52367 w 230362"/>
              <a:gd name="connsiteY1" fmla="*/ 98124 h 147592"/>
              <a:gd name="connsiteX2" fmla="*/ 16 w 230362"/>
              <a:gd name="connsiteY2" fmla="*/ 146985 h 147592"/>
              <a:gd name="connsiteX3" fmla="*/ 55857 w 230362"/>
              <a:gd name="connsiteY3" fmla="*/ 66713 h 147592"/>
              <a:gd name="connsiteX4" fmla="*/ 230361 w 230362"/>
              <a:gd name="connsiteY4" fmla="*/ 402 h 14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62" h="147592">
                <a:moveTo>
                  <a:pt x="230361" y="402"/>
                </a:moveTo>
                <a:cubicBezTo>
                  <a:pt x="229779" y="5637"/>
                  <a:pt x="90758" y="73694"/>
                  <a:pt x="52367" y="98124"/>
                </a:cubicBezTo>
                <a:cubicBezTo>
                  <a:pt x="13976" y="122554"/>
                  <a:pt x="-566" y="152220"/>
                  <a:pt x="16" y="146985"/>
                </a:cubicBezTo>
                <a:cubicBezTo>
                  <a:pt x="598" y="141750"/>
                  <a:pt x="23865" y="91144"/>
                  <a:pt x="55857" y="66713"/>
                </a:cubicBezTo>
                <a:cubicBezTo>
                  <a:pt x="87849" y="42283"/>
                  <a:pt x="230943" y="-4833"/>
                  <a:pt x="230361" y="4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 471">
            <a:extLst>
              <a:ext uri="{FF2B5EF4-FFF2-40B4-BE49-F238E27FC236}">
                <a16:creationId xmlns:a16="http://schemas.microsoft.com/office/drawing/2014/main" id="{AAD19C5E-F5F3-066C-4201-176C45F570A4}"/>
              </a:ext>
            </a:extLst>
          </p:cNvPr>
          <p:cNvSpPr/>
          <p:nvPr/>
        </p:nvSpPr>
        <p:spPr>
          <a:xfrm>
            <a:off x="11667032" y="5163939"/>
            <a:ext cx="293848" cy="228052"/>
          </a:xfrm>
          <a:custGeom>
            <a:avLst/>
            <a:gdLst>
              <a:gd name="connsiteX0" fmla="*/ 286479 w 293848"/>
              <a:gd name="connsiteY0" fmla="*/ 4864 h 228052"/>
              <a:gd name="connsiteX1" fmla="*/ 167817 w 293848"/>
              <a:gd name="connsiteY1" fmla="*/ 158427 h 228052"/>
              <a:gd name="connsiteX2" fmla="*/ 202718 w 293848"/>
              <a:gd name="connsiteY2" fmla="*/ 102586 h 228052"/>
              <a:gd name="connsiteX3" fmla="*/ 108486 w 293848"/>
              <a:gd name="connsiteY3" fmla="*/ 161917 h 228052"/>
              <a:gd name="connsiteX4" fmla="*/ 3783 w 293848"/>
              <a:gd name="connsiteY4" fmla="*/ 224739 h 228052"/>
              <a:gd name="connsiteX5" fmla="*/ 251579 w 293848"/>
              <a:gd name="connsiteY5" fmla="*/ 53725 h 228052"/>
              <a:gd name="connsiteX6" fmla="*/ 286479 w 293848"/>
              <a:gd name="connsiteY6" fmla="*/ 4864 h 22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48" h="228052">
                <a:moveTo>
                  <a:pt x="286479" y="4864"/>
                </a:moveTo>
                <a:cubicBezTo>
                  <a:pt x="272519" y="22314"/>
                  <a:pt x="181777" y="142140"/>
                  <a:pt x="167817" y="158427"/>
                </a:cubicBezTo>
                <a:cubicBezTo>
                  <a:pt x="153857" y="174714"/>
                  <a:pt x="212606" y="102004"/>
                  <a:pt x="202718" y="102586"/>
                </a:cubicBezTo>
                <a:cubicBezTo>
                  <a:pt x="192830" y="103168"/>
                  <a:pt x="141642" y="141558"/>
                  <a:pt x="108486" y="161917"/>
                </a:cubicBezTo>
                <a:cubicBezTo>
                  <a:pt x="75330" y="182276"/>
                  <a:pt x="-20066" y="242771"/>
                  <a:pt x="3783" y="224739"/>
                </a:cubicBezTo>
                <a:cubicBezTo>
                  <a:pt x="27632" y="206707"/>
                  <a:pt x="205626" y="87462"/>
                  <a:pt x="251579" y="53725"/>
                </a:cubicBezTo>
                <a:cubicBezTo>
                  <a:pt x="297532" y="19988"/>
                  <a:pt x="300439" y="-12586"/>
                  <a:pt x="286479" y="486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 472">
            <a:extLst>
              <a:ext uri="{FF2B5EF4-FFF2-40B4-BE49-F238E27FC236}">
                <a16:creationId xmlns:a16="http://schemas.microsoft.com/office/drawing/2014/main" id="{B85F429E-0CDD-3FA1-7988-12AD193952BE}"/>
              </a:ext>
            </a:extLst>
          </p:cNvPr>
          <p:cNvSpPr/>
          <p:nvPr/>
        </p:nvSpPr>
        <p:spPr>
          <a:xfrm>
            <a:off x="11774443" y="5043852"/>
            <a:ext cx="243011" cy="227529"/>
          </a:xfrm>
          <a:custGeom>
            <a:avLst/>
            <a:gdLst>
              <a:gd name="connsiteX0" fmla="*/ 241890 w 243011"/>
              <a:gd name="connsiteY0" fmla="*/ 2798 h 227529"/>
              <a:gd name="connsiteX1" fmla="*/ 91817 w 243011"/>
              <a:gd name="connsiteY1" fmla="*/ 128441 h 227529"/>
              <a:gd name="connsiteX2" fmla="*/ 1075 w 243011"/>
              <a:gd name="connsiteY2" fmla="*/ 226163 h 227529"/>
              <a:gd name="connsiteX3" fmla="*/ 151148 w 243011"/>
              <a:gd name="connsiteY3" fmla="*/ 55150 h 227529"/>
              <a:gd name="connsiteX4" fmla="*/ 241890 w 243011"/>
              <a:gd name="connsiteY4" fmla="*/ 2798 h 22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11" h="227529">
                <a:moveTo>
                  <a:pt x="241890" y="2798"/>
                </a:moveTo>
                <a:cubicBezTo>
                  <a:pt x="232002" y="15013"/>
                  <a:pt x="131953" y="91214"/>
                  <a:pt x="91817" y="128441"/>
                </a:cubicBezTo>
                <a:cubicBezTo>
                  <a:pt x="51681" y="165668"/>
                  <a:pt x="-8813" y="238378"/>
                  <a:pt x="1075" y="226163"/>
                </a:cubicBezTo>
                <a:cubicBezTo>
                  <a:pt x="10963" y="213948"/>
                  <a:pt x="108104" y="90051"/>
                  <a:pt x="151148" y="55150"/>
                </a:cubicBezTo>
                <a:cubicBezTo>
                  <a:pt x="194192" y="20249"/>
                  <a:pt x="251778" y="-9417"/>
                  <a:pt x="241890" y="27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 473">
            <a:extLst>
              <a:ext uri="{FF2B5EF4-FFF2-40B4-BE49-F238E27FC236}">
                <a16:creationId xmlns:a16="http://schemas.microsoft.com/office/drawing/2014/main" id="{9BD56A40-A3F4-0BF3-2C2B-2528A9EB80C8}"/>
              </a:ext>
            </a:extLst>
          </p:cNvPr>
          <p:cNvSpPr/>
          <p:nvPr/>
        </p:nvSpPr>
        <p:spPr>
          <a:xfrm>
            <a:off x="2009064" y="3980751"/>
            <a:ext cx="220395" cy="1075781"/>
          </a:xfrm>
          <a:custGeom>
            <a:avLst/>
            <a:gdLst>
              <a:gd name="connsiteX0" fmla="*/ 219786 w 220395"/>
              <a:gd name="connsiteY0" fmla="*/ 699 h 1075781"/>
              <a:gd name="connsiteX1" fmla="*/ 7061 w 220395"/>
              <a:gd name="connsiteY1" fmla="*/ 416624 h 1075781"/>
              <a:gd name="connsiteX2" fmla="*/ 48336 w 220395"/>
              <a:gd name="connsiteY2" fmla="*/ 356299 h 1075781"/>
              <a:gd name="connsiteX3" fmla="*/ 22936 w 220395"/>
              <a:gd name="connsiteY3" fmla="*/ 635699 h 1075781"/>
              <a:gd name="connsiteX4" fmla="*/ 35636 w 220395"/>
              <a:gd name="connsiteY4" fmla="*/ 565849 h 1075781"/>
              <a:gd name="connsiteX5" fmla="*/ 80086 w 220395"/>
              <a:gd name="connsiteY5" fmla="*/ 816674 h 1075781"/>
              <a:gd name="connsiteX6" fmla="*/ 80086 w 220395"/>
              <a:gd name="connsiteY6" fmla="*/ 715074 h 1075781"/>
              <a:gd name="connsiteX7" fmla="*/ 194386 w 220395"/>
              <a:gd name="connsiteY7" fmla="*/ 1061149 h 1075781"/>
              <a:gd name="connsiteX8" fmla="*/ 181686 w 220395"/>
              <a:gd name="connsiteY8" fmla="*/ 981774 h 1075781"/>
              <a:gd name="connsiteX9" fmla="*/ 102311 w 220395"/>
              <a:gd name="connsiteY9" fmla="*/ 711899 h 1075781"/>
              <a:gd name="connsiteX10" fmla="*/ 35636 w 220395"/>
              <a:gd name="connsiteY10" fmla="*/ 429324 h 1075781"/>
              <a:gd name="connsiteX11" fmla="*/ 35636 w 220395"/>
              <a:gd name="connsiteY11" fmla="*/ 508699 h 1075781"/>
              <a:gd name="connsiteX12" fmla="*/ 111836 w 220395"/>
              <a:gd name="connsiteY12" fmla="*/ 241999 h 1075781"/>
              <a:gd name="connsiteX13" fmla="*/ 73736 w 220395"/>
              <a:gd name="connsiteY13" fmla="*/ 315024 h 1075781"/>
              <a:gd name="connsiteX14" fmla="*/ 219786 w 220395"/>
              <a:gd name="connsiteY14" fmla="*/ 699 h 107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95" h="1075781">
                <a:moveTo>
                  <a:pt x="219786" y="699"/>
                </a:moveTo>
                <a:cubicBezTo>
                  <a:pt x="208674" y="17632"/>
                  <a:pt x="35636" y="357357"/>
                  <a:pt x="7061" y="416624"/>
                </a:cubicBezTo>
                <a:cubicBezTo>
                  <a:pt x="-21514" y="475891"/>
                  <a:pt x="45690" y="319787"/>
                  <a:pt x="48336" y="356299"/>
                </a:cubicBezTo>
                <a:cubicBezTo>
                  <a:pt x="50982" y="392811"/>
                  <a:pt x="25053" y="600774"/>
                  <a:pt x="22936" y="635699"/>
                </a:cubicBezTo>
                <a:cubicBezTo>
                  <a:pt x="20819" y="670624"/>
                  <a:pt x="26111" y="535687"/>
                  <a:pt x="35636" y="565849"/>
                </a:cubicBezTo>
                <a:cubicBezTo>
                  <a:pt x="45161" y="596011"/>
                  <a:pt x="72678" y="791803"/>
                  <a:pt x="80086" y="816674"/>
                </a:cubicBezTo>
                <a:cubicBezTo>
                  <a:pt x="87494" y="841545"/>
                  <a:pt x="61036" y="674328"/>
                  <a:pt x="80086" y="715074"/>
                </a:cubicBezTo>
                <a:cubicBezTo>
                  <a:pt x="99136" y="755820"/>
                  <a:pt x="177453" y="1016699"/>
                  <a:pt x="194386" y="1061149"/>
                </a:cubicBezTo>
                <a:cubicBezTo>
                  <a:pt x="211319" y="1105599"/>
                  <a:pt x="197032" y="1039982"/>
                  <a:pt x="181686" y="981774"/>
                </a:cubicBezTo>
                <a:cubicBezTo>
                  <a:pt x="166340" y="923566"/>
                  <a:pt x="126653" y="803974"/>
                  <a:pt x="102311" y="711899"/>
                </a:cubicBezTo>
                <a:cubicBezTo>
                  <a:pt x="77969" y="619824"/>
                  <a:pt x="46748" y="463191"/>
                  <a:pt x="35636" y="429324"/>
                </a:cubicBezTo>
                <a:cubicBezTo>
                  <a:pt x="24523" y="395457"/>
                  <a:pt x="22936" y="539920"/>
                  <a:pt x="35636" y="508699"/>
                </a:cubicBezTo>
                <a:cubicBezTo>
                  <a:pt x="48336" y="477478"/>
                  <a:pt x="105486" y="274278"/>
                  <a:pt x="111836" y="241999"/>
                </a:cubicBezTo>
                <a:cubicBezTo>
                  <a:pt x="118186" y="209720"/>
                  <a:pt x="61036" y="350478"/>
                  <a:pt x="73736" y="315024"/>
                </a:cubicBezTo>
                <a:cubicBezTo>
                  <a:pt x="86436" y="279570"/>
                  <a:pt x="230898" y="-16234"/>
                  <a:pt x="219786" y="6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 474">
            <a:extLst>
              <a:ext uri="{FF2B5EF4-FFF2-40B4-BE49-F238E27FC236}">
                <a16:creationId xmlns:a16="http://schemas.microsoft.com/office/drawing/2014/main" id="{BFBB2723-E20B-FD83-7833-4E4B219FBE55}"/>
              </a:ext>
            </a:extLst>
          </p:cNvPr>
          <p:cNvSpPr/>
          <p:nvPr/>
        </p:nvSpPr>
        <p:spPr>
          <a:xfrm>
            <a:off x="2161586" y="4068884"/>
            <a:ext cx="168964" cy="855209"/>
          </a:xfrm>
          <a:custGeom>
            <a:avLst/>
            <a:gdLst>
              <a:gd name="connsiteX0" fmla="*/ 168864 w 168964"/>
              <a:gd name="connsiteY0" fmla="*/ 1466 h 855209"/>
              <a:gd name="connsiteX1" fmla="*/ 35514 w 168964"/>
              <a:gd name="connsiteY1" fmla="*/ 322141 h 855209"/>
              <a:gd name="connsiteX2" fmla="*/ 57739 w 168964"/>
              <a:gd name="connsiteY2" fmla="*/ 245941 h 855209"/>
              <a:gd name="connsiteX3" fmla="*/ 3764 w 168964"/>
              <a:gd name="connsiteY3" fmla="*/ 439616 h 855209"/>
              <a:gd name="connsiteX4" fmla="*/ 13289 w 168964"/>
              <a:gd name="connsiteY4" fmla="*/ 398341 h 855209"/>
              <a:gd name="connsiteX5" fmla="*/ 83139 w 168964"/>
              <a:gd name="connsiteY5" fmla="*/ 731716 h 855209"/>
              <a:gd name="connsiteX6" fmla="*/ 79964 w 168964"/>
              <a:gd name="connsiteY6" fmla="*/ 617416 h 855209"/>
              <a:gd name="connsiteX7" fmla="*/ 124414 w 168964"/>
              <a:gd name="connsiteY7" fmla="*/ 852366 h 855209"/>
              <a:gd name="connsiteX8" fmla="*/ 95839 w 168964"/>
              <a:gd name="connsiteY8" fmla="*/ 725366 h 855209"/>
              <a:gd name="connsiteX9" fmla="*/ 48214 w 168964"/>
              <a:gd name="connsiteY9" fmla="*/ 404691 h 855209"/>
              <a:gd name="connsiteX10" fmla="*/ 41864 w 168964"/>
              <a:gd name="connsiteY10" fmla="*/ 258641 h 855209"/>
              <a:gd name="connsiteX11" fmla="*/ 25989 w 168964"/>
              <a:gd name="connsiteY11" fmla="*/ 318966 h 855209"/>
              <a:gd name="connsiteX12" fmla="*/ 57739 w 168964"/>
              <a:gd name="connsiteY12" fmla="*/ 112591 h 855209"/>
              <a:gd name="connsiteX13" fmla="*/ 57739 w 168964"/>
              <a:gd name="connsiteY13" fmla="*/ 198316 h 855209"/>
              <a:gd name="connsiteX14" fmla="*/ 168864 w 168964"/>
              <a:gd name="connsiteY14" fmla="*/ 1466 h 85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964" h="855209">
                <a:moveTo>
                  <a:pt x="168864" y="1466"/>
                </a:moveTo>
                <a:cubicBezTo>
                  <a:pt x="165160" y="22104"/>
                  <a:pt x="54035" y="281395"/>
                  <a:pt x="35514" y="322141"/>
                </a:cubicBezTo>
                <a:cubicBezTo>
                  <a:pt x="16993" y="362887"/>
                  <a:pt x="63031" y="226362"/>
                  <a:pt x="57739" y="245941"/>
                </a:cubicBezTo>
                <a:cubicBezTo>
                  <a:pt x="52447" y="265520"/>
                  <a:pt x="11172" y="414216"/>
                  <a:pt x="3764" y="439616"/>
                </a:cubicBezTo>
                <a:cubicBezTo>
                  <a:pt x="-3644" y="465016"/>
                  <a:pt x="60" y="349658"/>
                  <a:pt x="13289" y="398341"/>
                </a:cubicBezTo>
                <a:cubicBezTo>
                  <a:pt x="26518" y="447024"/>
                  <a:pt x="72027" y="695204"/>
                  <a:pt x="83139" y="731716"/>
                </a:cubicBezTo>
                <a:cubicBezTo>
                  <a:pt x="94251" y="768228"/>
                  <a:pt x="73085" y="597308"/>
                  <a:pt x="79964" y="617416"/>
                </a:cubicBezTo>
                <a:cubicBezTo>
                  <a:pt x="86843" y="637524"/>
                  <a:pt x="121768" y="834374"/>
                  <a:pt x="124414" y="852366"/>
                </a:cubicBezTo>
                <a:cubicBezTo>
                  <a:pt x="127060" y="870358"/>
                  <a:pt x="108539" y="799978"/>
                  <a:pt x="95839" y="725366"/>
                </a:cubicBezTo>
                <a:cubicBezTo>
                  <a:pt x="83139" y="650754"/>
                  <a:pt x="57210" y="482479"/>
                  <a:pt x="48214" y="404691"/>
                </a:cubicBezTo>
                <a:cubicBezTo>
                  <a:pt x="39218" y="326904"/>
                  <a:pt x="45568" y="272928"/>
                  <a:pt x="41864" y="258641"/>
                </a:cubicBezTo>
                <a:cubicBezTo>
                  <a:pt x="38160" y="244354"/>
                  <a:pt x="23343" y="343308"/>
                  <a:pt x="25989" y="318966"/>
                </a:cubicBezTo>
                <a:cubicBezTo>
                  <a:pt x="28635" y="294624"/>
                  <a:pt x="52447" y="132699"/>
                  <a:pt x="57739" y="112591"/>
                </a:cubicBezTo>
                <a:cubicBezTo>
                  <a:pt x="63031" y="92483"/>
                  <a:pt x="42393" y="212074"/>
                  <a:pt x="57739" y="198316"/>
                </a:cubicBezTo>
                <a:cubicBezTo>
                  <a:pt x="73085" y="184558"/>
                  <a:pt x="172568" y="-19172"/>
                  <a:pt x="168864" y="14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52F27215-2CB0-6B6F-7A04-B7B884A70CF4}"/>
              </a:ext>
            </a:extLst>
          </p:cNvPr>
          <p:cNvSpPr/>
          <p:nvPr/>
        </p:nvSpPr>
        <p:spPr>
          <a:xfrm>
            <a:off x="2260538" y="4190125"/>
            <a:ext cx="184494" cy="722330"/>
          </a:xfrm>
          <a:custGeom>
            <a:avLst/>
            <a:gdLst>
              <a:gd name="connsiteX0" fmla="*/ 123887 w 184494"/>
              <a:gd name="connsiteY0" fmla="*/ 875 h 722330"/>
              <a:gd name="connsiteX1" fmla="*/ 69912 w 184494"/>
              <a:gd name="connsiteY1" fmla="*/ 216775 h 722330"/>
              <a:gd name="connsiteX2" fmla="*/ 12762 w 184494"/>
              <a:gd name="connsiteY2" fmla="*/ 419975 h 722330"/>
              <a:gd name="connsiteX3" fmla="*/ 50862 w 184494"/>
              <a:gd name="connsiteY3" fmla="*/ 296150 h 722330"/>
              <a:gd name="connsiteX4" fmla="*/ 31812 w 184494"/>
              <a:gd name="connsiteY4" fmla="*/ 702550 h 722330"/>
              <a:gd name="connsiteX5" fmla="*/ 44512 w 184494"/>
              <a:gd name="connsiteY5" fmla="*/ 620000 h 722330"/>
              <a:gd name="connsiteX6" fmla="*/ 120712 w 184494"/>
              <a:gd name="connsiteY6" fmla="*/ 280275 h 722330"/>
              <a:gd name="connsiteX7" fmla="*/ 184212 w 184494"/>
              <a:gd name="connsiteY7" fmla="*/ 169150 h 722330"/>
              <a:gd name="connsiteX8" fmla="*/ 95312 w 184494"/>
              <a:gd name="connsiteY8" fmla="*/ 372350 h 722330"/>
              <a:gd name="connsiteX9" fmla="*/ 73087 w 184494"/>
              <a:gd name="connsiteY9" fmla="*/ 407275 h 722330"/>
              <a:gd name="connsiteX10" fmla="*/ 60387 w 184494"/>
              <a:gd name="connsiteY10" fmla="*/ 283450 h 722330"/>
              <a:gd name="connsiteX11" fmla="*/ 60387 w 184494"/>
              <a:gd name="connsiteY11" fmla="*/ 45325 h 722330"/>
              <a:gd name="connsiteX12" fmla="*/ 62 w 184494"/>
              <a:gd name="connsiteY12" fmla="*/ 327900 h 722330"/>
              <a:gd name="connsiteX13" fmla="*/ 73087 w 184494"/>
              <a:gd name="connsiteY13" fmla="*/ 146925 h 722330"/>
              <a:gd name="connsiteX14" fmla="*/ 123887 w 184494"/>
              <a:gd name="connsiteY14" fmla="*/ 875 h 7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494" h="722330">
                <a:moveTo>
                  <a:pt x="123887" y="875"/>
                </a:moveTo>
                <a:cubicBezTo>
                  <a:pt x="123358" y="12517"/>
                  <a:pt x="88433" y="146925"/>
                  <a:pt x="69912" y="216775"/>
                </a:cubicBezTo>
                <a:cubicBezTo>
                  <a:pt x="51391" y="286625"/>
                  <a:pt x="15937" y="406746"/>
                  <a:pt x="12762" y="419975"/>
                </a:cubicBezTo>
                <a:cubicBezTo>
                  <a:pt x="9587" y="433204"/>
                  <a:pt x="47687" y="249054"/>
                  <a:pt x="50862" y="296150"/>
                </a:cubicBezTo>
                <a:cubicBezTo>
                  <a:pt x="54037" y="343246"/>
                  <a:pt x="32870" y="648575"/>
                  <a:pt x="31812" y="702550"/>
                </a:cubicBezTo>
                <a:cubicBezTo>
                  <a:pt x="30754" y="756525"/>
                  <a:pt x="29695" y="690379"/>
                  <a:pt x="44512" y="620000"/>
                </a:cubicBezTo>
                <a:cubicBezTo>
                  <a:pt x="59329" y="549621"/>
                  <a:pt x="97429" y="355417"/>
                  <a:pt x="120712" y="280275"/>
                </a:cubicBezTo>
                <a:cubicBezTo>
                  <a:pt x="143995" y="205133"/>
                  <a:pt x="188445" y="153804"/>
                  <a:pt x="184212" y="169150"/>
                </a:cubicBezTo>
                <a:cubicBezTo>
                  <a:pt x="179979" y="184496"/>
                  <a:pt x="113833" y="332663"/>
                  <a:pt x="95312" y="372350"/>
                </a:cubicBezTo>
                <a:cubicBezTo>
                  <a:pt x="76791" y="412037"/>
                  <a:pt x="78908" y="422092"/>
                  <a:pt x="73087" y="407275"/>
                </a:cubicBezTo>
                <a:cubicBezTo>
                  <a:pt x="67266" y="392458"/>
                  <a:pt x="62504" y="343775"/>
                  <a:pt x="60387" y="283450"/>
                </a:cubicBezTo>
                <a:cubicBezTo>
                  <a:pt x="58270" y="223125"/>
                  <a:pt x="70441" y="37917"/>
                  <a:pt x="60387" y="45325"/>
                </a:cubicBezTo>
                <a:cubicBezTo>
                  <a:pt x="50333" y="52733"/>
                  <a:pt x="-2055" y="310967"/>
                  <a:pt x="62" y="327900"/>
                </a:cubicBezTo>
                <a:cubicBezTo>
                  <a:pt x="2179" y="344833"/>
                  <a:pt x="51920" y="197196"/>
                  <a:pt x="73087" y="146925"/>
                </a:cubicBezTo>
                <a:cubicBezTo>
                  <a:pt x="94254" y="96654"/>
                  <a:pt x="124416" y="-10767"/>
                  <a:pt x="123887" y="8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410D1B9C-F735-19C6-4214-093F51FF7E8A}"/>
              </a:ext>
            </a:extLst>
          </p:cNvPr>
          <p:cNvSpPr/>
          <p:nvPr/>
        </p:nvSpPr>
        <p:spPr>
          <a:xfrm>
            <a:off x="2285660" y="4402830"/>
            <a:ext cx="235741" cy="638522"/>
          </a:xfrm>
          <a:custGeom>
            <a:avLst/>
            <a:gdLst>
              <a:gd name="connsiteX0" fmla="*/ 197190 w 235741"/>
              <a:gd name="connsiteY0" fmla="*/ 77095 h 638522"/>
              <a:gd name="connsiteX1" fmla="*/ 114640 w 235741"/>
              <a:gd name="connsiteY1" fmla="*/ 299345 h 638522"/>
              <a:gd name="connsiteX2" fmla="*/ 47965 w 235741"/>
              <a:gd name="connsiteY2" fmla="*/ 493020 h 638522"/>
              <a:gd name="connsiteX3" fmla="*/ 114640 w 235741"/>
              <a:gd name="connsiteY3" fmla="*/ 404120 h 638522"/>
              <a:gd name="connsiteX4" fmla="*/ 38440 w 235741"/>
              <a:gd name="connsiteY4" fmla="*/ 616845 h 638522"/>
              <a:gd name="connsiteX5" fmla="*/ 124165 w 235741"/>
              <a:gd name="connsiteY5" fmla="*/ 550170 h 638522"/>
              <a:gd name="connsiteX6" fmla="*/ 235290 w 235741"/>
              <a:gd name="connsiteY6" fmla="*/ 512070 h 638522"/>
              <a:gd name="connsiteX7" fmla="*/ 79715 w 235741"/>
              <a:gd name="connsiteY7" fmla="*/ 635895 h 638522"/>
              <a:gd name="connsiteX8" fmla="*/ 159090 w 235741"/>
              <a:gd name="connsiteY8" fmla="*/ 546995 h 638522"/>
              <a:gd name="connsiteX9" fmla="*/ 89240 w 235741"/>
              <a:gd name="connsiteY9" fmla="*/ 559695 h 638522"/>
              <a:gd name="connsiteX10" fmla="*/ 111465 w 235741"/>
              <a:gd name="connsiteY10" fmla="*/ 175520 h 638522"/>
              <a:gd name="connsiteX11" fmla="*/ 340 w 235741"/>
              <a:gd name="connsiteY11" fmla="*/ 635895 h 638522"/>
              <a:gd name="connsiteX12" fmla="*/ 79715 w 235741"/>
              <a:gd name="connsiteY12" fmla="*/ 346970 h 638522"/>
              <a:gd name="connsiteX13" fmla="*/ 162265 w 235741"/>
              <a:gd name="connsiteY13" fmla="*/ 895 h 638522"/>
              <a:gd name="connsiteX14" fmla="*/ 105115 w 235741"/>
              <a:gd name="connsiteY14" fmla="*/ 242195 h 638522"/>
              <a:gd name="connsiteX15" fmla="*/ 197190 w 235741"/>
              <a:gd name="connsiteY15" fmla="*/ 77095 h 63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741" h="638522">
                <a:moveTo>
                  <a:pt x="197190" y="77095"/>
                </a:moveTo>
                <a:cubicBezTo>
                  <a:pt x="198778" y="86620"/>
                  <a:pt x="139511" y="230024"/>
                  <a:pt x="114640" y="299345"/>
                </a:cubicBezTo>
                <a:cubicBezTo>
                  <a:pt x="89769" y="368666"/>
                  <a:pt x="47965" y="475558"/>
                  <a:pt x="47965" y="493020"/>
                </a:cubicBezTo>
                <a:cubicBezTo>
                  <a:pt x="47965" y="510482"/>
                  <a:pt x="116227" y="383483"/>
                  <a:pt x="114640" y="404120"/>
                </a:cubicBezTo>
                <a:cubicBezTo>
                  <a:pt x="113053" y="424757"/>
                  <a:pt x="36852" y="592503"/>
                  <a:pt x="38440" y="616845"/>
                </a:cubicBezTo>
                <a:cubicBezTo>
                  <a:pt x="40027" y="641187"/>
                  <a:pt x="91357" y="567632"/>
                  <a:pt x="124165" y="550170"/>
                </a:cubicBezTo>
                <a:cubicBezTo>
                  <a:pt x="156973" y="532708"/>
                  <a:pt x="242698" y="497783"/>
                  <a:pt x="235290" y="512070"/>
                </a:cubicBezTo>
                <a:cubicBezTo>
                  <a:pt x="227882" y="526357"/>
                  <a:pt x="92415" y="630074"/>
                  <a:pt x="79715" y="635895"/>
                </a:cubicBezTo>
                <a:cubicBezTo>
                  <a:pt x="67015" y="641716"/>
                  <a:pt x="157503" y="559695"/>
                  <a:pt x="159090" y="546995"/>
                </a:cubicBezTo>
                <a:cubicBezTo>
                  <a:pt x="160677" y="534295"/>
                  <a:pt x="97177" y="621607"/>
                  <a:pt x="89240" y="559695"/>
                </a:cubicBezTo>
                <a:cubicBezTo>
                  <a:pt x="81303" y="497783"/>
                  <a:pt x="126282" y="162820"/>
                  <a:pt x="111465" y="175520"/>
                </a:cubicBezTo>
                <a:cubicBezTo>
                  <a:pt x="96648" y="188220"/>
                  <a:pt x="5632" y="607320"/>
                  <a:pt x="340" y="635895"/>
                </a:cubicBezTo>
                <a:cubicBezTo>
                  <a:pt x="-4952" y="664470"/>
                  <a:pt x="52728" y="452803"/>
                  <a:pt x="79715" y="346970"/>
                </a:cubicBezTo>
                <a:cubicBezTo>
                  <a:pt x="106702" y="241137"/>
                  <a:pt x="158032" y="18357"/>
                  <a:pt x="162265" y="895"/>
                </a:cubicBezTo>
                <a:cubicBezTo>
                  <a:pt x="166498" y="-16567"/>
                  <a:pt x="101411" y="226849"/>
                  <a:pt x="105115" y="242195"/>
                </a:cubicBezTo>
                <a:cubicBezTo>
                  <a:pt x="108819" y="257541"/>
                  <a:pt x="195602" y="67570"/>
                  <a:pt x="197190" y="770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 477">
            <a:extLst>
              <a:ext uri="{FF2B5EF4-FFF2-40B4-BE49-F238E27FC236}">
                <a16:creationId xmlns:a16="http://schemas.microsoft.com/office/drawing/2014/main" id="{EF5DE7E0-7C21-5552-2687-9F91B374DFF6}"/>
              </a:ext>
            </a:extLst>
          </p:cNvPr>
          <p:cNvSpPr/>
          <p:nvPr/>
        </p:nvSpPr>
        <p:spPr>
          <a:xfrm>
            <a:off x="2410609" y="4524351"/>
            <a:ext cx="174660" cy="371803"/>
          </a:xfrm>
          <a:custGeom>
            <a:avLst/>
            <a:gdLst>
              <a:gd name="connsiteX0" fmla="*/ 119866 w 174660"/>
              <a:gd name="connsiteY0" fmla="*/ 24 h 371803"/>
              <a:gd name="connsiteX1" fmla="*/ 37316 w 174660"/>
              <a:gd name="connsiteY1" fmla="*/ 180999 h 371803"/>
              <a:gd name="connsiteX2" fmla="*/ 2391 w 174660"/>
              <a:gd name="connsiteY2" fmla="*/ 368324 h 371803"/>
              <a:gd name="connsiteX3" fmla="*/ 21441 w 174660"/>
              <a:gd name="connsiteY3" fmla="*/ 292124 h 371803"/>
              <a:gd name="connsiteX4" fmla="*/ 167491 w 174660"/>
              <a:gd name="connsiteY4" fmla="*/ 158774 h 371803"/>
              <a:gd name="connsiteX5" fmla="*/ 145266 w 174660"/>
              <a:gd name="connsiteY5" fmla="*/ 184174 h 371803"/>
              <a:gd name="connsiteX6" fmla="*/ 84941 w 174660"/>
              <a:gd name="connsiteY6" fmla="*/ 355624 h 371803"/>
              <a:gd name="connsiteX7" fmla="*/ 157966 w 174660"/>
              <a:gd name="connsiteY7" fmla="*/ 139724 h 371803"/>
              <a:gd name="connsiteX8" fmla="*/ 46841 w 174660"/>
              <a:gd name="connsiteY8" fmla="*/ 231799 h 371803"/>
              <a:gd name="connsiteX9" fmla="*/ 50016 w 174660"/>
              <a:gd name="connsiteY9" fmla="*/ 168299 h 371803"/>
              <a:gd name="connsiteX10" fmla="*/ 119866 w 174660"/>
              <a:gd name="connsiteY10" fmla="*/ 24 h 37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660" h="371803">
                <a:moveTo>
                  <a:pt x="119866" y="24"/>
                </a:moveTo>
                <a:cubicBezTo>
                  <a:pt x="117749" y="2141"/>
                  <a:pt x="56895" y="119616"/>
                  <a:pt x="37316" y="180999"/>
                </a:cubicBezTo>
                <a:cubicBezTo>
                  <a:pt x="17737" y="242382"/>
                  <a:pt x="5037" y="349803"/>
                  <a:pt x="2391" y="368324"/>
                </a:cubicBezTo>
                <a:cubicBezTo>
                  <a:pt x="-255" y="386845"/>
                  <a:pt x="-6076" y="327049"/>
                  <a:pt x="21441" y="292124"/>
                </a:cubicBezTo>
                <a:cubicBezTo>
                  <a:pt x="48958" y="257199"/>
                  <a:pt x="146854" y="176766"/>
                  <a:pt x="167491" y="158774"/>
                </a:cubicBezTo>
                <a:cubicBezTo>
                  <a:pt x="188129" y="140782"/>
                  <a:pt x="159024" y="151366"/>
                  <a:pt x="145266" y="184174"/>
                </a:cubicBezTo>
                <a:cubicBezTo>
                  <a:pt x="131508" y="216982"/>
                  <a:pt x="82824" y="363032"/>
                  <a:pt x="84941" y="355624"/>
                </a:cubicBezTo>
                <a:cubicBezTo>
                  <a:pt x="87058" y="348216"/>
                  <a:pt x="164316" y="160361"/>
                  <a:pt x="157966" y="139724"/>
                </a:cubicBezTo>
                <a:cubicBezTo>
                  <a:pt x="151616" y="119087"/>
                  <a:pt x="64833" y="227037"/>
                  <a:pt x="46841" y="231799"/>
                </a:cubicBezTo>
                <a:cubicBezTo>
                  <a:pt x="28849" y="236562"/>
                  <a:pt x="36787" y="203224"/>
                  <a:pt x="50016" y="168299"/>
                </a:cubicBezTo>
                <a:cubicBezTo>
                  <a:pt x="63245" y="133374"/>
                  <a:pt x="121983" y="-2093"/>
                  <a:pt x="119866" y="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 478">
            <a:extLst>
              <a:ext uri="{FF2B5EF4-FFF2-40B4-BE49-F238E27FC236}">
                <a16:creationId xmlns:a16="http://schemas.microsoft.com/office/drawing/2014/main" id="{73787697-A4D0-D46A-9FCF-8E87429F6EE4}"/>
              </a:ext>
            </a:extLst>
          </p:cNvPr>
          <p:cNvSpPr/>
          <p:nvPr/>
        </p:nvSpPr>
        <p:spPr>
          <a:xfrm>
            <a:off x="2403404" y="4914540"/>
            <a:ext cx="276933" cy="391755"/>
          </a:xfrm>
          <a:custGeom>
            <a:avLst/>
            <a:gdLst>
              <a:gd name="connsiteX0" fmla="*/ 260421 w 276933"/>
              <a:gd name="connsiteY0" fmla="*/ 360 h 391755"/>
              <a:gd name="connsiteX1" fmla="*/ 193746 w 276933"/>
              <a:gd name="connsiteY1" fmla="*/ 140060 h 391755"/>
              <a:gd name="connsiteX2" fmla="*/ 276296 w 276933"/>
              <a:gd name="connsiteY2" fmla="*/ 270235 h 391755"/>
              <a:gd name="connsiteX3" fmla="*/ 225496 w 276933"/>
              <a:gd name="connsiteY3" fmla="*/ 254360 h 391755"/>
              <a:gd name="connsiteX4" fmla="*/ 111196 w 276933"/>
              <a:gd name="connsiteY4" fmla="*/ 213085 h 391755"/>
              <a:gd name="connsiteX5" fmla="*/ 244546 w 276933"/>
              <a:gd name="connsiteY5" fmla="*/ 387710 h 391755"/>
              <a:gd name="connsiteX6" fmla="*/ 168346 w 276933"/>
              <a:gd name="connsiteY6" fmla="*/ 340085 h 391755"/>
              <a:gd name="connsiteX7" fmla="*/ 71 w 276933"/>
              <a:gd name="connsiteY7" fmla="*/ 238485 h 391755"/>
              <a:gd name="connsiteX8" fmla="*/ 146121 w 276933"/>
              <a:gd name="connsiteY8" fmla="*/ 321035 h 391755"/>
              <a:gd name="connsiteX9" fmla="*/ 50871 w 276933"/>
              <a:gd name="connsiteY9" fmla="*/ 143235 h 391755"/>
              <a:gd name="connsiteX10" fmla="*/ 206446 w 276933"/>
              <a:gd name="connsiteY10" fmla="*/ 251185 h 391755"/>
              <a:gd name="connsiteX11" fmla="*/ 127071 w 276933"/>
              <a:gd name="connsiteY11" fmla="*/ 130535 h 391755"/>
              <a:gd name="connsiteX12" fmla="*/ 203271 w 276933"/>
              <a:gd name="connsiteY12" fmla="*/ 190860 h 391755"/>
              <a:gd name="connsiteX13" fmla="*/ 174696 w 276933"/>
              <a:gd name="connsiteY13" fmla="*/ 101960 h 391755"/>
              <a:gd name="connsiteX14" fmla="*/ 260421 w 276933"/>
              <a:gd name="connsiteY14" fmla="*/ 360 h 39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933" h="391755">
                <a:moveTo>
                  <a:pt x="260421" y="360"/>
                </a:moveTo>
                <a:cubicBezTo>
                  <a:pt x="263596" y="6710"/>
                  <a:pt x="191100" y="95081"/>
                  <a:pt x="193746" y="140060"/>
                </a:cubicBezTo>
                <a:cubicBezTo>
                  <a:pt x="196392" y="185039"/>
                  <a:pt x="271004" y="251185"/>
                  <a:pt x="276296" y="270235"/>
                </a:cubicBezTo>
                <a:cubicBezTo>
                  <a:pt x="281588" y="289285"/>
                  <a:pt x="253013" y="263885"/>
                  <a:pt x="225496" y="254360"/>
                </a:cubicBezTo>
                <a:cubicBezTo>
                  <a:pt x="197979" y="244835"/>
                  <a:pt x="108021" y="190860"/>
                  <a:pt x="111196" y="213085"/>
                </a:cubicBezTo>
                <a:cubicBezTo>
                  <a:pt x="114371" y="235310"/>
                  <a:pt x="235021" y="366543"/>
                  <a:pt x="244546" y="387710"/>
                </a:cubicBezTo>
                <a:cubicBezTo>
                  <a:pt x="254071" y="408877"/>
                  <a:pt x="168346" y="340085"/>
                  <a:pt x="168346" y="340085"/>
                </a:cubicBezTo>
                <a:lnTo>
                  <a:pt x="71" y="238485"/>
                </a:lnTo>
                <a:cubicBezTo>
                  <a:pt x="-3633" y="235310"/>
                  <a:pt x="137654" y="336910"/>
                  <a:pt x="146121" y="321035"/>
                </a:cubicBezTo>
                <a:cubicBezTo>
                  <a:pt x="154588" y="305160"/>
                  <a:pt x="40817" y="154877"/>
                  <a:pt x="50871" y="143235"/>
                </a:cubicBezTo>
                <a:cubicBezTo>
                  <a:pt x="60925" y="131593"/>
                  <a:pt x="193746" y="253302"/>
                  <a:pt x="206446" y="251185"/>
                </a:cubicBezTo>
                <a:cubicBezTo>
                  <a:pt x="219146" y="249068"/>
                  <a:pt x="127600" y="140589"/>
                  <a:pt x="127071" y="130535"/>
                </a:cubicBezTo>
                <a:cubicBezTo>
                  <a:pt x="126542" y="120481"/>
                  <a:pt x="195333" y="195623"/>
                  <a:pt x="203271" y="190860"/>
                </a:cubicBezTo>
                <a:cubicBezTo>
                  <a:pt x="211208" y="186098"/>
                  <a:pt x="167817" y="130535"/>
                  <a:pt x="174696" y="101960"/>
                </a:cubicBezTo>
                <a:cubicBezTo>
                  <a:pt x="181575" y="73385"/>
                  <a:pt x="257246" y="-5990"/>
                  <a:pt x="260421" y="3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 479">
            <a:extLst>
              <a:ext uri="{FF2B5EF4-FFF2-40B4-BE49-F238E27FC236}">
                <a16:creationId xmlns:a16="http://schemas.microsoft.com/office/drawing/2014/main" id="{AAE4E971-DA85-AF13-7BFA-0659923998FB}"/>
              </a:ext>
            </a:extLst>
          </p:cNvPr>
          <p:cNvSpPr/>
          <p:nvPr/>
        </p:nvSpPr>
        <p:spPr>
          <a:xfrm>
            <a:off x="2415111" y="5251354"/>
            <a:ext cx="325026" cy="317598"/>
          </a:xfrm>
          <a:custGeom>
            <a:avLst/>
            <a:gdLst>
              <a:gd name="connsiteX0" fmla="*/ 45514 w 325026"/>
              <a:gd name="connsiteY0" fmla="*/ 96 h 317598"/>
              <a:gd name="connsiteX1" fmla="*/ 147114 w 325026"/>
              <a:gd name="connsiteY1" fmla="*/ 95346 h 317598"/>
              <a:gd name="connsiteX2" fmla="*/ 264589 w 325026"/>
              <a:gd name="connsiteY2" fmla="*/ 136621 h 317598"/>
              <a:gd name="connsiteX3" fmla="*/ 255064 w 325026"/>
              <a:gd name="connsiteY3" fmla="*/ 190596 h 317598"/>
              <a:gd name="connsiteX4" fmla="*/ 270939 w 325026"/>
              <a:gd name="connsiteY4" fmla="*/ 231871 h 317598"/>
              <a:gd name="connsiteX5" fmla="*/ 324914 w 325026"/>
              <a:gd name="connsiteY5" fmla="*/ 317596 h 317598"/>
              <a:gd name="connsiteX6" fmla="*/ 255064 w 325026"/>
              <a:gd name="connsiteY6" fmla="*/ 235046 h 317598"/>
              <a:gd name="connsiteX7" fmla="*/ 229664 w 325026"/>
              <a:gd name="connsiteY7" fmla="*/ 279496 h 317598"/>
              <a:gd name="connsiteX8" fmla="*/ 229664 w 325026"/>
              <a:gd name="connsiteY8" fmla="*/ 171546 h 317598"/>
              <a:gd name="connsiteX9" fmla="*/ 197914 w 325026"/>
              <a:gd name="connsiteY9" fmla="*/ 193771 h 317598"/>
              <a:gd name="connsiteX10" fmla="*/ 197914 w 325026"/>
              <a:gd name="connsiteY10" fmla="*/ 136621 h 317598"/>
              <a:gd name="connsiteX11" fmla="*/ 128064 w 325026"/>
              <a:gd name="connsiteY11" fmla="*/ 139796 h 317598"/>
              <a:gd name="connsiteX12" fmla="*/ 143939 w 325026"/>
              <a:gd name="connsiteY12" fmla="*/ 63596 h 317598"/>
              <a:gd name="connsiteX13" fmla="*/ 1064 w 325026"/>
              <a:gd name="connsiteY13" fmla="*/ 266796 h 317598"/>
              <a:gd name="connsiteX14" fmla="*/ 77264 w 325026"/>
              <a:gd name="connsiteY14" fmla="*/ 114396 h 317598"/>
              <a:gd name="connsiteX15" fmla="*/ 45514 w 325026"/>
              <a:gd name="connsiteY15" fmla="*/ 96 h 31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5026" h="317598">
                <a:moveTo>
                  <a:pt x="45514" y="96"/>
                </a:moveTo>
                <a:cubicBezTo>
                  <a:pt x="57156" y="-3079"/>
                  <a:pt x="110602" y="72592"/>
                  <a:pt x="147114" y="95346"/>
                </a:cubicBezTo>
                <a:cubicBezTo>
                  <a:pt x="183626" y="118100"/>
                  <a:pt x="246597" y="120746"/>
                  <a:pt x="264589" y="136621"/>
                </a:cubicBezTo>
                <a:cubicBezTo>
                  <a:pt x="282581" y="152496"/>
                  <a:pt x="254006" y="174721"/>
                  <a:pt x="255064" y="190596"/>
                </a:cubicBezTo>
                <a:cubicBezTo>
                  <a:pt x="256122" y="206471"/>
                  <a:pt x="259297" y="210704"/>
                  <a:pt x="270939" y="231871"/>
                </a:cubicBezTo>
                <a:cubicBezTo>
                  <a:pt x="282581" y="253038"/>
                  <a:pt x="327560" y="317067"/>
                  <a:pt x="324914" y="317596"/>
                </a:cubicBezTo>
                <a:cubicBezTo>
                  <a:pt x="322268" y="318125"/>
                  <a:pt x="270939" y="241396"/>
                  <a:pt x="255064" y="235046"/>
                </a:cubicBezTo>
                <a:cubicBezTo>
                  <a:pt x="239189" y="228696"/>
                  <a:pt x="233897" y="290079"/>
                  <a:pt x="229664" y="279496"/>
                </a:cubicBezTo>
                <a:cubicBezTo>
                  <a:pt x="225431" y="268913"/>
                  <a:pt x="234956" y="185833"/>
                  <a:pt x="229664" y="171546"/>
                </a:cubicBezTo>
                <a:cubicBezTo>
                  <a:pt x="224372" y="157259"/>
                  <a:pt x="203206" y="199592"/>
                  <a:pt x="197914" y="193771"/>
                </a:cubicBezTo>
                <a:cubicBezTo>
                  <a:pt x="192622" y="187950"/>
                  <a:pt x="209556" y="145617"/>
                  <a:pt x="197914" y="136621"/>
                </a:cubicBezTo>
                <a:cubicBezTo>
                  <a:pt x="186272" y="127625"/>
                  <a:pt x="137060" y="151967"/>
                  <a:pt x="128064" y="139796"/>
                </a:cubicBezTo>
                <a:cubicBezTo>
                  <a:pt x="119068" y="127625"/>
                  <a:pt x="165106" y="42429"/>
                  <a:pt x="143939" y="63596"/>
                </a:cubicBezTo>
                <a:cubicBezTo>
                  <a:pt x="122772" y="84763"/>
                  <a:pt x="12176" y="258329"/>
                  <a:pt x="1064" y="266796"/>
                </a:cubicBezTo>
                <a:cubicBezTo>
                  <a:pt x="-10048" y="275263"/>
                  <a:pt x="69326" y="159375"/>
                  <a:pt x="77264" y="114396"/>
                </a:cubicBezTo>
                <a:cubicBezTo>
                  <a:pt x="85202" y="69417"/>
                  <a:pt x="33872" y="3271"/>
                  <a:pt x="45514" y="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 480">
            <a:extLst>
              <a:ext uri="{FF2B5EF4-FFF2-40B4-BE49-F238E27FC236}">
                <a16:creationId xmlns:a16="http://schemas.microsoft.com/office/drawing/2014/main" id="{E7C6872D-18F5-5B0F-4A5B-8A88BB33B302}"/>
              </a:ext>
            </a:extLst>
          </p:cNvPr>
          <p:cNvSpPr/>
          <p:nvPr/>
        </p:nvSpPr>
        <p:spPr>
          <a:xfrm>
            <a:off x="2219012" y="3936902"/>
            <a:ext cx="112022" cy="203437"/>
          </a:xfrm>
          <a:custGeom>
            <a:avLst/>
            <a:gdLst>
              <a:gd name="connsiteX0" fmla="*/ 111438 w 112022"/>
              <a:gd name="connsiteY0" fmla="*/ 98 h 203437"/>
              <a:gd name="connsiteX1" fmla="*/ 54288 w 112022"/>
              <a:gd name="connsiteY1" fmla="*/ 120748 h 203437"/>
              <a:gd name="connsiteX2" fmla="*/ 313 w 112022"/>
              <a:gd name="connsiteY2" fmla="*/ 203298 h 203437"/>
              <a:gd name="connsiteX3" fmla="*/ 79688 w 112022"/>
              <a:gd name="connsiteY3" fmla="*/ 101698 h 203437"/>
              <a:gd name="connsiteX4" fmla="*/ 111438 w 112022"/>
              <a:gd name="connsiteY4" fmla="*/ 98 h 2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22" h="203437">
                <a:moveTo>
                  <a:pt x="111438" y="98"/>
                </a:moveTo>
                <a:cubicBezTo>
                  <a:pt x="107205" y="3273"/>
                  <a:pt x="72809" y="86881"/>
                  <a:pt x="54288" y="120748"/>
                </a:cubicBezTo>
                <a:cubicBezTo>
                  <a:pt x="35767" y="154615"/>
                  <a:pt x="-3920" y="206473"/>
                  <a:pt x="313" y="203298"/>
                </a:cubicBezTo>
                <a:cubicBezTo>
                  <a:pt x="4546" y="200123"/>
                  <a:pt x="63284" y="132390"/>
                  <a:pt x="79688" y="101698"/>
                </a:cubicBezTo>
                <a:cubicBezTo>
                  <a:pt x="96092" y="71006"/>
                  <a:pt x="115671" y="-3077"/>
                  <a:pt x="111438" y="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 481">
            <a:extLst>
              <a:ext uri="{FF2B5EF4-FFF2-40B4-BE49-F238E27FC236}">
                <a16:creationId xmlns:a16="http://schemas.microsoft.com/office/drawing/2014/main" id="{EF4FEADA-6AC7-CCD5-28A1-C8140A0737D6}"/>
              </a:ext>
            </a:extLst>
          </p:cNvPr>
          <p:cNvSpPr/>
          <p:nvPr/>
        </p:nvSpPr>
        <p:spPr>
          <a:xfrm>
            <a:off x="2374841" y="4186702"/>
            <a:ext cx="76281" cy="218390"/>
          </a:xfrm>
          <a:custGeom>
            <a:avLst/>
            <a:gdLst>
              <a:gd name="connsiteX0" fmla="*/ 76259 w 76281"/>
              <a:gd name="connsiteY0" fmla="*/ 1123 h 218390"/>
              <a:gd name="connsiteX1" fmla="*/ 28634 w 76281"/>
              <a:gd name="connsiteY1" fmla="*/ 86848 h 218390"/>
              <a:gd name="connsiteX2" fmla="*/ 59 w 76281"/>
              <a:gd name="connsiteY2" fmla="*/ 217023 h 218390"/>
              <a:gd name="connsiteX3" fmla="*/ 22284 w 76281"/>
              <a:gd name="connsiteY3" fmla="*/ 147173 h 218390"/>
              <a:gd name="connsiteX4" fmla="*/ 76259 w 76281"/>
              <a:gd name="connsiteY4" fmla="*/ 1123 h 21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" h="218390">
                <a:moveTo>
                  <a:pt x="76259" y="1123"/>
                </a:moveTo>
                <a:cubicBezTo>
                  <a:pt x="77317" y="-8931"/>
                  <a:pt x="41334" y="50865"/>
                  <a:pt x="28634" y="86848"/>
                </a:cubicBezTo>
                <a:cubicBezTo>
                  <a:pt x="15934" y="122831"/>
                  <a:pt x="1117" y="206969"/>
                  <a:pt x="59" y="217023"/>
                </a:cubicBezTo>
                <a:cubicBezTo>
                  <a:pt x="-999" y="227077"/>
                  <a:pt x="12230" y="179452"/>
                  <a:pt x="22284" y="147173"/>
                </a:cubicBezTo>
                <a:cubicBezTo>
                  <a:pt x="32338" y="114894"/>
                  <a:pt x="75201" y="11177"/>
                  <a:pt x="76259" y="11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 482">
            <a:extLst>
              <a:ext uri="{FF2B5EF4-FFF2-40B4-BE49-F238E27FC236}">
                <a16:creationId xmlns:a16="http://schemas.microsoft.com/office/drawing/2014/main" id="{180E607F-1800-F57B-47EA-62B7D6706CA3}"/>
              </a:ext>
            </a:extLst>
          </p:cNvPr>
          <p:cNvSpPr/>
          <p:nvPr/>
        </p:nvSpPr>
        <p:spPr>
          <a:xfrm>
            <a:off x="2447181" y="4387273"/>
            <a:ext cx="86557" cy="140212"/>
          </a:xfrm>
          <a:custGeom>
            <a:avLst/>
            <a:gdLst>
              <a:gd name="connsiteX0" fmla="*/ 86469 w 86557"/>
              <a:gd name="connsiteY0" fmla="*/ 577 h 140212"/>
              <a:gd name="connsiteX1" fmla="*/ 3919 w 86557"/>
              <a:gd name="connsiteY1" fmla="*/ 137102 h 140212"/>
              <a:gd name="connsiteX2" fmla="*/ 19794 w 86557"/>
              <a:gd name="connsiteY2" fmla="*/ 89477 h 140212"/>
              <a:gd name="connsiteX3" fmla="*/ 86469 w 86557"/>
              <a:gd name="connsiteY3" fmla="*/ 577 h 14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57" h="140212">
                <a:moveTo>
                  <a:pt x="86469" y="577"/>
                </a:moveTo>
                <a:cubicBezTo>
                  <a:pt x="83823" y="8514"/>
                  <a:pt x="15031" y="122286"/>
                  <a:pt x="3919" y="137102"/>
                </a:cubicBezTo>
                <a:cubicBezTo>
                  <a:pt x="-7193" y="151918"/>
                  <a:pt x="7623" y="110114"/>
                  <a:pt x="19794" y="89477"/>
                </a:cubicBezTo>
                <a:cubicBezTo>
                  <a:pt x="31965" y="68840"/>
                  <a:pt x="89115" y="-7360"/>
                  <a:pt x="86469" y="5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 483">
            <a:extLst>
              <a:ext uri="{FF2B5EF4-FFF2-40B4-BE49-F238E27FC236}">
                <a16:creationId xmlns:a16="http://schemas.microsoft.com/office/drawing/2014/main" id="{282A8E07-8C4E-5DCD-E125-C65BDBC1E24E}"/>
              </a:ext>
            </a:extLst>
          </p:cNvPr>
          <p:cNvSpPr/>
          <p:nvPr/>
        </p:nvSpPr>
        <p:spPr>
          <a:xfrm>
            <a:off x="2510706" y="4495733"/>
            <a:ext cx="68341" cy="174837"/>
          </a:xfrm>
          <a:custGeom>
            <a:avLst/>
            <a:gdLst>
              <a:gd name="connsiteX0" fmla="*/ 67394 w 68341"/>
              <a:gd name="connsiteY0" fmla="*/ 67 h 174837"/>
              <a:gd name="connsiteX1" fmla="*/ 22944 w 68341"/>
              <a:gd name="connsiteY1" fmla="*/ 114367 h 174837"/>
              <a:gd name="connsiteX2" fmla="*/ 719 w 68341"/>
              <a:gd name="connsiteY2" fmla="*/ 174692 h 174837"/>
              <a:gd name="connsiteX3" fmla="*/ 48344 w 68341"/>
              <a:gd name="connsiteY3" fmla="*/ 98492 h 174837"/>
              <a:gd name="connsiteX4" fmla="*/ 67394 w 68341"/>
              <a:gd name="connsiteY4" fmla="*/ 67 h 17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1" h="174837">
                <a:moveTo>
                  <a:pt x="67394" y="67"/>
                </a:moveTo>
                <a:cubicBezTo>
                  <a:pt x="63161" y="2713"/>
                  <a:pt x="34056" y="85263"/>
                  <a:pt x="22944" y="114367"/>
                </a:cubicBezTo>
                <a:cubicBezTo>
                  <a:pt x="11831" y="143471"/>
                  <a:pt x="-3514" y="177338"/>
                  <a:pt x="719" y="174692"/>
                </a:cubicBezTo>
                <a:cubicBezTo>
                  <a:pt x="4952" y="172046"/>
                  <a:pt x="35644" y="123892"/>
                  <a:pt x="48344" y="98492"/>
                </a:cubicBezTo>
                <a:cubicBezTo>
                  <a:pt x="61044" y="73092"/>
                  <a:pt x="71627" y="-2579"/>
                  <a:pt x="67394" y="6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 484">
            <a:extLst>
              <a:ext uri="{FF2B5EF4-FFF2-40B4-BE49-F238E27FC236}">
                <a16:creationId xmlns:a16="http://schemas.microsoft.com/office/drawing/2014/main" id="{B0AFE013-0DE7-B15F-0BDE-4A02FE68BE0A}"/>
              </a:ext>
            </a:extLst>
          </p:cNvPr>
          <p:cNvSpPr/>
          <p:nvPr/>
        </p:nvSpPr>
        <p:spPr>
          <a:xfrm>
            <a:off x="2609636" y="4644852"/>
            <a:ext cx="63776" cy="165391"/>
          </a:xfrm>
          <a:custGeom>
            <a:avLst/>
            <a:gdLst>
              <a:gd name="connsiteX0" fmla="*/ 63714 w 63776"/>
              <a:gd name="connsiteY0" fmla="*/ 173 h 165391"/>
              <a:gd name="connsiteX1" fmla="*/ 25614 w 63776"/>
              <a:gd name="connsiteY1" fmla="*/ 79548 h 165391"/>
              <a:gd name="connsiteX2" fmla="*/ 214 w 63776"/>
              <a:gd name="connsiteY2" fmla="*/ 165273 h 165391"/>
              <a:gd name="connsiteX3" fmla="*/ 16089 w 63776"/>
              <a:gd name="connsiteY3" fmla="*/ 60498 h 165391"/>
              <a:gd name="connsiteX4" fmla="*/ 63714 w 63776"/>
              <a:gd name="connsiteY4" fmla="*/ 173 h 16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76" h="165391">
                <a:moveTo>
                  <a:pt x="63714" y="173"/>
                </a:moveTo>
                <a:cubicBezTo>
                  <a:pt x="65301" y="3348"/>
                  <a:pt x="36197" y="52031"/>
                  <a:pt x="25614" y="79548"/>
                </a:cubicBezTo>
                <a:cubicBezTo>
                  <a:pt x="15031" y="107065"/>
                  <a:pt x="1801" y="168448"/>
                  <a:pt x="214" y="165273"/>
                </a:cubicBezTo>
                <a:cubicBezTo>
                  <a:pt x="-1373" y="162098"/>
                  <a:pt x="6035" y="82723"/>
                  <a:pt x="16089" y="60498"/>
                </a:cubicBezTo>
                <a:cubicBezTo>
                  <a:pt x="26143" y="38273"/>
                  <a:pt x="62127" y="-3002"/>
                  <a:pt x="63714" y="1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 485">
            <a:extLst>
              <a:ext uri="{FF2B5EF4-FFF2-40B4-BE49-F238E27FC236}">
                <a16:creationId xmlns:a16="http://schemas.microsoft.com/office/drawing/2014/main" id="{ACF638A8-FECC-C0B5-9118-9D7CBD906B50}"/>
              </a:ext>
            </a:extLst>
          </p:cNvPr>
          <p:cNvSpPr/>
          <p:nvPr/>
        </p:nvSpPr>
        <p:spPr>
          <a:xfrm>
            <a:off x="2004667" y="5178055"/>
            <a:ext cx="195616" cy="1207103"/>
          </a:xfrm>
          <a:custGeom>
            <a:avLst/>
            <a:gdLst>
              <a:gd name="connsiteX0" fmla="*/ 195608 w 195616"/>
              <a:gd name="connsiteY0" fmla="*/ 370 h 1207103"/>
              <a:gd name="connsiteX1" fmla="*/ 81308 w 195616"/>
              <a:gd name="connsiteY1" fmla="*/ 359145 h 1207103"/>
              <a:gd name="connsiteX2" fmla="*/ 119408 w 195616"/>
              <a:gd name="connsiteY2" fmla="*/ 673470 h 1207103"/>
              <a:gd name="connsiteX3" fmla="*/ 109883 w 195616"/>
              <a:gd name="connsiteY3" fmla="*/ 571870 h 1207103"/>
              <a:gd name="connsiteX4" fmla="*/ 125758 w 195616"/>
              <a:gd name="connsiteY4" fmla="*/ 962395 h 1207103"/>
              <a:gd name="connsiteX5" fmla="*/ 1933 w 195616"/>
              <a:gd name="connsiteY5" fmla="*/ 1197345 h 1207103"/>
              <a:gd name="connsiteX6" fmla="*/ 59083 w 195616"/>
              <a:gd name="connsiteY6" fmla="*/ 1133845 h 1207103"/>
              <a:gd name="connsiteX7" fmla="*/ 176558 w 195616"/>
              <a:gd name="connsiteY7" fmla="*/ 873495 h 1207103"/>
              <a:gd name="connsiteX8" fmla="*/ 138458 w 195616"/>
              <a:gd name="connsiteY8" fmla="*/ 965570 h 1207103"/>
              <a:gd name="connsiteX9" fmla="*/ 144808 w 195616"/>
              <a:gd name="connsiteY9" fmla="*/ 705220 h 1207103"/>
              <a:gd name="connsiteX10" fmla="*/ 55908 w 195616"/>
              <a:gd name="connsiteY10" fmla="*/ 228970 h 1207103"/>
              <a:gd name="connsiteX11" fmla="*/ 74958 w 195616"/>
              <a:gd name="connsiteY11" fmla="*/ 289295 h 1207103"/>
              <a:gd name="connsiteX12" fmla="*/ 195608 w 195616"/>
              <a:gd name="connsiteY12" fmla="*/ 370 h 12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616" h="1207103">
                <a:moveTo>
                  <a:pt x="195608" y="370"/>
                </a:moveTo>
                <a:cubicBezTo>
                  <a:pt x="196666" y="12012"/>
                  <a:pt x="94008" y="246962"/>
                  <a:pt x="81308" y="359145"/>
                </a:cubicBezTo>
                <a:cubicBezTo>
                  <a:pt x="68608" y="471328"/>
                  <a:pt x="114646" y="638016"/>
                  <a:pt x="119408" y="673470"/>
                </a:cubicBezTo>
                <a:cubicBezTo>
                  <a:pt x="124170" y="708924"/>
                  <a:pt x="108825" y="523716"/>
                  <a:pt x="109883" y="571870"/>
                </a:cubicBezTo>
                <a:cubicBezTo>
                  <a:pt x="110941" y="620024"/>
                  <a:pt x="143750" y="858149"/>
                  <a:pt x="125758" y="962395"/>
                </a:cubicBezTo>
                <a:cubicBezTo>
                  <a:pt x="107766" y="1066641"/>
                  <a:pt x="13045" y="1168770"/>
                  <a:pt x="1933" y="1197345"/>
                </a:cubicBezTo>
                <a:cubicBezTo>
                  <a:pt x="-9179" y="1225920"/>
                  <a:pt x="29979" y="1187820"/>
                  <a:pt x="59083" y="1133845"/>
                </a:cubicBezTo>
                <a:cubicBezTo>
                  <a:pt x="88187" y="1079870"/>
                  <a:pt x="163329" y="901541"/>
                  <a:pt x="176558" y="873495"/>
                </a:cubicBezTo>
                <a:cubicBezTo>
                  <a:pt x="189787" y="845449"/>
                  <a:pt x="143750" y="993616"/>
                  <a:pt x="138458" y="965570"/>
                </a:cubicBezTo>
                <a:cubicBezTo>
                  <a:pt x="133166" y="937524"/>
                  <a:pt x="158566" y="827987"/>
                  <a:pt x="144808" y="705220"/>
                </a:cubicBezTo>
                <a:cubicBezTo>
                  <a:pt x="131050" y="582453"/>
                  <a:pt x="67550" y="298291"/>
                  <a:pt x="55908" y="228970"/>
                </a:cubicBezTo>
                <a:cubicBezTo>
                  <a:pt x="44266" y="159649"/>
                  <a:pt x="53791" y="323162"/>
                  <a:pt x="74958" y="289295"/>
                </a:cubicBezTo>
                <a:cubicBezTo>
                  <a:pt x="96125" y="255428"/>
                  <a:pt x="194550" y="-11272"/>
                  <a:pt x="195608" y="3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 486">
            <a:extLst>
              <a:ext uri="{FF2B5EF4-FFF2-40B4-BE49-F238E27FC236}">
                <a16:creationId xmlns:a16="http://schemas.microsoft.com/office/drawing/2014/main" id="{C1605E23-B39F-BA6F-24CC-FDEA52F3567A}"/>
              </a:ext>
            </a:extLst>
          </p:cNvPr>
          <p:cNvSpPr/>
          <p:nvPr/>
        </p:nvSpPr>
        <p:spPr>
          <a:xfrm>
            <a:off x="2040475" y="5768073"/>
            <a:ext cx="338520" cy="688271"/>
          </a:xfrm>
          <a:custGeom>
            <a:avLst/>
            <a:gdLst>
              <a:gd name="connsiteX0" fmla="*/ 137575 w 338520"/>
              <a:gd name="connsiteY0" fmla="*/ 4077 h 688271"/>
              <a:gd name="connsiteX1" fmla="*/ 261400 w 338520"/>
              <a:gd name="connsiteY1" fmla="*/ 232677 h 688271"/>
              <a:gd name="connsiteX2" fmla="*/ 223300 w 338520"/>
              <a:gd name="connsiteY2" fmla="*/ 362852 h 688271"/>
              <a:gd name="connsiteX3" fmla="*/ 4225 w 338520"/>
              <a:gd name="connsiteY3" fmla="*/ 616852 h 688271"/>
              <a:gd name="connsiteX4" fmla="*/ 89950 w 338520"/>
              <a:gd name="connsiteY4" fmla="*/ 531127 h 688271"/>
              <a:gd name="connsiteX5" fmla="*/ 226475 w 338520"/>
              <a:gd name="connsiteY5" fmla="*/ 407302 h 688271"/>
              <a:gd name="connsiteX6" fmla="*/ 207425 w 338520"/>
              <a:gd name="connsiteY6" fmla="*/ 515252 h 688271"/>
              <a:gd name="connsiteX7" fmla="*/ 337600 w 338520"/>
              <a:gd name="connsiteY7" fmla="*/ 686702 h 688271"/>
              <a:gd name="connsiteX8" fmla="*/ 264575 w 338520"/>
              <a:gd name="connsiteY8" fmla="*/ 585102 h 688271"/>
              <a:gd name="connsiteX9" fmla="*/ 245525 w 338520"/>
              <a:gd name="connsiteY9" fmla="*/ 337452 h 688271"/>
              <a:gd name="connsiteX10" fmla="*/ 162975 w 338520"/>
              <a:gd name="connsiteY10" fmla="*/ 451752 h 688271"/>
              <a:gd name="connsiteX11" fmla="*/ 194725 w 338520"/>
              <a:gd name="connsiteY11" fmla="*/ 156477 h 688271"/>
              <a:gd name="connsiteX12" fmla="*/ 191550 w 338520"/>
              <a:gd name="connsiteY12" fmla="*/ 308877 h 688271"/>
              <a:gd name="connsiteX13" fmla="*/ 232825 w 338520"/>
              <a:gd name="connsiteY13" fmla="*/ 248552 h 688271"/>
              <a:gd name="connsiteX14" fmla="*/ 261400 w 338520"/>
              <a:gd name="connsiteY14" fmla="*/ 270777 h 688271"/>
              <a:gd name="connsiteX15" fmla="*/ 213775 w 338520"/>
              <a:gd name="connsiteY15" fmla="*/ 131077 h 688271"/>
              <a:gd name="connsiteX16" fmla="*/ 162975 w 338520"/>
              <a:gd name="connsiteY16" fmla="*/ 89802 h 688271"/>
              <a:gd name="connsiteX17" fmla="*/ 137575 w 338520"/>
              <a:gd name="connsiteY17" fmla="*/ 4077 h 68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20" h="688271">
                <a:moveTo>
                  <a:pt x="137575" y="4077"/>
                </a:moveTo>
                <a:cubicBezTo>
                  <a:pt x="153979" y="27889"/>
                  <a:pt x="247113" y="172881"/>
                  <a:pt x="261400" y="232677"/>
                </a:cubicBezTo>
                <a:cubicBezTo>
                  <a:pt x="275687" y="292473"/>
                  <a:pt x="266162" y="298823"/>
                  <a:pt x="223300" y="362852"/>
                </a:cubicBezTo>
                <a:cubicBezTo>
                  <a:pt x="180438" y="426881"/>
                  <a:pt x="26450" y="588806"/>
                  <a:pt x="4225" y="616852"/>
                </a:cubicBezTo>
                <a:cubicBezTo>
                  <a:pt x="-18000" y="644898"/>
                  <a:pt x="52908" y="566052"/>
                  <a:pt x="89950" y="531127"/>
                </a:cubicBezTo>
                <a:cubicBezTo>
                  <a:pt x="126992" y="496202"/>
                  <a:pt x="206896" y="409948"/>
                  <a:pt x="226475" y="407302"/>
                </a:cubicBezTo>
                <a:cubicBezTo>
                  <a:pt x="246054" y="404656"/>
                  <a:pt x="188904" y="468685"/>
                  <a:pt x="207425" y="515252"/>
                </a:cubicBezTo>
                <a:cubicBezTo>
                  <a:pt x="225946" y="561819"/>
                  <a:pt x="328075" y="675060"/>
                  <a:pt x="337600" y="686702"/>
                </a:cubicBezTo>
                <a:cubicBezTo>
                  <a:pt x="347125" y="698344"/>
                  <a:pt x="279921" y="643310"/>
                  <a:pt x="264575" y="585102"/>
                </a:cubicBezTo>
                <a:cubicBezTo>
                  <a:pt x="249229" y="526894"/>
                  <a:pt x="262458" y="359677"/>
                  <a:pt x="245525" y="337452"/>
                </a:cubicBezTo>
                <a:cubicBezTo>
                  <a:pt x="228592" y="315227"/>
                  <a:pt x="171442" y="481915"/>
                  <a:pt x="162975" y="451752"/>
                </a:cubicBezTo>
                <a:cubicBezTo>
                  <a:pt x="154508" y="421590"/>
                  <a:pt x="189963" y="180289"/>
                  <a:pt x="194725" y="156477"/>
                </a:cubicBezTo>
                <a:cubicBezTo>
                  <a:pt x="199487" y="132665"/>
                  <a:pt x="185200" y="293531"/>
                  <a:pt x="191550" y="308877"/>
                </a:cubicBezTo>
                <a:cubicBezTo>
                  <a:pt x="197900" y="324223"/>
                  <a:pt x="221183" y="254902"/>
                  <a:pt x="232825" y="248552"/>
                </a:cubicBezTo>
                <a:cubicBezTo>
                  <a:pt x="244467" y="242202"/>
                  <a:pt x="264575" y="290356"/>
                  <a:pt x="261400" y="270777"/>
                </a:cubicBezTo>
                <a:cubicBezTo>
                  <a:pt x="258225" y="251198"/>
                  <a:pt x="230179" y="161239"/>
                  <a:pt x="213775" y="131077"/>
                </a:cubicBezTo>
                <a:cubicBezTo>
                  <a:pt x="197371" y="100915"/>
                  <a:pt x="170913" y="112027"/>
                  <a:pt x="162975" y="89802"/>
                </a:cubicBezTo>
                <a:cubicBezTo>
                  <a:pt x="155038" y="67577"/>
                  <a:pt x="121171" y="-19735"/>
                  <a:pt x="137575" y="40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 487">
            <a:extLst>
              <a:ext uri="{FF2B5EF4-FFF2-40B4-BE49-F238E27FC236}">
                <a16:creationId xmlns:a16="http://schemas.microsoft.com/office/drawing/2014/main" id="{EB5AA3AC-1192-9CC8-5EC0-45890985F552}"/>
              </a:ext>
            </a:extLst>
          </p:cNvPr>
          <p:cNvSpPr/>
          <p:nvPr/>
        </p:nvSpPr>
        <p:spPr>
          <a:xfrm>
            <a:off x="2148105" y="5253491"/>
            <a:ext cx="648358" cy="1405823"/>
          </a:xfrm>
          <a:custGeom>
            <a:avLst/>
            <a:gdLst>
              <a:gd name="connsiteX0" fmla="*/ 58520 w 648358"/>
              <a:gd name="connsiteY0" fmla="*/ 1134 h 1405823"/>
              <a:gd name="connsiteX1" fmla="*/ 112495 w 648358"/>
              <a:gd name="connsiteY1" fmla="*/ 385309 h 1405823"/>
              <a:gd name="connsiteX2" fmla="*/ 388720 w 648358"/>
              <a:gd name="connsiteY2" fmla="*/ 680584 h 1405823"/>
              <a:gd name="connsiteX3" fmla="*/ 306170 w 648358"/>
              <a:gd name="connsiteY3" fmla="*/ 648834 h 1405823"/>
              <a:gd name="connsiteX4" fmla="*/ 541120 w 648358"/>
              <a:gd name="connsiteY4" fmla="*/ 864734 h 1405823"/>
              <a:gd name="connsiteX5" fmla="*/ 595095 w 648358"/>
              <a:gd name="connsiteY5" fmla="*/ 1090159 h 1405823"/>
              <a:gd name="connsiteX6" fmla="*/ 398245 w 648358"/>
              <a:gd name="connsiteY6" fmla="*/ 1401309 h 1405823"/>
              <a:gd name="connsiteX7" fmla="*/ 515720 w 648358"/>
              <a:gd name="connsiteY7" fmla="*/ 1261609 h 1405823"/>
              <a:gd name="connsiteX8" fmla="*/ 645895 w 648358"/>
              <a:gd name="connsiteY8" fmla="*/ 1077459 h 1405823"/>
              <a:gd name="connsiteX9" fmla="*/ 595095 w 648358"/>
              <a:gd name="connsiteY9" fmla="*/ 1229859 h 1405823"/>
              <a:gd name="connsiteX10" fmla="*/ 522070 w 648358"/>
              <a:gd name="connsiteY10" fmla="*/ 1356859 h 1405823"/>
              <a:gd name="connsiteX11" fmla="*/ 633195 w 648358"/>
              <a:gd name="connsiteY11" fmla="*/ 1118734 h 1405823"/>
              <a:gd name="connsiteX12" fmla="*/ 547470 w 648358"/>
              <a:gd name="connsiteY12" fmla="*/ 925059 h 1405823"/>
              <a:gd name="connsiteX13" fmla="*/ 229970 w 648358"/>
              <a:gd name="connsiteY13" fmla="*/ 582159 h 1405823"/>
              <a:gd name="connsiteX14" fmla="*/ 39470 w 648358"/>
              <a:gd name="connsiteY14" fmla="*/ 451984 h 1405823"/>
              <a:gd name="connsiteX15" fmla="*/ 223620 w 648358"/>
              <a:gd name="connsiteY15" fmla="*/ 578984 h 1405823"/>
              <a:gd name="connsiteX16" fmla="*/ 175995 w 648358"/>
              <a:gd name="connsiteY16" fmla="*/ 496434 h 1405823"/>
              <a:gd name="connsiteX17" fmla="*/ 102970 w 648358"/>
              <a:gd name="connsiteY17" fmla="*/ 328159 h 1405823"/>
              <a:gd name="connsiteX18" fmla="*/ 1370 w 648358"/>
              <a:gd name="connsiteY18" fmla="*/ 204334 h 1405823"/>
              <a:gd name="connsiteX19" fmla="*/ 45820 w 648358"/>
              <a:gd name="connsiteY19" fmla="*/ 264659 h 1405823"/>
              <a:gd name="connsiteX20" fmla="*/ 58520 w 648358"/>
              <a:gd name="connsiteY20" fmla="*/ 1134 h 140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8358" h="1405823">
                <a:moveTo>
                  <a:pt x="58520" y="1134"/>
                </a:moveTo>
                <a:cubicBezTo>
                  <a:pt x="69632" y="21242"/>
                  <a:pt x="57462" y="272067"/>
                  <a:pt x="112495" y="385309"/>
                </a:cubicBezTo>
                <a:cubicBezTo>
                  <a:pt x="167528" y="498551"/>
                  <a:pt x="356441" y="636663"/>
                  <a:pt x="388720" y="680584"/>
                </a:cubicBezTo>
                <a:cubicBezTo>
                  <a:pt x="420999" y="724505"/>
                  <a:pt x="280770" y="618142"/>
                  <a:pt x="306170" y="648834"/>
                </a:cubicBezTo>
                <a:cubicBezTo>
                  <a:pt x="331570" y="679526"/>
                  <a:pt x="492966" y="791180"/>
                  <a:pt x="541120" y="864734"/>
                </a:cubicBezTo>
                <a:cubicBezTo>
                  <a:pt x="589274" y="938288"/>
                  <a:pt x="618907" y="1000730"/>
                  <a:pt x="595095" y="1090159"/>
                </a:cubicBezTo>
                <a:cubicBezTo>
                  <a:pt x="571283" y="1179588"/>
                  <a:pt x="411474" y="1372734"/>
                  <a:pt x="398245" y="1401309"/>
                </a:cubicBezTo>
                <a:cubicBezTo>
                  <a:pt x="385016" y="1429884"/>
                  <a:pt x="474445" y="1315584"/>
                  <a:pt x="515720" y="1261609"/>
                </a:cubicBezTo>
                <a:cubicBezTo>
                  <a:pt x="556995" y="1207634"/>
                  <a:pt x="632666" y="1082751"/>
                  <a:pt x="645895" y="1077459"/>
                </a:cubicBezTo>
                <a:cubicBezTo>
                  <a:pt x="659124" y="1072167"/>
                  <a:pt x="615733" y="1183292"/>
                  <a:pt x="595095" y="1229859"/>
                </a:cubicBezTo>
                <a:cubicBezTo>
                  <a:pt x="574457" y="1276426"/>
                  <a:pt x="515720" y="1375380"/>
                  <a:pt x="522070" y="1356859"/>
                </a:cubicBezTo>
                <a:cubicBezTo>
                  <a:pt x="528420" y="1338338"/>
                  <a:pt x="628962" y="1190701"/>
                  <a:pt x="633195" y="1118734"/>
                </a:cubicBezTo>
                <a:cubicBezTo>
                  <a:pt x="637428" y="1046767"/>
                  <a:pt x="614674" y="1014488"/>
                  <a:pt x="547470" y="925059"/>
                </a:cubicBezTo>
                <a:cubicBezTo>
                  <a:pt x="480266" y="835630"/>
                  <a:pt x="314637" y="661005"/>
                  <a:pt x="229970" y="582159"/>
                </a:cubicBezTo>
                <a:cubicBezTo>
                  <a:pt x="145303" y="503313"/>
                  <a:pt x="40528" y="452513"/>
                  <a:pt x="39470" y="451984"/>
                </a:cubicBezTo>
                <a:cubicBezTo>
                  <a:pt x="38412" y="451455"/>
                  <a:pt x="200866" y="571576"/>
                  <a:pt x="223620" y="578984"/>
                </a:cubicBezTo>
                <a:cubicBezTo>
                  <a:pt x="246374" y="586392"/>
                  <a:pt x="196103" y="538238"/>
                  <a:pt x="175995" y="496434"/>
                </a:cubicBezTo>
                <a:cubicBezTo>
                  <a:pt x="155887" y="454630"/>
                  <a:pt x="132074" y="376842"/>
                  <a:pt x="102970" y="328159"/>
                </a:cubicBezTo>
                <a:cubicBezTo>
                  <a:pt x="73866" y="279476"/>
                  <a:pt x="10895" y="214917"/>
                  <a:pt x="1370" y="204334"/>
                </a:cubicBezTo>
                <a:cubicBezTo>
                  <a:pt x="-8155" y="193751"/>
                  <a:pt x="34708" y="294821"/>
                  <a:pt x="45820" y="264659"/>
                </a:cubicBezTo>
                <a:cubicBezTo>
                  <a:pt x="56932" y="234497"/>
                  <a:pt x="47408" y="-18974"/>
                  <a:pt x="58520" y="113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 488">
            <a:extLst>
              <a:ext uri="{FF2B5EF4-FFF2-40B4-BE49-F238E27FC236}">
                <a16:creationId xmlns:a16="http://schemas.microsoft.com/office/drawing/2014/main" id="{5FB5AF93-0E66-CD34-9A43-5FB590CD53FC}"/>
              </a:ext>
            </a:extLst>
          </p:cNvPr>
          <p:cNvSpPr/>
          <p:nvPr/>
        </p:nvSpPr>
        <p:spPr>
          <a:xfrm>
            <a:off x="2304813" y="6067153"/>
            <a:ext cx="240299" cy="621849"/>
          </a:xfrm>
          <a:custGeom>
            <a:avLst/>
            <a:gdLst>
              <a:gd name="connsiteX0" fmla="*/ 174862 w 240299"/>
              <a:gd name="connsiteY0" fmla="*/ 272 h 621849"/>
              <a:gd name="connsiteX1" fmla="*/ 143112 w 240299"/>
              <a:gd name="connsiteY1" fmla="*/ 292372 h 621849"/>
              <a:gd name="connsiteX2" fmla="*/ 143112 w 240299"/>
              <a:gd name="connsiteY2" fmla="*/ 495572 h 621849"/>
              <a:gd name="connsiteX3" fmla="*/ 111362 w 240299"/>
              <a:gd name="connsiteY3" fmla="*/ 292372 h 621849"/>
              <a:gd name="connsiteX4" fmla="*/ 238362 w 240299"/>
              <a:gd name="connsiteY4" fmla="*/ 616222 h 621849"/>
              <a:gd name="connsiteX5" fmla="*/ 174862 w 240299"/>
              <a:gd name="connsiteY5" fmla="*/ 473347 h 621849"/>
              <a:gd name="connsiteX6" fmla="*/ 237 w 240299"/>
              <a:gd name="connsiteY6" fmla="*/ 162197 h 621849"/>
              <a:gd name="connsiteX7" fmla="*/ 136762 w 240299"/>
              <a:gd name="connsiteY7" fmla="*/ 381272 h 621849"/>
              <a:gd name="connsiteX8" fmla="*/ 120887 w 240299"/>
              <a:gd name="connsiteY8" fmla="*/ 152672 h 621849"/>
              <a:gd name="connsiteX9" fmla="*/ 206612 w 240299"/>
              <a:gd name="connsiteY9" fmla="*/ 378097 h 621849"/>
              <a:gd name="connsiteX10" fmla="*/ 181212 w 240299"/>
              <a:gd name="connsiteY10" fmla="*/ 241572 h 621849"/>
              <a:gd name="connsiteX11" fmla="*/ 174862 w 240299"/>
              <a:gd name="connsiteY11" fmla="*/ 272 h 62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299" h="621849">
                <a:moveTo>
                  <a:pt x="174862" y="272"/>
                </a:moveTo>
                <a:cubicBezTo>
                  <a:pt x="168512" y="8739"/>
                  <a:pt x="148404" y="209822"/>
                  <a:pt x="143112" y="292372"/>
                </a:cubicBezTo>
                <a:cubicBezTo>
                  <a:pt x="137820" y="374922"/>
                  <a:pt x="148404" y="495572"/>
                  <a:pt x="143112" y="495572"/>
                </a:cubicBezTo>
                <a:cubicBezTo>
                  <a:pt x="137820" y="495572"/>
                  <a:pt x="95487" y="272264"/>
                  <a:pt x="111362" y="292372"/>
                </a:cubicBezTo>
                <a:cubicBezTo>
                  <a:pt x="127237" y="312480"/>
                  <a:pt x="227779" y="586060"/>
                  <a:pt x="238362" y="616222"/>
                </a:cubicBezTo>
                <a:cubicBezTo>
                  <a:pt x="248945" y="646385"/>
                  <a:pt x="214549" y="549018"/>
                  <a:pt x="174862" y="473347"/>
                </a:cubicBezTo>
                <a:cubicBezTo>
                  <a:pt x="135175" y="397676"/>
                  <a:pt x="6587" y="177543"/>
                  <a:pt x="237" y="162197"/>
                </a:cubicBezTo>
                <a:cubicBezTo>
                  <a:pt x="-6113" y="146851"/>
                  <a:pt x="116654" y="382860"/>
                  <a:pt x="136762" y="381272"/>
                </a:cubicBezTo>
                <a:cubicBezTo>
                  <a:pt x="156870" y="379685"/>
                  <a:pt x="109245" y="153201"/>
                  <a:pt x="120887" y="152672"/>
                </a:cubicBezTo>
                <a:cubicBezTo>
                  <a:pt x="132529" y="152143"/>
                  <a:pt x="196558" y="363280"/>
                  <a:pt x="206612" y="378097"/>
                </a:cubicBezTo>
                <a:cubicBezTo>
                  <a:pt x="216666" y="392914"/>
                  <a:pt x="188620" y="300309"/>
                  <a:pt x="181212" y="241572"/>
                </a:cubicBezTo>
                <a:cubicBezTo>
                  <a:pt x="173804" y="182835"/>
                  <a:pt x="181212" y="-8195"/>
                  <a:pt x="174862" y="2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 489">
            <a:extLst>
              <a:ext uri="{FF2B5EF4-FFF2-40B4-BE49-F238E27FC236}">
                <a16:creationId xmlns:a16="http://schemas.microsoft.com/office/drawing/2014/main" id="{795535AF-F1F2-399E-ACFE-E26ABA6324E8}"/>
              </a:ext>
            </a:extLst>
          </p:cNvPr>
          <p:cNvSpPr/>
          <p:nvPr/>
        </p:nvSpPr>
        <p:spPr>
          <a:xfrm>
            <a:off x="2202207" y="5244038"/>
            <a:ext cx="1054739" cy="1224491"/>
          </a:xfrm>
          <a:custGeom>
            <a:avLst/>
            <a:gdLst>
              <a:gd name="connsiteX0" fmla="*/ 115543 w 1054739"/>
              <a:gd name="connsiteY0" fmla="*/ 1062 h 1224491"/>
              <a:gd name="connsiteX1" fmla="*/ 207618 w 1054739"/>
              <a:gd name="connsiteY1" fmla="*/ 302687 h 1224491"/>
              <a:gd name="connsiteX2" fmla="*/ 369543 w 1054739"/>
              <a:gd name="connsiteY2" fmla="*/ 439212 h 1224491"/>
              <a:gd name="connsiteX3" fmla="*/ 318743 w 1054739"/>
              <a:gd name="connsiteY3" fmla="*/ 375712 h 1224491"/>
              <a:gd name="connsiteX4" fmla="*/ 601318 w 1054739"/>
              <a:gd name="connsiteY4" fmla="*/ 553512 h 1224491"/>
              <a:gd name="connsiteX5" fmla="*/ 566393 w 1054739"/>
              <a:gd name="connsiteY5" fmla="*/ 505887 h 1224491"/>
              <a:gd name="connsiteX6" fmla="*/ 702918 w 1054739"/>
              <a:gd name="connsiteY6" fmla="*/ 744012 h 1224491"/>
              <a:gd name="connsiteX7" fmla="*/ 690218 w 1054739"/>
              <a:gd name="connsiteY7" fmla="*/ 709087 h 1224491"/>
              <a:gd name="connsiteX8" fmla="*/ 693393 w 1054739"/>
              <a:gd name="connsiteY8" fmla="*/ 861487 h 1224491"/>
              <a:gd name="connsiteX9" fmla="*/ 1036293 w 1054739"/>
              <a:gd name="connsiteY9" fmla="*/ 1207562 h 1224491"/>
              <a:gd name="connsiteX10" fmla="*/ 995018 w 1054739"/>
              <a:gd name="connsiteY10" fmla="*/ 1169462 h 1224491"/>
              <a:gd name="connsiteX11" fmla="*/ 880718 w 1054739"/>
              <a:gd name="connsiteY11" fmla="*/ 1156762 h 1224491"/>
              <a:gd name="connsiteX12" fmla="*/ 506068 w 1054739"/>
              <a:gd name="connsiteY12" fmla="*/ 918637 h 1224491"/>
              <a:gd name="connsiteX13" fmla="*/ 944218 w 1054739"/>
              <a:gd name="connsiteY13" fmla="*/ 1144062 h 1224491"/>
              <a:gd name="connsiteX14" fmla="*/ 756893 w 1054739"/>
              <a:gd name="connsiteY14" fmla="*/ 953562 h 1224491"/>
              <a:gd name="connsiteX15" fmla="*/ 353668 w 1054739"/>
              <a:gd name="connsiteY15" fmla="*/ 480487 h 1224491"/>
              <a:gd name="connsiteX16" fmla="*/ 667993 w 1054739"/>
              <a:gd name="connsiteY16" fmla="*/ 788462 h 1224491"/>
              <a:gd name="connsiteX17" fmla="*/ 591793 w 1054739"/>
              <a:gd name="connsiteY17" fmla="*/ 610662 h 1224491"/>
              <a:gd name="connsiteX18" fmla="*/ 410818 w 1054739"/>
              <a:gd name="connsiteY18" fmla="*/ 458262 h 1224491"/>
              <a:gd name="connsiteX19" fmla="*/ 4418 w 1054739"/>
              <a:gd name="connsiteY19" fmla="*/ 153462 h 1224491"/>
              <a:gd name="connsiteX20" fmla="*/ 191743 w 1054739"/>
              <a:gd name="connsiteY20" fmla="*/ 286812 h 1224491"/>
              <a:gd name="connsiteX21" fmla="*/ 140943 w 1054739"/>
              <a:gd name="connsiteY21" fmla="*/ 204262 h 1224491"/>
              <a:gd name="connsiteX22" fmla="*/ 115543 w 1054739"/>
              <a:gd name="connsiteY22" fmla="*/ 1062 h 122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54739" h="1224491">
                <a:moveTo>
                  <a:pt x="115543" y="1062"/>
                </a:moveTo>
                <a:cubicBezTo>
                  <a:pt x="126655" y="17466"/>
                  <a:pt x="165285" y="229662"/>
                  <a:pt x="207618" y="302687"/>
                </a:cubicBezTo>
                <a:cubicBezTo>
                  <a:pt x="249951" y="375712"/>
                  <a:pt x="351022" y="427041"/>
                  <a:pt x="369543" y="439212"/>
                </a:cubicBezTo>
                <a:cubicBezTo>
                  <a:pt x="388064" y="451383"/>
                  <a:pt x="280114" y="356662"/>
                  <a:pt x="318743" y="375712"/>
                </a:cubicBezTo>
                <a:cubicBezTo>
                  <a:pt x="357372" y="394762"/>
                  <a:pt x="560043" y="531816"/>
                  <a:pt x="601318" y="553512"/>
                </a:cubicBezTo>
                <a:cubicBezTo>
                  <a:pt x="642593" y="575208"/>
                  <a:pt x="549460" y="474137"/>
                  <a:pt x="566393" y="505887"/>
                </a:cubicBezTo>
                <a:cubicBezTo>
                  <a:pt x="583326" y="537637"/>
                  <a:pt x="682281" y="710145"/>
                  <a:pt x="702918" y="744012"/>
                </a:cubicBezTo>
                <a:cubicBezTo>
                  <a:pt x="723556" y="777879"/>
                  <a:pt x="691805" y="689508"/>
                  <a:pt x="690218" y="709087"/>
                </a:cubicBezTo>
                <a:cubicBezTo>
                  <a:pt x="688631" y="728666"/>
                  <a:pt x="635714" y="778408"/>
                  <a:pt x="693393" y="861487"/>
                </a:cubicBezTo>
                <a:cubicBezTo>
                  <a:pt x="751072" y="944566"/>
                  <a:pt x="986022" y="1156233"/>
                  <a:pt x="1036293" y="1207562"/>
                </a:cubicBezTo>
                <a:cubicBezTo>
                  <a:pt x="1086564" y="1258891"/>
                  <a:pt x="1020947" y="1177929"/>
                  <a:pt x="995018" y="1169462"/>
                </a:cubicBezTo>
                <a:cubicBezTo>
                  <a:pt x="969089" y="1160995"/>
                  <a:pt x="962210" y="1198566"/>
                  <a:pt x="880718" y="1156762"/>
                </a:cubicBezTo>
                <a:cubicBezTo>
                  <a:pt x="799226" y="1114958"/>
                  <a:pt x="495485" y="920754"/>
                  <a:pt x="506068" y="918637"/>
                </a:cubicBezTo>
                <a:cubicBezTo>
                  <a:pt x="516651" y="916520"/>
                  <a:pt x="902414" y="1138241"/>
                  <a:pt x="944218" y="1144062"/>
                </a:cubicBezTo>
                <a:cubicBezTo>
                  <a:pt x="986022" y="1149883"/>
                  <a:pt x="855318" y="1064158"/>
                  <a:pt x="756893" y="953562"/>
                </a:cubicBezTo>
                <a:cubicBezTo>
                  <a:pt x="658468" y="842966"/>
                  <a:pt x="368485" y="508004"/>
                  <a:pt x="353668" y="480487"/>
                </a:cubicBezTo>
                <a:cubicBezTo>
                  <a:pt x="338851" y="452970"/>
                  <a:pt x="628306" y="766766"/>
                  <a:pt x="667993" y="788462"/>
                </a:cubicBezTo>
                <a:cubicBezTo>
                  <a:pt x="707681" y="810158"/>
                  <a:pt x="634656" y="665695"/>
                  <a:pt x="591793" y="610662"/>
                </a:cubicBezTo>
                <a:cubicBezTo>
                  <a:pt x="548931" y="555629"/>
                  <a:pt x="508714" y="534462"/>
                  <a:pt x="410818" y="458262"/>
                </a:cubicBezTo>
                <a:cubicBezTo>
                  <a:pt x="312922" y="382062"/>
                  <a:pt x="40930" y="182037"/>
                  <a:pt x="4418" y="153462"/>
                </a:cubicBezTo>
                <a:cubicBezTo>
                  <a:pt x="-32094" y="124887"/>
                  <a:pt x="168989" y="278345"/>
                  <a:pt x="191743" y="286812"/>
                </a:cubicBezTo>
                <a:cubicBezTo>
                  <a:pt x="214497" y="295279"/>
                  <a:pt x="152585" y="245537"/>
                  <a:pt x="140943" y="204262"/>
                </a:cubicBezTo>
                <a:cubicBezTo>
                  <a:pt x="129301" y="162987"/>
                  <a:pt x="104431" y="-15342"/>
                  <a:pt x="115543" y="106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DC321E65-95A5-13D5-E478-E6D079851365}"/>
              </a:ext>
            </a:extLst>
          </p:cNvPr>
          <p:cNvSpPr/>
          <p:nvPr/>
        </p:nvSpPr>
        <p:spPr>
          <a:xfrm>
            <a:off x="2698748" y="5933448"/>
            <a:ext cx="247833" cy="758454"/>
          </a:xfrm>
          <a:custGeom>
            <a:avLst/>
            <a:gdLst>
              <a:gd name="connsiteX0" fmla="*/ 2 w 247833"/>
              <a:gd name="connsiteY0" fmla="*/ 627 h 758454"/>
              <a:gd name="connsiteX1" fmla="*/ 127002 w 247833"/>
              <a:gd name="connsiteY1" fmla="*/ 337177 h 758454"/>
              <a:gd name="connsiteX2" fmla="*/ 111127 w 247833"/>
              <a:gd name="connsiteY2" fmla="*/ 749927 h 758454"/>
              <a:gd name="connsiteX3" fmla="*/ 123827 w 247833"/>
              <a:gd name="connsiteY3" fmla="*/ 588002 h 758454"/>
              <a:gd name="connsiteX4" fmla="*/ 155577 w 247833"/>
              <a:gd name="connsiteY4" fmla="*/ 254627 h 758454"/>
              <a:gd name="connsiteX5" fmla="*/ 190502 w 247833"/>
              <a:gd name="connsiteY5" fmla="*/ 508627 h 758454"/>
              <a:gd name="connsiteX6" fmla="*/ 184152 w 247833"/>
              <a:gd name="connsiteY6" fmla="*/ 749927 h 758454"/>
              <a:gd name="connsiteX7" fmla="*/ 177802 w 247833"/>
              <a:gd name="connsiteY7" fmla="*/ 568952 h 758454"/>
              <a:gd name="connsiteX8" fmla="*/ 228602 w 247833"/>
              <a:gd name="connsiteY8" fmla="*/ 92702 h 758454"/>
              <a:gd name="connsiteX9" fmla="*/ 247652 w 247833"/>
              <a:gd name="connsiteY9" fmla="*/ 324477 h 758454"/>
              <a:gd name="connsiteX10" fmla="*/ 219077 w 247833"/>
              <a:gd name="connsiteY10" fmla="*/ 22852 h 758454"/>
              <a:gd name="connsiteX11" fmla="*/ 146052 w 247833"/>
              <a:gd name="connsiteY11" fmla="*/ 273677 h 758454"/>
              <a:gd name="connsiteX12" fmla="*/ 133352 w 247833"/>
              <a:gd name="connsiteY12" fmla="*/ 448302 h 758454"/>
              <a:gd name="connsiteX13" fmla="*/ 123827 w 247833"/>
              <a:gd name="connsiteY13" fmla="*/ 257802 h 758454"/>
              <a:gd name="connsiteX14" fmla="*/ 2 w 247833"/>
              <a:gd name="connsiteY14" fmla="*/ 627 h 7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833" h="758454">
                <a:moveTo>
                  <a:pt x="2" y="627"/>
                </a:moveTo>
                <a:cubicBezTo>
                  <a:pt x="531" y="13856"/>
                  <a:pt x="108481" y="212294"/>
                  <a:pt x="127002" y="337177"/>
                </a:cubicBezTo>
                <a:cubicBezTo>
                  <a:pt x="145523" y="462060"/>
                  <a:pt x="111656" y="708123"/>
                  <a:pt x="111127" y="749927"/>
                </a:cubicBezTo>
                <a:cubicBezTo>
                  <a:pt x="110598" y="791731"/>
                  <a:pt x="116419" y="670552"/>
                  <a:pt x="123827" y="588002"/>
                </a:cubicBezTo>
                <a:cubicBezTo>
                  <a:pt x="131235" y="505452"/>
                  <a:pt x="144465" y="267856"/>
                  <a:pt x="155577" y="254627"/>
                </a:cubicBezTo>
                <a:cubicBezTo>
                  <a:pt x="166689" y="241398"/>
                  <a:pt x="185740" y="426077"/>
                  <a:pt x="190502" y="508627"/>
                </a:cubicBezTo>
                <a:cubicBezTo>
                  <a:pt x="195264" y="591177"/>
                  <a:pt x="186269" y="739873"/>
                  <a:pt x="184152" y="749927"/>
                </a:cubicBezTo>
                <a:cubicBezTo>
                  <a:pt x="182035" y="759981"/>
                  <a:pt x="170394" y="678489"/>
                  <a:pt x="177802" y="568952"/>
                </a:cubicBezTo>
                <a:cubicBezTo>
                  <a:pt x="185210" y="459415"/>
                  <a:pt x="216960" y="133448"/>
                  <a:pt x="228602" y="92702"/>
                </a:cubicBezTo>
                <a:cubicBezTo>
                  <a:pt x="240244" y="51956"/>
                  <a:pt x="249239" y="336119"/>
                  <a:pt x="247652" y="324477"/>
                </a:cubicBezTo>
                <a:cubicBezTo>
                  <a:pt x="246065" y="312835"/>
                  <a:pt x="236010" y="31319"/>
                  <a:pt x="219077" y="22852"/>
                </a:cubicBezTo>
                <a:cubicBezTo>
                  <a:pt x="202144" y="14385"/>
                  <a:pt x="160340" y="202769"/>
                  <a:pt x="146052" y="273677"/>
                </a:cubicBezTo>
                <a:cubicBezTo>
                  <a:pt x="131765" y="344585"/>
                  <a:pt x="137056" y="450948"/>
                  <a:pt x="133352" y="448302"/>
                </a:cubicBezTo>
                <a:cubicBezTo>
                  <a:pt x="129648" y="445656"/>
                  <a:pt x="143935" y="328710"/>
                  <a:pt x="123827" y="257802"/>
                </a:cubicBezTo>
                <a:cubicBezTo>
                  <a:pt x="103719" y="186894"/>
                  <a:pt x="-527" y="-12602"/>
                  <a:pt x="2" y="62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DB60117C-1498-EAB0-BBB6-ABFA91BE9209}"/>
              </a:ext>
            </a:extLst>
          </p:cNvPr>
          <p:cNvSpPr/>
          <p:nvPr/>
        </p:nvSpPr>
        <p:spPr>
          <a:xfrm>
            <a:off x="-3342" y="1396490"/>
            <a:ext cx="371657" cy="26138"/>
          </a:xfrm>
          <a:custGeom>
            <a:avLst/>
            <a:gdLst>
              <a:gd name="connsiteX0" fmla="*/ 167 w 371657"/>
              <a:gd name="connsiteY0" fmla="*/ 25910 h 26138"/>
              <a:gd name="connsiteX1" fmla="*/ 222417 w 371657"/>
              <a:gd name="connsiteY1" fmla="*/ 13210 h 26138"/>
              <a:gd name="connsiteX2" fmla="*/ 174792 w 371657"/>
              <a:gd name="connsiteY2" fmla="*/ 16385 h 26138"/>
              <a:gd name="connsiteX3" fmla="*/ 282742 w 371657"/>
              <a:gd name="connsiteY3" fmla="*/ 3685 h 26138"/>
              <a:gd name="connsiteX4" fmla="*/ 371642 w 371657"/>
              <a:gd name="connsiteY4" fmla="*/ 3685 h 26138"/>
              <a:gd name="connsiteX5" fmla="*/ 289092 w 371657"/>
              <a:gd name="connsiteY5" fmla="*/ 6860 h 26138"/>
              <a:gd name="connsiteX6" fmla="*/ 187492 w 371657"/>
              <a:gd name="connsiteY6" fmla="*/ 510 h 26138"/>
              <a:gd name="connsiteX7" fmla="*/ 167 w 371657"/>
              <a:gd name="connsiteY7" fmla="*/ 25910 h 2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57" h="26138">
                <a:moveTo>
                  <a:pt x="167" y="25910"/>
                </a:moveTo>
                <a:cubicBezTo>
                  <a:pt x="5988" y="28027"/>
                  <a:pt x="193313" y="14797"/>
                  <a:pt x="222417" y="13210"/>
                </a:cubicBezTo>
                <a:cubicBezTo>
                  <a:pt x="251521" y="11623"/>
                  <a:pt x="164738" y="17972"/>
                  <a:pt x="174792" y="16385"/>
                </a:cubicBezTo>
                <a:cubicBezTo>
                  <a:pt x="184846" y="14798"/>
                  <a:pt x="249934" y="5802"/>
                  <a:pt x="282742" y="3685"/>
                </a:cubicBezTo>
                <a:cubicBezTo>
                  <a:pt x="315550" y="1568"/>
                  <a:pt x="370584" y="3156"/>
                  <a:pt x="371642" y="3685"/>
                </a:cubicBezTo>
                <a:cubicBezTo>
                  <a:pt x="372700" y="4214"/>
                  <a:pt x="319784" y="7389"/>
                  <a:pt x="289092" y="6860"/>
                </a:cubicBezTo>
                <a:cubicBezTo>
                  <a:pt x="258400" y="6331"/>
                  <a:pt x="233000" y="-2136"/>
                  <a:pt x="187492" y="510"/>
                </a:cubicBezTo>
                <a:cubicBezTo>
                  <a:pt x="141984" y="3156"/>
                  <a:pt x="-5654" y="23793"/>
                  <a:pt x="167" y="259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CCAD0898-AC5F-64E0-4E5C-51AA46F54D33}"/>
              </a:ext>
            </a:extLst>
          </p:cNvPr>
          <p:cNvSpPr/>
          <p:nvPr/>
        </p:nvSpPr>
        <p:spPr>
          <a:xfrm>
            <a:off x="9144" y="1674493"/>
            <a:ext cx="552726" cy="40007"/>
          </a:xfrm>
          <a:custGeom>
            <a:avLst/>
            <a:gdLst>
              <a:gd name="connsiteX0" fmla="*/ 3556 w 552726"/>
              <a:gd name="connsiteY0" fmla="*/ 40007 h 40007"/>
              <a:gd name="connsiteX1" fmla="*/ 298831 w 552726"/>
              <a:gd name="connsiteY1" fmla="*/ 20957 h 40007"/>
              <a:gd name="connsiteX2" fmla="*/ 267081 w 552726"/>
              <a:gd name="connsiteY2" fmla="*/ 8257 h 40007"/>
              <a:gd name="connsiteX3" fmla="*/ 400431 w 552726"/>
              <a:gd name="connsiteY3" fmla="*/ 1907 h 40007"/>
              <a:gd name="connsiteX4" fmla="*/ 546481 w 552726"/>
              <a:gd name="connsiteY4" fmla="*/ 1907 h 40007"/>
              <a:gd name="connsiteX5" fmla="*/ 521081 w 552726"/>
              <a:gd name="connsiteY5" fmla="*/ 24132 h 40007"/>
              <a:gd name="connsiteX6" fmla="*/ 476631 w 552726"/>
              <a:gd name="connsiteY6" fmla="*/ 20957 h 40007"/>
              <a:gd name="connsiteX7" fmla="*/ 352806 w 552726"/>
              <a:gd name="connsiteY7" fmla="*/ 5082 h 40007"/>
              <a:gd name="connsiteX8" fmla="*/ 149606 w 552726"/>
              <a:gd name="connsiteY8" fmla="*/ 11432 h 40007"/>
              <a:gd name="connsiteX9" fmla="*/ 3556 w 552726"/>
              <a:gd name="connsiteY9" fmla="*/ 40007 h 4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726" h="40007">
                <a:moveTo>
                  <a:pt x="3556" y="40007"/>
                </a:moveTo>
                <a:lnTo>
                  <a:pt x="298831" y="20957"/>
                </a:lnTo>
                <a:cubicBezTo>
                  <a:pt x="342752" y="15665"/>
                  <a:pt x="250148" y="11432"/>
                  <a:pt x="267081" y="8257"/>
                </a:cubicBezTo>
                <a:cubicBezTo>
                  <a:pt x="284014" y="5082"/>
                  <a:pt x="353864" y="2965"/>
                  <a:pt x="400431" y="1907"/>
                </a:cubicBezTo>
                <a:cubicBezTo>
                  <a:pt x="446998" y="849"/>
                  <a:pt x="526373" y="-1797"/>
                  <a:pt x="546481" y="1907"/>
                </a:cubicBezTo>
                <a:cubicBezTo>
                  <a:pt x="566589" y="5611"/>
                  <a:pt x="532723" y="20957"/>
                  <a:pt x="521081" y="24132"/>
                </a:cubicBezTo>
                <a:cubicBezTo>
                  <a:pt x="509439" y="27307"/>
                  <a:pt x="504677" y="24132"/>
                  <a:pt x="476631" y="20957"/>
                </a:cubicBezTo>
                <a:cubicBezTo>
                  <a:pt x="448585" y="17782"/>
                  <a:pt x="407310" y="6669"/>
                  <a:pt x="352806" y="5082"/>
                </a:cubicBezTo>
                <a:cubicBezTo>
                  <a:pt x="298302" y="3495"/>
                  <a:pt x="208873" y="5611"/>
                  <a:pt x="149606" y="11432"/>
                </a:cubicBezTo>
                <a:cubicBezTo>
                  <a:pt x="90339" y="17253"/>
                  <a:pt x="-21315" y="38419"/>
                  <a:pt x="3556" y="400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F6AE0FF8-2854-CAC9-F98F-10AC944DC9BE}"/>
              </a:ext>
            </a:extLst>
          </p:cNvPr>
          <p:cNvSpPr/>
          <p:nvPr/>
        </p:nvSpPr>
        <p:spPr>
          <a:xfrm>
            <a:off x="50551" y="1439354"/>
            <a:ext cx="146495" cy="234285"/>
          </a:xfrm>
          <a:custGeom>
            <a:avLst/>
            <a:gdLst>
              <a:gd name="connsiteX0" fmla="*/ 249 w 146495"/>
              <a:gd name="connsiteY0" fmla="*/ 2096 h 234285"/>
              <a:gd name="connsiteX1" fmla="*/ 143124 w 146495"/>
              <a:gd name="connsiteY1" fmla="*/ 11621 h 234285"/>
              <a:gd name="connsiteX2" fmla="*/ 105024 w 146495"/>
              <a:gd name="connsiteY2" fmla="*/ 59246 h 234285"/>
              <a:gd name="connsiteX3" fmla="*/ 146299 w 146495"/>
              <a:gd name="connsiteY3" fmla="*/ 81471 h 234285"/>
              <a:gd name="connsiteX4" fmla="*/ 111374 w 146495"/>
              <a:gd name="connsiteY4" fmla="*/ 129096 h 234285"/>
              <a:gd name="connsiteX5" fmla="*/ 120899 w 146495"/>
              <a:gd name="connsiteY5" fmla="*/ 233871 h 234285"/>
              <a:gd name="connsiteX6" fmla="*/ 108199 w 146495"/>
              <a:gd name="connsiteY6" fmla="*/ 160846 h 234285"/>
              <a:gd name="connsiteX7" fmla="*/ 108199 w 146495"/>
              <a:gd name="connsiteY7" fmla="*/ 43371 h 234285"/>
              <a:gd name="connsiteX8" fmla="*/ 249 w 146495"/>
              <a:gd name="connsiteY8" fmla="*/ 2096 h 23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495" h="234285">
                <a:moveTo>
                  <a:pt x="249" y="2096"/>
                </a:moveTo>
                <a:cubicBezTo>
                  <a:pt x="6070" y="-3196"/>
                  <a:pt x="125662" y="2096"/>
                  <a:pt x="143124" y="11621"/>
                </a:cubicBezTo>
                <a:cubicBezTo>
                  <a:pt x="160587" y="21146"/>
                  <a:pt x="104495" y="47604"/>
                  <a:pt x="105024" y="59246"/>
                </a:cubicBezTo>
                <a:cubicBezTo>
                  <a:pt x="105553" y="70888"/>
                  <a:pt x="145241" y="69829"/>
                  <a:pt x="146299" y="81471"/>
                </a:cubicBezTo>
                <a:cubicBezTo>
                  <a:pt x="147357" y="93113"/>
                  <a:pt x="115607" y="103696"/>
                  <a:pt x="111374" y="129096"/>
                </a:cubicBezTo>
                <a:cubicBezTo>
                  <a:pt x="107141" y="154496"/>
                  <a:pt x="121428" y="228579"/>
                  <a:pt x="120899" y="233871"/>
                </a:cubicBezTo>
                <a:cubicBezTo>
                  <a:pt x="120370" y="239163"/>
                  <a:pt x="110316" y="192596"/>
                  <a:pt x="108199" y="160846"/>
                </a:cubicBezTo>
                <a:cubicBezTo>
                  <a:pt x="106082" y="129096"/>
                  <a:pt x="124074" y="70888"/>
                  <a:pt x="108199" y="43371"/>
                </a:cubicBezTo>
                <a:cubicBezTo>
                  <a:pt x="92324" y="15854"/>
                  <a:pt x="-5572" y="7388"/>
                  <a:pt x="249" y="20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 494">
            <a:extLst>
              <a:ext uri="{FF2B5EF4-FFF2-40B4-BE49-F238E27FC236}">
                <a16:creationId xmlns:a16="http://schemas.microsoft.com/office/drawing/2014/main" id="{DF13FD7B-D8BF-910B-5EF6-78ED26081F93}"/>
              </a:ext>
            </a:extLst>
          </p:cNvPr>
          <p:cNvSpPr/>
          <p:nvPr/>
        </p:nvSpPr>
        <p:spPr>
          <a:xfrm>
            <a:off x="25312" y="1546225"/>
            <a:ext cx="150827" cy="161964"/>
          </a:xfrm>
          <a:custGeom>
            <a:avLst/>
            <a:gdLst>
              <a:gd name="connsiteX0" fmla="*/ 88 w 150827"/>
              <a:gd name="connsiteY0" fmla="*/ 0 h 161964"/>
              <a:gd name="connsiteX1" fmla="*/ 95338 w 150827"/>
              <a:gd name="connsiteY1" fmla="*/ 95250 h 161964"/>
              <a:gd name="connsiteX2" fmla="*/ 92163 w 150827"/>
              <a:gd name="connsiteY2" fmla="*/ 120650 h 161964"/>
              <a:gd name="connsiteX3" fmla="*/ 22313 w 150827"/>
              <a:gd name="connsiteY3" fmla="*/ 85725 h 161964"/>
              <a:gd name="connsiteX4" fmla="*/ 146138 w 150827"/>
              <a:gd name="connsiteY4" fmla="*/ 161925 h 161964"/>
              <a:gd name="connsiteX5" fmla="*/ 114388 w 150827"/>
              <a:gd name="connsiteY5" fmla="*/ 95250 h 161964"/>
              <a:gd name="connsiteX6" fmla="*/ 88 w 150827"/>
              <a:gd name="connsiteY6" fmla="*/ 0 h 16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827" h="161964">
                <a:moveTo>
                  <a:pt x="88" y="0"/>
                </a:moveTo>
                <a:cubicBezTo>
                  <a:pt x="-3087" y="0"/>
                  <a:pt x="79992" y="75142"/>
                  <a:pt x="95338" y="95250"/>
                </a:cubicBezTo>
                <a:cubicBezTo>
                  <a:pt x="110684" y="115358"/>
                  <a:pt x="104334" y="122237"/>
                  <a:pt x="92163" y="120650"/>
                </a:cubicBezTo>
                <a:cubicBezTo>
                  <a:pt x="79992" y="119063"/>
                  <a:pt x="13317" y="78846"/>
                  <a:pt x="22313" y="85725"/>
                </a:cubicBezTo>
                <a:cubicBezTo>
                  <a:pt x="31309" y="92604"/>
                  <a:pt x="130792" y="160338"/>
                  <a:pt x="146138" y="161925"/>
                </a:cubicBezTo>
                <a:cubicBezTo>
                  <a:pt x="161484" y="163513"/>
                  <a:pt x="136084" y="116946"/>
                  <a:pt x="114388" y="95250"/>
                </a:cubicBezTo>
                <a:cubicBezTo>
                  <a:pt x="92692" y="73554"/>
                  <a:pt x="3263" y="0"/>
                  <a:pt x="8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 495">
            <a:extLst>
              <a:ext uri="{FF2B5EF4-FFF2-40B4-BE49-F238E27FC236}">
                <a16:creationId xmlns:a16="http://schemas.microsoft.com/office/drawing/2014/main" id="{2DB559C9-4757-C9D4-838C-68722D8ACFE0}"/>
              </a:ext>
            </a:extLst>
          </p:cNvPr>
          <p:cNvSpPr/>
          <p:nvPr/>
        </p:nvSpPr>
        <p:spPr>
          <a:xfrm>
            <a:off x="206283" y="1409685"/>
            <a:ext cx="233230" cy="141558"/>
          </a:xfrm>
          <a:custGeom>
            <a:avLst/>
            <a:gdLst>
              <a:gd name="connsiteX0" fmla="*/ 111217 w 233230"/>
              <a:gd name="connsiteY0" fmla="*/ 15 h 141558"/>
              <a:gd name="connsiteX1" fmla="*/ 231867 w 233230"/>
              <a:gd name="connsiteY1" fmla="*/ 139715 h 141558"/>
              <a:gd name="connsiteX2" fmla="*/ 165192 w 233230"/>
              <a:gd name="connsiteY2" fmla="*/ 79390 h 141558"/>
              <a:gd name="connsiteX3" fmla="*/ 92 w 233230"/>
              <a:gd name="connsiteY3" fmla="*/ 69865 h 141558"/>
              <a:gd name="connsiteX4" fmla="*/ 142967 w 233230"/>
              <a:gd name="connsiteY4" fmla="*/ 88915 h 141558"/>
              <a:gd name="connsiteX5" fmla="*/ 225517 w 233230"/>
              <a:gd name="connsiteY5" fmla="*/ 130190 h 141558"/>
              <a:gd name="connsiteX6" fmla="*/ 111217 w 233230"/>
              <a:gd name="connsiteY6" fmla="*/ 15 h 14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230" h="141558">
                <a:moveTo>
                  <a:pt x="111217" y="15"/>
                </a:moveTo>
                <a:cubicBezTo>
                  <a:pt x="112275" y="1603"/>
                  <a:pt x="222871" y="126486"/>
                  <a:pt x="231867" y="139715"/>
                </a:cubicBezTo>
                <a:cubicBezTo>
                  <a:pt x="240863" y="152944"/>
                  <a:pt x="203821" y="91032"/>
                  <a:pt x="165192" y="79390"/>
                </a:cubicBezTo>
                <a:cubicBezTo>
                  <a:pt x="126563" y="67748"/>
                  <a:pt x="3796" y="68278"/>
                  <a:pt x="92" y="69865"/>
                </a:cubicBezTo>
                <a:cubicBezTo>
                  <a:pt x="-3612" y="71452"/>
                  <a:pt x="105396" y="78861"/>
                  <a:pt x="142967" y="88915"/>
                </a:cubicBezTo>
                <a:cubicBezTo>
                  <a:pt x="180538" y="98969"/>
                  <a:pt x="226046" y="139715"/>
                  <a:pt x="225517" y="130190"/>
                </a:cubicBezTo>
                <a:cubicBezTo>
                  <a:pt x="224988" y="120665"/>
                  <a:pt x="110159" y="-1573"/>
                  <a:pt x="111217" y="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 496">
            <a:extLst>
              <a:ext uri="{FF2B5EF4-FFF2-40B4-BE49-F238E27FC236}">
                <a16:creationId xmlns:a16="http://schemas.microsoft.com/office/drawing/2014/main" id="{43FA8607-F2A2-1075-739A-D418C8941EE0}"/>
              </a:ext>
            </a:extLst>
          </p:cNvPr>
          <p:cNvSpPr/>
          <p:nvPr/>
        </p:nvSpPr>
        <p:spPr>
          <a:xfrm>
            <a:off x="1143300" y="1177875"/>
            <a:ext cx="1597081" cy="130332"/>
          </a:xfrm>
          <a:custGeom>
            <a:avLst/>
            <a:gdLst>
              <a:gd name="connsiteX0" fmla="*/ 6050 w 1597081"/>
              <a:gd name="connsiteY0" fmla="*/ 130225 h 130332"/>
              <a:gd name="connsiteX1" fmla="*/ 1079200 w 1597081"/>
              <a:gd name="connsiteY1" fmla="*/ 57200 h 130332"/>
              <a:gd name="connsiteX2" fmla="*/ 983950 w 1597081"/>
              <a:gd name="connsiteY2" fmla="*/ 44500 h 130332"/>
              <a:gd name="connsiteX3" fmla="*/ 1596725 w 1597081"/>
              <a:gd name="connsiteY3" fmla="*/ 50 h 130332"/>
              <a:gd name="connsiteX4" fmla="*/ 1066500 w 1597081"/>
              <a:gd name="connsiteY4" fmla="*/ 54025 h 130332"/>
              <a:gd name="connsiteX5" fmla="*/ 660100 w 1597081"/>
              <a:gd name="connsiteY5" fmla="*/ 73075 h 130332"/>
              <a:gd name="connsiteX6" fmla="*/ 6050 w 1597081"/>
              <a:gd name="connsiteY6" fmla="*/ 130225 h 1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7081" h="130332">
                <a:moveTo>
                  <a:pt x="6050" y="130225"/>
                </a:moveTo>
                <a:cubicBezTo>
                  <a:pt x="75900" y="127579"/>
                  <a:pt x="916217" y="71487"/>
                  <a:pt x="1079200" y="57200"/>
                </a:cubicBezTo>
                <a:cubicBezTo>
                  <a:pt x="1242183" y="42913"/>
                  <a:pt x="897696" y="54025"/>
                  <a:pt x="983950" y="44500"/>
                </a:cubicBezTo>
                <a:cubicBezTo>
                  <a:pt x="1070204" y="34975"/>
                  <a:pt x="1582967" y="-1537"/>
                  <a:pt x="1596725" y="50"/>
                </a:cubicBezTo>
                <a:cubicBezTo>
                  <a:pt x="1610483" y="1637"/>
                  <a:pt x="1222604" y="41854"/>
                  <a:pt x="1066500" y="54025"/>
                </a:cubicBezTo>
                <a:cubicBezTo>
                  <a:pt x="910396" y="66196"/>
                  <a:pt x="829433" y="60375"/>
                  <a:pt x="660100" y="73075"/>
                </a:cubicBezTo>
                <a:cubicBezTo>
                  <a:pt x="490767" y="85775"/>
                  <a:pt x="-63800" y="132871"/>
                  <a:pt x="6050" y="1302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14DF19F0-31FF-B295-8D7E-01AD33B458CA}"/>
              </a:ext>
            </a:extLst>
          </p:cNvPr>
          <p:cNvSpPr/>
          <p:nvPr/>
        </p:nvSpPr>
        <p:spPr>
          <a:xfrm>
            <a:off x="1261698" y="1422096"/>
            <a:ext cx="1951048" cy="150078"/>
          </a:xfrm>
          <a:custGeom>
            <a:avLst/>
            <a:gdLst>
              <a:gd name="connsiteX0" fmla="*/ 30527 w 1951048"/>
              <a:gd name="connsiteY0" fmla="*/ 149529 h 150078"/>
              <a:gd name="connsiteX1" fmla="*/ 1402127 w 1951048"/>
              <a:gd name="connsiteY1" fmla="*/ 35229 h 150078"/>
              <a:gd name="connsiteX2" fmla="*/ 932227 w 1951048"/>
              <a:gd name="connsiteY2" fmla="*/ 57454 h 150078"/>
              <a:gd name="connsiteX3" fmla="*/ 1938702 w 1951048"/>
              <a:gd name="connsiteY3" fmla="*/ 304 h 150078"/>
              <a:gd name="connsiteX4" fmla="*/ 1456102 w 1951048"/>
              <a:gd name="connsiteY4" fmla="*/ 35229 h 150078"/>
              <a:gd name="connsiteX5" fmla="*/ 910002 w 1951048"/>
              <a:gd name="connsiteY5" fmla="*/ 44754 h 150078"/>
              <a:gd name="connsiteX6" fmla="*/ 621077 w 1951048"/>
              <a:gd name="connsiteY6" fmla="*/ 54279 h 150078"/>
              <a:gd name="connsiteX7" fmla="*/ 884602 w 1951048"/>
              <a:gd name="connsiteY7" fmla="*/ 105079 h 150078"/>
              <a:gd name="connsiteX8" fmla="*/ 484552 w 1951048"/>
              <a:gd name="connsiteY8" fmla="*/ 79679 h 150078"/>
              <a:gd name="connsiteX9" fmla="*/ 30527 w 1951048"/>
              <a:gd name="connsiteY9" fmla="*/ 149529 h 1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048" h="150078">
                <a:moveTo>
                  <a:pt x="30527" y="149529"/>
                </a:moveTo>
                <a:cubicBezTo>
                  <a:pt x="183456" y="142121"/>
                  <a:pt x="1251844" y="50575"/>
                  <a:pt x="1402127" y="35229"/>
                </a:cubicBezTo>
                <a:cubicBezTo>
                  <a:pt x="1552410" y="19883"/>
                  <a:pt x="932227" y="57454"/>
                  <a:pt x="932227" y="57454"/>
                </a:cubicBezTo>
                <a:lnTo>
                  <a:pt x="1938702" y="304"/>
                </a:lnTo>
                <a:cubicBezTo>
                  <a:pt x="2026014" y="-3400"/>
                  <a:pt x="1627552" y="27821"/>
                  <a:pt x="1456102" y="35229"/>
                </a:cubicBezTo>
                <a:cubicBezTo>
                  <a:pt x="1284652" y="42637"/>
                  <a:pt x="1049173" y="41579"/>
                  <a:pt x="910002" y="44754"/>
                </a:cubicBezTo>
                <a:cubicBezTo>
                  <a:pt x="770831" y="47929"/>
                  <a:pt x="625310" y="44225"/>
                  <a:pt x="621077" y="54279"/>
                </a:cubicBezTo>
                <a:cubicBezTo>
                  <a:pt x="616844" y="64333"/>
                  <a:pt x="907356" y="100846"/>
                  <a:pt x="884602" y="105079"/>
                </a:cubicBezTo>
                <a:cubicBezTo>
                  <a:pt x="861848" y="109312"/>
                  <a:pt x="627427" y="72271"/>
                  <a:pt x="484552" y="79679"/>
                </a:cubicBezTo>
                <a:cubicBezTo>
                  <a:pt x="341677" y="87087"/>
                  <a:pt x="-122402" y="156937"/>
                  <a:pt x="30527" y="1495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291FBD80-1B6F-3180-8AF6-BE7DB0772252}"/>
              </a:ext>
            </a:extLst>
          </p:cNvPr>
          <p:cNvSpPr/>
          <p:nvPr/>
        </p:nvSpPr>
        <p:spPr>
          <a:xfrm>
            <a:off x="1210157" y="1249642"/>
            <a:ext cx="1512858" cy="188835"/>
          </a:xfrm>
          <a:custGeom>
            <a:avLst/>
            <a:gdLst>
              <a:gd name="connsiteX0" fmla="*/ 43968 w 1512858"/>
              <a:gd name="connsiteY0" fmla="*/ 128308 h 188835"/>
              <a:gd name="connsiteX1" fmla="*/ 932968 w 1512858"/>
              <a:gd name="connsiteY1" fmla="*/ 36233 h 188835"/>
              <a:gd name="connsiteX2" fmla="*/ 863118 w 1512858"/>
              <a:gd name="connsiteY2" fmla="*/ 55283 h 188835"/>
              <a:gd name="connsiteX3" fmla="*/ 917093 w 1512858"/>
              <a:gd name="connsiteY3" fmla="*/ 121958 h 188835"/>
              <a:gd name="connsiteX4" fmla="*/ 847243 w 1512858"/>
              <a:gd name="connsiteY4" fmla="*/ 188633 h 188835"/>
              <a:gd name="connsiteX5" fmla="*/ 939318 w 1512858"/>
              <a:gd name="connsiteY5" fmla="*/ 99733 h 188835"/>
              <a:gd name="connsiteX6" fmla="*/ 812318 w 1512858"/>
              <a:gd name="connsiteY6" fmla="*/ 64808 h 188835"/>
              <a:gd name="connsiteX7" fmla="*/ 1507643 w 1512858"/>
              <a:gd name="connsiteY7" fmla="*/ 1308 h 188835"/>
              <a:gd name="connsiteX8" fmla="*/ 1148868 w 1512858"/>
              <a:gd name="connsiteY8" fmla="*/ 20358 h 188835"/>
              <a:gd name="connsiteX9" fmla="*/ 634518 w 1512858"/>
              <a:gd name="connsiteY9" fmla="*/ 45758 h 188835"/>
              <a:gd name="connsiteX10" fmla="*/ 783743 w 1512858"/>
              <a:gd name="connsiteY10" fmla="*/ 67983 h 188835"/>
              <a:gd name="connsiteX11" fmla="*/ 202718 w 1512858"/>
              <a:gd name="connsiteY11" fmla="*/ 90208 h 188835"/>
              <a:gd name="connsiteX12" fmla="*/ 43968 w 1512858"/>
              <a:gd name="connsiteY12" fmla="*/ 128308 h 18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2858" h="188835">
                <a:moveTo>
                  <a:pt x="43968" y="128308"/>
                </a:moveTo>
                <a:cubicBezTo>
                  <a:pt x="165676" y="119312"/>
                  <a:pt x="796443" y="48404"/>
                  <a:pt x="932968" y="36233"/>
                </a:cubicBezTo>
                <a:cubicBezTo>
                  <a:pt x="1069493" y="24062"/>
                  <a:pt x="865764" y="40996"/>
                  <a:pt x="863118" y="55283"/>
                </a:cubicBezTo>
                <a:cubicBezTo>
                  <a:pt x="860472" y="69570"/>
                  <a:pt x="919739" y="99733"/>
                  <a:pt x="917093" y="121958"/>
                </a:cubicBezTo>
                <a:cubicBezTo>
                  <a:pt x="914447" y="144183"/>
                  <a:pt x="843539" y="192337"/>
                  <a:pt x="847243" y="188633"/>
                </a:cubicBezTo>
                <a:cubicBezTo>
                  <a:pt x="850947" y="184929"/>
                  <a:pt x="945139" y="120370"/>
                  <a:pt x="939318" y="99733"/>
                </a:cubicBezTo>
                <a:cubicBezTo>
                  <a:pt x="933497" y="79096"/>
                  <a:pt x="717597" y="81212"/>
                  <a:pt x="812318" y="64808"/>
                </a:cubicBezTo>
                <a:cubicBezTo>
                  <a:pt x="907039" y="48404"/>
                  <a:pt x="1451551" y="8716"/>
                  <a:pt x="1507643" y="1308"/>
                </a:cubicBezTo>
                <a:cubicBezTo>
                  <a:pt x="1563735" y="-6100"/>
                  <a:pt x="1148868" y="20358"/>
                  <a:pt x="1148868" y="20358"/>
                </a:cubicBezTo>
                <a:cubicBezTo>
                  <a:pt x="1003347" y="27766"/>
                  <a:pt x="695372" y="37820"/>
                  <a:pt x="634518" y="45758"/>
                </a:cubicBezTo>
                <a:cubicBezTo>
                  <a:pt x="573664" y="53696"/>
                  <a:pt x="855710" y="60575"/>
                  <a:pt x="783743" y="67983"/>
                </a:cubicBezTo>
                <a:cubicBezTo>
                  <a:pt x="711776" y="75391"/>
                  <a:pt x="326543" y="85975"/>
                  <a:pt x="202718" y="90208"/>
                </a:cubicBezTo>
                <a:cubicBezTo>
                  <a:pt x="78893" y="94441"/>
                  <a:pt x="-77740" y="137304"/>
                  <a:pt x="43968" y="1283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 499">
            <a:extLst>
              <a:ext uri="{FF2B5EF4-FFF2-40B4-BE49-F238E27FC236}">
                <a16:creationId xmlns:a16="http://schemas.microsoft.com/office/drawing/2014/main" id="{9FDD2D94-D3C1-87D4-C8A8-348FD0153F60}"/>
              </a:ext>
            </a:extLst>
          </p:cNvPr>
          <p:cNvSpPr/>
          <p:nvPr/>
        </p:nvSpPr>
        <p:spPr>
          <a:xfrm>
            <a:off x="2374877" y="1170647"/>
            <a:ext cx="791442" cy="52443"/>
          </a:xfrm>
          <a:custGeom>
            <a:avLst/>
            <a:gdLst>
              <a:gd name="connsiteX0" fmla="*/ 3198 w 791442"/>
              <a:gd name="connsiteY0" fmla="*/ 48553 h 52443"/>
              <a:gd name="connsiteX1" fmla="*/ 765198 w 791442"/>
              <a:gd name="connsiteY1" fmla="*/ 48553 h 52443"/>
              <a:gd name="connsiteX2" fmla="*/ 523898 w 791442"/>
              <a:gd name="connsiteY2" fmla="*/ 29503 h 52443"/>
              <a:gd name="connsiteX3" fmla="*/ 781073 w 791442"/>
              <a:gd name="connsiteY3" fmla="*/ 928 h 52443"/>
              <a:gd name="connsiteX4" fmla="*/ 714398 w 791442"/>
              <a:gd name="connsiteY4" fmla="*/ 7278 h 52443"/>
              <a:gd name="connsiteX5" fmla="*/ 469923 w 791442"/>
              <a:gd name="connsiteY5" fmla="*/ 10453 h 52443"/>
              <a:gd name="connsiteX6" fmla="*/ 393723 w 791442"/>
              <a:gd name="connsiteY6" fmla="*/ 7278 h 52443"/>
              <a:gd name="connsiteX7" fmla="*/ 488973 w 791442"/>
              <a:gd name="connsiteY7" fmla="*/ 7278 h 52443"/>
              <a:gd name="connsiteX8" fmla="*/ 3198 w 791442"/>
              <a:gd name="connsiteY8" fmla="*/ 48553 h 5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442" h="52443">
                <a:moveTo>
                  <a:pt x="3198" y="48553"/>
                </a:moveTo>
                <a:cubicBezTo>
                  <a:pt x="49236" y="55432"/>
                  <a:pt x="678415" y="51728"/>
                  <a:pt x="765198" y="48553"/>
                </a:cubicBezTo>
                <a:cubicBezTo>
                  <a:pt x="851981" y="45378"/>
                  <a:pt x="521252" y="37440"/>
                  <a:pt x="523898" y="29503"/>
                </a:cubicBezTo>
                <a:cubicBezTo>
                  <a:pt x="526544" y="21566"/>
                  <a:pt x="749323" y="4632"/>
                  <a:pt x="781073" y="928"/>
                </a:cubicBezTo>
                <a:cubicBezTo>
                  <a:pt x="812823" y="-2776"/>
                  <a:pt x="766256" y="5690"/>
                  <a:pt x="714398" y="7278"/>
                </a:cubicBezTo>
                <a:cubicBezTo>
                  <a:pt x="662540" y="8865"/>
                  <a:pt x="523369" y="10453"/>
                  <a:pt x="469923" y="10453"/>
                </a:cubicBezTo>
                <a:cubicBezTo>
                  <a:pt x="416477" y="10453"/>
                  <a:pt x="390548" y="7807"/>
                  <a:pt x="393723" y="7278"/>
                </a:cubicBezTo>
                <a:cubicBezTo>
                  <a:pt x="396898" y="6749"/>
                  <a:pt x="555648" y="-2776"/>
                  <a:pt x="488973" y="7278"/>
                </a:cubicBezTo>
                <a:cubicBezTo>
                  <a:pt x="422298" y="17332"/>
                  <a:pt x="-42840" y="41674"/>
                  <a:pt x="3198" y="485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 500">
            <a:extLst>
              <a:ext uri="{FF2B5EF4-FFF2-40B4-BE49-F238E27FC236}">
                <a16:creationId xmlns:a16="http://schemas.microsoft.com/office/drawing/2014/main" id="{4E4753F8-01EF-38FF-F4B2-FCCD5256B678}"/>
              </a:ext>
            </a:extLst>
          </p:cNvPr>
          <p:cNvSpPr/>
          <p:nvPr/>
        </p:nvSpPr>
        <p:spPr>
          <a:xfrm>
            <a:off x="3120825" y="1167742"/>
            <a:ext cx="78957" cy="242701"/>
          </a:xfrm>
          <a:custGeom>
            <a:avLst/>
            <a:gdLst>
              <a:gd name="connsiteX0" fmla="*/ 200 w 78957"/>
              <a:gd name="connsiteY0" fmla="*/ 658 h 242701"/>
              <a:gd name="connsiteX1" fmla="*/ 54175 w 78957"/>
              <a:gd name="connsiteY1" fmla="*/ 70508 h 242701"/>
              <a:gd name="connsiteX2" fmla="*/ 54175 w 78957"/>
              <a:gd name="connsiteY2" fmla="*/ 168933 h 242701"/>
              <a:gd name="connsiteX3" fmla="*/ 66875 w 78957"/>
              <a:gd name="connsiteY3" fmla="*/ 111783 h 242701"/>
              <a:gd name="connsiteX4" fmla="*/ 16075 w 78957"/>
              <a:gd name="connsiteY4" fmla="*/ 241958 h 242701"/>
              <a:gd name="connsiteX5" fmla="*/ 63700 w 78957"/>
              <a:gd name="connsiteY5" fmla="*/ 162583 h 242701"/>
              <a:gd name="connsiteX6" fmla="*/ 76400 w 78957"/>
              <a:gd name="connsiteY6" fmla="*/ 111783 h 242701"/>
              <a:gd name="connsiteX7" fmla="*/ 200 w 78957"/>
              <a:gd name="connsiteY7" fmla="*/ 658 h 24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57" h="242701">
                <a:moveTo>
                  <a:pt x="200" y="658"/>
                </a:moveTo>
                <a:cubicBezTo>
                  <a:pt x="-3504" y="-6221"/>
                  <a:pt x="45179" y="42462"/>
                  <a:pt x="54175" y="70508"/>
                </a:cubicBezTo>
                <a:cubicBezTo>
                  <a:pt x="63171" y="98554"/>
                  <a:pt x="52058" y="162054"/>
                  <a:pt x="54175" y="168933"/>
                </a:cubicBezTo>
                <a:cubicBezTo>
                  <a:pt x="56292" y="175812"/>
                  <a:pt x="73225" y="99612"/>
                  <a:pt x="66875" y="111783"/>
                </a:cubicBezTo>
                <a:cubicBezTo>
                  <a:pt x="60525" y="123954"/>
                  <a:pt x="16604" y="233491"/>
                  <a:pt x="16075" y="241958"/>
                </a:cubicBezTo>
                <a:cubicBezTo>
                  <a:pt x="15546" y="250425"/>
                  <a:pt x="53646" y="184279"/>
                  <a:pt x="63700" y="162583"/>
                </a:cubicBezTo>
                <a:cubicBezTo>
                  <a:pt x="73754" y="140887"/>
                  <a:pt x="83808" y="137183"/>
                  <a:pt x="76400" y="111783"/>
                </a:cubicBezTo>
                <a:cubicBezTo>
                  <a:pt x="68992" y="86383"/>
                  <a:pt x="3904" y="7537"/>
                  <a:pt x="200" y="6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 501">
            <a:extLst>
              <a:ext uri="{FF2B5EF4-FFF2-40B4-BE49-F238E27FC236}">
                <a16:creationId xmlns:a16="http://schemas.microsoft.com/office/drawing/2014/main" id="{E9CC6061-5B9F-840B-0EFD-D283464C7F53}"/>
              </a:ext>
            </a:extLst>
          </p:cNvPr>
          <p:cNvSpPr/>
          <p:nvPr/>
        </p:nvSpPr>
        <p:spPr>
          <a:xfrm>
            <a:off x="3193372" y="1136599"/>
            <a:ext cx="227263" cy="295566"/>
          </a:xfrm>
          <a:custGeom>
            <a:avLst/>
            <a:gdLst>
              <a:gd name="connsiteX0" fmla="*/ 19728 w 227263"/>
              <a:gd name="connsiteY0" fmla="*/ 51 h 295566"/>
              <a:gd name="connsiteX1" fmla="*/ 61003 w 227263"/>
              <a:gd name="connsiteY1" fmla="*/ 123876 h 295566"/>
              <a:gd name="connsiteX2" fmla="*/ 32428 w 227263"/>
              <a:gd name="connsiteY2" fmla="*/ 231826 h 295566"/>
              <a:gd name="connsiteX3" fmla="*/ 86403 w 227263"/>
              <a:gd name="connsiteY3" fmla="*/ 235001 h 295566"/>
              <a:gd name="connsiteX4" fmla="*/ 226103 w 227263"/>
              <a:gd name="connsiteY4" fmla="*/ 228651 h 295566"/>
              <a:gd name="connsiteX5" fmla="*/ 678 w 227263"/>
              <a:gd name="connsiteY5" fmla="*/ 295326 h 295566"/>
              <a:gd name="connsiteX6" fmla="*/ 153078 w 227263"/>
              <a:gd name="connsiteY6" fmla="*/ 250876 h 295566"/>
              <a:gd name="connsiteX7" fmla="*/ 54653 w 227263"/>
              <a:gd name="connsiteY7" fmla="*/ 247701 h 295566"/>
              <a:gd name="connsiteX8" fmla="*/ 114978 w 227263"/>
              <a:gd name="connsiteY8" fmla="*/ 63551 h 295566"/>
              <a:gd name="connsiteX9" fmla="*/ 102278 w 227263"/>
              <a:gd name="connsiteY9" fmla="*/ 108001 h 295566"/>
              <a:gd name="connsiteX10" fmla="*/ 19728 w 227263"/>
              <a:gd name="connsiteY10" fmla="*/ 51 h 29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263" h="295566">
                <a:moveTo>
                  <a:pt x="19728" y="51"/>
                </a:moveTo>
                <a:cubicBezTo>
                  <a:pt x="12849" y="2697"/>
                  <a:pt x="58886" y="85247"/>
                  <a:pt x="61003" y="123876"/>
                </a:cubicBezTo>
                <a:cubicBezTo>
                  <a:pt x="63120" y="162505"/>
                  <a:pt x="28195" y="213305"/>
                  <a:pt x="32428" y="231826"/>
                </a:cubicBezTo>
                <a:cubicBezTo>
                  <a:pt x="36661" y="250347"/>
                  <a:pt x="54124" y="235530"/>
                  <a:pt x="86403" y="235001"/>
                </a:cubicBezTo>
                <a:cubicBezTo>
                  <a:pt x="118682" y="234472"/>
                  <a:pt x="240390" y="218597"/>
                  <a:pt x="226103" y="228651"/>
                </a:cubicBezTo>
                <a:cubicBezTo>
                  <a:pt x="211816" y="238705"/>
                  <a:pt x="12849" y="291622"/>
                  <a:pt x="678" y="295326"/>
                </a:cubicBezTo>
                <a:cubicBezTo>
                  <a:pt x="-11493" y="299030"/>
                  <a:pt x="144082" y="258814"/>
                  <a:pt x="153078" y="250876"/>
                </a:cubicBezTo>
                <a:cubicBezTo>
                  <a:pt x="162074" y="242939"/>
                  <a:pt x="61003" y="278922"/>
                  <a:pt x="54653" y="247701"/>
                </a:cubicBezTo>
                <a:cubicBezTo>
                  <a:pt x="48303" y="216480"/>
                  <a:pt x="107041" y="86834"/>
                  <a:pt x="114978" y="63551"/>
                </a:cubicBezTo>
                <a:cubicBezTo>
                  <a:pt x="122916" y="40268"/>
                  <a:pt x="114978" y="117526"/>
                  <a:pt x="102278" y="108001"/>
                </a:cubicBezTo>
                <a:cubicBezTo>
                  <a:pt x="89578" y="98476"/>
                  <a:pt x="26607" y="-2595"/>
                  <a:pt x="19728" y="5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フリーフォーム 502">
            <a:extLst>
              <a:ext uri="{FF2B5EF4-FFF2-40B4-BE49-F238E27FC236}">
                <a16:creationId xmlns:a16="http://schemas.microsoft.com/office/drawing/2014/main" id="{3601864F-6775-FFD4-D570-DB6AF20A5C14}"/>
              </a:ext>
            </a:extLst>
          </p:cNvPr>
          <p:cNvSpPr/>
          <p:nvPr/>
        </p:nvSpPr>
        <p:spPr>
          <a:xfrm>
            <a:off x="2873375" y="1100466"/>
            <a:ext cx="1343628" cy="64915"/>
          </a:xfrm>
          <a:custGeom>
            <a:avLst/>
            <a:gdLst>
              <a:gd name="connsiteX0" fmla="*/ 0 w 1343628"/>
              <a:gd name="connsiteY0" fmla="*/ 55234 h 64915"/>
              <a:gd name="connsiteX1" fmla="*/ 495300 w 1343628"/>
              <a:gd name="connsiteY1" fmla="*/ 20309 h 64915"/>
              <a:gd name="connsiteX2" fmla="*/ 377825 w 1343628"/>
              <a:gd name="connsiteY2" fmla="*/ 64759 h 64915"/>
              <a:gd name="connsiteX3" fmla="*/ 527050 w 1343628"/>
              <a:gd name="connsiteY3" fmla="*/ 1259 h 64915"/>
              <a:gd name="connsiteX4" fmla="*/ 873125 w 1343628"/>
              <a:gd name="connsiteY4" fmla="*/ 23484 h 64915"/>
              <a:gd name="connsiteX5" fmla="*/ 749300 w 1343628"/>
              <a:gd name="connsiteY5" fmla="*/ 36184 h 64915"/>
              <a:gd name="connsiteX6" fmla="*/ 1333500 w 1343628"/>
              <a:gd name="connsiteY6" fmla="*/ 4434 h 64915"/>
              <a:gd name="connsiteX7" fmla="*/ 1098550 w 1343628"/>
              <a:gd name="connsiteY7" fmla="*/ 26659 h 64915"/>
              <a:gd name="connsiteX8" fmla="*/ 822325 w 1343628"/>
              <a:gd name="connsiteY8" fmla="*/ 7609 h 64915"/>
              <a:gd name="connsiteX9" fmla="*/ 1009650 w 1343628"/>
              <a:gd name="connsiteY9" fmla="*/ 26659 h 64915"/>
              <a:gd name="connsiteX10" fmla="*/ 593725 w 1343628"/>
              <a:gd name="connsiteY10" fmla="*/ 39359 h 64915"/>
              <a:gd name="connsiteX11" fmla="*/ 0 w 1343628"/>
              <a:gd name="connsiteY11" fmla="*/ 55234 h 6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28" h="64915">
                <a:moveTo>
                  <a:pt x="0" y="55234"/>
                </a:moveTo>
                <a:cubicBezTo>
                  <a:pt x="216164" y="36978"/>
                  <a:pt x="432329" y="18722"/>
                  <a:pt x="495300" y="20309"/>
                </a:cubicBezTo>
                <a:cubicBezTo>
                  <a:pt x="558271" y="21896"/>
                  <a:pt x="372533" y="67934"/>
                  <a:pt x="377825" y="64759"/>
                </a:cubicBezTo>
                <a:cubicBezTo>
                  <a:pt x="383117" y="61584"/>
                  <a:pt x="444500" y="8138"/>
                  <a:pt x="527050" y="1259"/>
                </a:cubicBezTo>
                <a:cubicBezTo>
                  <a:pt x="609600" y="-5620"/>
                  <a:pt x="836083" y="17663"/>
                  <a:pt x="873125" y="23484"/>
                </a:cubicBezTo>
                <a:cubicBezTo>
                  <a:pt x="910167" y="29305"/>
                  <a:pt x="672571" y="39359"/>
                  <a:pt x="749300" y="36184"/>
                </a:cubicBezTo>
                <a:cubicBezTo>
                  <a:pt x="826029" y="33009"/>
                  <a:pt x="1275292" y="6022"/>
                  <a:pt x="1333500" y="4434"/>
                </a:cubicBezTo>
                <a:cubicBezTo>
                  <a:pt x="1391708" y="2846"/>
                  <a:pt x="1183746" y="26130"/>
                  <a:pt x="1098550" y="26659"/>
                </a:cubicBezTo>
                <a:cubicBezTo>
                  <a:pt x="1013354" y="27188"/>
                  <a:pt x="837142" y="7609"/>
                  <a:pt x="822325" y="7609"/>
                </a:cubicBezTo>
                <a:cubicBezTo>
                  <a:pt x="807508" y="7609"/>
                  <a:pt x="1047750" y="21367"/>
                  <a:pt x="1009650" y="26659"/>
                </a:cubicBezTo>
                <a:cubicBezTo>
                  <a:pt x="971550" y="31951"/>
                  <a:pt x="593725" y="39359"/>
                  <a:pt x="593725" y="39359"/>
                </a:cubicBezTo>
                <a:lnTo>
                  <a:pt x="0" y="55234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 503">
            <a:extLst>
              <a:ext uri="{FF2B5EF4-FFF2-40B4-BE49-F238E27FC236}">
                <a16:creationId xmlns:a16="http://schemas.microsoft.com/office/drawing/2014/main" id="{B9B95E62-8D2E-A953-F908-2BDAE3CB6FEE}"/>
              </a:ext>
            </a:extLst>
          </p:cNvPr>
          <p:cNvSpPr/>
          <p:nvPr/>
        </p:nvSpPr>
        <p:spPr>
          <a:xfrm>
            <a:off x="2971800" y="1377313"/>
            <a:ext cx="1330698" cy="60962"/>
          </a:xfrm>
          <a:custGeom>
            <a:avLst/>
            <a:gdLst>
              <a:gd name="connsiteX0" fmla="*/ 0 w 1330698"/>
              <a:gd name="connsiteY0" fmla="*/ 60962 h 60962"/>
              <a:gd name="connsiteX1" fmla="*/ 908050 w 1330698"/>
              <a:gd name="connsiteY1" fmla="*/ 35562 h 60962"/>
              <a:gd name="connsiteX2" fmla="*/ 774700 w 1330698"/>
              <a:gd name="connsiteY2" fmla="*/ 22862 h 60962"/>
              <a:gd name="connsiteX3" fmla="*/ 1298575 w 1330698"/>
              <a:gd name="connsiteY3" fmla="*/ 10162 h 60962"/>
              <a:gd name="connsiteX4" fmla="*/ 1235075 w 1330698"/>
              <a:gd name="connsiteY4" fmla="*/ 3812 h 60962"/>
              <a:gd name="connsiteX5" fmla="*/ 917575 w 1330698"/>
              <a:gd name="connsiteY5" fmla="*/ 637 h 60962"/>
              <a:gd name="connsiteX6" fmla="*/ 647700 w 1330698"/>
              <a:gd name="connsiteY6" fmla="*/ 16512 h 60962"/>
              <a:gd name="connsiteX7" fmla="*/ 0 w 1330698"/>
              <a:gd name="connsiteY7" fmla="*/ 60962 h 6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0698" h="60962">
                <a:moveTo>
                  <a:pt x="0" y="60962"/>
                </a:moveTo>
                <a:lnTo>
                  <a:pt x="908050" y="35562"/>
                </a:lnTo>
                <a:cubicBezTo>
                  <a:pt x="1037167" y="29212"/>
                  <a:pt x="709612" y="27095"/>
                  <a:pt x="774700" y="22862"/>
                </a:cubicBezTo>
                <a:cubicBezTo>
                  <a:pt x="839788" y="18629"/>
                  <a:pt x="1221846" y="13337"/>
                  <a:pt x="1298575" y="10162"/>
                </a:cubicBezTo>
                <a:cubicBezTo>
                  <a:pt x="1375304" y="6987"/>
                  <a:pt x="1298575" y="5399"/>
                  <a:pt x="1235075" y="3812"/>
                </a:cubicBezTo>
                <a:cubicBezTo>
                  <a:pt x="1171575" y="2225"/>
                  <a:pt x="1015471" y="-1480"/>
                  <a:pt x="917575" y="637"/>
                </a:cubicBezTo>
                <a:cubicBezTo>
                  <a:pt x="819679" y="2754"/>
                  <a:pt x="647700" y="16512"/>
                  <a:pt x="647700" y="16512"/>
                </a:cubicBezTo>
                <a:lnTo>
                  <a:pt x="0" y="6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フリーフォーム 504">
            <a:extLst>
              <a:ext uri="{FF2B5EF4-FFF2-40B4-BE49-F238E27FC236}">
                <a16:creationId xmlns:a16="http://schemas.microsoft.com/office/drawing/2014/main" id="{C35A6B55-E2B7-C9C8-CC85-BEB00D82854F}"/>
              </a:ext>
            </a:extLst>
          </p:cNvPr>
          <p:cNvSpPr/>
          <p:nvPr/>
        </p:nvSpPr>
        <p:spPr>
          <a:xfrm>
            <a:off x="3287097" y="1165101"/>
            <a:ext cx="383344" cy="238524"/>
          </a:xfrm>
          <a:custGeom>
            <a:avLst/>
            <a:gdLst>
              <a:gd name="connsiteX0" fmla="*/ 27603 w 383344"/>
              <a:gd name="connsiteY0" fmla="*/ 124 h 238524"/>
              <a:gd name="connsiteX1" fmla="*/ 122853 w 383344"/>
              <a:gd name="connsiteY1" fmla="*/ 114424 h 238524"/>
              <a:gd name="connsiteX2" fmla="*/ 110153 w 383344"/>
              <a:gd name="connsiteY2" fmla="*/ 228724 h 238524"/>
              <a:gd name="connsiteX3" fmla="*/ 183178 w 383344"/>
              <a:gd name="connsiteY3" fmla="*/ 136649 h 238524"/>
              <a:gd name="connsiteX4" fmla="*/ 224453 w 383344"/>
              <a:gd name="connsiteY4" fmla="*/ 231899 h 238524"/>
              <a:gd name="connsiteX5" fmla="*/ 237153 w 383344"/>
              <a:gd name="connsiteY5" fmla="*/ 117599 h 238524"/>
              <a:gd name="connsiteX6" fmla="*/ 303828 w 383344"/>
              <a:gd name="connsiteY6" fmla="*/ 238249 h 238524"/>
              <a:gd name="connsiteX7" fmla="*/ 307003 w 383344"/>
              <a:gd name="connsiteY7" fmla="*/ 152524 h 238524"/>
              <a:gd name="connsiteX8" fmla="*/ 351453 w 383344"/>
              <a:gd name="connsiteY8" fmla="*/ 219199 h 238524"/>
              <a:gd name="connsiteX9" fmla="*/ 367328 w 383344"/>
              <a:gd name="connsiteY9" fmla="*/ 92199 h 238524"/>
              <a:gd name="connsiteX10" fmla="*/ 383203 w 383344"/>
              <a:gd name="connsiteY10" fmla="*/ 209674 h 238524"/>
              <a:gd name="connsiteX11" fmla="*/ 357803 w 383344"/>
              <a:gd name="connsiteY11" fmla="*/ 124 h 238524"/>
              <a:gd name="connsiteX12" fmla="*/ 326053 w 383344"/>
              <a:gd name="connsiteY12" fmla="*/ 212849 h 238524"/>
              <a:gd name="connsiteX13" fmla="*/ 135553 w 383344"/>
              <a:gd name="connsiteY13" fmla="*/ 158874 h 238524"/>
              <a:gd name="connsiteX14" fmla="*/ 94278 w 383344"/>
              <a:gd name="connsiteY14" fmla="*/ 200149 h 238524"/>
              <a:gd name="connsiteX15" fmla="*/ 62528 w 383344"/>
              <a:gd name="connsiteY15" fmla="*/ 136649 h 238524"/>
              <a:gd name="connsiteX16" fmla="*/ 2203 w 383344"/>
              <a:gd name="connsiteY16" fmla="*/ 193799 h 238524"/>
              <a:gd name="connsiteX17" fmla="*/ 148253 w 383344"/>
              <a:gd name="connsiteY17" fmla="*/ 92199 h 238524"/>
              <a:gd name="connsiteX18" fmla="*/ 221278 w 383344"/>
              <a:gd name="connsiteY18" fmla="*/ 152524 h 238524"/>
              <a:gd name="connsiteX19" fmla="*/ 116503 w 383344"/>
              <a:gd name="connsiteY19" fmla="*/ 31874 h 238524"/>
              <a:gd name="connsiteX20" fmla="*/ 192703 w 383344"/>
              <a:gd name="connsiteY20" fmla="*/ 136649 h 238524"/>
              <a:gd name="connsiteX21" fmla="*/ 27603 w 383344"/>
              <a:gd name="connsiteY21" fmla="*/ 124 h 23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344" h="238524">
                <a:moveTo>
                  <a:pt x="27603" y="124"/>
                </a:moveTo>
                <a:cubicBezTo>
                  <a:pt x="15961" y="-3580"/>
                  <a:pt x="109095" y="76324"/>
                  <a:pt x="122853" y="114424"/>
                </a:cubicBezTo>
                <a:cubicBezTo>
                  <a:pt x="136611" y="152524"/>
                  <a:pt x="100099" y="225020"/>
                  <a:pt x="110153" y="228724"/>
                </a:cubicBezTo>
                <a:cubicBezTo>
                  <a:pt x="120207" y="232428"/>
                  <a:pt x="164128" y="136120"/>
                  <a:pt x="183178" y="136649"/>
                </a:cubicBezTo>
                <a:cubicBezTo>
                  <a:pt x="202228" y="137178"/>
                  <a:pt x="215457" y="235074"/>
                  <a:pt x="224453" y="231899"/>
                </a:cubicBezTo>
                <a:cubicBezTo>
                  <a:pt x="233449" y="228724"/>
                  <a:pt x="223924" y="116541"/>
                  <a:pt x="237153" y="117599"/>
                </a:cubicBezTo>
                <a:cubicBezTo>
                  <a:pt x="250382" y="118657"/>
                  <a:pt x="292186" y="232428"/>
                  <a:pt x="303828" y="238249"/>
                </a:cubicBezTo>
                <a:cubicBezTo>
                  <a:pt x="315470" y="244070"/>
                  <a:pt x="299065" y="155699"/>
                  <a:pt x="307003" y="152524"/>
                </a:cubicBezTo>
                <a:cubicBezTo>
                  <a:pt x="314941" y="149349"/>
                  <a:pt x="341399" y="229253"/>
                  <a:pt x="351453" y="219199"/>
                </a:cubicBezTo>
                <a:cubicBezTo>
                  <a:pt x="361507" y="209145"/>
                  <a:pt x="362036" y="93786"/>
                  <a:pt x="367328" y="92199"/>
                </a:cubicBezTo>
                <a:cubicBezTo>
                  <a:pt x="372620" y="90612"/>
                  <a:pt x="384791" y="225020"/>
                  <a:pt x="383203" y="209674"/>
                </a:cubicBezTo>
                <a:cubicBezTo>
                  <a:pt x="381616" y="194328"/>
                  <a:pt x="367328" y="-405"/>
                  <a:pt x="357803" y="124"/>
                </a:cubicBezTo>
                <a:cubicBezTo>
                  <a:pt x="348278" y="653"/>
                  <a:pt x="363095" y="186391"/>
                  <a:pt x="326053" y="212849"/>
                </a:cubicBezTo>
                <a:cubicBezTo>
                  <a:pt x="289011" y="239307"/>
                  <a:pt x="174182" y="160991"/>
                  <a:pt x="135553" y="158874"/>
                </a:cubicBezTo>
                <a:cubicBezTo>
                  <a:pt x="96924" y="156757"/>
                  <a:pt x="106449" y="203853"/>
                  <a:pt x="94278" y="200149"/>
                </a:cubicBezTo>
                <a:cubicBezTo>
                  <a:pt x="82107" y="196445"/>
                  <a:pt x="77874" y="137707"/>
                  <a:pt x="62528" y="136649"/>
                </a:cubicBezTo>
                <a:cubicBezTo>
                  <a:pt x="47182" y="135591"/>
                  <a:pt x="-12084" y="201207"/>
                  <a:pt x="2203" y="193799"/>
                </a:cubicBezTo>
                <a:cubicBezTo>
                  <a:pt x="16490" y="186391"/>
                  <a:pt x="111741" y="99078"/>
                  <a:pt x="148253" y="92199"/>
                </a:cubicBezTo>
                <a:cubicBezTo>
                  <a:pt x="184765" y="85320"/>
                  <a:pt x="226570" y="162578"/>
                  <a:pt x="221278" y="152524"/>
                </a:cubicBezTo>
                <a:cubicBezTo>
                  <a:pt x="215986" y="142470"/>
                  <a:pt x="121265" y="34520"/>
                  <a:pt x="116503" y="31874"/>
                </a:cubicBezTo>
                <a:cubicBezTo>
                  <a:pt x="111741" y="29228"/>
                  <a:pt x="207520" y="139824"/>
                  <a:pt x="192703" y="136649"/>
                </a:cubicBezTo>
                <a:cubicBezTo>
                  <a:pt x="177886" y="133474"/>
                  <a:pt x="39245" y="3828"/>
                  <a:pt x="27603" y="12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 505">
            <a:extLst>
              <a:ext uri="{FF2B5EF4-FFF2-40B4-BE49-F238E27FC236}">
                <a16:creationId xmlns:a16="http://schemas.microsoft.com/office/drawing/2014/main" id="{C17374DD-81A5-4AB2-900A-49B542FF6F40}"/>
              </a:ext>
            </a:extLst>
          </p:cNvPr>
          <p:cNvSpPr/>
          <p:nvPr/>
        </p:nvSpPr>
        <p:spPr>
          <a:xfrm>
            <a:off x="3544819" y="1133475"/>
            <a:ext cx="706506" cy="175579"/>
          </a:xfrm>
          <a:custGeom>
            <a:avLst/>
            <a:gdLst>
              <a:gd name="connsiteX0" fmla="*/ 65156 w 706506"/>
              <a:gd name="connsiteY0" fmla="*/ 0 h 175579"/>
              <a:gd name="connsiteX1" fmla="*/ 389006 w 706506"/>
              <a:gd name="connsiteY1" fmla="*/ 57150 h 175579"/>
              <a:gd name="connsiteX2" fmla="*/ 312806 w 706506"/>
              <a:gd name="connsiteY2" fmla="*/ 66675 h 175579"/>
              <a:gd name="connsiteX3" fmla="*/ 639831 w 706506"/>
              <a:gd name="connsiteY3" fmla="*/ 66675 h 175579"/>
              <a:gd name="connsiteX4" fmla="*/ 706506 w 706506"/>
              <a:gd name="connsiteY4" fmla="*/ 9525 h 175579"/>
              <a:gd name="connsiteX5" fmla="*/ 639831 w 706506"/>
              <a:gd name="connsiteY5" fmla="*/ 53975 h 175579"/>
              <a:gd name="connsiteX6" fmla="*/ 484256 w 706506"/>
              <a:gd name="connsiteY6" fmla="*/ 57150 h 175579"/>
              <a:gd name="connsiteX7" fmla="*/ 1656 w 706506"/>
              <a:gd name="connsiteY7" fmla="*/ 174625 h 175579"/>
              <a:gd name="connsiteX8" fmla="*/ 338206 w 706506"/>
              <a:gd name="connsiteY8" fmla="*/ 111125 h 175579"/>
              <a:gd name="connsiteX9" fmla="*/ 665231 w 706506"/>
              <a:gd name="connsiteY9" fmla="*/ 82550 h 175579"/>
              <a:gd name="connsiteX10" fmla="*/ 449331 w 706506"/>
              <a:gd name="connsiteY10" fmla="*/ 57150 h 175579"/>
              <a:gd name="connsiteX11" fmla="*/ 65156 w 706506"/>
              <a:gd name="connsiteY11" fmla="*/ 0 h 17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506" h="175579">
                <a:moveTo>
                  <a:pt x="65156" y="0"/>
                </a:moveTo>
                <a:cubicBezTo>
                  <a:pt x="55102" y="0"/>
                  <a:pt x="347731" y="46038"/>
                  <a:pt x="389006" y="57150"/>
                </a:cubicBezTo>
                <a:cubicBezTo>
                  <a:pt x="430281" y="68262"/>
                  <a:pt x="271002" y="65088"/>
                  <a:pt x="312806" y="66675"/>
                </a:cubicBezTo>
                <a:cubicBezTo>
                  <a:pt x="354610" y="68262"/>
                  <a:pt x="574214" y="76200"/>
                  <a:pt x="639831" y="66675"/>
                </a:cubicBezTo>
                <a:cubicBezTo>
                  <a:pt x="705448" y="57150"/>
                  <a:pt x="706506" y="11642"/>
                  <a:pt x="706506" y="9525"/>
                </a:cubicBezTo>
                <a:cubicBezTo>
                  <a:pt x="706506" y="7408"/>
                  <a:pt x="676873" y="46038"/>
                  <a:pt x="639831" y="53975"/>
                </a:cubicBezTo>
                <a:cubicBezTo>
                  <a:pt x="602789" y="61913"/>
                  <a:pt x="590619" y="37042"/>
                  <a:pt x="484256" y="57150"/>
                </a:cubicBezTo>
                <a:cubicBezTo>
                  <a:pt x="377894" y="77258"/>
                  <a:pt x="25998" y="165629"/>
                  <a:pt x="1656" y="174625"/>
                </a:cubicBezTo>
                <a:cubicBezTo>
                  <a:pt x="-22686" y="183621"/>
                  <a:pt x="227610" y="126471"/>
                  <a:pt x="338206" y="111125"/>
                </a:cubicBezTo>
                <a:cubicBezTo>
                  <a:pt x="448802" y="95779"/>
                  <a:pt x="646710" y="91546"/>
                  <a:pt x="665231" y="82550"/>
                </a:cubicBezTo>
                <a:cubicBezTo>
                  <a:pt x="683752" y="73554"/>
                  <a:pt x="553048" y="72496"/>
                  <a:pt x="449331" y="57150"/>
                </a:cubicBezTo>
                <a:lnTo>
                  <a:pt x="65156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 506">
            <a:extLst>
              <a:ext uri="{FF2B5EF4-FFF2-40B4-BE49-F238E27FC236}">
                <a16:creationId xmlns:a16="http://schemas.microsoft.com/office/drawing/2014/main" id="{794AF216-053E-6490-C251-D6AEFBDF9C58}"/>
              </a:ext>
            </a:extLst>
          </p:cNvPr>
          <p:cNvSpPr/>
          <p:nvPr/>
        </p:nvSpPr>
        <p:spPr>
          <a:xfrm>
            <a:off x="4006174" y="1155599"/>
            <a:ext cx="359815" cy="224467"/>
          </a:xfrm>
          <a:custGeom>
            <a:avLst/>
            <a:gdLst>
              <a:gd name="connsiteX0" fmla="*/ 359451 w 359815"/>
              <a:gd name="connsiteY0" fmla="*/ 101 h 224467"/>
              <a:gd name="connsiteX1" fmla="*/ 283251 w 359815"/>
              <a:gd name="connsiteY1" fmla="*/ 89001 h 224467"/>
              <a:gd name="connsiteX2" fmla="*/ 261026 w 359815"/>
              <a:gd name="connsiteY2" fmla="*/ 120751 h 224467"/>
              <a:gd name="connsiteX3" fmla="*/ 273726 w 359815"/>
              <a:gd name="connsiteY3" fmla="*/ 149326 h 224467"/>
              <a:gd name="connsiteX4" fmla="*/ 251501 w 359815"/>
              <a:gd name="connsiteY4" fmla="*/ 171551 h 224467"/>
              <a:gd name="connsiteX5" fmla="*/ 676 w 359815"/>
              <a:gd name="connsiteY5" fmla="*/ 187426 h 224467"/>
              <a:gd name="connsiteX6" fmla="*/ 181651 w 359815"/>
              <a:gd name="connsiteY6" fmla="*/ 203301 h 224467"/>
              <a:gd name="connsiteX7" fmla="*/ 305476 w 359815"/>
              <a:gd name="connsiteY7" fmla="*/ 222351 h 224467"/>
              <a:gd name="connsiteX8" fmla="*/ 261026 w 359815"/>
              <a:gd name="connsiteY8" fmla="*/ 149326 h 224467"/>
              <a:gd name="connsiteX9" fmla="*/ 175301 w 359815"/>
              <a:gd name="connsiteY9" fmla="*/ 114401 h 224467"/>
              <a:gd name="connsiteX10" fmla="*/ 137201 w 359815"/>
              <a:gd name="connsiteY10" fmla="*/ 76301 h 224467"/>
              <a:gd name="connsiteX11" fmla="*/ 248326 w 359815"/>
              <a:gd name="connsiteY11" fmla="*/ 108051 h 224467"/>
              <a:gd name="connsiteX12" fmla="*/ 359451 w 359815"/>
              <a:gd name="connsiteY12" fmla="*/ 101 h 22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15" h="224467">
                <a:moveTo>
                  <a:pt x="359451" y="101"/>
                </a:moveTo>
                <a:cubicBezTo>
                  <a:pt x="365272" y="-3074"/>
                  <a:pt x="299655" y="68893"/>
                  <a:pt x="283251" y="89001"/>
                </a:cubicBezTo>
                <a:cubicBezTo>
                  <a:pt x="266847" y="109109"/>
                  <a:pt x="262613" y="110697"/>
                  <a:pt x="261026" y="120751"/>
                </a:cubicBezTo>
                <a:cubicBezTo>
                  <a:pt x="259439" y="130805"/>
                  <a:pt x="275313" y="140859"/>
                  <a:pt x="273726" y="149326"/>
                </a:cubicBezTo>
                <a:cubicBezTo>
                  <a:pt x="272139" y="157793"/>
                  <a:pt x="297009" y="165201"/>
                  <a:pt x="251501" y="171551"/>
                </a:cubicBezTo>
                <a:cubicBezTo>
                  <a:pt x="205993" y="177901"/>
                  <a:pt x="12318" y="182134"/>
                  <a:pt x="676" y="187426"/>
                </a:cubicBezTo>
                <a:cubicBezTo>
                  <a:pt x="-10966" y="192718"/>
                  <a:pt x="130851" y="197480"/>
                  <a:pt x="181651" y="203301"/>
                </a:cubicBezTo>
                <a:cubicBezTo>
                  <a:pt x="232451" y="209122"/>
                  <a:pt x="292247" y="231347"/>
                  <a:pt x="305476" y="222351"/>
                </a:cubicBezTo>
                <a:cubicBezTo>
                  <a:pt x="318705" y="213355"/>
                  <a:pt x="282722" y="167318"/>
                  <a:pt x="261026" y="149326"/>
                </a:cubicBezTo>
                <a:cubicBezTo>
                  <a:pt x="239330" y="131334"/>
                  <a:pt x="195938" y="126572"/>
                  <a:pt x="175301" y="114401"/>
                </a:cubicBezTo>
                <a:cubicBezTo>
                  <a:pt x="154664" y="102230"/>
                  <a:pt x="125030" y="77359"/>
                  <a:pt x="137201" y="76301"/>
                </a:cubicBezTo>
                <a:cubicBezTo>
                  <a:pt x="149372" y="75243"/>
                  <a:pt x="214459" y="115989"/>
                  <a:pt x="248326" y="108051"/>
                </a:cubicBezTo>
                <a:cubicBezTo>
                  <a:pt x="282193" y="100114"/>
                  <a:pt x="353630" y="3276"/>
                  <a:pt x="359451" y="1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 507">
            <a:extLst>
              <a:ext uri="{FF2B5EF4-FFF2-40B4-BE49-F238E27FC236}">
                <a16:creationId xmlns:a16="http://schemas.microsoft.com/office/drawing/2014/main" id="{BF5D438D-6873-8FE5-A06D-AF432924F0AC}"/>
              </a:ext>
            </a:extLst>
          </p:cNvPr>
          <p:cNvSpPr/>
          <p:nvPr/>
        </p:nvSpPr>
        <p:spPr>
          <a:xfrm>
            <a:off x="4905375" y="1114425"/>
            <a:ext cx="2198376" cy="207235"/>
          </a:xfrm>
          <a:custGeom>
            <a:avLst/>
            <a:gdLst>
              <a:gd name="connsiteX0" fmla="*/ 0 w 2198376"/>
              <a:gd name="connsiteY0" fmla="*/ 0 h 207235"/>
              <a:gd name="connsiteX1" fmla="*/ 447675 w 2198376"/>
              <a:gd name="connsiteY1" fmla="*/ 25400 h 207235"/>
              <a:gd name="connsiteX2" fmla="*/ 336550 w 2198376"/>
              <a:gd name="connsiteY2" fmla="*/ 19050 h 207235"/>
              <a:gd name="connsiteX3" fmla="*/ 1117600 w 2198376"/>
              <a:gd name="connsiteY3" fmla="*/ 69850 h 207235"/>
              <a:gd name="connsiteX4" fmla="*/ 1438275 w 2198376"/>
              <a:gd name="connsiteY4" fmla="*/ 82550 h 207235"/>
              <a:gd name="connsiteX5" fmla="*/ 1387475 w 2198376"/>
              <a:gd name="connsiteY5" fmla="*/ 79375 h 207235"/>
              <a:gd name="connsiteX6" fmla="*/ 2190750 w 2198376"/>
              <a:gd name="connsiteY6" fmla="*/ 206375 h 207235"/>
              <a:gd name="connsiteX7" fmla="*/ 1746250 w 2198376"/>
              <a:gd name="connsiteY7" fmla="*/ 130175 h 207235"/>
              <a:gd name="connsiteX8" fmla="*/ 996950 w 2198376"/>
              <a:gd name="connsiteY8" fmla="*/ 34925 h 207235"/>
              <a:gd name="connsiteX9" fmla="*/ 895350 w 2198376"/>
              <a:gd name="connsiteY9" fmla="*/ 38100 h 207235"/>
              <a:gd name="connsiteX10" fmla="*/ 1076325 w 2198376"/>
              <a:gd name="connsiteY10" fmla="*/ 79375 h 207235"/>
              <a:gd name="connsiteX11" fmla="*/ 568325 w 2198376"/>
              <a:gd name="connsiteY11" fmla="*/ 38100 h 207235"/>
              <a:gd name="connsiteX12" fmla="*/ 0 w 2198376"/>
              <a:gd name="connsiteY12" fmla="*/ 0 h 2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8376" h="207235">
                <a:moveTo>
                  <a:pt x="0" y="0"/>
                </a:moveTo>
                <a:lnTo>
                  <a:pt x="447675" y="25400"/>
                </a:lnTo>
                <a:lnTo>
                  <a:pt x="336550" y="19050"/>
                </a:lnTo>
                <a:lnTo>
                  <a:pt x="1117600" y="69850"/>
                </a:lnTo>
                <a:cubicBezTo>
                  <a:pt x="1301221" y="80433"/>
                  <a:pt x="1393296" y="80963"/>
                  <a:pt x="1438275" y="82550"/>
                </a:cubicBezTo>
                <a:cubicBezTo>
                  <a:pt x="1483254" y="84137"/>
                  <a:pt x="1387475" y="79375"/>
                  <a:pt x="1387475" y="79375"/>
                </a:cubicBezTo>
                <a:lnTo>
                  <a:pt x="2190750" y="206375"/>
                </a:lnTo>
                <a:cubicBezTo>
                  <a:pt x="2250546" y="214842"/>
                  <a:pt x="1945217" y="158750"/>
                  <a:pt x="1746250" y="130175"/>
                </a:cubicBezTo>
                <a:cubicBezTo>
                  <a:pt x="1547283" y="101600"/>
                  <a:pt x="1138767" y="50271"/>
                  <a:pt x="996950" y="34925"/>
                </a:cubicBezTo>
                <a:cubicBezTo>
                  <a:pt x="855133" y="19579"/>
                  <a:pt x="882121" y="30692"/>
                  <a:pt x="895350" y="38100"/>
                </a:cubicBezTo>
                <a:cubicBezTo>
                  <a:pt x="908579" y="45508"/>
                  <a:pt x="1130829" y="79375"/>
                  <a:pt x="1076325" y="79375"/>
                </a:cubicBezTo>
                <a:cubicBezTo>
                  <a:pt x="1021821" y="79375"/>
                  <a:pt x="568325" y="38100"/>
                  <a:pt x="568325" y="381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 508">
            <a:extLst>
              <a:ext uri="{FF2B5EF4-FFF2-40B4-BE49-F238E27FC236}">
                <a16:creationId xmlns:a16="http://schemas.microsoft.com/office/drawing/2014/main" id="{F240763F-B9C0-8A6B-78BC-7BA339F4AFBD}"/>
              </a:ext>
            </a:extLst>
          </p:cNvPr>
          <p:cNvSpPr/>
          <p:nvPr/>
        </p:nvSpPr>
        <p:spPr>
          <a:xfrm>
            <a:off x="4933950" y="1079500"/>
            <a:ext cx="914624" cy="80349"/>
          </a:xfrm>
          <a:custGeom>
            <a:avLst/>
            <a:gdLst>
              <a:gd name="connsiteX0" fmla="*/ 0 w 914624"/>
              <a:gd name="connsiteY0" fmla="*/ 0 h 80349"/>
              <a:gd name="connsiteX1" fmla="*/ 669925 w 914624"/>
              <a:gd name="connsiteY1" fmla="*/ 34925 h 80349"/>
              <a:gd name="connsiteX2" fmla="*/ 914400 w 914624"/>
              <a:gd name="connsiteY2" fmla="*/ 79375 h 80349"/>
              <a:gd name="connsiteX3" fmla="*/ 717550 w 914624"/>
              <a:gd name="connsiteY3" fmla="*/ 66675 h 80349"/>
              <a:gd name="connsiteX4" fmla="*/ 517525 w 914624"/>
              <a:gd name="connsiteY4" fmla="*/ 50800 h 80349"/>
              <a:gd name="connsiteX5" fmla="*/ 0 w 914624"/>
              <a:gd name="connsiteY5" fmla="*/ 0 h 8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624" h="80349">
                <a:moveTo>
                  <a:pt x="0" y="0"/>
                </a:moveTo>
                <a:cubicBezTo>
                  <a:pt x="258762" y="10848"/>
                  <a:pt x="517525" y="21696"/>
                  <a:pt x="669925" y="34925"/>
                </a:cubicBezTo>
                <a:cubicBezTo>
                  <a:pt x="822325" y="48154"/>
                  <a:pt x="906463" y="74083"/>
                  <a:pt x="914400" y="79375"/>
                </a:cubicBezTo>
                <a:cubicBezTo>
                  <a:pt x="922337" y="84667"/>
                  <a:pt x="717550" y="66675"/>
                  <a:pt x="717550" y="66675"/>
                </a:cubicBezTo>
                <a:lnTo>
                  <a:pt x="517525" y="508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 509">
            <a:extLst>
              <a:ext uri="{FF2B5EF4-FFF2-40B4-BE49-F238E27FC236}">
                <a16:creationId xmlns:a16="http://schemas.microsoft.com/office/drawing/2014/main" id="{58248921-59C2-0225-D9FA-EF359CBBDC68}"/>
              </a:ext>
            </a:extLst>
          </p:cNvPr>
          <p:cNvSpPr/>
          <p:nvPr/>
        </p:nvSpPr>
        <p:spPr>
          <a:xfrm>
            <a:off x="4613179" y="1351719"/>
            <a:ext cx="2397221" cy="248481"/>
          </a:xfrm>
          <a:custGeom>
            <a:avLst/>
            <a:gdLst>
              <a:gd name="connsiteX0" fmla="*/ 96 w 2397221"/>
              <a:gd name="connsiteY0" fmla="*/ 13531 h 248481"/>
              <a:gd name="connsiteX1" fmla="*/ 165196 w 2397221"/>
              <a:gd name="connsiteY1" fmla="*/ 64331 h 248481"/>
              <a:gd name="connsiteX2" fmla="*/ 200121 w 2397221"/>
              <a:gd name="connsiteY2" fmla="*/ 108781 h 248481"/>
              <a:gd name="connsiteX3" fmla="*/ 225521 w 2397221"/>
              <a:gd name="connsiteY3" fmla="*/ 64331 h 248481"/>
              <a:gd name="connsiteX4" fmla="*/ 641446 w 2397221"/>
              <a:gd name="connsiteY4" fmla="*/ 64331 h 248481"/>
              <a:gd name="connsiteX5" fmla="*/ 577946 w 2397221"/>
              <a:gd name="connsiteY5" fmla="*/ 29406 h 248481"/>
              <a:gd name="connsiteX6" fmla="*/ 1365346 w 2397221"/>
              <a:gd name="connsiteY6" fmla="*/ 111956 h 248481"/>
              <a:gd name="connsiteX7" fmla="*/ 1330421 w 2397221"/>
              <a:gd name="connsiteY7" fmla="*/ 99256 h 248481"/>
              <a:gd name="connsiteX8" fmla="*/ 1911446 w 2397221"/>
              <a:gd name="connsiteY8" fmla="*/ 162756 h 248481"/>
              <a:gd name="connsiteX9" fmla="*/ 2397221 w 2397221"/>
              <a:gd name="connsiteY9" fmla="*/ 248481 h 248481"/>
              <a:gd name="connsiteX10" fmla="*/ 1720946 w 2397221"/>
              <a:gd name="connsiteY10" fmla="*/ 131006 h 248481"/>
              <a:gd name="connsiteX11" fmla="*/ 1181196 w 2397221"/>
              <a:gd name="connsiteY11" fmla="*/ 64331 h 248481"/>
              <a:gd name="connsiteX12" fmla="*/ 676371 w 2397221"/>
              <a:gd name="connsiteY12" fmla="*/ 4006 h 248481"/>
              <a:gd name="connsiteX13" fmla="*/ 533496 w 2397221"/>
              <a:gd name="connsiteY13" fmla="*/ 10356 h 248481"/>
              <a:gd name="connsiteX14" fmla="*/ 571596 w 2397221"/>
              <a:gd name="connsiteY14" fmla="*/ 48456 h 248481"/>
              <a:gd name="connsiteX15" fmla="*/ 327121 w 2397221"/>
              <a:gd name="connsiteY15" fmla="*/ 19881 h 248481"/>
              <a:gd name="connsiteX16" fmla="*/ 171546 w 2397221"/>
              <a:gd name="connsiteY16" fmla="*/ 23056 h 248481"/>
              <a:gd name="connsiteX17" fmla="*/ 362046 w 2397221"/>
              <a:gd name="connsiteY17" fmla="*/ 38931 h 248481"/>
              <a:gd name="connsiteX18" fmla="*/ 190596 w 2397221"/>
              <a:gd name="connsiteY18" fmla="*/ 38931 h 248481"/>
              <a:gd name="connsiteX19" fmla="*/ 96 w 2397221"/>
              <a:gd name="connsiteY19" fmla="*/ 13531 h 24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97221" h="248481">
                <a:moveTo>
                  <a:pt x="96" y="13531"/>
                </a:moveTo>
                <a:cubicBezTo>
                  <a:pt x="-4137" y="17764"/>
                  <a:pt x="131859" y="48456"/>
                  <a:pt x="165196" y="64331"/>
                </a:cubicBezTo>
                <a:cubicBezTo>
                  <a:pt x="198533" y="80206"/>
                  <a:pt x="190067" y="108781"/>
                  <a:pt x="200121" y="108781"/>
                </a:cubicBezTo>
                <a:cubicBezTo>
                  <a:pt x="210175" y="108781"/>
                  <a:pt x="151967" y="71739"/>
                  <a:pt x="225521" y="64331"/>
                </a:cubicBezTo>
                <a:cubicBezTo>
                  <a:pt x="299075" y="56923"/>
                  <a:pt x="582709" y="70152"/>
                  <a:pt x="641446" y="64331"/>
                </a:cubicBezTo>
                <a:cubicBezTo>
                  <a:pt x="700184" y="58510"/>
                  <a:pt x="457296" y="21469"/>
                  <a:pt x="577946" y="29406"/>
                </a:cubicBezTo>
                <a:cubicBezTo>
                  <a:pt x="698596" y="37343"/>
                  <a:pt x="1239934" y="100314"/>
                  <a:pt x="1365346" y="111956"/>
                </a:cubicBezTo>
                <a:cubicBezTo>
                  <a:pt x="1490759" y="123598"/>
                  <a:pt x="1239404" y="90789"/>
                  <a:pt x="1330421" y="99256"/>
                </a:cubicBezTo>
                <a:cubicBezTo>
                  <a:pt x="1421438" y="107723"/>
                  <a:pt x="1733646" y="137885"/>
                  <a:pt x="1911446" y="162756"/>
                </a:cubicBezTo>
                <a:cubicBezTo>
                  <a:pt x="2089246" y="187627"/>
                  <a:pt x="2397221" y="248481"/>
                  <a:pt x="2397221" y="248481"/>
                </a:cubicBezTo>
                <a:lnTo>
                  <a:pt x="1720946" y="131006"/>
                </a:lnTo>
                <a:cubicBezTo>
                  <a:pt x="1518275" y="100314"/>
                  <a:pt x="1181196" y="64331"/>
                  <a:pt x="1181196" y="64331"/>
                </a:cubicBezTo>
                <a:lnTo>
                  <a:pt x="676371" y="4006"/>
                </a:lnTo>
                <a:cubicBezTo>
                  <a:pt x="568421" y="-4990"/>
                  <a:pt x="550958" y="2948"/>
                  <a:pt x="533496" y="10356"/>
                </a:cubicBezTo>
                <a:cubicBezTo>
                  <a:pt x="516034" y="17764"/>
                  <a:pt x="605992" y="46869"/>
                  <a:pt x="571596" y="48456"/>
                </a:cubicBezTo>
                <a:cubicBezTo>
                  <a:pt x="537200" y="50044"/>
                  <a:pt x="393796" y="24114"/>
                  <a:pt x="327121" y="19881"/>
                </a:cubicBezTo>
                <a:cubicBezTo>
                  <a:pt x="260446" y="15648"/>
                  <a:pt x="165725" y="19881"/>
                  <a:pt x="171546" y="23056"/>
                </a:cubicBezTo>
                <a:cubicBezTo>
                  <a:pt x="177367" y="26231"/>
                  <a:pt x="358871" y="36285"/>
                  <a:pt x="362046" y="38931"/>
                </a:cubicBezTo>
                <a:cubicBezTo>
                  <a:pt x="365221" y="41577"/>
                  <a:pt x="248275" y="42106"/>
                  <a:pt x="190596" y="38931"/>
                </a:cubicBezTo>
                <a:cubicBezTo>
                  <a:pt x="132917" y="35756"/>
                  <a:pt x="4329" y="9298"/>
                  <a:pt x="96" y="1353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 510">
            <a:extLst>
              <a:ext uri="{FF2B5EF4-FFF2-40B4-BE49-F238E27FC236}">
                <a16:creationId xmlns:a16="http://schemas.microsoft.com/office/drawing/2014/main" id="{D531FA71-F364-3CD0-A123-F421B9500CB7}"/>
              </a:ext>
            </a:extLst>
          </p:cNvPr>
          <p:cNvSpPr/>
          <p:nvPr/>
        </p:nvSpPr>
        <p:spPr>
          <a:xfrm>
            <a:off x="6313419" y="1180691"/>
            <a:ext cx="2501745" cy="601446"/>
          </a:xfrm>
          <a:custGeom>
            <a:avLst/>
            <a:gdLst>
              <a:gd name="connsiteX0" fmla="*/ 8006 w 2501745"/>
              <a:gd name="connsiteY0" fmla="*/ 409 h 601446"/>
              <a:gd name="connsiteX1" fmla="*/ 100081 w 2501745"/>
              <a:gd name="connsiteY1" fmla="*/ 22634 h 601446"/>
              <a:gd name="connsiteX2" fmla="*/ 1058931 w 2501745"/>
              <a:gd name="connsiteY2" fmla="*/ 181384 h 601446"/>
              <a:gd name="connsiteX3" fmla="*/ 1262131 w 2501745"/>
              <a:gd name="connsiteY3" fmla="*/ 241709 h 601446"/>
              <a:gd name="connsiteX4" fmla="*/ 1214506 w 2501745"/>
              <a:gd name="connsiteY4" fmla="*/ 219484 h 601446"/>
              <a:gd name="connsiteX5" fmla="*/ 1887606 w 2501745"/>
              <a:gd name="connsiteY5" fmla="*/ 384584 h 601446"/>
              <a:gd name="connsiteX6" fmla="*/ 2494031 w 2501745"/>
              <a:gd name="connsiteY6" fmla="*/ 597309 h 601446"/>
              <a:gd name="connsiteX7" fmla="*/ 2246381 w 2501745"/>
              <a:gd name="connsiteY7" fmla="*/ 530634 h 601446"/>
              <a:gd name="connsiteX8" fmla="*/ 1112906 w 2501745"/>
              <a:gd name="connsiteY8" fmla="*/ 222659 h 601446"/>
              <a:gd name="connsiteX9" fmla="*/ 1236731 w 2501745"/>
              <a:gd name="connsiteY9" fmla="*/ 241709 h 601446"/>
              <a:gd name="connsiteX10" fmla="*/ 569981 w 2501745"/>
              <a:gd name="connsiteY10" fmla="*/ 92484 h 601446"/>
              <a:gd name="connsiteX11" fmla="*/ 341381 w 2501745"/>
              <a:gd name="connsiteY11" fmla="*/ 60734 h 601446"/>
              <a:gd name="connsiteX12" fmla="*/ 8006 w 2501745"/>
              <a:gd name="connsiteY12" fmla="*/ 409 h 60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1745" h="601446">
                <a:moveTo>
                  <a:pt x="8006" y="409"/>
                </a:moveTo>
                <a:cubicBezTo>
                  <a:pt x="-33534" y="-3560"/>
                  <a:pt x="100081" y="22634"/>
                  <a:pt x="100081" y="22634"/>
                </a:cubicBezTo>
                <a:lnTo>
                  <a:pt x="1058931" y="181384"/>
                </a:lnTo>
                <a:cubicBezTo>
                  <a:pt x="1252606" y="217897"/>
                  <a:pt x="1236202" y="235359"/>
                  <a:pt x="1262131" y="241709"/>
                </a:cubicBezTo>
                <a:cubicBezTo>
                  <a:pt x="1288060" y="248059"/>
                  <a:pt x="1110260" y="195672"/>
                  <a:pt x="1214506" y="219484"/>
                </a:cubicBezTo>
                <a:cubicBezTo>
                  <a:pt x="1318752" y="243296"/>
                  <a:pt x="1674352" y="321613"/>
                  <a:pt x="1887606" y="384584"/>
                </a:cubicBezTo>
                <a:cubicBezTo>
                  <a:pt x="2100860" y="447555"/>
                  <a:pt x="2434235" y="572967"/>
                  <a:pt x="2494031" y="597309"/>
                </a:cubicBezTo>
                <a:cubicBezTo>
                  <a:pt x="2553827" y="621651"/>
                  <a:pt x="2246381" y="530634"/>
                  <a:pt x="2246381" y="530634"/>
                </a:cubicBezTo>
                <a:lnTo>
                  <a:pt x="1112906" y="222659"/>
                </a:lnTo>
                <a:cubicBezTo>
                  <a:pt x="944631" y="174505"/>
                  <a:pt x="1327219" y="263405"/>
                  <a:pt x="1236731" y="241709"/>
                </a:cubicBezTo>
                <a:cubicBezTo>
                  <a:pt x="1146243" y="220013"/>
                  <a:pt x="719206" y="122647"/>
                  <a:pt x="569981" y="92484"/>
                </a:cubicBezTo>
                <a:cubicBezTo>
                  <a:pt x="420756" y="62322"/>
                  <a:pt x="429223" y="75551"/>
                  <a:pt x="341381" y="60734"/>
                </a:cubicBezTo>
                <a:cubicBezTo>
                  <a:pt x="253539" y="45917"/>
                  <a:pt x="148235" y="24750"/>
                  <a:pt x="8006" y="40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03309202-9830-FCA6-FF9B-DAD3FE08B245}"/>
              </a:ext>
            </a:extLst>
          </p:cNvPr>
          <p:cNvSpPr/>
          <p:nvPr/>
        </p:nvSpPr>
        <p:spPr>
          <a:xfrm>
            <a:off x="6430459" y="1482585"/>
            <a:ext cx="1065716" cy="209690"/>
          </a:xfrm>
          <a:custGeom>
            <a:avLst/>
            <a:gdLst>
              <a:gd name="connsiteX0" fmla="*/ 2091 w 1065716"/>
              <a:gd name="connsiteY0" fmla="*/ 140 h 209690"/>
              <a:gd name="connsiteX1" fmla="*/ 630741 w 1065716"/>
              <a:gd name="connsiteY1" fmla="*/ 101740 h 209690"/>
              <a:gd name="connsiteX2" fmla="*/ 608516 w 1065716"/>
              <a:gd name="connsiteY2" fmla="*/ 98565 h 209690"/>
              <a:gd name="connsiteX3" fmla="*/ 1065716 w 1065716"/>
              <a:gd name="connsiteY3" fmla="*/ 209690 h 209690"/>
              <a:gd name="connsiteX4" fmla="*/ 449766 w 1065716"/>
              <a:gd name="connsiteY4" fmla="*/ 82690 h 209690"/>
              <a:gd name="connsiteX5" fmla="*/ 2091 w 1065716"/>
              <a:gd name="connsiteY5" fmla="*/ 140 h 20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5716" h="209690">
                <a:moveTo>
                  <a:pt x="2091" y="140"/>
                </a:moveTo>
                <a:cubicBezTo>
                  <a:pt x="32254" y="3315"/>
                  <a:pt x="529670" y="85336"/>
                  <a:pt x="630741" y="101740"/>
                </a:cubicBezTo>
                <a:cubicBezTo>
                  <a:pt x="731812" y="118144"/>
                  <a:pt x="608516" y="98565"/>
                  <a:pt x="608516" y="98565"/>
                </a:cubicBezTo>
                <a:lnTo>
                  <a:pt x="1065716" y="209690"/>
                </a:lnTo>
                <a:cubicBezTo>
                  <a:pt x="1039258" y="207044"/>
                  <a:pt x="624391" y="117086"/>
                  <a:pt x="449766" y="82690"/>
                </a:cubicBezTo>
                <a:cubicBezTo>
                  <a:pt x="275141" y="48294"/>
                  <a:pt x="-28072" y="-3035"/>
                  <a:pt x="2091" y="1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D3C04503-CBA7-78F2-08C1-4655D1EEDBD2}"/>
              </a:ext>
            </a:extLst>
          </p:cNvPr>
          <p:cNvSpPr/>
          <p:nvPr/>
        </p:nvSpPr>
        <p:spPr>
          <a:xfrm>
            <a:off x="7387225" y="1653510"/>
            <a:ext cx="1642475" cy="495965"/>
          </a:xfrm>
          <a:custGeom>
            <a:avLst/>
            <a:gdLst>
              <a:gd name="connsiteX0" fmla="*/ 7350 w 1642475"/>
              <a:gd name="connsiteY0" fmla="*/ 665 h 495965"/>
              <a:gd name="connsiteX1" fmla="*/ 658225 w 1642475"/>
              <a:gd name="connsiteY1" fmla="*/ 149890 h 495965"/>
              <a:gd name="connsiteX2" fmla="*/ 1642475 w 1642475"/>
              <a:gd name="connsiteY2" fmla="*/ 495965 h 495965"/>
              <a:gd name="connsiteX3" fmla="*/ 1458325 w 1642475"/>
              <a:gd name="connsiteY3" fmla="*/ 432465 h 495965"/>
              <a:gd name="connsiteX4" fmla="*/ 429625 w 1642475"/>
              <a:gd name="connsiteY4" fmla="*/ 114965 h 495965"/>
              <a:gd name="connsiteX5" fmla="*/ 839200 w 1642475"/>
              <a:gd name="connsiteY5" fmla="*/ 213390 h 495965"/>
              <a:gd name="connsiteX6" fmla="*/ 480425 w 1642475"/>
              <a:gd name="connsiteY6" fmla="*/ 108615 h 495965"/>
              <a:gd name="connsiteX7" fmla="*/ 140700 w 1642475"/>
              <a:gd name="connsiteY7" fmla="*/ 26065 h 495965"/>
              <a:gd name="connsiteX8" fmla="*/ 299450 w 1642475"/>
              <a:gd name="connsiteY8" fmla="*/ 92740 h 495965"/>
              <a:gd name="connsiteX9" fmla="*/ 7350 w 1642475"/>
              <a:gd name="connsiteY9" fmla="*/ 665 h 4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2475" h="495965">
                <a:moveTo>
                  <a:pt x="7350" y="665"/>
                </a:moveTo>
                <a:cubicBezTo>
                  <a:pt x="67146" y="10190"/>
                  <a:pt x="385704" y="67340"/>
                  <a:pt x="658225" y="149890"/>
                </a:cubicBezTo>
                <a:cubicBezTo>
                  <a:pt x="930746" y="232440"/>
                  <a:pt x="1509125" y="448869"/>
                  <a:pt x="1642475" y="495965"/>
                </a:cubicBezTo>
                <a:lnTo>
                  <a:pt x="1458325" y="432465"/>
                </a:lnTo>
                <a:lnTo>
                  <a:pt x="429625" y="114965"/>
                </a:lnTo>
                <a:cubicBezTo>
                  <a:pt x="326438" y="78453"/>
                  <a:pt x="830733" y="214448"/>
                  <a:pt x="839200" y="213390"/>
                </a:cubicBezTo>
                <a:cubicBezTo>
                  <a:pt x="847667" y="212332"/>
                  <a:pt x="596842" y="139836"/>
                  <a:pt x="480425" y="108615"/>
                </a:cubicBezTo>
                <a:cubicBezTo>
                  <a:pt x="364008" y="77394"/>
                  <a:pt x="170862" y="28711"/>
                  <a:pt x="140700" y="26065"/>
                </a:cubicBezTo>
                <a:cubicBezTo>
                  <a:pt x="110538" y="23419"/>
                  <a:pt x="327496" y="98561"/>
                  <a:pt x="299450" y="92740"/>
                </a:cubicBezTo>
                <a:cubicBezTo>
                  <a:pt x="271404" y="86919"/>
                  <a:pt x="-52446" y="-8860"/>
                  <a:pt x="7350" y="6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526632EF-7C55-E9FE-1D5D-F1D89A58A29A}"/>
              </a:ext>
            </a:extLst>
          </p:cNvPr>
          <p:cNvSpPr/>
          <p:nvPr/>
        </p:nvSpPr>
        <p:spPr>
          <a:xfrm>
            <a:off x="8870471" y="1782184"/>
            <a:ext cx="1925489" cy="913498"/>
          </a:xfrm>
          <a:custGeom>
            <a:avLst/>
            <a:gdLst>
              <a:gd name="connsiteX0" fmla="*/ 25879 w 1925489"/>
              <a:gd name="connsiteY0" fmla="*/ 8516 h 913498"/>
              <a:gd name="connsiteX1" fmla="*/ 981554 w 1925489"/>
              <a:gd name="connsiteY1" fmla="*/ 386341 h 913498"/>
              <a:gd name="connsiteX2" fmla="*/ 1876904 w 1925489"/>
              <a:gd name="connsiteY2" fmla="*/ 884816 h 913498"/>
              <a:gd name="connsiteX3" fmla="*/ 1813404 w 1925489"/>
              <a:gd name="connsiteY3" fmla="*/ 856241 h 913498"/>
              <a:gd name="connsiteX4" fmla="*/ 489429 w 1925489"/>
              <a:gd name="connsiteY4" fmla="*/ 218066 h 913498"/>
              <a:gd name="connsiteX5" fmla="*/ 956154 w 1925489"/>
              <a:gd name="connsiteY5" fmla="*/ 418091 h 913498"/>
              <a:gd name="connsiteX6" fmla="*/ 721204 w 1925489"/>
              <a:gd name="connsiteY6" fmla="*/ 284741 h 913498"/>
              <a:gd name="connsiteX7" fmla="*/ 308454 w 1925489"/>
              <a:gd name="connsiteY7" fmla="*/ 135516 h 913498"/>
              <a:gd name="connsiteX8" fmla="*/ 25879 w 1925489"/>
              <a:gd name="connsiteY8" fmla="*/ 8516 h 9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489" h="913498">
                <a:moveTo>
                  <a:pt x="25879" y="8516"/>
                </a:moveTo>
                <a:cubicBezTo>
                  <a:pt x="138062" y="50320"/>
                  <a:pt x="673050" y="240291"/>
                  <a:pt x="981554" y="386341"/>
                </a:cubicBezTo>
                <a:cubicBezTo>
                  <a:pt x="1290058" y="532391"/>
                  <a:pt x="1738262" y="806499"/>
                  <a:pt x="1876904" y="884816"/>
                </a:cubicBezTo>
                <a:cubicBezTo>
                  <a:pt x="2015546" y="963133"/>
                  <a:pt x="1813404" y="856241"/>
                  <a:pt x="1813404" y="856241"/>
                </a:cubicBezTo>
                <a:lnTo>
                  <a:pt x="489429" y="218066"/>
                </a:lnTo>
                <a:cubicBezTo>
                  <a:pt x="346554" y="145041"/>
                  <a:pt x="917525" y="406979"/>
                  <a:pt x="956154" y="418091"/>
                </a:cubicBezTo>
                <a:cubicBezTo>
                  <a:pt x="994783" y="429203"/>
                  <a:pt x="829154" y="331837"/>
                  <a:pt x="721204" y="284741"/>
                </a:cubicBezTo>
                <a:cubicBezTo>
                  <a:pt x="613254" y="237645"/>
                  <a:pt x="421166" y="181024"/>
                  <a:pt x="308454" y="135516"/>
                </a:cubicBezTo>
                <a:cubicBezTo>
                  <a:pt x="195742" y="90008"/>
                  <a:pt x="-86304" y="-33288"/>
                  <a:pt x="25879" y="85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8E82CEF8-FD3C-0AA0-D7F9-A8FAD679FBE9}"/>
              </a:ext>
            </a:extLst>
          </p:cNvPr>
          <p:cNvSpPr/>
          <p:nvPr/>
        </p:nvSpPr>
        <p:spPr>
          <a:xfrm>
            <a:off x="8853156" y="2059533"/>
            <a:ext cx="1150864" cy="504831"/>
          </a:xfrm>
          <a:custGeom>
            <a:avLst/>
            <a:gdLst>
              <a:gd name="connsiteX0" fmla="*/ 14619 w 1150864"/>
              <a:gd name="connsiteY0" fmla="*/ 4217 h 504831"/>
              <a:gd name="connsiteX1" fmla="*/ 767094 w 1150864"/>
              <a:gd name="connsiteY1" fmla="*/ 328067 h 504831"/>
              <a:gd name="connsiteX2" fmla="*/ 1138569 w 1150864"/>
              <a:gd name="connsiteY2" fmla="*/ 499517 h 504831"/>
              <a:gd name="connsiteX3" fmla="*/ 1068719 w 1150864"/>
              <a:gd name="connsiteY3" fmla="*/ 464592 h 504831"/>
              <a:gd name="connsiteX4" fmla="*/ 281319 w 1150864"/>
              <a:gd name="connsiteY4" fmla="*/ 143917 h 504831"/>
              <a:gd name="connsiteX5" fmla="*/ 875044 w 1150864"/>
              <a:gd name="connsiteY5" fmla="*/ 375692 h 504831"/>
              <a:gd name="connsiteX6" fmla="*/ 538494 w 1150864"/>
              <a:gd name="connsiteY6" fmla="*/ 201067 h 504831"/>
              <a:gd name="connsiteX7" fmla="*/ 186069 w 1150864"/>
              <a:gd name="connsiteY7" fmla="*/ 77242 h 504831"/>
              <a:gd name="connsiteX8" fmla="*/ 262269 w 1150864"/>
              <a:gd name="connsiteY8" fmla="*/ 137567 h 504831"/>
              <a:gd name="connsiteX9" fmla="*/ 14619 w 1150864"/>
              <a:gd name="connsiteY9" fmla="*/ 4217 h 50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0864" h="504831">
                <a:moveTo>
                  <a:pt x="14619" y="4217"/>
                </a:moveTo>
                <a:cubicBezTo>
                  <a:pt x="98757" y="35967"/>
                  <a:pt x="579769" y="245517"/>
                  <a:pt x="767094" y="328067"/>
                </a:cubicBezTo>
                <a:cubicBezTo>
                  <a:pt x="954419" y="410617"/>
                  <a:pt x="1088298" y="476763"/>
                  <a:pt x="1138569" y="499517"/>
                </a:cubicBezTo>
                <a:cubicBezTo>
                  <a:pt x="1188840" y="522271"/>
                  <a:pt x="1068719" y="464592"/>
                  <a:pt x="1068719" y="464592"/>
                </a:cubicBezTo>
                <a:lnTo>
                  <a:pt x="281319" y="143917"/>
                </a:lnTo>
                <a:cubicBezTo>
                  <a:pt x="249040" y="129100"/>
                  <a:pt x="832182" y="366167"/>
                  <a:pt x="875044" y="375692"/>
                </a:cubicBezTo>
                <a:cubicBezTo>
                  <a:pt x="917906" y="385217"/>
                  <a:pt x="653323" y="250809"/>
                  <a:pt x="538494" y="201067"/>
                </a:cubicBezTo>
                <a:cubicBezTo>
                  <a:pt x="423665" y="151325"/>
                  <a:pt x="232106" y="87825"/>
                  <a:pt x="186069" y="77242"/>
                </a:cubicBezTo>
                <a:cubicBezTo>
                  <a:pt x="140032" y="66659"/>
                  <a:pt x="288727" y="144975"/>
                  <a:pt x="262269" y="137567"/>
                </a:cubicBezTo>
                <a:cubicBezTo>
                  <a:pt x="235811" y="130159"/>
                  <a:pt x="-69519" y="-27533"/>
                  <a:pt x="14619" y="42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40DB6F7F-8AFD-EDCF-E0A0-CF03715A67BA}"/>
              </a:ext>
            </a:extLst>
          </p:cNvPr>
          <p:cNvSpPr/>
          <p:nvPr/>
        </p:nvSpPr>
        <p:spPr>
          <a:xfrm>
            <a:off x="10684132" y="2610020"/>
            <a:ext cx="634776" cy="412634"/>
          </a:xfrm>
          <a:custGeom>
            <a:avLst/>
            <a:gdLst>
              <a:gd name="connsiteX0" fmla="*/ 15618 w 634776"/>
              <a:gd name="connsiteY0" fmla="*/ 6180 h 412634"/>
              <a:gd name="connsiteX1" fmla="*/ 612518 w 634776"/>
              <a:gd name="connsiteY1" fmla="*/ 396705 h 412634"/>
              <a:gd name="connsiteX2" fmla="*/ 517268 w 634776"/>
              <a:gd name="connsiteY2" fmla="*/ 342730 h 412634"/>
              <a:gd name="connsiteX3" fmla="*/ 101343 w 634776"/>
              <a:gd name="connsiteY3" fmla="*/ 101430 h 412634"/>
              <a:gd name="connsiteX4" fmla="*/ 171193 w 634776"/>
              <a:gd name="connsiteY4" fmla="*/ 152230 h 412634"/>
              <a:gd name="connsiteX5" fmla="*/ 15618 w 634776"/>
              <a:gd name="connsiteY5" fmla="*/ 6180 h 41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76" h="412634">
                <a:moveTo>
                  <a:pt x="15618" y="6180"/>
                </a:moveTo>
                <a:cubicBezTo>
                  <a:pt x="89172" y="46926"/>
                  <a:pt x="528910" y="340613"/>
                  <a:pt x="612518" y="396705"/>
                </a:cubicBezTo>
                <a:cubicBezTo>
                  <a:pt x="696126" y="452797"/>
                  <a:pt x="517268" y="342730"/>
                  <a:pt x="517268" y="342730"/>
                </a:cubicBezTo>
                <a:lnTo>
                  <a:pt x="101343" y="101430"/>
                </a:lnTo>
                <a:cubicBezTo>
                  <a:pt x="43664" y="69680"/>
                  <a:pt x="191301" y="165459"/>
                  <a:pt x="171193" y="152230"/>
                </a:cubicBezTo>
                <a:cubicBezTo>
                  <a:pt x="151085" y="139001"/>
                  <a:pt x="-57936" y="-34566"/>
                  <a:pt x="15618" y="618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E172A4E6-507F-0C36-678B-1D271D4CA19E}"/>
              </a:ext>
            </a:extLst>
          </p:cNvPr>
          <p:cNvSpPr/>
          <p:nvPr/>
        </p:nvSpPr>
        <p:spPr>
          <a:xfrm>
            <a:off x="9831734" y="2489950"/>
            <a:ext cx="1274416" cy="700925"/>
          </a:xfrm>
          <a:custGeom>
            <a:avLst/>
            <a:gdLst>
              <a:gd name="connsiteX0" fmla="*/ 10766 w 1274416"/>
              <a:gd name="connsiteY0" fmla="*/ 2425 h 700925"/>
              <a:gd name="connsiteX1" fmla="*/ 623541 w 1274416"/>
              <a:gd name="connsiteY1" fmla="*/ 304050 h 700925"/>
              <a:gd name="connsiteX2" fmla="*/ 1128366 w 1274416"/>
              <a:gd name="connsiteY2" fmla="*/ 627900 h 700925"/>
              <a:gd name="connsiteX3" fmla="*/ 1274416 w 1274416"/>
              <a:gd name="connsiteY3" fmla="*/ 700925 h 700925"/>
              <a:gd name="connsiteX4" fmla="*/ 1160116 w 1274416"/>
              <a:gd name="connsiteY4" fmla="*/ 643775 h 700925"/>
              <a:gd name="connsiteX5" fmla="*/ 388591 w 1274416"/>
              <a:gd name="connsiteY5" fmla="*/ 202450 h 700925"/>
              <a:gd name="connsiteX6" fmla="*/ 893416 w 1274416"/>
              <a:gd name="connsiteY6" fmla="*/ 513600 h 700925"/>
              <a:gd name="connsiteX7" fmla="*/ 731491 w 1274416"/>
              <a:gd name="connsiteY7" fmla="*/ 396125 h 700925"/>
              <a:gd name="connsiteX8" fmla="*/ 271116 w 1274416"/>
              <a:gd name="connsiteY8" fmla="*/ 148475 h 700925"/>
              <a:gd name="connsiteX9" fmla="*/ 452091 w 1274416"/>
              <a:gd name="connsiteY9" fmla="*/ 256425 h 700925"/>
              <a:gd name="connsiteX10" fmla="*/ 321916 w 1274416"/>
              <a:gd name="connsiteY10" fmla="*/ 126250 h 700925"/>
              <a:gd name="connsiteX11" fmla="*/ 175866 w 1274416"/>
              <a:gd name="connsiteY11" fmla="*/ 110375 h 700925"/>
              <a:gd name="connsiteX12" fmla="*/ 229841 w 1274416"/>
              <a:gd name="connsiteY12" fmla="*/ 161175 h 700925"/>
              <a:gd name="connsiteX13" fmla="*/ 10766 w 1274416"/>
              <a:gd name="connsiteY13" fmla="*/ 2425 h 70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4416" h="700925">
                <a:moveTo>
                  <a:pt x="10766" y="2425"/>
                </a:moveTo>
                <a:cubicBezTo>
                  <a:pt x="76383" y="26237"/>
                  <a:pt x="437274" y="199804"/>
                  <a:pt x="623541" y="304050"/>
                </a:cubicBezTo>
                <a:cubicBezTo>
                  <a:pt x="809808" y="408296"/>
                  <a:pt x="1019887" y="561754"/>
                  <a:pt x="1128366" y="627900"/>
                </a:cubicBezTo>
                <a:cubicBezTo>
                  <a:pt x="1236845" y="694046"/>
                  <a:pt x="1274416" y="700925"/>
                  <a:pt x="1274416" y="700925"/>
                </a:cubicBezTo>
                <a:lnTo>
                  <a:pt x="1160116" y="643775"/>
                </a:lnTo>
                <a:lnTo>
                  <a:pt x="388591" y="202450"/>
                </a:lnTo>
                <a:cubicBezTo>
                  <a:pt x="344141" y="180754"/>
                  <a:pt x="836266" y="481321"/>
                  <a:pt x="893416" y="513600"/>
                </a:cubicBezTo>
                <a:cubicBezTo>
                  <a:pt x="950566" y="545879"/>
                  <a:pt x="835208" y="456979"/>
                  <a:pt x="731491" y="396125"/>
                </a:cubicBezTo>
                <a:cubicBezTo>
                  <a:pt x="627774" y="335271"/>
                  <a:pt x="317683" y="171758"/>
                  <a:pt x="271116" y="148475"/>
                </a:cubicBezTo>
                <a:cubicBezTo>
                  <a:pt x="224549" y="125192"/>
                  <a:pt x="443624" y="260129"/>
                  <a:pt x="452091" y="256425"/>
                </a:cubicBezTo>
                <a:cubicBezTo>
                  <a:pt x="460558" y="252721"/>
                  <a:pt x="367954" y="150592"/>
                  <a:pt x="321916" y="126250"/>
                </a:cubicBezTo>
                <a:cubicBezTo>
                  <a:pt x="275879" y="101908"/>
                  <a:pt x="191212" y="104554"/>
                  <a:pt x="175866" y="110375"/>
                </a:cubicBezTo>
                <a:cubicBezTo>
                  <a:pt x="160520" y="116196"/>
                  <a:pt x="260003" y="184987"/>
                  <a:pt x="229841" y="161175"/>
                </a:cubicBezTo>
                <a:cubicBezTo>
                  <a:pt x="199679" y="137363"/>
                  <a:pt x="-54851" y="-21387"/>
                  <a:pt x="10766" y="24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C5BBC353-5DCB-C6A3-E35C-6708AE79C85D}"/>
              </a:ext>
            </a:extLst>
          </p:cNvPr>
          <p:cNvSpPr/>
          <p:nvPr/>
        </p:nvSpPr>
        <p:spPr>
          <a:xfrm>
            <a:off x="11770491" y="3345248"/>
            <a:ext cx="698794" cy="607876"/>
          </a:xfrm>
          <a:custGeom>
            <a:avLst/>
            <a:gdLst>
              <a:gd name="connsiteX0" fmla="*/ 15109 w 698794"/>
              <a:gd name="connsiteY0" fmla="*/ 17077 h 607876"/>
              <a:gd name="connsiteX1" fmla="*/ 215134 w 698794"/>
              <a:gd name="connsiteY1" fmla="*/ 137727 h 607876"/>
              <a:gd name="connsiteX2" fmla="*/ 665984 w 698794"/>
              <a:gd name="connsiteY2" fmla="*/ 585402 h 607876"/>
              <a:gd name="connsiteX3" fmla="*/ 640584 w 698794"/>
              <a:gd name="connsiteY3" fmla="*/ 518727 h 607876"/>
              <a:gd name="connsiteX4" fmla="*/ 453259 w 698794"/>
              <a:gd name="connsiteY4" fmla="*/ 325052 h 607876"/>
              <a:gd name="connsiteX5" fmla="*/ 523109 w 698794"/>
              <a:gd name="connsiteY5" fmla="*/ 398077 h 607876"/>
              <a:gd name="connsiteX6" fmla="*/ 69084 w 698794"/>
              <a:gd name="connsiteY6" fmla="*/ 42477 h 607876"/>
              <a:gd name="connsiteX7" fmla="*/ 15109 w 698794"/>
              <a:gd name="connsiteY7" fmla="*/ 17077 h 60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794" h="607876">
                <a:moveTo>
                  <a:pt x="15109" y="17077"/>
                </a:moveTo>
                <a:cubicBezTo>
                  <a:pt x="39451" y="32952"/>
                  <a:pt x="106655" y="43006"/>
                  <a:pt x="215134" y="137727"/>
                </a:cubicBezTo>
                <a:cubicBezTo>
                  <a:pt x="323613" y="232448"/>
                  <a:pt x="595076" y="521902"/>
                  <a:pt x="665984" y="585402"/>
                </a:cubicBezTo>
                <a:cubicBezTo>
                  <a:pt x="736892" y="648902"/>
                  <a:pt x="676038" y="562119"/>
                  <a:pt x="640584" y="518727"/>
                </a:cubicBezTo>
                <a:cubicBezTo>
                  <a:pt x="605130" y="475335"/>
                  <a:pt x="472838" y="345160"/>
                  <a:pt x="453259" y="325052"/>
                </a:cubicBezTo>
                <a:cubicBezTo>
                  <a:pt x="433680" y="304944"/>
                  <a:pt x="587138" y="445173"/>
                  <a:pt x="523109" y="398077"/>
                </a:cubicBezTo>
                <a:cubicBezTo>
                  <a:pt x="459080" y="350981"/>
                  <a:pt x="150576" y="105977"/>
                  <a:pt x="69084" y="42477"/>
                </a:cubicBezTo>
                <a:cubicBezTo>
                  <a:pt x="-12408" y="-21023"/>
                  <a:pt x="-9233" y="1202"/>
                  <a:pt x="15109" y="170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E972C0ED-F28C-7CE8-20BA-12FC06C00EB7}"/>
              </a:ext>
            </a:extLst>
          </p:cNvPr>
          <p:cNvSpPr/>
          <p:nvPr/>
        </p:nvSpPr>
        <p:spPr>
          <a:xfrm>
            <a:off x="11582129" y="3555996"/>
            <a:ext cx="163108" cy="136534"/>
          </a:xfrm>
          <a:custGeom>
            <a:avLst/>
            <a:gdLst>
              <a:gd name="connsiteX0" fmla="*/ 271 w 163108"/>
              <a:gd name="connsiteY0" fmla="*/ 4 h 136534"/>
              <a:gd name="connsiteX1" fmla="*/ 95521 w 163108"/>
              <a:gd name="connsiteY1" fmla="*/ 73029 h 136534"/>
              <a:gd name="connsiteX2" fmla="*/ 162196 w 163108"/>
              <a:gd name="connsiteY2" fmla="*/ 136529 h 136534"/>
              <a:gd name="connsiteX3" fmla="*/ 127271 w 163108"/>
              <a:gd name="connsiteY3" fmla="*/ 76204 h 136534"/>
              <a:gd name="connsiteX4" fmla="*/ 271 w 163108"/>
              <a:gd name="connsiteY4" fmla="*/ 4 h 1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08" h="136534">
                <a:moveTo>
                  <a:pt x="271" y="4"/>
                </a:moveTo>
                <a:cubicBezTo>
                  <a:pt x="-5021" y="-525"/>
                  <a:pt x="68534" y="50275"/>
                  <a:pt x="95521" y="73029"/>
                </a:cubicBezTo>
                <a:cubicBezTo>
                  <a:pt x="122509" y="95783"/>
                  <a:pt x="156904" y="136000"/>
                  <a:pt x="162196" y="136529"/>
                </a:cubicBezTo>
                <a:cubicBezTo>
                  <a:pt x="167488" y="137058"/>
                  <a:pt x="148967" y="95783"/>
                  <a:pt x="127271" y="76204"/>
                </a:cubicBezTo>
                <a:cubicBezTo>
                  <a:pt x="105575" y="56625"/>
                  <a:pt x="5563" y="533"/>
                  <a:pt x="271" y="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30751DE5-5622-CF52-0D8E-AA0F0A71BEEE}"/>
              </a:ext>
            </a:extLst>
          </p:cNvPr>
          <p:cNvSpPr/>
          <p:nvPr/>
        </p:nvSpPr>
        <p:spPr>
          <a:xfrm>
            <a:off x="12414225" y="3847878"/>
            <a:ext cx="384307" cy="360020"/>
          </a:xfrm>
          <a:custGeom>
            <a:avLst/>
            <a:gdLst>
              <a:gd name="connsiteX0" fmla="*/ 25 w 384307"/>
              <a:gd name="connsiteY0" fmla="*/ 222 h 360020"/>
              <a:gd name="connsiteX1" fmla="*/ 276250 w 384307"/>
              <a:gd name="connsiteY1" fmla="*/ 231997 h 360020"/>
              <a:gd name="connsiteX2" fmla="*/ 384200 w 384307"/>
              <a:gd name="connsiteY2" fmla="*/ 358997 h 360020"/>
              <a:gd name="connsiteX3" fmla="*/ 260375 w 384307"/>
              <a:gd name="connsiteY3" fmla="*/ 276447 h 360020"/>
              <a:gd name="connsiteX4" fmla="*/ 25 w 384307"/>
              <a:gd name="connsiteY4" fmla="*/ 222 h 3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07" h="360020">
                <a:moveTo>
                  <a:pt x="25" y="222"/>
                </a:moveTo>
                <a:cubicBezTo>
                  <a:pt x="2671" y="-7186"/>
                  <a:pt x="212221" y="172201"/>
                  <a:pt x="276250" y="231997"/>
                </a:cubicBezTo>
                <a:cubicBezTo>
                  <a:pt x="340279" y="291793"/>
                  <a:pt x="386846" y="351589"/>
                  <a:pt x="384200" y="358997"/>
                </a:cubicBezTo>
                <a:cubicBezTo>
                  <a:pt x="381554" y="366405"/>
                  <a:pt x="322288" y="333068"/>
                  <a:pt x="260375" y="276447"/>
                </a:cubicBezTo>
                <a:cubicBezTo>
                  <a:pt x="198462" y="219826"/>
                  <a:pt x="-2621" y="7630"/>
                  <a:pt x="25" y="2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BA27E869-E510-086A-25AD-8D295F4719B1}"/>
              </a:ext>
            </a:extLst>
          </p:cNvPr>
          <p:cNvSpPr/>
          <p:nvPr/>
        </p:nvSpPr>
        <p:spPr>
          <a:xfrm>
            <a:off x="12243249" y="3860302"/>
            <a:ext cx="165008" cy="189256"/>
          </a:xfrm>
          <a:custGeom>
            <a:avLst/>
            <a:gdLst>
              <a:gd name="connsiteX0" fmla="*/ 164651 w 165008"/>
              <a:gd name="connsiteY0" fmla="*/ 498 h 189256"/>
              <a:gd name="connsiteX1" fmla="*/ 132901 w 165008"/>
              <a:gd name="connsiteY1" fmla="*/ 108448 h 189256"/>
              <a:gd name="connsiteX2" fmla="*/ 2726 w 165008"/>
              <a:gd name="connsiteY2" fmla="*/ 187823 h 189256"/>
              <a:gd name="connsiteX3" fmla="*/ 50351 w 165008"/>
              <a:gd name="connsiteY3" fmla="*/ 152898 h 189256"/>
              <a:gd name="connsiteX4" fmla="*/ 120201 w 165008"/>
              <a:gd name="connsiteY4" fmla="*/ 70348 h 189256"/>
              <a:gd name="connsiteX5" fmla="*/ 164651 w 165008"/>
              <a:gd name="connsiteY5" fmla="*/ 498 h 18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008" h="189256">
                <a:moveTo>
                  <a:pt x="164651" y="498"/>
                </a:moveTo>
                <a:cubicBezTo>
                  <a:pt x="166768" y="6848"/>
                  <a:pt x="159889" y="77227"/>
                  <a:pt x="132901" y="108448"/>
                </a:cubicBezTo>
                <a:cubicBezTo>
                  <a:pt x="105913" y="139669"/>
                  <a:pt x="16484" y="180415"/>
                  <a:pt x="2726" y="187823"/>
                </a:cubicBezTo>
                <a:cubicBezTo>
                  <a:pt x="-11032" y="195231"/>
                  <a:pt x="30772" y="172477"/>
                  <a:pt x="50351" y="152898"/>
                </a:cubicBezTo>
                <a:cubicBezTo>
                  <a:pt x="69930" y="133319"/>
                  <a:pt x="104855" y="90456"/>
                  <a:pt x="120201" y="70348"/>
                </a:cubicBezTo>
                <a:cubicBezTo>
                  <a:pt x="135547" y="50240"/>
                  <a:pt x="162534" y="-5852"/>
                  <a:pt x="164651" y="4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7713B3D9-391B-807E-D282-7BD14193017D}"/>
              </a:ext>
            </a:extLst>
          </p:cNvPr>
          <p:cNvSpPr/>
          <p:nvPr/>
        </p:nvSpPr>
        <p:spPr>
          <a:xfrm>
            <a:off x="12327055" y="3943282"/>
            <a:ext cx="186981" cy="243311"/>
          </a:xfrm>
          <a:custGeom>
            <a:avLst/>
            <a:gdLst>
              <a:gd name="connsiteX0" fmla="*/ 185620 w 186981"/>
              <a:gd name="connsiteY0" fmla="*/ 68 h 243311"/>
              <a:gd name="connsiteX1" fmla="*/ 134820 w 186981"/>
              <a:gd name="connsiteY1" fmla="*/ 85793 h 243311"/>
              <a:gd name="connsiteX2" fmla="*/ 1470 w 186981"/>
              <a:gd name="connsiteY2" fmla="*/ 241368 h 243311"/>
              <a:gd name="connsiteX3" fmla="*/ 64970 w 186981"/>
              <a:gd name="connsiteY3" fmla="*/ 168343 h 243311"/>
              <a:gd name="connsiteX4" fmla="*/ 87195 w 186981"/>
              <a:gd name="connsiteY4" fmla="*/ 98493 h 243311"/>
              <a:gd name="connsiteX5" fmla="*/ 185620 w 186981"/>
              <a:gd name="connsiteY5" fmla="*/ 68 h 24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81" h="243311">
                <a:moveTo>
                  <a:pt x="185620" y="68"/>
                </a:moveTo>
                <a:cubicBezTo>
                  <a:pt x="193557" y="-2049"/>
                  <a:pt x="165512" y="45576"/>
                  <a:pt x="134820" y="85793"/>
                </a:cubicBezTo>
                <a:cubicBezTo>
                  <a:pt x="104128" y="126010"/>
                  <a:pt x="13112" y="227610"/>
                  <a:pt x="1470" y="241368"/>
                </a:cubicBezTo>
                <a:cubicBezTo>
                  <a:pt x="-10172" y="255126"/>
                  <a:pt x="50683" y="192155"/>
                  <a:pt x="64970" y="168343"/>
                </a:cubicBezTo>
                <a:cubicBezTo>
                  <a:pt x="79257" y="144531"/>
                  <a:pt x="68674" y="122305"/>
                  <a:pt x="87195" y="98493"/>
                </a:cubicBezTo>
                <a:cubicBezTo>
                  <a:pt x="105716" y="74681"/>
                  <a:pt x="177683" y="2185"/>
                  <a:pt x="185620" y="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19856CCB-CE4A-2A69-66F3-B65C9847008E}"/>
              </a:ext>
            </a:extLst>
          </p:cNvPr>
          <p:cNvSpPr/>
          <p:nvPr/>
        </p:nvSpPr>
        <p:spPr>
          <a:xfrm>
            <a:off x="12261627" y="3838488"/>
            <a:ext cx="523407" cy="525161"/>
          </a:xfrm>
          <a:custGeom>
            <a:avLst/>
            <a:gdLst>
              <a:gd name="connsiteX0" fmla="*/ 223 w 523407"/>
              <a:gd name="connsiteY0" fmla="*/ 87 h 525161"/>
              <a:gd name="connsiteX1" fmla="*/ 317723 w 523407"/>
              <a:gd name="connsiteY1" fmla="*/ 289012 h 525161"/>
              <a:gd name="connsiteX2" fmla="*/ 517748 w 523407"/>
              <a:gd name="connsiteY2" fmla="*/ 517612 h 525161"/>
              <a:gd name="connsiteX3" fmla="*/ 451073 w 523407"/>
              <a:gd name="connsiteY3" fmla="*/ 450937 h 525161"/>
              <a:gd name="connsiteX4" fmla="*/ 270098 w 523407"/>
              <a:gd name="connsiteY4" fmla="*/ 260437 h 525161"/>
              <a:gd name="connsiteX5" fmla="*/ 223 w 523407"/>
              <a:gd name="connsiteY5" fmla="*/ 87 h 52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407" h="525161">
                <a:moveTo>
                  <a:pt x="223" y="87"/>
                </a:moveTo>
                <a:cubicBezTo>
                  <a:pt x="8161" y="4850"/>
                  <a:pt x="231469" y="202758"/>
                  <a:pt x="317723" y="289012"/>
                </a:cubicBezTo>
                <a:cubicBezTo>
                  <a:pt x="403977" y="375266"/>
                  <a:pt x="495523" y="490625"/>
                  <a:pt x="517748" y="517612"/>
                </a:cubicBezTo>
                <a:cubicBezTo>
                  <a:pt x="539973" y="544599"/>
                  <a:pt x="492348" y="493799"/>
                  <a:pt x="451073" y="450937"/>
                </a:cubicBezTo>
                <a:cubicBezTo>
                  <a:pt x="409798" y="408075"/>
                  <a:pt x="342065" y="333462"/>
                  <a:pt x="270098" y="260437"/>
                </a:cubicBezTo>
                <a:cubicBezTo>
                  <a:pt x="198131" y="187412"/>
                  <a:pt x="-7715" y="-4676"/>
                  <a:pt x="223" y="8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D6A4E379-E2E9-58B5-49D6-5C06627B6D1A}"/>
              </a:ext>
            </a:extLst>
          </p:cNvPr>
          <p:cNvSpPr/>
          <p:nvPr/>
        </p:nvSpPr>
        <p:spPr>
          <a:xfrm>
            <a:off x="12417409" y="3921125"/>
            <a:ext cx="392272" cy="384555"/>
          </a:xfrm>
          <a:custGeom>
            <a:avLst/>
            <a:gdLst>
              <a:gd name="connsiteX0" fmla="*/ 16 w 392272"/>
              <a:gd name="connsiteY0" fmla="*/ 0 h 384555"/>
              <a:gd name="connsiteX1" fmla="*/ 244491 w 392272"/>
              <a:gd name="connsiteY1" fmla="*/ 219075 h 384555"/>
              <a:gd name="connsiteX2" fmla="*/ 381016 w 392272"/>
              <a:gd name="connsiteY2" fmla="*/ 342900 h 384555"/>
              <a:gd name="connsiteX3" fmla="*/ 381016 w 392272"/>
              <a:gd name="connsiteY3" fmla="*/ 384175 h 384555"/>
              <a:gd name="connsiteX4" fmla="*/ 352441 w 392272"/>
              <a:gd name="connsiteY4" fmla="*/ 323850 h 384555"/>
              <a:gd name="connsiteX5" fmla="*/ 196866 w 392272"/>
              <a:gd name="connsiteY5" fmla="*/ 200025 h 384555"/>
              <a:gd name="connsiteX6" fmla="*/ 231791 w 392272"/>
              <a:gd name="connsiteY6" fmla="*/ 222250 h 384555"/>
              <a:gd name="connsiteX7" fmla="*/ 16 w 392272"/>
              <a:gd name="connsiteY7" fmla="*/ 0 h 38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272" h="384555">
                <a:moveTo>
                  <a:pt x="16" y="0"/>
                </a:moveTo>
                <a:cubicBezTo>
                  <a:pt x="2133" y="-529"/>
                  <a:pt x="244491" y="219075"/>
                  <a:pt x="244491" y="219075"/>
                </a:cubicBezTo>
                <a:cubicBezTo>
                  <a:pt x="307991" y="276225"/>
                  <a:pt x="358262" y="315383"/>
                  <a:pt x="381016" y="342900"/>
                </a:cubicBezTo>
                <a:cubicBezTo>
                  <a:pt x="403770" y="370417"/>
                  <a:pt x="385778" y="387350"/>
                  <a:pt x="381016" y="384175"/>
                </a:cubicBezTo>
                <a:cubicBezTo>
                  <a:pt x="376254" y="381000"/>
                  <a:pt x="383133" y="354542"/>
                  <a:pt x="352441" y="323850"/>
                </a:cubicBezTo>
                <a:cubicBezTo>
                  <a:pt x="321749" y="293158"/>
                  <a:pt x="216974" y="216958"/>
                  <a:pt x="196866" y="200025"/>
                </a:cubicBezTo>
                <a:cubicBezTo>
                  <a:pt x="176758" y="183092"/>
                  <a:pt x="258779" y="250825"/>
                  <a:pt x="231791" y="222250"/>
                </a:cubicBezTo>
                <a:cubicBezTo>
                  <a:pt x="204804" y="193675"/>
                  <a:pt x="-2101" y="529"/>
                  <a:pt x="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4006FDBE-9637-1905-E172-34AAB25A9007}"/>
              </a:ext>
            </a:extLst>
          </p:cNvPr>
          <p:cNvSpPr/>
          <p:nvPr/>
        </p:nvSpPr>
        <p:spPr>
          <a:xfrm>
            <a:off x="12311488" y="4143955"/>
            <a:ext cx="484476" cy="465140"/>
          </a:xfrm>
          <a:custGeom>
            <a:avLst/>
            <a:gdLst>
              <a:gd name="connsiteX0" fmla="*/ 4337 w 484476"/>
              <a:gd name="connsiteY0" fmla="*/ 2595 h 465140"/>
              <a:gd name="connsiteX1" fmla="*/ 290087 w 484476"/>
              <a:gd name="connsiteY1" fmla="*/ 272470 h 465140"/>
              <a:gd name="connsiteX2" fmla="*/ 483762 w 484476"/>
              <a:gd name="connsiteY2" fmla="*/ 462970 h 465140"/>
              <a:gd name="connsiteX3" fmla="*/ 347237 w 484476"/>
              <a:gd name="connsiteY3" fmla="*/ 361370 h 465140"/>
              <a:gd name="connsiteX4" fmla="*/ 134512 w 484476"/>
              <a:gd name="connsiteY4" fmla="*/ 148645 h 465140"/>
              <a:gd name="connsiteX5" fmla="*/ 4337 w 484476"/>
              <a:gd name="connsiteY5" fmla="*/ 2595 h 46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476" h="465140">
                <a:moveTo>
                  <a:pt x="4337" y="2595"/>
                </a:moveTo>
                <a:cubicBezTo>
                  <a:pt x="30266" y="23233"/>
                  <a:pt x="210183" y="195741"/>
                  <a:pt x="290087" y="272470"/>
                </a:cubicBezTo>
                <a:cubicBezTo>
                  <a:pt x="369991" y="349199"/>
                  <a:pt x="474237" y="448153"/>
                  <a:pt x="483762" y="462970"/>
                </a:cubicBezTo>
                <a:cubicBezTo>
                  <a:pt x="493287" y="477787"/>
                  <a:pt x="405445" y="413757"/>
                  <a:pt x="347237" y="361370"/>
                </a:cubicBezTo>
                <a:cubicBezTo>
                  <a:pt x="289029" y="308983"/>
                  <a:pt x="194308" y="207912"/>
                  <a:pt x="134512" y="148645"/>
                </a:cubicBezTo>
                <a:cubicBezTo>
                  <a:pt x="74716" y="89378"/>
                  <a:pt x="-21592" y="-18043"/>
                  <a:pt x="4337" y="259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4EB75B11-0C7A-E1C6-EB9A-B60E5B9FD7D8}"/>
              </a:ext>
            </a:extLst>
          </p:cNvPr>
          <p:cNvSpPr/>
          <p:nvPr/>
        </p:nvSpPr>
        <p:spPr>
          <a:xfrm>
            <a:off x="12417349" y="3997237"/>
            <a:ext cx="147230" cy="235276"/>
          </a:xfrm>
          <a:custGeom>
            <a:avLst/>
            <a:gdLst>
              <a:gd name="connsiteX0" fmla="*/ 142951 w 147230"/>
              <a:gd name="connsiteY0" fmla="*/ 88 h 235276"/>
              <a:gd name="connsiteX1" fmla="*/ 142951 w 147230"/>
              <a:gd name="connsiteY1" fmla="*/ 79463 h 235276"/>
              <a:gd name="connsiteX2" fmla="*/ 92151 w 147230"/>
              <a:gd name="connsiteY2" fmla="*/ 146138 h 235276"/>
              <a:gd name="connsiteX3" fmla="*/ 76 w 147230"/>
              <a:gd name="connsiteY3" fmla="*/ 235038 h 235276"/>
              <a:gd name="connsiteX4" fmla="*/ 76276 w 147230"/>
              <a:gd name="connsiteY4" fmla="*/ 117563 h 235276"/>
              <a:gd name="connsiteX5" fmla="*/ 69926 w 147230"/>
              <a:gd name="connsiteY5" fmla="*/ 155663 h 235276"/>
              <a:gd name="connsiteX6" fmla="*/ 130251 w 147230"/>
              <a:gd name="connsiteY6" fmla="*/ 95338 h 235276"/>
              <a:gd name="connsiteX7" fmla="*/ 142951 w 147230"/>
              <a:gd name="connsiteY7" fmla="*/ 88 h 2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30" h="235276">
                <a:moveTo>
                  <a:pt x="142951" y="88"/>
                </a:moveTo>
                <a:cubicBezTo>
                  <a:pt x="145068" y="-2558"/>
                  <a:pt x="151418" y="55121"/>
                  <a:pt x="142951" y="79463"/>
                </a:cubicBezTo>
                <a:cubicBezTo>
                  <a:pt x="134484" y="103805"/>
                  <a:pt x="115963" y="120209"/>
                  <a:pt x="92151" y="146138"/>
                </a:cubicBezTo>
                <a:cubicBezTo>
                  <a:pt x="68339" y="172067"/>
                  <a:pt x="2722" y="239800"/>
                  <a:pt x="76" y="235038"/>
                </a:cubicBezTo>
                <a:cubicBezTo>
                  <a:pt x="-2570" y="230276"/>
                  <a:pt x="64634" y="130792"/>
                  <a:pt x="76276" y="117563"/>
                </a:cubicBezTo>
                <a:cubicBezTo>
                  <a:pt x="87918" y="104334"/>
                  <a:pt x="60930" y="159367"/>
                  <a:pt x="69926" y="155663"/>
                </a:cubicBezTo>
                <a:cubicBezTo>
                  <a:pt x="78922" y="151959"/>
                  <a:pt x="119668" y="115446"/>
                  <a:pt x="130251" y="95338"/>
                </a:cubicBezTo>
                <a:cubicBezTo>
                  <a:pt x="140834" y="75230"/>
                  <a:pt x="140834" y="2734"/>
                  <a:pt x="142951" y="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06F7BD91-442E-556F-DDB8-A5D45C2B7D05}"/>
              </a:ext>
            </a:extLst>
          </p:cNvPr>
          <p:cNvSpPr/>
          <p:nvPr/>
        </p:nvSpPr>
        <p:spPr>
          <a:xfrm>
            <a:off x="12449035" y="4056649"/>
            <a:ext cx="198544" cy="213756"/>
          </a:xfrm>
          <a:custGeom>
            <a:avLst/>
            <a:gdLst>
              <a:gd name="connsiteX0" fmla="*/ 196990 w 198544"/>
              <a:gd name="connsiteY0" fmla="*/ 1001 h 213756"/>
              <a:gd name="connsiteX1" fmla="*/ 149365 w 198544"/>
              <a:gd name="connsiteY1" fmla="*/ 67676 h 213756"/>
              <a:gd name="connsiteX2" fmla="*/ 73165 w 198544"/>
              <a:gd name="connsiteY2" fmla="*/ 131176 h 213756"/>
              <a:gd name="connsiteX3" fmla="*/ 140 w 198544"/>
              <a:gd name="connsiteY3" fmla="*/ 213726 h 213756"/>
              <a:gd name="connsiteX4" fmla="*/ 92215 w 198544"/>
              <a:gd name="connsiteY4" fmla="*/ 121651 h 213756"/>
              <a:gd name="connsiteX5" fmla="*/ 196990 w 198544"/>
              <a:gd name="connsiteY5" fmla="*/ 1001 h 2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44" h="213756">
                <a:moveTo>
                  <a:pt x="196990" y="1001"/>
                </a:moveTo>
                <a:cubicBezTo>
                  <a:pt x="206515" y="-7995"/>
                  <a:pt x="170002" y="45980"/>
                  <a:pt x="149365" y="67676"/>
                </a:cubicBezTo>
                <a:cubicBezTo>
                  <a:pt x="128727" y="89372"/>
                  <a:pt x="98036" y="106834"/>
                  <a:pt x="73165" y="131176"/>
                </a:cubicBezTo>
                <a:cubicBezTo>
                  <a:pt x="48294" y="155518"/>
                  <a:pt x="-3035" y="215313"/>
                  <a:pt x="140" y="213726"/>
                </a:cubicBezTo>
                <a:cubicBezTo>
                  <a:pt x="3315" y="212139"/>
                  <a:pt x="61523" y="153930"/>
                  <a:pt x="92215" y="121651"/>
                </a:cubicBezTo>
                <a:cubicBezTo>
                  <a:pt x="122907" y="89372"/>
                  <a:pt x="187465" y="9997"/>
                  <a:pt x="196990" y="10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DC0A7E5A-871E-4F8F-FCD5-AC0CA812057D}"/>
              </a:ext>
            </a:extLst>
          </p:cNvPr>
          <p:cNvSpPr/>
          <p:nvPr/>
        </p:nvSpPr>
        <p:spPr>
          <a:xfrm>
            <a:off x="12480916" y="4108274"/>
            <a:ext cx="194275" cy="197054"/>
          </a:xfrm>
          <a:custGeom>
            <a:avLst/>
            <a:gdLst>
              <a:gd name="connsiteX0" fmla="*/ 193684 w 194275"/>
              <a:gd name="connsiteY0" fmla="*/ 176 h 197054"/>
              <a:gd name="connsiteX1" fmla="*/ 104784 w 194275"/>
              <a:gd name="connsiteY1" fmla="*/ 101776 h 197054"/>
              <a:gd name="connsiteX2" fmla="*/ 9 w 194275"/>
              <a:gd name="connsiteY2" fmla="*/ 197026 h 197054"/>
              <a:gd name="connsiteX3" fmla="*/ 98434 w 194275"/>
              <a:gd name="connsiteY3" fmla="*/ 92251 h 197054"/>
              <a:gd name="connsiteX4" fmla="*/ 60334 w 194275"/>
              <a:gd name="connsiteY4" fmla="*/ 127176 h 197054"/>
              <a:gd name="connsiteX5" fmla="*/ 193684 w 194275"/>
              <a:gd name="connsiteY5" fmla="*/ 176 h 19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275" h="197054">
                <a:moveTo>
                  <a:pt x="193684" y="176"/>
                </a:moveTo>
                <a:cubicBezTo>
                  <a:pt x="201092" y="-4057"/>
                  <a:pt x="137063" y="68968"/>
                  <a:pt x="104784" y="101776"/>
                </a:cubicBezTo>
                <a:cubicBezTo>
                  <a:pt x="72505" y="134584"/>
                  <a:pt x="1067" y="198614"/>
                  <a:pt x="9" y="197026"/>
                </a:cubicBezTo>
                <a:cubicBezTo>
                  <a:pt x="-1049" y="195438"/>
                  <a:pt x="88380" y="103893"/>
                  <a:pt x="98434" y="92251"/>
                </a:cubicBezTo>
                <a:cubicBezTo>
                  <a:pt x="108488" y="80609"/>
                  <a:pt x="46047" y="138818"/>
                  <a:pt x="60334" y="127176"/>
                </a:cubicBezTo>
                <a:cubicBezTo>
                  <a:pt x="74621" y="115534"/>
                  <a:pt x="186276" y="4409"/>
                  <a:pt x="193684" y="1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FB0E1A80-1BAE-48FD-17A0-72E65D93D11F}"/>
              </a:ext>
            </a:extLst>
          </p:cNvPr>
          <p:cNvSpPr/>
          <p:nvPr/>
        </p:nvSpPr>
        <p:spPr>
          <a:xfrm>
            <a:off x="12524439" y="4136028"/>
            <a:ext cx="192065" cy="194746"/>
          </a:xfrm>
          <a:custGeom>
            <a:avLst/>
            <a:gdLst>
              <a:gd name="connsiteX0" fmla="*/ 191436 w 192065"/>
              <a:gd name="connsiteY0" fmla="*/ 4172 h 194746"/>
              <a:gd name="connsiteX1" fmla="*/ 108886 w 192065"/>
              <a:gd name="connsiteY1" fmla="*/ 83547 h 194746"/>
              <a:gd name="connsiteX2" fmla="*/ 936 w 192065"/>
              <a:gd name="connsiteY2" fmla="*/ 194672 h 194746"/>
              <a:gd name="connsiteX3" fmla="*/ 61261 w 192065"/>
              <a:gd name="connsiteY3" fmla="*/ 99422 h 194746"/>
              <a:gd name="connsiteX4" fmla="*/ 143811 w 192065"/>
              <a:gd name="connsiteY4" fmla="*/ 20047 h 194746"/>
              <a:gd name="connsiteX5" fmla="*/ 191436 w 192065"/>
              <a:gd name="connsiteY5" fmla="*/ 4172 h 19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065" h="194746">
                <a:moveTo>
                  <a:pt x="191436" y="4172"/>
                </a:moveTo>
                <a:cubicBezTo>
                  <a:pt x="185615" y="14755"/>
                  <a:pt x="140636" y="51797"/>
                  <a:pt x="108886" y="83547"/>
                </a:cubicBezTo>
                <a:cubicBezTo>
                  <a:pt x="77136" y="115297"/>
                  <a:pt x="8873" y="192026"/>
                  <a:pt x="936" y="194672"/>
                </a:cubicBezTo>
                <a:cubicBezTo>
                  <a:pt x="-7001" y="197318"/>
                  <a:pt x="37449" y="128526"/>
                  <a:pt x="61261" y="99422"/>
                </a:cubicBezTo>
                <a:cubicBezTo>
                  <a:pt x="85073" y="70318"/>
                  <a:pt x="126349" y="35393"/>
                  <a:pt x="143811" y="20047"/>
                </a:cubicBezTo>
                <a:cubicBezTo>
                  <a:pt x="161273" y="4701"/>
                  <a:pt x="197257" y="-6411"/>
                  <a:pt x="191436" y="417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949D7A6F-BC4C-39EC-A97D-BFE3FBE5298C}"/>
              </a:ext>
            </a:extLst>
          </p:cNvPr>
          <p:cNvSpPr/>
          <p:nvPr/>
        </p:nvSpPr>
        <p:spPr>
          <a:xfrm>
            <a:off x="12368985" y="4184354"/>
            <a:ext cx="391496" cy="330500"/>
          </a:xfrm>
          <a:custGeom>
            <a:avLst/>
            <a:gdLst>
              <a:gd name="connsiteX0" fmla="*/ 815 w 391496"/>
              <a:gd name="connsiteY0" fmla="*/ 296 h 330500"/>
              <a:gd name="connsiteX1" fmla="*/ 191315 w 391496"/>
              <a:gd name="connsiteY1" fmla="*/ 184446 h 330500"/>
              <a:gd name="connsiteX2" fmla="*/ 315140 w 391496"/>
              <a:gd name="connsiteY2" fmla="*/ 228896 h 330500"/>
              <a:gd name="connsiteX3" fmla="*/ 270690 w 391496"/>
              <a:gd name="connsiteY3" fmla="*/ 235246 h 330500"/>
              <a:gd name="connsiteX4" fmla="*/ 343715 w 391496"/>
              <a:gd name="connsiteY4" fmla="*/ 273346 h 330500"/>
              <a:gd name="connsiteX5" fmla="*/ 299265 w 391496"/>
              <a:gd name="connsiteY5" fmla="*/ 273346 h 330500"/>
              <a:gd name="connsiteX6" fmla="*/ 356415 w 391496"/>
              <a:gd name="connsiteY6" fmla="*/ 286046 h 330500"/>
              <a:gd name="connsiteX7" fmla="*/ 356415 w 391496"/>
              <a:gd name="connsiteY7" fmla="*/ 286046 h 330500"/>
              <a:gd name="connsiteX8" fmla="*/ 391340 w 391496"/>
              <a:gd name="connsiteY8" fmla="*/ 330496 h 330500"/>
              <a:gd name="connsiteX9" fmla="*/ 340540 w 391496"/>
              <a:gd name="connsiteY9" fmla="*/ 289221 h 330500"/>
              <a:gd name="connsiteX10" fmla="*/ 270690 w 391496"/>
              <a:gd name="connsiteY10" fmla="*/ 232071 h 330500"/>
              <a:gd name="connsiteX11" fmla="*/ 815 w 391496"/>
              <a:gd name="connsiteY11" fmla="*/ 296 h 3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496" h="330500">
                <a:moveTo>
                  <a:pt x="815" y="296"/>
                </a:moveTo>
                <a:cubicBezTo>
                  <a:pt x="-12414" y="-7641"/>
                  <a:pt x="138928" y="146346"/>
                  <a:pt x="191315" y="184446"/>
                </a:cubicBezTo>
                <a:cubicBezTo>
                  <a:pt x="243702" y="222546"/>
                  <a:pt x="301911" y="220429"/>
                  <a:pt x="315140" y="228896"/>
                </a:cubicBezTo>
                <a:cubicBezTo>
                  <a:pt x="328369" y="237363"/>
                  <a:pt x="265928" y="227838"/>
                  <a:pt x="270690" y="235246"/>
                </a:cubicBezTo>
                <a:cubicBezTo>
                  <a:pt x="275453" y="242654"/>
                  <a:pt x="338953" y="266996"/>
                  <a:pt x="343715" y="273346"/>
                </a:cubicBezTo>
                <a:cubicBezTo>
                  <a:pt x="348477" y="279696"/>
                  <a:pt x="297148" y="271229"/>
                  <a:pt x="299265" y="273346"/>
                </a:cubicBezTo>
                <a:cubicBezTo>
                  <a:pt x="301382" y="275463"/>
                  <a:pt x="356415" y="286046"/>
                  <a:pt x="356415" y="286046"/>
                </a:cubicBezTo>
                <a:lnTo>
                  <a:pt x="356415" y="286046"/>
                </a:lnTo>
                <a:cubicBezTo>
                  <a:pt x="362236" y="293454"/>
                  <a:pt x="393986" y="329967"/>
                  <a:pt x="391340" y="330496"/>
                </a:cubicBezTo>
                <a:cubicBezTo>
                  <a:pt x="388694" y="331025"/>
                  <a:pt x="340540" y="289221"/>
                  <a:pt x="340540" y="289221"/>
                </a:cubicBezTo>
                <a:cubicBezTo>
                  <a:pt x="320432" y="272817"/>
                  <a:pt x="323077" y="278638"/>
                  <a:pt x="270690" y="232071"/>
                </a:cubicBezTo>
                <a:cubicBezTo>
                  <a:pt x="218303" y="185504"/>
                  <a:pt x="14044" y="8233"/>
                  <a:pt x="815" y="2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FFF3236D-5CDF-54E9-FF07-C755785EF5E3}"/>
              </a:ext>
            </a:extLst>
          </p:cNvPr>
          <p:cNvSpPr/>
          <p:nvPr/>
        </p:nvSpPr>
        <p:spPr>
          <a:xfrm>
            <a:off x="9415631" y="2098817"/>
            <a:ext cx="1895538" cy="1047728"/>
          </a:xfrm>
          <a:custGeom>
            <a:avLst/>
            <a:gdLst>
              <a:gd name="connsiteX0" fmla="*/ 10944 w 1895538"/>
              <a:gd name="connsiteY0" fmla="*/ 6208 h 1047728"/>
              <a:gd name="connsiteX1" fmla="*/ 985669 w 1895538"/>
              <a:gd name="connsiteY1" fmla="*/ 504683 h 1047728"/>
              <a:gd name="connsiteX2" fmla="*/ 982494 w 1895538"/>
              <a:gd name="connsiteY2" fmla="*/ 501508 h 1047728"/>
              <a:gd name="connsiteX3" fmla="*/ 1823869 w 1895538"/>
              <a:gd name="connsiteY3" fmla="*/ 1009508 h 1047728"/>
              <a:gd name="connsiteX4" fmla="*/ 1741319 w 1895538"/>
              <a:gd name="connsiteY4" fmla="*/ 952358 h 1047728"/>
              <a:gd name="connsiteX5" fmla="*/ 865019 w 1895538"/>
              <a:gd name="connsiteY5" fmla="*/ 482458 h 1047728"/>
              <a:gd name="connsiteX6" fmla="*/ 992019 w 1895538"/>
              <a:gd name="connsiteY6" fmla="*/ 526908 h 1047728"/>
              <a:gd name="connsiteX7" fmla="*/ 493544 w 1895538"/>
              <a:gd name="connsiteY7" fmla="*/ 244333 h 1047728"/>
              <a:gd name="connsiteX8" fmla="*/ 10944 w 1895538"/>
              <a:gd name="connsiteY8" fmla="*/ 6208 h 104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538" h="1047728">
                <a:moveTo>
                  <a:pt x="10944" y="6208"/>
                </a:moveTo>
                <a:cubicBezTo>
                  <a:pt x="92965" y="49600"/>
                  <a:pt x="823744" y="422133"/>
                  <a:pt x="985669" y="504683"/>
                </a:cubicBezTo>
                <a:cubicBezTo>
                  <a:pt x="1147594" y="587233"/>
                  <a:pt x="982494" y="501508"/>
                  <a:pt x="982494" y="501508"/>
                </a:cubicBezTo>
                <a:lnTo>
                  <a:pt x="1823869" y="1009508"/>
                </a:lnTo>
                <a:cubicBezTo>
                  <a:pt x="1950340" y="1084650"/>
                  <a:pt x="1901127" y="1040200"/>
                  <a:pt x="1741319" y="952358"/>
                </a:cubicBezTo>
                <a:cubicBezTo>
                  <a:pt x="1581511" y="864516"/>
                  <a:pt x="989902" y="553366"/>
                  <a:pt x="865019" y="482458"/>
                </a:cubicBezTo>
                <a:cubicBezTo>
                  <a:pt x="740136" y="411550"/>
                  <a:pt x="1053932" y="566596"/>
                  <a:pt x="992019" y="526908"/>
                </a:cubicBezTo>
                <a:cubicBezTo>
                  <a:pt x="930106" y="487220"/>
                  <a:pt x="657586" y="330587"/>
                  <a:pt x="493544" y="244333"/>
                </a:cubicBezTo>
                <a:cubicBezTo>
                  <a:pt x="329502" y="158079"/>
                  <a:pt x="-71077" y="-37184"/>
                  <a:pt x="10944" y="620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E02E79F1-2019-82C6-3EA4-F92F94596978}"/>
              </a:ext>
            </a:extLst>
          </p:cNvPr>
          <p:cNvSpPr/>
          <p:nvPr/>
        </p:nvSpPr>
        <p:spPr>
          <a:xfrm>
            <a:off x="10915650" y="2825628"/>
            <a:ext cx="79632" cy="299801"/>
          </a:xfrm>
          <a:custGeom>
            <a:avLst/>
            <a:gdLst>
              <a:gd name="connsiteX0" fmla="*/ 34925 w 79632"/>
              <a:gd name="connsiteY0" fmla="*/ 122 h 299801"/>
              <a:gd name="connsiteX1" fmla="*/ 38100 w 79632"/>
              <a:gd name="connsiteY1" fmla="*/ 98547 h 299801"/>
              <a:gd name="connsiteX2" fmla="*/ 0 w 79632"/>
              <a:gd name="connsiteY2" fmla="*/ 254122 h 299801"/>
              <a:gd name="connsiteX3" fmla="*/ 38100 w 79632"/>
              <a:gd name="connsiteY3" fmla="*/ 190622 h 299801"/>
              <a:gd name="connsiteX4" fmla="*/ 9525 w 79632"/>
              <a:gd name="connsiteY4" fmla="*/ 298572 h 299801"/>
              <a:gd name="connsiteX5" fmla="*/ 63500 w 79632"/>
              <a:gd name="connsiteY5" fmla="*/ 104897 h 299801"/>
              <a:gd name="connsiteX6" fmla="*/ 79375 w 79632"/>
              <a:gd name="connsiteY6" fmla="*/ 73147 h 299801"/>
              <a:gd name="connsiteX7" fmla="*/ 53975 w 79632"/>
              <a:gd name="connsiteY7" fmla="*/ 117597 h 299801"/>
              <a:gd name="connsiteX8" fmla="*/ 34925 w 79632"/>
              <a:gd name="connsiteY8" fmla="*/ 122 h 29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632" h="299801">
                <a:moveTo>
                  <a:pt x="34925" y="122"/>
                </a:moveTo>
                <a:cubicBezTo>
                  <a:pt x="32279" y="-3053"/>
                  <a:pt x="43921" y="56214"/>
                  <a:pt x="38100" y="98547"/>
                </a:cubicBezTo>
                <a:cubicBezTo>
                  <a:pt x="32279" y="140880"/>
                  <a:pt x="0" y="238776"/>
                  <a:pt x="0" y="254122"/>
                </a:cubicBezTo>
                <a:cubicBezTo>
                  <a:pt x="0" y="269468"/>
                  <a:pt x="36513" y="183214"/>
                  <a:pt x="38100" y="190622"/>
                </a:cubicBezTo>
                <a:cubicBezTo>
                  <a:pt x="39687" y="198030"/>
                  <a:pt x="5292" y="312859"/>
                  <a:pt x="9525" y="298572"/>
                </a:cubicBezTo>
                <a:cubicBezTo>
                  <a:pt x="13758" y="284285"/>
                  <a:pt x="51858" y="142468"/>
                  <a:pt x="63500" y="104897"/>
                </a:cubicBezTo>
                <a:cubicBezTo>
                  <a:pt x="75142" y="67326"/>
                  <a:pt x="80963" y="71030"/>
                  <a:pt x="79375" y="73147"/>
                </a:cubicBezTo>
                <a:cubicBezTo>
                  <a:pt x="77787" y="75264"/>
                  <a:pt x="58738" y="128180"/>
                  <a:pt x="53975" y="117597"/>
                </a:cubicBezTo>
                <a:cubicBezTo>
                  <a:pt x="49213" y="107014"/>
                  <a:pt x="37571" y="3297"/>
                  <a:pt x="34925" y="12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FAF1B939-1BD2-011C-AFFD-05DD8595CA7A}"/>
              </a:ext>
            </a:extLst>
          </p:cNvPr>
          <p:cNvSpPr/>
          <p:nvPr/>
        </p:nvSpPr>
        <p:spPr>
          <a:xfrm>
            <a:off x="10388285" y="2525568"/>
            <a:ext cx="764284" cy="467958"/>
          </a:xfrm>
          <a:custGeom>
            <a:avLst/>
            <a:gdLst>
              <a:gd name="connsiteX0" fmla="*/ 9840 w 764284"/>
              <a:gd name="connsiteY0" fmla="*/ 4907 h 467958"/>
              <a:gd name="connsiteX1" fmla="*/ 727390 w 764284"/>
              <a:gd name="connsiteY1" fmla="*/ 449407 h 467958"/>
              <a:gd name="connsiteX2" fmla="*/ 619440 w 764284"/>
              <a:gd name="connsiteY2" fmla="*/ 366857 h 467958"/>
              <a:gd name="connsiteX3" fmla="*/ 263840 w 764284"/>
              <a:gd name="connsiteY3" fmla="*/ 208107 h 467958"/>
              <a:gd name="connsiteX4" fmla="*/ 149540 w 764284"/>
              <a:gd name="connsiteY4" fmla="*/ 112857 h 467958"/>
              <a:gd name="connsiteX5" fmla="*/ 298765 w 764284"/>
              <a:gd name="connsiteY5" fmla="*/ 204932 h 467958"/>
              <a:gd name="connsiteX6" fmla="*/ 9840 w 764284"/>
              <a:gd name="connsiteY6" fmla="*/ 4907 h 46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284" h="467958">
                <a:moveTo>
                  <a:pt x="9840" y="4907"/>
                </a:moveTo>
                <a:cubicBezTo>
                  <a:pt x="81278" y="45653"/>
                  <a:pt x="625790" y="389082"/>
                  <a:pt x="727390" y="449407"/>
                </a:cubicBezTo>
                <a:cubicBezTo>
                  <a:pt x="828990" y="509732"/>
                  <a:pt x="696698" y="407074"/>
                  <a:pt x="619440" y="366857"/>
                </a:cubicBezTo>
                <a:cubicBezTo>
                  <a:pt x="542182" y="326640"/>
                  <a:pt x="342157" y="250440"/>
                  <a:pt x="263840" y="208107"/>
                </a:cubicBezTo>
                <a:cubicBezTo>
                  <a:pt x="185523" y="165774"/>
                  <a:pt x="143719" y="113386"/>
                  <a:pt x="149540" y="112857"/>
                </a:cubicBezTo>
                <a:cubicBezTo>
                  <a:pt x="155361" y="112328"/>
                  <a:pt x="318873" y="219749"/>
                  <a:pt x="298765" y="204932"/>
                </a:cubicBezTo>
                <a:cubicBezTo>
                  <a:pt x="278657" y="190115"/>
                  <a:pt x="-61598" y="-35839"/>
                  <a:pt x="9840" y="49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A08B3F6C-81E9-D8D7-2DF8-08A3D4032B40}"/>
              </a:ext>
            </a:extLst>
          </p:cNvPr>
          <p:cNvSpPr/>
          <p:nvPr/>
        </p:nvSpPr>
        <p:spPr>
          <a:xfrm>
            <a:off x="10591521" y="2600188"/>
            <a:ext cx="64140" cy="299043"/>
          </a:xfrm>
          <a:custGeom>
            <a:avLst/>
            <a:gdLst>
              <a:gd name="connsiteX0" fmla="*/ 38379 w 64140"/>
              <a:gd name="connsiteY0" fmla="*/ 3312 h 299043"/>
              <a:gd name="connsiteX1" fmla="*/ 44729 w 64140"/>
              <a:gd name="connsiteY1" fmla="*/ 143012 h 299043"/>
              <a:gd name="connsiteX2" fmla="*/ 279 w 64140"/>
              <a:gd name="connsiteY2" fmla="*/ 276362 h 299043"/>
              <a:gd name="connsiteX3" fmla="*/ 25679 w 64140"/>
              <a:gd name="connsiteY3" fmla="*/ 228737 h 299043"/>
              <a:gd name="connsiteX4" fmla="*/ 22504 w 64140"/>
              <a:gd name="connsiteY4" fmla="*/ 298587 h 299043"/>
              <a:gd name="connsiteX5" fmla="*/ 38379 w 64140"/>
              <a:gd name="connsiteY5" fmla="*/ 187462 h 299043"/>
              <a:gd name="connsiteX6" fmla="*/ 63779 w 64140"/>
              <a:gd name="connsiteY6" fmla="*/ 54112 h 299043"/>
              <a:gd name="connsiteX7" fmla="*/ 38379 w 64140"/>
              <a:gd name="connsiteY7" fmla="*/ 3312 h 29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0" h="299043">
                <a:moveTo>
                  <a:pt x="38379" y="3312"/>
                </a:moveTo>
                <a:cubicBezTo>
                  <a:pt x="35204" y="18129"/>
                  <a:pt x="51079" y="97504"/>
                  <a:pt x="44729" y="143012"/>
                </a:cubicBezTo>
                <a:cubicBezTo>
                  <a:pt x="38379" y="188520"/>
                  <a:pt x="3454" y="262075"/>
                  <a:pt x="279" y="276362"/>
                </a:cubicBezTo>
                <a:cubicBezTo>
                  <a:pt x="-2896" y="290649"/>
                  <a:pt x="21975" y="225033"/>
                  <a:pt x="25679" y="228737"/>
                </a:cubicBezTo>
                <a:cubicBezTo>
                  <a:pt x="29383" y="232441"/>
                  <a:pt x="20387" y="305466"/>
                  <a:pt x="22504" y="298587"/>
                </a:cubicBezTo>
                <a:cubicBezTo>
                  <a:pt x="24621" y="291708"/>
                  <a:pt x="31500" y="228208"/>
                  <a:pt x="38379" y="187462"/>
                </a:cubicBezTo>
                <a:cubicBezTo>
                  <a:pt x="45258" y="146716"/>
                  <a:pt x="60075" y="81629"/>
                  <a:pt x="63779" y="54112"/>
                </a:cubicBezTo>
                <a:cubicBezTo>
                  <a:pt x="67483" y="26595"/>
                  <a:pt x="41554" y="-11505"/>
                  <a:pt x="38379" y="33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22E52A74-FB3A-9342-3056-6F588FF0A817}"/>
              </a:ext>
            </a:extLst>
          </p:cNvPr>
          <p:cNvSpPr/>
          <p:nvPr/>
        </p:nvSpPr>
        <p:spPr>
          <a:xfrm>
            <a:off x="10289636" y="2463326"/>
            <a:ext cx="48266" cy="256057"/>
          </a:xfrm>
          <a:custGeom>
            <a:avLst/>
            <a:gdLst>
              <a:gd name="connsiteX0" fmla="*/ 48164 w 48266"/>
              <a:gd name="connsiteY0" fmla="*/ 3649 h 256057"/>
              <a:gd name="connsiteX1" fmla="*/ 13239 w 48266"/>
              <a:gd name="connsiteY1" fmla="*/ 41749 h 256057"/>
              <a:gd name="connsiteX2" fmla="*/ 13239 w 48266"/>
              <a:gd name="connsiteY2" fmla="*/ 251299 h 256057"/>
              <a:gd name="connsiteX3" fmla="*/ 3714 w 48266"/>
              <a:gd name="connsiteY3" fmla="*/ 178274 h 256057"/>
              <a:gd name="connsiteX4" fmla="*/ 3714 w 48266"/>
              <a:gd name="connsiteY4" fmla="*/ 63974 h 256057"/>
              <a:gd name="connsiteX5" fmla="*/ 539 w 48266"/>
              <a:gd name="connsiteY5" fmla="*/ 95724 h 256057"/>
              <a:gd name="connsiteX6" fmla="*/ 48164 w 48266"/>
              <a:gd name="connsiteY6" fmla="*/ 3649 h 2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66" h="256057">
                <a:moveTo>
                  <a:pt x="48164" y="3649"/>
                </a:moveTo>
                <a:cubicBezTo>
                  <a:pt x="50281" y="-5347"/>
                  <a:pt x="19060" y="474"/>
                  <a:pt x="13239" y="41749"/>
                </a:cubicBezTo>
                <a:cubicBezTo>
                  <a:pt x="7418" y="83024"/>
                  <a:pt x="14826" y="228545"/>
                  <a:pt x="13239" y="251299"/>
                </a:cubicBezTo>
                <a:cubicBezTo>
                  <a:pt x="11652" y="274053"/>
                  <a:pt x="5301" y="209495"/>
                  <a:pt x="3714" y="178274"/>
                </a:cubicBezTo>
                <a:cubicBezTo>
                  <a:pt x="2127" y="147053"/>
                  <a:pt x="4243" y="77732"/>
                  <a:pt x="3714" y="63974"/>
                </a:cubicBezTo>
                <a:cubicBezTo>
                  <a:pt x="3185" y="50216"/>
                  <a:pt x="-1578" y="105778"/>
                  <a:pt x="539" y="95724"/>
                </a:cubicBezTo>
                <a:cubicBezTo>
                  <a:pt x="2656" y="85670"/>
                  <a:pt x="46047" y="12645"/>
                  <a:pt x="48164" y="36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B4DB7B27-CB1B-8931-3F5C-9EE675E02D10}"/>
              </a:ext>
            </a:extLst>
          </p:cNvPr>
          <p:cNvSpPr/>
          <p:nvPr/>
        </p:nvSpPr>
        <p:spPr>
          <a:xfrm>
            <a:off x="9934439" y="2289091"/>
            <a:ext cx="57286" cy="219486"/>
          </a:xfrm>
          <a:custGeom>
            <a:avLst/>
            <a:gdLst>
              <a:gd name="connsiteX0" fmla="*/ 28711 w 57286"/>
              <a:gd name="connsiteY0" fmla="*/ 84 h 219486"/>
              <a:gd name="connsiteX1" fmla="*/ 16011 w 57286"/>
              <a:gd name="connsiteY1" fmla="*/ 149309 h 219486"/>
              <a:gd name="connsiteX2" fmla="*/ 136 w 57286"/>
              <a:gd name="connsiteY2" fmla="*/ 219159 h 219486"/>
              <a:gd name="connsiteX3" fmla="*/ 25536 w 57286"/>
              <a:gd name="connsiteY3" fmla="*/ 123909 h 219486"/>
              <a:gd name="connsiteX4" fmla="*/ 57286 w 57286"/>
              <a:gd name="connsiteY4" fmla="*/ 82634 h 219486"/>
              <a:gd name="connsiteX5" fmla="*/ 25536 w 57286"/>
              <a:gd name="connsiteY5" fmla="*/ 127084 h 219486"/>
              <a:gd name="connsiteX6" fmla="*/ 28711 w 57286"/>
              <a:gd name="connsiteY6" fmla="*/ 84 h 21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86" h="219486">
                <a:moveTo>
                  <a:pt x="28711" y="84"/>
                </a:moveTo>
                <a:cubicBezTo>
                  <a:pt x="27124" y="3788"/>
                  <a:pt x="20773" y="112797"/>
                  <a:pt x="16011" y="149309"/>
                </a:cubicBezTo>
                <a:cubicBezTo>
                  <a:pt x="11248" y="185822"/>
                  <a:pt x="-1451" y="223392"/>
                  <a:pt x="136" y="219159"/>
                </a:cubicBezTo>
                <a:cubicBezTo>
                  <a:pt x="1723" y="214926"/>
                  <a:pt x="16011" y="146663"/>
                  <a:pt x="25536" y="123909"/>
                </a:cubicBezTo>
                <a:cubicBezTo>
                  <a:pt x="35061" y="101155"/>
                  <a:pt x="57286" y="82105"/>
                  <a:pt x="57286" y="82634"/>
                </a:cubicBezTo>
                <a:cubicBezTo>
                  <a:pt x="57286" y="83163"/>
                  <a:pt x="32415" y="138196"/>
                  <a:pt x="25536" y="127084"/>
                </a:cubicBezTo>
                <a:cubicBezTo>
                  <a:pt x="18657" y="115972"/>
                  <a:pt x="30298" y="-3620"/>
                  <a:pt x="28711" y="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8B8884D1-D249-ABB5-9751-B4FFF7833033}"/>
              </a:ext>
            </a:extLst>
          </p:cNvPr>
          <p:cNvSpPr/>
          <p:nvPr/>
        </p:nvSpPr>
        <p:spPr>
          <a:xfrm>
            <a:off x="9214589" y="2120039"/>
            <a:ext cx="1179118" cy="558645"/>
          </a:xfrm>
          <a:custGeom>
            <a:avLst/>
            <a:gdLst>
              <a:gd name="connsiteX0" fmla="*/ 1170836 w 1179118"/>
              <a:gd name="connsiteY0" fmla="*/ 556486 h 558645"/>
              <a:gd name="connsiteX1" fmla="*/ 650136 w 1179118"/>
              <a:gd name="connsiteY1" fmla="*/ 299311 h 558645"/>
              <a:gd name="connsiteX2" fmla="*/ 2436 w 1179118"/>
              <a:gd name="connsiteY2" fmla="*/ 861 h 558645"/>
              <a:gd name="connsiteX3" fmla="*/ 897786 w 1179118"/>
              <a:gd name="connsiteY3" fmla="*/ 397736 h 558645"/>
              <a:gd name="connsiteX4" fmla="*/ 1170836 w 1179118"/>
              <a:gd name="connsiteY4" fmla="*/ 556486 h 5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118" h="558645">
                <a:moveTo>
                  <a:pt x="1170836" y="556486"/>
                </a:moveTo>
                <a:cubicBezTo>
                  <a:pt x="1129561" y="540082"/>
                  <a:pt x="844869" y="391915"/>
                  <a:pt x="650136" y="299311"/>
                </a:cubicBezTo>
                <a:cubicBezTo>
                  <a:pt x="455403" y="206707"/>
                  <a:pt x="-38839" y="-15543"/>
                  <a:pt x="2436" y="861"/>
                </a:cubicBezTo>
                <a:cubicBezTo>
                  <a:pt x="43711" y="17265"/>
                  <a:pt x="699878" y="301957"/>
                  <a:pt x="897786" y="397736"/>
                </a:cubicBezTo>
                <a:cubicBezTo>
                  <a:pt x="1095694" y="493515"/>
                  <a:pt x="1212111" y="572890"/>
                  <a:pt x="1170836" y="55648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FCD4CB5F-5215-1AC1-F9F9-4B53483BD6CA}"/>
              </a:ext>
            </a:extLst>
          </p:cNvPr>
          <p:cNvSpPr/>
          <p:nvPr/>
        </p:nvSpPr>
        <p:spPr>
          <a:xfrm>
            <a:off x="9585137" y="2089048"/>
            <a:ext cx="25864" cy="263655"/>
          </a:xfrm>
          <a:custGeom>
            <a:avLst/>
            <a:gdLst>
              <a:gd name="connsiteX0" fmla="*/ 188 w 25864"/>
              <a:gd name="connsiteY0" fmla="*/ 102 h 263655"/>
              <a:gd name="connsiteX1" fmla="*/ 25588 w 25864"/>
              <a:gd name="connsiteY1" fmla="*/ 136627 h 263655"/>
              <a:gd name="connsiteX2" fmla="*/ 12888 w 25864"/>
              <a:gd name="connsiteY2" fmla="*/ 254102 h 263655"/>
              <a:gd name="connsiteX3" fmla="*/ 188 w 25864"/>
              <a:gd name="connsiteY3" fmla="*/ 149327 h 263655"/>
              <a:gd name="connsiteX4" fmla="*/ 6538 w 25864"/>
              <a:gd name="connsiteY4" fmla="*/ 263627 h 263655"/>
              <a:gd name="connsiteX5" fmla="*/ 12888 w 25864"/>
              <a:gd name="connsiteY5" fmla="*/ 158852 h 263655"/>
              <a:gd name="connsiteX6" fmla="*/ 188 w 25864"/>
              <a:gd name="connsiteY6" fmla="*/ 102 h 26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64" h="263655">
                <a:moveTo>
                  <a:pt x="188" y="102"/>
                </a:moveTo>
                <a:cubicBezTo>
                  <a:pt x="2305" y="-3602"/>
                  <a:pt x="23471" y="94294"/>
                  <a:pt x="25588" y="136627"/>
                </a:cubicBezTo>
                <a:cubicBezTo>
                  <a:pt x="27705" y="178960"/>
                  <a:pt x="17121" y="251985"/>
                  <a:pt x="12888" y="254102"/>
                </a:cubicBezTo>
                <a:cubicBezTo>
                  <a:pt x="8655" y="256219"/>
                  <a:pt x="1246" y="147739"/>
                  <a:pt x="188" y="149327"/>
                </a:cubicBezTo>
                <a:cubicBezTo>
                  <a:pt x="-870" y="150915"/>
                  <a:pt x="4421" y="262039"/>
                  <a:pt x="6538" y="263627"/>
                </a:cubicBezTo>
                <a:cubicBezTo>
                  <a:pt x="8655" y="265215"/>
                  <a:pt x="11301" y="200656"/>
                  <a:pt x="12888" y="158852"/>
                </a:cubicBezTo>
                <a:cubicBezTo>
                  <a:pt x="14475" y="117048"/>
                  <a:pt x="-1929" y="3806"/>
                  <a:pt x="188" y="1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B058EA01-982C-8122-D049-2BC4635231AA}"/>
              </a:ext>
            </a:extLst>
          </p:cNvPr>
          <p:cNvSpPr/>
          <p:nvPr/>
        </p:nvSpPr>
        <p:spPr>
          <a:xfrm>
            <a:off x="9191594" y="2025197"/>
            <a:ext cx="69478" cy="181503"/>
          </a:xfrm>
          <a:custGeom>
            <a:avLst/>
            <a:gdLst>
              <a:gd name="connsiteX0" fmla="*/ 66706 w 69478"/>
              <a:gd name="connsiteY0" fmla="*/ 453 h 181503"/>
              <a:gd name="connsiteX1" fmla="*/ 57181 w 69478"/>
              <a:gd name="connsiteY1" fmla="*/ 86178 h 181503"/>
              <a:gd name="connsiteX2" fmla="*/ 60356 w 69478"/>
              <a:gd name="connsiteY2" fmla="*/ 181428 h 181503"/>
              <a:gd name="connsiteX3" fmla="*/ 44481 w 69478"/>
              <a:gd name="connsiteY3" fmla="*/ 70303 h 181503"/>
              <a:gd name="connsiteX4" fmla="*/ 31 w 69478"/>
              <a:gd name="connsiteY4" fmla="*/ 124278 h 181503"/>
              <a:gd name="connsiteX5" fmla="*/ 66706 w 69478"/>
              <a:gd name="connsiteY5" fmla="*/ 453 h 1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478" h="181503">
                <a:moveTo>
                  <a:pt x="66706" y="453"/>
                </a:moveTo>
                <a:cubicBezTo>
                  <a:pt x="76231" y="-5897"/>
                  <a:pt x="58239" y="56016"/>
                  <a:pt x="57181" y="86178"/>
                </a:cubicBezTo>
                <a:cubicBezTo>
                  <a:pt x="56123" y="116340"/>
                  <a:pt x="62473" y="184074"/>
                  <a:pt x="60356" y="181428"/>
                </a:cubicBezTo>
                <a:cubicBezTo>
                  <a:pt x="58239" y="178782"/>
                  <a:pt x="54535" y="79828"/>
                  <a:pt x="44481" y="70303"/>
                </a:cubicBezTo>
                <a:cubicBezTo>
                  <a:pt x="34427" y="60778"/>
                  <a:pt x="1618" y="130628"/>
                  <a:pt x="31" y="124278"/>
                </a:cubicBezTo>
                <a:cubicBezTo>
                  <a:pt x="-1557" y="117928"/>
                  <a:pt x="57181" y="6803"/>
                  <a:pt x="66706" y="45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6AB793AB-ACA6-7E82-3400-241870A5B741}"/>
              </a:ext>
            </a:extLst>
          </p:cNvPr>
          <p:cNvSpPr/>
          <p:nvPr/>
        </p:nvSpPr>
        <p:spPr>
          <a:xfrm>
            <a:off x="8870645" y="1838189"/>
            <a:ext cx="870798" cy="388498"/>
          </a:xfrm>
          <a:custGeom>
            <a:avLst/>
            <a:gdLst>
              <a:gd name="connsiteX0" fmla="*/ 305 w 870798"/>
              <a:gd name="connsiteY0" fmla="*/ 136 h 388498"/>
              <a:gd name="connsiteX1" fmla="*/ 463855 w 870798"/>
              <a:gd name="connsiteY1" fmla="*/ 190636 h 388498"/>
              <a:gd name="connsiteX2" fmla="*/ 340030 w 870798"/>
              <a:gd name="connsiteY2" fmla="*/ 143011 h 388498"/>
              <a:gd name="connsiteX3" fmla="*/ 594030 w 870798"/>
              <a:gd name="connsiteY3" fmla="*/ 257311 h 388498"/>
              <a:gd name="connsiteX4" fmla="*/ 740080 w 870798"/>
              <a:gd name="connsiteY4" fmla="*/ 343036 h 388498"/>
              <a:gd name="connsiteX5" fmla="*/ 870255 w 870798"/>
              <a:gd name="connsiteY5" fmla="*/ 387486 h 388498"/>
              <a:gd name="connsiteX6" fmla="*/ 689280 w 870798"/>
              <a:gd name="connsiteY6" fmla="*/ 301761 h 388498"/>
              <a:gd name="connsiteX7" fmla="*/ 447980 w 870798"/>
              <a:gd name="connsiteY7" fmla="*/ 193811 h 388498"/>
              <a:gd name="connsiteX8" fmla="*/ 314630 w 870798"/>
              <a:gd name="connsiteY8" fmla="*/ 101736 h 388498"/>
              <a:gd name="connsiteX9" fmla="*/ 390830 w 870798"/>
              <a:gd name="connsiteY9" fmla="*/ 158886 h 388498"/>
              <a:gd name="connsiteX10" fmla="*/ 305 w 870798"/>
              <a:gd name="connsiteY10" fmla="*/ 136 h 38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0798" h="388498">
                <a:moveTo>
                  <a:pt x="305" y="136"/>
                </a:moveTo>
                <a:cubicBezTo>
                  <a:pt x="12476" y="5428"/>
                  <a:pt x="407234" y="166823"/>
                  <a:pt x="463855" y="190636"/>
                </a:cubicBezTo>
                <a:cubicBezTo>
                  <a:pt x="520476" y="214449"/>
                  <a:pt x="318334" y="131899"/>
                  <a:pt x="340030" y="143011"/>
                </a:cubicBezTo>
                <a:cubicBezTo>
                  <a:pt x="361726" y="154123"/>
                  <a:pt x="527355" y="223974"/>
                  <a:pt x="594030" y="257311"/>
                </a:cubicBezTo>
                <a:cubicBezTo>
                  <a:pt x="660705" y="290649"/>
                  <a:pt x="694043" y="321340"/>
                  <a:pt x="740080" y="343036"/>
                </a:cubicBezTo>
                <a:cubicBezTo>
                  <a:pt x="786118" y="364732"/>
                  <a:pt x="878722" y="394365"/>
                  <a:pt x="870255" y="387486"/>
                </a:cubicBezTo>
                <a:cubicBezTo>
                  <a:pt x="861788" y="380607"/>
                  <a:pt x="759659" y="334040"/>
                  <a:pt x="689280" y="301761"/>
                </a:cubicBezTo>
                <a:cubicBezTo>
                  <a:pt x="618901" y="269482"/>
                  <a:pt x="510422" y="227148"/>
                  <a:pt x="447980" y="193811"/>
                </a:cubicBezTo>
                <a:cubicBezTo>
                  <a:pt x="385538" y="160474"/>
                  <a:pt x="324155" y="107557"/>
                  <a:pt x="314630" y="101736"/>
                </a:cubicBezTo>
                <a:cubicBezTo>
                  <a:pt x="305105" y="95915"/>
                  <a:pt x="438455" y="173173"/>
                  <a:pt x="390830" y="158886"/>
                </a:cubicBezTo>
                <a:cubicBezTo>
                  <a:pt x="343205" y="144599"/>
                  <a:pt x="-11866" y="-5156"/>
                  <a:pt x="305" y="1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475643A5-B615-C3C7-9EC0-3EA1EF3E6EDD}"/>
              </a:ext>
            </a:extLst>
          </p:cNvPr>
          <p:cNvSpPr/>
          <p:nvPr/>
        </p:nvSpPr>
        <p:spPr>
          <a:xfrm>
            <a:off x="8942299" y="1844256"/>
            <a:ext cx="358609" cy="180917"/>
          </a:xfrm>
          <a:custGeom>
            <a:avLst/>
            <a:gdLst>
              <a:gd name="connsiteX0" fmla="*/ 1676 w 358609"/>
              <a:gd name="connsiteY0" fmla="*/ 419 h 180917"/>
              <a:gd name="connsiteX1" fmla="*/ 350926 w 358609"/>
              <a:gd name="connsiteY1" fmla="*/ 175044 h 180917"/>
              <a:gd name="connsiteX2" fmla="*/ 223926 w 358609"/>
              <a:gd name="connsiteY2" fmla="*/ 127419 h 180917"/>
              <a:gd name="connsiteX3" fmla="*/ 1676 w 358609"/>
              <a:gd name="connsiteY3" fmla="*/ 419 h 18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09" h="180917">
                <a:moveTo>
                  <a:pt x="1676" y="419"/>
                </a:moveTo>
                <a:cubicBezTo>
                  <a:pt x="22843" y="8357"/>
                  <a:pt x="313884" y="153877"/>
                  <a:pt x="350926" y="175044"/>
                </a:cubicBezTo>
                <a:cubicBezTo>
                  <a:pt x="387968" y="196211"/>
                  <a:pt x="282134" y="155465"/>
                  <a:pt x="223926" y="127419"/>
                </a:cubicBezTo>
                <a:cubicBezTo>
                  <a:pt x="165718" y="99373"/>
                  <a:pt x="-19491" y="-7519"/>
                  <a:pt x="1676" y="41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5A048A77-F060-620A-DD60-2EABADB97923}"/>
              </a:ext>
            </a:extLst>
          </p:cNvPr>
          <p:cNvSpPr/>
          <p:nvPr/>
        </p:nvSpPr>
        <p:spPr>
          <a:xfrm>
            <a:off x="7678381" y="1529243"/>
            <a:ext cx="1846619" cy="639282"/>
          </a:xfrm>
          <a:custGeom>
            <a:avLst/>
            <a:gdLst>
              <a:gd name="connsiteX0" fmla="*/ 1944 w 1846619"/>
              <a:gd name="connsiteY0" fmla="*/ 1107 h 639282"/>
              <a:gd name="connsiteX1" fmla="*/ 1005244 w 1846619"/>
              <a:gd name="connsiteY1" fmla="*/ 309082 h 639282"/>
              <a:gd name="connsiteX2" fmla="*/ 1846619 w 1846619"/>
              <a:gd name="connsiteY2" fmla="*/ 639282 h 639282"/>
              <a:gd name="connsiteX3" fmla="*/ 1665644 w 1846619"/>
              <a:gd name="connsiteY3" fmla="*/ 569432 h 639282"/>
              <a:gd name="connsiteX4" fmla="*/ 884594 w 1846619"/>
              <a:gd name="connsiteY4" fmla="*/ 251932 h 639282"/>
              <a:gd name="connsiteX5" fmla="*/ 1116369 w 1846619"/>
              <a:gd name="connsiteY5" fmla="*/ 375757 h 639282"/>
              <a:gd name="connsiteX6" fmla="*/ 760769 w 1846619"/>
              <a:gd name="connsiteY6" fmla="*/ 210657 h 639282"/>
              <a:gd name="connsiteX7" fmla="*/ 1944 w 1846619"/>
              <a:gd name="connsiteY7" fmla="*/ 1107 h 6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619" h="639282">
                <a:moveTo>
                  <a:pt x="1944" y="1107"/>
                </a:moveTo>
                <a:cubicBezTo>
                  <a:pt x="42690" y="17511"/>
                  <a:pt x="697798" y="202720"/>
                  <a:pt x="1005244" y="309082"/>
                </a:cubicBezTo>
                <a:cubicBezTo>
                  <a:pt x="1312690" y="415444"/>
                  <a:pt x="1736553" y="595890"/>
                  <a:pt x="1846619" y="639282"/>
                </a:cubicBezTo>
                <a:lnTo>
                  <a:pt x="1665644" y="569432"/>
                </a:lnTo>
                <a:lnTo>
                  <a:pt x="884594" y="251932"/>
                </a:lnTo>
                <a:cubicBezTo>
                  <a:pt x="793048" y="219653"/>
                  <a:pt x="1137006" y="382636"/>
                  <a:pt x="1116369" y="375757"/>
                </a:cubicBezTo>
                <a:cubicBezTo>
                  <a:pt x="1095732" y="368878"/>
                  <a:pt x="949152" y="266219"/>
                  <a:pt x="760769" y="210657"/>
                </a:cubicBezTo>
                <a:cubicBezTo>
                  <a:pt x="572386" y="155095"/>
                  <a:pt x="-38802" y="-15297"/>
                  <a:pt x="1944" y="11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0742059F-F466-206A-8AE9-5E50D3BBCB88}"/>
              </a:ext>
            </a:extLst>
          </p:cNvPr>
          <p:cNvSpPr/>
          <p:nvPr/>
        </p:nvSpPr>
        <p:spPr>
          <a:xfrm>
            <a:off x="8842071" y="1815242"/>
            <a:ext cx="64765" cy="268575"/>
          </a:xfrm>
          <a:custGeom>
            <a:avLst/>
            <a:gdLst>
              <a:gd name="connsiteX0" fmla="*/ 304 w 64765"/>
              <a:gd name="connsiteY0" fmla="*/ 858 h 268575"/>
              <a:gd name="connsiteX1" fmla="*/ 63804 w 64765"/>
              <a:gd name="connsiteY1" fmla="*/ 121508 h 268575"/>
              <a:gd name="connsiteX2" fmla="*/ 38404 w 64765"/>
              <a:gd name="connsiteY2" fmla="*/ 242158 h 268575"/>
              <a:gd name="connsiteX3" fmla="*/ 35229 w 64765"/>
              <a:gd name="connsiteY3" fmla="*/ 156433 h 268575"/>
              <a:gd name="connsiteX4" fmla="*/ 41579 w 64765"/>
              <a:gd name="connsiteY4" fmla="*/ 267558 h 268575"/>
              <a:gd name="connsiteX5" fmla="*/ 38404 w 64765"/>
              <a:gd name="connsiteY5" fmla="*/ 77058 h 268575"/>
              <a:gd name="connsiteX6" fmla="*/ 304 w 64765"/>
              <a:gd name="connsiteY6" fmla="*/ 858 h 26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5" h="268575">
                <a:moveTo>
                  <a:pt x="304" y="858"/>
                </a:moveTo>
                <a:cubicBezTo>
                  <a:pt x="4537" y="8266"/>
                  <a:pt x="57454" y="81291"/>
                  <a:pt x="63804" y="121508"/>
                </a:cubicBezTo>
                <a:cubicBezTo>
                  <a:pt x="70154" y="161725"/>
                  <a:pt x="43166" y="236337"/>
                  <a:pt x="38404" y="242158"/>
                </a:cubicBezTo>
                <a:cubicBezTo>
                  <a:pt x="33642" y="247979"/>
                  <a:pt x="34700" y="152200"/>
                  <a:pt x="35229" y="156433"/>
                </a:cubicBezTo>
                <a:cubicBezTo>
                  <a:pt x="35758" y="160666"/>
                  <a:pt x="41050" y="280787"/>
                  <a:pt x="41579" y="267558"/>
                </a:cubicBezTo>
                <a:cubicBezTo>
                  <a:pt x="42108" y="254329"/>
                  <a:pt x="39462" y="118862"/>
                  <a:pt x="38404" y="77058"/>
                </a:cubicBezTo>
                <a:cubicBezTo>
                  <a:pt x="37346" y="35254"/>
                  <a:pt x="-3929" y="-6550"/>
                  <a:pt x="304" y="85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F7C28200-9471-4A85-CF4B-5FD08153B06B}"/>
              </a:ext>
            </a:extLst>
          </p:cNvPr>
          <p:cNvSpPr/>
          <p:nvPr/>
        </p:nvSpPr>
        <p:spPr>
          <a:xfrm>
            <a:off x="7537450" y="1584325"/>
            <a:ext cx="1938600" cy="633534"/>
          </a:xfrm>
          <a:custGeom>
            <a:avLst/>
            <a:gdLst>
              <a:gd name="connsiteX0" fmla="*/ 0 w 1938600"/>
              <a:gd name="connsiteY0" fmla="*/ 0 h 633534"/>
              <a:gd name="connsiteX1" fmla="*/ 1298575 w 1938600"/>
              <a:gd name="connsiteY1" fmla="*/ 415925 h 633534"/>
              <a:gd name="connsiteX2" fmla="*/ 1917700 w 1938600"/>
              <a:gd name="connsiteY2" fmla="*/ 628650 h 633534"/>
              <a:gd name="connsiteX3" fmla="*/ 1704975 w 1938600"/>
              <a:gd name="connsiteY3" fmla="*/ 539750 h 633534"/>
              <a:gd name="connsiteX4" fmla="*/ 857250 w 1938600"/>
              <a:gd name="connsiteY4" fmla="*/ 257175 h 633534"/>
              <a:gd name="connsiteX5" fmla="*/ 0 w 1938600"/>
              <a:gd name="connsiteY5" fmla="*/ 0 h 63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600" h="633534">
                <a:moveTo>
                  <a:pt x="0" y="0"/>
                </a:moveTo>
                <a:cubicBezTo>
                  <a:pt x="73554" y="26458"/>
                  <a:pt x="978958" y="311150"/>
                  <a:pt x="1298575" y="415925"/>
                </a:cubicBezTo>
                <a:cubicBezTo>
                  <a:pt x="1618192" y="520700"/>
                  <a:pt x="1849967" y="608013"/>
                  <a:pt x="1917700" y="628650"/>
                </a:cubicBezTo>
                <a:cubicBezTo>
                  <a:pt x="1985433" y="649287"/>
                  <a:pt x="1881717" y="601662"/>
                  <a:pt x="1704975" y="539750"/>
                </a:cubicBezTo>
                <a:cubicBezTo>
                  <a:pt x="1528233" y="477838"/>
                  <a:pt x="1146175" y="343958"/>
                  <a:pt x="857250" y="2571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 543">
            <a:extLst>
              <a:ext uri="{FF2B5EF4-FFF2-40B4-BE49-F238E27FC236}">
                <a16:creationId xmlns:a16="http://schemas.microsoft.com/office/drawing/2014/main" id="{E68A677C-9A64-ABB6-AC0A-D4591D681F87}"/>
              </a:ext>
            </a:extLst>
          </p:cNvPr>
          <p:cNvSpPr/>
          <p:nvPr/>
        </p:nvSpPr>
        <p:spPr>
          <a:xfrm>
            <a:off x="8162790" y="1603367"/>
            <a:ext cx="652371" cy="263969"/>
          </a:xfrm>
          <a:custGeom>
            <a:avLst/>
            <a:gdLst>
              <a:gd name="connsiteX0" fmla="*/ 135 w 652371"/>
              <a:gd name="connsiteY0" fmla="*/ 8 h 263969"/>
              <a:gd name="connsiteX1" fmla="*/ 320810 w 652371"/>
              <a:gd name="connsiteY1" fmla="*/ 136533 h 263969"/>
              <a:gd name="connsiteX2" fmla="*/ 647835 w 652371"/>
              <a:gd name="connsiteY2" fmla="*/ 263533 h 263969"/>
              <a:gd name="connsiteX3" fmla="*/ 495435 w 652371"/>
              <a:gd name="connsiteY3" fmla="*/ 174633 h 263969"/>
              <a:gd name="connsiteX4" fmla="*/ 266835 w 652371"/>
              <a:gd name="connsiteY4" fmla="*/ 79383 h 263969"/>
              <a:gd name="connsiteX5" fmla="*/ 358910 w 652371"/>
              <a:gd name="connsiteY5" fmla="*/ 142883 h 263969"/>
              <a:gd name="connsiteX6" fmla="*/ 135 w 652371"/>
              <a:gd name="connsiteY6" fmla="*/ 8 h 26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371" h="263969">
                <a:moveTo>
                  <a:pt x="135" y="8"/>
                </a:moveTo>
                <a:cubicBezTo>
                  <a:pt x="-6215" y="-1050"/>
                  <a:pt x="212860" y="92612"/>
                  <a:pt x="320810" y="136533"/>
                </a:cubicBezTo>
                <a:cubicBezTo>
                  <a:pt x="428760" y="180454"/>
                  <a:pt x="618731" y="257183"/>
                  <a:pt x="647835" y="263533"/>
                </a:cubicBezTo>
                <a:cubicBezTo>
                  <a:pt x="676939" y="269883"/>
                  <a:pt x="558935" y="205325"/>
                  <a:pt x="495435" y="174633"/>
                </a:cubicBezTo>
                <a:cubicBezTo>
                  <a:pt x="431935" y="143941"/>
                  <a:pt x="289589" y="84675"/>
                  <a:pt x="266835" y="79383"/>
                </a:cubicBezTo>
                <a:cubicBezTo>
                  <a:pt x="244081" y="74091"/>
                  <a:pt x="403360" y="152408"/>
                  <a:pt x="358910" y="142883"/>
                </a:cubicBezTo>
                <a:cubicBezTo>
                  <a:pt x="314460" y="133358"/>
                  <a:pt x="6485" y="1066"/>
                  <a:pt x="135" y="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 544">
            <a:extLst>
              <a:ext uri="{FF2B5EF4-FFF2-40B4-BE49-F238E27FC236}">
                <a16:creationId xmlns:a16="http://schemas.microsoft.com/office/drawing/2014/main" id="{EADC9A5F-6D5E-99E7-F60C-F6C0A0F094BF}"/>
              </a:ext>
            </a:extLst>
          </p:cNvPr>
          <p:cNvSpPr/>
          <p:nvPr/>
        </p:nvSpPr>
        <p:spPr>
          <a:xfrm>
            <a:off x="8461169" y="1704627"/>
            <a:ext cx="62604" cy="274600"/>
          </a:xfrm>
          <a:custGeom>
            <a:avLst/>
            <a:gdLst>
              <a:gd name="connsiteX0" fmla="*/ 206 w 62604"/>
              <a:gd name="connsiteY0" fmla="*/ 348 h 274600"/>
              <a:gd name="connsiteX1" fmla="*/ 38306 w 62604"/>
              <a:gd name="connsiteY1" fmla="*/ 171798 h 274600"/>
              <a:gd name="connsiteX2" fmla="*/ 41481 w 62604"/>
              <a:gd name="connsiteY2" fmla="*/ 232123 h 274600"/>
              <a:gd name="connsiteX3" fmla="*/ 57356 w 62604"/>
              <a:gd name="connsiteY3" fmla="*/ 44798 h 274600"/>
              <a:gd name="connsiteX4" fmla="*/ 60531 w 62604"/>
              <a:gd name="connsiteY4" fmla="*/ 273398 h 274600"/>
              <a:gd name="connsiteX5" fmla="*/ 57356 w 62604"/>
              <a:gd name="connsiteY5" fmla="*/ 130523 h 274600"/>
              <a:gd name="connsiteX6" fmla="*/ 206 w 62604"/>
              <a:gd name="connsiteY6" fmla="*/ 348 h 27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4" h="274600">
                <a:moveTo>
                  <a:pt x="206" y="348"/>
                </a:moveTo>
                <a:cubicBezTo>
                  <a:pt x="-2969" y="7227"/>
                  <a:pt x="31427" y="133169"/>
                  <a:pt x="38306" y="171798"/>
                </a:cubicBezTo>
                <a:cubicBezTo>
                  <a:pt x="45185" y="210427"/>
                  <a:pt x="38306" y="253290"/>
                  <a:pt x="41481" y="232123"/>
                </a:cubicBezTo>
                <a:cubicBezTo>
                  <a:pt x="44656" y="210956"/>
                  <a:pt x="54181" y="37919"/>
                  <a:pt x="57356" y="44798"/>
                </a:cubicBezTo>
                <a:cubicBezTo>
                  <a:pt x="60531" y="51677"/>
                  <a:pt x="60531" y="259111"/>
                  <a:pt x="60531" y="273398"/>
                </a:cubicBezTo>
                <a:cubicBezTo>
                  <a:pt x="60531" y="287685"/>
                  <a:pt x="66881" y="170740"/>
                  <a:pt x="57356" y="130523"/>
                </a:cubicBezTo>
                <a:cubicBezTo>
                  <a:pt x="47831" y="90306"/>
                  <a:pt x="3381" y="-6531"/>
                  <a:pt x="206" y="3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 545">
            <a:extLst>
              <a:ext uri="{FF2B5EF4-FFF2-40B4-BE49-F238E27FC236}">
                <a16:creationId xmlns:a16="http://schemas.microsoft.com/office/drawing/2014/main" id="{7E755689-1F7F-674B-14CE-64046F59816B}"/>
              </a:ext>
            </a:extLst>
          </p:cNvPr>
          <p:cNvSpPr/>
          <p:nvPr/>
        </p:nvSpPr>
        <p:spPr>
          <a:xfrm>
            <a:off x="8092924" y="1539666"/>
            <a:ext cx="55599" cy="295546"/>
          </a:xfrm>
          <a:custGeom>
            <a:avLst/>
            <a:gdLst>
              <a:gd name="connsiteX0" fmla="*/ 151 w 55599"/>
              <a:gd name="connsiteY0" fmla="*/ 209 h 295546"/>
              <a:gd name="connsiteX1" fmla="*/ 38251 w 55599"/>
              <a:gd name="connsiteY1" fmla="*/ 174834 h 295546"/>
              <a:gd name="connsiteX2" fmla="*/ 47776 w 55599"/>
              <a:gd name="connsiteY2" fmla="*/ 295484 h 295546"/>
              <a:gd name="connsiteX3" fmla="*/ 47776 w 55599"/>
              <a:gd name="connsiteY3" fmla="*/ 190709 h 295546"/>
              <a:gd name="connsiteX4" fmla="*/ 54126 w 55599"/>
              <a:gd name="connsiteY4" fmla="*/ 139909 h 295546"/>
              <a:gd name="connsiteX5" fmla="*/ 151 w 55599"/>
              <a:gd name="connsiteY5" fmla="*/ 209 h 29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99" h="295546">
                <a:moveTo>
                  <a:pt x="151" y="209"/>
                </a:moveTo>
                <a:cubicBezTo>
                  <a:pt x="-2495" y="6030"/>
                  <a:pt x="30314" y="125622"/>
                  <a:pt x="38251" y="174834"/>
                </a:cubicBezTo>
                <a:cubicBezTo>
                  <a:pt x="46188" y="224046"/>
                  <a:pt x="46189" y="292838"/>
                  <a:pt x="47776" y="295484"/>
                </a:cubicBezTo>
                <a:cubicBezTo>
                  <a:pt x="49364" y="298130"/>
                  <a:pt x="46718" y="216638"/>
                  <a:pt x="47776" y="190709"/>
                </a:cubicBezTo>
                <a:cubicBezTo>
                  <a:pt x="48834" y="164780"/>
                  <a:pt x="59418" y="167955"/>
                  <a:pt x="54126" y="139909"/>
                </a:cubicBezTo>
                <a:cubicBezTo>
                  <a:pt x="48834" y="111863"/>
                  <a:pt x="2797" y="-5612"/>
                  <a:pt x="151" y="20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9F28F13F-249F-65F9-A95E-A56C36587B1F}"/>
              </a:ext>
            </a:extLst>
          </p:cNvPr>
          <p:cNvSpPr/>
          <p:nvPr/>
        </p:nvSpPr>
        <p:spPr>
          <a:xfrm>
            <a:off x="7121083" y="1531904"/>
            <a:ext cx="858517" cy="191868"/>
          </a:xfrm>
          <a:custGeom>
            <a:avLst/>
            <a:gdLst>
              <a:gd name="connsiteX0" fmla="*/ 6792 w 858517"/>
              <a:gd name="connsiteY0" fmla="*/ 1621 h 191868"/>
              <a:gd name="connsiteX1" fmla="*/ 832292 w 858517"/>
              <a:gd name="connsiteY1" fmla="*/ 188946 h 191868"/>
              <a:gd name="connsiteX2" fmla="*/ 619567 w 858517"/>
              <a:gd name="connsiteY2" fmla="*/ 109571 h 191868"/>
              <a:gd name="connsiteX3" fmla="*/ 279842 w 858517"/>
              <a:gd name="connsiteY3" fmla="*/ 23846 h 191868"/>
              <a:gd name="connsiteX4" fmla="*/ 432242 w 858517"/>
              <a:gd name="connsiteY4" fmla="*/ 93696 h 191868"/>
              <a:gd name="connsiteX5" fmla="*/ 6792 w 858517"/>
              <a:gd name="connsiteY5" fmla="*/ 1621 h 19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517" h="191868">
                <a:moveTo>
                  <a:pt x="6792" y="1621"/>
                </a:moveTo>
                <a:cubicBezTo>
                  <a:pt x="73467" y="17496"/>
                  <a:pt x="730163" y="170954"/>
                  <a:pt x="832292" y="188946"/>
                </a:cubicBezTo>
                <a:cubicBezTo>
                  <a:pt x="934421" y="206938"/>
                  <a:pt x="711642" y="137088"/>
                  <a:pt x="619567" y="109571"/>
                </a:cubicBezTo>
                <a:cubicBezTo>
                  <a:pt x="527492" y="82054"/>
                  <a:pt x="311063" y="26492"/>
                  <a:pt x="279842" y="23846"/>
                </a:cubicBezTo>
                <a:cubicBezTo>
                  <a:pt x="248621" y="21200"/>
                  <a:pt x="479338" y="95813"/>
                  <a:pt x="432242" y="93696"/>
                </a:cubicBezTo>
                <a:cubicBezTo>
                  <a:pt x="385146" y="91579"/>
                  <a:pt x="-59883" y="-14254"/>
                  <a:pt x="6792" y="162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 547">
            <a:extLst>
              <a:ext uri="{FF2B5EF4-FFF2-40B4-BE49-F238E27FC236}">
                <a16:creationId xmlns:a16="http://schemas.microsoft.com/office/drawing/2014/main" id="{FAE66BF3-42D2-0C27-7ABD-00F5424ACD9A}"/>
              </a:ext>
            </a:extLst>
          </p:cNvPr>
          <p:cNvSpPr/>
          <p:nvPr/>
        </p:nvSpPr>
        <p:spPr>
          <a:xfrm>
            <a:off x="7130781" y="1424901"/>
            <a:ext cx="848883" cy="216824"/>
          </a:xfrm>
          <a:custGeom>
            <a:avLst/>
            <a:gdLst>
              <a:gd name="connsiteX0" fmla="*/ 35194 w 848883"/>
              <a:gd name="connsiteY0" fmla="*/ 3849 h 216824"/>
              <a:gd name="connsiteX1" fmla="*/ 89169 w 848883"/>
              <a:gd name="connsiteY1" fmla="*/ 38774 h 216824"/>
              <a:gd name="connsiteX2" fmla="*/ 822594 w 848883"/>
              <a:gd name="connsiteY2" fmla="*/ 210224 h 216824"/>
              <a:gd name="connsiteX3" fmla="*/ 663844 w 848883"/>
              <a:gd name="connsiteY3" fmla="*/ 168949 h 216824"/>
              <a:gd name="connsiteX4" fmla="*/ 447944 w 848883"/>
              <a:gd name="connsiteY4" fmla="*/ 51474 h 216824"/>
              <a:gd name="connsiteX5" fmla="*/ 559069 w 848883"/>
              <a:gd name="connsiteY5" fmla="*/ 118149 h 216824"/>
              <a:gd name="connsiteX6" fmla="*/ 295544 w 848883"/>
              <a:gd name="connsiteY6" fmla="*/ 102274 h 216824"/>
              <a:gd name="connsiteX7" fmla="*/ 35194 w 848883"/>
              <a:gd name="connsiteY7" fmla="*/ 3849 h 21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883" h="216824">
                <a:moveTo>
                  <a:pt x="35194" y="3849"/>
                </a:moveTo>
                <a:cubicBezTo>
                  <a:pt x="798" y="-6734"/>
                  <a:pt x="-42064" y="4378"/>
                  <a:pt x="89169" y="38774"/>
                </a:cubicBezTo>
                <a:cubicBezTo>
                  <a:pt x="220402" y="73170"/>
                  <a:pt x="726815" y="188528"/>
                  <a:pt x="822594" y="210224"/>
                </a:cubicBezTo>
                <a:cubicBezTo>
                  <a:pt x="918373" y="231920"/>
                  <a:pt x="726286" y="195407"/>
                  <a:pt x="663844" y="168949"/>
                </a:cubicBezTo>
                <a:cubicBezTo>
                  <a:pt x="601402" y="142491"/>
                  <a:pt x="465406" y="59941"/>
                  <a:pt x="447944" y="51474"/>
                </a:cubicBezTo>
                <a:cubicBezTo>
                  <a:pt x="430482" y="43007"/>
                  <a:pt x="584469" y="109682"/>
                  <a:pt x="559069" y="118149"/>
                </a:cubicBezTo>
                <a:cubicBezTo>
                  <a:pt x="533669" y="126616"/>
                  <a:pt x="385502" y="118149"/>
                  <a:pt x="295544" y="102274"/>
                </a:cubicBezTo>
                <a:cubicBezTo>
                  <a:pt x="205586" y="86399"/>
                  <a:pt x="69590" y="14432"/>
                  <a:pt x="35194" y="38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 548">
            <a:extLst>
              <a:ext uri="{FF2B5EF4-FFF2-40B4-BE49-F238E27FC236}">
                <a16:creationId xmlns:a16="http://schemas.microsoft.com/office/drawing/2014/main" id="{9D4146A0-F2FA-1D5C-42F1-73EF7C1FEAEF}"/>
              </a:ext>
            </a:extLst>
          </p:cNvPr>
          <p:cNvSpPr/>
          <p:nvPr/>
        </p:nvSpPr>
        <p:spPr>
          <a:xfrm>
            <a:off x="7743817" y="1495137"/>
            <a:ext cx="25830" cy="229151"/>
          </a:xfrm>
          <a:custGeom>
            <a:avLst/>
            <a:gdLst>
              <a:gd name="connsiteX0" fmla="*/ 8 w 25830"/>
              <a:gd name="connsiteY0" fmla="*/ 288 h 229151"/>
              <a:gd name="connsiteX1" fmla="*/ 25408 w 25830"/>
              <a:gd name="connsiteY1" fmla="*/ 101888 h 229151"/>
              <a:gd name="connsiteX2" fmla="*/ 15883 w 25830"/>
              <a:gd name="connsiteY2" fmla="*/ 228888 h 229151"/>
              <a:gd name="connsiteX3" fmla="*/ 15883 w 25830"/>
              <a:gd name="connsiteY3" fmla="*/ 136813 h 229151"/>
              <a:gd name="connsiteX4" fmla="*/ 22233 w 25830"/>
              <a:gd name="connsiteY4" fmla="*/ 197138 h 229151"/>
              <a:gd name="connsiteX5" fmla="*/ 3183 w 25830"/>
              <a:gd name="connsiteY5" fmla="*/ 54263 h 229151"/>
              <a:gd name="connsiteX6" fmla="*/ 22233 w 25830"/>
              <a:gd name="connsiteY6" fmla="*/ 133638 h 229151"/>
              <a:gd name="connsiteX7" fmla="*/ 8 w 25830"/>
              <a:gd name="connsiteY7" fmla="*/ 288 h 22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0" h="229151">
                <a:moveTo>
                  <a:pt x="8" y="288"/>
                </a:moveTo>
                <a:cubicBezTo>
                  <a:pt x="537" y="-5004"/>
                  <a:pt x="22762" y="63788"/>
                  <a:pt x="25408" y="101888"/>
                </a:cubicBezTo>
                <a:cubicBezTo>
                  <a:pt x="28054" y="139988"/>
                  <a:pt x="17471" y="223067"/>
                  <a:pt x="15883" y="228888"/>
                </a:cubicBezTo>
                <a:cubicBezTo>
                  <a:pt x="14296" y="234709"/>
                  <a:pt x="14825" y="142104"/>
                  <a:pt x="15883" y="136813"/>
                </a:cubicBezTo>
                <a:cubicBezTo>
                  <a:pt x="16941" y="131522"/>
                  <a:pt x="24350" y="210896"/>
                  <a:pt x="22233" y="197138"/>
                </a:cubicBezTo>
                <a:cubicBezTo>
                  <a:pt x="20116" y="183380"/>
                  <a:pt x="3183" y="64846"/>
                  <a:pt x="3183" y="54263"/>
                </a:cubicBezTo>
                <a:cubicBezTo>
                  <a:pt x="3183" y="43680"/>
                  <a:pt x="21704" y="137871"/>
                  <a:pt x="22233" y="133638"/>
                </a:cubicBezTo>
                <a:cubicBezTo>
                  <a:pt x="22762" y="129405"/>
                  <a:pt x="-521" y="5580"/>
                  <a:pt x="8" y="28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1D047141-0986-537F-259C-B58BBA6EC113}"/>
              </a:ext>
            </a:extLst>
          </p:cNvPr>
          <p:cNvSpPr/>
          <p:nvPr/>
        </p:nvSpPr>
        <p:spPr>
          <a:xfrm>
            <a:off x="7244817" y="1400051"/>
            <a:ext cx="48680" cy="232618"/>
          </a:xfrm>
          <a:custGeom>
            <a:avLst/>
            <a:gdLst>
              <a:gd name="connsiteX0" fmla="*/ 25933 w 48680"/>
              <a:gd name="connsiteY0" fmla="*/ 3299 h 232618"/>
              <a:gd name="connsiteX1" fmla="*/ 25933 w 48680"/>
              <a:gd name="connsiteY1" fmla="*/ 73149 h 232618"/>
              <a:gd name="connsiteX2" fmla="*/ 48158 w 48680"/>
              <a:gd name="connsiteY2" fmla="*/ 231899 h 232618"/>
              <a:gd name="connsiteX3" fmla="*/ 533 w 48680"/>
              <a:gd name="connsiteY3" fmla="*/ 133474 h 232618"/>
              <a:gd name="connsiteX4" fmla="*/ 22758 w 48680"/>
              <a:gd name="connsiteY4" fmla="*/ 171574 h 232618"/>
              <a:gd name="connsiteX5" fmla="*/ 25933 w 48680"/>
              <a:gd name="connsiteY5" fmla="*/ 3299 h 23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0" h="232618">
                <a:moveTo>
                  <a:pt x="25933" y="3299"/>
                </a:moveTo>
                <a:cubicBezTo>
                  <a:pt x="26462" y="-13105"/>
                  <a:pt x="22229" y="35049"/>
                  <a:pt x="25933" y="73149"/>
                </a:cubicBezTo>
                <a:cubicBezTo>
                  <a:pt x="29637" y="111249"/>
                  <a:pt x="52391" y="221845"/>
                  <a:pt x="48158" y="231899"/>
                </a:cubicBezTo>
                <a:cubicBezTo>
                  <a:pt x="43925" y="241953"/>
                  <a:pt x="4766" y="143528"/>
                  <a:pt x="533" y="133474"/>
                </a:cubicBezTo>
                <a:cubicBezTo>
                  <a:pt x="-3700" y="123420"/>
                  <a:pt x="18525" y="191682"/>
                  <a:pt x="22758" y="171574"/>
                </a:cubicBezTo>
                <a:cubicBezTo>
                  <a:pt x="26991" y="151466"/>
                  <a:pt x="25404" y="19703"/>
                  <a:pt x="25933" y="329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4019A2C4-9828-F8A0-1856-0DE18A23ED06}"/>
              </a:ext>
            </a:extLst>
          </p:cNvPr>
          <p:cNvSpPr/>
          <p:nvPr/>
        </p:nvSpPr>
        <p:spPr>
          <a:xfrm>
            <a:off x="7057193" y="1311184"/>
            <a:ext cx="77290" cy="289510"/>
          </a:xfrm>
          <a:custGeom>
            <a:avLst/>
            <a:gdLst>
              <a:gd name="connsiteX0" fmla="*/ 4007 w 77290"/>
              <a:gd name="connsiteY0" fmla="*/ 91 h 289510"/>
              <a:gd name="connsiteX1" fmla="*/ 77032 w 77290"/>
              <a:gd name="connsiteY1" fmla="*/ 123916 h 289510"/>
              <a:gd name="connsiteX2" fmla="*/ 29407 w 77290"/>
              <a:gd name="connsiteY2" fmla="*/ 200116 h 289510"/>
              <a:gd name="connsiteX3" fmla="*/ 61157 w 77290"/>
              <a:gd name="connsiteY3" fmla="*/ 142966 h 289510"/>
              <a:gd name="connsiteX4" fmla="*/ 832 w 77290"/>
              <a:gd name="connsiteY4" fmla="*/ 289016 h 289510"/>
              <a:gd name="connsiteX5" fmla="*/ 26232 w 77290"/>
              <a:gd name="connsiteY5" fmla="*/ 187416 h 289510"/>
              <a:gd name="connsiteX6" fmla="*/ 29407 w 77290"/>
              <a:gd name="connsiteY6" fmla="*/ 101691 h 289510"/>
              <a:gd name="connsiteX7" fmla="*/ 35757 w 77290"/>
              <a:gd name="connsiteY7" fmla="*/ 174716 h 289510"/>
              <a:gd name="connsiteX8" fmla="*/ 70682 w 77290"/>
              <a:gd name="connsiteY8" fmla="*/ 104866 h 289510"/>
              <a:gd name="connsiteX9" fmla="*/ 4007 w 77290"/>
              <a:gd name="connsiteY9" fmla="*/ 91 h 28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90" h="289510">
                <a:moveTo>
                  <a:pt x="4007" y="91"/>
                </a:moveTo>
                <a:cubicBezTo>
                  <a:pt x="5065" y="3266"/>
                  <a:pt x="72799" y="90578"/>
                  <a:pt x="77032" y="123916"/>
                </a:cubicBezTo>
                <a:cubicBezTo>
                  <a:pt x="81265" y="157254"/>
                  <a:pt x="32053" y="196941"/>
                  <a:pt x="29407" y="200116"/>
                </a:cubicBezTo>
                <a:cubicBezTo>
                  <a:pt x="26761" y="203291"/>
                  <a:pt x="65920" y="128149"/>
                  <a:pt x="61157" y="142966"/>
                </a:cubicBezTo>
                <a:cubicBezTo>
                  <a:pt x="56394" y="157783"/>
                  <a:pt x="6653" y="281608"/>
                  <a:pt x="832" y="289016"/>
                </a:cubicBezTo>
                <a:cubicBezTo>
                  <a:pt x="-4989" y="296424"/>
                  <a:pt x="21470" y="218637"/>
                  <a:pt x="26232" y="187416"/>
                </a:cubicBezTo>
                <a:cubicBezTo>
                  <a:pt x="30994" y="156195"/>
                  <a:pt x="27819" y="103808"/>
                  <a:pt x="29407" y="101691"/>
                </a:cubicBezTo>
                <a:cubicBezTo>
                  <a:pt x="30995" y="99574"/>
                  <a:pt x="28878" y="174187"/>
                  <a:pt x="35757" y="174716"/>
                </a:cubicBezTo>
                <a:cubicBezTo>
                  <a:pt x="42636" y="175245"/>
                  <a:pt x="76503" y="132912"/>
                  <a:pt x="70682" y="104866"/>
                </a:cubicBezTo>
                <a:cubicBezTo>
                  <a:pt x="64861" y="76820"/>
                  <a:pt x="2949" y="-3084"/>
                  <a:pt x="4007" y="9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9E8B9655-D375-E159-AFCB-A322E8A6447E}"/>
              </a:ext>
            </a:extLst>
          </p:cNvPr>
          <p:cNvSpPr/>
          <p:nvPr/>
        </p:nvSpPr>
        <p:spPr>
          <a:xfrm>
            <a:off x="7106665" y="1546755"/>
            <a:ext cx="474662" cy="84205"/>
          </a:xfrm>
          <a:custGeom>
            <a:avLst/>
            <a:gdLst>
              <a:gd name="connsiteX0" fmla="*/ 5335 w 474662"/>
              <a:gd name="connsiteY0" fmla="*/ 5820 h 84205"/>
              <a:gd name="connsiteX1" fmla="*/ 402210 w 474662"/>
              <a:gd name="connsiteY1" fmla="*/ 59795 h 84205"/>
              <a:gd name="connsiteX2" fmla="*/ 456185 w 474662"/>
              <a:gd name="connsiteY2" fmla="*/ 82020 h 84205"/>
              <a:gd name="connsiteX3" fmla="*/ 189485 w 474662"/>
              <a:gd name="connsiteY3" fmla="*/ 8995 h 84205"/>
              <a:gd name="connsiteX4" fmla="*/ 5335 w 474662"/>
              <a:gd name="connsiteY4" fmla="*/ 5820 h 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662" h="84205">
                <a:moveTo>
                  <a:pt x="5335" y="5820"/>
                </a:moveTo>
                <a:cubicBezTo>
                  <a:pt x="40789" y="14287"/>
                  <a:pt x="327068" y="47095"/>
                  <a:pt x="402210" y="59795"/>
                </a:cubicBezTo>
                <a:cubicBezTo>
                  <a:pt x="477352" y="72495"/>
                  <a:pt x="491639" y="90487"/>
                  <a:pt x="456185" y="82020"/>
                </a:cubicBezTo>
                <a:cubicBezTo>
                  <a:pt x="420731" y="73553"/>
                  <a:pt x="258806" y="20107"/>
                  <a:pt x="189485" y="8995"/>
                </a:cubicBezTo>
                <a:cubicBezTo>
                  <a:pt x="120164" y="-2117"/>
                  <a:pt x="-30119" y="-2647"/>
                  <a:pt x="5335" y="58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EB534B90-8BC9-652E-B653-E5514A02E749}"/>
              </a:ext>
            </a:extLst>
          </p:cNvPr>
          <p:cNvSpPr/>
          <p:nvPr/>
        </p:nvSpPr>
        <p:spPr>
          <a:xfrm>
            <a:off x="6145077" y="1211336"/>
            <a:ext cx="971627" cy="367569"/>
          </a:xfrm>
          <a:custGeom>
            <a:avLst/>
            <a:gdLst>
              <a:gd name="connsiteX0" fmla="*/ 14423 w 971627"/>
              <a:gd name="connsiteY0" fmla="*/ 4689 h 367569"/>
              <a:gd name="connsiteX1" fmla="*/ 773248 w 971627"/>
              <a:gd name="connsiteY1" fmla="*/ 109464 h 367569"/>
              <a:gd name="connsiteX2" fmla="*/ 658948 w 971627"/>
              <a:gd name="connsiteY2" fmla="*/ 99939 h 367569"/>
              <a:gd name="connsiteX3" fmla="*/ 922473 w 971627"/>
              <a:gd name="connsiteY3" fmla="*/ 131689 h 367569"/>
              <a:gd name="connsiteX4" fmla="*/ 922473 w 971627"/>
              <a:gd name="connsiteY4" fmla="*/ 157089 h 367569"/>
              <a:gd name="connsiteX5" fmla="*/ 916123 w 971627"/>
              <a:gd name="connsiteY5" fmla="*/ 334889 h 367569"/>
              <a:gd name="connsiteX6" fmla="*/ 925648 w 971627"/>
              <a:gd name="connsiteY6" fmla="*/ 296789 h 367569"/>
              <a:gd name="connsiteX7" fmla="*/ 893898 w 971627"/>
              <a:gd name="connsiteY7" fmla="*/ 366639 h 367569"/>
              <a:gd name="connsiteX8" fmla="*/ 922473 w 971627"/>
              <a:gd name="connsiteY8" fmla="*/ 236464 h 367569"/>
              <a:gd name="connsiteX9" fmla="*/ 925648 w 971627"/>
              <a:gd name="connsiteY9" fmla="*/ 157089 h 367569"/>
              <a:gd name="connsiteX10" fmla="*/ 306523 w 971627"/>
              <a:gd name="connsiteY10" fmla="*/ 4689 h 367569"/>
              <a:gd name="connsiteX11" fmla="*/ 462098 w 971627"/>
              <a:gd name="connsiteY11" fmla="*/ 39614 h 367569"/>
              <a:gd name="connsiteX12" fmla="*/ 287473 w 971627"/>
              <a:gd name="connsiteY12" fmla="*/ 45964 h 367569"/>
              <a:gd name="connsiteX13" fmla="*/ 14423 w 971627"/>
              <a:gd name="connsiteY13" fmla="*/ 4689 h 36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1627" h="367569">
                <a:moveTo>
                  <a:pt x="14423" y="4689"/>
                </a:moveTo>
                <a:lnTo>
                  <a:pt x="773248" y="109464"/>
                </a:lnTo>
                <a:cubicBezTo>
                  <a:pt x="880669" y="125339"/>
                  <a:pt x="634077" y="96235"/>
                  <a:pt x="658948" y="99939"/>
                </a:cubicBezTo>
                <a:cubicBezTo>
                  <a:pt x="683819" y="103643"/>
                  <a:pt x="878552" y="122164"/>
                  <a:pt x="922473" y="131689"/>
                </a:cubicBezTo>
                <a:cubicBezTo>
                  <a:pt x="966394" y="141214"/>
                  <a:pt x="923531" y="123222"/>
                  <a:pt x="922473" y="157089"/>
                </a:cubicBezTo>
                <a:cubicBezTo>
                  <a:pt x="921415" y="190956"/>
                  <a:pt x="915594" y="311606"/>
                  <a:pt x="916123" y="334889"/>
                </a:cubicBezTo>
                <a:cubicBezTo>
                  <a:pt x="916652" y="358172"/>
                  <a:pt x="929352" y="291497"/>
                  <a:pt x="925648" y="296789"/>
                </a:cubicBezTo>
                <a:cubicBezTo>
                  <a:pt x="921944" y="302081"/>
                  <a:pt x="894427" y="376693"/>
                  <a:pt x="893898" y="366639"/>
                </a:cubicBezTo>
                <a:cubicBezTo>
                  <a:pt x="893369" y="356585"/>
                  <a:pt x="917181" y="271389"/>
                  <a:pt x="922473" y="236464"/>
                </a:cubicBezTo>
                <a:cubicBezTo>
                  <a:pt x="927765" y="201539"/>
                  <a:pt x="1028306" y="195718"/>
                  <a:pt x="925648" y="157089"/>
                </a:cubicBezTo>
                <a:cubicBezTo>
                  <a:pt x="822990" y="118460"/>
                  <a:pt x="383781" y="24268"/>
                  <a:pt x="306523" y="4689"/>
                </a:cubicBezTo>
                <a:cubicBezTo>
                  <a:pt x="229265" y="-14890"/>
                  <a:pt x="465273" y="32735"/>
                  <a:pt x="462098" y="39614"/>
                </a:cubicBezTo>
                <a:cubicBezTo>
                  <a:pt x="458923" y="46493"/>
                  <a:pt x="358381" y="52843"/>
                  <a:pt x="287473" y="45964"/>
                </a:cubicBezTo>
                <a:cubicBezTo>
                  <a:pt x="216565" y="39085"/>
                  <a:pt x="-66539" y="-5894"/>
                  <a:pt x="14423" y="468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AF908F31-D6AF-18C0-8599-C0628D4F2A71}"/>
              </a:ext>
            </a:extLst>
          </p:cNvPr>
          <p:cNvSpPr/>
          <p:nvPr/>
        </p:nvSpPr>
        <p:spPr>
          <a:xfrm>
            <a:off x="6117621" y="1155688"/>
            <a:ext cx="134646" cy="358029"/>
          </a:xfrm>
          <a:custGeom>
            <a:avLst/>
            <a:gdLst>
              <a:gd name="connsiteX0" fmla="*/ 26004 w 134646"/>
              <a:gd name="connsiteY0" fmla="*/ 12 h 358029"/>
              <a:gd name="connsiteX1" fmla="*/ 67279 w 134646"/>
              <a:gd name="connsiteY1" fmla="*/ 111137 h 358029"/>
              <a:gd name="connsiteX2" fmla="*/ 35529 w 134646"/>
              <a:gd name="connsiteY2" fmla="*/ 263537 h 358029"/>
              <a:gd name="connsiteX3" fmla="*/ 89504 w 134646"/>
              <a:gd name="connsiteY3" fmla="*/ 155587 h 358029"/>
              <a:gd name="connsiteX4" fmla="*/ 604 w 134646"/>
              <a:gd name="connsiteY4" fmla="*/ 355612 h 358029"/>
              <a:gd name="connsiteX5" fmla="*/ 54579 w 134646"/>
              <a:gd name="connsiteY5" fmla="*/ 257187 h 358029"/>
              <a:gd name="connsiteX6" fmla="*/ 133954 w 134646"/>
              <a:gd name="connsiteY6" fmla="*/ 120662 h 358029"/>
              <a:gd name="connsiteX7" fmla="*/ 92679 w 134646"/>
              <a:gd name="connsiteY7" fmla="*/ 180987 h 358029"/>
              <a:gd name="connsiteX8" fmla="*/ 83154 w 134646"/>
              <a:gd name="connsiteY8" fmla="*/ 117487 h 358029"/>
              <a:gd name="connsiteX9" fmla="*/ 26004 w 134646"/>
              <a:gd name="connsiteY9" fmla="*/ 12 h 3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646" h="358029">
                <a:moveTo>
                  <a:pt x="26004" y="12"/>
                </a:moveTo>
                <a:cubicBezTo>
                  <a:pt x="23358" y="-1046"/>
                  <a:pt x="65692" y="67216"/>
                  <a:pt x="67279" y="111137"/>
                </a:cubicBezTo>
                <a:cubicBezTo>
                  <a:pt x="68866" y="155058"/>
                  <a:pt x="31825" y="256129"/>
                  <a:pt x="35529" y="263537"/>
                </a:cubicBezTo>
                <a:cubicBezTo>
                  <a:pt x="39233" y="270945"/>
                  <a:pt x="95325" y="140241"/>
                  <a:pt x="89504" y="155587"/>
                </a:cubicBezTo>
                <a:cubicBezTo>
                  <a:pt x="83683" y="170933"/>
                  <a:pt x="6425" y="338679"/>
                  <a:pt x="604" y="355612"/>
                </a:cubicBezTo>
                <a:cubicBezTo>
                  <a:pt x="-5217" y="372545"/>
                  <a:pt x="32354" y="296345"/>
                  <a:pt x="54579" y="257187"/>
                </a:cubicBezTo>
                <a:cubicBezTo>
                  <a:pt x="76804" y="218029"/>
                  <a:pt x="127604" y="133362"/>
                  <a:pt x="133954" y="120662"/>
                </a:cubicBezTo>
                <a:cubicBezTo>
                  <a:pt x="140304" y="107962"/>
                  <a:pt x="101146" y="181516"/>
                  <a:pt x="92679" y="180987"/>
                </a:cubicBezTo>
                <a:cubicBezTo>
                  <a:pt x="84212" y="180458"/>
                  <a:pt x="91092" y="143945"/>
                  <a:pt x="83154" y="117487"/>
                </a:cubicBezTo>
                <a:cubicBezTo>
                  <a:pt x="75216" y="91029"/>
                  <a:pt x="28650" y="1070"/>
                  <a:pt x="26004" y="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29C54155-FDEE-2F0F-1FFF-90D7426E5D9B}"/>
              </a:ext>
            </a:extLst>
          </p:cNvPr>
          <p:cNvSpPr/>
          <p:nvPr/>
        </p:nvSpPr>
        <p:spPr>
          <a:xfrm>
            <a:off x="6044805" y="1273157"/>
            <a:ext cx="1091200" cy="171710"/>
          </a:xfrm>
          <a:custGeom>
            <a:avLst/>
            <a:gdLst>
              <a:gd name="connsiteX0" fmla="*/ 32145 w 1091200"/>
              <a:gd name="connsiteY0" fmla="*/ 44468 h 171710"/>
              <a:gd name="connsiteX1" fmla="*/ 648095 w 1091200"/>
              <a:gd name="connsiteY1" fmla="*/ 88918 h 171710"/>
              <a:gd name="connsiteX2" fmla="*/ 568720 w 1091200"/>
              <a:gd name="connsiteY2" fmla="*/ 76218 h 171710"/>
              <a:gd name="connsiteX3" fmla="*/ 933845 w 1091200"/>
              <a:gd name="connsiteY3" fmla="*/ 142893 h 171710"/>
              <a:gd name="connsiteX4" fmla="*/ 870345 w 1091200"/>
              <a:gd name="connsiteY4" fmla="*/ 98443 h 171710"/>
              <a:gd name="connsiteX5" fmla="*/ 1070370 w 1091200"/>
              <a:gd name="connsiteY5" fmla="*/ 171468 h 171710"/>
              <a:gd name="connsiteX6" fmla="*/ 1013220 w 1091200"/>
              <a:gd name="connsiteY6" fmla="*/ 117493 h 171710"/>
              <a:gd name="connsiteX7" fmla="*/ 435370 w 1091200"/>
              <a:gd name="connsiteY7" fmla="*/ 18 h 171710"/>
              <a:gd name="connsiteX8" fmla="*/ 686195 w 1091200"/>
              <a:gd name="connsiteY8" fmla="*/ 107968 h 171710"/>
              <a:gd name="connsiteX9" fmla="*/ 498870 w 1091200"/>
              <a:gd name="connsiteY9" fmla="*/ 50818 h 171710"/>
              <a:gd name="connsiteX10" fmla="*/ 298845 w 1091200"/>
              <a:gd name="connsiteY10" fmla="*/ 31768 h 171710"/>
              <a:gd name="connsiteX11" fmla="*/ 441720 w 1091200"/>
              <a:gd name="connsiteY11" fmla="*/ 41293 h 171710"/>
              <a:gd name="connsiteX12" fmla="*/ 121045 w 1091200"/>
              <a:gd name="connsiteY12" fmla="*/ 41293 h 171710"/>
              <a:gd name="connsiteX13" fmla="*/ 32145 w 1091200"/>
              <a:gd name="connsiteY13" fmla="*/ 44468 h 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1200" h="171710">
                <a:moveTo>
                  <a:pt x="32145" y="44468"/>
                </a:moveTo>
                <a:cubicBezTo>
                  <a:pt x="119987" y="52406"/>
                  <a:pt x="558666" y="83626"/>
                  <a:pt x="648095" y="88918"/>
                </a:cubicBezTo>
                <a:cubicBezTo>
                  <a:pt x="737524" y="94210"/>
                  <a:pt x="568720" y="76218"/>
                  <a:pt x="568720" y="76218"/>
                </a:cubicBezTo>
                <a:cubicBezTo>
                  <a:pt x="616345" y="85214"/>
                  <a:pt x="883574" y="139189"/>
                  <a:pt x="933845" y="142893"/>
                </a:cubicBezTo>
                <a:cubicBezTo>
                  <a:pt x="984116" y="146597"/>
                  <a:pt x="847591" y="93680"/>
                  <a:pt x="870345" y="98443"/>
                </a:cubicBezTo>
                <a:cubicBezTo>
                  <a:pt x="893099" y="103206"/>
                  <a:pt x="1046558" y="168293"/>
                  <a:pt x="1070370" y="171468"/>
                </a:cubicBezTo>
                <a:cubicBezTo>
                  <a:pt x="1094183" y="174643"/>
                  <a:pt x="1119053" y="146068"/>
                  <a:pt x="1013220" y="117493"/>
                </a:cubicBezTo>
                <a:cubicBezTo>
                  <a:pt x="907387" y="88918"/>
                  <a:pt x="489874" y="1605"/>
                  <a:pt x="435370" y="18"/>
                </a:cubicBezTo>
                <a:cubicBezTo>
                  <a:pt x="380866" y="-1569"/>
                  <a:pt x="675612" y="99501"/>
                  <a:pt x="686195" y="107968"/>
                </a:cubicBezTo>
                <a:cubicBezTo>
                  <a:pt x="696778" y="116435"/>
                  <a:pt x="563428" y="63518"/>
                  <a:pt x="498870" y="50818"/>
                </a:cubicBezTo>
                <a:cubicBezTo>
                  <a:pt x="434312" y="38118"/>
                  <a:pt x="308370" y="33355"/>
                  <a:pt x="298845" y="31768"/>
                </a:cubicBezTo>
                <a:cubicBezTo>
                  <a:pt x="289320" y="30180"/>
                  <a:pt x="471353" y="39706"/>
                  <a:pt x="441720" y="41293"/>
                </a:cubicBezTo>
                <a:cubicBezTo>
                  <a:pt x="412087" y="42880"/>
                  <a:pt x="184545" y="37060"/>
                  <a:pt x="121045" y="41293"/>
                </a:cubicBezTo>
                <a:cubicBezTo>
                  <a:pt x="57545" y="45526"/>
                  <a:pt x="-55697" y="36530"/>
                  <a:pt x="32145" y="4446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1F08F9A8-6F1B-F859-66E4-B9F8454B2361}"/>
              </a:ext>
            </a:extLst>
          </p:cNvPr>
          <p:cNvSpPr/>
          <p:nvPr/>
        </p:nvSpPr>
        <p:spPr>
          <a:xfrm>
            <a:off x="6032500" y="1358329"/>
            <a:ext cx="1010432" cy="222968"/>
          </a:xfrm>
          <a:custGeom>
            <a:avLst/>
            <a:gdLst>
              <a:gd name="connsiteX0" fmla="*/ 0 w 1010432"/>
              <a:gd name="connsiteY0" fmla="*/ 45021 h 222968"/>
              <a:gd name="connsiteX1" fmla="*/ 733425 w 1010432"/>
              <a:gd name="connsiteY1" fmla="*/ 98996 h 222968"/>
              <a:gd name="connsiteX2" fmla="*/ 403225 w 1010432"/>
              <a:gd name="connsiteY2" fmla="*/ 89471 h 222968"/>
              <a:gd name="connsiteX3" fmla="*/ 930275 w 1010432"/>
              <a:gd name="connsiteY3" fmla="*/ 102171 h 222968"/>
              <a:gd name="connsiteX4" fmla="*/ 866775 w 1010432"/>
              <a:gd name="connsiteY4" fmla="*/ 121221 h 222968"/>
              <a:gd name="connsiteX5" fmla="*/ 923925 w 1010432"/>
              <a:gd name="connsiteY5" fmla="*/ 222821 h 222968"/>
              <a:gd name="connsiteX6" fmla="*/ 977900 w 1010432"/>
              <a:gd name="connsiteY6" fmla="*/ 140271 h 222968"/>
              <a:gd name="connsiteX7" fmla="*/ 1009650 w 1010432"/>
              <a:gd name="connsiteY7" fmla="*/ 571 h 222968"/>
              <a:gd name="connsiteX8" fmla="*/ 946150 w 1010432"/>
              <a:gd name="connsiteY8" fmla="*/ 197421 h 222968"/>
              <a:gd name="connsiteX9" fmla="*/ 803275 w 1010432"/>
              <a:gd name="connsiteY9" fmla="*/ 105346 h 222968"/>
              <a:gd name="connsiteX10" fmla="*/ 377825 w 1010432"/>
              <a:gd name="connsiteY10" fmla="*/ 41846 h 222968"/>
              <a:gd name="connsiteX11" fmla="*/ 533400 w 1010432"/>
              <a:gd name="connsiteY11" fmla="*/ 70421 h 222968"/>
              <a:gd name="connsiteX12" fmla="*/ 107950 w 1010432"/>
              <a:gd name="connsiteY12" fmla="*/ 54546 h 222968"/>
              <a:gd name="connsiteX13" fmla="*/ 0 w 1010432"/>
              <a:gd name="connsiteY13" fmla="*/ 45021 h 22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432" h="222968">
                <a:moveTo>
                  <a:pt x="0" y="45021"/>
                </a:moveTo>
                <a:lnTo>
                  <a:pt x="733425" y="98996"/>
                </a:lnTo>
                <a:cubicBezTo>
                  <a:pt x="800629" y="106404"/>
                  <a:pt x="403225" y="89471"/>
                  <a:pt x="403225" y="89471"/>
                </a:cubicBezTo>
                <a:lnTo>
                  <a:pt x="930275" y="102171"/>
                </a:lnTo>
                <a:cubicBezTo>
                  <a:pt x="1007533" y="107463"/>
                  <a:pt x="867833" y="101113"/>
                  <a:pt x="866775" y="121221"/>
                </a:cubicBezTo>
                <a:cubicBezTo>
                  <a:pt x="865717" y="141329"/>
                  <a:pt x="905404" y="219646"/>
                  <a:pt x="923925" y="222821"/>
                </a:cubicBezTo>
                <a:cubicBezTo>
                  <a:pt x="942446" y="225996"/>
                  <a:pt x="963613" y="177313"/>
                  <a:pt x="977900" y="140271"/>
                </a:cubicBezTo>
                <a:cubicBezTo>
                  <a:pt x="992188" y="103229"/>
                  <a:pt x="1014942" y="-8954"/>
                  <a:pt x="1009650" y="571"/>
                </a:cubicBezTo>
                <a:cubicBezTo>
                  <a:pt x="1004358" y="10096"/>
                  <a:pt x="980546" y="179959"/>
                  <a:pt x="946150" y="197421"/>
                </a:cubicBezTo>
                <a:cubicBezTo>
                  <a:pt x="911754" y="214883"/>
                  <a:pt x="897996" y="131275"/>
                  <a:pt x="803275" y="105346"/>
                </a:cubicBezTo>
                <a:cubicBezTo>
                  <a:pt x="708554" y="79417"/>
                  <a:pt x="422804" y="47667"/>
                  <a:pt x="377825" y="41846"/>
                </a:cubicBezTo>
                <a:cubicBezTo>
                  <a:pt x="332846" y="36025"/>
                  <a:pt x="533400" y="70421"/>
                  <a:pt x="533400" y="70421"/>
                </a:cubicBezTo>
                <a:lnTo>
                  <a:pt x="107950" y="54546"/>
                </a:lnTo>
                <a:lnTo>
                  <a:pt x="0" y="4502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フリーフォーム 556">
            <a:extLst>
              <a:ext uri="{FF2B5EF4-FFF2-40B4-BE49-F238E27FC236}">
                <a16:creationId xmlns:a16="http://schemas.microsoft.com/office/drawing/2014/main" id="{D2A94B4D-72D0-A3B4-3E6E-33619B9B23CD}"/>
              </a:ext>
            </a:extLst>
          </p:cNvPr>
          <p:cNvSpPr/>
          <p:nvPr/>
        </p:nvSpPr>
        <p:spPr>
          <a:xfrm>
            <a:off x="5280025" y="1187450"/>
            <a:ext cx="866315" cy="64963"/>
          </a:xfrm>
          <a:custGeom>
            <a:avLst/>
            <a:gdLst>
              <a:gd name="connsiteX0" fmla="*/ 0 w 866315"/>
              <a:gd name="connsiteY0" fmla="*/ 0 h 64963"/>
              <a:gd name="connsiteX1" fmla="*/ 844550 w 866315"/>
              <a:gd name="connsiteY1" fmla="*/ 63500 h 64963"/>
              <a:gd name="connsiteX2" fmla="*/ 600075 w 866315"/>
              <a:gd name="connsiteY2" fmla="*/ 41275 h 64963"/>
              <a:gd name="connsiteX3" fmla="*/ 415925 w 866315"/>
              <a:gd name="connsiteY3" fmla="*/ 3175 h 64963"/>
              <a:gd name="connsiteX4" fmla="*/ 498475 w 866315"/>
              <a:gd name="connsiteY4" fmla="*/ 28575 h 64963"/>
              <a:gd name="connsiteX5" fmla="*/ 0 w 866315"/>
              <a:gd name="connsiteY5" fmla="*/ 0 h 6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315" h="64963">
                <a:moveTo>
                  <a:pt x="0" y="0"/>
                </a:moveTo>
                <a:cubicBezTo>
                  <a:pt x="57679" y="5821"/>
                  <a:pt x="744538" y="56621"/>
                  <a:pt x="844550" y="63500"/>
                </a:cubicBezTo>
                <a:cubicBezTo>
                  <a:pt x="944562" y="70379"/>
                  <a:pt x="671512" y="51329"/>
                  <a:pt x="600075" y="41275"/>
                </a:cubicBezTo>
                <a:cubicBezTo>
                  <a:pt x="528638" y="31221"/>
                  <a:pt x="432858" y="5292"/>
                  <a:pt x="415925" y="3175"/>
                </a:cubicBezTo>
                <a:cubicBezTo>
                  <a:pt x="398992" y="1058"/>
                  <a:pt x="561446" y="24871"/>
                  <a:pt x="498475" y="285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フリーフォーム 557">
            <a:extLst>
              <a:ext uri="{FF2B5EF4-FFF2-40B4-BE49-F238E27FC236}">
                <a16:creationId xmlns:a16="http://schemas.microsoft.com/office/drawing/2014/main" id="{8F196397-AD5B-E3ED-1610-68C74F7A1002}"/>
              </a:ext>
            </a:extLst>
          </p:cNvPr>
          <p:cNvSpPr/>
          <p:nvPr/>
        </p:nvSpPr>
        <p:spPr>
          <a:xfrm>
            <a:off x="5537174" y="1093977"/>
            <a:ext cx="133380" cy="354658"/>
          </a:xfrm>
          <a:custGeom>
            <a:avLst/>
            <a:gdLst>
              <a:gd name="connsiteX0" fmla="*/ 26 w 133380"/>
              <a:gd name="connsiteY0" fmla="*/ 1398 h 354658"/>
              <a:gd name="connsiteX1" fmla="*/ 73051 w 133380"/>
              <a:gd name="connsiteY1" fmla="*/ 185548 h 354658"/>
              <a:gd name="connsiteX2" fmla="*/ 31776 w 133380"/>
              <a:gd name="connsiteY2" fmla="*/ 353823 h 354658"/>
              <a:gd name="connsiteX3" fmla="*/ 79401 w 133380"/>
              <a:gd name="connsiteY3" fmla="*/ 242698 h 354658"/>
              <a:gd name="connsiteX4" fmla="*/ 133376 w 133380"/>
              <a:gd name="connsiteY4" fmla="*/ 74423 h 354658"/>
              <a:gd name="connsiteX5" fmla="*/ 82576 w 133380"/>
              <a:gd name="connsiteY5" fmla="*/ 198248 h 354658"/>
              <a:gd name="connsiteX6" fmla="*/ 82576 w 133380"/>
              <a:gd name="connsiteY6" fmla="*/ 106173 h 354658"/>
              <a:gd name="connsiteX7" fmla="*/ 26 w 133380"/>
              <a:gd name="connsiteY7" fmla="*/ 1398 h 35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80" h="354658">
                <a:moveTo>
                  <a:pt x="26" y="1398"/>
                </a:moveTo>
                <a:cubicBezTo>
                  <a:pt x="-1561" y="14627"/>
                  <a:pt x="67759" y="126811"/>
                  <a:pt x="73051" y="185548"/>
                </a:cubicBezTo>
                <a:cubicBezTo>
                  <a:pt x="78343" y="244285"/>
                  <a:pt x="30718" y="344298"/>
                  <a:pt x="31776" y="353823"/>
                </a:cubicBezTo>
                <a:cubicBezTo>
                  <a:pt x="32834" y="363348"/>
                  <a:pt x="62468" y="289265"/>
                  <a:pt x="79401" y="242698"/>
                </a:cubicBezTo>
                <a:cubicBezTo>
                  <a:pt x="96334" y="196131"/>
                  <a:pt x="132847" y="81831"/>
                  <a:pt x="133376" y="74423"/>
                </a:cubicBezTo>
                <a:cubicBezTo>
                  <a:pt x="133905" y="67015"/>
                  <a:pt x="91043" y="192956"/>
                  <a:pt x="82576" y="198248"/>
                </a:cubicBezTo>
                <a:cubicBezTo>
                  <a:pt x="74109" y="203540"/>
                  <a:pt x="98451" y="140040"/>
                  <a:pt x="82576" y="106173"/>
                </a:cubicBezTo>
                <a:cubicBezTo>
                  <a:pt x="66701" y="72306"/>
                  <a:pt x="1613" y="-11831"/>
                  <a:pt x="26" y="13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 558">
            <a:extLst>
              <a:ext uri="{FF2B5EF4-FFF2-40B4-BE49-F238E27FC236}">
                <a16:creationId xmlns:a16="http://schemas.microsoft.com/office/drawing/2014/main" id="{57353E51-04C7-3516-755A-28F73290AF3B}"/>
              </a:ext>
            </a:extLst>
          </p:cNvPr>
          <p:cNvSpPr/>
          <p:nvPr/>
        </p:nvSpPr>
        <p:spPr>
          <a:xfrm>
            <a:off x="5482412" y="1196729"/>
            <a:ext cx="678960" cy="267410"/>
          </a:xfrm>
          <a:custGeom>
            <a:avLst/>
            <a:gdLst>
              <a:gd name="connsiteX0" fmla="*/ 3988 w 678960"/>
              <a:gd name="connsiteY0" fmla="*/ 73271 h 267410"/>
              <a:gd name="connsiteX1" fmla="*/ 423088 w 678960"/>
              <a:gd name="connsiteY1" fmla="*/ 79621 h 267410"/>
              <a:gd name="connsiteX2" fmla="*/ 397688 w 678960"/>
              <a:gd name="connsiteY2" fmla="*/ 82796 h 267410"/>
              <a:gd name="connsiteX3" fmla="*/ 670738 w 678960"/>
              <a:gd name="connsiteY3" fmla="*/ 130421 h 267410"/>
              <a:gd name="connsiteX4" fmla="*/ 591363 w 678960"/>
              <a:gd name="connsiteY4" fmla="*/ 98671 h 267410"/>
              <a:gd name="connsiteX5" fmla="*/ 423088 w 678960"/>
              <a:gd name="connsiteY5" fmla="*/ 79621 h 267410"/>
              <a:gd name="connsiteX6" fmla="*/ 394513 w 678960"/>
              <a:gd name="connsiteY6" fmla="*/ 6596 h 267410"/>
              <a:gd name="connsiteX7" fmla="*/ 448488 w 678960"/>
              <a:gd name="connsiteY7" fmla="*/ 266946 h 267410"/>
              <a:gd name="connsiteX8" fmla="*/ 384988 w 678960"/>
              <a:gd name="connsiteY8" fmla="*/ 70096 h 267410"/>
              <a:gd name="connsiteX9" fmla="*/ 223063 w 678960"/>
              <a:gd name="connsiteY9" fmla="*/ 63746 h 267410"/>
              <a:gd name="connsiteX10" fmla="*/ 3988 w 678960"/>
              <a:gd name="connsiteY10" fmla="*/ 73271 h 2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960" h="267410">
                <a:moveTo>
                  <a:pt x="3988" y="73271"/>
                </a:moveTo>
                <a:cubicBezTo>
                  <a:pt x="37326" y="75917"/>
                  <a:pt x="357471" y="78034"/>
                  <a:pt x="423088" y="79621"/>
                </a:cubicBezTo>
                <a:cubicBezTo>
                  <a:pt x="488705" y="81208"/>
                  <a:pt x="356413" y="74329"/>
                  <a:pt x="397688" y="82796"/>
                </a:cubicBezTo>
                <a:cubicBezTo>
                  <a:pt x="438963" y="91263"/>
                  <a:pt x="638459" y="127775"/>
                  <a:pt x="670738" y="130421"/>
                </a:cubicBezTo>
                <a:cubicBezTo>
                  <a:pt x="703017" y="133067"/>
                  <a:pt x="632638" y="107138"/>
                  <a:pt x="591363" y="98671"/>
                </a:cubicBezTo>
                <a:cubicBezTo>
                  <a:pt x="550088" y="90204"/>
                  <a:pt x="455896" y="94967"/>
                  <a:pt x="423088" y="79621"/>
                </a:cubicBezTo>
                <a:cubicBezTo>
                  <a:pt x="390280" y="64275"/>
                  <a:pt x="390280" y="-24625"/>
                  <a:pt x="394513" y="6596"/>
                </a:cubicBezTo>
                <a:cubicBezTo>
                  <a:pt x="398746" y="37817"/>
                  <a:pt x="450076" y="256363"/>
                  <a:pt x="448488" y="266946"/>
                </a:cubicBezTo>
                <a:cubicBezTo>
                  <a:pt x="446901" y="277529"/>
                  <a:pt x="422559" y="103963"/>
                  <a:pt x="384988" y="70096"/>
                </a:cubicBezTo>
                <a:cubicBezTo>
                  <a:pt x="347417" y="36229"/>
                  <a:pt x="290796" y="61629"/>
                  <a:pt x="223063" y="63746"/>
                </a:cubicBezTo>
                <a:cubicBezTo>
                  <a:pt x="155330" y="65863"/>
                  <a:pt x="-29350" y="70625"/>
                  <a:pt x="3988" y="7327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61EA362F-F434-9698-640B-242738302252}"/>
              </a:ext>
            </a:extLst>
          </p:cNvPr>
          <p:cNvSpPr/>
          <p:nvPr/>
        </p:nvSpPr>
        <p:spPr>
          <a:xfrm>
            <a:off x="5492734" y="1237643"/>
            <a:ext cx="668177" cy="261259"/>
          </a:xfrm>
          <a:custGeom>
            <a:avLst/>
            <a:gdLst>
              <a:gd name="connsiteX0" fmla="*/ 16 w 668177"/>
              <a:gd name="connsiteY0" fmla="*/ 99032 h 261259"/>
              <a:gd name="connsiteX1" fmla="*/ 438166 w 668177"/>
              <a:gd name="connsiteY1" fmla="*/ 121257 h 261259"/>
              <a:gd name="connsiteX2" fmla="*/ 603266 w 668177"/>
              <a:gd name="connsiteY2" fmla="*/ 130782 h 261259"/>
              <a:gd name="connsiteX3" fmla="*/ 660416 w 668177"/>
              <a:gd name="connsiteY3" fmla="*/ 607 h 261259"/>
              <a:gd name="connsiteX4" fmla="*/ 647716 w 668177"/>
              <a:gd name="connsiteY4" fmla="*/ 89507 h 261259"/>
              <a:gd name="connsiteX5" fmla="*/ 644541 w 668177"/>
              <a:gd name="connsiteY5" fmla="*/ 257782 h 261259"/>
              <a:gd name="connsiteX6" fmla="*/ 644541 w 668177"/>
              <a:gd name="connsiteY6" fmla="*/ 197457 h 261259"/>
              <a:gd name="connsiteX7" fmla="*/ 323866 w 668177"/>
              <a:gd name="connsiteY7" fmla="*/ 127607 h 261259"/>
              <a:gd name="connsiteX8" fmla="*/ 635016 w 668177"/>
              <a:gd name="connsiteY8" fmla="*/ 172057 h 261259"/>
              <a:gd name="connsiteX9" fmla="*/ 422291 w 668177"/>
              <a:gd name="connsiteY9" fmla="*/ 127607 h 261259"/>
              <a:gd name="connsiteX10" fmla="*/ 16 w 668177"/>
              <a:gd name="connsiteY10" fmla="*/ 99032 h 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8177" h="261259">
                <a:moveTo>
                  <a:pt x="16" y="99032"/>
                </a:moveTo>
                <a:cubicBezTo>
                  <a:pt x="2662" y="97974"/>
                  <a:pt x="438166" y="121257"/>
                  <a:pt x="438166" y="121257"/>
                </a:cubicBezTo>
                <a:cubicBezTo>
                  <a:pt x="538708" y="126549"/>
                  <a:pt x="566224" y="150890"/>
                  <a:pt x="603266" y="130782"/>
                </a:cubicBezTo>
                <a:cubicBezTo>
                  <a:pt x="640308" y="110674"/>
                  <a:pt x="653008" y="7486"/>
                  <a:pt x="660416" y="607"/>
                </a:cubicBezTo>
                <a:cubicBezTo>
                  <a:pt x="667824" y="-6272"/>
                  <a:pt x="650362" y="46645"/>
                  <a:pt x="647716" y="89507"/>
                </a:cubicBezTo>
                <a:cubicBezTo>
                  <a:pt x="645070" y="132369"/>
                  <a:pt x="645070" y="239790"/>
                  <a:pt x="644541" y="257782"/>
                </a:cubicBezTo>
                <a:cubicBezTo>
                  <a:pt x="644012" y="275774"/>
                  <a:pt x="697987" y="219153"/>
                  <a:pt x="644541" y="197457"/>
                </a:cubicBezTo>
                <a:cubicBezTo>
                  <a:pt x="591095" y="175761"/>
                  <a:pt x="325453" y="131840"/>
                  <a:pt x="323866" y="127607"/>
                </a:cubicBezTo>
                <a:cubicBezTo>
                  <a:pt x="322279" y="123374"/>
                  <a:pt x="618612" y="172057"/>
                  <a:pt x="635016" y="172057"/>
                </a:cubicBezTo>
                <a:cubicBezTo>
                  <a:pt x="651420" y="172057"/>
                  <a:pt x="526008" y="139249"/>
                  <a:pt x="422291" y="127607"/>
                </a:cubicBezTo>
                <a:cubicBezTo>
                  <a:pt x="318574" y="115965"/>
                  <a:pt x="-2630" y="100090"/>
                  <a:pt x="16" y="990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A25DA18E-573D-DE18-8337-4C7DB5667724}"/>
              </a:ext>
            </a:extLst>
          </p:cNvPr>
          <p:cNvSpPr/>
          <p:nvPr/>
        </p:nvSpPr>
        <p:spPr>
          <a:xfrm>
            <a:off x="5308461" y="1098065"/>
            <a:ext cx="116204" cy="321672"/>
          </a:xfrm>
          <a:custGeom>
            <a:avLst/>
            <a:gdLst>
              <a:gd name="connsiteX0" fmla="*/ 28714 w 116204"/>
              <a:gd name="connsiteY0" fmla="*/ 485 h 321672"/>
              <a:gd name="connsiteX1" fmla="*/ 104914 w 116204"/>
              <a:gd name="connsiteY1" fmla="*/ 143360 h 321672"/>
              <a:gd name="connsiteX2" fmla="*/ 108089 w 116204"/>
              <a:gd name="connsiteY2" fmla="*/ 200510 h 321672"/>
              <a:gd name="connsiteX3" fmla="*/ 108089 w 116204"/>
              <a:gd name="connsiteY3" fmla="*/ 222735 h 321672"/>
              <a:gd name="connsiteX4" fmla="*/ 139 w 116204"/>
              <a:gd name="connsiteY4" fmla="*/ 321160 h 321672"/>
              <a:gd name="connsiteX5" fmla="*/ 85864 w 116204"/>
              <a:gd name="connsiteY5" fmla="*/ 260835 h 321672"/>
              <a:gd name="connsiteX6" fmla="*/ 111264 w 116204"/>
              <a:gd name="connsiteY6" fmla="*/ 248135 h 321672"/>
              <a:gd name="connsiteX7" fmla="*/ 54114 w 116204"/>
              <a:gd name="connsiteY7" fmla="*/ 130660 h 321672"/>
              <a:gd name="connsiteX8" fmla="*/ 92214 w 116204"/>
              <a:gd name="connsiteY8" fmla="*/ 197335 h 321672"/>
              <a:gd name="connsiteX9" fmla="*/ 28714 w 116204"/>
              <a:gd name="connsiteY9" fmla="*/ 485 h 3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204" h="321672">
                <a:moveTo>
                  <a:pt x="28714" y="485"/>
                </a:moveTo>
                <a:cubicBezTo>
                  <a:pt x="30831" y="-8511"/>
                  <a:pt x="91685" y="110023"/>
                  <a:pt x="104914" y="143360"/>
                </a:cubicBezTo>
                <a:cubicBezTo>
                  <a:pt x="118143" y="176697"/>
                  <a:pt x="107560" y="187281"/>
                  <a:pt x="108089" y="200510"/>
                </a:cubicBezTo>
                <a:cubicBezTo>
                  <a:pt x="108618" y="213739"/>
                  <a:pt x="126081" y="202627"/>
                  <a:pt x="108089" y="222735"/>
                </a:cubicBezTo>
                <a:cubicBezTo>
                  <a:pt x="90097" y="242843"/>
                  <a:pt x="3843" y="314810"/>
                  <a:pt x="139" y="321160"/>
                </a:cubicBezTo>
                <a:cubicBezTo>
                  <a:pt x="-3565" y="327510"/>
                  <a:pt x="67343" y="273006"/>
                  <a:pt x="85864" y="260835"/>
                </a:cubicBezTo>
                <a:cubicBezTo>
                  <a:pt x="104385" y="248664"/>
                  <a:pt x="116556" y="269831"/>
                  <a:pt x="111264" y="248135"/>
                </a:cubicBezTo>
                <a:cubicBezTo>
                  <a:pt x="105972" y="226439"/>
                  <a:pt x="57289" y="139127"/>
                  <a:pt x="54114" y="130660"/>
                </a:cubicBezTo>
                <a:cubicBezTo>
                  <a:pt x="50939" y="122193"/>
                  <a:pt x="93802" y="214268"/>
                  <a:pt x="92214" y="197335"/>
                </a:cubicBezTo>
                <a:cubicBezTo>
                  <a:pt x="90627" y="180402"/>
                  <a:pt x="26597" y="9481"/>
                  <a:pt x="28714" y="48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5635ED0D-7D49-363C-DBBD-21D472C7993F}"/>
              </a:ext>
            </a:extLst>
          </p:cNvPr>
          <p:cNvSpPr/>
          <p:nvPr/>
        </p:nvSpPr>
        <p:spPr>
          <a:xfrm>
            <a:off x="4806936" y="1201390"/>
            <a:ext cx="608758" cy="141647"/>
          </a:xfrm>
          <a:custGeom>
            <a:avLst/>
            <a:gdLst>
              <a:gd name="connsiteX0" fmla="*/ 14 w 608758"/>
              <a:gd name="connsiteY0" fmla="*/ 138460 h 141647"/>
              <a:gd name="connsiteX1" fmla="*/ 269889 w 608758"/>
              <a:gd name="connsiteY1" fmla="*/ 5110 h 141647"/>
              <a:gd name="connsiteX2" fmla="*/ 203214 w 608758"/>
              <a:gd name="connsiteY2" fmla="*/ 40035 h 141647"/>
              <a:gd name="connsiteX3" fmla="*/ 523889 w 608758"/>
              <a:gd name="connsiteY3" fmla="*/ 33685 h 141647"/>
              <a:gd name="connsiteX4" fmla="*/ 514364 w 608758"/>
              <a:gd name="connsiteY4" fmla="*/ 5110 h 141647"/>
              <a:gd name="connsiteX5" fmla="*/ 581039 w 608758"/>
              <a:gd name="connsiteY5" fmla="*/ 81310 h 141647"/>
              <a:gd name="connsiteX6" fmla="*/ 415939 w 608758"/>
              <a:gd name="connsiteY6" fmla="*/ 116235 h 141647"/>
              <a:gd name="connsiteX7" fmla="*/ 127014 w 608758"/>
              <a:gd name="connsiteY7" fmla="*/ 141635 h 141647"/>
              <a:gd name="connsiteX8" fmla="*/ 574689 w 608758"/>
              <a:gd name="connsiteY8" fmla="*/ 113060 h 141647"/>
              <a:gd name="connsiteX9" fmla="*/ 542939 w 608758"/>
              <a:gd name="connsiteY9" fmla="*/ 52735 h 141647"/>
              <a:gd name="connsiteX10" fmla="*/ 266714 w 608758"/>
              <a:gd name="connsiteY10" fmla="*/ 24160 h 141647"/>
              <a:gd name="connsiteX11" fmla="*/ 390539 w 608758"/>
              <a:gd name="connsiteY11" fmla="*/ 33685 h 141647"/>
              <a:gd name="connsiteX12" fmla="*/ 282589 w 608758"/>
              <a:gd name="connsiteY12" fmla="*/ 5110 h 141647"/>
              <a:gd name="connsiteX13" fmla="*/ 14 w 608758"/>
              <a:gd name="connsiteY13" fmla="*/ 138460 h 14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8758" h="141647">
                <a:moveTo>
                  <a:pt x="14" y="138460"/>
                </a:moveTo>
                <a:cubicBezTo>
                  <a:pt x="-2103" y="138460"/>
                  <a:pt x="236022" y="21514"/>
                  <a:pt x="269889" y="5110"/>
                </a:cubicBezTo>
                <a:cubicBezTo>
                  <a:pt x="303756" y="-11294"/>
                  <a:pt x="160881" y="35273"/>
                  <a:pt x="203214" y="40035"/>
                </a:cubicBezTo>
                <a:cubicBezTo>
                  <a:pt x="245547" y="44797"/>
                  <a:pt x="472031" y="39506"/>
                  <a:pt x="523889" y="33685"/>
                </a:cubicBezTo>
                <a:cubicBezTo>
                  <a:pt x="575747" y="27864"/>
                  <a:pt x="504839" y="-2827"/>
                  <a:pt x="514364" y="5110"/>
                </a:cubicBezTo>
                <a:cubicBezTo>
                  <a:pt x="523889" y="13047"/>
                  <a:pt x="597443" y="62789"/>
                  <a:pt x="581039" y="81310"/>
                </a:cubicBezTo>
                <a:cubicBezTo>
                  <a:pt x="564635" y="99831"/>
                  <a:pt x="491610" y="106181"/>
                  <a:pt x="415939" y="116235"/>
                </a:cubicBezTo>
                <a:cubicBezTo>
                  <a:pt x="340268" y="126289"/>
                  <a:pt x="100556" y="142164"/>
                  <a:pt x="127014" y="141635"/>
                </a:cubicBezTo>
                <a:cubicBezTo>
                  <a:pt x="153472" y="141106"/>
                  <a:pt x="505368" y="127877"/>
                  <a:pt x="574689" y="113060"/>
                </a:cubicBezTo>
                <a:cubicBezTo>
                  <a:pt x="644010" y="98243"/>
                  <a:pt x="594268" y="67552"/>
                  <a:pt x="542939" y="52735"/>
                </a:cubicBezTo>
                <a:cubicBezTo>
                  <a:pt x="491610" y="37918"/>
                  <a:pt x="292114" y="27335"/>
                  <a:pt x="266714" y="24160"/>
                </a:cubicBezTo>
                <a:cubicBezTo>
                  <a:pt x="241314" y="20985"/>
                  <a:pt x="387893" y="36860"/>
                  <a:pt x="390539" y="33685"/>
                </a:cubicBezTo>
                <a:cubicBezTo>
                  <a:pt x="393185" y="30510"/>
                  <a:pt x="353497" y="-14998"/>
                  <a:pt x="282589" y="5110"/>
                </a:cubicBezTo>
                <a:cubicBezTo>
                  <a:pt x="211681" y="25218"/>
                  <a:pt x="2131" y="138460"/>
                  <a:pt x="14" y="13846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 563">
            <a:extLst>
              <a:ext uri="{FF2B5EF4-FFF2-40B4-BE49-F238E27FC236}">
                <a16:creationId xmlns:a16="http://schemas.microsoft.com/office/drawing/2014/main" id="{791A0977-7059-A98C-3266-49E7F96A3CF8}"/>
              </a:ext>
            </a:extLst>
          </p:cNvPr>
          <p:cNvSpPr/>
          <p:nvPr/>
        </p:nvSpPr>
        <p:spPr>
          <a:xfrm>
            <a:off x="4855773" y="1112615"/>
            <a:ext cx="571693" cy="205121"/>
          </a:xfrm>
          <a:custGeom>
            <a:avLst/>
            <a:gdLst>
              <a:gd name="connsiteX0" fmla="*/ 570302 w 571693"/>
              <a:gd name="connsiteY0" fmla="*/ 52610 h 205121"/>
              <a:gd name="connsiteX1" fmla="*/ 97227 w 571693"/>
              <a:gd name="connsiteY1" fmla="*/ 14510 h 205121"/>
              <a:gd name="connsiteX2" fmla="*/ 100402 w 571693"/>
              <a:gd name="connsiteY2" fmla="*/ 55785 h 205121"/>
              <a:gd name="connsiteX3" fmla="*/ 49602 w 571693"/>
              <a:gd name="connsiteY3" fmla="*/ 147860 h 205121"/>
              <a:gd name="connsiteX4" fmla="*/ 1977 w 571693"/>
              <a:gd name="connsiteY4" fmla="*/ 201835 h 205121"/>
              <a:gd name="connsiteX5" fmla="*/ 119452 w 571693"/>
              <a:gd name="connsiteY5" fmla="*/ 52610 h 205121"/>
              <a:gd name="connsiteX6" fmla="*/ 78177 w 571693"/>
              <a:gd name="connsiteY6" fmla="*/ 4985 h 205121"/>
              <a:gd name="connsiteX7" fmla="*/ 329002 w 571693"/>
              <a:gd name="connsiteY7" fmla="*/ 1810 h 205121"/>
              <a:gd name="connsiteX8" fmla="*/ 246452 w 571693"/>
              <a:gd name="connsiteY8" fmla="*/ 8160 h 205121"/>
              <a:gd name="connsiteX9" fmla="*/ 570302 w 571693"/>
              <a:gd name="connsiteY9" fmla="*/ 52610 h 2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693" h="205121">
                <a:moveTo>
                  <a:pt x="570302" y="52610"/>
                </a:moveTo>
                <a:cubicBezTo>
                  <a:pt x="545431" y="53668"/>
                  <a:pt x="175544" y="13981"/>
                  <a:pt x="97227" y="14510"/>
                </a:cubicBezTo>
                <a:cubicBezTo>
                  <a:pt x="18910" y="15039"/>
                  <a:pt x="108339" y="33560"/>
                  <a:pt x="100402" y="55785"/>
                </a:cubicBezTo>
                <a:cubicBezTo>
                  <a:pt x="92464" y="78010"/>
                  <a:pt x="66006" y="123518"/>
                  <a:pt x="49602" y="147860"/>
                </a:cubicBezTo>
                <a:cubicBezTo>
                  <a:pt x="33198" y="172202"/>
                  <a:pt x="-9665" y="217710"/>
                  <a:pt x="1977" y="201835"/>
                </a:cubicBezTo>
                <a:cubicBezTo>
                  <a:pt x="13619" y="185960"/>
                  <a:pt x="106752" y="85418"/>
                  <a:pt x="119452" y="52610"/>
                </a:cubicBezTo>
                <a:cubicBezTo>
                  <a:pt x="132152" y="19802"/>
                  <a:pt x="43252" y="13452"/>
                  <a:pt x="78177" y="4985"/>
                </a:cubicBezTo>
                <a:cubicBezTo>
                  <a:pt x="113102" y="-3482"/>
                  <a:pt x="300956" y="1281"/>
                  <a:pt x="329002" y="1810"/>
                </a:cubicBezTo>
                <a:cubicBezTo>
                  <a:pt x="357048" y="2339"/>
                  <a:pt x="214173" y="1281"/>
                  <a:pt x="246452" y="8160"/>
                </a:cubicBezTo>
                <a:cubicBezTo>
                  <a:pt x="278731" y="15039"/>
                  <a:pt x="595173" y="51552"/>
                  <a:pt x="570302" y="5261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 564">
            <a:extLst>
              <a:ext uri="{FF2B5EF4-FFF2-40B4-BE49-F238E27FC236}">
                <a16:creationId xmlns:a16="http://schemas.microsoft.com/office/drawing/2014/main" id="{15ECD1AC-E521-8B40-BC2D-0917F77E5842}"/>
              </a:ext>
            </a:extLst>
          </p:cNvPr>
          <p:cNvSpPr/>
          <p:nvPr/>
        </p:nvSpPr>
        <p:spPr>
          <a:xfrm>
            <a:off x="2104823" y="1191450"/>
            <a:ext cx="1086057" cy="216744"/>
          </a:xfrm>
          <a:custGeom>
            <a:avLst/>
            <a:gdLst>
              <a:gd name="connsiteX0" fmla="*/ 16077 w 1086057"/>
              <a:gd name="connsiteY0" fmla="*/ 215075 h 216744"/>
              <a:gd name="connsiteX1" fmla="*/ 1070177 w 1086057"/>
              <a:gd name="connsiteY1" fmla="*/ 126175 h 216744"/>
              <a:gd name="connsiteX2" fmla="*/ 565352 w 1086057"/>
              <a:gd name="connsiteY2" fmla="*/ 215075 h 216744"/>
              <a:gd name="connsiteX3" fmla="*/ 984452 w 1086057"/>
              <a:gd name="connsiteY3" fmla="*/ 186500 h 216744"/>
              <a:gd name="connsiteX4" fmla="*/ 511377 w 1086057"/>
              <a:gd name="connsiteY4" fmla="*/ 215075 h 216744"/>
              <a:gd name="connsiteX5" fmla="*/ 616152 w 1086057"/>
              <a:gd name="connsiteY5" fmla="*/ 170625 h 216744"/>
              <a:gd name="connsiteX6" fmla="*/ 806652 w 1086057"/>
              <a:gd name="connsiteY6" fmla="*/ 5525 h 216744"/>
              <a:gd name="connsiteX7" fmla="*/ 724102 w 1086057"/>
              <a:gd name="connsiteY7" fmla="*/ 37275 h 216744"/>
              <a:gd name="connsiteX8" fmla="*/ 1086052 w 1086057"/>
              <a:gd name="connsiteY8" fmla="*/ 18225 h 216744"/>
              <a:gd name="connsiteX9" fmla="*/ 714577 w 1086057"/>
              <a:gd name="connsiteY9" fmla="*/ 69025 h 216744"/>
              <a:gd name="connsiteX10" fmla="*/ 587577 w 1086057"/>
              <a:gd name="connsiteY10" fmla="*/ 110300 h 216744"/>
              <a:gd name="connsiteX11" fmla="*/ 190702 w 1086057"/>
              <a:gd name="connsiteY11" fmla="*/ 123000 h 216744"/>
              <a:gd name="connsiteX12" fmla="*/ 701877 w 1086057"/>
              <a:gd name="connsiteY12" fmla="*/ 113475 h 216744"/>
              <a:gd name="connsiteX13" fmla="*/ 451052 w 1086057"/>
              <a:gd name="connsiteY13" fmla="*/ 170625 h 216744"/>
              <a:gd name="connsiteX14" fmla="*/ 16077 w 1086057"/>
              <a:gd name="connsiteY14" fmla="*/ 215075 h 2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6057" h="216744">
                <a:moveTo>
                  <a:pt x="16077" y="215075"/>
                </a:moveTo>
                <a:cubicBezTo>
                  <a:pt x="119264" y="207667"/>
                  <a:pt x="978631" y="126175"/>
                  <a:pt x="1070177" y="126175"/>
                </a:cubicBezTo>
                <a:cubicBezTo>
                  <a:pt x="1161723" y="126175"/>
                  <a:pt x="579639" y="205021"/>
                  <a:pt x="565352" y="215075"/>
                </a:cubicBezTo>
                <a:cubicBezTo>
                  <a:pt x="551065" y="225129"/>
                  <a:pt x="993448" y="186500"/>
                  <a:pt x="984452" y="186500"/>
                </a:cubicBezTo>
                <a:cubicBezTo>
                  <a:pt x="975456" y="186500"/>
                  <a:pt x="572760" y="217721"/>
                  <a:pt x="511377" y="215075"/>
                </a:cubicBezTo>
                <a:cubicBezTo>
                  <a:pt x="449994" y="212429"/>
                  <a:pt x="566940" y="205550"/>
                  <a:pt x="616152" y="170625"/>
                </a:cubicBezTo>
                <a:cubicBezTo>
                  <a:pt x="665365" y="135700"/>
                  <a:pt x="788660" y="27750"/>
                  <a:pt x="806652" y="5525"/>
                </a:cubicBezTo>
                <a:cubicBezTo>
                  <a:pt x="824644" y="-16700"/>
                  <a:pt x="677535" y="35158"/>
                  <a:pt x="724102" y="37275"/>
                </a:cubicBezTo>
                <a:cubicBezTo>
                  <a:pt x="770669" y="39392"/>
                  <a:pt x="1087639" y="12933"/>
                  <a:pt x="1086052" y="18225"/>
                </a:cubicBezTo>
                <a:cubicBezTo>
                  <a:pt x="1084465" y="23517"/>
                  <a:pt x="797656" y="53679"/>
                  <a:pt x="714577" y="69025"/>
                </a:cubicBezTo>
                <a:cubicBezTo>
                  <a:pt x="631498" y="84371"/>
                  <a:pt x="674890" y="101304"/>
                  <a:pt x="587577" y="110300"/>
                </a:cubicBezTo>
                <a:cubicBezTo>
                  <a:pt x="500264" y="119296"/>
                  <a:pt x="190702" y="123000"/>
                  <a:pt x="190702" y="123000"/>
                </a:cubicBezTo>
                <a:cubicBezTo>
                  <a:pt x="209752" y="123529"/>
                  <a:pt x="658485" y="105537"/>
                  <a:pt x="701877" y="113475"/>
                </a:cubicBezTo>
                <a:cubicBezTo>
                  <a:pt x="745269" y="121413"/>
                  <a:pt x="566410" y="154750"/>
                  <a:pt x="451052" y="170625"/>
                </a:cubicBezTo>
                <a:cubicBezTo>
                  <a:pt x="335694" y="186500"/>
                  <a:pt x="-87110" y="222483"/>
                  <a:pt x="16077" y="21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 565">
            <a:extLst>
              <a:ext uri="{FF2B5EF4-FFF2-40B4-BE49-F238E27FC236}">
                <a16:creationId xmlns:a16="http://schemas.microsoft.com/office/drawing/2014/main" id="{839AA53C-B2C7-A936-5714-AF13D25B00D5}"/>
              </a:ext>
            </a:extLst>
          </p:cNvPr>
          <p:cNvSpPr/>
          <p:nvPr/>
        </p:nvSpPr>
        <p:spPr>
          <a:xfrm>
            <a:off x="1198089" y="1345754"/>
            <a:ext cx="781864" cy="128980"/>
          </a:xfrm>
          <a:custGeom>
            <a:avLst/>
            <a:gdLst>
              <a:gd name="connsiteX0" fmla="*/ 24286 w 781864"/>
              <a:gd name="connsiteY0" fmla="*/ 79821 h 128980"/>
              <a:gd name="connsiteX1" fmla="*/ 770411 w 781864"/>
              <a:gd name="connsiteY1" fmla="*/ 446 h 128980"/>
              <a:gd name="connsiteX2" fmla="*/ 481486 w 781864"/>
              <a:gd name="connsiteY2" fmla="*/ 51246 h 128980"/>
              <a:gd name="connsiteX3" fmla="*/ 544986 w 781864"/>
              <a:gd name="connsiteY3" fmla="*/ 127446 h 128980"/>
              <a:gd name="connsiteX4" fmla="*/ 443386 w 781864"/>
              <a:gd name="connsiteY4" fmla="*/ 102046 h 128980"/>
              <a:gd name="connsiteX5" fmla="*/ 294161 w 781864"/>
              <a:gd name="connsiteY5" fmla="*/ 98871 h 128980"/>
              <a:gd name="connsiteX6" fmla="*/ 2061 w 781864"/>
              <a:gd name="connsiteY6" fmla="*/ 127446 h 128980"/>
              <a:gd name="connsiteX7" fmla="*/ 456086 w 781864"/>
              <a:gd name="connsiteY7" fmla="*/ 89346 h 128980"/>
              <a:gd name="connsiteX8" fmla="*/ 621186 w 781864"/>
              <a:gd name="connsiteY8" fmla="*/ 22671 h 128980"/>
              <a:gd name="connsiteX9" fmla="*/ 414811 w 781864"/>
              <a:gd name="connsiteY9" fmla="*/ 32196 h 128980"/>
              <a:gd name="connsiteX10" fmla="*/ 24286 w 781864"/>
              <a:gd name="connsiteY10" fmla="*/ 79821 h 12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1864" h="128980">
                <a:moveTo>
                  <a:pt x="24286" y="79821"/>
                </a:moveTo>
                <a:lnTo>
                  <a:pt x="770411" y="446"/>
                </a:lnTo>
                <a:cubicBezTo>
                  <a:pt x="846611" y="-4316"/>
                  <a:pt x="519057" y="30079"/>
                  <a:pt x="481486" y="51246"/>
                </a:cubicBezTo>
                <a:cubicBezTo>
                  <a:pt x="443915" y="72413"/>
                  <a:pt x="551336" y="118979"/>
                  <a:pt x="544986" y="127446"/>
                </a:cubicBezTo>
                <a:cubicBezTo>
                  <a:pt x="538636" y="135913"/>
                  <a:pt x="485190" y="106808"/>
                  <a:pt x="443386" y="102046"/>
                </a:cubicBezTo>
                <a:cubicBezTo>
                  <a:pt x="401582" y="97284"/>
                  <a:pt x="367715" y="94638"/>
                  <a:pt x="294161" y="98871"/>
                </a:cubicBezTo>
                <a:cubicBezTo>
                  <a:pt x="220607" y="103104"/>
                  <a:pt x="-24926" y="129033"/>
                  <a:pt x="2061" y="127446"/>
                </a:cubicBezTo>
                <a:cubicBezTo>
                  <a:pt x="29048" y="125859"/>
                  <a:pt x="352899" y="106808"/>
                  <a:pt x="456086" y="89346"/>
                </a:cubicBezTo>
                <a:cubicBezTo>
                  <a:pt x="559273" y="71884"/>
                  <a:pt x="628065" y="32196"/>
                  <a:pt x="621186" y="22671"/>
                </a:cubicBezTo>
                <a:cubicBezTo>
                  <a:pt x="614307" y="13146"/>
                  <a:pt x="414811" y="32196"/>
                  <a:pt x="414811" y="32196"/>
                </a:cubicBezTo>
                <a:lnTo>
                  <a:pt x="24286" y="7982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 566">
            <a:extLst>
              <a:ext uri="{FF2B5EF4-FFF2-40B4-BE49-F238E27FC236}">
                <a16:creationId xmlns:a16="http://schemas.microsoft.com/office/drawing/2014/main" id="{860373AB-54BF-71D1-434E-A4A9DEF2A5B8}"/>
              </a:ext>
            </a:extLst>
          </p:cNvPr>
          <p:cNvSpPr/>
          <p:nvPr/>
        </p:nvSpPr>
        <p:spPr>
          <a:xfrm>
            <a:off x="168247" y="1460484"/>
            <a:ext cx="76415" cy="232747"/>
          </a:xfrm>
          <a:custGeom>
            <a:avLst/>
            <a:gdLst>
              <a:gd name="connsiteX0" fmla="*/ 76228 w 76415"/>
              <a:gd name="connsiteY0" fmla="*/ 16 h 232747"/>
              <a:gd name="connsiteX1" fmla="*/ 31778 w 76415"/>
              <a:gd name="connsiteY1" fmla="*/ 88916 h 232747"/>
              <a:gd name="connsiteX2" fmla="*/ 19078 w 76415"/>
              <a:gd name="connsiteY2" fmla="*/ 231791 h 232747"/>
              <a:gd name="connsiteX3" fmla="*/ 9553 w 76415"/>
              <a:gd name="connsiteY3" fmla="*/ 146066 h 232747"/>
              <a:gd name="connsiteX4" fmla="*/ 28 w 76415"/>
              <a:gd name="connsiteY4" fmla="*/ 44466 h 232747"/>
              <a:gd name="connsiteX5" fmla="*/ 12728 w 76415"/>
              <a:gd name="connsiteY5" fmla="*/ 95266 h 232747"/>
              <a:gd name="connsiteX6" fmla="*/ 76228 w 76415"/>
              <a:gd name="connsiteY6" fmla="*/ 16 h 23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15" h="232747">
                <a:moveTo>
                  <a:pt x="76228" y="16"/>
                </a:moveTo>
                <a:cubicBezTo>
                  <a:pt x="79403" y="-1042"/>
                  <a:pt x="41303" y="50287"/>
                  <a:pt x="31778" y="88916"/>
                </a:cubicBezTo>
                <a:cubicBezTo>
                  <a:pt x="22253" y="127545"/>
                  <a:pt x="22782" y="222266"/>
                  <a:pt x="19078" y="231791"/>
                </a:cubicBezTo>
                <a:cubicBezTo>
                  <a:pt x="15374" y="241316"/>
                  <a:pt x="12728" y="177287"/>
                  <a:pt x="9553" y="146066"/>
                </a:cubicBezTo>
                <a:cubicBezTo>
                  <a:pt x="6378" y="114845"/>
                  <a:pt x="-501" y="52933"/>
                  <a:pt x="28" y="44466"/>
                </a:cubicBezTo>
                <a:cubicBezTo>
                  <a:pt x="557" y="35999"/>
                  <a:pt x="4261" y="97912"/>
                  <a:pt x="12728" y="95266"/>
                </a:cubicBezTo>
                <a:cubicBezTo>
                  <a:pt x="21195" y="92620"/>
                  <a:pt x="73053" y="1074"/>
                  <a:pt x="76228" y="1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 567">
            <a:extLst>
              <a:ext uri="{FF2B5EF4-FFF2-40B4-BE49-F238E27FC236}">
                <a16:creationId xmlns:a16="http://schemas.microsoft.com/office/drawing/2014/main" id="{910DAF9E-589C-6382-BEF5-EFCA820384C1}"/>
              </a:ext>
            </a:extLst>
          </p:cNvPr>
          <p:cNvSpPr/>
          <p:nvPr/>
        </p:nvSpPr>
        <p:spPr>
          <a:xfrm>
            <a:off x="222237" y="1409689"/>
            <a:ext cx="105107" cy="216445"/>
          </a:xfrm>
          <a:custGeom>
            <a:avLst/>
            <a:gdLst>
              <a:gd name="connsiteX0" fmla="*/ 13 w 105107"/>
              <a:gd name="connsiteY0" fmla="*/ 11 h 216445"/>
              <a:gd name="connsiteX1" fmla="*/ 76213 w 105107"/>
              <a:gd name="connsiteY1" fmla="*/ 98436 h 216445"/>
              <a:gd name="connsiteX2" fmla="*/ 88913 w 105107"/>
              <a:gd name="connsiteY2" fmla="*/ 215911 h 216445"/>
              <a:gd name="connsiteX3" fmla="*/ 88913 w 105107"/>
              <a:gd name="connsiteY3" fmla="*/ 139711 h 216445"/>
              <a:gd name="connsiteX4" fmla="*/ 95263 w 105107"/>
              <a:gd name="connsiteY4" fmla="*/ 85736 h 216445"/>
              <a:gd name="connsiteX5" fmla="*/ 104788 w 105107"/>
              <a:gd name="connsiteY5" fmla="*/ 152411 h 216445"/>
              <a:gd name="connsiteX6" fmla="*/ 82563 w 105107"/>
              <a:gd name="connsiteY6" fmla="*/ 92086 h 216445"/>
              <a:gd name="connsiteX7" fmla="*/ 13 w 105107"/>
              <a:gd name="connsiteY7" fmla="*/ 11 h 21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07" h="216445">
                <a:moveTo>
                  <a:pt x="13" y="11"/>
                </a:moveTo>
                <a:cubicBezTo>
                  <a:pt x="-1045" y="1069"/>
                  <a:pt x="61396" y="62453"/>
                  <a:pt x="76213" y="98436"/>
                </a:cubicBezTo>
                <a:cubicBezTo>
                  <a:pt x="91030" y="134419"/>
                  <a:pt x="86796" y="209032"/>
                  <a:pt x="88913" y="215911"/>
                </a:cubicBezTo>
                <a:cubicBezTo>
                  <a:pt x="91030" y="222790"/>
                  <a:pt x="87855" y="161407"/>
                  <a:pt x="88913" y="139711"/>
                </a:cubicBezTo>
                <a:cubicBezTo>
                  <a:pt x="89971" y="118015"/>
                  <a:pt x="92617" y="83619"/>
                  <a:pt x="95263" y="85736"/>
                </a:cubicBezTo>
                <a:cubicBezTo>
                  <a:pt x="97909" y="87853"/>
                  <a:pt x="106905" y="151353"/>
                  <a:pt x="104788" y="152411"/>
                </a:cubicBezTo>
                <a:cubicBezTo>
                  <a:pt x="102671" y="153469"/>
                  <a:pt x="94734" y="114311"/>
                  <a:pt x="82563" y="92086"/>
                </a:cubicBezTo>
                <a:cubicBezTo>
                  <a:pt x="70392" y="69861"/>
                  <a:pt x="1071" y="-1047"/>
                  <a:pt x="13" y="1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5D62CE21-8FA1-27C9-A0B5-53192802A1BD}"/>
              </a:ext>
            </a:extLst>
          </p:cNvPr>
          <p:cNvSpPr/>
          <p:nvPr/>
        </p:nvSpPr>
        <p:spPr>
          <a:xfrm>
            <a:off x="7830861" y="5570234"/>
            <a:ext cx="109219" cy="1629990"/>
          </a:xfrm>
          <a:custGeom>
            <a:avLst/>
            <a:gdLst>
              <a:gd name="connsiteX0" fmla="*/ 3761 w 109219"/>
              <a:gd name="connsiteY0" fmla="*/ 2736 h 1629990"/>
              <a:gd name="connsiteX1" fmla="*/ 79511 w 109219"/>
              <a:gd name="connsiteY1" fmla="*/ 1306703 h 1629990"/>
              <a:gd name="connsiteX2" fmla="*/ 106564 w 109219"/>
              <a:gd name="connsiteY2" fmla="*/ 1203901 h 1629990"/>
              <a:gd name="connsiteX3" fmla="*/ 19993 w 109219"/>
              <a:gd name="connsiteY3" fmla="*/ 1620521 h 1629990"/>
              <a:gd name="connsiteX4" fmla="*/ 36225 w 109219"/>
              <a:gd name="connsiteY4" fmla="*/ 1452791 h 1629990"/>
              <a:gd name="connsiteX5" fmla="*/ 14583 w 109219"/>
              <a:gd name="connsiteY5" fmla="*/ 976654 h 1629990"/>
              <a:gd name="connsiteX6" fmla="*/ 3761 w 109219"/>
              <a:gd name="connsiteY6" fmla="*/ 2736 h 162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19" h="1629990">
                <a:moveTo>
                  <a:pt x="3761" y="2736"/>
                </a:moveTo>
                <a:cubicBezTo>
                  <a:pt x="14582" y="57744"/>
                  <a:pt x="62377" y="1106509"/>
                  <a:pt x="79511" y="1306703"/>
                </a:cubicBezTo>
                <a:cubicBezTo>
                  <a:pt x="96645" y="1506897"/>
                  <a:pt x="116484" y="1151598"/>
                  <a:pt x="106564" y="1203901"/>
                </a:cubicBezTo>
                <a:cubicBezTo>
                  <a:pt x="96644" y="1256204"/>
                  <a:pt x="31716" y="1579039"/>
                  <a:pt x="19993" y="1620521"/>
                </a:cubicBezTo>
                <a:cubicBezTo>
                  <a:pt x="8270" y="1662003"/>
                  <a:pt x="37127" y="1560102"/>
                  <a:pt x="36225" y="1452791"/>
                </a:cubicBezTo>
                <a:cubicBezTo>
                  <a:pt x="35323" y="1345480"/>
                  <a:pt x="20895" y="1215624"/>
                  <a:pt x="14583" y="976654"/>
                </a:cubicBezTo>
                <a:cubicBezTo>
                  <a:pt x="8271" y="737684"/>
                  <a:pt x="-7060" y="-52272"/>
                  <a:pt x="3761" y="27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 569">
            <a:extLst>
              <a:ext uri="{FF2B5EF4-FFF2-40B4-BE49-F238E27FC236}">
                <a16:creationId xmlns:a16="http://schemas.microsoft.com/office/drawing/2014/main" id="{6C931C01-FE93-EE2E-DC9D-0E94C7BFAD0C}"/>
              </a:ext>
            </a:extLst>
          </p:cNvPr>
          <p:cNvSpPr/>
          <p:nvPr/>
        </p:nvSpPr>
        <p:spPr>
          <a:xfrm>
            <a:off x="7072560" y="6808249"/>
            <a:ext cx="166595" cy="562590"/>
          </a:xfrm>
          <a:custGeom>
            <a:avLst/>
            <a:gdLst>
              <a:gd name="connsiteX0" fmla="*/ 109290 w 166595"/>
              <a:gd name="connsiteY0" fmla="*/ 2126 h 562590"/>
              <a:gd name="connsiteX1" fmla="*/ 52140 w 166595"/>
              <a:gd name="connsiteY1" fmla="*/ 265651 h 562590"/>
              <a:gd name="connsiteX2" fmla="*/ 160090 w 166595"/>
              <a:gd name="connsiteY2" fmla="*/ 551401 h 562590"/>
              <a:gd name="connsiteX3" fmla="*/ 137865 w 166595"/>
              <a:gd name="connsiteY3" fmla="*/ 494251 h 562590"/>
              <a:gd name="connsiteX4" fmla="*/ 1340 w 166595"/>
              <a:gd name="connsiteY4" fmla="*/ 395826 h 562590"/>
              <a:gd name="connsiteX5" fmla="*/ 68015 w 166595"/>
              <a:gd name="connsiteY5" fmla="*/ 452976 h 562590"/>
              <a:gd name="connsiteX6" fmla="*/ 64840 w 166595"/>
              <a:gd name="connsiteY6" fmla="*/ 306926 h 562590"/>
              <a:gd name="connsiteX7" fmla="*/ 71190 w 166595"/>
              <a:gd name="connsiteY7" fmla="*/ 151351 h 562590"/>
              <a:gd name="connsiteX8" fmla="*/ 109290 w 166595"/>
              <a:gd name="connsiteY8" fmla="*/ 2126 h 56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595" h="562590">
                <a:moveTo>
                  <a:pt x="109290" y="2126"/>
                </a:moveTo>
                <a:cubicBezTo>
                  <a:pt x="106115" y="21176"/>
                  <a:pt x="43673" y="174105"/>
                  <a:pt x="52140" y="265651"/>
                </a:cubicBezTo>
                <a:cubicBezTo>
                  <a:pt x="60607" y="357197"/>
                  <a:pt x="145803" y="513301"/>
                  <a:pt x="160090" y="551401"/>
                </a:cubicBezTo>
                <a:cubicBezTo>
                  <a:pt x="174377" y="589501"/>
                  <a:pt x="164323" y="520180"/>
                  <a:pt x="137865" y="494251"/>
                </a:cubicBezTo>
                <a:cubicBezTo>
                  <a:pt x="111407" y="468322"/>
                  <a:pt x="12982" y="402705"/>
                  <a:pt x="1340" y="395826"/>
                </a:cubicBezTo>
                <a:cubicBezTo>
                  <a:pt x="-10302" y="388947"/>
                  <a:pt x="57432" y="467793"/>
                  <a:pt x="68015" y="452976"/>
                </a:cubicBezTo>
                <a:cubicBezTo>
                  <a:pt x="78598" y="438159"/>
                  <a:pt x="64311" y="357197"/>
                  <a:pt x="64840" y="306926"/>
                </a:cubicBezTo>
                <a:cubicBezTo>
                  <a:pt x="65369" y="256655"/>
                  <a:pt x="58490" y="205855"/>
                  <a:pt x="71190" y="151351"/>
                </a:cubicBezTo>
                <a:cubicBezTo>
                  <a:pt x="83890" y="96847"/>
                  <a:pt x="112465" y="-16924"/>
                  <a:pt x="109290" y="212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フリーフォーム 570">
            <a:extLst>
              <a:ext uri="{FF2B5EF4-FFF2-40B4-BE49-F238E27FC236}">
                <a16:creationId xmlns:a16="http://schemas.microsoft.com/office/drawing/2014/main" id="{A77E39FF-CA52-9D99-8679-60C7315AD58A}"/>
              </a:ext>
            </a:extLst>
          </p:cNvPr>
          <p:cNvSpPr/>
          <p:nvPr/>
        </p:nvSpPr>
        <p:spPr>
          <a:xfrm>
            <a:off x="7231224" y="6975355"/>
            <a:ext cx="696798" cy="266061"/>
          </a:xfrm>
          <a:custGeom>
            <a:avLst/>
            <a:gdLst>
              <a:gd name="connsiteX0" fmla="*/ 1426 w 696798"/>
              <a:gd name="connsiteY0" fmla="*/ 85845 h 266061"/>
              <a:gd name="connsiteX1" fmla="*/ 344326 w 696798"/>
              <a:gd name="connsiteY1" fmla="*/ 238245 h 266061"/>
              <a:gd name="connsiteX2" fmla="*/ 515776 w 696798"/>
              <a:gd name="connsiteY2" fmla="*/ 209670 h 266061"/>
              <a:gd name="connsiteX3" fmla="*/ 455451 w 696798"/>
              <a:gd name="connsiteY3" fmla="*/ 200145 h 266061"/>
              <a:gd name="connsiteX4" fmla="*/ 474501 w 696798"/>
              <a:gd name="connsiteY4" fmla="*/ 120 h 266061"/>
              <a:gd name="connsiteX5" fmla="*/ 464976 w 696798"/>
              <a:gd name="connsiteY5" fmla="*/ 231895 h 266061"/>
              <a:gd name="connsiteX6" fmla="*/ 696751 w 696798"/>
              <a:gd name="connsiteY6" fmla="*/ 181095 h 266061"/>
              <a:gd name="connsiteX7" fmla="*/ 484026 w 696798"/>
              <a:gd name="connsiteY7" fmla="*/ 244595 h 266061"/>
              <a:gd name="connsiteX8" fmla="*/ 337976 w 696798"/>
              <a:gd name="connsiteY8" fmla="*/ 219195 h 266061"/>
              <a:gd name="connsiteX9" fmla="*/ 77626 w 696798"/>
              <a:gd name="connsiteY9" fmla="*/ 263645 h 266061"/>
              <a:gd name="connsiteX10" fmla="*/ 280826 w 696798"/>
              <a:gd name="connsiteY10" fmla="*/ 254120 h 266061"/>
              <a:gd name="connsiteX11" fmla="*/ 223676 w 696798"/>
              <a:gd name="connsiteY11" fmla="*/ 203320 h 266061"/>
              <a:gd name="connsiteX12" fmla="*/ 1426 w 696798"/>
              <a:gd name="connsiteY12" fmla="*/ 85845 h 26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6798" h="266061">
                <a:moveTo>
                  <a:pt x="1426" y="85845"/>
                </a:moveTo>
                <a:cubicBezTo>
                  <a:pt x="21534" y="91666"/>
                  <a:pt x="258601" y="217608"/>
                  <a:pt x="344326" y="238245"/>
                </a:cubicBezTo>
                <a:cubicBezTo>
                  <a:pt x="430051" y="258882"/>
                  <a:pt x="497255" y="216020"/>
                  <a:pt x="515776" y="209670"/>
                </a:cubicBezTo>
                <a:cubicBezTo>
                  <a:pt x="534297" y="203320"/>
                  <a:pt x="462330" y="235070"/>
                  <a:pt x="455451" y="200145"/>
                </a:cubicBezTo>
                <a:cubicBezTo>
                  <a:pt x="448572" y="165220"/>
                  <a:pt x="472914" y="-5172"/>
                  <a:pt x="474501" y="120"/>
                </a:cubicBezTo>
                <a:cubicBezTo>
                  <a:pt x="476088" y="5412"/>
                  <a:pt x="427934" y="201732"/>
                  <a:pt x="464976" y="231895"/>
                </a:cubicBezTo>
                <a:cubicBezTo>
                  <a:pt x="502018" y="262058"/>
                  <a:pt x="693576" y="178978"/>
                  <a:pt x="696751" y="181095"/>
                </a:cubicBezTo>
                <a:cubicBezTo>
                  <a:pt x="699926" y="183212"/>
                  <a:pt x="543822" y="238245"/>
                  <a:pt x="484026" y="244595"/>
                </a:cubicBezTo>
                <a:cubicBezTo>
                  <a:pt x="424230" y="250945"/>
                  <a:pt x="405709" y="216020"/>
                  <a:pt x="337976" y="219195"/>
                </a:cubicBezTo>
                <a:cubicBezTo>
                  <a:pt x="270243" y="222370"/>
                  <a:pt x="87151" y="257824"/>
                  <a:pt x="77626" y="263645"/>
                </a:cubicBezTo>
                <a:cubicBezTo>
                  <a:pt x="68101" y="269466"/>
                  <a:pt x="256484" y="264174"/>
                  <a:pt x="280826" y="254120"/>
                </a:cubicBezTo>
                <a:cubicBezTo>
                  <a:pt x="305168" y="244066"/>
                  <a:pt x="267597" y="233482"/>
                  <a:pt x="223676" y="203320"/>
                </a:cubicBezTo>
                <a:cubicBezTo>
                  <a:pt x="179755" y="173158"/>
                  <a:pt x="-18682" y="80024"/>
                  <a:pt x="1426" y="8584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フリーフォーム 571">
            <a:extLst>
              <a:ext uri="{FF2B5EF4-FFF2-40B4-BE49-F238E27FC236}">
                <a16:creationId xmlns:a16="http://schemas.microsoft.com/office/drawing/2014/main" id="{932330F7-3D1D-DEBD-D13E-92B9F3118A49}"/>
              </a:ext>
            </a:extLst>
          </p:cNvPr>
          <p:cNvSpPr/>
          <p:nvPr/>
        </p:nvSpPr>
        <p:spPr>
          <a:xfrm>
            <a:off x="7515222" y="7009202"/>
            <a:ext cx="642471" cy="655264"/>
          </a:xfrm>
          <a:custGeom>
            <a:avLst/>
            <a:gdLst>
              <a:gd name="connsiteX0" fmla="*/ 641353 w 642471"/>
              <a:gd name="connsiteY0" fmla="*/ 1198 h 655264"/>
              <a:gd name="connsiteX1" fmla="*/ 365128 w 642471"/>
              <a:gd name="connsiteY1" fmla="*/ 359973 h 655264"/>
              <a:gd name="connsiteX2" fmla="*/ 247653 w 642471"/>
              <a:gd name="connsiteY2" fmla="*/ 610798 h 655264"/>
              <a:gd name="connsiteX3" fmla="*/ 263528 w 642471"/>
              <a:gd name="connsiteY3" fmla="*/ 598098 h 655264"/>
              <a:gd name="connsiteX4" fmla="*/ 3 w 642471"/>
              <a:gd name="connsiteY4" fmla="*/ 655248 h 655264"/>
              <a:gd name="connsiteX5" fmla="*/ 269878 w 642471"/>
              <a:gd name="connsiteY5" fmla="*/ 591748 h 655264"/>
              <a:gd name="connsiteX6" fmla="*/ 327028 w 642471"/>
              <a:gd name="connsiteY6" fmla="*/ 388548 h 655264"/>
              <a:gd name="connsiteX7" fmla="*/ 250828 w 642471"/>
              <a:gd name="connsiteY7" fmla="*/ 490148 h 655264"/>
              <a:gd name="connsiteX8" fmla="*/ 641353 w 642471"/>
              <a:gd name="connsiteY8" fmla="*/ 1198 h 65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2471" h="655264">
                <a:moveTo>
                  <a:pt x="641353" y="1198"/>
                </a:moveTo>
                <a:cubicBezTo>
                  <a:pt x="660403" y="-20498"/>
                  <a:pt x="430745" y="258373"/>
                  <a:pt x="365128" y="359973"/>
                </a:cubicBezTo>
                <a:cubicBezTo>
                  <a:pt x="299511" y="461573"/>
                  <a:pt x="247653" y="610798"/>
                  <a:pt x="247653" y="610798"/>
                </a:cubicBezTo>
                <a:cubicBezTo>
                  <a:pt x="230720" y="650485"/>
                  <a:pt x="304803" y="590690"/>
                  <a:pt x="263528" y="598098"/>
                </a:cubicBezTo>
                <a:cubicBezTo>
                  <a:pt x="222253" y="605506"/>
                  <a:pt x="-1055" y="656306"/>
                  <a:pt x="3" y="655248"/>
                </a:cubicBezTo>
                <a:cubicBezTo>
                  <a:pt x="1061" y="654190"/>
                  <a:pt x="215374" y="636198"/>
                  <a:pt x="269878" y="591748"/>
                </a:cubicBezTo>
                <a:cubicBezTo>
                  <a:pt x="324382" y="547298"/>
                  <a:pt x="330203" y="405481"/>
                  <a:pt x="327028" y="388548"/>
                </a:cubicBezTo>
                <a:cubicBezTo>
                  <a:pt x="323853" y="371615"/>
                  <a:pt x="197911" y="554177"/>
                  <a:pt x="250828" y="490148"/>
                </a:cubicBezTo>
                <a:cubicBezTo>
                  <a:pt x="303745" y="426119"/>
                  <a:pt x="622303" y="22894"/>
                  <a:pt x="641353" y="119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フリーフォーム 572">
            <a:extLst>
              <a:ext uri="{FF2B5EF4-FFF2-40B4-BE49-F238E27FC236}">
                <a16:creationId xmlns:a16="http://schemas.microsoft.com/office/drawing/2014/main" id="{33597BA7-644A-3725-0EEE-D58AAD709387}"/>
              </a:ext>
            </a:extLst>
          </p:cNvPr>
          <p:cNvSpPr/>
          <p:nvPr/>
        </p:nvSpPr>
        <p:spPr>
          <a:xfrm>
            <a:off x="7488981" y="5280713"/>
            <a:ext cx="111978" cy="1254603"/>
          </a:xfrm>
          <a:custGeom>
            <a:avLst/>
            <a:gdLst>
              <a:gd name="connsiteX0" fmla="*/ 111969 w 111978"/>
              <a:gd name="connsiteY0" fmla="*/ 37412 h 1254603"/>
              <a:gd name="connsiteX1" fmla="*/ 89744 w 111978"/>
              <a:gd name="connsiteY1" fmla="*/ 901012 h 1254603"/>
              <a:gd name="connsiteX2" fmla="*/ 105619 w 111978"/>
              <a:gd name="connsiteY2" fmla="*/ 742262 h 1254603"/>
              <a:gd name="connsiteX3" fmla="*/ 844 w 111978"/>
              <a:gd name="connsiteY3" fmla="*/ 1243912 h 1254603"/>
              <a:gd name="connsiteX4" fmla="*/ 57994 w 111978"/>
              <a:gd name="connsiteY4" fmla="*/ 1053412 h 1254603"/>
              <a:gd name="connsiteX5" fmla="*/ 89744 w 111978"/>
              <a:gd name="connsiteY5" fmla="*/ 681937 h 1254603"/>
              <a:gd name="connsiteX6" fmla="*/ 86569 w 111978"/>
              <a:gd name="connsiteY6" fmla="*/ 208862 h 1254603"/>
              <a:gd name="connsiteX7" fmla="*/ 111969 w 111978"/>
              <a:gd name="connsiteY7" fmla="*/ 37412 h 125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78" h="1254603">
                <a:moveTo>
                  <a:pt x="111969" y="37412"/>
                </a:moveTo>
                <a:cubicBezTo>
                  <a:pt x="112498" y="152770"/>
                  <a:pt x="90802" y="783537"/>
                  <a:pt x="89744" y="901012"/>
                </a:cubicBezTo>
                <a:cubicBezTo>
                  <a:pt x="88686" y="1018487"/>
                  <a:pt x="120436" y="685112"/>
                  <a:pt x="105619" y="742262"/>
                </a:cubicBezTo>
                <a:cubicBezTo>
                  <a:pt x="90802" y="799412"/>
                  <a:pt x="8781" y="1192054"/>
                  <a:pt x="844" y="1243912"/>
                </a:cubicBezTo>
                <a:cubicBezTo>
                  <a:pt x="-7093" y="1295770"/>
                  <a:pt x="43177" y="1147075"/>
                  <a:pt x="57994" y="1053412"/>
                </a:cubicBezTo>
                <a:cubicBezTo>
                  <a:pt x="72811" y="959749"/>
                  <a:pt x="84982" y="822695"/>
                  <a:pt x="89744" y="681937"/>
                </a:cubicBezTo>
                <a:cubicBezTo>
                  <a:pt x="94506" y="541179"/>
                  <a:pt x="79161" y="317341"/>
                  <a:pt x="86569" y="208862"/>
                </a:cubicBezTo>
                <a:cubicBezTo>
                  <a:pt x="93977" y="100383"/>
                  <a:pt x="111440" y="-77946"/>
                  <a:pt x="111969" y="3741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フリーフォーム 573">
            <a:extLst>
              <a:ext uri="{FF2B5EF4-FFF2-40B4-BE49-F238E27FC236}">
                <a16:creationId xmlns:a16="http://schemas.microsoft.com/office/drawing/2014/main" id="{32598CBC-2C6F-4D08-3FF3-C728230E902C}"/>
              </a:ext>
            </a:extLst>
          </p:cNvPr>
          <p:cNvSpPr/>
          <p:nvPr/>
        </p:nvSpPr>
        <p:spPr>
          <a:xfrm>
            <a:off x="7448535" y="5816175"/>
            <a:ext cx="70874" cy="326086"/>
          </a:xfrm>
          <a:custGeom>
            <a:avLst/>
            <a:gdLst>
              <a:gd name="connsiteX0" fmla="*/ 15 w 70874"/>
              <a:gd name="connsiteY0" fmla="*/ 425 h 326086"/>
              <a:gd name="connsiteX1" fmla="*/ 66690 w 70874"/>
              <a:gd name="connsiteY1" fmla="*/ 251250 h 326086"/>
              <a:gd name="connsiteX2" fmla="*/ 63515 w 70874"/>
              <a:gd name="connsiteY2" fmla="*/ 324275 h 326086"/>
              <a:gd name="connsiteX3" fmla="*/ 60340 w 70874"/>
              <a:gd name="connsiteY3" fmla="*/ 194100 h 326086"/>
              <a:gd name="connsiteX4" fmla="*/ 15 w 70874"/>
              <a:gd name="connsiteY4" fmla="*/ 425 h 32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74" h="326086">
                <a:moveTo>
                  <a:pt x="15" y="425"/>
                </a:moveTo>
                <a:cubicBezTo>
                  <a:pt x="1073" y="9950"/>
                  <a:pt x="56107" y="197275"/>
                  <a:pt x="66690" y="251250"/>
                </a:cubicBezTo>
                <a:cubicBezTo>
                  <a:pt x="77273" y="305225"/>
                  <a:pt x="64573" y="333800"/>
                  <a:pt x="63515" y="324275"/>
                </a:cubicBezTo>
                <a:cubicBezTo>
                  <a:pt x="62457" y="314750"/>
                  <a:pt x="68277" y="244371"/>
                  <a:pt x="60340" y="194100"/>
                </a:cubicBezTo>
                <a:cubicBezTo>
                  <a:pt x="52403" y="143829"/>
                  <a:pt x="-1043" y="-9100"/>
                  <a:pt x="15" y="42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フリーフォーム 574">
            <a:extLst>
              <a:ext uri="{FF2B5EF4-FFF2-40B4-BE49-F238E27FC236}">
                <a16:creationId xmlns:a16="http://schemas.microsoft.com/office/drawing/2014/main" id="{CBBE34EA-AD59-7412-161A-14F042158017}"/>
              </a:ext>
            </a:extLst>
          </p:cNvPr>
          <p:cNvSpPr/>
          <p:nvPr/>
        </p:nvSpPr>
        <p:spPr>
          <a:xfrm>
            <a:off x="7185023" y="5565758"/>
            <a:ext cx="203205" cy="648932"/>
          </a:xfrm>
          <a:custGeom>
            <a:avLst/>
            <a:gdLst>
              <a:gd name="connsiteX0" fmla="*/ 203202 w 203205"/>
              <a:gd name="connsiteY0" fmla="*/ 17 h 648932"/>
              <a:gd name="connsiteX1" fmla="*/ 114302 w 203205"/>
              <a:gd name="connsiteY1" fmla="*/ 346092 h 648932"/>
              <a:gd name="connsiteX2" fmla="*/ 2 w 203205"/>
              <a:gd name="connsiteY2" fmla="*/ 647717 h 648932"/>
              <a:gd name="connsiteX3" fmla="*/ 111127 w 203205"/>
              <a:gd name="connsiteY3" fmla="*/ 444517 h 648932"/>
              <a:gd name="connsiteX4" fmla="*/ 101602 w 203205"/>
              <a:gd name="connsiteY4" fmla="*/ 254017 h 648932"/>
              <a:gd name="connsiteX5" fmla="*/ 111127 w 203205"/>
              <a:gd name="connsiteY5" fmla="*/ 330217 h 648932"/>
              <a:gd name="connsiteX6" fmla="*/ 203202 w 203205"/>
              <a:gd name="connsiteY6" fmla="*/ 17 h 64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5" h="648932">
                <a:moveTo>
                  <a:pt x="203202" y="17"/>
                </a:moveTo>
                <a:cubicBezTo>
                  <a:pt x="203731" y="2663"/>
                  <a:pt x="148169" y="238142"/>
                  <a:pt x="114302" y="346092"/>
                </a:cubicBezTo>
                <a:cubicBezTo>
                  <a:pt x="80435" y="454042"/>
                  <a:pt x="531" y="631313"/>
                  <a:pt x="2" y="647717"/>
                </a:cubicBezTo>
                <a:cubicBezTo>
                  <a:pt x="-527" y="664121"/>
                  <a:pt x="94194" y="510134"/>
                  <a:pt x="111127" y="444517"/>
                </a:cubicBezTo>
                <a:cubicBezTo>
                  <a:pt x="128060" y="378900"/>
                  <a:pt x="101602" y="273067"/>
                  <a:pt x="101602" y="254017"/>
                </a:cubicBezTo>
                <a:cubicBezTo>
                  <a:pt x="101602" y="234967"/>
                  <a:pt x="94723" y="372021"/>
                  <a:pt x="111127" y="330217"/>
                </a:cubicBezTo>
                <a:cubicBezTo>
                  <a:pt x="127531" y="288413"/>
                  <a:pt x="202673" y="-2629"/>
                  <a:pt x="203202" y="1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フリーフォーム 575">
            <a:extLst>
              <a:ext uri="{FF2B5EF4-FFF2-40B4-BE49-F238E27FC236}">
                <a16:creationId xmlns:a16="http://schemas.microsoft.com/office/drawing/2014/main" id="{DAC7F110-7082-7C0B-4F8D-199A4E861979}"/>
              </a:ext>
            </a:extLst>
          </p:cNvPr>
          <p:cNvSpPr/>
          <p:nvPr/>
        </p:nvSpPr>
        <p:spPr>
          <a:xfrm>
            <a:off x="7717645" y="5454473"/>
            <a:ext cx="89708" cy="1401137"/>
          </a:xfrm>
          <a:custGeom>
            <a:avLst/>
            <a:gdLst>
              <a:gd name="connsiteX0" fmla="*/ 89680 w 89708"/>
              <a:gd name="connsiteY0" fmla="*/ 3352 h 1401137"/>
              <a:gd name="connsiteX1" fmla="*/ 780 w 89708"/>
              <a:gd name="connsiteY1" fmla="*/ 768527 h 1401137"/>
              <a:gd name="connsiteX2" fmla="*/ 45230 w 89708"/>
              <a:gd name="connsiteY2" fmla="*/ 1371777 h 1401137"/>
              <a:gd name="connsiteX3" fmla="*/ 26180 w 89708"/>
              <a:gd name="connsiteY3" fmla="*/ 1213027 h 1401137"/>
              <a:gd name="connsiteX4" fmla="*/ 19830 w 89708"/>
              <a:gd name="connsiteY4" fmla="*/ 400227 h 1401137"/>
              <a:gd name="connsiteX5" fmla="*/ 10305 w 89708"/>
              <a:gd name="connsiteY5" fmla="*/ 485952 h 1401137"/>
              <a:gd name="connsiteX6" fmla="*/ 89680 w 89708"/>
              <a:gd name="connsiteY6" fmla="*/ 3352 h 140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08" h="1401137">
                <a:moveTo>
                  <a:pt x="89680" y="3352"/>
                </a:moveTo>
                <a:cubicBezTo>
                  <a:pt x="88093" y="50448"/>
                  <a:pt x="8188" y="540456"/>
                  <a:pt x="780" y="768527"/>
                </a:cubicBezTo>
                <a:cubicBezTo>
                  <a:pt x="-6628" y="996598"/>
                  <a:pt x="40997" y="1297694"/>
                  <a:pt x="45230" y="1371777"/>
                </a:cubicBezTo>
                <a:cubicBezTo>
                  <a:pt x="49463" y="1445860"/>
                  <a:pt x="30413" y="1374952"/>
                  <a:pt x="26180" y="1213027"/>
                </a:cubicBezTo>
                <a:cubicBezTo>
                  <a:pt x="21947" y="1051102"/>
                  <a:pt x="22476" y="521406"/>
                  <a:pt x="19830" y="400227"/>
                </a:cubicBezTo>
                <a:cubicBezTo>
                  <a:pt x="17184" y="279048"/>
                  <a:pt x="-5570" y="552098"/>
                  <a:pt x="10305" y="485952"/>
                </a:cubicBezTo>
                <a:cubicBezTo>
                  <a:pt x="26180" y="419806"/>
                  <a:pt x="91267" y="-43744"/>
                  <a:pt x="89680" y="33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7" name="フリーフォーム 576">
            <a:extLst>
              <a:ext uri="{FF2B5EF4-FFF2-40B4-BE49-F238E27FC236}">
                <a16:creationId xmlns:a16="http://schemas.microsoft.com/office/drawing/2014/main" id="{4AE7059F-B7D9-3ED9-DA77-A28AB3CD417D}"/>
              </a:ext>
            </a:extLst>
          </p:cNvPr>
          <p:cNvSpPr/>
          <p:nvPr/>
        </p:nvSpPr>
        <p:spPr>
          <a:xfrm>
            <a:off x="3895780" y="4780873"/>
            <a:ext cx="1002917" cy="1428673"/>
          </a:xfrm>
          <a:custGeom>
            <a:avLst/>
            <a:gdLst>
              <a:gd name="connsiteX0" fmla="*/ 123008 w 1002917"/>
              <a:gd name="connsiteY0" fmla="*/ 102023 h 1428673"/>
              <a:gd name="connsiteX1" fmla="*/ 612212 w 1002917"/>
              <a:gd name="connsiteY1" fmla="*/ 1439 h 1428673"/>
              <a:gd name="connsiteX2" fmla="*/ 616784 w 1002917"/>
              <a:gd name="connsiteY2" fmla="*/ 51731 h 1428673"/>
              <a:gd name="connsiteX3" fmla="*/ 1000832 w 1002917"/>
              <a:gd name="connsiteY3" fmla="*/ 175175 h 1428673"/>
              <a:gd name="connsiteX4" fmla="*/ 776804 w 1002917"/>
              <a:gd name="connsiteY4" fmla="*/ 216323 h 1428673"/>
              <a:gd name="connsiteX5" fmla="*/ 923108 w 1002917"/>
              <a:gd name="connsiteY5" fmla="*/ 193463 h 1428673"/>
              <a:gd name="connsiteX6" fmla="*/ 529916 w 1002917"/>
              <a:gd name="connsiteY6" fmla="*/ 655235 h 1428673"/>
              <a:gd name="connsiteX7" fmla="*/ 689936 w 1002917"/>
              <a:gd name="connsiteY7" fmla="*/ 582083 h 1428673"/>
              <a:gd name="connsiteX8" fmla="*/ 470480 w 1002917"/>
              <a:gd name="connsiteY8" fmla="*/ 1007279 h 1428673"/>
              <a:gd name="connsiteX9" fmla="*/ 612212 w 1002917"/>
              <a:gd name="connsiteY9" fmla="*/ 1414187 h 1428673"/>
              <a:gd name="connsiteX10" fmla="*/ 520772 w 1002917"/>
              <a:gd name="connsiteY10" fmla="*/ 1290743 h 1428673"/>
              <a:gd name="connsiteX11" fmla="*/ 251024 w 1002917"/>
              <a:gd name="connsiteY11" fmla="*/ 842687 h 1428673"/>
              <a:gd name="connsiteX12" fmla="*/ 8708 w 1002917"/>
              <a:gd name="connsiteY12" fmla="*/ 499787 h 1428673"/>
              <a:gd name="connsiteX13" fmla="*/ 63572 w 1002917"/>
              <a:gd name="connsiteY13" fmla="*/ 623231 h 1428673"/>
              <a:gd name="connsiteX14" fmla="*/ 159584 w 1002917"/>
              <a:gd name="connsiteY14" fmla="*/ 454067 h 1428673"/>
              <a:gd name="connsiteX15" fmla="*/ 333320 w 1002917"/>
              <a:gd name="connsiteY15" fmla="*/ 303191 h 1428673"/>
              <a:gd name="connsiteX16" fmla="*/ 200732 w 1002917"/>
              <a:gd name="connsiteY16" fmla="*/ 321479 h 1428673"/>
              <a:gd name="connsiteX17" fmla="*/ 447620 w 1002917"/>
              <a:gd name="connsiteY17" fmla="*/ 70019 h 1428673"/>
              <a:gd name="connsiteX18" fmla="*/ 123008 w 1002917"/>
              <a:gd name="connsiteY18" fmla="*/ 102023 h 142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2917" h="1428673">
                <a:moveTo>
                  <a:pt x="123008" y="102023"/>
                </a:moveTo>
                <a:cubicBezTo>
                  <a:pt x="150440" y="90593"/>
                  <a:pt x="529916" y="9821"/>
                  <a:pt x="612212" y="1439"/>
                </a:cubicBezTo>
                <a:cubicBezTo>
                  <a:pt x="694508" y="-6943"/>
                  <a:pt x="552014" y="22775"/>
                  <a:pt x="616784" y="51731"/>
                </a:cubicBezTo>
                <a:cubicBezTo>
                  <a:pt x="681554" y="80687"/>
                  <a:pt x="974162" y="147743"/>
                  <a:pt x="1000832" y="175175"/>
                </a:cubicBezTo>
                <a:cubicBezTo>
                  <a:pt x="1027502" y="202607"/>
                  <a:pt x="789758" y="213275"/>
                  <a:pt x="776804" y="216323"/>
                </a:cubicBezTo>
                <a:cubicBezTo>
                  <a:pt x="763850" y="219371"/>
                  <a:pt x="964256" y="120311"/>
                  <a:pt x="923108" y="193463"/>
                </a:cubicBezTo>
                <a:cubicBezTo>
                  <a:pt x="881960" y="266615"/>
                  <a:pt x="568778" y="590465"/>
                  <a:pt x="529916" y="655235"/>
                </a:cubicBezTo>
                <a:cubicBezTo>
                  <a:pt x="491054" y="720005"/>
                  <a:pt x="699842" y="523409"/>
                  <a:pt x="689936" y="582083"/>
                </a:cubicBezTo>
                <a:cubicBezTo>
                  <a:pt x="680030" y="640757"/>
                  <a:pt x="483434" y="868595"/>
                  <a:pt x="470480" y="1007279"/>
                </a:cubicBezTo>
                <a:cubicBezTo>
                  <a:pt x="457526" y="1145963"/>
                  <a:pt x="603830" y="1366943"/>
                  <a:pt x="612212" y="1414187"/>
                </a:cubicBezTo>
                <a:cubicBezTo>
                  <a:pt x="620594" y="1461431"/>
                  <a:pt x="580970" y="1385993"/>
                  <a:pt x="520772" y="1290743"/>
                </a:cubicBezTo>
                <a:cubicBezTo>
                  <a:pt x="460574" y="1195493"/>
                  <a:pt x="336368" y="974513"/>
                  <a:pt x="251024" y="842687"/>
                </a:cubicBezTo>
                <a:cubicBezTo>
                  <a:pt x="165680" y="710861"/>
                  <a:pt x="39950" y="536363"/>
                  <a:pt x="8708" y="499787"/>
                </a:cubicBezTo>
                <a:cubicBezTo>
                  <a:pt x="-22534" y="463211"/>
                  <a:pt x="38426" y="630851"/>
                  <a:pt x="63572" y="623231"/>
                </a:cubicBezTo>
                <a:cubicBezTo>
                  <a:pt x="88718" y="615611"/>
                  <a:pt x="114626" y="507407"/>
                  <a:pt x="159584" y="454067"/>
                </a:cubicBezTo>
                <a:cubicBezTo>
                  <a:pt x="204542" y="400727"/>
                  <a:pt x="326462" y="325289"/>
                  <a:pt x="333320" y="303191"/>
                </a:cubicBezTo>
                <a:cubicBezTo>
                  <a:pt x="340178" y="281093"/>
                  <a:pt x="181682" y="360341"/>
                  <a:pt x="200732" y="321479"/>
                </a:cubicBezTo>
                <a:cubicBezTo>
                  <a:pt x="219782" y="282617"/>
                  <a:pt x="462098" y="111167"/>
                  <a:pt x="447620" y="70019"/>
                </a:cubicBezTo>
                <a:cubicBezTo>
                  <a:pt x="433142" y="28871"/>
                  <a:pt x="95576" y="113453"/>
                  <a:pt x="123008" y="10202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8" name="フリーフォーム 577">
            <a:extLst>
              <a:ext uri="{FF2B5EF4-FFF2-40B4-BE49-F238E27FC236}">
                <a16:creationId xmlns:a16="http://schemas.microsoft.com/office/drawing/2014/main" id="{375CCE88-F1DA-5438-0D58-8E47156C74AF}"/>
              </a:ext>
            </a:extLst>
          </p:cNvPr>
          <p:cNvSpPr/>
          <p:nvPr/>
        </p:nvSpPr>
        <p:spPr>
          <a:xfrm>
            <a:off x="4035913" y="5674433"/>
            <a:ext cx="1323712" cy="1857143"/>
          </a:xfrm>
          <a:custGeom>
            <a:avLst/>
            <a:gdLst>
              <a:gd name="connsiteX0" fmla="*/ 321203 w 1323712"/>
              <a:gd name="connsiteY0" fmla="*/ 67999 h 1857143"/>
              <a:gd name="connsiteX1" fmla="*/ 600095 w 1323712"/>
              <a:gd name="connsiteY1" fmla="*/ 612067 h 1857143"/>
              <a:gd name="connsiteX2" fmla="*/ 540659 w 1323712"/>
              <a:gd name="connsiteY2" fmla="*/ 548059 h 1857143"/>
              <a:gd name="connsiteX3" fmla="*/ 1212743 w 1323712"/>
              <a:gd name="connsiteY3" fmla="*/ 1471603 h 1857143"/>
              <a:gd name="connsiteX4" fmla="*/ 1317899 w 1323712"/>
              <a:gd name="connsiteY4" fmla="*/ 1307011 h 1857143"/>
              <a:gd name="connsiteX5" fmla="*/ 1157879 w 1323712"/>
              <a:gd name="connsiteY5" fmla="*/ 1837363 h 1857143"/>
              <a:gd name="connsiteX6" fmla="*/ 1203599 w 1323712"/>
              <a:gd name="connsiteY6" fmla="*/ 1745923 h 1857143"/>
              <a:gd name="connsiteX7" fmla="*/ 1212743 w 1323712"/>
              <a:gd name="connsiteY7" fmla="*/ 1764211 h 1857143"/>
              <a:gd name="connsiteX8" fmla="*/ 609239 w 1323712"/>
              <a:gd name="connsiteY8" fmla="*/ 1270435 h 1857143"/>
              <a:gd name="connsiteX9" fmla="*/ 325775 w 1323712"/>
              <a:gd name="connsiteY9" fmla="*/ 1512751 h 1857143"/>
              <a:gd name="connsiteX10" fmla="*/ 220619 w 1323712"/>
              <a:gd name="connsiteY10" fmla="*/ 1613335 h 1857143"/>
              <a:gd name="connsiteX11" fmla="*/ 1163 w 1323712"/>
              <a:gd name="connsiteY11" fmla="*/ 1334443 h 1857143"/>
              <a:gd name="connsiteX12" fmla="*/ 138323 w 1323712"/>
              <a:gd name="connsiteY12" fmla="*/ 1489891 h 1857143"/>
              <a:gd name="connsiteX13" fmla="*/ 238907 w 1323712"/>
              <a:gd name="connsiteY13" fmla="*/ 1297867 h 1857143"/>
              <a:gd name="connsiteX14" fmla="*/ 289199 w 1323712"/>
              <a:gd name="connsiteY14" fmla="*/ 749227 h 1857143"/>
              <a:gd name="connsiteX15" fmla="*/ 284627 w 1323712"/>
              <a:gd name="connsiteY15" fmla="*/ 397183 h 1857143"/>
              <a:gd name="connsiteX16" fmla="*/ 289199 w 1323712"/>
              <a:gd name="connsiteY16" fmla="*/ 694363 h 1857143"/>
              <a:gd name="connsiteX17" fmla="*/ 133751 w 1323712"/>
              <a:gd name="connsiteY17" fmla="*/ 3991 h 1857143"/>
              <a:gd name="connsiteX18" fmla="*/ 257195 w 1323712"/>
              <a:gd name="connsiteY18" fmla="*/ 397183 h 1857143"/>
              <a:gd name="connsiteX19" fmla="*/ 321203 w 1323712"/>
              <a:gd name="connsiteY19" fmla="*/ 67999 h 1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23712" h="1857143">
                <a:moveTo>
                  <a:pt x="321203" y="67999"/>
                </a:moveTo>
                <a:cubicBezTo>
                  <a:pt x="378353" y="103813"/>
                  <a:pt x="563519" y="532057"/>
                  <a:pt x="600095" y="612067"/>
                </a:cubicBezTo>
                <a:cubicBezTo>
                  <a:pt x="636671" y="692077"/>
                  <a:pt x="438551" y="404803"/>
                  <a:pt x="540659" y="548059"/>
                </a:cubicBezTo>
                <a:cubicBezTo>
                  <a:pt x="642767" y="691315"/>
                  <a:pt x="1083203" y="1345111"/>
                  <a:pt x="1212743" y="1471603"/>
                </a:cubicBezTo>
                <a:cubicBezTo>
                  <a:pt x="1342283" y="1598095"/>
                  <a:pt x="1327043" y="1246051"/>
                  <a:pt x="1317899" y="1307011"/>
                </a:cubicBezTo>
                <a:cubicBezTo>
                  <a:pt x="1308755" y="1367971"/>
                  <a:pt x="1176929" y="1764211"/>
                  <a:pt x="1157879" y="1837363"/>
                </a:cubicBezTo>
                <a:cubicBezTo>
                  <a:pt x="1138829" y="1910515"/>
                  <a:pt x="1194455" y="1758115"/>
                  <a:pt x="1203599" y="1745923"/>
                </a:cubicBezTo>
                <a:cubicBezTo>
                  <a:pt x="1212743" y="1733731"/>
                  <a:pt x="1311803" y="1843459"/>
                  <a:pt x="1212743" y="1764211"/>
                </a:cubicBezTo>
                <a:cubicBezTo>
                  <a:pt x="1113683" y="1684963"/>
                  <a:pt x="757067" y="1312345"/>
                  <a:pt x="609239" y="1270435"/>
                </a:cubicBezTo>
                <a:cubicBezTo>
                  <a:pt x="461411" y="1228525"/>
                  <a:pt x="390545" y="1455601"/>
                  <a:pt x="325775" y="1512751"/>
                </a:cubicBezTo>
                <a:cubicBezTo>
                  <a:pt x="261005" y="1569901"/>
                  <a:pt x="274721" y="1643053"/>
                  <a:pt x="220619" y="1613335"/>
                </a:cubicBezTo>
                <a:cubicBezTo>
                  <a:pt x="166517" y="1583617"/>
                  <a:pt x="14879" y="1355017"/>
                  <a:pt x="1163" y="1334443"/>
                </a:cubicBezTo>
                <a:cubicBezTo>
                  <a:pt x="-12553" y="1313869"/>
                  <a:pt x="98699" y="1495987"/>
                  <a:pt x="138323" y="1489891"/>
                </a:cubicBezTo>
                <a:cubicBezTo>
                  <a:pt x="177947" y="1483795"/>
                  <a:pt x="213761" y="1421311"/>
                  <a:pt x="238907" y="1297867"/>
                </a:cubicBezTo>
                <a:cubicBezTo>
                  <a:pt x="264053" y="1174423"/>
                  <a:pt x="281579" y="899341"/>
                  <a:pt x="289199" y="749227"/>
                </a:cubicBezTo>
                <a:cubicBezTo>
                  <a:pt x="296819" y="599113"/>
                  <a:pt x="284627" y="406327"/>
                  <a:pt x="284627" y="397183"/>
                </a:cubicBezTo>
                <a:cubicBezTo>
                  <a:pt x="284627" y="388039"/>
                  <a:pt x="314345" y="759895"/>
                  <a:pt x="289199" y="694363"/>
                </a:cubicBezTo>
                <a:cubicBezTo>
                  <a:pt x="264053" y="628831"/>
                  <a:pt x="139085" y="53521"/>
                  <a:pt x="133751" y="3991"/>
                </a:cubicBezTo>
                <a:cubicBezTo>
                  <a:pt x="128417" y="-45539"/>
                  <a:pt x="222905" y="381943"/>
                  <a:pt x="257195" y="397183"/>
                </a:cubicBezTo>
                <a:cubicBezTo>
                  <a:pt x="291485" y="412423"/>
                  <a:pt x="264053" y="32185"/>
                  <a:pt x="321203" y="6799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9" name="フリーフォーム 578">
            <a:extLst>
              <a:ext uri="{FF2B5EF4-FFF2-40B4-BE49-F238E27FC236}">
                <a16:creationId xmlns:a16="http://schemas.microsoft.com/office/drawing/2014/main" id="{CDCC5909-001B-DD77-6AC3-274D1751FE4E}"/>
              </a:ext>
            </a:extLst>
          </p:cNvPr>
          <p:cNvSpPr/>
          <p:nvPr/>
        </p:nvSpPr>
        <p:spPr>
          <a:xfrm>
            <a:off x="4188671" y="6532011"/>
            <a:ext cx="973604" cy="725852"/>
          </a:xfrm>
          <a:custGeom>
            <a:avLst/>
            <a:gdLst>
              <a:gd name="connsiteX0" fmla="*/ 1987 w 973604"/>
              <a:gd name="connsiteY0" fmla="*/ 725783 h 725852"/>
              <a:gd name="connsiteX1" fmla="*/ 293119 w 973604"/>
              <a:gd name="connsiteY1" fmla="*/ 508459 h 725852"/>
              <a:gd name="connsiteX2" fmla="*/ 256215 w 973604"/>
              <a:gd name="connsiteY2" fmla="*/ 561765 h 725852"/>
              <a:gd name="connsiteX3" fmla="*/ 457137 w 973604"/>
              <a:gd name="connsiteY3" fmla="*/ 147619 h 725852"/>
              <a:gd name="connsiteX4" fmla="*/ 506342 w 973604"/>
              <a:gd name="connsiteY4" fmla="*/ 3 h 725852"/>
              <a:gd name="connsiteX5" fmla="*/ 494041 w 973604"/>
              <a:gd name="connsiteY5" fmla="*/ 143519 h 725852"/>
              <a:gd name="connsiteX6" fmla="*/ 621155 w 973604"/>
              <a:gd name="connsiteY6" fmla="*/ 311637 h 725852"/>
              <a:gd name="connsiteX7" fmla="*/ 637557 w 973604"/>
              <a:gd name="connsiteY7" fmla="*/ 258332 h 725852"/>
              <a:gd name="connsiteX8" fmla="*/ 899986 w 973604"/>
              <a:gd name="connsiteY8" fmla="*/ 561765 h 725852"/>
              <a:gd name="connsiteX9" fmla="*/ 969693 w 973604"/>
              <a:gd name="connsiteY9" fmla="*/ 692979 h 725852"/>
              <a:gd name="connsiteX10" fmla="*/ 809776 w 973604"/>
              <a:gd name="connsiteY10" fmla="*/ 533062 h 725852"/>
              <a:gd name="connsiteX11" fmla="*/ 567849 w 973604"/>
              <a:gd name="connsiteY11" fmla="*/ 250131 h 725852"/>
              <a:gd name="connsiteX12" fmla="*/ 481740 w 973604"/>
              <a:gd name="connsiteY12" fmla="*/ 356742 h 725852"/>
              <a:gd name="connsiteX13" fmla="*/ 547347 w 973604"/>
              <a:gd name="connsiteY13" fmla="*/ 258332 h 725852"/>
              <a:gd name="connsiteX14" fmla="*/ 313621 w 973604"/>
              <a:gd name="connsiteY14" fmla="*/ 615071 h 725852"/>
              <a:gd name="connsiteX15" fmla="*/ 461238 w 973604"/>
              <a:gd name="connsiteY15" fmla="*/ 533062 h 725852"/>
              <a:gd name="connsiteX16" fmla="*/ 1987 w 973604"/>
              <a:gd name="connsiteY16" fmla="*/ 725783 h 725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3604" h="725852">
                <a:moveTo>
                  <a:pt x="1987" y="725783"/>
                </a:moveTo>
                <a:cubicBezTo>
                  <a:pt x="-26033" y="721683"/>
                  <a:pt x="250748" y="535795"/>
                  <a:pt x="293119" y="508459"/>
                </a:cubicBezTo>
                <a:cubicBezTo>
                  <a:pt x="335490" y="481123"/>
                  <a:pt x="228879" y="621905"/>
                  <a:pt x="256215" y="561765"/>
                </a:cubicBezTo>
                <a:cubicBezTo>
                  <a:pt x="283551" y="501625"/>
                  <a:pt x="415449" y="241246"/>
                  <a:pt x="457137" y="147619"/>
                </a:cubicBezTo>
                <a:cubicBezTo>
                  <a:pt x="498825" y="53992"/>
                  <a:pt x="500191" y="686"/>
                  <a:pt x="506342" y="3"/>
                </a:cubicBezTo>
                <a:cubicBezTo>
                  <a:pt x="512493" y="-680"/>
                  <a:pt x="474906" y="91580"/>
                  <a:pt x="494041" y="143519"/>
                </a:cubicBezTo>
                <a:cubicBezTo>
                  <a:pt x="513177" y="195458"/>
                  <a:pt x="597236" y="292502"/>
                  <a:pt x="621155" y="311637"/>
                </a:cubicBezTo>
                <a:cubicBezTo>
                  <a:pt x="645074" y="330772"/>
                  <a:pt x="591085" y="216644"/>
                  <a:pt x="637557" y="258332"/>
                </a:cubicBezTo>
                <a:cubicBezTo>
                  <a:pt x="684029" y="300020"/>
                  <a:pt x="844630" y="489324"/>
                  <a:pt x="899986" y="561765"/>
                </a:cubicBezTo>
                <a:cubicBezTo>
                  <a:pt x="955342" y="634206"/>
                  <a:pt x="984728" y="697763"/>
                  <a:pt x="969693" y="692979"/>
                </a:cubicBezTo>
                <a:cubicBezTo>
                  <a:pt x="954658" y="688195"/>
                  <a:pt x="876750" y="606870"/>
                  <a:pt x="809776" y="533062"/>
                </a:cubicBezTo>
                <a:cubicBezTo>
                  <a:pt x="742802" y="459254"/>
                  <a:pt x="622522" y="279518"/>
                  <a:pt x="567849" y="250131"/>
                </a:cubicBezTo>
                <a:cubicBezTo>
                  <a:pt x="513176" y="220744"/>
                  <a:pt x="485157" y="355375"/>
                  <a:pt x="481740" y="356742"/>
                </a:cubicBezTo>
                <a:cubicBezTo>
                  <a:pt x="478323" y="358109"/>
                  <a:pt x="575367" y="215277"/>
                  <a:pt x="547347" y="258332"/>
                </a:cubicBezTo>
                <a:cubicBezTo>
                  <a:pt x="519327" y="301387"/>
                  <a:pt x="327973" y="569283"/>
                  <a:pt x="313621" y="615071"/>
                </a:cubicBezTo>
                <a:cubicBezTo>
                  <a:pt x="299269" y="660859"/>
                  <a:pt x="511810" y="513927"/>
                  <a:pt x="461238" y="533062"/>
                </a:cubicBezTo>
                <a:cubicBezTo>
                  <a:pt x="410666" y="552197"/>
                  <a:pt x="30007" y="729883"/>
                  <a:pt x="1987" y="72578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フリーフォーム 579">
            <a:extLst>
              <a:ext uri="{FF2B5EF4-FFF2-40B4-BE49-F238E27FC236}">
                <a16:creationId xmlns:a16="http://schemas.microsoft.com/office/drawing/2014/main" id="{F853D004-7805-0A1D-5F13-12169E2C2679}"/>
              </a:ext>
            </a:extLst>
          </p:cNvPr>
          <p:cNvSpPr/>
          <p:nvPr/>
        </p:nvSpPr>
        <p:spPr>
          <a:xfrm>
            <a:off x="3820518" y="4842793"/>
            <a:ext cx="587525" cy="287656"/>
          </a:xfrm>
          <a:custGeom>
            <a:avLst/>
            <a:gdLst>
              <a:gd name="connsiteX0" fmla="*/ 1100 w 587525"/>
              <a:gd name="connsiteY0" fmla="*/ 139252 h 287656"/>
              <a:gd name="connsiteX1" fmla="*/ 448049 w 587525"/>
              <a:gd name="connsiteY1" fmla="*/ 32640 h 287656"/>
              <a:gd name="connsiteX2" fmla="*/ 587464 w 587525"/>
              <a:gd name="connsiteY2" fmla="*/ 3937 h 287656"/>
              <a:gd name="connsiteX3" fmla="*/ 464451 w 587525"/>
              <a:gd name="connsiteY3" fmla="*/ 106448 h 287656"/>
              <a:gd name="connsiteX4" fmla="*/ 366040 w 587525"/>
              <a:gd name="connsiteY4" fmla="*/ 167955 h 287656"/>
              <a:gd name="connsiteX5" fmla="*/ 54406 w 587525"/>
              <a:gd name="connsiteY5" fmla="*/ 286868 h 287656"/>
              <a:gd name="connsiteX6" fmla="*/ 230725 w 587525"/>
              <a:gd name="connsiteY6" fmla="*/ 221261 h 287656"/>
              <a:gd name="connsiteX7" fmla="*/ 21602 w 587525"/>
              <a:gd name="connsiteY7" fmla="*/ 254064 h 287656"/>
              <a:gd name="connsiteX8" fmla="*/ 255328 w 587525"/>
              <a:gd name="connsiteY8" fmla="*/ 176156 h 287656"/>
              <a:gd name="connsiteX9" fmla="*/ 54406 w 587525"/>
              <a:gd name="connsiteY9" fmla="*/ 225361 h 287656"/>
              <a:gd name="connsiteX10" fmla="*/ 312734 w 587525"/>
              <a:gd name="connsiteY10" fmla="*/ 167955 h 287656"/>
              <a:gd name="connsiteX11" fmla="*/ 1100 w 587525"/>
              <a:gd name="connsiteY11" fmla="*/ 139252 h 28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7525" h="287656">
                <a:moveTo>
                  <a:pt x="1100" y="139252"/>
                </a:moveTo>
                <a:cubicBezTo>
                  <a:pt x="23652" y="116700"/>
                  <a:pt x="350322" y="55192"/>
                  <a:pt x="448049" y="32640"/>
                </a:cubicBezTo>
                <a:cubicBezTo>
                  <a:pt x="545776" y="10088"/>
                  <a:pt x="584730" y="-8364"/>
                  <a:pt x="587464" y="3937"/>
                </a:cubicBezTo>
                <a:cubicBezTo>
                  <a:pt x="590198" y="16238"/>
                  <a:pt x="501355" y="79112"/>
                  <a:pt x="464451" y="106448"/>
                </a:cubicBezTo>
                <a:cubicBezTo>
                  <a:pt x="427547" y="133784"/>
                  <a:pt x="434381" y="137885"/>
                  <a:pt x="366040" y="167955"/>
                </a:cubicBezTo>
                <a:cubicBezTo>
                  <a:pt x="297699" y="198025"/>
                  <a:pt x="76958" y="277984"/>
                  <a:pt x="54406" y="286868"/>
                </a:cubicBezTo>
                <a:cubicBezTo>
                  <a:pt x="31854" y="295752"/>
                  <a:pt x="236192" y="226728"/>
                  <a:pt x="230725" y="221261"/>
                </a:cubicBezTo>
                <a:cubicBezTo>
                  <a:pt x="225258" y="215794"/>
                  <a:pt x="17502" y="261581"/>
                  <a:pt x="21602" y="254064"/>
                </a:cubicBezTo>
                <a:cubicBezTo>
                  <a:pt x="25702" y="246547"/>
                  <a:pt x="249861" y="180940"/>
                  <a:pt x="255328" y="176156"/>
                </a:cubicBezTo>
                <a:cubicBezTo>
                  <a:pt x="260795" y="171372"/>
                  <a:pt x="44838" y="226728"/>
                  <a:pt x="54406" y="225361"/>
                </a:cubicBezTo>
                <a:cubicBezTo>
                  <a:pt x="63974" y="223994"/>
                  <a:pt x="315468" y="178206"/>
                  <a:pt x="312734" y="167955"/>
                </a:cubicBezTo>
                <a:cubicBezTo>
                  <a:pt x="310000" y="157704"/>
                  <a:pt x="-21452" y="161804"/>
                  <a:pt x="1100" y="13925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1" name="フリーフォーム 580">
            <a:extLst>
              <a:ext uri="{FF2B5EF4-FFF2-40B4-BE49-F238E27FC236}">
                <a16:creationId xmlns:a16="http://schemas.microsoft.com/office/drawing/2014/main" id="{000E9860-7466-F0FF-3445-55BD3B2535B8}"/>
              </a:ext>
            </a:extLst>
          </p:cNvPr>
          <p:cNvSpPr/>
          <p:nvPr/>
        </p:nvSpPr>
        <p:spPr>
          <a:xfrm>
            <a:off x="6062971" y="6677404"/>
            <a:ext cx="1684663" cy="2044335"/>
          </a:xfrm>
          <a:custGeom>
            <a:avLst/>
            <a:gdLst>
              <a:gd name="connsiteX0" fmla="*/ 1055407 w 1684663"/>
              <a:gd name="connsiteY0" fmla="*/ 2226 h 2044335"/>
              <a:gd name="connsiteX1" fmla="*/ 395235 w 1684663"/>
              <a:gd name="connsiteY1" fmla="*/ 613193 h 2044335"/>
              <a:gd name="connsiteX2" fmla="*/ 546952 w 1684663"/>
              <a:gd name="connsiteY2" fmla="*/ 547586 h 2044335"/>
              <a:gd name="connsiteX3" fmla="*/ 259920 w 1684663"/>
              <a:gd name="connsiteY3" fmla="*/ 978133 h 2044335"/>
              <a:gd name="connsiteX4" fmla="*/ 456742 w 1684663"/>
              <a:gd name="connsiteY4" fmla="*/ 908426 h 2044335"/>
              <a:gd name="connsiteX5" fmla="*/ 161510 w 1684663"/>
              <a:gd name="connsiteY5" fmla="*/ 1359475 h 2044335"/>
              <a:gd name="connsiteX6" fmla="*/ 132807 w 1684663"/>
              <a:gd name="connsiteY6" fmla="*/ 1355374 h 2044335"/>
              <a:gd name="connsiteX7" fmla="*/ 9793 w 1684663"/>
              <a:gd name="connsiteY7" fmla="*/ 1302069 h 2044335"/>
              <a:gd name="connsiteX8" fmla="*/ 423938 w 1684663"/>
              <a:gd name="connsiteY8" fmla="*/ 1630105 h 2044335"/>
              <a:gd name="connsiteX9" fmla="*/ 518249 w 1684663"/>
              <a:gd name="connsiteY9" fmla="*/ 1810524 h 2044335"/>
              <a:gd name="connsiteX10" fmla="*/ 169711 w 1684663"/>
              <a:gd name="connsiteY10" fmla="*/ 1478388 h 2044335"/>
              <a:gd name="connsiteX11" fmla="*/ 838084 w 1684663"/>
              <a:gd name="connsiteY11" fmla="*/ 1962241 h 2044335"/>
              <a:gd name="connsiteX12" fmla="*/ 1055407 w 1684663"/>
              <a:gd name="connsiteY12" fmla="*/ 2044250 h 2044335"/>
              <a:gd name="connsiteX13" fmla="*/ 961097 w 1684663"/>
              <a:gd name="connsiteY13" fmla="*/ 1978643 h 2044335"/>
              <a:gd name="connsiteX14" fmla="*/ 1654073 w 1684663"/>
              <a:gd name="connsiteY14" fmla="*/ 2015547 h 2044335"/>
              <a:gd name="connsiteX15" fmla="*/ 1498256 w 1684663"/>
              <a:gd name="connsiteY15" fmla="*/ 1958140 h 2044335"/>
              <a:gd name="connsiteX16" fmla="*/ 924193 w 1684663"/>
              <a:gd name="connsiteY16" fmla="*/ 1293868 h 2044335"/>
              <a:gd name="connsiteX17" fmla="*/ 944695 w 1684663"/>
              <a:gd name="connsiteY17" fmla="*/ 1585000 h 2044335"/>
              <a:gd name="connsiteX18" fmla="*/ 821682 w 1684663"/>
              <a:gd name="connsiteY18" fmla="*/ 1076544 h 2044335"/>
              <a:gd name="connsiteX19" fmla="*/ 948796 w 1684663"/>
              <a:gd name="connsiteY19" fmla="*/ 354865 h 2044335"/>
              <a:gd name="connsiteX20" fmla="*/ 653564 w 1684663"/>
              <a:gd name="connsiteY20" fmla="*/ 691102 h 2044335"/>
              <a:gd name="connsiteX21" fmla="*/ 989800 w 1684663"/>
              <a:gd name="connsiteY21" fmla="*/ 207249 h 2044335"/>
              <a:gd name="connsiteX22" fmla="*/ 792979 w 1684663"/>
              <a:gd name="connsiteY22" fmla="*/ 399970 h 2044335"/>
              <a:gd name="connsiteX23" fmla="*/ 1055407 w 1684663"/>
              <a:gd name="connsiteY23" fmla="*/ 2226 h 20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84663" h="2044335">
                <a:moveTo>
                  <a:pt x="1055407" y="2226"/>
                </a:moveTo>
                <a:cubicBezTo>
                  <a:pt x="989116" y="37763"/>
                  <a:pt x="479977" y="522300"/>
                  <a:pt x="395235" y="613193"/>
                </a:cubicBezTo>
                <a:cubicBezTo>
                  <a:pt x="310493" y="704086"/>
                  <a:pt x="569505" y="486763"/>
                  <a:pt x="546952" y="547586"/>
                </a:cubicBezTo>
                <a:cubicBezTo>
                  <a:pt x="524399" y="608409"/>
                  <a:pt x="274955" y="917993"/>
                  <a:pt x="259920" y="978133"/>
                </a:cubicBezTo>
                <a:cubicBezTo>
                  <a:pt x="244885" y="1038273"/>
                  <a:pt x="473144" y="844869"/>
                  <a:pt x="456742" y="908426"/>
                </a:cubicBezTo>
                <a:cubicBezTo>
                  <a:pt x="440340" y="971983"/>
                  <a:pt x="215499" y="1284984"/>
                  <a:pt x="161510" y="1359475"/>
                </a:cubicBezTo>
                <a:cubicBezTo>
                  <a:pt x="107521" y="1433966"/>
                  <a:pt x="158093" y="1364942"/>
                  <a:pt x="132807" y="1355374"/>
                </a:cubicBezTo>
                <a:cubicBezTo>
                  <a:pt x="107521" y="1345806"/>
                  <a:pt x="-38729" y="1256281"/>
                  <a:pt x="9793" y="1302069"/>
                </a:cubicBezTo>
                <a:cubicBezTo>
                  <a:pt x="58315" y="1347858"/>
                  <a:pt x="339195" y="1545363"/>
                  <a:pt x="423938" y="1630105"/>
                </a:cubicBezTo>
                <a:cubicBezTo>
                  <a:pt x="508681" y="1714847"/>
                  <a:pt x="560620" y="1835810"/>
                  <a:pt x="518249" y="1810524"/>
                </a:cubicBezTo>
                <a:cubicBezTo>
                  <a:pt x="475878" y="1785238"/>
                  <a:pt x="116405" y="1453102"/>
                  <a:pt x="169711" y="1478388"/>
                </a:cubicBezTo>
                <a:cubicBezTo>
                  <a:pt x="223017" y="1503674"/>
                  <a:pt x="690468" y="1867931"/>
                  <a:pt x="838084" y="1962241"/>
                </a:cubicBezTo>
                <a:cubicBezTo>
                  <a:pt x="985700" y="2056551"/>
                  <a:pt x="1034905" y="2041516"/>
                  <a:pt x="1055407" y="2044250"/>
                </a:cubicBezTo>
                <a:cubicBezTo>
                  <a:pt x="1075909" y="2046984"/>
                  <a:pt x="861319" y="1983427"/>
                  <a:pt x="961097" y="1978643"/>
                </a:cubicBezTo>
                <a:cubicBezTo>
                  <a:pt x="1060875" y="1973859"/>
                  <a:pt x="1564547" y="2018964"/>
                  <a:pt x="1654073" y="2015547"/>
                </a:cubicBezTo>
                <a:cubicBezTo>
                  <a:pt x="1743599" y="2012130"/>
                  <a:pt x="1619903" y="2078420"/>
                  <a:pt x="1498256" y="1958140"/>
                </a:cubicBezTo>
                <a:cubicBezTo>
                  <a:pt x="1376609" y="1837860"/>
                  <a:pt x="1016453" y="1356058"/>
                  <a:pt x="924193" y="1293868"/>
                </a:cubicBezTo>
                <a:cubicBezTo>
                  <a:pt x="831933" y="1231678"/>
                  <a:pt x="961780" y="1621220"/>
                  <a:pt x="944695" y="1585000"/>
                </a:cubicBezTo>
                <a:cubicBezTo>
                  <a:pt x="927610" y="1548780"/>
                  <a:pt x="820998" y="1281567"/>
                  <a:pt x="821682" y="1076544"/>
                </a:cubicBezTo>
                <a:cubicBezTo>
                  <a:pt x="822365" y="871522"/>
                  <a:pt x="976816" y="419105"/>
                  <a:pt x="948796" y="354865"/>
                </a:cubicBezTo>
                <a:cubicBezTo>
                  <a:pt x="920776" y="290625"/>
                  <a:pt x="646730" y="715705"/>
                  <a:pt x="653564" y="691102"/>
                </a:cubicBezTo>
                <a:cubicBezTo>
                  <a:pt x="660398" y="666499"/>
                  <a:pt x="966564" y="255771"/>
                  <a:pt x="989800" y="207249"/>
                </a:cubicBezTo>
                <a:cubicBezTo>
                  <a:pt x="1013036" y="158727"/>
                  <a:pt x="777944" y="432090"/>
                  <a:pt x="792979" y="399970"/>
                </a:cubicBezTo>
                <a:cubicBezTo>
                  <a:pt x="808014" y="367850"/>
                  <a:pt x="1121698" y="-33311"/>
                  <a:pt x="1055407" y="222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フリーフォーム 581">
            <a:extLst>
              <a:ext uri="{FF2B5EF4-FFF2-40B4-BE49-F238E27FC236}">
                <a16:creationId xmlns:a16="http://schemas.microsoft.com/office/drawing/2014/main" id="{95462BF5-A410-8E5E-B9C5-AC058F33E3EB}"/>
              </a:ext>
            </a:extLst>
          </p:cNvPr>
          <p:cNvSpPr/>
          <p:nvPr/>
        </p:nvSpPr>
        <p:spPr>
          <a:xfrm>
            <a:off x="11072749" y="1431037"/>
            <a:ext cx="1510868" cy="1846936"/>
          </a:xfrm>
          <a:custGeom>
            <a:avLst/>
            <a:gdLst>
              <a:gd name="connsiteX0" fmla="*/ 23064 w 1510868"/>
              <a:gd name="connsiteY0" fmla="*/ 4120 h 1846936"/>
              <a:gd name="connsiteX1" fmla="*/ 588926 w 1510868"/>
              <a:gd name="connsiteY1" fmla="*/ 254247 h 1846936"/>
              <a:gd name="connsiteX2" fmla="*/ 593027 w 1510868"/>
              <a:gd name="connsiteY2" fmla="*/ 237846 h 1846936"/>
              <a:gd name="connsiteX3" fmla="*/ 867757 w 1510868"/>
              <a:gd name="connsiteY3" fmla="*/ 791406 h 1846936"/>
              <a:gd name="connsiteX4" fmla="*/ 859556 w 1510868"/>
              <a:gd name="connsiteY4" fmla="*/ 811908 h 1846936"/>
              <a:gd name="connsiteX5" fmla="*/ 1195793 w 1510868"/>
              <a:gd name="connsiteY5" fmla="*/ 1127643 h 1846936"/>
              <a:gd name="connsiteX6" fmla="*/ 1355710 w 1510868"/>
              <a:gd name="connsiteY6" fmla="*/ 1287560 h 1846936"/>
              <a:gd name="connsiteX7" fmla="*/ 1499226 w 1510868"/>
              <a:gd name="connsiteY7" fmla="*/ 1558190 h 1846936"/>
              <a:gd name="connsiteX8" fmla="*/ 1491025 w 1510868"/>
              <a:gd name="connsiteY8" fmla="*/ 1517185 h 1846936"/>
              <a:gd name="connsiteX9" fmla="*/ 1400815 w 1510868"/>
              <a:gd name="connsiteY9" fmla="*/ 1701706 h 1846936"/>
              <a:gd name="connsiteX10" fmla="*/ 1076880 w 1510868"/>
              <a:gd name="connsiteY10" fmla="*/ 1845221 h 1846936"/>
              <a:gd name="connsiteX11" fmla="*/ 1117884 w 1510868"/>
              <a:gd name="connsiteY11" fmla="*/ 1603295 h 1846936"/>
              <a:gd name="connsiteX12" fmla="*/ 793949 w 1510868"/>
              <a:gd name="connsiteY12" fmla="*/ 1361368 h 1846936"/>
              <a:gd name="connsiteX13" fmla="*/ 400306 w 1510868"/>
              <a:gd name="connsiteY13" fmla="*/ 1221953 h 1846936"/>
              <a:gd name="connsiteX14" fmla="*/ 527420 w 1510868"/>
              <a:gd name="connsiteY14" fmla="*/ 1250656 h 1846936"/>
              <a:gd name="connsiteX15" fmla="*/ 367502 w 1510868"/>
              <a:gd name="connsiteY15" fmla="*/ 1168647 h 1846936"/>
              <a:gd name="connsiteX16" fmla="*/ 379803 w 1510868"/>
              <a:gd name="connsiteY16" fmla="*/ 697096 h 1846936"/>
              <a:gd name="connsiteX17" fmla="*/ 199384 w 1510868"/>
              <a:gd name="connsiteY17" fmla="*/ 323955 h 1846936"/>
              <a:gd name="connsiteX18" fmla="*/ 23064 w 1510868"/>
              <a:gd name="connsiteY18" fmla="*/ 127133 h 1846936"/>
              <a:gd name="connsiteX19" fmla="*/ 51768 w 1510868"/>
              <a:gd name="connsiteY19" fmla="*/ 278850 h 1846936"/>
              <a:gd name="connsiteX20" fmla="*/ 100973 w 1510868"/>
              <a:gd name="connsiteY20" fmla="*/ 110732 h 1846936"/>
              <a:gd name="connsiteX21" fmla="*/ 23064 w 1510868"/>
              <a:gd name="connsiteY21" fmla="*/ 4120 h 184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10868" h="1846936">
                <a:moveTo>
                  <a:pt x="23064" y="4120"/>
                </a:moveTo>
                <a:cubicBezTo>
                  <a:pt x="104389" y="28039"/>
                  <a:pt x="493932" y="215293"/>
                  <a:pt x="588926" y="254247"/>
                </a:cubicBezTo>
                <a:cubicBezTo>
                  <a:pt x="683920" y="293201"/>
                  <a:pt x="546555" y="148319"/>
                  <a:pt x="593027" y="237846"/>
                </a:cubicBezTo>
                <a:cubicBezTo>
                  <a:pt x="639499" y="327373"/>
                  <a:pt x="823336" y="695729"/>
                  <a:pt x="867757" y="791406"/>
                </a:cubicBezTo>
                <a:cubicBezTo>
                  <a:pt x="912178" y="887083"/>
                  <a:pt x="804883" y="755869"/>
                  <a:pt x="859556" y="811908"/>
                </a:cubicBezTo>
                <a:cubicBezTo>
                  <a:pt x="914229" y="867948"/>
                  <a:pt x="1113101" y="1048368"/>
                  <a:pt x="1195793" y="1127643"/>
                </a:cubicBezTo>
                <a:cubicBezTo>
                  <a:pt x="1278485" y="1206918"/>
                  <a:pt x="1305138" y="1215802"/>
                  <a:pt x="1355710" y="1287560"/>
                </a:cubicBezTo>
                <a:cubicBezTo>
                  <a:pt x="1406282" y="1359318"/>
                  <a:pt x="1476674" y="1519919"/>
                  <a:pt x="1499226" y="1558190"/>
                </a:cubicBezTo>
                <a:cubicBezTo>
                  <a:pt x="1521778" y="1596461"/>
                  <a:pt x="1507427" y="1493266"/>
                  <a:pt x="1491025" y="1517185"/>
                </a:cubicBezTo>
                <a:cubicBezTo>
                  <a:pt x="1474623" y="1541104"/>
                  <a:pt x="1469839" y="1647033"/>
                  <a:pt x="1400815" y="1701706"/>
                </a:cubicBezTo>
                <a:cubicBezTo>
                  <a:pt x="1331791" y="1756379"/>
                  <a:pt x="1124035" y="1861623"/>
                  <a:pt x="1076880" y="1845221"/>
                </a:cubicBezTo>
                <a:cubicBezTo>
                  <a:pt x="1029725" y="1828819"/>
                  <a:pt x="1165039" y="1683937"/>
                  <a:pt x="1117884" y="1603295"/>
                </a:cubicBezTo>
                <a:cubicBezTo>
                  <a:pt x="1070729" y="1522653"/>
                  <a:pt x="913545" y="1424925"/>
                  <a:pt x="793949" y="1361368"/>
                </a:cubicBezTo>
                <a:cubicBezTo>
                  <a:pt x="674353" y="1297811"/>
                  <a:pt x="444728" y="1240405"/>
                  <a:pt x="400306" y="1221953"/>
                </a:cubicBezTo>
                <a:cubicBezTo>
                  <a:pt x="355884" y="1203501"/>
                  <a:pt x="532887" y="1259540"/>
                  <a:pt x="527420" y="1250656"/>
                </a:cubicBezTo>
                <a:cubicBezTo>
                  <a:pt x="521953" y="1241772"/>
                  <a:pt x="392105" y="1260907"/>
                  <a:pt x="367502" y="1168647"/>
                </a:cubicBezTo>
                <a:cubicBezTo>
                  <a:pt x="342899" y="1076387"/>
                  <a:pt x="407823" y="837878"/>
                  <a:pt x="379803" y="697096"/>
                </a:cubicBezTo>
                <a:cubicBezTo>
                  <a:pt x="351783" y="556314"/>
                  <a:pt x="258840" y="418949"/>
                  <a:pt x="199384" y="323955"/>
                </a:cubicBezTo>
                <a:cubicBezTo>
                  <a:pt x="139928" y="228961"/>
                  <a:pt x="47667" y="134650"/>
                  <a:pt x="23064" y="127133"/>
                </a:cubicBezTo>
                <a:cubicBezTo>
                  <a:pt x="-1539" y="119616"/>
                  <a:pt x="38783" y="281583"/>
                  <a:pt x="51768" y="278850"/>
                </a:cubicBezTo>
                <a:cubicBezTo>
                  <a:pt x="64753" y="276117"/>
                  <a:pt x="100290" y="155153"/>
                  <a:pt x="100973" y="110732"/>
                </a:cubicBezTo>
                <a:cubicBezTo>
                  <a:pt x="101656" y="66311"/>
                  <a:pt x="-58261" y="-19799"/>
                  <a:pt x="23064" y="412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フリーフォーム 582">
            <a:extLst>
              <a:ext uri="{FF2B5EF4-FFF2-40B4-BE49-F238E27FC236}">
                <a16:creationId xmlns:a16="http://schemas.microsoft.com/office/drawing/2014/main" id="{E41B4319-EF3F-C111-73D1-0B56144624F5}"/>
              </a:ext>
            </a:extLst>
          </p:cNvPr>
          <p:cNvSpPr/>
          <p:nvPr/>
        </p:nvSpPr>
        <p:spPr>
          <a:xfrm>
            <a:off x="11219127" y="3448281"/>
            <a:ext cx="1027260" cy="2038190"/>
          </a:xfrm>
          <a:custGeom>
            <a:avLst/>
            <a:gdLst>
              <a:gd name="connsiteX0" fmla="*/ 680374 w 1027260"/>
              <a:gd name="connsiteY0" fmla="*/ 196 h 2038190"/>
              <a:gd name="connsiteX1" fmla="*/ 479452 w 1027260"/>
              <a:gd name="connsiteY1" fmla="*/ 221620 h 2038190"/>
              <a:gd name="connsiteX2" fmla="*/ 524557 w 1027260"/>
              <a:gd name="connsiteY2" fmla="*/ 147812 h 2038190"/>
              <a:gd name="connsiteX3" fmla="*/ 422046 w 1027260"/>
              <a:gd name="connsiteY3" fmla="*/ 475848 h 2038190"/>
              <a:gd name="connsiteX4" fmla="*/ 508156 w 1027260"/>
              <a:gd name="connsiteY4" fmla="*/ 615263 h 2038190"/>
              <a:gd name="connsiteX5" fmla="*/ 528658 w 1027260"/>
              <a:gd name="connsiteY5" fmla="*/ 746478 h 2038190"/>
              <a:gd name="connsiteX6" fmla="*/ 528658 w 1027260"/>
              <a:gd name="connsiteY6" fmla="*/ 627565 h 2038190"/>
              <a:gd name="connsiteX7" fmla="*/ 61207 w 1027260"/>
              <a:gd name="connsiteY7" fmla="*/ 1074514 h 2038190"/>
              <a:gd name="connsiteX8" fmla="*/ 274430 w 1027260"/>
              <a:gd name="connsiteY8" fmla="*/ 1168824 h 2038190"/>
              <a:gd name="connsiteX9" fmla="*/ 532758 w 1027260"/>
              <a:gd name="connsiteY9" fmla="*/ 1623974 h 2038190"/>
              <a:gd name="connsiteX10" fmla="*/ 442548 w 1027260"/>
              <a:gd name="connsiteY10" fmla="*/ 1837197 h 2038190"/>
              <a:gd name="connsiteX11" fmla="*/ 28403 w 1027260"/>
              <a:gd name="connsiteY11" fmla="*/ 2034019 h 2038190"/>
              <a:gd name="connsiteX12" fmla="*/ 102211 w 1027260"/>
              <a:gd name="connsiteY12" fmla="*/ 1972512 h 2038190"/>
              <a:gd name="connsiteX13" fmla="*/ 631169 w 1027260"/>
              <a:gd name="connsiteY13" fmla="*/ 1984813 h 2038190"/>
              <a:gd name="connsiteX14" fmla="*/ 786986 w 1027260"/>
              <a:gd name="connsiteY14" fmla="*/ 1705983 h 2038190"/>
              <a:gd name="connsiteX15" fmla="*/ 754182 w 1027260"/>
              <a:gd name="connsiteY15" fmla="*/ 2013516 h 2038190"/>
              <a:gd name="connsiteX16" fmla="*/ 815689 w 1027260"/>
              <a:gd name="connsiteY16" fmla="*/ 1562467 h 2038190"/>
              <a:gd name="connsiteX17" fmla="*/ 1012511 w 1027260"/>
              <a:gd name="connsiteY17" fmla="*/ 816185 h 2038190"/>
              <a:gd name="connsiteX18" fmla="*/ 1000209 w 1027260"/>
              <a:gd name="connsiteY18" fmla="*/ 500451 h 2038190"/>
              <a:gd name="connsiteX19" fmla="*/ 897698 w 1027260"/>
              <a:gd name="connsiteY19" fmla="*/ 188817 h 2038190"/>
              <a:gd name="connsiteX20" fmla="*/ 680374 w 1027260"/>
              <a:gd name="connsiteY20" fmla="*/ 196 h 203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27260" h="2038190">
                <a:moveTo>
                  <a:pt x="680374" y="196"/>
                </a:moveTo>
                <a:cubicBezTo>
                  <a:pt x="610666" y="5663"/>
                  <a:pt x="505421" y="197017"/>
                  <a:pt x="479452" y="221620"/>
                </a:cubicBezTo>
                <a:cubicBezTo>
                  <a:pt x="453483" y="246223"/>
                  <a:pt x="534125" y="105441"/>
                  <a:pt x="524557" y="147812"/>
                </a:cubicBezTo>
                <a:cubicBezTo>
                  <a:pt x="514989" y="190183"/>
                  <a:pt x="424779" y="397940"/>
                  <a:pt x="422046" y="475848"/>
                </a:cubicBezTo>
                <a:cubicBezTo>
                  <a:pt x="419313" y="553756"/>
                  <a:pt x="490387" y="570158"/>
                  <a:pt x="508156" y="615263"/>
                </a:cubicBezTo>
                <a:cubicBezTo>
                  <a:pt x="525925" y="660368"/>
                  <a:pt x="525241" y="744428"/>
                  <a:pt x="528658" y="746478"/>
                </a:cubicBezTo>
                <a:cubicBezTo>
                  <a:pt x="532075" y="748528"/>
                  <a:pt x="606566" y="572892"/>
                  <a:pt x="528658" y="627565"/>
                </a:cubicBezTo>
                <a:cubicBezTo>
                  <a:pt x="450750" y="682238"/>
                  <a:pt x="103578" y="984304"/>
                  <a:pt x="61207" y="1074514"/>
                </a:cubicBezTo>
                <a:cubicBezTo>
                  <a:pt x="18836" y="1164724"/>
                  <a:pt x="195838" y="1077247"/>
                  <a:pt x="274430" y="1168824"/>
                </a:cubicBezTo>
                <a:cubicBezTo>
                  <a:pt x="353022" y="1260401"/>
                  <a:pt x="504738" y="1512579"/>
                  <a:pt x="532758" y="1623974"/>
                </a:cubicBezTo>
                <a:cubicBezTo>
                  <a:pt x="560778" y="1735369"/>
                  <a:pt x="526607" y="1768856"/>
                  <a:pt x="442548" y="1837197"/>
                </a:cubicBezTo>
                <a:cubicBezTo>
                  <a:pt x="358489" y="1905538"/>
                  <a:pt x="85126" y="2011467"/>
                  <a:pt x="28403" y="2034019"/>
                </a:cubicBezTo>
                <a:cubicBezTo>
                  <a:pt x="-28320" y="2056571"/>
                  <a:pt x="1750" y="1980713"/>
                  <a:pt x="102211" y="1972512"/>
                </a:cubicBezTo>
                <a:cubicBezTo>
                  <a:pt x="202672" y="1964311"/>
                  <a:pt x="517040" y="2029234"/>
                  <a:pt x="631169" y="1984813"/>
                </a:cubicBezTo>
                <a:cubicBezTo>
                  <a:pt x="745298" y="1940392"/>
                  <a:pt x="766484" y="1701199"/>
                  <a:pt x="786986" y="1705983"/>
                </a:cubicBezTo>
                <a:cubicBezTo>
                  <a:pt x="807488" y="1710767"/>
                  <a:pt x="749398" y="2037435"/>
                  <a:pt x="754182" y="2013516"/>
                </a:cubicBezTo>
                <a:cubicBezTo>
                  <a:pt x="758966" y="1989597"/>
                  <a:pt x="772634" y="1762022"/>
                  <a:pt x="815689" y="1562467"/>
                </a:cubicBezTo>
                <a:cubicBezTo>
                  <a:pt x="858744" y="1362912"/>
                  <a:pt x="981758" y="993188"/>
                  <a:pt x="1012511" y="816185"/>
                </a:cubicBezTo>
                <a:cubicBezTo>
                  <a:pt x="1043264" y="639182"/>
                  <a:pt x="1019345" y="605012"/>
                  <a:pt x="1000209" y="500451"/>
                </a:cubicBezTo>
                <a:cubicBezTo>
                  <a:pt x="981073" y="395890"/>
                  <a:pt x="946220" y="272876"/>
                  <a:pt x="897698" y="188817"/>
                </a:cubicBezTo>
                <a:cubicBezTo>
                  <a:pt x="849176" y="104758"/>
                  <a:pt x="750082" y="-5271"/>
                  <a:pt x="680374" y="196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フリーフォーム 583">
            <a:extLst>
              <a:ext uri="{FF2B5EF4-FFF2-40B4-BE49-F238E27FC236}">
                <a16:creationId xmlns:a16="http://schemas.microsoft.com/office/drawing/2014/main" id="{82205188-E2D5-BDE4-5F66-F2118C23648D}"/>
              </a:ext>
            </a:extLst>
          </p:cNvPr>
          <p:cNvSpPr/>
          <p:nvPr/>
        </p:nvSpPr>
        <p:spPr>
          <a:xfrm>
            <a:off x="11379235" y="1836760"/>
            <a:ext cx="353506" cy="347007"/>
          </a:xfrm>
          <a:custGeom>
            <a:avLst/>
            <a:gdLst>
              <a:gd name="connsiteX0" fmla="*/ 353356 w 353506"/>
              <a:gd name="connsiteY0" fmla="*/ 875 h 347007"/>
              <a:gd name="connsiteX1" fmla="*/ 132487 w 353506"/>
              <a:gd name="connsiteY1" fmla="*/ 146649 h 347007"/>
              <a:gd name="connsiteX2" fmla="*/ 4382 w 353506"/>
              <a:gd name="connsiteY2" fmla="*/ 345431 h 347007"/>
              <a:gd name="connsiteX3" fmla="*/ 39722 w 353506"/>
              <a:gd name="connsiteY3" fmla="*/ 230579 h 347007"/>
              <a:gd name="connsiteX4" fmla="*/ 136904 w 353506"/>
              <a:gd name="connsiteY4" fmla="*/ 67136 h 347007"/>
              <a:gd name="connsiteX5" fmla="*/ 97148 w 353506"/>
              <a:gd name="connsiteY5" fmla="*/ 84805 h 347007"/>
              <a:gd name="connsiteX6" fmla="*/ 353356 w 353506"/>
              <a:gd name="connsiteY6" fmla="*/ 875 h 34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506" h="347007">
                <a:moveTo>
                  <a:pt x="353356" y="875"/>
                </a:moveTo>
                <a:cubicBezTo>
                  <a:pt x="359246" y="11182"/>
                  <a:pt x="190649" y="89223"/>
                  <a:pt x="132487" y="146649"/>
                </a:cubicBezTo>
                <a:cubicBezTo>
                  <a:pt x="74325" y="204075"/>
                  <a:pt x="19843" y="331443"/>
                  <a:pt x="4382" y="345431"/>
                </a:cubicBezTo>
                <a:cubicBezTo>
                  <a:pt x="-11079" y="359419"/>
                  <a:pt x="17635" y="276962"/>
                  <a:pt x="39722" y="230579"/>
                </a:cubicBezTo>
                <a:cubicBezTo>
                  <a:pt x="61809" y="184197"/>
                  <a:pt x="127333" y="91431"/>
                  <a:pt x="136904" y="67136"/>
                </a:cubicBezTo>
                <a:cubicBezTo>
                  <a:pt x="146475" y="42841"/>
                  <a:pt x="66963" y="95112"/>
                  <a:pt x="97148" y="84805"/>
                </a:cubicBezTo>
                <a:cubicBezTo>
                  <a:pt x="127333" y="74498"/>
                  <a:pt x="347466" y="-9432"/>
                  <a:pt x="353356" y="87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フリーフォーム 584">
            <a:extLst>
              <a:ext uri="{FF2B5EF4-FFF2-40B4-BE49-F238E27FC236}">
                <a16:creationId xmlns:a16="http://schemas.microsoft.com/office/drawing/2014/main" id="{E3B115B5-C506-BBBA-C44E-D6C47BB05DE7}"/>
              </a:ext>
            </a:extLst>
          </p:cNvPr>
          <p:cNvSpPr/>
          <p:nvPr/>
        </p:nvSpPr>
        <p:spPr>
          <a:xfrm>
            <a:off x="11374254" y="1938787"/>
            <a:ext cx="459167" cy="329707"/>
          </a:xfrm>
          <a:custGeom>
            <a:avLst/>
            <a:gdLst>
              <a:gd name="connsiteX0" fmla="*/ 433433 w 459167"/>
              <a:gd name="connsiteY0" fmla="*/ 448 h 329707"/>
              <a:gd name="connsiteX1" fmla="*/ 177224 w 459167"/>
              <a:gd name="connsiteY1" fmla="*/ 137387 h 329707"/>
              <a:gd name="connsiteX2" fmla="*/ 529 w 459167"/>
              <a:gd name="connsiteY2" fmla="*/ 327335 h 329707"/>
              <a:gd name="connsiteX3" fmla="*/ 133050 w 459167"/>
              <a:gd name="connsiteY3" fmla="*/ 234570 h 329707"/>
              <a:gd name="connsiteX4" fmla="*/ 415763 w 459167"/>
              <a:gd name="connsiteY4" fmla="*/ 97630 h 329707"/>
              <a:gd name="connsiteX5" fmla="*/ 433433 w 459167"/>
              <a:gd name="connsiteY5" fmla="*/ 448 h 32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67" h="329707">
                <a:moveTo>
                  <a:pt x="433433" y="448"/>
                </a:moveTo>
                <a:cubicBezTo>
                  <a:pt x="393676" y="7074"/>
                  <a:pt x="249375" y="82906"/>
                  <a:pt x="177224" y="137387"/>
                </a:cubicBezTo>
                <a:cubicBezTo>
                  <a:pt x="105073" y="191868"/>
                  <a:pt x="7891" y="311138"/>
                  <a:pt x="529" y="327335"/>
                </a:cubicBezTo>
                <a:cubicBezTo>
                  <a:pt x="-6833" y="343532"/>
                  <a:pt x="63844" y="272854"/>
                  <a:pt x="133050" y="234570"/>
                </a:cubicBezTo>
                <a:cubicBezTo>
                  <a:pt x="202256" y="196286"/>
                  <a:pt x="364963" y="132969"/>
                  <a:pt x="415763" y="97630"/>
                </a:cubicBezTo>
                <a:cubicBezTo>
                  <a:pt x="466563" y="62291"/>
                  <a:pt x="473190" y="-6178"/>
                  <a:pt x="433433" y="44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6" name="フリーフォーム 585">
            <a:extLst>
              <a:ext uri="{FF2B5EF4-FFF2-40B4-BE49-F238E27FC236}">
                <a16:creationId xmlns:a16="http://schemas.microsoft.com/office/drawing/2014/main" id="{0A606E07-3F6E-529F-BDCF-056380FC0149}"/>
              </a:ext>
            </a:extLst>
          </p:cNvPr>
          <p:cNvSpPr/>
          <p:nvPr/>
        </p:nvSpPr>
        <p:spPr>
          <a:xfrm>
            <a:off x="11352553" y="1983379"/>
            <a:ext cx="563811" cy="382284"/>
          </a:xfrm>
          <a:custGeom>
            <a:avLst/>
            <a:gdLst>
              <a:gd name="connsiteX0" fmla="*/ 530230 w 563811"/>
              <a:gd name="connsiteY0" fmla="*/ 30 h 382284"/>
              <a:gd name="connsiteX1" fmla="*/ 296108 w 563811"/>
              <a:gd name="connsiteY1" fmla="*/ 167891 h 382284"/>
              <a:gd name="connsiteX2" fmla="*/ 143 w 563811"/>
              <a:gd name="connsiteY2" fmla="*/ 379925 h 382284"/>
              <a:gd name="connsiteX3" fmla="*/ 260769 w 563811"/>
              <a:gd name="connsiteY3" fmla="*/ 273908 h 382284"/>
              <a:gd name="connsiteX4" fmla="*/ 534647 w 563811"/>
              <a:gd name="connsiteY4" fmla="*/ 154638 h 382284"/>
              <a:gd name="connsiteX5" fmla="*/ 530230 w 563811"/>
              <a:gd name="connsiteY5" fmla="*/ 30 h 38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811" h="382284">
                <a:moveTo>
                  <a:pt x="530230" y="30"/>
                </a:moveTo>
                <a:cubicBezTo>
                  <a:pt x="490474" y="2239"/>
                  <a:pt x="296108" y="167891"/>
                  <a:pt x="296108" y="167891"/>
                </a:cubicBezTo>
                <a:cubicBezTo>
                  <a:pt x="207760" y="231207"/>
                  <a:pt x="6033" y="362255"/>
                  <a:pt x="143" y="379925"/>
                </a:cubicBezTo>
                <a:cubicBezTo>
                  <a:pt x="-5747" y="397595"/>
                  <a:pt x="171685" y="311456"/>
                  <a:pt x="260769" y="273908"/>
                </a:cubicBezTo>
                <a:cubicBezTo>
                  <a:pt x="349853" y="236360"/>
                  <a:pt x="491209" y="194394"/>
                  <a:pt x="534647" y="154638"/>
                </a:cubicBezTo>
                <a:cubicBezTo>
                  <a:pt x="578085" y="114882"/>
                  <a:pt x="569986" y="-2179"/>
                  <a:pt x="530230" y="3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7" name="フリーフォーム 586">
            <a:extLst>
              <a:ext uri="{FF2B5EF4-FFF2-40B4-BE49-F238E27FC236}">
                <a16:creationId xmlns:a16="http://schemas.microsoft.com/office/drawing/2014/main" id="{8E3B05BA-E6B7-8FC6-C149-52F68920B61C}"/>
              </a:ext>
            </a:extLst>
          </p:cNvPr>
          <p:cNvSpPr/>
          <p:nvPr/>
        </p:nvSpPr>
        <p:spPr>
          <a:xfrm>
            <a:off x="11726601" y="3475302"/>
            <a:ext cx="240116" cy="675739"/>
          </a:xfrm>
          <a:custGeom>
            <a:avLst/>
            <a:gdLst>
              <a:gd name="connsiteX0" fmla="*/ 240112 w 240116"/>
              <a:gd name="connsiteY0" fmla="*/ 40941 h 675739"/>
              <a:gd name="connsiteX1" fmla="*/ 134095 w 240116"/>
              <a:gd name="connsiteY1" fmla="*/ 142541 h 675739"/>
              <a:gd name="connsiteX2" fmla="*/ 112008 w 240116"/>
              <a:gd name="connsiteY2" fmla="*/ 314820 h 675739"/>
              <a:gd name="connsiteX3" fmla="*/ 72251 w 240116"/>
              <a:gd name="connsiteY3" fmla="*/ 663794 h 675739"/>
              <a:gd name="connsiteX4" fmla="*/ 63416 w 240116"/>
              <a:gd name="connsiteY4" fmla="*/ 566611 h 675739"/>
              <a:gd name="connsiteX5" fmla="*/ 1573 w 240116"/>
              <a:gd name="connsiteY5" fmla="*/ 292733 h 675739"/>
              <a:gd name="connsiteX6" fmla="*/ 19242 w 240116"/>
              <a:gd name="connsiteY6" fmla="*/ 553359 h 675739"/>
              <a:gd name="connsiteX7" fmla="*/ 28077 w 240116"/>
              <a:gd name="connsiteY7" fmla="*/ 257394 h 675739"/>
              <a:gd name="connsiteX8" fmla="*/ 41329 w 240116"/>
              <a:gd name="connsiteY8" fmla="*/ 142541 h 675739"/>
              <a:gd name="connsiteX9" fmla="*/ 129677 w 240116"/>
              <a:gd name="connsiteY9" fmla="*/ 5602 h 675739"/>
              <a:gd name="connsiteX10" fmla="*/ 240112 w 240116"/>
              <a:gd name="connsiteY10" fmla="*/ 40941 h 67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16" h="675739">
                <a:moveTo>
                  <a:pt x="240112" y="40941"/>
                </a:moveTo>
                <a:cubicBezTo>
                  <a:pt x="240848" y="63764"/>
                  <a:pt x="155446" y="96895"/>
                  <a:pt x="134095" y="142541"/>
                </a:cubicBezTo>
                <a:cubicBezTo>
                  <a:pt x="112744" y="188187"/>
                  <a:pt x="122315" y="227944"/>
                  <a:pt x="112008" y="314820"/>
                </a:cubicBezTo>
                <a:cubicBezTo>
                  <a:pt x="101701" y="401696"/>
                  <a:pt x="80350" y="621829"/>
                  <a:pt x="72251" y="663794"/>
                </a:cubicBezTo>
                <a:cubicBezTo>
                  <a:pt x="64152" y="705759"/>
                  <a:pt x="75196" y="628454"/>
                  <a:pt x="63416" y="566611"/>
                </a:cubicBezTo>
                <a:cubicBezTo>
                  <a:pt x="51636" y="504768"/>
                  <a:pt x="8935" y="294942"/>
                  <a:pt x="1573" y="292733"/>
                </a:cubicBezTo>
                <a:cubicBezTo>
                  <a:pt x="-5789" y="290524"/>
                  <a:pt x="14825" y="559249"/>
                  <a:pt x="19242" y="553359"/>
                </a:cubicBezTo>
                <a:cubicBezTo>
                  <a:pt x="23659" y="547469"/>
                  <a:pt x="24396" y="325864"/>
                  <a:pt x="28077" y="257394"/>
                </a:cubicBezTo>
                <a:cubicBezTo>
                  <a:pt x="31758" y="188924"/>
                  <a:pt x="24396" y="184506"/>
                  <a:pt x="41329" y="142541"/>
                </a:cubicBezTo>
                <a:cubicBezTo>
                  <a:pt x="58262" y="100576"/>
                  <a:pt x="99491" y="24008"/>
                  <a:pt x="129677" y="5602"/>
                </a:cubicBezTo>
                <a:cubicBezTo>
                  <a:pt x="159862" y="-12804"/>
                  <a:pt x="239376" y="18118"/>
                  <a:pt x="240112" y="4094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8" name="フリーフォーム 587">
            <a:extLst>
              <a:ext uri="{FF2B5EF4-FFF2-40B4-BE49-F238E27FC236}">
                <a16:creationId xmlns:a16="http://schemas.microsoft.com/office/drawing/2014/main" id="{CC13FB12-568C-5A00-EA4E-38056D0BCD9F}"/>
              </a:ext>
            </a:extLst>
          </p:cNvPr>
          <p:cNvSpPr/>
          <p:nvPr/>
        </p:nvSpPr>
        <p:spPr>
          <a:xfrm>
            <a:off x="11600282" y="3955992"/>
            <a:ext cx="82071" cy="212893"/>
          </a:xfrm>
          <a:custGeom>
            <a:avLst/>
            <a:gdLst>
              <a:gd name="connsiteX0" fmla="*/ 1168 w 82071"/>
              <a:gd name="connsiteY0" fmla="*/ 58 h 212893"/>
              <a:gd name="connsiteX1" fmla="*/ 80543 w 82071"/>
              <a:gd name="connsiteY1" fmla="*/ 120708 h 212893"/>
              <a:gd name="connsiteX2" fmla="*/ 51968 w 82071"/>
              <a:gd name="connsiteY2" fmla="*/ 212783 h 212893"/>
              <a:gd name="connsiteX3" fmla="*/ 32918 w 82071"/>
              <a:gd name="connsiteY3" fmla="*/ 136583 h 212893"/>
              <a:gd name="connsiteX4" fmla="*/ 1168 w 82071"/>
              <a:gd name="connsiteY4" fmla="*/ 58 h 21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71" h="212893">
                <a:moveTo>
                  <a:pt x="1168" y="58"/>
                </a:moveTo>
                <a:cubicBezTo>
                  <a:pt x="9105" y="-2588"/>
                  <a:pt x="72076" y="85254"/>
                  <a:pt x="80543" y="120708"/>
                </a:cubicBezTo>
                <a:cubicBezTo>
                  <a:pt x="89010" y="156162"/>
                  <a:pt x="59905" y="210137"/>
                  <a:pt x="51968" y="212783"/>
                </a:cubicBezTo>
                <a:cubicBezTo>
                  <a:pt x="44031" y="215429"/>
                  <a:pt x="37680" y="169920"/>
                  <a:pt x="32918" y="136583"/>
                </a:cubicBezTo>
                <a:cubicBezTo>
                  <a:pt x="28156" y="103246"/>
                  <a:pt x="-6769" y="2704"/>
                  <a:pt x="1168" y="5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9" name="フリーフォーム 588">
            <a:extLst>
              <a:ext uri="{FF2B5EF4-FFF2-40B4-BE49-F238E27FC236}">
                <a16:creationId xmlns:a16="http://schemas.microsoft.com/office/drawing/2014/main" id="{7A2761C8-3A4F-C23C-5097-599A62E5D6BE}"/>
              </a:ext>
            </a:extLst>
          </p:cNvPr>
          <p:cNvSpPr/>
          <p:nvPr/>
        </p:nvSpPr>
        <p:spPr>
          <a:xfrm>
            <a:off x="11547458" y="4083005"/>
            <a:ext cx="35428" cy="248523"/>
          </a:xfrm>
          <a:custGeom>
            <a:avLst/>
            <a:gdLst>
              <a:gd name="connsiteX0" fmla="*/ 15892 w 35428"/>
              <a:gd name="connsiteY0" fmla="*/ 45 h 248523"/>
              <a:gd name="connsiteX1" fmla="*/ 34942 w 35428"/>
              <a:gd name="connsiteY1" fmla="*/ 98470 h 248523"/>
              <a:gd name="connsiteX2" fmla="*/ 28592 w 35428"/>
              <a:gd name="connsiteY2" fmla="*/ 165145 h 248523"/>
              <a:gd name="connsiteX3" fmla="*/ 15892 w 35428"/>
              <a:gd name="connsiteY3" fmla="*/ 247695 h 248523"/>
              <a:gd name="connsiteX4" fmla="*/ 17 w 35428"/>
              <a:gd name="connsiteY4" fmla="*/ 111170 h 248523"/>
              <a:gd name="connsiteX5" fmla="*/ 15892 w 35428"/>
              <a:gd name="connsiteY5" fmla="*/ 45 h 24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28" h="248523">
                <a:moveTo>
                  <a:pt x="15892" y="45"/>
                </a:moveTo>
                <a:cubicBezTo>
                  <a:pt x="21713" y="-2072"/>
                  <a:pt x="32825" y="70953"/>
                  <a:pt x="34942" y="98470"/>
                </a:cubicBezTo>
                <a:cubicBezTo>
                  <a:pt x="37059" y="125987"/>
                  <a:pt x="31767" y="140274"/>
                  <a:pt x="28592" y="165145"/>
                </a:cubicBezTo>
                <a:cubicBezTo>
                  <a:pt x="25417" y="190016"/>
                  <a:pt x="20654" y="256691"/>
                  <a:pt x="15892" y="247695"/>
                </a:cubicBezTo>
                <a:cubicBezTo>
                  <a:pt x="11130" y="238699"/>
                  <a:pt x="-512" y="148741"/>
                  <a:pt x="17" y="111170"/>
                </a:cubicBezTo>
                <a:cubicBezTo>
                  <a:pt x="546" y="73599"/>
                  <a:pt x="10071" y="2162"/>
                  <a:pt x="15892" y="4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1" name="フリーフォーム 590">
            <a:extLst>
              <a:ext uri="{FF2B5EF4-FFF2-40B4-BE49-F238E27FC236}">
                <a16:creationId xmlns:a16="http://schemas.microsoft.com/office/drawing/2014/main" id="{2F0FD2F9-977A-533A-4D36-BE58C5B5CBB2}"/>
              </a:ext>
            </a:extLst>
          </p:cNvPr>
          <p:cNvSpPr/>
          <p:nvPr/>
        </p:nvSpPr>
        <p:spPr>
          <a:xfrm>
            <a:off x="11421930" y="4197222"/>
            <a:ext cx="112402" cy="257846"/>
          </a:xfrm>
          <a:custGeom>
            <a:avLst/>
            <a:gdLst>
              <a:gd name="connsiteX0" fmla="*/ 93795 w 112402"/>
              <a:gd name="connsiteY0" fmla="*/ 128 h 257846"/>
              <a:gd name="connsiteX1" fmla="*/ 100145 w 112402"/>
              <a:gd name="connsiteY1" fmla="*/ 101728 h 257846"/>
              <a:gd name="connsiteX2" fmla="*/ 109670 w 112402"/>
              <a:gd name="connsiteY2" fmla="*/ 168403 h 257846"/>
              <a:gd name="connsiteX3" fmla="*/ 46170 w 112402"/>
              <a:gd name="connsiteY3" fmla="*/ 257303 h 257846"/>
              <a:gd name="connsiteX4" fmla="*/ 1720 w 112402"/>
              <a:gd name="connsiteY4" fmla="*/ 123953 h 257846"/>
              <a:gd name="connsiteX5" fmla="*/ 93795 w 112402"/>
              <a:gd name="connsiteY5" fmla="*/ 128 h 2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02" h="257846">
                <a:moveTo>
                  <a:pt x="93795" y="128"/>
                </a:moveTo>
                <a:cubicBezTo>
                  <a:pt x="110199" y="-3576"/>
                  <a:pt x="97499" y="73682"/>
                  <a:pt x="100145" y="101728"/>
                </a:cubicBezTo>
                <a:cubicBezTo>
                  <a:pt x="102791" y="129774"/>
                  <a:pt x="118666" y="142474"/>
                  <a:pt x="109670" y="168403"/>
                </a:cubicBezTo>
                <a:cubicBezTo>
                  <a:pt x="100674" y="194332"/>
                  <a:pt x="64162" y="264711"/>
                  <a:pt x="46170" y="257303"/>
                </a:cubicBezTo>
                <a:cubicBezTo>
                  <a:pt x="28178" y="249895"/>
                  <a:pt x="-8334" y="164170"/>
                  <a:pt x="1720" y="123953"/>
                </a:cubicBezTo>
                <a:cubicBezTo>
                  <a:pt x="11774" y="83736"/>
                  <a:pt x="77391" y="3832"/>
                  <a:pt x="93795" y="12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フリーフォーム 591">
            <a:extLst>
              <a:ext uri="{FF2B5EF4-FFF2-40B4-BE49-F238E27FC236}">
                <a16:creationId xmlns:a16="http://schemas.microsoft.com/office/drawing/2014/main" id="{77AA610A-890D-A5F8-1D5F-FD8B988FD81A}"/>
              </a:ext>
            </a:extLst>
          </p:cNvPr>
          <p:cNvSpPr/>
          <p:nvPr/>
        </p:nvSpPr>
        <p:spPr>
          <a:xfrm>
            <a:off x="11709021" y="4162417"/>
            <a:ext cx="483376" cy="479781"/>
          </a:xfrm>
          <a:custGeom>
            <a:avLst/>
            <a:gdLst>
              <a:gd name="connsiteX0" fmla="*/ 6729 w 483376"/>
              <a:gd name="connsiteY0" fmla="*/ 8 h 479781"/>
              <a:gd name="connsiteX1" fmla="*/ 181354 w 483376"/>
              <a:gd name="connsiteY1" fmla="*/ 114308 h 479781"/>
              <a:gd name="connsiteX2" fmla="*/ 175004 w 483376"/>
              <a:gd name="connsiteY2" fmla="*/ 76208 h 479781"/>
              <a:gd name="connsiteX3" fmla="*/ 390904 w 483376"/>
              <a:gd name="connsiteY3" fmla="*/ 279408 h 479781"/>
              <a:gd name="connsiteX4" fmla="*/ 454404 w 483376"/>
              <a:gd name="connsiteY4" fmla="*/ 355608 h 479781"/>
              <a:gd name="connsiteX5" fmla="*/ 482979 w 483376"/>
              <a:gd name="connsiteY5" fmla="*/ 292108 h 479781"/>
              <a:gd name="connsiteX6" fmla="*/ 435354 w 483376"/>
              <a:gd name="connsiteY6" fmla="*/ 479433 h 479781"/>
              <a:gd name="connsiteX7" fmla="*/ 390904 w 483376"/>
              <a:gd name="connsiteY7" fmla="*/ 336558 h 479781"/>
              <a:gd name="connsiteX8" fmla="*/ 206754 w 483376"/>
              <a:gd name="connsiteY8" fmla="*/ 254008 h 479781"/>
              <a:gd name="connsiteX9" fmla="*/ 263904 w 483376"/>
              <a:gd name="connsiteY9" fmla="*/ 339733 h 479781"/>
              <a:gd name="connsiteX10" fmla="*/ 60704 w 483376"/>
              <a:gd name="connsiteY10" fmla="*/ 120658 h 479781"/>
              <a:gd name="connsiteX11" fmla="*/ 6729 w 483376"/>
              <a:gd name="connsiteY11" fmla="*/ 8 h 47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3376" h="479781">
                <a:moveTo>
                  <a:pt x="6729" y="8"/>
                </a:moveTo>
                <a:cubicBezTo>
                  <a:pt x="26837" y="-1050"/>
                  <a:pt x="153308" y="101608"/>
                  <a:pt x="181354" y="114308"/>
                </a:cubicBezTo>
                <a:cubicBezTo>
                  <a:pt x="209400" y="127008"/>
                  <a:pt x="140079" y="48691"/>
                  <a:pt x="175004" y="76208"/>
                </a:cubicBezTo>
                <a:cubicBezTo>
                  <a:pt x="209929" y="103725"/>
                  <a:pt x="344337" y="232841"/>
                  <a:pt x="390904" y="279408"/>
                </a:cubicBezTo>
                <a:cubicBezTo>
                  <a:pt x="437471" y="325975"/>
                  <a:pt x="439058" y="353491"/>
                  <a:pt x="454404" y="355608"/>
                </a:cubicBezTo>
                <a:cubicBezTo>
                  <a:pt x="469750" y="357725"/>
                  <a:pt x="486154" y="271471"/>
                  <a:pt x="482979" y="292108"/>
                </a:cubicBezTo>
                <a:cubicBezTo>
                  <a:pt x="479804" y="312746"/>
                  <a:pt x="450700" y="472025"/>
                  <a:pt x="435354" y="479433"/>
                </a:cubicBezTo>
                <a:cubicBezTo>
                  <a:pt x="420008" y="486841"/>
                  <a:pt x="429004" y="374129"/>
                  <a:pt x="390904" y="336558"/>
                </a:cubicBezTo>
                <a:cubicBezTo>
                  <a:pt x="352804" y="298987"/>
                  <a:pt x="227921" y="253479"/>
                  <a:pt x="206754" y="254008"/>
                </a:cubicBezTo>
                <a:cubicBezTo>
                  <a:pt x="185587" y="254537"/>
                  <a:pt x="288246" y="361958"/>
                  <a:pt x="263904" y="339733"/>
                </a:cubicBezTo>
                <a:cubicBezTo>
                  <a:pt x="239562" y="317508"/>
                  <a:pt x="107800" y="173045"/>
                  <a:pt x="60704" y="120658"/>
                </a:cubicBezTo>
                <a:cubicBezTo>
                  <a:pt x="13608" y="68271"/>
                  <a:pt x="-13379" y="1066"/>
                  <a:pt x="6729" y="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フリーフォーム 592">
            <a:extLst>
              <a:ext uri="{FF2B5EF4-FFF2-40B4-BE49-F238E27FC236}">
                <a16:creationId xmlns:a16="http://schemas.microsoft.com/office/drawing/2014/main" id="{BFF2805A-277B-7354-D2D9-22A8F1E5074B}"/>
              </a:ext>
            </a:extLst>
          </p:cNvPr>
          <p:cNvSpPr/>
          <p:nvPr/>
        </p:nvSpPr>
        <p:spPr>
          <a:xfrm>
            <a:off x="11634076" y="4271822"/>
            <a:ext cx="486751" cy="519836"/>
          </a:xfrm>
          <a:custGeom>
            <a:avLst/>
            <a:gdLst>
              <a:gd name="connsiteX0" fmla="*/ 2299 w 486751"/>
              <a:gd name="connsiteY0" fmla="*/ 1728 h 519836"/>
              <a:gd name="connsiteX1" fmla="*/ 138824 w 486751"/>
              <a:gd name="connsiteY1" fmla="*/ 87453 h 519836"/>
              <a:gd name="connsiteX2" fmla="*/ 376949 w 486751"/>
              <a:gd name="connsiteY2" fmla="*/ 290653 h 519836"/>
              <a:gd name="connsiteX3" fmla="*/ 342024 w 486751"/>
              <a:gd name="connsiteY3" fmla="*/ 246203 h 519836"/>
              <a:gd name="connsiteX4" fmla="*/ 478549 w 486751"/>
              <a:gd name="connsiteY4" fmla="*/ 382728 h 519836"/>
              <a:gd name="connsiteX5" fmla="*/ 469024 w 486751"/>
              <a:gd name="connsiteY5" fmla="*/ 455753 h 519836"/>
              <a:gd name="connsiteX6" fmla="*/ 449974 w 486751"/>
              <a:gd name="connsiteY6" fmla="*/ 519253 h 519836"/>
              <a:gd name="connsiteX7" fmla="*/ 402349 w 486751"/>
              <a:gd name="connsiteY7" fmla="*/ 417653 h 519836"/>
              <a:gd name="connsiteX8" fmla="*/ 40399 w 486751"/>
              <a:gd name="connsiteY8" fmla="*/ 122378 h 519836"/>
              <a:gd name="connsiteX9" fmla="*/ 53099 w 486751"/>
              <a:gd name="connsiteY9" fmla="*/ 157303 h 519836"/>
              <a:gd name="connsiteX10" fmla="*/ 2299 w 486751"/>
              <a:gd name="connsiteY10" fmla="*/ 1728 h 51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751" h="519836">
                <a:moveTo>
                  <a:pt x="2299" y="1728"/>
                </a:moveTo>
                <a:cubicBezTo>
                  <a:pt x="16586" y="-9914"/>
                  <a:pt x="76382" y="39299"/>
                  <a:pt x="138824" y="87453"/>
                </a:cubicBezTo>
                <a:cubicBezTo>
                  <a:pt x="201266" y="135607"/>
                  <a:pt x="343082" y="264195"/>
                  <a:pt x="376949" y="290653"/>
                </a:cubicBezTo>
                <a:cubicBezTo>
                  <a:pt x="410816" y="317111"/>
                  <a:pt x="325091" y="230857"/>
                  <a:pt x="342024" y="246203"/>
                </a:cubicBezTo>
                <a:cubicBezTo>
                  <a:pt x="358957" y="261549"/>
                  <a:pt x="457382" y="347803"/>
                  <a:pt x="478549" y="382728"/>
                </a:cubicBezTo>
                <a:cubicBezTo>
                  <a:pt x="499716" y="417653"/>
                  <a:pt x="473787" y="432999"/>
                  <a:pt x="469024" y="455753"/>
                </a:cubicBezTo>
                <a:cubicBezTo>
                  <a:pt x="464261" y="478507"/>
                  <a:pt x="461086" y="525603"/>
                  <a:pt x="449974" y="519253"/>
                </a:cubicBezTo>
                <a:cubicBezTo>
                  <a:pt x="438862" y="512903"/>
                  <a:pt x="470612" y="483799"/>
                  <a:pt x="402349" y="417653"/>
                </a:cubicBezTo>
                <a:cubicBezTo>
                  <a:pt x="334087" y="351507"/>
                  <a:pt x="98607" y="165770"/>
                  <a:pt x="40399" y="122378"/>
                </a:cubicBezTo>
                <a:cubicBezTo>
                  <a:pt x="-17809" y="78986"/>
                  <a:pt x="61566" y="171591"/>
                  <a:pt x="53099" y="157303"/>
                </a:cubicBezTo>
                <a:cubicBezTo>
                  <a:pt x="44632" y="143015"/>
                  <a:pt x="-11988" y="13370"/>
                  <a:pt x="2299" y="172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フリーフォーム 593">
            <a:extLst>
              <a:ext uri="{FF2B5EF4-FFF2-40B4-BE49-F238E27FC236}">
                <a16:creationId xmlns:a16="http://schemas.microsoft.com/office/drawing/2014/main" id="{139D426F-C7D0-7837-D94E-76EE575ED3D1}"/>
              </a:ext>
            </a:extLst>
          </p:cNvPr>
          <p:cNvSpPr/>
          <p:nvPr/>
        </p:nvSpPr>
        <p:spPr>
          <a:xfrm>
            <a:off x="11530274" y="4390691"/>
            <a:ext cx="535676" cy="703296"/>
          </a:xfrm>
          <a:custGeom>
            <a:avLst/>
            <a:gdLst>
              <a:gd name="connsiteX0" fmla="*/ 4501 w 535676"/>
              <a:gd name="connsiteY0" fmla="*/ 334 h 703296"/>
              <a:gd name="connsiteX1" fmla="*/ 236276 w 535676"/>
              <a:gd name="connsiteY1" fmla="*/ 174959 h 703296"/>
              <a:gd name="connsiteX2" fmla="*/ 477576 w 535676"/>
              <a:gd name="connsiteY2" fmla="*/ 387684 h 703296"/>
              <a:gd name="connsiteX3" fmla="*/ 531551 w 535676"/>
              <a:gd name="connsiteY3" fmla="*/ 343234 h 703296"/>
              <a:gd name="connsiteX4" fmla="*/ 528376 w 535676"/>
              <a:gd name="connsiteY4" fmla="*/ 695659 h 703296"/>
              <a:gd name="connsiteX5" fmla="*/ 499801 w 535676"/>
              <a:gd name="connsiteY5" fmla="*/ 562309 h 703296"/>
              <a:gd name="connsiteX6" fmla="*/ 239451 w 535676"/>
              <a:gd name="connsiteY6" fmla="*/ 292434 h 703296"/>
              <a:gd name="connsiteX7" fmla="*/ 29901 w 535676"/>
              <a:gd name="connsiteY7" fmla="*/ 136859 h 703296"/>
              <a:gd name="connsiteX8" fmla="*/ 80701 w 535676"/>
              <a:gd name="connsiteY8" fmla="*/ 219409 h 703296"/>
              <a:gd name="connsiteX9" fmla="*/ 4501 w 535676"/>
              <a:gd name="connsiteY9" fmla="*/ 334 h 70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676" h="703296">
                <a:moveTo>
                  <a:pt x="4501" y="334"/>
                </a:moveTo>
                <a:cubicBezTo>
                  <a:pt x="30430" y="-7074"/>
                  <a:pt x="157430" y="110401"/>
                  <a:pt x="236276" y="174959"/>
                </a:cubicBezTo>
                <a:cubicBezTo>
                  <a:pt x="315122" y="239517"/>
                  <a:pt x="428364" y="359638"/>
                  <a:pt x="477576" y="387684"/>
                </a:cubicBezTo>
                <a:cubicBezTo>
                  <a:pt x="526788" y="415730"/>
                  <a:pt x="523084" y="291905"/>
                  <a:pt x="531551" y="343234"/>
                </a:cubicBezTo>
                <a:cubicBezTo>
                  <a:pt x="540018" y="394563"/>
                  <a:pt x="533668" y="659146"/>
                  <a:pt x="528376" y="695659"/>
                </a:cubicBezTo>
                <a:cubicBezTo>
                  <a:pt x="523084" y="732172"/>
                  <a:pt x="547955" y="629513"/>
                  <a:pt x="499801" y="562309"/>
                </a:cubicBezTo>
                <a:cubicBezTo>
                  <a:pt x="451647" y="495105"/>
                  <a:pt x="317768" y="363342"/>
                  <a:pt x="239451" y="292434"/>
                </a:cubicBezTo>
                <a:cubicBezTo>
                  <a:pt x="161134" y="221526"/>
                  <a:pt x="56359" y="149030"/>
                  <a:pt x="29901" y="136859"/>
                </a:cubicBezTo>
                <a:cubicBezTo>
                  <a:pt x="3443" y="124688"/>
                  <a:pt x="88639" y="242163"/>
                  <a:pt x="80701" y="219409"/>
                </a:cubicBezTo>
                <a:cubicBezTo>
                  <a:pt x="72764" y="196655"/>
                  <a:pt x="-21428" y="7742"/>
                  <a:pt x="4501" y="33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5" name="フリーフォーム 594">
            <a:extLst>
              <a:ext uri="{FF2B5EF4-FFF2-40B4-BE49-F238E27FC236}">
                <a16:creationId xmlns:a16="http://schemas.microsoft.com/office/drawing/2014/main" id="{C7EB4703-A0FD-9C88-89EE-3A7319020990}"/>
              </a:ext>
            </a:extLst>
          </p:cNvPr>
          <p:cNvSpPr/>
          <p:nvPr/>
        </p:nvSpPr>
        <p:spPr>
          <a:xfrm>
            <a:off x="11204367" y="4578962"/>
            <a:ext cx="230267" cy="251497"/>
          </a:xfrm>
          <a:custGeom>
            <a:avLst/>
            <a:gdLst>
              <a:gd name="connsiteX0" fmla="*/ 208 w 230267"/>
              <a:gd name="connsiteY0" fmla="*/ 2563 h 251497"/>
              <a:gd name="connsiteX1" fmla="*/ 178008 w 230267"/>
              <a:gd name="connsiteY1" fmla="*/ 120038 h 251497"/>
              <a:gd name="connsiteX2" fmla="*/ 200233 w 230267"/>
              <a:gd name="connsiteY2" fmla="*/ 161313 h 251497"/>
              <a:gd name="connsiteX3" fmla="*/ 19258 w 230267"/>
              <a:gd name="connsiteY3" fmla="*/ 126388 h 251497"/>
              <a:gd name="connsiteX4" fmla="*/ 158958 w 230267"/>
              <a:gd name="connsiteY4" fmla="*/ 250213 h 251497"/>
              <a:gd name="connsiteX5" fmla="*/ 66883 w 230267"/>
              <a:gd name="connsiteY5" fmla="*/ 193063 h 251497"/>
              <a:gd name="connsiteX6" fmla="*/ 203408 w 230267"/>
              <a:gd name="connsiteY6" fmla="*/ 227988 h 251497"/>
              <a:gd name="connsiteX7" fmla="*/ 225633 w 230267"/>
              <a:gd name="connsiteY7" fmla="*/ 72413 h 251497"/>
              <a:gd name="connsiteX8" fmla="*/ 143083 w 230267"/>
              <a:gd name="connsiteY8" fmla="*/ 40663 h 251497"/>
              <a:gd name="connsiteX9" fmla="*/ 208 w 230267"/>
              <a:gd name="connsiteY9" fmla="*/ 2563 h 25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267" h="251497">
                <a:moveTo>
                  <a:pt x="208" y="2563"/>
                </a:moveTo>
                <a:cubicBezTo>
                  <a:pt x="6029" y="15792"/>
                  <a:pt x="144671" y="93580"/>
                  <a:pt x="178008" y="120038"/>
                </a:cubicBezTo>
                <a:cubicBezTo>
                  <a:pt x="211346" y="146496"/>
                  <a:pt x="226691" y="160255"/>
                  <a:pt x="200233" y="161313"/>
                </a:cubicBezTo>
                <a:cubicBezTo>
                  <a:pt x="173775" y="162371"/>
                  <a:pt x="26137" y="111571"/>
                  <a:pt x="19258" y="126388"/>
                </a:cubicBezTo>
                <a:cubicBezTo>
                  <a:pt x="12379" y="141205"/>
                  <a:pt x="151021" y="239101"/>
                  <a:pt x="158958" y="250213"/>
                </a:cubicBezTo>
                <a:cubicBezTo>
                  <a:pt x="166896" y="261326"/>
                  <a:pt x="59475" y="196767"/>
                  <a:pt x="66883" y="193063"/>
                </a:cubicBezTo>
                <a:cubicBezTo>
                  <a:pt x="74291" y="189359"/>
                  <a:pt x="176950" y="248096"/>
                  <a:pt x="203408" y="227988"/>
                </a:cubicBezTo>
                <a:cubicBezTo>
                  <a:pt x="229866" y="207880"/>
                  <a:pt x="235687" y="103634"/>
                  <a:pt x="225633" y="72413"/>
                </a:cubicBezTo>
                <a:cubicBezTo>
                  <a:pt x="215579" y="41192"/>
                  <a:pt x="174304" y="50188"/>
                  <a:pt x="143083" y="40663"/>
                </a:cubicBezTo>
                <a:cubicBezTo>
                  <a:pt x="111862" y="31138"/>
                  <a:pt x="-5613" y="-10666"/>
                  <a:pt x="208" y="256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6" name="フリーフォーム 595">
            <a:extLst>
              <a:ext uri="{FF2B5EF4-FFF2-40B4-BE49-F238E27FC236}">
                <a16:creationId xmlns:a16="http://schemas.microsoft.com/office/drawing/2014/main" id="{5613FD69-AA4F-DC14-A73A-042FCEFCA42B}"/>
              </a:ext>
            </a:extLst>
          </p:cNvPr>
          <p:cNvSpPr/>
          <p:nvPr/>
        </p:nvSpPr>
        <p:spPr>
          <a:xfrm>
            <a:off x="11102564" y="4536150"/>
            <a:ext cx="315293" cy="270844"/>
          </a:xfrm>
          <a:custGeom>
            <a:avLst/>
            <a:gdLst>
              <a:gd name="connsiteX0" fmla="*/ 175036 w 315293"/>
              <a:gd name="connsiteY0" fmla="*/ 925 h 270844"/>
              <a:gd name="connsiteX1" fmla="*/ 133761 w 315293"/>
              <a:gd name="connsiteY1" fmla="*/ 64425 h 270844"/>
              <a:gd name="connsiteX2" fmla="*/ 130586 w 315293"/>
              <a:gd name="connsiteY2" fmla="*/ 159675 h 270844"/>
              <a:gd name="connsiteX3" fmla="*/ 136936 w 315293"/>
              <a:gd name="connsiteY3" fmla="*/ 162850 h 270844"/>
              <a:gd name="connsiteX4" fmla="*/ 314736 w 315293"/>
              <a:gd name="connsiteY4" fmla="*/ 270800 h 270844"/>
              <a:gd name="connsiteX5" fmla="*/ 70261 w 315293"/>
              <a:gd name="connsiteY5" fmla="*/ 175550 h 270844"/>
              <a:gd name="connsiteX6" fmla="*/ 411 w 315293"/>
              <a:gd name="connsiteY6" fmla="*/ 131100 h 270844"/>
              <a:gd name="connsiteX7" fmla="*/ 92486 w 315293"/>
              <a:gd name="connsiteY7" fmla="*/ 112050 h 270844"/>
              <a:gd name="connsiteX8" fmla="*/ 175036 w 315293"/>
              <a:gd name="connsiteY8" fmla="*/ 925 h 27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293" h="270844">
                <a:moveTo>
                  <a:pt x="175036" y="925"/>
                </a:moveTo>
                <a:cubicBezTo>
                  <a:pt x="181915" y="-7013"/>
                  <a:pt x="141169" y="37967"/>
                  <a:pt x="133761" y="64425"/>
                </a:cubicBezTo>
                <a:cubicBezTo>
                  <a:pt x="126353" y="90883"/>
                  <a:pt x="130057" y="143271"/>
                  <a:pt x="130586" y="159675"/>
                </a:cubicBezTo>
                <a:cubicBezTo>
                  <a:pt x="131115" y="176079"/>
                  <a:pt x="136936" y="162850"/>
                  <a:pt x="136936" y="162850"/>
                </a:cubicBezTo>
                <a:cubicBezTo>
                  <a:pt x="167627" y="181371"/>
                  <a:pt x="325848" y="268683"/>
                  <a:pt x="314736" y="270800"/>
                </a:cubicBezTo>
                <a:cubicBezTo>
                  <a:pt x="303624" y="272917"/>
                  <a:pt x="122648" y="198833"/>
                  <a:pt x="70261" y="175550"/>
                </a:cubicBezTo>
                <a:cubicBezTo>
                  <a:pt x="17873" y="152267"/>
                  <a:pt x="-3293" y="141683"/>
                  <a:pt x="411" y="131100"/>
                </a:cubicBezTo>
                <a:cubicBezTo>
                  <a:pt x="4115" y="120517"/>
                  <a:pt x="67086" y="131100"/>
                  <a:pt x="92486" y="112050"/>
                </a:cubicBezTo>
                <a:cubicBezTo>
                  <a:pt x="117886" y="93000"/>
                  <a:pt x="168157" y="8863"/>
                  <a:pt x="175036" y="92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7" name="フリーフォーム 596">
            <a:extLst>
              <a:ext uri="{FF2B5EF4-FFF2-40B4-BE49-F238E27FC236}">
                <a16:creationId xmlns:a16="http://schemas.microsoft.com/office/drawing/2014/main" id="{28AB8E48-AB14-0F5D-5A9E-DFB4A227A95E}"/>
              </a:ext>
            </a:extLst>
          </p:cNvPr>
          <p:cNvSpPr/>
          <p:nvPr/>
        </p:nvSpPr>
        <p:spPr>
          <a:xfrm>
            <a:off x="8316847" y="5691495"/>
            <a:ext cx="221257" cy="1611348"/>
          </a:xfrm>
          <a:custGeom>
            <a:avLst/>
            <a:gdLst>
              <a:gd name="connsiteX0" fmla="*/ 112045 w 221257"/>
              <a:gd name="connsiteY0" fmla="*/ 5920 h 1611348"/>
              <a:gd name="connsiteX1" fmla="*/ 164799 w 221257"/>
              <a:gd name="connsiteY1" fmla="*/ 738613 h 1611348"/>
              <a:gd name="connsiteX2" fmla="*/ 182384 w 221257"/>
              <a:gd name="connsiteY2" fmla="*/ 615520 h 1611348"/>
              <a:gd name="connsiteX3" fmla="*/ 112045 w 221257"/>
              <a:gd name="connsiteY3" fmla="*/ 1002382 h 1611348"/>
              <a:gd name="connsiteX4" fmla="*/ 158938 w 221257"/>
              <a:gd name="connsiteY4" fmla="*/ 885151 h 1611348"/>
              <a:gd name="connsiteX5" fmla="*/ 676 w 221257"/>
              <a:gd name="connsiteY5" fmla="*/ 1606120 h 1611348"/>
              <a:gd name="connsiteX6" fmla="*/ 106184 w 221257"/>
              <a:gd name="connsiteY6" fmla="*/ 1166505 h 1611348"/>
              <a:gd name="connsiteX7" fmla="*/ 211691 w 221257"/>
              <a:gd name="connsiteY7" fmla="*/ 357613 h 1611348"/>
              <a:gd name="connsiteX8" fmla="*/ 211691 w 221257"/>
              <a:gd name="connsiteY8" fmla="*/ 674136 h 1611348"/>
              <a:gd name="connsiteX9" fmla="*/ 170661 w 221257"/>
              <a:gd name="connsiteY9" fmla="*/ 158320 h 1611348"/>
              <a:gd name="connsiteX10" fmla="*/ 211691 w 221257"/>
              <a:gd name="connsiteY10" fmla="*/ 381059 h 1611348"/>
              <a:gd name="connsiteX11" fmla="*/ 112045 w 221257"/>
              <a:gd name="connsiteY11" fmla="*/ 5920 h 16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257" h="1611348">
                <a:moveTo>
                  <a:pt x="112045" y="5920"/>
                </a:moveTo>
                <a:cubicBezTo>
                  <a:pt x="104230" y="65512"/>
                  <a:pt x="153076" y="637013"/>
                  <a:pt x="164799" y="738613"/>
                </a:cubicBezTo>
                <a:cubicBezTo>
                  <a:pt x="176522" y="840213"/>
                  <a:pt x="191176" y="571559"/>
                  <a:pt x="182384" y="615520"/>
                </a:cubicBezTo>
                <a:cubicBezTo>
                  <a:pt x="173592" y="659481"/>
                  <a:pt x="115953" y="957444"/>
                  <a:pt x="112045" y="1002382"/>
                </a:cubicBezTo>
                <a:cubicBezTo>
                  <a:pt x="108137" y="1047320"/>
                  <a:pt x="177500" y="784528"/>
                  <a:pt x="158938" y="885151"/>
                </a:cubicBezTo>
                <a:cubicBezTo>
                  <a:pt x="140377" y="985774"/>
                  <a:pt x="9468" y="1559228"/>
                  <a:pt x="676" y="1606120"/>
                </a:cubicBezTo>
                <a:cubicBezTo>
                  <a:pt x="-8116" y="1653012"/>
                  <a:pt x="71015" y="1374589"/>
                  <a:pt x="106184" y="1166505"/>
                </a:cubicBezTo>
                <a:cubicBezTo>
                  <a:pt x="141353" y="958421"/>
                  <a:pt x="194107" y="439675"/>
                  <a:pt x="211691" y="357613"/>
                </a:cubicBezTo>
                <a:cubicBezTo>
                  <a:pt x="229276" y="275552"/>
                  <a:pt x="218529" y="707351"/>
                  <a:pt x="211691" y="674136"/>
                </a:cubicBezTo>
                <a:cubicBezTo>
                  <a:pt x="204853" y="640921"/>
                  <a:pt x="170661" y="207166"/>
                  <a:pt x="170661" y="158320"/>
                </a:cubicBezTo>
                <a:cubicBezTo>
                  <a:pt x="170661" y="109474"/>
                  <a:pt x="222437" y="406459"/>
                  <a:pt x="211691" y="381059"/>
                </a:cubicBezTo>
                <a:cubicBezTo>
                  <a:pt x="200945" y="355659"/>
                  <a:pt x="119860" y="-53672"/>
                  <a:pt x="112045" y="5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フリーフォーム 597">
            <a:extLst>
              <a:ext uri="{FF2B5EF4-FFF2-40B4-BE49-F238E27FC236}">
                <a16:creationId xmlns:a16="http://schemas.microsoft.com/office/drawing/2014/main" id="{823CAD4B-8382-4376-0E40-BE62F4DD8E9E}"/>
              </a:ext>
            </a:extLst>
          </p:cNvPr>
          <p:cNvSpPr/>
          <p:nvPr/>
        </p:nvSpPr>
        <p:spPr>
          <a:xfrm>
            <a:off x="8430976" y="6152014"/>
            <a:ext cx="729714" cy="1531128"/>
          </a:xfrm>
          <a:custGeom>
            <a:avLst/>
            <a:gdLst>
              <a:gd name="connsiteX0" fmla="*/ 728014 w 729714"/>
              <a:gd name="connsiteY0" fmla="*/ 1448 h 1531128"/>
              <a:gd name="connsiteX1" fmla="*/ 503162 w 729714"/>
              <a:gd name="connsiteY1" fmla="*/ 406183 h 1531128"/>
              <a:gd name="connsiteX2" fmla="*/ 225844 w 729714"/>
              <a:gd name="connsiteY2" fmla="*/ 930838 h 1531128"/>
              <a:gd name="connsiteX3" fmla="*/ 330775 w 729714"/>
              <a:gd name="connsiteY3" fmla="*/ 638530 h 1531128"/>
              <a:gd name="connsiteX4" fmla="*/ 15981 w 729714"/>
              <a:gd name="connsiteY4" fmla="*/ 1515455 h 1531128"/>
              <a:gd name="connsiteX5" fmla="*/ 90932 w 729714"/>
              <a:gd name="connsiteY5" fmla="*/ 1133206 h 1531128"/>
              <a:gd name="connsiteX6" fmla="*/ 473181 w 729714"/>
              <a:gd name="connsiteY6" fmla="*/ 286261 h 1531128"/>
              <a:gd name="connsiteX7" fmla="*/ 383240 w 729714"/>
              <a:gd name="connsiteY7" fmla="*/ 548589 h 1531128"/>
              <a:gd name="connsiteX8" fmla="*/ 728014 w 729714"/>
              <a:gd name="connsiteY8" fmla="*/ 1448 h 153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14" h="1531128">
                <a:moveTo>
                  <a:pt x="728014" y="1448"/>
                </a:moveTo>
                <a:cubicBezTo>
                  <a:pt x="748001" y="-22286"/>
                  <a:pt x="586857" y="251285"/>
                  <a:pt x="503162" y="406183"/>
                </a:cubicBezTo>
                <a:cubicBezTo>
                  <a:pt x="419467" y="561081"/>
                  <a:pt x="254575" y="892113"/>
                  <a:pt x="225844" y="930838"/>
                </a:cubicBezTo>
                <a:cubicBezTo>
                  <a:pt x="197113" y="969563"/>
                  <a:pt x="330775" y="638530"/>
                  <a:pt x="330775" y="638530"/>
                </a:cubicBezTo>
                <a:cubicBezTo>
                  <a:pt x="295798" y="735966"/>
                  <a:pt x="55955" y="1433009"/>
                  <a:pt x="15981" y="1515455"/>
                </a:cubicBezTo>
                <a:cubicBezTo>
                  <a:pt x="-23993" y="1597901"/>
                  <a:pt x="14732" y="1338072"/>
                  <a:pt x="90932" y="1133206"/>
                </a:cubicBezTo>
                <a:cubicBezTo>
                  <a:pt x="167132" y="928340"/>
                  <a:pt x="424463" y="383697"/>
                  <a:pt x="473181" y="286261"/>
                </a:cubicBezTo>
                <a:cubicBezTo>
                  <a:pt x="521899" y="188825"/>
                  <a:pt x="338270" y="592310"/>
                  <a:pt x="383240" y="548589"/>
                </a:cubicBezTo>
                <a:cubicBezTo>
                  <a:pt x="428210" y="504868"/>
                  <a:pt x="708027" y="25182"/>
                  <a:pt x="728014" y="144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9" name="フリーフォーム 598">
            <a:extLst>
              <a:ext uri="{FF2B5EF4-FFF2-40B4-BE49-F238E27FC236}">
                <a16:creationId xmlns:a16="http://schemas.microsoft.com/office/drawing/2014/main" id="{CA5F5CE8-DBF1-3B90-1F7A-7D8541ADFBB9}"/>
              </a:ext>
            </a:extLst>
          </p:cNvPr>
          <p:cNvSpPr/>
          <p:nvPr/>
        </p:nvSpPr>
        <p:spPr>
          <a:xfrm>
            <a:off x="3089198" y="3783660"/>
            <a:ext cx="236172" cy="166040"/>
          </a:xfrm>
          <a:custGeom>
            <a:avLst/>
            <a:gdLst>
              <a:gd name="connsiteX0" fmla="*/ 25477 w 236172"/>
              <a:gd name="connsiteY0" fmla="*/ 166040 h 166040"/>
              <a:gd name="connsiteX1" fmla="*/ 41352 w 236172"/>
              <a:gd name="connsiteY1" fmla="*/ 29515 h 166040"/>
              <a:gd name="connsiteX2" fmla="*/ 3252 w 236172"/>
              <a:gd name="connsiteY2" fmla="*/ 7290 h 166040"/>
              <a:gd name="connsiteX3" fmla="*/ 139777 w 236172"/>
              <a:gd name="connsiteY3" fmla="*/ 4115 h 166040"/>
              <a:gd name="connsiteX4" fmla="*/ 235027 w 236172"/>
              <a:gd name="connsiteY4" fmla="*/ 61265 h 166040"/>
              <a:gd name="connsiteX5" fmla="*/ 181052 w 236172"/>
              <a:gd name="connsiteY5" fmla="*/ 29515 h 166040"/>
              <a:gd name="connsiteX6" fmla="*/ 25477 w 236172"/>
              <a:gd name="connsiteY6" fmla="*/ 166040 h 1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72" h="166040">
                <a:moveTo>
                  <a:pt x="25477" y="166040"/>
                </a:moveTo>
                <a:cubicBezTo>
                  <a:pt x="2194" y="166040"/>
                  <a:pt x="45056" y="55973"/>
                  <a:pt x="41352" y="29515"/>
                </a:cubicBezTo>
                <a:cubicBezTo>
                  <a:pt x="37648" y="3057"/>
                  <a:pt x="-13152" y="11523"/>
                  <a:pt x="3252" y="7290"/>
                </a:cubicBezTo>
                <a:cubicBezTo>
                  <a:pt x="19656" y="3057"/>
                  <a:pt x="101148" y="-4881"/>
                  <a:pt x="139777" y="4115"/>
                </a:cubicBezTo>
                <a:cubicBezTo>
                  <a:pt x="178406" y="13111"/>
                  <a:pt x="228148" y="57032"/>
                  <a:pt x="235027" y="61265"/>
                </a:cubicBezTo>
                <a:cubicBezTo>
                  <a:pt x="241906" y="65498"/>
                  <a:pt x="217035" y="15228"/>
                  <a:pt x="181052" y="29515"/>
                </a:cubicBezTo>
                <a:cubicBezTo>
                  <a:pt x="145069" y="43802"/>
                  <a:pt x="48760" y="166040"/>
                  <a:pt x="25477" y="16604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0" name="フリーフォーム 599">
            <a:extLst>
              <a:ext uri="{FF2B5EF4-FFF2-40B4-BE49-F238E27FC236}">
                <a16:creationId xmlns:a16="http://schemas.microsoft.com/office/drawing/2014/main" id="{E25F0B50-4137-501E-BB29-5218866A3D5A}"/>
              </a:ext>
            </a:extLst>
          </p:cNvPr>
          <p:cNvSpPr/>
          <p:nvPr/>
        </p:nvSpPr>
        <p:spPr>
          <a:xfrm>
            <a:off x="1952205" y="3894229"/>
            <a:ext cx="451319" cy="1391447"/>
          </a:xfrm>
          <a:custGeom>
            <a:avLst/>
            <a:gdLst>
              <a:gd name="connsiteX0" fmla="*/ 263945 w 451319"/>
              <a:gd name="connsiteY0" fmla="*/ 1496 h 1391447"/>
              <a:gd name="connsiteX1" fmla="*/ 3595 w 451319"/>
              <a:gd name="connsiteY1" fmla="*/ 493621 h 1391447"/>
              <a:gd name="connsiteX2" fmla="*/ 111545 w 451319"/>
              <a:gd name="connsiteY2" fmla="*/ 433296 h 1391447"/>
              <a:gd name="connsiteX3" fmla="*/ 102020 w 451319"/>
              <a:gd name="connsiteY3" fmla="*/ 909546 h 1391447"/>
              <a:gd name="connsiteX4" fmla="*/ 114720 w 451319"/>
              <a:gd name="connsiteY4" fmla="*/ 823821 h 1391447"/>
              <a:gd name="connsiteX5" fmla="*/ 425870 w 451319"/>
              <a:gd name="connsiteY5" fmla="*/ 1357221 h 1391447"/>
              <a:gd name="connsiteX6" fmla="*/ 425870 w 451319"/>
              <a:gd name="connsiteY6" fmla="*/ 1309596 h 1391447"/>
              <a:gd name="connsiteX7" fmla="*/ 365545 w 451319"/>
              <a:gd name="connsiteY7" fmla="*/ 1077821 h 1391447"/>
              <a:gd name="connsiteX8" fmla="*/ 317920 w 451319"/>
              <a:gd name="connsiteY8" fmla="*/ 474571 h 1391447"/>
              <a:gd name="connsiteX9" fmla="*/ 289345 w 451319"/>
              <a:gd name="connsiteY9" fmla="*/ 677771 h 1391447"/>
              <a:gd name="connsiteX10" fmla="*/ 263945 w 451319"/>
              <a:gd name="connsiteY10" fmla="*/ 1496 h 139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319" h="1391447">
                <a:moveTo>
                  <a:pt x="263945" y="1496"/>
                </a:moveTo>
                <a:cubicBezTo>
                  <a:pt x="216320" y="-29196"/>
                  <a:pt x="28995" y="421654"/>
                  <a:pt x="3595" y="493621"/>
                </a:cubicBezTo>
                <a:cubicBezTo>
                  <a:pt x="-21805" y="565588"/>
                  <a:pt x="95141" y="363975"/>
                  <a:pt x="111545" y="433296"/>
                </a:cubicBezTo>
                <a:cubicBezTo>
                  <a:pt x="127949" y="502617"/>
                  <a:pt x="101491" y="844459"/>
                  <a:pt x="102020" y="909546"/>
                </a:cubicBezTo>
                <a:cubicBezTo>
                  <a:pt x="102549" y="974633"/>
                  <a:pt x="60745" y="749209"/>
                  <a:pt x="114720" y="823821"/>
                </a:cubicBezTo>
                <a:cubicBezTo>
                  <a:pt x="168695" y="898433"/>
                  <a:pt x="374012" y="1276259"/>
                  <a:pt x="425870" y="1357221"/>
                </a:cubicBezTo>
                <a:cubicBezTo>
                  <a:pt x="477728" y="1438183"/>
                  <a:pt x="435924" y="1356163"/>
                  <a:pt x="425870" y="1309596"/>
                </a:cubicBezTo>
                <a:cubicBezTo>
                  <a:pt x="415816" y="1263029"/>
                  <a:pt x="383537" y="1216992"/>
                  <a:pt x="365545" y="1077821"/>
                </a:cubicBezTo>
                <a:cubicBezTo>
                  <a:pt x="347553" y="938650"/>
                  <a:pt x="330620" y="541246"/>
                  <a:pt x="317920" y="474571"/>
                </a:cubicBezTo>
                <a:cubicBezTo>
                  <a:pt x="305220" y="407896"/>
                  <a:pt x="297282" y="752913"/>
                  <a:pt x="289345" y="677771"/>
                </a:cubicBezTo>
                <a:cubicBezTo>
                  <a:pt x="281408" y="602629"/>
                  <a:pt x="311570" y="32188"/>
                  <a:pt x="263945" y="14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1" name="フリーフォーム 600">
            <a:extLst>
              <a:ext uri="{FF2B5EF4-FFF2-40B4-BE49-F238E27FC236}">
                <a16:creationId xmlns:a16="http://schemas.microsoft.com/office/drawing/2014/main" id="{BDD199B2-EAD5-BC61-683C-F104A2489B87}"/>
              </a:ext>
            </a:extLst>
          </p:cNvPr>
          <p:cNvSpPr/>
          <p:nvPr/>
        </p:nvSpPr>
        <p:spPr>
          <a:xfrm>
            <a:off x="2163252" y="3800571"/>
            <a:ext cx="516578" cy="1458008"/>
          </a:xfrm>
          <a:custGeom>
            <a:avLst/>
            <a:gdLst>
              <a:gd name="connsiteX0" fmla="*/ 208473 w 516578"/>
              <a:gd name="connsiteY0" fmla="*/ 22129 h 1458008"/>
              <a:gd name="connsiteX1" fmla="*/ 430723 w 516578"/>
              <a:gd name="connsiteY1" fmla="*/ 698404 h 1458008"/>
              <a:gd name="connsiteX2" fmla="*/ 449773 w 516578"/>
              <a:gd name="connsiteY2" fmla="*/ 615854 h 1458008"/>
              <a:gd name="connsiteX3" fmla="*/ 516448 w 516578"/>
              <a:gd name="connsiteY3" fmla="*/ 1142904 h 1458008"/>
              <a:gd name="connsiteX4" fmla="*/ 462473 w 516578"/>
              <a:gd name="connsiteY4" fmla="*/ 1447704 h 1458008"/>
              <a:gd name="connsiteX5" fmla="*/ 322773 w 516578"/>
              <a:gd name="connsiteY5" fmla="*/ 1368329 h 1458008"/>
              <a:gd name="connsiteX6" fmla="*/ 110048 w 516578"/>
              <a:gd name="connsiteY6" fmla="*/ 1190529 h 1458008"/>
              <a:gd name="connsiteX7" fmla="*/ 24323 w 516578"/>
              <a:gd name="connsiteY7" fmla="*/ 882554 h 1458008"/>
              <a:gd name="connsiteX8" fmla="*/ 65598 w 516578"/>
              <a:gd name="connsiteY8" fmla="*/ 466629 h 1458008"/>
              <a:gd name="connsiteX9" fmla="*/ 2098 w 516578"/>
              <a:gd name="connsiteY9" fmla="*/ 669829 h 1458008"/>
              <a:gd name="connsiteX10" fmla="*/ 30673 w 516578"/>
              <a:gd name="connsiteY10" fmla="*/ 25304 h 1458008"/>
              <a:gd name="connsiteX11" fmla="*/ 176723 w 516578"/>
              <a:gd name="connsiteY11" fmla="*/ 425354 h 1458008"/>
              <a:gd name="connsiteX12" fmla="*/ 154498 w 516578"/>
              <a:gd name="connsiteY12" fmla="*/ 187229 h 1458008"/>
              <a:gd name="connsiteX13" fmla="*/ 208473 w 516578"/>
              <a:gd name="connsiteY13" fmla="*/ 22129 h 14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6578" h="1458008">
                <a:moveTo>
                  <a:pt x="208473" y="22129"/>
                </a:moveTo>
                <a:cubicBezTo>
                  <a:pt x="254511" y="107325"/>
                  <a:pt x="390506" y="599450"/>
                  <a:pt x="430723" y="698404"/>
                </a:cubicBezTo>
                <a:cubicBezTo>
                  <a:pt x="470940" y="797358"/>
                  <a:pt x="435486" y="541771"/>
                  <a:pt x="449773" y="615854"/>
                </a:cubicBezTo>
                <a:cubicBezTo>
                  <a:pt x="464060" y="689937"/>
                  <a:pt x="514331" y="1004262"/>
                  <a:pt x="516448" y="1142904"/>
                </a:cubicBezTo>
                <a:cubicBezTo>
                  <a:pt x="518565" y="1281546"/>
                  <a:pt x="494752" y="1410133"/>
                  <a:pt x="462473" y="1447704"/>
                </a:cubicBezTo>
                <a:cubicBezTo>
                  <a:pt x="430194" y="1485275"/>
                  <a:pt x="381511" y="1411192"/>
                  <a:pt x="322773" y="1368329"/>
                </a:cubicBezTo>
                <a:cubicBezTo>
                  <a:pt x="264035" y="1325466"/>
                  <a:pt x="159790" y="1271491"/>
                  <a:pt x="110048" y="1190529"/>
                </a:cubicBezTo>
                <a:cubicBezTo>
                  <a:pt x="60306" y="1109567"/>
                  <a:pt x="31731" y="1003204"/>
                  <a:pt x="24323" y="882554"/>
                </a:cubicBezTo>
                <a:cubicBezTo>
                  <a:pt x="16915" y="761904"/>
                  <a:pt x="69302" y="502083"/>
                  <a:pt x="65598" y="466629"/>
                </a:cubicBezTo>
                <a:cubicBezTo>
                  <a:pt x="61894" y="431175"/>
                  <a:pt x="7919" y="743383"/>
                  <a:pt x="2098" y="669829"/>
                </a:cubicBezTo>
                <a:cubicBezTo>
                  <a:pt x="-3723" y="596275"/>
                  <a:pt x="1569" y="66050"/>
                  <a:pt x="30673" y="25304"/>
                </a:cubicBezTo>
                <a:cubicBezTo>
                  <a:pt x="59777" y="-15442"/>
                  <a:pt x="156085" y="398366"/>
                  <a:pt x="176723" y="425354"/>
                </a:cubicBezTo>
                <a:cubicBezTo>
                  <a:pt x="197361" y="452342"/>
                  <a:pt x="151852" y="253904"/>
                  <a:pt x="154498" y="187229"/>
                </a:cubicBezTo>
                <a:cubicBezTo>
                  <a:pt x="157144" y="120554"/>
                  <a:pt x="162435" y="-63067"/>
                  <a:pt x="208473" y="2212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2" name="フリーフォーム 601">
            <a:extLst>
              <a:ext uri="{FF2B5EF4-FFF2-40B4-BE49-F238E27FC236}">
                <a16:creationId xmlns:a16="http://schemas.microsoft.com/office/drawing/2014/main" id="{A8CBDBEE-E216-0853-63E1-67FFDE39B958}"/>
              </a:ext>
            </a:extLst>
          </p:cNvPr>
          <p:cNvSpPr/>
          <p:nvPr/>
        </p:nvSpPr>
        <p:spPr>
          <a:xfrm>
            <a:off x="1884118" y="4107023"/>
            <a:ext cx="457977" cy="1134874"/>
          </a:xfrm>
          <a:custGeom>
            <a:avLst/>
            <a:gdLst>
              <a:gd name="connsiteX0" fmla="*/ 259007 w 457977"/>
              <a:gd name="connsiteY0" fmla="*/ 1427 h 1134874"/>
              <a:gd name="connsiteX1" fmla="*/ 198682 w 457977"/>
              <a:gd name="connsiteY1" fmla="*/ 401477 h 1134874"/>
              <a:gd name="connsiteX2" fmla="*/ 452682 w 457977"/>
              <a:gd name="connsiteY2" fmla="*/ 1090452 h 1134874"/>
              <a:gd name="connsiteX3" fmla="*/ 354257 w 457977"/>
              <a:gd name="connsiteY3" fmla="*/ 1036477 h 1134874"/>
              <a:gd name="connsiteX4" fmla="*/ 157407 w 457977"/>
              <a:gd name="connsiteY4" fmla="*/ 792002 h 1134874"/>
              <a:gd name="connsiteX5" fmla="*/ 5007 w 457977"/>
              <a:gd name="connsiteY5" fmla="*/ 426877 h 1134874"/>
              <a:gd name="connsiteX6" fmla="*/ 39932 w 457977"/>
              <a:gd name="connsiteY6" fmla="*/ 544352 h 1134874"/>
              <a:gd name="connsiteX7" fmla="*/ 71682 w 457977"/>
              <a:gd name="connsiteY7" fmla="*/ 277652 h 1134874"/>
              <a:gd name="connsiteX8" fmla="*/ 259007 w 457977"/>
              <a:gd name="connsiteY8" fmla="*/ 1427 h 113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977" h="1134874">
                <a:moveTo>
                  <a:pt x="259007" y="1427"/>
                </a:moveTo>
                <a:cubicBezTo>
                  <a:pt x="280174" y="22065"/>
                  <a:pt x="166403" y="219973"/>
                  <a:pt x="198682" y="401477"/>
                </a:cubicBezTo>
                <a:cubicBezTo>
                  <a:pt x="230961" y="582981"/>
                  <a:pt x="426753" y="984619"/>
                  <a:pt x="452682" y="1090452"/>
                </a:cubicBezTo>
                <a:cubicBezTo>
                  <a:pt x="478611" y="1196285"/>
                  <a:pt x="403469" y="1086219"/>
                  <a:pt x="354257" y="1036477"/>
                </a:cubicBezTo>
                <a:cubicBezTo>
                  <a:pt x="305045" y="986735"/>
                  <a:pt x="215615" y="893602"/>
                  <a:pt x="157407" y="792002"/>
                </a:cubicBezTo>
                <a:cubicBezTo>
                  <a:pt x="99199" y="690402"/>
                  <a:pt x="24586" y="468152"/>
                  <a:pt x="5007" y="426877"/>
                </a:cubicBezTo>
                <a:cubicBezTo>
                  <a:pt x="-14572" y="385602"/>
                  <a:pt x="28820" y="569223"/>
                  <a:pt x="39932" y="544352"/>
                </a:cubicBezTo>
                <a:cubicBezTo>
                  <a:pt x="51044" y="519481"/>
                  <a:pt x="41520" y="366023"/>
                  <a:pt x="71682" y="277652"/>
                </a:cubicBezTo>
                <a:cubicBezTo>
                  <a:pt x="101844" y="189281"/>
                  <a:pt x="237840" y="-19211"/>
                  <a:pt x="259007" y="142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" name="フリーフォーム 602">
            <a:extLst>
              <a:ext uri="{FF2B5EF4-FFF2-40B4-BE49-F238E27FC236}">
                <a16:creationId xmlns:a16="http://schemas.microsoft.com/office/drawing/2014/main" id="{6C064990-F9F5-A79C-0992-DC21B88F5654}"/>
              </a:ext>
            </a:extLst>
          </p:cNvPr>
          <p:cNvSpPr/>
          <p:nvPr/>
        </p:nvSpPr>
        <p:spPr>
          <a:xfrm>
            <a:off x="1982368" y="5034832"/>
            <a:ext cx="682042" cy="228987"/>
          </a:xfrm>
          <a:custGeom>
            <a:avLst/>
            <a:gdLst>
              <a:gd name="connsiteX0" fmla="*/ 14707 w 682042"/>
              <a:gd name="connsiteY0" fmla="*/ 718 h 228987"/>
              <a:gd name="connsiteX1" fmla="*/ 440157 w 682042"/>
              <a:gd name="connsiteY1" fmla="*/ 51518 h 228987"/>
              <a:gd name="connsiteX2" fmla="*/ 348082 w 682042"/>
              <a:gd name="connsiteY2" fmla="*/ 80093 h 228987"/>
              <a:gd name="connsiteX3" fmla="*/ 671932 w 682042"/>
              <a:gd name="connsiteY3" fmla="*/ 219793 h 228987"/>
              <a:gd name="connsiteX4" fmla="*/ 551282 w 682042"/>
              <a:gd name="connsiteY4" fmla="*/ 203918 h 228987"/>
              <a:gd name="connsiteX5" fmla="*/ 68682 w 682042"/>
              <a:gd name="connsiteY5" fmla="*/ 108668 h 228987"/>
              <a:gd name="connsiteX6" fmla="*/ 297282 w 682042"/>
              <a:gd name="connsiteY6" fmla="*/ 140418 h 228987"/>
              <a:gd name="connsiteX7" fmla="*/ 116307 w 682042"/>
              <a:gd name="connsiteY7" fmla="*/ 92793 h 228987"/>
              <a:gd name="connsiteX8" fmla="*/ 14707 w 682042"/>
              <a:gd name="connsiteY8" fmla="*/ 718 h 22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42" h="228987">
                <a:moveTo>
                  <a:pt x="14707" y="718"/>
                </a:moveTo>
                <a:cubicBezTo>
                  <a:pt x="68682" y="-6161"/>
                  <a:pt x="384595" y="38289"/>
                  <a:pt x="440157" y="51518"/>
                </a:cubicBezTo>
                <a:cubicBezTo>
                  <a:pt x="495719" y="64747"/>
                  <a:pt x="309453" y="52047"/>
                  <a:pt x="348082" y="80093"/>
                </a:cubicBezTo>
                <a:cubicBezTo>
                  <a:pt x="386711" y="108139"/>
                  <a:pt x="638065" y="199156"/>
                  <a:pt x="671932" y="219793"/>
                </a:cubicBezTo>
                <a:cubicBezTo>
                  <a:pt x="705799" y="240431"/>
                  <a:pt x="651824" y="222439"/>
                  <a:pt x="551282" y="203918"/>
                </a:cubicBezTo>
                <a:cubicBezTo>
                  <a:pt x="450740" y="185397"/>
                  <a:pt x="111015" y="119251"/>
                  <a:pt x="68682" y="108668"/>
                </a:cubicBezTo>
                <a:cubicBezTo>
                  <a:pt x="26349" y="98085"/>
                  <a:pt x="289345" y="143064"/>
                  <a:pt x="297282" y="140418"/>
                </a:cubicBezTo>
                <a:cubicBezTo>
                  <a:pt x="305219" y="137772"/>
                  <a:pt x="163403" y="112901"/>
                  <a:pt x="116307" y="92793"/>
                </a:cubicBezTo>
                <a:cubicBezTo>
                  <a:pt x="69211" y="72685"/>
                  <a:pt x="-39268" y="7597"/>
                  <a:pt x="14707" y="71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4" name="フリーフォーム 603">
            <a:extLst>
              <a:ext uri="{FF2B5EF4-FFF2-40B4-BE49-F238E27FC236}">
                <a16:creationId xmlns:a16="http://schemas.microsoft.com/office/drawing/2014/main" id="{322B62F1-9155-9171-2BFC-AAC335905C7E}"/>
              </a:ext>
            </a:extLst>
          </p:cNvPr>
          <p:cNvSpPr/>
          <p:nvPr/>
        </p:nvSpPr>
        <p:spPr>
          <a:xfrm>
            <a:off x="2106640" y="5051387"/>
            <a:ext cx="827979" cy="1656220"/>
          </a:xfrm>
          <a:custGeom>
            <a:avLst/>
            <a:gdLst>
              <a:gd name="connsiteX0" fmla="*/ 544485 w 827979"/>
              <a:gd name="connsiteY0" fmla="*/ 38 h 1656220"/>
              <a:gd name="connsiteX1" fmla="*/ 630210 w 827979"/>
              <a:gd name="connsiteY1" fmla="*/ 368338 h 1656220"/>
              <a:gd name="connsiteX2" fmla="*/ 776260 w 827979"/>
              <a:gd name="connsiteY2" fmla="*/ 650913 h 1656220"/>
              <a:gd name="connsiteX3" fmla="*/ 779435 w 827979"/>
              <a:gd name="connsiteY3" fmla="*/ 546138 h 1656220"/>
              <a:gd name="connsiteX4" fmla="*/ 814360 w 827979"/>
              <a:gd name="connsiteY4" fmla="*/ 1019213 h 1656220"/>
              <a:gd name="connsiteX5" fmla="*/ 522260 w 827979"/>
              <a:gd name="connsiteY5" fmla="*/ 1543088 h 1656220"/>
              <a:gd name="connsiteX6" fmla="*/ 446060 w 827979"/>
              <a:gd name="connsiteY6" fmla="*/ 1651038 h 1656220"/>
              <a:gd name="connsiteX7" fmla="*/ 525435 w 827979"/>
              <a:gd name="connsiteY7" fmla="*/ 1444663 h 1656220"/>
              <a:gd name="connsiteX8" fmla="*/ 452410 w 827979"/>
              <a:gd name="connsiteY8" fmla="*/ 1200188 h 1656220"/>
              <a:gd name="connsiteX9" fmla="*/ 1560 w 827979"/>
              <a:gd name="connsiteY9" fmla="*/ 308013 h 1656220"/>
              <a:gd name="connsiteX10" fmla="*/ 303185 w 827979"/>
              <a:gd name="connsiteY10" fmla="*/ 742988 h 1656220"/>
              <a:gd name="connsiteX11" fmla="*/ 280960 w 827979"/>
              <a:gd name="connsiteY11" fmla="*/ 266738 h 1656220"/>
              <a:gd name="connsiteX12" fmla="*/ 322235 w 827979"/>
              <a:gd name="connsiteY12" fmla="*/ 365163 h 1656220"/>
              <a:gd name="connsiteX13" fmla="*/ 344460 w 827979"/>
              <a:gd name="connsiteY13" fmla="*/ 120688 h 1656220"/>
              <a:gd name="connsiteX14" fmla="*/ 487335 w 827979"/>
              <a:gd name="connsiteY14" fmla="*/ 390563 h 1656220"/>
              <a:gd name="connsiteX15" fmla="*/ 544485 w 827979"/>
              <a:gd name="connsiteY15" fmla="*/ 38 h 165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7979" h="1656220">
                <a:moveTo>
                  <a:pt x="544485" y="38"/>
                </a:moveTo>
                <a:cubicBezTo>
                  <a:pt x="568298" y="-3666"/>
                  <a:pt x="591581" y="259859"/>
                  <a:pt x="630210" y="368338"/>
                </a:cubicBezTo>
                <a:cubicBezTo>
                  <a:pt x="668839" y="476817"/>
                  <a:pt x="751389" y="621280"/>
                  <a:pt x="776260" y="650913"/>
                </a:cubicBezTo>
                <a:cubicBezTo>
                  <a:pt x="801131" y="680546"/>
                  <a:pt x="773085" y="484755"/>
                  <a:pt x="779435" y="546138"/>
                </a:cubicBezTo>
                <a:cubicBezTo>
                  <a:pt x="785785" y="607521"/>
                  <a:pt x="857223" y="853055"/>
                  <a:pt x="814360" y="1019213"/>
                </a:cubicBezTo>
                <a:cubicBezTo>
                  <a:pt x="771498" y="1185371"/>
                  <a:pt x="583643" y="1437784"/>
                  <a:pt x="522260" y="1543088"/>
                </a:cubicBezTo>
                <a:cubicBezTo>
                  <a:pt x="460877" y="1648392"/>
                  <a:pt x="445531" y="1667442"/>
                  <a:pt x="446060" y="1651038"/>
                </a:cubicBezTo>
                <a:cubicBezTo>
                  <a:pt x="446589" y="1634634"/>
                  <a:pt x="524377" y="1519805"/>
                  <a:pt x="525435" y="1444663"/>
                </a:cubicBezTo>
                <a:cubicBezTo>
                  <a:pt x="526493" y="1369521"/>
                  <a:pt x="539722" y="1389630"/>
                  <a:pt x="452410" y="1200188"/>
                </a:cubicBezTo>
                <a:cubicBezTo>
                  <a:pt x="365098" y="1010746"/>
                  <a:pt x="26431" y="384213"/>
                  <a:pt x="1560" y="308013"/>
                </a:cubicBezTo>
                <a:cubicBezTo>
                  <a:pt x="-23311" y="231813"/>
                  <a:pt x="256618" y="749867"/>
                  <a:pt x="303185" y="742988"/>
                </a:cubicBezTo>
                <a:cubicBezTo>
                  <a:pt x="349752" y="736109"/>
                  <a:pt x="277785" y="329709"/>
                  <a:pt x="280960" y="266738"/>
                </a:cubicBezTo>
                <a:cubicBezTo>
                  <a:pt x="284135" y="203767"/>
                  <a:pt x="311652" y="389505"/>
                  <a:pt x="322235" y="365163"/>
                </a:cubicBezTo>
                <a:cubicBezTo>
                  <a:pt x="332818" y="340821"/>
                  <a:pt x="316943" y="116455"/>
                  <a:pt x="344460" y="120688"/>
                </a:cubicBezTo>
                <a:cubicBezTo>
                  <a:pt x="371977" y="124921"/>
                  <a:pt x="456114" y="410142"/>
                  <a:pt x="487335" y="390563"/>
                </a:cubicBezTo>
                <a:cubicBezTo>
                  <a:pt x="518556" y="370984"/>
                  <a:pt x="520672" y="3742"/>
                  <a:pt x="544485" y="3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5" name="フリーフォーム 604">
            <a:extLst>
              <a:ext uri="{FF2B5EF4-FFF2-40B4-BE49-F238E27FC236}">
                <a16:creationId xmlns:a16="http://schemas.microsoft.com/office/drawing/2014/main" id="{3C839E20-F15B-D406-315D-0247D4F769F5}"/>
              </a:ext>
            </a:extLst>
          </p:cNvPr>
          <p:cNvSpPr/>
          <p:nvPr/>
        </p:nvSpPr>
        <p:spPr>
          <a:xfrm>
            <a:off x="1980437" y="4983413"/>
            <a:ext cx="673760" cy="1684621"/>
          </a:xfrm>
          <a:custGeom>
            <a:avLst/>
            <a:gdLst>
              <a:gd name="connsiteX0" fmla="*/ 657988 w 673760"/>
              <a:gd name="connsiteY0" fmla="*/ 7687 h 1684621"/>
              <a:gd name="connsiteX1" fmla="*/ 397638 w 673760"/>
              <a:gd name="connsiteY1" fmla="*/ 690312 h 1684621"/>
              <a:gd name="connsiteX2" fmla="*/ 616713 w 673760"/>
              <a:gd name="connsiteY2" fmla="*/ 1290387 h 1684621"/>
              <a:gd name="connsiteX3" fmla="*/ 667513 w 673760"/>
              <a:gd name="connsiteY3" fmla="*/ 1677737 h 1684621"/>
              <a:gd name="connsiteX4" fmla="*/ 505588 w 673760"/>
              <a:gd name="connsiteY4" fmla="*/ 1506287 h 1684621"/>
              <a:gd name="connsiteX5" fmla="*/ 99188 w 673760"/>
              <a:gd name="connsiteY5" fmla="*/ 1106237 h 1684621"/>
              <a:gd name="connsiteX6" fmla="*/ 130938 w 673760"/>
              <a:gd name="connsiteY6" fmla="*/ 1566612 h 1684621"/>
              <a:gd name="connsiteX7" fmla="*/ 3938 w 673760"/>
              <a:gd name="connsiteY7" fmla="*/ 1242762 h 1684621"/>
              <a:gd name="connsiteX8" fmla="*/ 35688 w 673760"/>
              <a:gd name="connsiteY8" fmla="*/ 401387 h 1684621"/>
              <a:gd name="connsiteX9" fmla="*/ 70613 w 673760"/>
              <a:gd name="connsiteY9" fmla="*/ 121987 h 1684621"/>
              <a:gd name="connsiteX10" fmla="*/ 153163 w 673760"/>
              <a:gd name="connsiteY10" fmla="*/ 426787 h 1684621"/>
              <a:gd name="connsiteX11" fmla="*/ 191263 w 673760"/>
              <a:gd name="connsiteY11" fmla="*/ 77537 h 1684621"/>
              <a:gd name="connsiteX12" fmla="*/ 191263 w 673760"/>
              <a:gd name="connsiteY12" fmla="*/ 309312 h 1684621"/>
              <a:gd name="connsiteX13" fmla="*/ 657988 w 673760"/>
              <a:gd name="connsiteY13" fmla="*/ 7687 h 168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760" h="1684621">
                <a:moveTo>
                  <a:pt x="657988" y="7687"/>
                </a:moveTo>
                <a:cubicBezTo>
                  <a:pt x="692384" y="71187"/>
                  <a:pt x="404517" y="476529"/>
                  <a:pt x="397638" y="690312"/>
                </a:cubicBezTo>
                <a:cubicBezTo>
                  <a:pt x="390759" y="904095"/>
                  <a:pt x="571734" y="1125816"/>
                  <a:pt x="616713" y="1290387"/>
                </a:cubicBezTo>
                <a:cubicBezTo>
                  <a:pt x="661692" y="1454958"/>
                  <a:pt x="686034" y="1641754"/>
                  <a:pt x="667513" y="1677737"/>
                </a:cubicBezTo>
                <a:cubicBezTo>
                  <a:pt x="648992" y="1713720"/>
                  <a:pt x="600309" y="1601537"/>
                  <a:pt x="505588" y="1506287"/>
                </a:cubicBezTo>
                <a:cubicBezTo>
                  <a:pt x="410867" y="1411037"/>
                  <a:pt x="161630" y="1096183"/>
                  <a:pt x="99188" y="1106237"/>
                </a:cubicBezTo>
                <a:cubicBezTo>
                  <a:pt x="36746" y="1116291"/>
                  <a:pt x="146813" y="1543858"/>
                  <a:pt x="130938" y="1566612"/>
                </a:cubicBezTo>
                <a:cubicBezTo>
                  <a:pt x="115063" y="1589366"/>
                  <a:pt x="19813" y="1436966"/>
                  <a:pt x="3938" y="1242762"/>
                </a:cubicBezTo>
                <a:cubicBezTo>
                  <a:pt x="-11937" y="1048558"/>
                  <a:pt x="24576" y="588183"/>
                  <a:pt x="35688" y="401387"/>
                </a:cubicBezTo>
                <a:cubicBezTo>
                  <a:pt x="46800" y="214591"/>
                  <a:pt x="51034" y="117754"/>
                  <a:pt x="70613" y="121987"/>
                </a:cubicBezTo>
                <a:cubicBezTo>
                  <a:pt x="90192" y="126220"/>
                  <a:pt x="133055" y="434195"/>
                  <a:pt x="153163" y="426787"/>
                </a:cubicBezTo>
                <a:cubicBezTo>
                  <a:pt x="173271" y="419379"/>
                  <a:pt x="184913" y="97116"/>
                  <a:pt x="191263" y="77537"/>
                </a:cubicBezTo>
                <a:cubicBezTo>
                  <a:pt x="197613" y="57958"/>
                  <a:pt x="118238" y="324129"/>
                  <a:pt x="191263" y="309312"/>
                </a:cubicBezTo>
                <a:cubicBezTo>
                  <a:pt x="264288" y="294495"/>
                  <a:pt x="623592" y="-55813"/>
                  <a:pt x="657988" y="768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6" name="フリーフォーム 605">
            <a:extLst>
              <a:ext uri="{FF2B5EF4-FFF2-40B4-BE49-F238E27FC236}">
                <a16:creationId xmlns:a16="http://schemas.microsoft.com/office/drawing/2014/main" id="{0EE970C4-C2A6-1116-85A7-7397DC8958B9}"/>
              </a:ext>
            </a:extLst>
          </p:cNvPr>
          <p:cNvSpPr/>
          <p:nvPr/>
        </p:nvSpPr>
        <p:spPr>
          <a:xfrm>
            <a:off x="349235" y="1231821"/>
            <a:ext cx="64041" cy="114494"/>
          </a:xfrm>
          <a:custGeom>
            <a:avLst/>
            <a:gdLst>
              <a:gd name="connsiteX0" fmla="*/ 15 w 64041"/>
              <a:gd name="connsiteY0" fmla="*/ 79 h 114494"/>
              <a:gd name="connsiteX1" fmla="*/ 57165 w 64041"/>
              <a:gd name="connsiteY1" fmla="*/ 69929 h 114494"/>
              <a:gd name="connsiteX2" fmla="*/ 38115 w 64041"/>
              <a:gd name="connsiteY2" fmla="*/ 114379 h 114494"/>
              <a:gd name="connsiteX3" fmla="*/ 63515 w 64041"/>
              <a:gd name="connsiteY3" fmla="*/ 57229 h 114494"/>
              <a:gd name="connsiteX4" fmla="*/ 15 w 64041"/>
              <a:gd name="connsiteY4" fmla="*/ 79 h 11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41" h="114494">
                <a:moveTo>
                  <a:pt x="15" y="79"/>
                </a:moveTo>
                <a:cubicBezTo>
                  <a:pt x="-1043" y="2196"/>
                  <a:pt x="50815" y="50879"/>
                  <a:pt x="57165" y="69929"/>
                </a:cubicBezTo>
                <a:cubicBezTo>
                  <a:pt x="63515" y="88979"/>
                  <a:pt x="37057" y="116496"/>
                  <a:pt x="38115" y="114379"/>
                </a:cubicBezTo>
                <a:cubicBezTo>
                  <a:pt x="39173" y="112262"/>
                  <a:pt x="68278" y="75750"/>
                  <a:pt x="63515" y="57229"/>
                </a:cubicBezTo>
                <a:cubicBezTo>
                  <a:pt x="58752" y="38708"/>
                  <a:pt x="1073" y="-2038"/>
                  <a:pt x="15" y="7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7" name="フリーフォーム 606">
            <a:extLst>
              <a:ext uri="{FF2B5EF4-FFF2-40B4-BE49-F238E27FC236}">
                <a16:creationId xmlns:a16="http://schemas.microsoft.com/office/drawing/2014/main" id="{4A475F1E-A051-DD18-4730-C9C8E18E6EBE}"/>
              </a:ext>
            </a:extLst>
          </p:cNvPr>
          <p:cNvSpPr/>
          <p:nvPr/>
        </p:nvSpPr>
        <p:spPr>
          <a:xfrm>
            <a:off x="484926" y="1647824"/>
            <a:ext cx="224392" cy="203328"/>
          </a:xfrm>
          <a:custGeom>
            <a:avLst/>
            <a:gdLst>
              <a:gd name="connsiteX0" fmla="*/ 159599 w 224392"/>
              <a:gd name="connsiteY0" fmla="*/ 1 h 203328"/>
              <a:gd name="connsiteX1" fmla="*/ 67524 w 224392"/>
              <a:gd name="connsiteY1" fmla="*/ 161926 h 203328"/>
              <a:gd name="connsiteX2" fmla="*/ 118324 w 224392"/>
              <a:gd name="connsiteY2" fmla="*/ 161926 h 203328"/>
              <a:gd name="connsiteX3" fmla="*/ 115149 w 224392"/>
              <a:gd name="connsiteY3" fmla="*/ 193676 h 203328"/>
              <a:gd name="connsiteX4" fmla="*/ 200874 w 224392"/>
              <a:gd name="connsiteY4" fmla="*/ 190501 h 203328"/>
              <a:gd name="connsiteX5" fmla="*/ 223099 w 224392"/>
              <a:gd name="connsiteY5" fmla="*/ 76201 h 203328"/>
              <a:gd name="connsiteX6" fmla="*/ 213574 w 224392"/>
              <a:gd name="connsiteY6" fmla="*/ 177801 h 203328"/>
              <a:gd name="connsiteX7" fmla="*/ 146899 w 224392"/>
              <a:gd name="connsiteY7" fmla="*/ 203201 h 203328"/>
              <a:gd name="connsiteX8" fmla="*/ 83399 w 224392"/>
              <a:gd name="connsiteY8" fmla="*/ 171451 h 203328"/>
              <a:gd name="connsiteX9" fmla="*/ 70699 w 224392"/>
              <a:gd name="connsiteY9" fmla="*/ 123826 h 203328"/>
              <a:gd name="connsiteX10" fmla="*/ 849 w 224392"/>
              <a:gd name="connsiteY10" fmla="*/ 180976 h 203328"/>
              <a:gd name="connsiteX11" fmla="*/ 124674 w 224392"/>
              <a:gd name="connsiteY11" fmla="*/ 63501 h 203328"/>
              <a:gd name="connsiteX12" fmla="*/ 48474 w 224392"/>
              <a:gd name="connsiteY12" fmla="*/ 165101 h 203328"/>
              <a:gd name="connsiteX13" fmla="*/ 159599 w 224392"/>
              <a:gd name="connsiteY13" fmla="*/ 1 h 20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392" h="203328">
                <a:moveTo>
                  <a:pt x="159599" y="1"/>
                </a:moveTo>
                <a:cubicBezTo>
                  <a:pt x="162774" y="-528"/>
                  <a:pt x="74403" y="134939"/>
                  <a:pt x="67524" y="161926"/>
                </a:cubicBezTo>
                <a:cubicBezTo>
                  <a:pt x="60645" y="188913"/>
                  <a:pt x="110387" y="156634"/>
                  <a:pt x="118324" y="161926"/>
                </a:cubicBezTo>
                <a:cubicBezTo>
                  <a:pt x="126261" y="167218"/>
                  <a:pt x="101391" y="188914"/>
                  <a:pt x="115149" y="193676"/>
                </a:cubicBezTo>
                <a:cubicBezTo>
                  <a:pt x="128907" y="198438"/>
                  <a:pt x="182882" y="210080"/>
                  <a:pt x="200874" y="190501"/>
                </a:cubicBezTo>
                <a:cubicBezTo>
                  <a:pt x="218866" y="170922"/>
                  <a:pt x="220982" y="78318"/>
                  <a:pt x="223099" y="76201"/>
                </a:cubicBezTo>
                <a:cubicBezTo>
                  <a:pt x="225216" y="74084"/>
                  <a:pt x="226274" y="156634"/>
                  <a:pt x="213574" y="177801"/>
                </a:cubicBezTo>
                <a:cubicBezTo>
                  <a:pt x="200874" y="198968"/>
                  <a:pt x="168595" y="204259"/>
                  <a:pt x="146899" y="203201"/>
                </a:cubicBezTo>
                <a:cubicBezTo>
                  <a:pt x="125203" y="202143"/>
                  <a:pt x="96099" y="184680"/>
                  <a:pt x="83399" y="171451"/>
                </a:cubicBezTo>
                <a:cubicBezTo>
                  <a:pt x="70699" y="158222"/>
                  <a:pt x="84457" y="122239"/>
                  <a:pt x="70699" y="123826"/>
                </a:cubicBezTo>
                <a:cubicBezTo>
                  <a:pt x="56941" y="125413"/>
                  <a:pt x="-8147" y="191030"/>
                  <a:pt x="849" y="180976"/>
                </a:cubicBezTo>
                <a:cubicBezTo>
                  <a:pt x="9845" y="170922"/>
                  <a:pt x="116737" y="66147"/>
                  <a:pt x="124674" y="63501"/>
                </a:cubicBezTo>
                <a:cubicBezTo>
                  <a:pt x="132611" y="60855"/>
                  <a:pt x="46357" y="170922"/>
                  <a:pt x="48474" y="165101"/>
                </a:cubicBezTo>
                <a:cubicBezTo>
                  <a:pt x="50591" y="159280"/>
                  <a:pt x="156424" y="530"/>
                  <a:pt x="159599" y="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8" name="フリーフォーム 607">
            <a:extLst>
              <a:ext uri="{FF2B5EF4-FFF2-40B4-BE49-F238E27FC236}">
                <a16:creationId xmlns:a16="http://schemas.microsoft.com/office/drawing/2014/main" id="{7EB703BE-9DC9-626D-F8F4-FE1F9EF181AD}"/>
              </a:ext>
            </a:extLst>
          </p:cNvPr>
          <p:cNvSpPr/>
          <p:nvPr/>
        </p:nvSpPr>
        <p:spPr>
          <a:xfrm>
            <a:off x="1117563" y="1479389"/>
            <a:ext cx="108938" cy="302130"/>
          </a:xfrm>
          <a:custGeom>
            <a:avLst/>
            <a:gdLst>
              <a:gd name="connsiteX0" fmla="*/ 37 w 108938"/>
              <a:gd name="connsiteY0" fmla="*/ 161 h 302130"/>
              <a:gd name="connsiteX1" fmla="*/ 95287 w 108938"/>
              <a:gd name="connsiteY1" fmla="*/ 200186 h 302130"/>
              <a:gd name="connsiteX2" fmla="*/ 57187 w 108938"/>
              <a:gd name="connsiteY2" fmla="*/ 301786 h 302130"/>
              <a:gd name="connsiteX3" fmla="*/ 107987 w 108938"/>
              <a:gd name="connsiteY3" fmla="*/ 168436 h 302130"/>
              <a:gd name="connsiteX4" fmla="*/ 37 w 108938"/>
              <a:gd name="connsiteY4" fmla="*/ 161 h 30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38" h="302130">
                <a:moveTo>
                  <a:pt x="37" y="161"/>
                </a:moveTo>
                <a:cubicBezTo>
                  <a:pt x="-2080" y="5453"/>
                  <a:pt x="85762" y="149915"/>
                  <a:pt x="95287" y="200186"/>
                </a:cubicBezTo>
                <a:cubicBezTo>
                  <a:pt x="104812" y="250457"/>
                  <a:pt x="55070" y="307078"/>
                  <a:pt x="57187" y="301786"/>
                </a:cubicBezTo>
                <a:cubicBezTo>
                  <a:pt x="59304" y="296494"/>
                  <a:pt x="116983" y="216061"/>
                  <a:pt x="107987" y="168436"/>
                </a:cubicBezTo>
                <a:cubicBezTo>
                  <a:pt x="98991" y="120811"/>
                  <a:pt x="2154" y="-5131"/>
                  <a:pt x="37" y="16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9" name="フリーフォーム 608">
            <a:extLst>
              <a:ext uri="{FF2B5EF4-FFF2-40B4-BE49-F238E27FC236}">
                <a16:creationId xmlns:a16="http://schemas.microsoft.com/office/drawing/2014/main" id="{D425D7B7-724E-CFB6-D4B5-D79169646D97}"/>
              </a:ext>
            </a:extLst>
          </p:cNvPr>
          <p:cNvSpPr/>
          <p:nvPr/>
        </p:nvSpPr>
        <p:spPr>
          <a:xfrm>
            <a:off x="1289965" y="1727065"/>
            <a:ext cx="103298" cy="200337"/>
          </a:xfrm>
          <a:custGeom>
            <a:avLst/>
            <a:gdLst>
              <a:gd name="connsiteX0" fmla="*/ 65760 w 103298"/>
              <a:gd name="connsiteY0" fmla="*/ 135 h 200337"/>
              <a:gd name="connsiteX1" fmla="*/ 11785 w 103298"/>
              <a:gd name="connsiteY1" fmla="*/ 66810 h 200337"/>
              <a:gd name="connsiteX2" fmla="*/ 78460 w 103298"/>
              <a:gd name="connsiteY2" fmla="*/ 98560 h 200337"/>
              <a:gd name="connsiteX3" fmla="*/ 91160 w 103298"/>
              <a:gd name="connsiteY3" fmla="*/ 146185 h 200337"/>
              <a:gd name="connsiteX4" fmla="*/ 84810 w 103298"/>
              <a:gd name="connsiteY4" fmla="*/ 200160 h 200337"/>
              <a:gd name="connsiteX5" fmla="*/ 100685 w 103298"/>
              <a:gd name="connsiteY5" fmla="*/ 127135 h 200337"/>
              <a:gd name="connsiteX6" fmla="*/ 21310 w 103298"/>
              <a:gd name="connsiteY6" fmla="*/ 69985 h 200337"/>
              <a:gd name="connsiteX7" fmla="*/ 2260 w 103298"/>
              <a:gd name="connsiteY7" fmla="*/ 85860 h 200337"/>
              <a:gd name="connsiteX8" fmla="*/ 65760 w 103298"/>
              <a:gd name="connsiteY8" fmla="*/ 135 h 2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298" h="200337">
                <a:moveTo>
                  <a:pt x="65760" y="135"/>
                </a:moveTo>
                <a:cubicBezTo>
                  <a:pt x="67347" y="-3040"/>
                  <a:pt x="9668" y="50406"/>
                  <a:pt x="11785" y="66810"/>
                </a:cubicBezTo>
                <a:cubicBezTo>
                  <a:pt x="13902" y="83214"/>
                  <a:pt x="65231" y="85331"/>
                  <a:pt x="78460" y="98560"/>
                </a:cubicBezTo>
                <a:cubicBezTo>
                  <a:pt x="91689" y="111789"/>
                  <a:pt x="90102" y="129252"/>
                  <a:pt x="91160" y="146185"/>
                </a:cubicBezTo>
                <a:cubicBezTo>
                  <a:pt x="92218" y="163118"/>
                  <a:pt x="83223" y="203335"/>
                  <a:pt x="84810" y="200160"/>
                </a:cubicBezTo>
                <a:cubicBezTo>
                  <a:pt x="86397" y="196985"/>
                  <a:pt x="111268" y="148831"/>
                  <a:pt x="100685" y="127135"/>
                </a:cubicBezTo>
                <a:cubicBezTo>
                  <a:pt x="90102" y="105439"/>
                  <a:pt x="21310" y="69985"/>
                  <a:pt x="21310" y="69985"/>
                </a:cubicBezTo>
                <a:cubicBezTo>
                  <a:pt x="4906" y="63106"/>
                  <a:pt x="-4619" y="95914"/>
                  <a:pt x="2260" y="85860"/>
                </a:cubicBezTo>
                <a:cubicBezTo>
                  <a:pt x="9139" y="75806"/>
                  <a:pt x="64173" y="3310"/>
                  <a:pt x="65760" y="1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0" name="フリーフォーム 609">
            <a:extLst>
              <a:ext uri="{FF2B5EF4-FFF2-40B4-BE49-F238E27FC236}">
                <a16:creationId xmlns:a16="http://schemas.microsoft.com/office/drawing/2014/main" id="{E7B6EADE-B4FC-CCD1-A615-E30A5199D6A5}"/>
              </a:ext>
            </a:extLst>
          </p:cNvPr>
          <p:cNvSpPr/>
          <p:nvPr/>
        </p:nvSpPr>
        <p:spPr>
          <a:xfrm>
            <a:off x="1323811" y="2044420"/>
            <a:ext cx="303026" cy="724507"/>
          </a:xfrm>
          <a:custGeom>
            <a:avLst/>
            <a:gdLst>
              <a:gd name="connsiteX0" fmla="*/ 164 w 303026"/>
              <a:gd name="connsiteY0" fmla="*/ 280 h 724507"/>
              <a:gd name="connsiteX1" fmla="*/ 63664 w 303026"/>
              <a:gd name="connsiteY1" fmla="*/ 193955 h 724507"/>
              <a:gd name="connsiteX2" fmla="*/ 219239 w 303026"/>
              <a:gd name="connsiteY2" fmla="*/ 476530 h 724507"/>
              <a:gd name="connsiteX3" fmla="*/ 206539 w 303026"/>
              <a:gd name="connsiteY3" fmla="*/ 403505 h 724507"/>
              <a:gd name="connsiteX4" fmla="*/ 270039 w 303026"/>
              <a:gd name="connsiteY4" fmla="*/ 603530 h 724507"/>
              <a:gd name="connsiteX5" fmla="*/ 298614 w 303026"/>
              <a:gd name="connsiteY5" fmla="*/ 724180 h 724507"/>
              <a:gd name="connsiteX6" fmla="*/ 279564 w 303026"/>
              <a:gd name="connsiteY6" fmla="*/ 568605 h 724507"/>
              <a:gd name="connsiteX7" fmla="*/ 85889 w 303026"/>
              <a:gd name="connsiteY7" fmla="*/ 257455 h 724507"/>
              <a:gd name="connsiteX8" fmla="*/ 28739 w 303026"/>
              <a:gd name="connsiteY8" fmla="*/ 146330 h 724507"/>
              <a:gd name="connsiteX9" fmla="*/ 44614 w 303026"/>
              <a:gd name="connsiteY9" fmla="*/ 235230 h 724507"/>
              <a:gd name="connsiteX10" fmla="*/ 164 w 303026"/>
              <a:gd name="connsiteY10" fmla="*/ 280 h 72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026" h="724507">
                <a:moveTo>
                  <a:pt x="164" y="280"/>
                </a:moveTo>
                <a:cubicBezTo>
                  <a:pt x="3339" y="-6599"/>
                  <a:pt x="27152" y="114580"/>
                  <a:pt x="63664" y="193955"/>
                </a:cubicBezTo>
                <a:cubicBezTo>
                  <a:pt x="100176" y="273330"/>
                  <a:pt x="195427" y="441605"/>
                  <a:pt x="219239" y="476530"/>
                </a:cubicBezTo>
                <a:cubicBezTo>
                  <a:pt x="243051" y="511455"/>
                  <a:pt x="198072" y="382338"/>
                  <a:pt x="206539" y="403505"/>
                </a:cubicBezTo>
                <a:cubicBezTo>
                  <a:pt x="215006" y="424672"/>
                  <a:pt x="254693" y="550084"/>
                  <a:pt x="270039" y="603530"/>
                </a:cubicBezTo>
                <a:cubicBezTo>
                  <a:pt x="285385" y="656976"/>
                  <a:pt x="297027" y="730001"/>
                  <a:pt x="298614" y="724180"/>
                </a:cubicBezTo>
                <a:cubicBezTo>
                  <a:pt x="300202" y="718359"/>
                  <a:pt x="315018" y="646392"/>
                  <a:pt x="279564" y="568605"/>
                </a:cubicBezTo>
                <a:cubicBezTo>
                  <a:pt x="244110" y="490818"/>
                  <a:pt x="127693" y="327834"/>
                  <a:pt x="85889" y="257455"/>
                </a:cubicBezTo>
                <a:cubicBezTo>
                  <a:pt x="44085" y="187076"/>
                  <a:pt x="35618" y="150034"/>
                  <a:pt x="28739" y="146330"/>
                </a:cubicBezTo>
                <a:cubicBezTo>
                  <a:pt x="21860" y="142626"/>
                  <a:pt x="48318" y="253222"/>
                  <a:pt x="44614" y="235230"/>
                </a:cubicBezTo>
                <a:cubicBezTo>
                  <a:pt x="40910" y="217238"/>
                  <a:pt x="-3011" y="7159"/>
                  <a:pt x="164" y="28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1" name="フリーフォーム 610">
            <a:extLst>
              <a:ext uri="{FF2B5EF4-FFF2-40B4-BE49-F238E27FC236}">
                <a16:creationId xmlns:a16="http://schemas.microsoft.com/office/drawing/2014/main" id="{1875EC4F-7534-0DFD-64E6-1B7086228B3E}"/>
              </a:ext>
            </a:extLst>
          </p:cNvPr>
          <p:cNvSpPr/>
          <p:nvPr/>
        </p:nvSpPr>
        <p:spPr>
          <a:xfrm>
            <a:off x="1764389" y="2873323"/>
            <a:ext cx="131236" cy="206603"/>
          </a:xfrm>
          <a:custGeom>
            <a:avLst/>
            <a:gdLst>
              <a:gd name="connsiteX0" fmla="*/ 911 w 131236"/>
              <a:gd name="connsiteY0" fmla="*/ 52 h 206603"/>
              <a:gd name="connsiteX1" fmla="*/ 26311 w 131236"/>
              <a:gd name="connsiteY1" fmla="*/ 130227 h 206603"/>
              <a:gd name="connsiteX2" fmla="*/ 131086 w 131236"/>
              <a:gd name="connsiteY2" fmla="*/ 206427 h 206603"/>
              <a:gd name="connsiteX3" fmla="*/ 48536 w 131236"/>
              <a:gd name="connsiteY3" fmla="*/ 146102 h 206603"/>
              <a:gd name="connsiteX4" fmla="*/ 911 w 131236"/>
              <a:gd name="connsiteY4" fmla="*/ 52 h 20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236" h="206603">
                <a:moveTo>
                  <a:pt x="911" y="52"/>
                </a:moveTo>
                <a:cubicBezTo>
                  <a:pt x="-2793" y="-2594"/>
                  <a:pt x="4615" y="95831"/>
                  <a:pt x="26311" y="130227"/>
                </a:cubicBezTo>
                <a:cubicBezTo>
                  <a:pt x="48007" y="164623"/>
                  <a:pt x="127382" y="203781"/>
                  <a:pt x="131086" y="206427"/>
                </a:cubicBezTo>
                <a:cubicBezTo>
                  <a:pt x="134790" y="209073"/>
                  <a:pt x="69174" y="181556"/>
                  <a:pt x="48536" y="146102"/>
                </a:cubicBezTo>
                <a:cubicBezTo>
                  <a:pt x="27898" y="110648"/>
                  <a:pt x="4615" y="2698"/>
                  <a:pt x="911" y="5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2" name="フリーフォーム 611">
            <a:extLst>
              <a:ext uri="{FF2B5EF4-FFF2-40B4-BE49-F238E27FC236}">
                <a16:creationId xmlns:a16="http://schemas.microsoft.com/office/drawing/2014/main" id="{0265DBA7-60C0-6152-562E-1774082C5FDD}"/>
              </a:ext>
            </a:extLst>
          </p:cNvPr>
          <p:cNvSpPr/>
          <p:nvPr/>
        </p:nvSpPr>
        <p:spPr>
          <a:xfrm>
            <a:off x="2536505" y="3521207"/>
            <a:ext cx="349645" cy="476323"/>
          </a:xfrm>
          <a:custGeom>
            <a:avLst/>
            <a:gdLst>
              <a:gd name="connsiteX0" fmla="*/ 320 w 349645"/>
              <a:gd name="connsiteY0" fmla="*/ 142743 h 476323"/>
              <a:gd name="connsiteX1" fmla="*/ 117795 w 349645"/>
              <a:gd name="connsiteY1" fmla="*/ 107818 h 476323"/>
              <a:gd name="connsiteX2" fmla="*/ 117795 w 349645"/>
              <a:gd name="connsiteY2" fmla="*/ 3043 h 476323"/>
              <a:gd name="connsiteX3" fmla="*/ 187645 w 349645"/>
              <a:gd name="connsiteY3" fmla="*/ 158618 h 476323"/>
              <a:gd name="connsiteX4" fmla="*/ 257495 w 349645"/>
              <a:gd name="connsiteY4" fmla="*/ 330068 h 476323"/>
              <a:gd name="connsiteX5" fmla="*/ 349570 w 349645"/>
              <a:gd name="connsiteY5" fmla="*/ 476118 h 476323"/>
              <a:gd name="connsiteX6" fmla="*/ 241620 w 349645"/>
              <a:gd name="connsiteY6" fmla="*/ 298318 h 476323"/>
              <a:gd name="connsiteX7" fmla="*/ 108270 w 349645"/>
              <a:gd name="connsiteY7" fmla="*/ 3043 h 476323"/>
              <a:gd name="connsiteX8" fmla="*/ 79695 w 349645"/>
              <a:gd name="connsiteY8" fmla="*/ 139568 h 476323"/>
              <a:gd name="connsiteX9" fmla="*/ 82870 w 349645"/>
              <a:gd name="connsiteY9" fmla="*/ 53843 h 476323"/>
              <a:gd name="connsiteX10" fmla="*/ 82870 w 349645"/>
              <a:gd name="connsiteY10" fmla="*/ 158618 h 476323"/>
              <a:gd name="connsiteX11" fmla="*/ 320 w 349645"/>
              <a:gd name="connsiteY11" fmla="*/ 142743 h 47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645" h="476323">
                <a:moveTo>
                  <a:pt x="320" y="142743"/>
                </a:moveTo>
                <a:cubicBezTo>
                  <a:pt x="6141" y="134276"/>
                  <a:pt x="98216" y="131101"/>
                  <a:pt x="117795" y="107818"/>
                </a:cubicBezTo>
                <a:cubicBezTo>
                  <a:pt x="137374" y="84535"/>
                  <a:pt x="106153" y="-5424"/>
                  <a:pt x="117795" y="3043"/>
                </a:cubicBezTo>
                <a:cubicBezTo>
                  <a:pt x="129437" y="11510"/>
                  <a:pt x="164362" y="104114"/>
                  <a:pt x="187645" y="158618"/>
                </a:cubicBezTo>
                <a:cubicBezTo>
                  <a:pt x="210928" y="213122"/>
                  <a:pt x="230508" y="277151"/>
                  <a:pt x="257495" y="330068"/>
                </a:cubicBezTo>
                <a:cubicBezTo>
                  <a:pt x="284482" y="382985"/>
                  <a:pt x="352216" y="481410"/>
                  <a:pt x="349570" y="476118"/>
                </a:cubicBezTo>
                <a:cubicBezTo>
                  <a:pt x="346924" y="470826"/>
                  <a:pt x="281837" y="377164"/>
                  <a:pt x="241620" y="298318"/>
                </a:cubicBezTo>
                <a:cubicBezTo>
                  <a:pt x="201403" y="219472"/>
                  <a:pt x="135258" y="29501"/>
                  <a:pt x="108270" y="3043"/>
                </a:cubicBezTo>
                <a:cubicBezTo>
                  <a:pt x="81282" y="-23415"/>
                  <a:pt x="83928" y="131101"/>
                  <a:pt x="79695" y="139568"/>
                </a:cubicBezTo>
                <a:cubicBezTo>
                  <a:pt x="75462" y="148035"/>
                  <a:pt x="82341" y="50668"/>
                  <a:pt x="82870" y="53843"/>
                </a:cubicBezTo>
                <a:cubicBezTo>
                  <a:pt x="83399" y="57018"/>
                  <a:pt x="96099" y="142743"/>
                  <a:pt x="82870" y="158618"/>
                </a:cubicBezTo>
                <a:cubicBezTo>
                  <a:pt x="69641" y="174493"/>
                  <a:pt x="-5501" y="151210"/>
                  <a:pt x="320" y="14274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3" name="フリーフォーム 612">
            <a:extLst>
              <a:ext uri="{FF2B5EF4-FFF2-40B4-BE49-F238E27FC236}">
                <a16:creationId xmlns:a16="http://schemas.microsoft.com/office/drawing/2014/main" id="{40F065C6-BEC5-EE6A-FAC4-96FFA7B7EADD}"/>
              </a:ext>
            </a:extLst>
          </p:cNvPr>
          <p:cNvSpPr/>
          <p:nvPr/>
        </p:nvSpPr>
        <p:spPr>
          <a:xfrm>
            <a:off x="2574417" y="4043535"/>
            <a:ext cx="221182" cy="655186"/>
          </a:xfrm>
          <a:custGeom>
            <a:avLst/>
            <a:gdLst>
              <a:gd name="connsiteX0" fmla="*/ 508 w 221182"/>
              <a:gd name="connsiteY0" fmla="*/ 1415 h 655186"/>
              <a:gd name="connsiteX1" fmla="*/ 178308 w 221182"/>
              <a:gd name="connsiteY1" fmla="*/ 433215 h 655186"/>
              <a:gd name="connsiteX2" fmla="*/ 191008 w 221182"/>
              <a:gd name="connsiteY2" fmla="*/ 620540 h 655186"/>
              <a:gd name="connsiteX3" fmla="*/ 206883 w 221182"/>
              <a:gd name="connsiteY3" fmla="*/ 566565 h 655186"/>
              <a:gd name="connsiteX4" fmla="*/ 219583 w 221182"/>
              <a:gd name="connsiteY4" fmla="*/ 652290 h 655186"/>
              <a:gd name="connsiteX5" fmla="*/ 168783 w 221182"/>
              <a:gd name="connsiteY5" fmla="*/ 439565 h 655186"/>
              <a:gd name="connsiteX6" fmla="*/ 35433 w 221182"/>
              <a:gd name="connsiteY6" fmla="*/ 153815 h 655186"/>
              <a:gd name="connsiteX7" fmla="*/ 121158 w 221182"/>
              <a:gd name="connsiteY7" fmla="*/ 290340 h 655186"/>
              <a:gd name="connsiteX8" fmla="*/ 508 w 221182"/>
              <a:gd name="connsiteY8" fmla="*/ 1415 h 65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82" h="655186">
                <a:moveTo>
                  <a:pt x="508" y="1415"/>
                </a:moveTo>
                <a:cubicBezTo>
                  <a:pt x="10033" y="25228"/>
                  <a:pt x="146558" y="330028"/>
                  <a:pt x="178308" y="433215"/>
                </a:cubicBezTo>
                <a:cubicBezTo>
                  <a:pt x="210058" y="536402"/>
                  <a:pt x="186246" y="598315"/>
                  <a:pt x="191008" y="620540"/>
                </a:cubicBezTo>
                <a:cubicBezTo>
                  <a:pt x="195771" y="642765"/>
                  <a:pt x="202121" y="561273"/>
                  <a:pt x="206883" y="566565"/>
                </a:cubicBezTo>
                <a:cubicBezTo>
                  <a:pt x="211646" y="571857"/>
                  <a:pt x="225933" y="673457"/>
                  <a:pt x="219583" y="652290"/>
                </a:cubicBezTo>
                <a:cubicBezTo>
                  <a:pt x="213233" y="631123"/>
                  <a:pt x="199475" y="522644"/>
                  <a:pt x="168783" y="439565"/>
                </a:cubicBezTo>
                <a:cubicBezTo>
                  <a:pt x="138091" y="356486"/>
                  <a:pt x="43370" y="178686"/>
                  <a:pt x="35433" y="153815"/>
                </a:cubicBezTo>
                <a:cubicBezTo>
                  <a:pt x="27496" y="128944"/>
                  <a:pt x="123804" y="318915"/>
                  <a:pt x="121158" y="290340"/>
                </a:cubicBezTo>
                <a:cubicBezTo>
                  <a:pt x="118512" y="261765"/>
                  <a:pt x="-9017" y="-22398"/>
                  <a:pt x="508" y="141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" name="フリーフォーム 613">
            <a:extLst>
              <a:ext uri="{FF2B5EF4-FFF2-40B4-BE49-F238E27FC236}">
                <a16:creationId xmlns:a16="http://schemas.microsoft.com/office/drawing/2014/main" id="{EC2AE59E-A22E-9B78-A325-5BF6C1150F8B}"/>
              </a:ext>
            </a:extLst>
          </p:cNvPr>
          <p:cNvSpPr/>
          <p:nvPr/>
        </p:nvSpPr>
        <p:spPr>
          <a:xfrm>
            <a:off x="5375199" y="7191283"/>
            <a:ext cx="440536" cy="171102"/>
          </a:xfrm>
          <a:custGeom>
            <a:avLst/>
            <a:gdLst>
              <a:gd name="connsiteX0" fmla="*/ 4379 w 440536"/>
              <a:gd name="connsiteY0" fmla="*/ 3 h 171102"/>
              <a:gd name="connsiteX1" fmla="*/ 243661 w 440536"/>
              <a:gd name="connsiteY1" fmla="*/ 128190 h 171102"/>
              <a:gd name="connsiteX2" fmla="*/ 252207 w 440536"/>
              <a:gd name="connsiteY2" fmla="*/ 158100 h 171102"/>
              <a:gd name="connsiteX3" fmla="*/ 440214 w 440536"/>
              <a:gd name="connsiteY3" fmla="*/ 170919 h 171102"/>
              <a:gd name="connsiteX4" fmla="*/ 200932 w 440536"/>
              <a:gd name="connsiteY4" fmla="*/ 149554 h 171102"/>
              <a:gd name="connsiteX5" fmla="*/ 106 w 440536"/>
              <a:gd name="connsiteY5" fmla="*/ 141009 h 171102"/>
              <a:gd name="connsiteX6" fmla="*/ 171022 w 440536"/>
              <a:gd name="connsiteY6" fmla="*/ 123917 h 171102"/>
              <a:gd name="connsiteX7" fmla="*/ 4379 w 440536"/>
              <a:gd name="connsiteY7" fmla="*/ 3 h 17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536" h="171102">
                <a:moveTo>
                  <a:pt x="4379" y="3"/>
                </a:moveTo>
                <a:cubicBezTo>
                  <a:pt x="16485" y="715"/>
                  <a:pt x="202356" y="101841"/>
                  <a:pt x="243661" y="128190"/>
                </a:cubicBezTo>
                <a:cubicBezTo>
                  <a:pt x="284966" y="154539"/>
                  <a:pt x="219448" y="150979"/>
                  <a:pt x="252207" y="158100"/>
                </a:cubicBezTo>
                <a:cubicBezTo>
                  <a:pt x="284966" y="165222"/>
                  <a:pt x="448760" y="172343"/>
                  <a:pt x="440214" y="170919"/>
                </a:cubicBezTo>
                <a:cubicBezTo>
                  <a:pt x="431668" y="169495"/>
                  <a:pt x="274283" y="154539"/>
                  <a:pt x="200932" y="149554"/>
                </a:cubicBezTo>
                <a:cubicBezTo>
                  <a:pt x="127581" y="144569"/>
                  <a:pt x="5091" y="145282"/>
                  <a:pt x="106" y="141009"/>
                </a:cubicBezTo>
                <a:cubicBezTo>
                  <a:pt x="-4879" y="136736"/>
                  <a:pt x="166749" y="144569"/>
                  <a:pt x="171022" y="123917"/>
                </a:cubicBezTo>
                <a:cubicBezTo>
                  <a:pt x="175295" y="103265"/>
                  <a:pt x="-7727" y="-709"/>
                  <a:pt x="4379" y="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5" name="フリーフォーム 614">
            <a:extLst>
              <a:ext uri="{FF2B5EF4-FFF2-40B4-BE49-F238E27FC236}">
                <a16:creationId xmlns:a16="http://schemas.microsoft.com/office/drawing/2014/main" id="{67C34D15-7576-8FDC-FEC6-D5D29B2F5E5A}"/>
              </a:ext>
            </a:extLst>
          </p:cNvPr>
          <p:cNvSpPr/>
          <p:nvPr/>
        </p:nvSpPr>
        <p:spPr>
          <a:xfrm>
            <a:off x="4485443" y="1349879"/>
            <a:ext cx="121964" cy="198274"/>
          </a:xfrm>
          <a:custGeom>
            <a:avLst/>
            <a:gdLst>
              <a:gd name="connsiteX0" fmla="*/ 36157 w 121964"/>
              <a:gd name="connsiteY0" fmla="*/ 121 h 198274"/>
              <a:gd name="connsiteX1" fmla="*/ 118957 w 121964"/>
              <a:gd name="connsiteY1" fmla="*/ 147721 h 198274"/>
              <a:gd name="connsiteX2" fmla="*/ 104557 w 121964"/>
              <a:gd name="connsiteY2" fmla="*/ 198121 h 198274"/>
              <a:gd name="connsiteX3" fmla="*/ 111757 w 121964"/>
              <a:gd name="connsiteY3" fmla="*/ 162121 h 198274"/>
              <a:gd name="connsiteX4" fmla="*/ 108157 w 121964"/>
              <a:gd name="connsiteY4" fmla="*/ 126121 h 198274"/>
              <a:gd name="connsiteX5" fmla="*/ 157 w 121964"/>
              <a:gd name="connsiteY5" fmla="*/ 147721 h 198274"/>
              <a:gd name="connsiteX6" fmla="*/ 82957 w 121964"/>
              <a:gd name="connsiteY6" fmla="*/ 122521 h 198274"/>
              <a:gd name="connsiteX7" fmla="*/ 36157 w 121964"/>
              <a:gd name="connsiteY7" fmla="*/ 121 h 19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64" h="198274">
                <a:moveTo>
                  <a:pt x="36157" y="121"/>
                </a:moveTo>
                <a:cubicBezTo>
                  <a:pt x="42157" y="4321"/>
                  <a:pt x="107557" y="114721"/>
                  <a:pt x="118957" y="147721"/>
                </a:cubicBezTo>
                <a:cubicBezTo>
                  <a:pt x="130357" y="180721"/>
                  <a:pt x="105757" y="195721"/>
                  <a:pt x="104557" y="198121"/>
                </a:cubicBezTo>
                <a:cubicBezTo>
                  <a:pt x="103357" y="200521"/>
                  <a:pt x="111157" y="174121"/>
                  <a:pt x="111757" y="162121"/>
                </a:cubicBezTo>
                <a:cubicBezTo>
                  <a:pt x="112357" y="150121"/>
                  <a:pt x="126757" y="128521"/>
                  <a:pt x="108157" y="126121"/>
                </a:cubicBezTo>
                <a:cubicBezTo>
                  <a:pt x="89557" y="123721"/>
                  <a:pt x="4357" y="148321"/>
                  <a:pt x="157" y="147721"/>
                </a:cubicBezTo>
                <a:cubicBezTo>
                  <a:pt x="-4043" y="147121"/>
                  <a:pt x="76957" y="143521"/>
                  <a:pt x="82957" y="122521"/>
                </a:cubicBezTo>
                <a:cubicBezTo>
                  <a:pt x="88957" y="101521"/>
                  <a:pt x="30157" y="-4079"/>
                  <a:pt x="36157" y="1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6" name="フリーフォーム 615">
            <a:extLst>
              <a:ext uri="{FF2B5EF4-FFF2-40B4-BE49-F238E27FC236}">
                <a16:creationId xmlns:a16="http://schemas.microsoft.com/office/drawing/2014/main" id="{E7B1C2FB-C227-2D84-6090-0141DA8C86DD}"/>
              </a:ext>
            </a:extLst>
          </p:cNvPr>
          <p:cNvSpPr/>
          <p:nvPr/>
        </p:nvSpPr>
        <p:spPr>
          <a:xfrm>
            <a:off x="4561197" y="1684748"/>
            <a:ext cx="246786" cy="435669"/>
          </a:xfrm>
          <a:custGeom>
            <a:avLst/>
            <a:gdLst>
              <a:gd name="connsiteX0" fmla="*/ 3 w 246786"/>
              <a:gd name="connsiteY0" fmla="*/ 52 h 435669"/>
              <a:gd name="connsiteX1" fmla="*/ 126003 w 246786"/>
              <a:gd name="connsiteY1" fmla="*/ 108052 h 435669"/>
              <a:gd name="connsiteX2" fmla="*/ 133203 w 246786"/>
              <a:gd name="connsiteY2" fmla="*/ 180052 h 435669"/>
              <a:gd name="connsiteX3" fmla="*/ 187203 w 246786"/>
              <a:gd name="connsiteY3" fmla="*/ 212452 h 435669"/>
              <a:gd name="connsiteX4" fmla="*/ 183603 w 246786"/>
              <a:gd name="connsiteY4" fmla="*/ 266452 h 435669"/>
              <a:gd name="connsiteX5" fmla="*/ 244803 w 246786"/>
              <a:gd name="connsiteY5" fmla="*/ 331252 h 435669"/>
              <a:gd name="connsiteX6" fmla="*/ 230403 w 246786"/>
              <a:gd name="connsiteY6" fmla="*/ 435652 h 435669"/>
              <a:gd name="connsiteX7" fmla="*/ 216003 w 246786"/>
              <a:gd name="connsiteY7" fmla="*/ 338452 h 435669"/>
              <a:gd name="connsiteX8" fmla="*/ 115203 w 246786"/>
              <a:gd name="connsiteY8" fmla="*/ 201652 h 435669"/>
              <a:gd name="connsiteX9" fmla="*/ 223203 w 246786"/>
              <a:gd name="connsiteY9" fmla="*/ 248452 h 435669"/>
              <a:gd name="connsiteX10" fmla="*/ 122403 w 246786"/>
              <a:gd name="connsiteY10" fmla="*/ 122452 h 435669"/>
              <a:gd name="connsiteX11" fmla="*/ 3 w 246786"/>
              <a:gd name="connsiteY11" fmla="*/ 52 h 43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786" h="435669">
                <a:moveTo>
                  <a:pt x="3" y="52"/>
                </a:moveTo>
                <a:cubicBezTo>
                  <a:pt x="603" y="-2348"/>
                  <a:pt x="103803" y="78052"/>
                  <a:pt x="126003" y="108052"/>
                </a:cubicBezTo>
                <a:cubicBezTo>
                  <a:pt x="148203" y="138052"/>
                  <a:pt x="123003" y="162652"/>
                  <a:pt x="133203" y="180052"/>
                </a:cubicBezTo>
                <a:cubicBezTo>
                  <a:pt x="143403" y="197452"/>
                  <a:pt x="178803" y="198052"/>
                  <a:pt x="187203" y="212452"/>
                </a:cubicBezTo>
                <a:cubicBezTo>
                  <a:pt x="195603" y="226852"/>
                  <a:pt x="174003" y="246652"/>
                  <a:pt x="183603" y="266452"/>
                </a:cubicBezTo>
                <a:cubicBezTo>
                  <a:pt x="193203" y="286252"/>
                  <a:pt x="237003" y="303052"/>
                  <a:pt x="244803" y="331252"/>
                </a:cubicBezTo>
                <a:cubicBezTo>
                  <a:pt x="252603" y="359452"/>
                  <a:pt x="235203" y="434452"/>
                  <a:pt x="230403" y="435652"/>
                </a:cubicBezTo>
                <a:cubicBezTo>
                  <a:pt x="225603" y="436852"/>
                  <a:pt x="235203" y="377452"/>
                  <a:pt x="216003" y="338452"/>
                </a:cubicBezTo>
                <a:cubicBezTo>
                  <a:pt x="196803" y="299452"/>
                  <a:pt x="114003" y="216652"/>
                  <a:pt x="115203" y="201652"/>
                </a:cubicBezTo>
                <a:cubicBezTo>
                  <a:pt x="116403" y="186652"/>
                  <a:pt x="222003" y="261652"/>
                  <a:pt x="223203" y="248452"/>
                </a:cubicBezTo>
                <a:cubicBezTo>
                  <a:pt x="224403" y="235252"/>
                  <a:pt x="157803" y="164452"/>
                  <a:pt x="122403" y="122452"/>
                </a:cubicBezTo>
                <a:cubicBezTo>
                  <a:pt x="87003" y="80452"/>
                  <a:pt x="-597" y="2452"/>
                  <a:pt x="3" y="5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7" name="フリーフォーム 616">
            <a:extLst>
              <a:ext uri="{FF2B5EF4-FFF2-40B4-BE49-F238E27FC236}">
                <a16:creationId xmlns:a16="http://schemas.microsoft.com/office/drawing/2014/main" id="{7D55F68C-9419-B510-D259-0F175D9A9B5E}"/>
              </a:ext>
            </a:extLst>
          </p:cNvPr>
          <p:cNvSpPr/>
          <p:nvPr/>
        </p:nvSpPr>
        <p:spPr>
          <a:xfrm>
            <a:off x="4971548" y="1990500"/>
            <a:ext cx="235212" cy="457564"/>
          </a:xfrm>
          <a:custGeom>
            <a:avLst/>
            <a:gdLst>
              <a:gd name="connsiteX0" fmla="*/ 52 w 235212"/>
              <a:gd name="connsiteY0" fmla="*/ 300 h 457564"/>
              <a:gd name="connsiteX1" fmla="*/ 144052 w 235212"/>
              <a:gd name="connsiteY1" fmla="*/ 198300 h 457564"/>
              <a:gd name="connsiteX2" fmla="*/ 234052 w 235212"/>
              <a:gd name="connsiteY2" fmla="*/ 453900 h 457564"/>
              <a:gd name="connsiteX3" fmla="*/ 187252 w 235212"/>
              <a:gd name="connsiteY3" fmla="*/ 331500 h 457564"/>
              <a:gd name="connsiteX4" fmla="*/ 75652 w 235212"/>
              <a:gd name="connsiteY4" fmla="*/ 86700 h 457564"/>
              <a:gd name="connsiteX5" fmla="*/ 86452 w 235212"/>
              <a:gd name="connsiteY5" fmla="*/ 320700 h 457564"/>
              <a:gd name="connsiteX6" fmla="*/ 21652 w 235212"/>
              <a:gd name="connsiteY6" fmla="*/ 75900 h 457564"/>
              <a:gd name="connsiteX7" fmla="*/ 126052 w 235212"/>
              <a:gd name="connsiteY7" fmla="*/ 151500 h 457564"/>
              <a:gd name="connsiteX8" fmla="*/ 52 w 235212"/>
              <a:gd name="connsiteY8" fmla="*/ 300 h 45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212" h="457564">
                <a:moveTo>
                  <a:pt x="52" y="300"/>
                </a:moveTo>
                <a:cubicBezTo>
                  <a:pt x="3052" y="8100"/>
                  <a:pt x="105052" y="122700"/>
                  <a:pt x="144052" y="198300"/>
                </a:cubicBezTo>
                <a:cubicBezTo>
                  <a:pt x="183052" y="273900"/>
                  <a:pt x="226852" y="431700"/>
                  <a:pt x="234052" y="453900"/>
                </a:cubicBezTo>
                <a:cubicBezTo>
                  <a:pt x="241252" y="476100"/>
                  <a:pt x="213652" y="392700"/>
                  <a:pt x="187252" y="331500"/>
                </a:cubicBezTo>
                <a:cubicBezTo>
                  <a:pt x="160852" y="270300"/>
                  <a:pt x="92452" y="88500"/>
                  <a:pt x="75652" y="86700"/>
                </a:cubicBezTo>
                <a:cubicBezTo>
                  <a:pt x="58852" y="84900"/>
                  <a:pt x="95452" y="322500"/>
                  <a:pt x="86452" y="320700"/>
                </a:cubicBezTo>
                <a:cubicBezTo>
                  <a:pt x="77452" y="318900"/>
                  <a:pt x="15052" y="104100"/>
                  <a:pt x="21652" y="75900"/>
                </a:cubicBezTo>
                <a:cubicBezTo>
                  <a:pt x="28252" y="47700"/>
                  <a:pt x="129052" y="164100"/>
                  <a:pt x="126052" y="151500"/>
                </a:cubicBezTo>
                <a:cubicBezTo>
                  <a:pt x="123052" y="138900"/>
                  <a:pt x="-2948" y="-7500"/>
                  <a:pt x="52" y="3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フリーフォーム 617">
            <a:extLst>
              <a:ext uri="{FF2B5EF4-FFF2-40B4-BE49-F238E27FC236}">
                <a16:creationId xmlns:a16="http://schemas.microsoft.com/office/drawing/2014/main" id="{5EF01771-79CF-5082-1BFC-9E197057F7DE}"/>
              </a:ext>
            </a:extLst>
          </p:cNvPr>
          <p:cNvSpPr/>
          <p:nvPr/>
        </p:nvSpPr>
        <p:spPr>
          <a:xfrm>
            <a:off x="5014050" y="2368785"/>
            <a:ext cx="90754" cy="691295"/>
          </a:xfrm>
          <a:custGeom>
            <a:avLst/>
            <a:gdLst>
              <a:gd name="connsiteX0" fmla="*/ 25950 w 90754"/>
              <a:gd name="connsiteY0" fmla="*/ 15 h 691295"/>
              <a:gd name="connsiteX1" fmla="*/ 750 w 90754"/>
              <a:gd name="connsiteY1" fmla="*/ 223215 h 691295"/>
              <a:gd name="connsiteX2" fmla="*/ 36750 w 90754"/>
              <a:gd name="connsiteY2" fmla="*/ 446415 h 691295"/>
              <a:gd name="connsiteX3" fmla="*/ 25950 w 90754"/>
              <a:gd name="connsiteY3" fmla="*/ 381615 h 691295"/>
              <a:gd name="connsiteX4" fmla="*/ 15150 w 90754"/>
              <a:gd name="connsiteY4" fmla="*/ 518415 h 691295"/>
              <a:gd name="connsiteX5" fmla="*/ 90750 w 90754"/>
              <a:gd name="connsiteY5" fmla="*/ 691215 h 691295"/>
              <a:gd name="connsiteX6" fmla="*/ 18750 w 90754"/>
              <a:gd name="connsiteY6" fmla="*/ 536415 h 691295"/>
              <a:gd name="connsiteX7" fmla="*/ 750 w 90754"/>
              <a:gd name="connsiteY7" fmla="*/ 234015 h 691295"/>
              <a:gd name="connsiteX8" fmla="*/ 25950 w 90754"/>
              <a:gd name="connsiteY8" fmla="*/ 15 h 69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754" h="691295">
                <a:moveTo>
                  <a:pt x="25950" y="15"/>
                </a:moveTo>
                <a:cubicBezTo>
                  <a:pt x="25950" y="-1785"/>
                  <a:pt x="-1050" y="148815"/>
                  <a:pt x="750" y="223215"/>
                </a:cubicBezTo>
                <a:cubicBezTo>
                  <a:pt x="2550" y="297615"/>
                  <a:pt x="32550" y="420015"/>
                  <a:pt x="36750" y="446415"/>
                </a:cubicBezTo>
                <a:cubicBezTo>
                  <a:pt x="40950" y="472815"/>
                  <a:pt x="29550" y="369615"/>
                  <a:pt x="25950" y="381615"/>
                </a:cubicBezTo>
                <a:cubicBezTo>
                  <a:pt x="22350" y="393615"/>
                  <a:pt x="4350" y="466815"/>
                  <a:pt x="15150" y="518415"/>
                </a:cubicBezTo>
                <a:cubicBezTo>
                  <a:pt x="25950" y="570015"/>
                  <a:pt x="90150" y="688215"/>
                  <a:pt x="90750" y="691215"/>
                </a:cubicBezTo>
                <a:cubicBezTo>
                  <a:pt x="91350" y="694215"/>
                  <a:pt x="33750" y="612615"/>
                  <a:pt x="18750" y="536415"/>
                </a:cubicBezTo>
                <a:cubicBezTo>
                  <a:pt x="3750" y="460215"/>
                  <a:pt x="-2250" y="321015"/>
                  <a:pt x="750" y="234015"/>
                </a:cubicBezTo>
                <a:cubicBezTo>
                  <a:pt x="3750" y="147015"/>
                  <a:pt x="25950" y="1815"/>
                  <a:pt x="25950" y="1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9" name="フリーフォーム 618">
            <a:extLst>
              <a:ext uri="{FF2B5EF4-FFF2-40B4-BE49-F238E27FC236}">
                <a16:creationId xmlns:a16="http://schemas.microsoft.com/office/drawing/2014/main" id="{B0F96C53-B874-88D7-6213-7B27D1BCD7FE}"/>
              </a:ext>
            </a:extLst>
          </p:cNvPr>
          <p:cNvSpPr/>
          <p:nvPr/>
        </p:nvSpPr>
        <p:spPr>
          <a:xfrm>
            <a:off x="5082243" y="3067809"/>
            <a:ext cx="130562" cy="377532"/>
          </a:xfrm>
          <a:custGeom>
            <a:avLst/>
            <a:gdLst>
              <a:gd name="connsiteX0" fmla="*/ 957 w 130562"/>
              <a:gd name="connsiteY0" fmla="*/ 6591 h 377532"/>
              <a:gd name="connsiteX1" fmla="*/ 83757 w 130562"/>
              <a:gd name="connsiteY1" fmla="*/ 251391 h 377532"/>
              <a:gd name="connsiteX2" fmla="*/ 72957 w 130562"/>
              <a:gd name="connsiteY2" fmla="*/ 305391 h 377532"/>
              <a:gd name="connsiteX3" fmla="*/ 4557 w 130562"/>
              <a:gd name="connsiteY3" fmla="*/ 377391 h 377532"/>
              <a:gd name="connsiteX4" fmla="*/ 62157 w 130562"/>
              <a:gd name="connsiteY4" fmla="*/ 323391 h 377532"/>
              <a:gd name="connsiteX5" fmla="*/ 130557 w 130562"/>
              <a:gd name="connsiteY5" fmla="*/ 308991 h 377532"/>
              <a:gd name="connsiteX6" fmla="*/ 65757 w 130562"/>
              <a:gd name="connsiteY6" fmla="*/ 272991 h 377532"/>
              <a:gd name="connsiteX7" fmla="*/ 40557 w 130562"/>
              <a:gd name="connsiteY7" fmla="*/ 85791 h 377532"/>
              <a:gd name="connsiteX8" fmla="*/ 957 w 130562"/>
              <a:gd name="connsiteY8" fmla="*/ 6591 h 3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562" h="377532">
                <a:moveTo>
                  <a:pt x="957" y="6591"/>
                </a:moveTo>
                <a:cubicBezTo>
                  <a:pt x="8157" y="34191"/>
                  <a:pt x="71757" y="201591"/>
                  <a:pt x="83757" y="251391"/>
                </a:cubicBezTo>
                <a:cubicBezTo>
                  <a:pt x="95757" y="301191"/>
                  <a:pt x="86157" y="284391"/>
                  <a:pt x="72957" y="305391"/>
                </a:cubicBezTo>
                <a:cubicBezTo>
                  <a:pt x="59757" y="326391"/>
                  <a:pt x="6357" y="374391"/>
                  <a:pt x="4557" y="377391"/>
                </a:cubicBezTo>
                <a:cubicBezTo>
                  <a:pt x="2757" y="380391"/>
                  <a:pt x="41157" y="334791"/>
                  <a:pt x="62157" y="323391"/>
                </a:cubicBezTo>
                <a:cubicBezTo>
                  <a:pt x="83157" y="311991"/>
                  <a:pt x="129957" y="317391"/>
                  <a:pt x="130557" y="308991"/>
                </a:cubicBezTo>
                <a:cubicBezTo>
                  <a:pt x="131157" y="300591"/>
                  <a:pt x="80757" y="310191"/>
                  <a:pt x="65757" y="272991"/>
                </a:cubicBezTo>
                <a:cubicBezTo>
                  <a:pt x="50757" y="235791"/>
                  <a:pt x="51957" y="127191"/>
                  <a:pt x="40557" y="85791"/>
                </a:cubicBezTo>
                <a:cubicBezTo>
                  <a:pt x="29157" y="44391"/>
                  <a:pt x="-6243" y="-21009"/>
                  <a:pt x="957" y="659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フリーフォーム 619">
            <a:extLst>
              <a:ext uri="{FF2B5EF4-FFF2-40B4-BE49-F238E27FC236}">
                <a16:creationId xmlns:a16="http://schemas.microsoft.com/office/drawing/2014/main" id="{9188A778-F8C7-88E7-E005-8AF9BBC1C64D}"/>
              </a:ext>
            </a:extLst>
          </p:cNvPr>
          <p:cNvSpPr/>
          <p:nvPr/>
        </p:nvSpPr>
        <p:spPr>
          <a:xfrm>
            <a:off x="5247936" y="994493"/>
            <a:ext cx="406160" cy="432021"/>
          </a:xfrm>
          <a:custGeom>
            <a:avLst/>
            <a:gdLst>
              <a:gd name="connsiteX0" fmla="*/ 299424 w 406160"/>
              <a:gd name="connsiteY0" fmla="*/ 5251 h 432021"/>
              <a:gd name="connsiteX1" fmla="*/ 372576 w 406160"/>
              <a:gd name="connsiteY1" fmla="*/ 267379 h 432021"/>
              <a:gd name="connsiteX2" fmla="*/ 396960 w 406160"/>
              <a:gd name="connsiteY2" fmla="*/ 425875 h 432021"/>
              <a:gd name="connsiteX3" fmla="*/ 220176 w 406160"/>
              <a:gd name="connsiteY3" fmla="*/ 401491 h 432021"/>
              <a:gd name="connsiteX4" fmla="*/ 720 w 406160"/>
              <a:gd name="connsiteY4" fmla="*/ 419779 h 432021"/>
              <a:gd name="connsiteX5" fmla="*/ 147024 w 406160"/>
              <a:gd name="connsiteY5" fmla="*/ 389299 h 432021"/>
              <a:gd name="connsiteX6" fmla="*/ 73872 w 406160"/>
              <a:gd name="connsiteY6" fmla="*/ 66211 h 432021"/>
              <a:gd name="connsiteX7" fmla="*/ 104352 w 406160"/>
              <a:gd name="connsiteY7" fmla="*/ 90595 h 432021"/>
              <a:gd name="connsiteX8" fmla="*/ 299424 w 406160"/>
              <a:gd name="connsiteY8" fmla="*/ 5251 h 432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160" h="432021">
                <a:moveTo>
                  <a:pt x="299424" y="5251"/>
                </a:moveTo>
                <a:cubicBezTo>
                  <a:pt x="344128" y="34715"/>
                  <a:pt x="356320" y="197275"/>
                  <a:pt x="372576" y="267379"/>
                </a:cubicBezTo>
                <a:cubicBezTo>
                  <a:pt x="388832" y="337483"/>
                  <a:pt x="422360" y="403523"/>
                  <a:pt x="396960" y="425875"/>
                </a:cubicBezTo>
                <a:cubicBezTo>
                  <a:pt x="371560" y="448227"/>
                  <a:pt x="286216" y="402507"/>
                  <a:pt x="220176" y="401491"/>
                </a:cubicBezTo>
                <a:cubicBezTo>
                  <a:pt x="154136" y="400475"/>
                  <a:pt x="12912" y="421811"/>
                  <a:pt x="720" y="419779"/>
                </a:cubicBezTo>
                <a:cubicBezTo>
                  <a:pt x="-11472" y="417747"/>
                  <a:pt x="134832" y="448227"/>
                  <a:pt x="147024" y="389299"/>
                </a:cubicBezTo>
                <a:cubicBezTo>
                  <a:pt x="159216" y="330371"/>
                  <a:pt x="73872" y="66211"/>
                  <a:pt x="73872" y="66211"/>
                </a:cubicBezTo>
                <a:cubicBezTo>
                  <a:pt x="66760" y="16427"/>
                  <a:pt x="71840" y="101771"/>
                  <a:pt x="104352" y="90595"/>
                </a:cubicBezTo>
                <a:cubicBezTo>
                  <a:pt x="136864" y="79419"/>
                  <a:pt x="254720" y="-24213"/>
                  <a:pt x="299424" y="525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1" name="フリーフォーム 620">
            <a:extLst>
              <a:ext uri="{FF2B5EF4-FFF2-40B4-BE49-F238E27FC236}">
                <a16:creationId xmlns:a16="http://schemas.microsoft.com/office/drawing/2014/main" id="{68E69EA0-C338-A461-FD15-AA130F0B39BA}"/>
              </a:ext>
            </a:extLst>
          </p:cNvPr>
          <p:cNvSpPr/>
          <p:nvPr/>
        </p:nvSpPr>
        <p:spPr>
          <a:xfrm>
            <a:off x="5997834" y="1144659"/>
            <a:ext cx="1256631" cy="501272"/>
          </a:xfrm>
          <a:custGeom>
            <a:avLst/>
            <a:gdLst>
              <a:gd name="connsiteX0" fmla="*/ 73782 w 1256631"/>
              <a:gd name="connsiteY0" fmla="*/ 1389 h 501272"/>
              <a:gd name="connsiteX1" fmla="*/ 1104006 w 1256631"/>
              <a:gd name="connsiteY1" fmla="*/ 147693 h 501272"/>
              <a:gd name="connsiteX2" fmla="*/ 1006470 w 1256631"/>
              <a:gd name="connsiteY2" fmla="*/ 190365 h 501272"/>
              <a:gd name="connsiteX3" fmla="*/ 1219830 w 1256631"/>
              <a:gd name="connsiteY3" fmla="*/ 379341 h 501272"/>
              <a:gd name="connsiteX4" fmla="*/ 1219830 w 1256631"/>
              <a:gd name="connsiteY4" fmla="*/ 476877 h 501272"/>
              <a:gd name="connsiteX5" fmla="*/ 854070 w 1256631"/>
              <a:gd name="connsiteY5" fmla="*/ 489069 h 501272"/>
              <a:gd name="connsiteX6" fmla="*/ 37206 w 1256631"/>
              <a:gd name="connsiteY6" fmla="*/ 324477 h 501272"/>
              <a:gd name="connsiteX7" fmla="*/ 140838 w 1256631"/>
              <a:gd name="connsiteY7" fmla="*/ 336669 h 501272"/>
              <a:gd name="connsiteX8" fmla="*/ 159126 w 1256631"/>
              <a:gd name="connsiteY8" fmla="*/ 245229 h 501272"/>
              <a:gd name="connsiteX9" fmla="*/ 73782 w 1256631"/>
              <a:gd name="connsiteY9" fmla="*/ 1389 h 50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6631" h="501272">
                <a:moveTo>
                  <a:pt x="73782" y="1389"/>
                </a:moveTo>
                <a:cubicBezTo>
                  <a:pt x="231262" y="-14867"/>
                  <a:pt x="948558" y="116197"/>
                  <a:pt x="1104006" y="147693"/>
                </a:cubicBezTo>
                <a:cubicBezTo>
                  <a:pt x="1259454" y="179189"/>
                  <a:pt x="987166" y="151757"/>
                  <a:pt x="1006470" y="190365"/>
                </a:cubicBezTo>
                <a:cubicBezTo>
                  <a:pt x="1025774" y="228973"/>
                  <a:pt x="1184270" y="331589"/>
                  <a:pt x="1219830" y="379341"/>
                </a:cubicBezTo>
                <a:cubicBezTo>
                  <a:pt x="1255390" y="427093"/>
                  <a:pt x="1280790" y="458589"/>
                  <a:pt x="1219830" y="476877"/>
                </a:cubicBezTo>
                <a:cubicBezTo>
                  <a:pt x="1158870" y="495165"/>
                  <a:pt x="1051174" y="514469"/>
                  <a:pt x="854070" y="489069"/>
                </a:cubicBezTo>
                <a:cubicBezTo>
                  <a:pt x="656966" y="463669"/>
                  <a:pt x="156078" y="349877"/>
                  <a:pt x="37206" y="324477"/>
                </a:cubicBezTo>
                <a:cubicBezTo>
                  <a:pt x="-81666" y="299077"/>
                  <a:pt x="120518" y="349877"/>
                  <a:pt x="140838" y="336669"/>
                </a:cubicBezTo>
                <a:cubicBezTo>
                  <a:pt x="161158" y="323461"/>
                  <a:pt x="166238" y="296029"/>
                  <a:pt x="159126" y="245229"/>
                </a:cubicBezTo>
                <a:cubicBezTo>
                  <a:pt x="152014" y="194429"/>
                  <a:pt x="-83698" y="17645"/>
                  <a:pt x="73782" y="13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フリーフォーム 621">
            <a:extLst>
              <a:ext uri="{FF2B5EF4-FFF2-40B4-BE49-F238E27FC236}">
                <a16:creationId xmlns:a16="http://schemas.microsoft.com/office/drawing/2014/main" id="{F5428200-013E-C6B8-3A12-FAB494DA51E6}"/>
              </a:ext>
            </a:extLst>
          </p:cNvPr>
          <p:cNvSpPr/>
          <p:nvPr/>
        </p:nvSpPr>
        <p:spPr>
          <a:xfrm>
            <a:off x="12293817" y="3778580"/>
            <a:ext cx="361640" cy="543807"/>
          </a:xfrm>
          <a:custGeom>
            <a:avLst/>
            <a:gdLst>
              <a:gd name="connsiteX0" fmla="*/ 361479 w 361640"/>
              <a:gd name="connsiteY0" fmla="*/ 940 h 543807"/>
              <a:gd name="connsiteX1" fmla="*/ 142023 w 361640"/>
              <a:gd name="connsiteY1" fmla="*/ 275260 h 543807"/>
              <a:gd name="connsiteX2" fmla="*/ 20103 w 361640"/>
              <a:gd name="connsiteY2" fmla="*/ 543484 h 543807"/>
              <a:gd name="connsiteX3" fmla="*/ 1815 w 361640"/>
              <a:gd name="connsiteY3" fmla="*/ 220396 h 543807"/>
              <a:gd name="connsiteX4" fmla="*/ 38391 w 361640"/>
              <a:gd name="connsiteY4" fmla="*/ 263068 h 543807"/>
              <a:gd name="connsiteX5" fmla="*/ 111543 w 361640"/>
              <a:gd name="connsiteY5" fmla="*/ 135052 h 543807"/>
              <a:gd name="connsiteX6" fmla="*/ 105447 w 361640"/>
              <a:gd name="connsiteY6" fmla="*/ 183820 h 543807"/>
              <a:gd name="connsiteX7" fmla="*/ 361479 w 361640"/>
              <a:gd name="connsiteY7" fmla="*/ 940 h 54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640" h="543807">
                <a:moveTo>
                  <a:pt x="361479" y="940"/>
                </a:moveTo>
                <a:cubicBezTo>
                  <a:pt x="367575" y="16180"/>
                  <a:pt x="198919" y="184836"/>
                  <a:pt x="142023" y="275260"/>
                </a:cubicBezTo>
                <a:cubicBezTo>
                  <a:pt x="85127" y="365684"/>
                  <a:pt x="43471" y="552628"/>
                  <a:pt x="20103" y="543484"/>
                </a:cubicBezTo>
                <a:cubicBezTo>
                  <a:pt x="-3265" y="534340"/>
                  <a:pt x="-1233" y="267132"/>
                  <a:pt x="1815" y="220396"/>
                </a:cubicBezTo>
                <a:cubicBezTo>
                  <a:pt x="4863" y="173660"/>
                  <a:pt x="20103" y="277292"/>
                  <a:pt x="38391" y="263068"/>
                </a:cubicBezTo>
                <a:cubicBezTo>
                  <a:pt x="56679" y="248844"/>
                  <a:pt x="100367" y="148260"/>
                  <a:pt x="111543" y="135052"/>
                </a:cubicBezTo>
                <a:cubicBezTo>
                  <a:pt x="122719" y="121844"/>
                  <a:pt x="63791" y="207188"/>
                  <a:pt x="105447" y="183820"/>
                </a:cubicBezTo>
                <a:cubicBezTo>
                  <a:pt x="147103" y="160452"/>
                  <a:pt x="355383" y="-14300"/>
                  <a:pt x="361479" y="94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3" name="フリーフォーム 622">
            <a:extLst>
              <a:ext uri="{FF2B5EF4-FFF2-40B4-BE49-F238E27FC236}">
                <a16:creationId xmlns:a16="http://schemas.microsoft.com/office/drawing/2014/main" id="{8A0F87AD-AC7A-2C74-9BB4-E10EDE023978}"/>
              </a:ext>
            </a:extLst>
          </p:cNvPr>
          <p:cNvSpPr/>
          <p:nvPr/>
        </p:nvSpPr>
        <p:spPr>
          <a:xfrm>
            <a:off x="12340513" y="3931038"/>
            <a:ext cx="281005" cy="382944"/>
          </a:xfrm>
          <a:custGeom>
            <a:avLst/>
            <a:gdLst>
              <a:gd name="connsiteX0" fmla="*/ 280112 w 281005"/>
              <a:gd name="connsiteY0" fmla="*/ 18662 h 382944"/>
              <a:gd name="connsiteX1" fmla="*/ 194387 w 281005"/>
              <a:gd name="connsiteY1" fmla="*/ 164712 h 382944"/>
              <a:gd name="connsiteX2" fmla="*/ 61037 w 281005"/>
              <a:gd name="connsiteY2" fmla="*/ 377437 h 382944"/>
              <a:gd name="connsiteX3" fmla="*/ 32462 w 281005"/>
              <a:gd name="connsiteY3" fmla="*/ 313937 h 382944"/>
              <a:gd name="connsiteX4" fmla="*/ 3887 w 281005"/>
              <a:gd name="connsiteY4" fmla="*/ 244087 h 382944"/>
              <a:gd name="connsiteX5" fmla="*/ 124537 w 281005"/>
              <a:gd name="connsiteY5" fmla="*/ 25012 h 382944"/>
              <a:gd name="connsiteX6" fmla="*/ 64212 w 281005"/>
              <a:gd name="connsiteY6" fmla="*/ 136137 h 382944"/>
              <a:gd name="connsiteX7" fmla="*/ 229312 w 281005"/>
              <a:gd name="connsiteY7" fmla="*/ 15487 h 382944"/>
              <a:gd name="connsiteX8" fmla="*/ 280112 w 281005"/>
              <a:gd name="connsiteY8" fmla="*/ 18662 h 38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005" h="382944">
                <a:moveTo>
                  <a:pt x="280112" y="18662"/>
                </a:moveTo>
                <a:cubicBezTo>
                  <a:pt x="274291" y="43533"/>
                  <a:pt x="230899" y="104916"/>
                  <a:pt x="194387" y="164712"/>
                </a:cubicBezTo>
                <a:cubicBezTo>
                  <a:pt x="157874" y="224508"/>
                  <a:pt x="88024" y="352566"/>
                  <a:pt x="61037" y="377437"/>
                </a:cubicBezTo>
                <a:cubicBezTo>
                  <a:pt x="34050" y="402308"/>
                  <a:pt x="41987" y="336162"/>
                  <a:pt x="32462" y="313937"/>
                </a:cubicBezTo>
                <a:cubicBezTo>
                  <a:pt x="22937" y="291712"/>
                  <a:pt x="-11459" y="292241"/>
                  <a:pt x="3887" y="244087"/>
                </a:cubicBezTo>
                <a:cubicBezTo>
                  <a:pt x="19233" y="195933"/>
                  <a:pt x="114483" y="43004"/>
                  <a:pt x="124537" y="25012"/>
                </a:cubicBezTo>
                <a:cubicBezTo>
                  <a:pt x="134591" y="7020"/>
                  <a:pt x="46750" y="137724"/>
                  <a:pt x="64212" y="136137"/>
                </a:cubicBezTo>
                <a:cubicBezTo>
                  <a:pt x="81674" y="134550"/>
                  <a:pt x="195974" y="36125"/>
                  <a:pt x="229312" y="15487"/>
                </a:cubicBezTo>
                <a:cubicBezTo>
                  <a:pt x="262649" y="-5151"/>
                  <a:pt x="285933" y="-6209"/>
                  <a:pt x="280112" y="1866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4" name="フリーフォーム 623">
            <a:extLst>
              <a:ext uri="{FF2B5EF4-FFF2-40B4-BE49-F238E27FC236}">
                <a16:creationId xmlns:a16="http://schemas.microsoft.com/office/drawing/2014/main" id="{8E64868C-646C-E3BD-65D8-44E9156EC6F7}"/>
              </a:ext>
            </a:extLst>
          </p:cNvPr>
          <p:cNvSpPr/>
          <p:nvPr/>
        </p:nvSpPr>
        <p:spPr>
          <a:xfrm>
            <a:off x="12379281" y="4006740"/>
            <a:ext cx="321413" cy="390658"/>
          </a:xfrm>
          <a:custGeom>
            <a:avLst/>
            <a:gdLst>
              <a:gd name="connsiteX0" fmla="*/ 320719 w 321413"/>
              <a:gd name="connsiteY0" fmla="*/ 110 h 390658"/>
              <a:gd name="connsiteX1" fmla="*/ 146094 w 321413"/>
              <a:gd name="connsiteY1" fmla="*/ 203310 h 390658"/>
              <a:gd name="connsiteX2" fmla="*/ 44 w 321413"/>
              <a:gd name="connsiteY2" fmla="*/ 346185 h 390658"/>
              <a:gd name="connsiteX3" fmla="*/ 130219 w 321413"/>
              <a:gd name="connsiteY3" fmla="*/ 244585 h 390658"/>
              <a:gd name="connsiteX4" fmla="*/ 92119 w 321413"/>
              <a:gd name="connsiteY4" fmla="*/ 390635 h 390658"/>
              <a:gd name="connsiteX5" fmla="*/ 203244 w 321413"/>
              <a:gd name="connsiteY5" fmla="*/ 231885 h 390658"/>
              <a:gd name="connsiteX6" fmla="*/ 320719 w 321413"/>
              <a:gd name="connsiteY6" fmla="*/ 110 h 39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413" h="390658">
                <a:moveTo>
                  <a:pt x="320719" y="110"/>
                </a:moveTo>
                <a:cubicBezTo>
                  <a:pt x="311194" y="-4653"/>
                  <a:pt x="199540" y="145631"/>
                  <a:pt x="146094" y="203310"/>
                </a:cubicBezTo>
                <a:cubicBezTo>
                  <a:pt x="92648" y="260989"/>
                  <a:pt x="2690" y="339306"/>
                  <a:pt x="44" y="346185"/>
                </a:cubicBezTo>
                <a:cubicBezTo>
                  <a:pt x="-2602" y="353064"/>
                  <a:pt x="114873" y="237177"/>
                  <a:pt x="130219" y="244585"/>
                </a:cubicBezTo>
                <a:cubicBezTo>
                  <a:pt x="145565" y="251993"/>
                  <a:pt x="79948" y="392752"/>
                  <a:pt x="92119" y="390635"/>
                </a:cubicBezTo>
                <a:cubicBezTo>
                  <a:pt x="104290" y="388518"/>
                  <a:pt x="167261" y="291681"/>
                  <a:pt x="203244" y="231885"/>
                </a:cubicBezTo>
                <a:cubicBezTo>
                  <a:pt x="239227" y="172089"/>
                  <a:pt x="330244" y="4873"/>
                  <a:pt x="320719" y="110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5" name="フリーフォーム 624">
            <a:extLst>
              <a:ext uri="{FF2B5EF4-FFF2-40B4-BE49-F238E27FC236}">
                <a16:creationId xmlns:a16="http://schemas.microsoft.com/office/drawing/2014/main" id="{53D923C2-F2B9-4B55-39B9-B1AB6EBF67F2}"/>
              </a:ext>
            </a:extLst>
          </p:cNvPr>
          <p:cNvSpPr/>
          <p:nvPr/>
        </p:nvSpPr>
        <p:spPr>
          <a:xfrm>
            <a:off x="12512592" y="4005685"/>
            <a:ext cx="299758" cy="614102"/>
          </a:xfrm>
          <a:custGeom>
            <a:avLst/>
            <a:gdLst>
              <a:gd name="connsiteX0" fmla="*/ 196933 w 299758"/>
              <a:gd name="connsiteY0" fmla="*/ 1165 h 614102"/>
              <a:gd name="connsiteX1" fmla="*/ 273133 w 299758"/>
              <a:gd name="connsiteY1" fmla="*/ 226590 h 614102"/>
              <a:gd name="connsiteX2" fmla="*/ 276308 w 299758"/>
              <a:gd name="connsiteY2" fmla="*/ 169440 h 614102"/>
              <a:gd name="connsiteX3" fmla="*/ 292183 w 299758"/>
              <a:gd name="connsiteY3" fmla="*/ 604415 h 614102"/>
              <a:gd name="connsiteX4" fmla="*/ 139783 w 299758"/>
              <a:gd name="connsiteY4" fmla="*/ 458365 h 614102"/>
              <a:gd name="connsiteX5" fmla="*/ 83 w 299758"/>
              <a:gd name="connsiteY5" fmla="*/ 305965 h 614102"/>
              <a:gd name="connsiteX6" fmla="*/ 120733 w 299758"/>
              <a:gd name="connsiteY6" fmla="*/ 144040 h 614102"/>
              <a:gd name="connsiteX7" fmla="*/ 196933 w 299758"/>
              <a:gd name="connsiteY7" fmla="*/ 1165 h 61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758" h="614102">
                <a:moveTo>
                  <a:pt x="196933" y="1165"/>
                </a:moveTo>
                <a:cubicBezTo>
                  <a:pt x="222333" y="14923"/>
                  <a:pt x="259904" y="198544"/>
                  <a:pt x="273133" y="226590"/>
                </a:cubicBezTo>
                <a:cubicBezTo>
                  <a:pt x="286362" y="254636"/>
                  <a:pt x="273133" y="106469"/>
                  <a:pt x="276308" y="169440"/>
                </a:cubicBezTo>
                <a:cubicBezTo>
                  <a:pt x="279483" y="232411"/>
                  <a:pt x="314937" y="556261"/>
                  <a:pt x="292183" y="604415"/>
                </a:cubicBezTo>
                <a:cubicBezTo>
                  <a:pt x="269429" y="652569"/>
                  <a:pt x="188466" y="508107"/>
                  <a:pt x="139783" y="458365"/>
                </a:cubicBezTo>
                <a:cubicBezTo>
                  <a:pt x="91100" y="408623"/>
                  <a:pt x="3258" y="358352"/>
                  <a:pt x="83" y="305965"/>
                </a:cubicBezTo>
                <a:cubicBezTo>
                  <a:pt x="-3092" y="253578"/>
                  <a:pt x="85279" y="189019"/>
                  <a:pt x="120733" y="144040"/>
                </a:cubicBezTo>
                <a:cubicBezTo>
                  <a:pt x="156187" y="99061"/>
                  <a:pt x="171533" y="-12593"/>
                  <a:pt x="196933" y="116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7" name="フリーフォーム 626">
            <a:extLst>
              <a:ext uri="{FF2B5EF4-FFF2-40B4-BE49-F238E27FC236}">
                <a16:creationId xmlns:a16="http://schemas.microsoft.com/office/drawing/2014/main" id="{3428D162-846F-7A2F-7F12-A91479C3CC24}"/>
              </a:ext>
            </a:extLst>
          </p:cNvPr>
          <p:cNvSpPr/>
          <p:nvPr/>
        </p:nvSpPr>
        <p:spPr>
          <a:xfrm>
            <a:off x="2703307" y="3283525"/>
            <a:ext cx="500171" cy="1200770"/>
          </a:xfrm>
          <a:custGeom>
            <a:avLst/>
            <a:gdLst>
              <a:gd name="connsiteX0" fmla="*/ 22080 w 500171"/>
              <a:gd name="connsiteY0" fmla="*/ 2 h 1200770"/>
              <a:gd name="connsiteX1" fmla="*/ 87394 w 500171"/>
              <a:gd name="connsiteY1" fmla="*/ 374075 h 1200770"/>
              <a:gd name="connsiteX2" fmla="*/ 223961 w 500171"/>
              <a:gd name="connsiteY2" fmla="*/ 605644 h 1200770"/>
              <a:gd name="connsiteX3" fmla="*/ 194272 w 500171"/>
              <a:gd name="connsiteY3" fmla="*/ 522517 h 1200770"/>
              <a:gd name="connsiteX4" fmla="*/ 324901 w 500171"/>
              <a:gd name="connsiteY4" fmla="*/ 831275 h 1200770"/>
              <a:gd name="connsiteX5" fmla="*/ 307088 w 500171"/>
              <a:gd name="connsiteY5" fmla="*/ 700646 h 1200770"/>
              <a:gd name="connsiteX6" fmla="*/ 473342 w 500171"/>
              <a:gd name="connsiteY6" fmla="*/ 1098470 h 1200770"/>
              <a:gd name="connsiteX7" fmla="*/ 497093 w 500171"/>
              <a:gd name="connsiteY7" fmla="*/ 1199410 h 1200770"/>
              <a:gd name="connsiteX8" fmla="*/ 443654 w 500171"/>
              <a:gd name="connsiteY8" fmla="*/ 1050969 h 1200770"/>
              <a:gd name="connsiteX9" fmla="*/ 206148 w 500171"/>
              <a:gd name="connsiteY9" fmla="*/ 653145 h 1200770"/>
              <a:gd name="connsiteX10" fmla="*/ 4267 w 500171"/>
              <a:gd name="connsiteY10" fmla="*/ 249384 h 1200770"/>
              <a:gd name="connsiteX11" fmla="*/ 63644 w 500171"/>
              <a:gd name="connsiteY11" fmla="*/ 380013 h 1200770"/>
              <a:gd name="connsiteX12" fmla="*/ 22080 w 500171"/>
              <a:gd name="connsiteY12" fmla="*/ 2 h 120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0171" h="1200770">
                <a:moveTo>
                  <a:pt x="22080" y="2"/>
                </a:moveTo>
                <a:cubicBezTo>
                  <a:pt x="26038" y="-988"/>
                  <a:pt x="53747" y="273135"/>
                  <a:pt x="87394" y="374075"/>
                </a:cubicBezTo>
                <a:cubicBezTo>
                  <a:pt x="121041" y="475015"/>
                  <a:pt x="206148" y="580904"/>
                  <a:pt x="223961" y="605644"/>
                </a:cubicBezTo>
                <a:cubicBezTo>
                  <a:pt x="241774" y="630384"/>
                  <a:pt x="177449" y="484912"/>
                  <a:pt x="194272" y="522517"/>
                </a:cubicBezTo>
                <a:cubicBezTo>
                  <a:pt x="211095" y="560122"/>
                  <a:pt x="306098" y="801587"/>
                  <a:pt x="324901" y="831275"/>
                </a:cubicBezTo>
                <a:cubicBezTo>
                  <a:pt x="343704" y="860963"/>
                  <a:pt x="282348" y="656114"/>
                  <a:pt x="307088" y="700646"/>
                </a:cubicBezTo>
                <a:cubicBezTo>
                  <a:pt x="331828" y="745178"/>
                  <a:pt x="441675" y="1015343"/>
                  <a:pt x="473342" y="1098470"/>
                </a:cubicBezTo>
                <a:cubicBezTo>
                  <a:pt x="505009" y="1181597"/>
                  <a:pt x="502041" y="1207327"/>
                  <a:pt x="497093" y="1199410"/>
                </a:cubicBezTo>
                <a:cubicBezTo>
                  <a:pt x="492145" y="1191493"/>
                  <a:pt x="492145" y="1142013"/>
                  <a:pt x="443654" y="1050969"/>
                </a:cubicBezTo>
                <a:cubicBezTo>
                  <a:pt x="395163" y="959925"/>
                  <a:pt x="279379" y="786743"/>
                  <a:pt x="206148" y="653145"/>
                </a:cubicBezTo>
                <a:cubicBezTo>
                  <a:pt x="132917" y="519547"/>
                  <a:pt x="28018" y="294906"/>
                  <a:pt x="4267" y="249384"/>
                </a:cubicBezTo>
                <a:cubicBezTo>
                  <a:pt x="-19484" y="203862"/>
                  <a:pt x="63644" y="418608"/>
                  <a:pt x="63644" y="380013"/>
                </a:cubicBezTo>
                <a:cubicBezTo>
                  <a:pt x="63644" y="341418"/>
                  <a:pt x="18122" y="992"/>
                  <a:pt x="22080" y="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8" name="フリーフォーム 627">
            <a:extLst>
              <a:ext uri="{FF2B5EF4-FFF2-40B4-BE49-F238E27FC236}">
                <a16:creationId xmlns:a16="http://schemas.microsoft.com/office/drawing/2014/main" id="{28EE2124-E184-CB09-A04B-1D0D6B34C9BE}"/>
              </a:ext>
            </a:extLst>
          </p:cNvPr>
          <p:cNvSpPr/>
          <p:nvPr/>
        </p:nvSpPr>
        <p:spPr>
          <a:xfrm>
            <a:off x="8395492" y="4973883"/>
            <a:ext cx="264373" cy="980938"/>
          </a:xfrm>
          <a:custGeom>
            <a:avLst/>
            <a:gdLst>
              <a:gd name="connsiteX0" fmla="*/ 206641 w 264373"/>
              <a:gd name="connsiteY0" fmla="*/ 38384 h 980938"/>
              <a:gd name="connsiteX1" fmla="*/ 37308 w 264373"/>
              <a:gd name="connsiteY1" fmla="*/ 467361 h 980938"/>
              <a:gd name="connsiteX2" fmla="*/ 26019 w 264373"/>
              <a:gd name="connsiteY2" fmla="*/ 625406 h 980938"/>
              <a:gd name="connsiteX3" fmla="*/ 48597 w 264373"/>
              <a:gd name="connsiteY3" fmla="*/ 535095 h 980938"/>
              <a:gd name="connsiteX4" fmla="*/ 59886 w 264373"/>
              <a:gd name="connsiteY4" fmla="*/ 975361 h 980938"/>
              <a:gd name="connsiteX5" fmla="*/ 71175 w 264373"/>
              <a:gd name="connsiteY5" fmla="*/ 760873 h 980938"/>
              <a:gd name="connsiteX6" fmla="*/ 3441 w 264373"/>
              <a:gd name="connsiteY6" fmla="*/ 433495 h 980938"/>
              <a:gd name="connsiteX7" fmla="*/ 195352 w 264373"/>
              <a:gd name="connsiteY7" fmla="*/ 128695 h 980938"/>
              <a:gd name="connsiteX8" fmla="*/ 263086 w 264373"/>
              <a:gd name="connsiteY8" fmla="*/ 27095 h 980938"/>
              <a:gd name="connsiteX9" fmla="*/ 206641 w 264373"/>
              <a:gd name="connsiteY9" fmla="*/ 38384 h 98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373" h="980938">
                <a:moveTo>
                  <a:pt x="206641" y="38384"/>
                </a:moveTo>
                <a:cubicBezTo>
                  <a:pt x="169011" y="111762"/>
                  <a:pt x="67412" y="369524"/>
                  <a:pt x="37308" y="467361"/>
                </a:cubicBezTo>
                <a:cubicBezTo>
                  <a:pt x="7204" y="565198"/>
                  <a:pt x="24137" y="614117"/>
                  <a:pt x="26019" y="625406"/>
                </a:cubicBezTo>
                <a:cubicBezTo>
                  <a:pt x="27901" y="636695"/>
                  <a:pt x="42952" y="476769"/>
                  <a:pt x="48597" y="535095"/>
                </a:cubicBezTo>
                <a:cubicBezTo>
                  <a:pt x="54242" y="593421"/>
                  <a:pt x="56123" y="937731"/>
                  <a:pt x="59886" y="975361"/>
                </a:cubicBezTo>
                <a:cubicBezTo>
                  <a:pt x="63649" y="1012991"/>
                  <a:pt x="80582" y="851184"/>
                  <a:pt x="71175" y="760873"/>
                </a:cubicBezTo>
                <a:cubicBezTo>
                  <a:pt x="61767" y="670562"/>
                  <a:pt x="-17255" y="538858"/>
                  <a:pt x="3441" y="433495"/>
                </a:cubicBezTo>
                <a:cubicBezTo>
                  <a:pt x="24137" y="328132"/>
                  <a:pt x="152078" y="196428"/>
                  <a:pt x="195352" y="128695"/>
                </a:cubicBezTo>
                <a:cubicBezTo>
                  <a:pt x="238626" y="60962"/>
                  <a:pt x="255560" y="36503"/>
                  <a:pt x="263086" y="27095"/>
                </a:cubicBezTo>
                <a:cubicBezTo>
                  <a:pt x="270612" y="17687"/>
                  <a:pt x="244271" y="-34994"/>
                  <a:pt x="206641" y="3838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フリーフォーム 628">
            <a:extLst>
              <a:ext uri="{FF2B5EF4-FFF2-40B4-BE49-F238E27FC236}">
                <a16:creationId xmlns:a16="http://schemas.microsoft.com/office/drawing/2014/main" id="{B906258E-8DAE-D7D1-8F88-C9D910A660FA}"/>
              </a:ext>
            </a:extLst>
          </p:cNvPr>
          <p:cNvSpPr/>
          <p:nvPr/>
        </p:nvSpPr>
        <p:spPr>
          <a:xfrm>
            <a:off x="8193831" y="6580187"/>
            <a:ext cx="331509" cy="1375883"/>
          </a:xfrm>
          <a:custGeom>
            <a:avLst/>
            <a:gdLst>
              <a:gd name="connsiteX0" fmla="*/ 329280 w 331509"/>
              <a:gd name="connsiteY0" fmla="*/ 1235 h 1375883"/>
              <a:gd name="connsiteX1" fmla="*/ 92213 w 331509"/>
              <a:gd name="connsiteY1" fmla="*/ 407635 h 1375883"/>
              <a:gd name="connsiteX2" fmla="*/ 159947 w 331509"/>
              <a:gd name="connsiteY2" fmla="*/ 407635 h 1375883"/>
              <a:gd name="connsiteX3" fmla="*/ 1902 w 331509"/>
              <a:gd name="connsiteY3" fmla="*/ 1355902 h 1375883"/>
              <a:gd name="connsiteX4" fmla="*/ 80925 w 331509"/>
              <a:gd name="connsiteY4" fmla="*/ 994657 h 1375883"/>
              <a:gd name="connsiteX5" fmla="*/ 205102 w 331509"/>
              <a:gd name="connsiteY5" fmla="*/ 306035 h 1375883"/>
              <a:gd name="connsiteX6" fmla="*/ 329280 w 331509"/>
              <a:gd name="connsiteY6" fmla="*/ 1235 h 137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509" h="1375883">
                <a:moveTo>
                  <a:pt x="329280" y="1235"/>
                </a:moveTo>
                <a:cubicBezTo>
                  <a:pt x="310465" y="18168"/>
                  <a:pt x="92213" y="407635"/>
                  <a:pt x="92213" y="407635"/>
                </a:cubicBezTo>
                <a:cubicBezTo>
                  <a:pt x="63991" y="475368"/>
                  <a:pt x="174999" y="249591"/>
                  <a:pt x="159947" y="407635"/>
                </a:cubicBezTo>
                <a:cubicBezTo>
                  <a:pt x="144895" y="565679"/>
                  <a:pt x="15072" y="1258065"/>
                  <a:pt x="1902" y="1355902"/>
                </a:cubicBezTo>
                <a:cubicBezTo>
                  <a:pt x="-11268" y="1453739"/>
                  <a:pt x="47058" y="1169635"/>
                  <a:pt x="80925" y="994657"/>
                </a:cubicBezTo>
                <a:cubicBezTo>
                  <a:pt x="114792" y="819679"/>
                  <a:pt x="167472" y="467842"/>
                  <a:pt x="205102" y="306035"/>
                </a:cubicBezTo>
                <a:cubicBezTo>
                  <a:pt x="242731" y="144228"/>
                  <a:pt x="348095" y="-15698"/>
                  <a:pt x="329280" y="12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フリーフォーム 629">
            <a:extLst>
              <a:ext uri="{FF2B5EF4-FFF2-40B4-BE49-F238E27FC236}">
                <a16:creationId xmlns:a16="http://schemas.microsoft.com/office/drawing/2014/main" id="{A5818AA5-D5E5-0249-F460-1456C141DB29}"/>
              </a:ext>
            </a:extLst>
          </p:cNvPr>
          <p:cNvSpPr/>
          <p:nvPr/>
        </p:nvSpPr>
        <p:spPr>
          <a:xfrm>
            <a:off x="7073868" y="4215062"/>
            <a:ext cx="760621" cy="2634418"/>
          </a:xfrm>
          <a:custGeom>
            <a:avLst/>
            <a:gdLst>
              <a:gd name="connsiteX0" fmla="*/ 760621 w 760621"/>
              <a:gd name="connsiteY0" fmla="*/ 6982 h 2634418"/>
              <a:gd name="connsiteX1" fmla="*/ 579999 w 760621"/>
              <a:gd name="connsiteY1" fmla="*/ 390805 h 2634418"/>
              <a:gd name="connsiteX2" fmla="*/ 354221 w 760621"/>
              <a:gd name="connsiteY2" fmla="*/ 898805 h 2634418"/>
              <a:gd name="connsiteX3" fmla="*/ 410665 w 760621"/>
              <a:gd name="connsiteY3" fmla="*/ 819782 h 2634418"/>
              <a:gd name="connsiteX4" fmla="*/ 320354 w 760621"/>
              <a:gd name="connsiteY4" fmla="*/ 1260049 h 2634418"/>
              <a:gd name="connsiteX5" fmla="*/ 196176 w 760621"/>
              <a:gd name="connsiteY5" fmla="*/ 1587427 h 2634418"/>
              <a:gd name="connsiteX6" fmla="*/ 49421 w 760621"/>
              <a:gd name="connsiteY6" fmla="*/ 1926094 h 2634418"/>
              <a:gd name="connsiteX7" fmla="*/ 71999 w 760621"/>
              <a:gd name="connsiteY7" fmla="*/ 1914805 h 2634418"/>
              <a:gd name="connsiteX8" fmla="*/ 26843 w 760621"/>
              <a:gd name="connsiteY8" fmla="*/ 2603427 h 2634418"/>
              <a:gd name="connsiteX9" fmla="*/ 26843 w 760621"/>
              <a:gd name="connsiteY9" fmla="*/ 2355071 h 2634418"/>
              <a:gd name="connsiteX10" fmla="*/ 365510 w 760621"/>
              <a:gd name="connsiteY10" fmla="*/ 955249 h 2634418"/>
              <a:gd name="connsiteX11" fmla="*/ 342932 w 760621"/>
              <a:gd name="connsiteY11" fmla="*/ 1158449 h 2634418"/>
              <a:gd name="connsiteX12" fmla="*/ 579999 w 760621"/>
              <a:gd name="connsiteY12" fmla="*/ 221471 h 2634418"/>
              <a:gd name="connsiteX13" fmla="*/ 760621 w 760621"/>
              <a:gd name="connsiteY13" fmla="*/ 6982 h 263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0621" h="2634418">
                <a:moveTo>
                  <a:pt x="760621" y="6982"/>
                </a:moveTo>
                <a:cubicBezTo>
                  <a:pt x="760621" y="35204"/>
                  <a:pt x="647732" y="242168"/>
                  <a:pt x="579999" y="390805"/>
                </a:cubicBezTo>
                <a:cubicBezTo>
                  <a:pt x="512266" y="539442"/>
                  <a:pt x="382443" y="827309"/>
                  <a:pt x="354221" y="898805"/>
                </a:cubicBezTo>
                <a:cubicBezTo>
                  <a:pt x="325999" y="970301"/>
                  <a:pt x="416309" y="759575"/>
                  <a:pt x="410665" y="819782"/>
                </a:cubicBezTo>
                <a:cubicBezTo>
                  <a:pt x="405021" y="879989"/>
                  <a:pt x="356102" y="1132108"/>
                  <a:pt x="320354" y="1260049"/>
                </a:cubicBezTo>
                <a:cubicBezTo>
                  <a:pt x="284606" y="1387990"/>
                  <a:pt x="241331" y="1476420"/>
                  <a:pt x="196176" y="1587427"/>
                </a:cubicBezTo>
                <a:cubicBezTo>
                  <a:pt x="151020" y="1698435"/>
                  <a:pt x="49421" y="1926094"/>
                  <a:pt x="49421" y="1926094"/>
                </a:cubicBezTo>
                <a:cubicBezTo>
                  <a:pt x="28725" y="1980657"/>
                  <a:pt x="75762" y="1801916"/>
                  <a:pt x="71999" y="1914805"/>
                </a:cubicBezTo>
                <a:cubicBezTo>
                  <a:pt x="68236" y="2027694"/>
                  <a:pt x="34369" y="2530049"/>
                  <a:pt x="26843" y="2603427"/>
                </a:cubicBezTo>
                <a:cubicBezTo>
                  <a:pt x="19317" y="2676805"/>
                  <a:pt x="-29601" y="2629767"/>
                  <a:pt x="26843" y="2355071"/>
                </a:cubicBezTo>
                <a:cubicBezTo>
                  <a:pt x="83287" y="2080375"/>
                  <a:pt x="312829" y="1154686"/>
                  <a:pt x="365510" y="955249"/>
                </a:cubicBezTo>
                <a:cubicBezTo>
                  <a:pt x="418191" y="755812"/>
                  <a:pt x="307184" y="1280745"/>
                  <a:pt x="342932" y="1158449"/>
                </a:cubicBezTo>
                <a:cubicBezTo>
                  <a:pt x="378680" y="1036153"/>
                  <a:pt x="512266" y="409619"/>
                  <a:pt x="579999" y="221471"/>
                </a:cubicBezTo>
                <a:cubicBezTo>
                  <a:pt x="647732" y="33323"/>
                  <a:pt x="760621" y="-21240"/>
                  <a:pt x="760621" y="698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1" name="フリーフォーム 630">
            <a:extLst>
              <a:ext uri="{FF2B5EF4-FFF2-40B4-BE49-F238E27FC236}">
                <a16:creationId xmlns:a16="http://schemas.microsoft.com/office/drawing/2014/main" id="{F8ED2307-0798-691F-ABBD-3043BE4339CE}"/>
              </a:ext>
            </a:extLst>
          </p:cNvPr>
          <p:cNvSpPr/>
          <p:nvPr/>
        </p:nvSpPr>
        <p:spPr>
          <a:xfrm>
            <a:off x="7618409" y="7619991"/>
            <a:ext cx="690673" cy="1028780"/>
          </a:xfrm>
          <a:custGeom>
            <a:avLst/>
            <a:gdLst>
              <a:gd name="connsiteX0" fmla="*/ 690213 w 690673"/>
              <a:gd name="connsiteY0" fmla="*/ 9 h 1028780"/>
              <a:gd name="connsiteX1" fmla="*/ 532169 w 690673"/>
              <a:gd name="connsiteY1" fmla="*/ 395120 h 1028780"/>
              <a:gd name="connsiteX2" fmla="*/ 509591 w 690673"/>
              <a:gd name="connsiteY2" fmla="*/ 553165 h 1028780"/>
              <a:gd name="connsiteX3" fmla="*/ 407991 w 690673"/>
              <a:gd name="connsiteY3" fmla="*/ 778942 h 1028780"/>
              <a:gd name="connsiteX4" fmla="*/ 114480 w 690673"/>
              <a:gd name="connsiteY4" fmla="*/ 993431 h 1028780"/>
              <a:gd name="connsiteX5" fmla="*/ 261235 w 690673"/>
              <a:gd name="connsiteY5" fmla="*/ 801520 h 1028780"/>
              <a:gd name="connsiteX6" fmla="*/ 1591 w 690673"/>
              <a:gd name="connsiteY6" fmla="*/ 1027298 h 1028780"/>
              <a:gd name="connsiteX7" fmla="*/ 407991 w 690673"/>
              <a:gd name="connsiteY7" fmla="*/ 666053 h 1028780"/>
              <a:gd name="connsiteX8" fmla="*/ 475724 w 690673"/>
              <a:gd name="connsiteY8" fmla="*/ 383831 h 1028780"/>
              <a:gd name="connsiteX9" fmla="*/ 690213 w 690673"/>
              <a:gd name="connsiteY9" fmla="*/ 9 h 10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673" h="1028780">
                <a:moveTo>
                  <a:pt x="690213" y="9"/>
                </a:moveTo>
                <a:cubicBezTo>
                  <a:pt x="699620" y="1890"/>
                  <a:pt x="562273" y="302927"/>
                  <a:pt x="532169" y="395120"/>
                </a:cubicBezTo>
                <a:cubicBezTo>
                  <a:pt x="502065" y="487313"/>
                  <a:pt x="530287" y="489195"/>
                  <a:pt x="509591" y="553165"/>
                </a:cubicBezTo>
                <a:cubicBezTo>
                  <a:pt x="488895" y="617135"/>
                  <a:pt x="473843" y="705564"/>
                  <a:pt x="407991" y="778942"/>
                </a:cubicBezTo>
                <a:cubicBezTo>
                  <a:pt x="342139" y="852320"/>
                  <a:pt x="138939" y="989668"/>
                  <a:pt x="114480" y="993431"/>
                </a:cubicBezTo>
                <a:cubicBezTo>
                  <a:pt x="90021" y="997194"/>
                  <a:pt x="280050" y="795876"/>
                  <a:pt x="261235" y="801520"/>
                </a:cubicBezTo>
                <a:cubicBezTo>
                  <a:pt x="242420" y="807164"/>
                  <a:pt x="-22868" y="1049876"/>
                  <a:pt x="1591" y="1027298"/>
                </a:cubicBezTo>
                <a:cubicBezTo>
                  <a:pt x="26050" y="1004720"/>
                  <a:pt x="328969" y="773297"/>
                  <a:pt x="407991" y="666053"/>
                </a:cubicBezTo>
                <a:cubicBezTo>
                  <a:pt x="487013" y="558809"/>
                  <a:pt x="423042" y="494838"/>
                  <a:pt x="475724" y="383831"/>
                </a:cubicBezTo>
                <a:cubicBezTo>
                  <a:pt x="528405" y="272824"/>
                  <a:pt x="680806" y="-1872"/>
                  <a:pt x="690213" y="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2" name="フリーフォーム 631">
            <a:extLst>
              <a:ext uri="{FF2B5EF4-FFF2-40B4-BE49-F238E27FC236}">
                <a16:creationId xmlns:a16="http://schemas.microsoft.com/office/drawing/2014/main" id="{CE44489C-A3DF-8A0F-A5F5-647C126A7415}"/>
              </a:ext>
            </a:extLst>
          </p:cNvPr>
          <p:cNvSpPr/>
          <p:nvPr/>
        </p:nvSpPr>
        <p:spPr>
          <a:xfrm>
            <a:off x="1232727" y="1626442"/>
            <a:ext cx="1179321" cy="1259666"/>
          </a:xfrm>
          <a:custGeom>
            <a:avLst/>
            <a:gdLst>
              <a:gd name="connsiteX0" fmla="*/ 650 w 1179321"/>
              <a:gd name="connsiteY0" fmla="*/ 339 h 1259666"/>
              <a:gd name="connsiteX1" fmla="*/ 319626 w 1179321"/>
              <a:gd name="connsiteY1" fmla="*/ 239572 h 1259666"/>
              <a:gd name="connsiteX2" fmla="*/ 314310 w 1179321"/>
              <a:gd name="connsiteY2" fmla="*/ 181093 h 1259666"/>
              <a:gd name="connsiteX3" fmla="*/ 447217 w 1179321"/>
              <a:gd name="connsiteY3" fmla="*/ 430958 h 1259666"/>
              <a:gd name="connsiteX4" fmla="*/ 569492 w 1179321"/>
              <a:gd name="connsiteY4" fmla="*/ 622344 h 1259666"/>
              <a:gd name="connsiteX5" fmla="*/ 564175 w 1179321"/>
              <a:gd name="connsiteY5" fmla="*/ 553232 h 1259666"/>
              <a:gd name="connsiteX6" fmla="*/ 835306 w 1179321"/>
              <a:gd name="connsiteY6" fmla="*/ 872209 h 1259666"/>
              <a:gd name="connsiteX7" fmla="*/ 1175547 w 1179321"/>
              <a:gd name="connsiteY7" fmla="*/ 1254981 h 1259666"/>
              <a:gd name="connsiteX8" fmla="*/ 1026692 w 1179321"/>
              <a:gd name="connsiteY8" fmla="*/ 1095493 h 1259666"/>
              <a:gd name="connsiteX9" fmla="*/ 335575 w 1179321"/>
              <a:gd name="connsiteY9" fmla="*/ 340581 h 1259666"/>
              <a:gd name="connsiteX10" fmla="*/ 362157 w 1179321"/>
              <a:gd name="connsiteY10" fmla="*/ 399060 h 1259666"/>
              <a:gd name="connsiteX11" fmla="*/ 239882 w 1179321"/>
              <a:gd name="connsiteY11" fmla="*/ 191725 h 1259666"/>
              <a:gd name="connsiteX12" fmla="*/ 650 w 1179321"/>
              <a:gd name="connsiteY12" fmla="*/ 339 h 125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9321" h="1259666">
                <a:moveTo>
                  <a:pt x="650" y="339"/>
                </a:moveTo>
                <a:cubicBezTo>
                  <a:pt x="13941" y="8314"/>
                  <a:pt x="267349" y="209446"/>
                  <a:pt x="319626" y="239572"/>
                </a:cubicBezTo>
                <a:cubicBezTo>
                  <a:pt x="371903" y="269698"/>
                  <a:pt x="293045" y="149195"/>
                  <a:pt x="314310" y="181093"/>
                </a:cubicBezTo>
                <a:cubicBezTo>
                  <a:pt x="335575" y="212991"/>
                  <a:pt x="404687" y="357416"/>
                  <a:pt x="447217" y="430958"/>
                </a:cubicBezTo>
                <a:cubicBezTo>
                  <a:pt x="489747" y="504500"/>
                  <a:pt x="549999" y="601965"/>
                  <a:pt x="569492" y="622344"/>
                </a:cubicBezTo>
                <a:cubicBezTo>
                  <a:pt x="588985" y="642723"/>
                  <a:pt x="519873" y="511588"/>
                  <a:pt x="564175" y="553232"/>
                </a:cubicBezTo>
                <a:cubicBezTo>
                  <a:pt x="608477" y="594876"/>
                  <a:pt x="733411" y="755251"/>
                  <a:pt x="835306" y="872209"/>
                </a:cubicBezTo>
                <a:cubicBezTo>
                  <a:pt x="937201" y="989167"/>
                  <a:pt x="1143649" y="1217767"/>
                  <a:pt x="1175547" y="1254981"/>
                </a:cubicBezTo>
                <a:cubicBezTo>
                  <a:pt x="1207445" y="1292195"/>
                  <a:pt x="1026692" y="1095493"/>
                  <a:pt x="1026692" y="1095493"/>
                </a:cubicBezTo>
                <a:lnTo>
                  <a:pt x="335575" y="340581"/>
                </a:lnTo>
                <a:cubicBezTo>
                  <a:pt x="224819" y="224509"/>
                  <a:pt x="378106" y="423869"/>
                  <a:pt x="362157" y="399060"/>
                </a:cubicBezTo>
                <a:cubicBezTo>
                  <a:pt x="346208" y="374251"/>
                  <a:pt x="298361" y="256406"/>
                  <a:pt x="239882" y="191725"/>
                </a:cubicBezTo>
                <a:cubicBezTo>
                  <a:pt x="181403" y="127044"/>
                  <a:pt x="-12641" y="-7636"/>
                  <a:pt x="650" y="33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3" name="フリーフォーム 632">
            <a:extLst>
              <a:ext uri="{FF2B5EF4-FFF2-40B4-BE49-F238E27FC236}">
                <a16:creationId xmlns:a16="http://schemas.microsoft.com/office/drawing/2014/main" id="{920A1734-203A-16CD-6304-092F3C46BDF1}"/>
              </a:ext>
            </a:extLst>
          </p:cNvPr>
          <p:cNvSpPr/>
          <p:nvPr/>
        </p:nvSpPr>
        <p:spPr>
          <a:xfrm>
            <a:off x="1010001" y="1802067"/>
            <a:ext cx="1017079" cy="1816747"/>
          </a:xfrm>
          <a:custGeom>
            <a:avLst/>
            <a:gdLst>
              <a:gd name="connsiteX0" fmla="*/ 92 w 1017079"/>
              <a:gd name="connsiteY0" fmla="*/ 152 h 1816747"/>
              <a:gd name="connsiteX1" fmla="*/ 196794 w 1017079"/>
              <a:gd name="connsiteY1" fmla="*/ 430770 h 1816747"/>
              <a:gd name="connsiteX2" fmla="*/ 212743 w 1017079"/>
              <a:gd name="connsiteY2" fmla="*/ 356342 h 1816747"/>
              <a:gd name="connsiteX3" fmla="*/ 388180 w 1017079"/>
              <a:gd name="connsiteY3" fmla="*/ 744431 h 1816747"/>
              <a:gd name="connsiteX4" fmla="*/ 409446 w 1017079"/>
              <a:gd name="connsiteY4" fmla="*/ 670003 h 1816747"/>
              <a:gd name="connsiteX5" fmla="*/ 568934 w 1017079"/>
              <a:gd name="connsiteY5" fmla="*/ 1010245 h 1816747"/>
              <a:gd name="connsiteX6" fmla="*/ 664627 w 1017079"/>
              <a:gd name="connsiteY6" fmla="*/ 1180366 h 1816747"/>
              <a:gd name="connsiteX7" fmla="*/ 808166 w 1017079"/>
              <a:gd name="connsiteY7" fmla="*/ 1366435 h 1816747"/>
              <a:gd name="connsiteX8" fmla="*/ 744371 w 1017079"/>
              <a:gd name="connsiteY8" fmla="*/ 1270742 h 1816747"/>
              <a:gd name="connsiteX9" fmla="*/ 1015501 w 1017079"/>
              <a:gd name="connsiteY9" fmla="*/ 1807686 h 1816747"/>
              <a:gd name="connsiteX10" fmla="*/ 818799 w 1017079"/>
              <a:gd name="connsiteY10" fmla="*/ 1509975 h 1816747"/>
              <a:gd name="connsiteX11" fmla="*/ 122366 w 1017079"/>
              <a:gd name="connsiteY11" fmla="*/ 324445 h 1816747"/>
              <a:gd name="connsiteX12" fmla="*/ 170213 w 1017079"/>
              <a:gd name="connsiteY12" fmla="*/ 483933 h 1816747"/>
              <a:gd name="connsiteX13" fmla="*/ 92 w 1017079"/>
              <a:gd name="connsiteY13" fmla="*/ 152 h 181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7079" h="1816747">
                <a:moveTo>
                  <a:pt x="92" y="152"/>
                </a:moveTo>
                <a:cubicBezTo>
                  <a:pt x="4522" y="-8708"/>
                  <a:pt x="161352" y="371405"/>
                  <a:pt x="196794" y="430770"/>
                </a:cubicBezTo>
                <a:cubicBezTo>
                  <a:pt x="232236" y="490135"/>
                  <a:pt x="180845" y="304065"/>
                  <a:pt x="212743" y="356342"/>
                </a:cubicBezTo>
                <a:cubicBezTo>
                  <a:pt x="244641" y="408619"/>
                  <a:pt x="355396" y="692154"/>
                  <a:pt x="388180" y="744431"/>
                </a:cubicBezTo>
                <a:cubicBezTo>
                  <a:pt x="420964" y="796708"/>
                  <a:pt x="379320" y="625701"/>
                  <a:pt x="409446" y="670003"/>
                </a:cubicBezTo>
                <a:cubicBezTo>
                  <a:pt x="439572" y="714305"/>
                  <a:pt x="526404" y="925185"/>
                  <a:pt x="568934" y="1010245"/>
                </a:cubicBezTo>
                <a:cubicBezTo>
                  <a:pt x="611464" y="1095305"/>
                  <a:pt x="624755" y="1121001"/>
                  <a:pt x="664627" y="1180366"/>
                </a:cubicBezTo>
                <a:cubicBezTo>
                  <a:pt x="704499" y="1239731"/>
                  <a:pt x="794875" y="1351372"/>
                  <a:pt x="808166" y="1366435"/>
                </a:cubicBezTo>
                <a:cubicBezTo>
                  <a:pt x="821457" y="1381498"/>
                  <a:pt x="709815" y="1197200"/>
                  <a:pt x="744371" y="1270742"/>
                </a:cubicBezTo>
                <a:cubicBezTo>
                  <a:pt x="778927" y="1344284"/>
                  <a:pt x="1003096" y="1767814"/>
                  <a:pt x="1015501" y="1807686"/>
                </a:cubicBezTo>
                <a:cubicBezTo>
                  <a:pt x="1027906" y="1847558"/>
                  <a:pt x="967655" y="1757182"/>
                  <a:pt x="818799" y="1509975"/>
                </a:cubicBezTo>
                <a:cubicBezTo>
                  <a:pt x="669943" y="1262768"/>
                  <a:pt x="230464" y="495452"/>
                  <a:pt x="122366" y="324445"/>
                </a:cubicBezTo>
                <a:cubicBezTo>
                  <a:pt x="14268" y="153438"/>
                  <a:pt x="188820" y="532666"/>
                  <a:pt x="170213" y="483933"/>
                </a:cubicBezTo>
                <a:cubicBezTo>
                  <a:pt x="151606" y="435200"/>
                  <a:pt x="-4338" y="9012"/>
                  <a:pt x="92" y="15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フリーフォーム 633">
            <a:extLst>
              <a:ext uri="{FF2B5EF4-FFF2-40B4-BE49-F238E27FC236}">
                <a16:creationId xmlns:a16="http://schemas.microsoft.com/office/drawing/2014/main" id="{BDA9ED47-3900-557A-AC5F-CBADF776E11F}"/>
              </a:ext>
            </a:extLst>
          </p:cNvPr>
          <p:cNvSpPr/>
          <p:nvPr/>
        </p:nvSpPr>
        <p:spPr>
          <a:xfrm>
            <a:off x="3202423" y="4369572"/>
            <a:ext cx="1188943" cy="1850349"/>
          </a:xfrm>
          <a:custGeom>
            <a:avLst/>
            <a:gdLst>
              <a:gd name="connsiteX0" fmla="*/ 13926 w 1188943"/>
              <a:gd name="connsiteY0" fmla="*/ 409 h 1850349"/>
              <a:gd name="connsiteX1" fmla="*/ 120251 w 1188943"/>
              <a:gd name="connsiteY1" fmla="*/ 404447 h 1850349"/>
              <a:gd name="connsiteX2" fmla="*/ 242526 w 1188943"/>
              <a:gd name="connsiteY2" fmla="*/ 654312 h 1850349"/>
              <a:gd name="connsiteX3" fmla="*/ 247842 w 1188943"/>
              <a:gd name="connsiteY3" fmla="*/ 654312 h 1850349"/>
              <a:gd name="connsiteX4" fmla="*/ 503024 w 1188943"/>
              <a:gd name="connsiteY4" fmla="*/ 1084930 h 1850349"/>
              <a:gd name="connsiteX5" fmla="*/ 402014 w 1188943"/>
              <a:gd name="connsiteY5" fmla="*/ 994554 h 1850349"/>
              <a:gd name="connsiteX6" fmla="*/ 699726 w 1188943"/>
              <a:gd name="connsiteY6" fmla="*/ 1329479 h 1850349"/>
              <a:gd name="connsiteX7" fmla="*/ 992121 w 1188943"/>
              <a:gd name="connsiteY7" fmla="*/ 1536814 h 1850349"/>
              <a:gd name="connsiteX8" fmla="*/ 1188824 w 1188943"/>
              <a:gd name="connsiteY8" fmla="*/ 1845158 h 1850349"/>
              <a:gd name="connsiteX9" fmla="*/ 965540 w 1188943"/>
              <a:gd name="connsiteY9" fmla="*/ 1648456 h 1850349"/>
              <a:gd name="connsiteX10" fmla="*/ 162782 w 1188943"/>
              <a:gd name="connsiteY10" fmla="*/ 696842 h 1850349"/>
              <a:gd name="connsiteX11" fmla="*/ 199996 w 1188943"/>
              <a:gd name="connsiteY11" fmla="*/ 819116 h 1850349"/>
              <a:gd name="connsiteX12" fmla="*/ 3293 w 1188943"/>
              <a:gd name="connsiteY12" fmla="*/ 170530 h 1850349"/>
              <a:gd name="connsiteX13" fmla="*/ 72405 w 1188943"/>
              <a:gd name="connsiteY13" fmla="*/ 324702 h 1850349"/>
              <a:gd name="connsiteX14" fmla="*/ 13926 w 1188943"/>
              <a:gd name="connsiteY14" fmla="*/ 409 h 185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8943" h="1850349">
                <a:moveTo>
                  <a:pt x="13926" y="409"/>
                </a:moveTo>
                <a:cubicBezTo>
                  <a:pt x="21900" y="13700"/>
                  <a:pt x="82151" y="295463"/>
                  <a:pt x="120251" y="404447"/>
                </a:cubicBezTo>
                <a:cubicBezTo>
                  <a:pt x="158351" y="513431"/>
                  <a:pt x="221261" y="612668"/>
                  <a:pt x="242526" y="654312"/>
                </a:cubicBezTo>
                <a:cubicBezTo>
                  <a:pt x="263791" y="695956"/>
                  <a:pt x="204426" y="582542"/>
                  <a:pt x="247842" y="654312"/>
                </a:cubicBezTo>
                <a:cubicBezTo>
                  <a:pt x="291258" y="726082"/>
                  <a:pt x="477329" y="1028223"/>
                  <a:pt x="503024" y="1084930"/>
                </a:cubicBezTo>
                <a:cubicBezTo>
                  <a:pt x="528719" y="1141637"/>
                  <a:pt x="369230" y="953796"/>
                  <a:pt x="402014" y="994554"/>
                </a:cubicBezTo>
                <a:cubicBezTo>
                  <a:pt x="434798" y="1035312"/>
                  <a:pt x="601375" y="1239102"/>
                  <a:pt x="699726" y="1329479"/>
                </a:cubicBezTo>
                <a:cubicBezTo>
                  <a:pt x="798077" y="1419856"/>
                  <a:pt x="910605" y="1450868"/>
                  <a:pt x="992121" y="1536814"/>
                </a:cubicBezTo>
                <a:cubicBezTo>
                  <a:pt x="1073637" y="1622760"/>
                  <a:pt x="1193254" y="1826551"/>
                  <a:pt x="1188824" y="1845158"/>
                </a:cubicBezTo>
                <a:cubicBezTo>
                  <a:pt x="1184394" y="1863765"/>
                  <a:pt x="1136547" y="1839842"/>
                  <a:pt x="965540" y="1648456"/>
                </a:cubicBezTo>
                <a:cubicBezTo>
                  <a:pt x="794533" y="1457070"/>
                  <a:pt x="290372" y="835065"/>
                  <a:pt x="162782" y="696842"/>
                </a:cubicBezTo>
                <a:cubicBezTo>
                  <a:pt x="35192" y="558619"/>
                  <a:pt x="199996" y="819116"/>
                  <a:pt x="199996" y="819116"/>
                </a:cubicBezTo>
                <a:cubicBezTo>
                  <a:pt x="173415" y="731397"/>
                  <a:pt x="24558" y="252932"/>
                  <a:pt x="3293" y="170530"/>
                </a:cubicBezTo>
                <a:cubicBezTo>
                  <a:pt x="-17972" y="88128"/>
                  <a:pt x="70633" y="347739"/>
                  <a:pt x="72405" y="324702"/>
                </a:cubicBezTo>
                <a:cubicBezTo>
                  <a:pt x="74177" y="301665"/>
                  <a:pt x="5952" y="-12882"/>
                  <a:pt x="13926" y="40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5" name="フリーフォーム 634">
            <a:extLst>
              <a:ext uri="{FF2B5EF4-FFF2-40B4-BE49-F238E27FC236}">
                <a16:creationId xmlns:a16="http://schemas.microsoft.com/office/drawing/2014/main" id="{7A0D0040-8393-4268-7054-31E1E4CAE47F}"/>
              </a:ext>
            </a:extLst>
          </p:cNvPr>
          <p:cNvSpPr/>
          <p:nvPr/>
        </p:nvSpPr>
        <p:spPr>
          <a:xfrm>
            <a:off x="2851201" y="5950467"/>
            <a:ext cx="1434422" cy="1414919"/>
          </a:xfrm>
          <a:custGeom>
            <a:avLst/>
            <a:gdLst>
              <a:gd name="connsiteX0" fmla="*/ 19590 w 1434422"/>
              <a:gd name="connsiteY0" fmla="*/ 46296 h 1414919"/>
              <a:gd name="connsiteX1" fmla="*/ 444892 w 1434422"/>
              <a:gd name="connsiteY1" fmla="*/ 498180 h 1414919"/>
              <a:gd name="connsiteX2" fmla="*/ 434259 w 1434422"/>
              <a:gd name="connsiteY2" fmla="*/ 455649 h 1414919"/>
              <a:gd name="connsiteX3" fmla="*/ 652227 w 1434422"/>
              <a:gd name="connsiteY3" fmla="*/ 657668 h 1414919"/>
              <a:gd name="connsiteX4" fmla="*/ 641594 w 1434422"/>
              <a:gd name="connsiteY4" fmla="*/ 599189 h 1414919"/>
              <a:gd name="connsiteX5" fmla="*/ 944622 w 1434422"/>
              <a:gd name="connsiteY5" fmla="*/ 891584 h 1414919"/>
              <a:gd name="connsiteX6" fmla="*/ 1290180 w 1434422"/>
              <a:gd name="connsiteY6" fmla="*/ 1157398 h 1414919"/>
              <a:gd name="connsiteX7" fmla="*/ 1215752 w 1434422"/>
              <a:gd name="connsiteY7" fmla="*/ 1125500 h 1414919"/>
              <a:gd name="connsiteX8" fmla="*/ 1433720 w 1434422"/>
              <a:gd name="connsiteY8" fmla="*/ 1412580 h 1414919"/>
              <a:gd name="connsiteX9" fmla="*/ 1290180 w 1434422"/>
              <a:gd name="connsiteY9" fmla="*/ 1269040 h 1414919"/>
              <a:gd name="connsiteX10" fmla="*/ 880827 w 1434422"/>
              <a:gd name="connsiteY10" fmla="*/ 859686 h 1414919"/>
              <a:gd name="connsiteX11" fmla="*/ 391729 w 1434422"/>
              <a:gd name="connsiteY11" fmla="*/ 561975 h 1414919"/>
              <a:gd name="connsiteX12" fmla="*/ 583115 w 1434422"/>
              <a:gd name="connsiteY12" fmla="*/ 689566 h 1414919"/>
              <a:gd name="connsiteX13" fmla="*/ 327934 w 1434422"/>
              <a:gd name="connsiteY13" fmla="*/ 434384 h 1414919"/>
              <a:gd name="connsiteX14" fmla="*/ 99334 w 1434422"/>
              <a:gd name="connsiteY14" fmla="*/ 62245 h 1414919"/>
              <a:gd name="connsiteX15" fmla="*/ 19590 w 1434422"/>
              <a:gd name="connsiteY15" fmla="*/ 46296 h 141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34422" h="1414919">
                <a:moveTo>
                  <a:pt x="19590" y="46296"/>
                </a:moveTo>
                <a:cubicBezTo>
                  <a:pt x="77183" y="118952"/>
                  <a:pt x="375781" y="429955"/>
                  <a:pt x="444892" y="498180"/>
                </a:cubicBezTo>
                <a:cubicBezTo>
                  <a:pt x="514003" y="566405"/>
                  <a:pt x="399703" y="429068"/>
                  <a:pt x="434259" y="455649"/>
                </a:cubicBezTo>
                <a:cubicBezTo>
                  <a:pt x="468815" y="482230"/>
                  <a:pt x="617671" y="633745"/>
                  <a:pt x="652227" y="657668"/>
                </a:cubicBezTo>
                <a:cubicBezTo>
                  <a:pt x="686783" y="681591"/>
                  <a:pt x="592861" y="560203"/>
                  <a:pt x="641594" y="599189"/>
                </a:cubicBezTo>
                <a:cubicBezTo>
                  <a:pt x="690327" y="638175"/>
                  <a:pt x="836524" y="798549"/>
                  <a:pt x="944622" y="891584"/>
                </a:cubicBezTo>
                <a:cubicBezTo>
                  <a:pt x="1052720" y="984619"/>
                  <a:pt x="1244992" y="1118412"/>
                  <a:pt x="1290180" y="1157398"/>
                </a:cubicBezTo>
                <a:cubicBezTo>
                  <a:pt x="1335368" y="1196384"/>
                  <a:pt x="1191829" y="1082970"/>
                  <a:pt x="1215752" y="1125500"/>
                </a:cubicBezTo>
                <a:cubicBezTo>
                  <a:pt x="1239675" y="1168030"/>
                  <a:pt x="1421315" y="1388657"/>
                  <a:pt x="1433720" y="1412580"/>
                </a:cubicBezTo>
                <a:cubicBezTo>
                  <a:pt x="1446125" y="1436503"/>
                  <a:pt x="1290180" y="1269040"/>
                  <a:pt x="1290180" y="1269040"/>
                </a:cubicBezTo>
                <a:cubicBezTo>
                  <a:pt x="1198031" y="1176891"/>
                  <a:pt x="1030569" y="977530"/>
                  <a:pt x="880827" y="859686"/>
                </a:cubicBezTo>
                <a:cubicBezTo>
                  <a:pt x="731085" y="741842"/>
                  <a:pt x="441348" y="590328"/>
                  <a:pt x="391729" y="561975"/>
                </a:cubicBezTo>
                <a:cubicBezTo>
                  <a:pt x="342110" y="533622"/>
                  <a:pt x="593748" y="710831"/>
                  <a:pt x="583115" y="689566"/>
                </a:cubicBezTo>
                <a:cubicBezTo>
                  <a:pt x="572483" y="668301"/>
                  <a:pt x="408564" y="538938"/>
                  <a:pt x="327934" y="434384"/>
                </a:cubicBezTo>
                <a:cubicBezTo>
                  <a:pt x="247304" y="329830"/>
                  <a:pt x="154269" y="132243"/>
                  <a:pt x="99334" y="62245"/>
                </a:cubicBezTo>
                <a:cubicBezTo>
                  <a:pt x="44399" y="-7753"/>
                  <a:pt x="-38003" y="-26360"/>
                  <a:pt x="19590" y="4629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6" name="フリーフォーム 635">
            <a:extLst>
              <a:ext uri="{FF2B5EF4-FFF2-40B4-BE49-F238E27FC236}">
                <a16:creationId xmlns:a16="http://schemas.microsoft.com/office/drawing/2014/main" id="{8F7749CE-0246-FC3C-E2B1-10E7EBAC0F95}"/>
              </a:ext>
            </a:extLst>
          </p:cNvPr>
          <p:cNvSpPr/>
          <p:nvPr/>
        </p:nvSpPr>
        <p:spPr>
          <a:xfrm>
            <a:off x="2308064" y="3787093"/>
            <a:ext cx="501205" cy="1171789"/>
          </a:xfrm>
          <a:custGeom>
            <a:avLst/>
            <a:gdLst>
              <a:gd name="connsiteX0" fmla="*/ 19211 w 501205"/>
              <a:gd name="connsiteY0" fmla="*/ 3857 h 1171789"/>
              <a:gd name="connsiteX1" fmla="*/ 197011 w 501205"/>
              <a:gd name="connsiteY1" fmla="*/ 556307 h 1171789"/>
              <a:gd name="connsiteX2" fmla="*/ 212886 w 501205"/>
              <a:gd name="connsiteY2" fmla="*/ 467407 h 1171789"/>
              <a:gd name="connsiteX3" fmla="*/ 485936 w 501205"/>
              <a:gd name="connsiteY3" fmla="*/ 1143682 h 1171789"/>
              <a:gd name="connsiteX4" fmla="*/ 419261 w 501205"/>
              <a:gd name="connsiteY4" fmla="*/ 956357 h 1171789"/>
              <a:gd name="connsiteX5" fmla="*/ 25561 w 501205"/>
              <a:gd name="connsiteY5" fmla="*/ 165782 h 1171789"/>
              <a:gd name="connsiteX6" fmla="*/ 38261 w 501205"/>
              <a:gd name="connsiteY6" fmla="*/ 302307 h 1171789"/>
              <a:gd name="connsiteX7" fmla="*/ 19211 w 501205"/>
              <a:gd name="connsiteY7" fmla="*/ 3857 h 117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205" h="1171789">
                <a:moveTo>
                  <a:pt x="19211" y="3857"/>
                </a:moveTo>
                <a:cubicBezTo>
                  <a:pt x="45669" y="46190"/>
                  <a:pt x="164732" y="479049"/>
                  <a:pt x="197011" y="556307"/>
                </a:cubicBezTo>
                <a:cubicBezTo>
                  <a:pt x="229290" y="633565"/>
                  <a:pt x="164732" y="369511"/>
                  <a:pt x="212886" y="467407"/>
                </a:cubicBezTo>
                <a:cubicBezTo>
                  <a:pt x="261040" y="565303"/>
                  <a:pt x="451540" y="1062190"/>
                  <a:pt x="485936" y="1143682"/>
                </a:cubicBezTo>
                <a:cubicBezTo>
                  <a:pt x="520332" y="1225174"/>
                  <a:pt x="495990" y="1119340"/>
                  <a:pt x="419261" y="956357"/>
                </a:cubicBezTo>
                <a:cubicBezTo>
                  <a:pt x="342532" y="793374"/>
                  <a:pt x="89061" y="274790"/>
                  <a:pt x="25561" y="165782"/>
                </a:cubicBezTo>
                <a:cubicBezTo>
                  <a:pt x="-37939" y="56774"/>
                  <a:pt x="36674" y="323474"/>
                  <a:pt x="38261" y="302307"/>
                </a:cubicBezTo>
                <a:cubicBezTo>
                  <a:pt x="39848" y="281140"/>
                  <a:pt x="-7247" y="-38476"/>
                  <a:pt x="19211" y="385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7" name="フリーフォーム 636">
            <a:extLst>
              <a:ext uri="{FF2B5EF4-FFF2-40B4-BE49-F238E27FC236}">
                <a16:creationId xmlns:a16="http://schemas.microsoft.com/office/drawing/2014/main" id="{C4B52ACE-B2E7-B1EE-EE51-8AB6E65CBC3A}"/>
              </a:ext>
            </a:extLst>
          </p:cNvPr>
          <p:cNvSpPr/>
          <p:nvPr/>
        </p:nvSpPr>
        <p:spPr>
          <a:xfrm>
            <a:off x="2642293" y="4655890"/>
            <a:ext cx="374827" cy="1358581"/>
          </a:xfrm>
          <a:custGeom>
            <a:avLst/>
            <a:gdLst>
              <a:gd name="connsiteX0" fmla="*/ 88207 w 374827"/>
              <a:gd name="connsiteY0" fmla="*/ 1835 h 1358581"/>
              <a:gd name="connsiteX1" fmla="*/ 34232 w 374827"/>
              <a:gd name="connsiteY1" fmla="*/ 366960 h 1358581"/>
              <a:gd name="connsiteX2" fmla="*/ 59632 w 374827"/>
              <a:gd name="connsiteY2" fmla="*/ 341560 h 1358581"/>
              <a:gd name="connsiteX3" fmla="*/ 94557 w 374827"/>
              <a:gd name="connsiteY3" fmla="*/ 693985 h 1358581"/>
              <a:gd name="connsiteX4" fmla="*/ 110432 w 374827"/>
              <a:gd name="connsiteY4" fmla="*/ 671760 h 1358581"/>
              <a:gd name="connsiteX5" fmla="*/ 367607 w 374827"/>
              <a:gd name="connsiteY5" fmla="*/ 1328985 h 1358581"/>
              <a:gd name="connsiteX6" fmla="*/ 278707 w 374827"/>
              <a:gd name="connsiteY6" fmla="*/ 1170235 h 1358581"/>
              <a:gd name="connsiteX7" fmla="*/ 18357 w 374827"/>
              <a:gd name="connsiteY7" fmla="*/ 503485 h 1358581"/>
              <a:gd name="connsiteX8" fmla="*/ 27882 w 374827"/>
              <a:gd name="connsiteY8" fmla="*/ 544760 h 1358581"/>
              <a:gd name="connsiteX9" fmla="*/ 88207 w 374827"/>
              <a:gd name="connsiteY9" fmla="*/ 1835 h 135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827" h="1358581">
                <a:moveTo>
                  <a:pt x="88207" y="1835"/>
                </a:moveTo>
                <a:cubicBezTo>
                  <a:pt x="89265" y="-27798"/>
                  <a:pt x="38994" y="310339"/>
                  <a:pt x="34232" y="366960"/>
                </a:cubicBezTo>
                <a:cubicBezTo>
                  <a:pt x="29469" y="423581"/>
                  <a:pt x="49578" y="287056"/>
                  <a:pt x="59632" y="341560"/>
                </a:cubicBezTo>
                <a:cubicBezTo>
                  <a:pt x="69686" y="396064"/>
                  <a:pt x="86090" y="638952"/>
                  <a:pt x="94557" y="693985"/>
                </a:cubicBezTo>
                <a:cubicBezTo>
                  <a:pt x="103024" y="749018"/>
                  <a:pt x="64924" y="565927"/>
                  <a:pt x="110432" y="671760"/>
                </a:cubicBezTo>
                <a:cubicBezTo>
                  <a:pt x="155940" y="777593"/>
                  <a:pt x="339561" y="1245906"/>
                  <a:pt x="367607" y="1328985"/>
                </a:cubicBezTo>
                <a:cubicBezTo>
                  <a:pt x="395653" y="1412064"/>
                  <a:pt x="336915" y="1307818"/>
                  <a:pt x="278707" y="1170235"/>
                </a:cubicBezTo>
                <a:cubicBezTo>
                  <a:pt x="220499" y="1032652"/>
                  <a:pt x="60161" y="607731"/>
                  <a:pt x="18357" y="503485"/>
                </a:cubicBezTo>
                <a:cubicBezTo>
                  <a:pt x="-23447" y="399239"/>
                  <a:pt x="17828" y="628898"/>
                  <a:pt x="27882" y="544760"/>
                </a:cubicBezTo>
                <a:cubicBezTo>
                  <a:pt x="37936" y="460622"/>
                  <a:pt x="87149" y="31468"/>
                  <a:pt x="88207" y="18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8" name="フリーフォーム 637">
            <a:extLst>
              <a:ext uri="{FF2B5EF4-FFF2-40B4-BE49-F238E27FC236}">
                <a16:creationId xmlns:a16="http://schemas.microsoft.com/office/drawing/2014/main" id="{DA157123-B5B2-DA88-3537-7CB82BE572F8}"/>
              </a:ext>
            </a:extLst>
          </p:cNvPr>
          <p:cNvSpPr/>
          <p:nvPr/>
        </p:nvSpPr>
        <p:spPr>
          <a:xfrm>
            <a:off x="2852017" y="5813392"/>
            <a:ext cx="297808" cy="722128"/>
          </a:xfrm>
          <a:custGeom>
            <a:avLst/>
            <a:gdLst>
              <a:gd name="connsiteX0" fmla="*/ 184 w 297808"/>
              <a:gd name="connsiteY0" fmla="*/ 12 h 722128"/>
              <a:gd name="connsiteX1" fmla="*/ 236354 w 297808"/>
              <a:gd name="connsiteY1" fmla="*/ 339127 h 722128"/>
              <a:gd name="connsiteX2" fmla="*/ 272688 w 297808"/>
              <a:gd name="connsiteY2" fmla="*/ 720632 h 722128"/>
              <a:gd name="connsiteX3" fmla="*/ 278743 w 297808"/>
              <a:gd name="connsiteY3" fmla="*/ 466295 h 722128"/>
              <a:gd name="connsiteX4" fmla="*/ 278743 w 297808"/>
              <a:gd name="connsiteY4" fmla="*/ 327016 h 722128"/>
              <a:gd name="connsiteX5" fmla="*/ 184 w 297808"/>
              <a:gd name="connsiteY5" fmla="*/ 12 h 72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08" h="722128">
                <a:moveTo>
                  <a:pt x="184" y="12"/>
                </a:moveTo>
                <a:cubicBezTo>
                  <a:pt x="-6881" y="2031"/>
                  <a:pt x="190937" y="219024"/>
                  <a:pt x="236354" y="339127"/>
                </a:cubicBezTo>
                <a:cubicBezTo>
                  <a:pt x="281771" y="459230"/>
                  <a:pt x="265623" y="699437"/>
                  <a:pt x="272688" y="720632"/>
                </a:cubicBezTo>
                <a:cubicBezTo>
                  <a:pt x="279753" y="741827"/>
                  <a:pt x="277734" y="531898"/>
                  <a:pt x="278743" y="466295"/>
                </a:cubicBezTo>
                <a:cubicBezTo>
                  <a:pt x="279752" y="400692"/>
                  <a:pt x="321132" y="403720"/>
                  <a:pt x="278743" y="327016"/>
                </a:cubicBezTo>
                <a:cubicBezTo>
                  <a:pt x="236354" y="250312"/>
                  <a:pt x="7249" y="-2007"/>
                  <a:pt x="184" y="1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0" name="フリーフォーム 639">
            <a:extLst>
              <a:ext uri="{FF2B5EF4-FFF2-40B4-BE49-F238E27FC236}">
                <a16:creationId xmlns:a16="http://schemas.microsoft.com/office/drawing/2014/main" id="{50AEB764-2B5D-39B9-873C-E533CD483D1F}"/>
              </a:ext>
            </a:extLst>
          </p:cNvPr>
          <p:cNvSpPr/>
          <p:nvPr/>
        </p:nvSpPr>
        <p:spPr>
          <a:xfrm>
            <a:off x="7685687" y="4184008"/>
            <a:ext cx="1248456" cy="220852"/>
          </a:xfrm>
          <a:custGeom>
            <a:avLst/>
            <a:gdLst>
              <a:gd name="connsiteX0" fmla="*/ 8015 w 1248456"/>
              <a:gd name="connsiteY0" fmla="*/ 219353 h 220852"/>
              <a:gd name="connsiteX1" fmla="*/ 457720 w 1248456"/>
              <a:gd name="connsiteY1" fmla="*/ 16985 h 220852"/>
              <a:gd name="connsiteX2" fmla="*/ 292828 w 1248456"/>
              <a:gd name="connsiteY2" fmla="*/ 20733 h 220852"/>
              <a:gd name="connsiteX3" fmla="*/ 787503 w 1248456"/>
              <a:gd name="connsiteY3" fmla="*/ 99431 h 220852"/>
              <a:gd name="connsiteX4" fmla="*/ 959890 w 1248456"/>
              <a:gd name="connsiteY4" fmla="*/ 103179 h 220852"/>
              <a:gd name="connsiteX5" fmla="*/ 918667 w 1248456"/>
              <a:gd name="connsiteY5" fmla="*/ 84441 h 220852"/>
              <a:gd name="connsiteX6" fmla="*/ 1248451 w 1248456"/>
              <a:gd name="connsiteY6" fmla="*/ 155644 h 220852"/>
              <a:gd name="connsiteX7" fmla="*/ 926162 w 1248456"/>
              <a:gd name="connsiteY7" fmla="*/ 46966 h 220852"/>
              <a:gd name="connsiteX8" fmla="*/ 532670 w 1248456"/>
              <a:gd name="connsiteY8" fmla="*/ 5743 h 220852"/>
              <a:gd name="connsiteX9" fmla="*/ 225372 w 1248456"/>
              <a:gd name="connsiteY9" fmla="*/ 13238 h 220852"/>
              <a:gd name="connsiteX10" fmla="*/ 281585 w 1248456"/>
              <a:gd name="connsiteY10" fmla="*/ 39471 h 220852"/>
              <a:gd name="connsiteX11" fmla="*/ 60480 w 1248456"/>
              <a:gd name="connsiteY11" fmla="*/ 125664 h 220852"/>
              <a:gd name="connsiteX12" fmla="*/ 161664 w 1248456"/>
              <a:gd name="connsiteY12" fmla="*/ 110674 h 220852"/>
              <a:gd name="connsiteX13" fmla="*/ 8015 w 1248456"/>
              <a:gd name="connsiteY13" fmla="*/ 219353 h 22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8456" h="220852">
                <a:moveTo>
                  <a:pt x="8015" y="219353"/>
                </a:moveTo>
                <a:cubicBezTo>
                  <a:pt x="57358" y="203738"/>
                  <a:pt x="410251" y="50088"/>
                  <a:pt x="457720" y="16985"/>
                </a:cubicBezTo>
                <a:cubicBezTo>
                  <a:pt x="505189" y="-16118"/>
                  <a:pt x="237864" y="6992"/>
                  <a:pt x="292828" y="20733"/>
                </a:cubicBezTo>
                <a:cubicBezTo>
                  <a:pt x="347792" y="34474"/>
                  <a:pt x="676326" y="85690"/>
                  <a:pt x="787503" y="99431"/>
                </a:cubicBezTo>
                <a:cubicBezTo>
                  <a:pt x="898680" y="113172"/>
                  <a:pt x="938029" y="105677"/>
                  <a:pt x="959890" y="103179"/>
                </a:cubicBezTo>
                <a:cubicBezTo>
                  <a:pt x="981751" y="100681"/>
                  <a:pt x="870574" y="75697"/>
                  <a:pt x="918667" y="84441"/>
                </a:cubicBezTo>
                <a:cubicBezTo>
                  <a:pt x="966760" y="93185"/>
                  <a:pt x="1247202" y="161890"/>
                  <a:pt x="1248451" y="155644"/>
                </a:cubicBezTo>
                <a:cubicBezTo>
                  <a:pt x="1249700" y="149398"/>
                  <a:pt x="1045459" y="71949"/>
                  <a:pt x="926162" y="46966"/>
                </a:cubicBezTo>
                <a:cubicBezTo>
                  <a:pt x="806865" y="21983"/>
                  <a:pt x="649468" y="11364"/>
                  <a:pt x="532670" y="5743"/>
                </a:cubicBezTo>
                <a:cubicBezTo>
                  <a:pt x="415872" y="122"/>
                  <a:pt x="267219" y="7617"/>
                  <a:pt x="225372" y="13238"/>
                </a:cubicBezTo>
                <a:cubicBezTo>
                  <a:pt x="183525" y="18859"/>
                  <a:pt x="309067" y="20733"/>
                  <a:pt x="281585" y="39471"/>
                </a:cubicBezTo>
                <a:cubicBezTo>
                  <a:pt x="254103" y="58209"/>
                  <a:pt x="80467" y="113797"/>
                  <a:pt x="60480" y="125664"/>
                </a:cubicBezTo>
                <a:cubicBezTo>
                  <a:pt x="40493" y="137531"/>
                  <a:pt x="170408" y="97558"/>
                  <a:pt x="161664" y="110674"/>
                </a:cubicBezTo>
                <a:cubicBezTo>
                  <a:pt x="152920" y="123790"/>
                  <a:pt x="-41328" y="234968"/>
                  <a:pt x="8015" y="21935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1" name="フリーフォーム 640">
            <a:extLst>
              <a:ext uri="{FF2B5EF4-FFF2-40B4-BE49-F238E27FC236}">
                <a16:creationId xmlns:a16="http://schemas.microsoft.com/office/drawing/2014/main" id="{32D8B41B-815C-8DDD-DCC1-1DD05F609888}"/>
              </a:ext>
            </a:extLst>
          </p:cNvPr>
          <p:cNvSpPr/>
          <p:nvPr/>
        </p:nvSpPr>
        <p:spPr>
          <a:xfrm>
            <a:off x="10102399" y="4616700"/>
            <a:ext cx="1110819" cy="135480"/>
          </a:xfrm>
          <a:custGeom>
            <a:avLst/>
            <a:gdLst>
              <a:gd name="connsiteX0" fmla="*/ 971 w 1110819"/>
              <a:gd name="connsiteY0" fmla="*/ 270 h 135480"/>
              <a:gd name="connsiteX1" fmla="*/ 540617 w 1110819"/>
              <a:gd name="connsiteY1" fmla="*/ 123939 h 135480"/>
              <a:gd name="connsiteX2" fmla="*/ 315765 w 1110819"/>
              <a:gd name="connsiteY2" fmla="*/ 127687 h 135480"/>
              <a:gd name="connsiteX3" fmla="*/ 690519 w 1110819"/>
              <a:gd name="connsiteY3" fmla="*/ 135182 h 135480"/>
              <a:gd name="connsiteX4" fmla="*/ 1102749 w 1110819"/>
              <a:gd name="connsiteY4" fmla="*/ 116444 h 135480"/>
              <a:gd name="connsiteX5" fmla="*/ 967837 w 1110819"/>
              <a:gd name="connsiteY5" fmla="*/ 116444 h 135480"/>
              <a:gd name="connsiteX6" fmla="*/ 1016555 w 1110819"/>
              <a:gd name="connsiteY6" fmla="*/ 78969 h 135480"/>
              <a:gd name="connsiteX7" fmla="*/ 698014 w 1110819"/>
              <a:gd name="connsiteY7" fmla="*/ 90211 h 135480"/>
              <a:gd name="connsiteX8" fmla="*/ 971 w 1110819"/>
              <a:gd name="connsiteY8" fmla="*/ 270 h 13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0819" h="135480">
                <a:moveTo>
                  <a:pt x="971" y="270"/>
                </a:moveTo>
                <a:cubicBezTo>
                  <a:pt x="-25262" y="5891"/>
                  <a:pt x="488152" y="102703"/>
                  <a:pt x="540617" y="123939"/>
                </a:cubicBezTo>
                <a:cubicBezTo>
                  <a:pt x="593082" y="145175"/>
                  <a:pt x="290781" y="125813"/>
                  <a:pt x="315765" y="127687"/>
                </a:cubicBezTo>
                <a:cubicBezTo>
                  <a:pt x="340749" y="129561"/>
                  <a:pt x="559355" y="137056"/>
                  <a:pt x="690519" y="135182"/>
                </a:cubicBezTo>
                <a:cubicBezTo>
                  <a:pt x="821683" y="133308"/>
                  <a:pt x="1056529" y="119567"/>
                  <a:pt x="1102749" y="116444"/>
                </a:cubicBezTo>
                <a:cubicBezTo>
                  <a:pt x="1148969" y="113321"/>
                  <a:pt x="982203" y="122690"/>
                  <a:pt x="967837" y="116444"/>
                </a:cubicBezTo>
                <a:cubicBezTo>
                  <a:pt x="953471" y="110198"/>
                  <a:pt x="1061525" y="83341"/>
                  <a:pt x="1016555" y="78969"/>
                </a:cubicBezTo>
                <a:cubicBezTo>
                  <a:pt x="971585" y="74597"/>
                  <a:pt x="865404" y="102078"/>
                  <a:pt x="698014" y="90211"/>
                </a:cubicBezTo>
                <a:cubicBezTo>
                  <a:pt x="530624" y="78344"/>
                  <a:pt x="27204" y="-5351"/>
                  <a:pt x="971" y="27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フリーフォーム 641">
            <a:extLst>
              <a:ext uri="{FF2B5EF4-FFF2-40B4-BE49-F238E27FC236}">
                <a16:creationId xmlns:a16="http://schemas.microsoft.com/office/drawing/2014/main" id="{51FFE9C1-C14A-1CD6-6466-739BBB451864}"/>
              </a:ext>
            </a:extLst>
          </p:cNvPr>
          <p:cNvSpPr/>
          <p:nvPr/>
        </p:nvSpPr>
        <p:spPr>
          <a:xfrm>
            <a:off x="8478940" y="5013150"/>
            <a:ext cx="2148841" cy="282520"/>
          </a:xfrm>
          <a:custGeom>
            <a:avLst/>
            <a:gdLst>
              <a:gd name="connsiteX0" fmla="*/ 16735 w 2148841"/>
              <a:gd name="connsiteY0" fmla="*/ 1060 h 282520"/>
              <a:gd name="connsiteX1" fmla="*/ 691293 w 2148841"/>
              <a:gd name="connsiteY1" fmla="*/ 233407 h 282520"/>
              <a:gd name="connsiteX2" fmla="*/ 556381 w 2148841"/>
              <a:gd name="connsiteY2" fmla="*/ 214670 h 282520"/>
              <a:gd name="connsiteX3" fmla="*/ 1129755 w 2148841"/>
              <a:gd name="connsiteY3" fmla="*/ 270883 h 282520"/>
              <a:gd name="connsiteX4" fmla="*/ 1077290 w 2148841"/>
              <a:gd name="connsiteY4" fmla="*/ 263388 h 282520"/>
              <a:gd name="connsiteX5" fmla="*/ 1425811 w 2148841"/>
              <a:gd name="connsiteY5" fmla="*/ 259640 h 282520"/>
              <a:gd name="connsiteX6" fmla="*/ 1957962 w 2148841"/>
              <a:gd name="connsiteY6" fmla="*/ 270883 h 282520"/>
              <a:gd name="connsiteX7" fmla="*/ 1733109 w 2148841"/>
              <a:gd name="connsiteY7" fmla="*/ 259640 h 282520"/>
              <a:gd name="connsiteX8" fmla="*/ 2145339 w 2148841"/>
              <a:gd name="connsiteY8" fmla="*/ 270883 h 282520"/>
              <a:gd name="connsiteX9" fmla="*/ 1894253 w 2148841"/>
              <a:gd name="connsiteY9" fmla="*/ 282125 h 282520"/>
              <a:gd name="connsiteX10" fmla="*/ 1268414 w 2148841"/>
              <a:gd name="connsiteY10" fmla="*/ 255893 h 282520"/>
              <a:gd name="connsiteX11" fmla="*/ 635080 w 2148841"/>
              <a:gd name="connsiteY11" fmla="*/ 259640 h 282520"/>
              <a:gd name="connsiteX12" fmla="*/ 672555 w 2148841"/>
              <a:gd name="connsiteY12" fmla="*/ 267135 h 282520"/>
              <a:gd name="connsiteX13" fmla="*/ 106676 w 2148841"/>
              <a:gd name="connsiteY13" fmla="*/ 117234 h 282520"/>
              <a:gd name="connsiteX14" fmla="*/ 354014 w 2148841"/>
              <a:gd name="connsiteY14" fmla="*/ 248398 h 282520"/>
              <a:gd name="connsiteX15" fmla="*/ 219103 w 2148841"/>
              <a:gd name="connsiteY15" fmla="*/ 150961 h 282520"/>
              <a:gd name="connsiteX16" fmla="*/ 16735 w 2148841"/>
              <a:gd name="connsiteY16" fmla="*/ 1060 h 28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48841" h="282520">
                <a:moveTo>
                  <a:pt x="16735" y="1060"/>
                </a:moveTo>
                <a:cubicBezTo>
                  <a:pt x="95433" y="14801"/>
                  <a:pt x="601352" y="197805"/>
                  <a:pt x="691293" y="233407"/>
                </a:cubicBezTo>
                <a:cubicBezTo>
                  <a:pt x="781234" y="269009"/>
                  <a:pt x="483304" y="208424"/>
                  <a:pt x="556381" y="214670"/>
                </a:cubicBezTo>
                <a:cubicBezTo>
                  <a:pt x="629458" y="220916"/>
                  <a:pt x="1042937" y="262763"/>
                  <a:pt x="1129755" y="270883"/>
                </a:cubicBezTo>
                <a:cubicBezTo>
                  <a:pt x="1216573" y="279003"/>
                  <a:pt x="1027947" y="265262"/>
                  <a:pt x="1077290" y="263388"/>
                </a:cubicBezTo>
                <a:cubicBezTo>
                  <a:pt x="1126633" y="261514"/>
                  <a:pt x="1279032" y="258391"/>
                  <a:pt x="1425811" y="259640"/>
                </a:cubicBezTo>
                <a:cubicBezTo>
                  <a:pt x="1572590" y="260889"/>
                  <a:pt x="1906746" y="270883"/>
                  <a:pt x="1957962" y="270883"/>
                </a:cubicBezTo>
                <a:cubicBezTo>
                  <a:pt x="2009178" y="270883"/>
                  <a:pt x="1701880" y="259640"/>
                  <a:pt x="1733109" y="259640"/>
                </a:cubicBezTo>
                <a:cubicBezTo>
                  <a:pt x="1764338" y="259640"/>
                  <a:pt x="2118482" y="267136"/>
                  <a:pt x="2145339" y="270883"/>
                </a:cubicBezTo>
                <a:cubicBezTo>
                  <a:pt x="2172196" y="274630"/>
                  <a:pt x="2040407" y="284623"/>
                  <a:pt x="1894253" y="282125"/>
                </a:cubicBezTo>
                <a:cubicBezTo>
                  <a:pt x="1748099" y="279627"/>
                  <a:pt x="1478276" y="259640"/>
                  <a:pt x="1268414" y="255893"/>
                </a:cubicBezTo>
                <a:cubicBezTo>
                  <a:pt x="1058552" y="252146"/>
                  <a:pt x="734390" y="257766"/>
                  <a:pt x="635080" y="259640"/>
                </a:cubicBezTo>
                <a:cubicBezTo>
                  <a:pt x="535770" y="261514"/>
                  <a:pt x="672555" y="267135"/>
                  <a:pt x="672555" y="267135"/>
                </a:cubicBezTo>
                <a:cubicBezTo>
                  <a:pt x="584488" y="243401"/>
                  <a:pt x="159766" y="120357"/>
                  <a:pt x="106676" y="117234"/>
                </a:cubicBezTo>
                <a:cubicBezTo>
                  <a:pt x="53586" y="114111"/>
                  <a:pt x="335276" y="242777"/>
                  <a:pt x="354014" y="248398"/>
                </a:cubicBezTo>
                <a:cubicBezTo>
                  <a:pt x="372752" y="254019"/>
                  <a:pt x="279064" y="190935"/>
                  <a:pt x="219103" y="150961"/>
                </a:cubicBezTo>
                <a:cubicBezTo>
                  <a:pt x="159142" y="110987"/>
                  <a:pt x="-61963" y="-12681"/>
                  <a:pt x="16735" y="106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フリーフォーム 642">
            <a:extLst>
              <a:ext uri="{FF2B5EF4-FFF2-40B4-BE49-F238E27FC236}">
                <a16:creationId xmlns:a16="http://schemas.microsoft.com/office/drawing/2014/main" id="{61532390-30C9-A464-D557-10A895BE39BE}"/>
              </a:ext>
            </a:extLst>
          </p:cNvPr>
          <p:cNvSpPr/>
          <p:nvPr/>
        </p:nvSpPr>
        <p:spPr>
          <a:xfrm>
            <a:off x="10174484" y="5226500"/>
            <a:ext cx="1326739" cy="200376"/>
          </a:xfrm>
          <a:custGeom>
            <a:avLst/>
            <a:gdLst>
              <a:gd name="connsiteX0" fmla="*/ 90 w 1326739"/>
              <a:gd name="connsiteY0" fmla="*/ 83766 h 200376"/>
              <a:gd name="connsiteX1" fmla="*/ 948218 w 1326739"/>
              <a:gd name="connsiteY1" fmla="*/ 20057 h 200376"/>
              <a:gd name="connsiteX2" fmla="*/ 828296 w 1326739"/>
              <a:gd name="connsiteY2" fmla="*/ 5067 h 200376"/>
              <a:gd name="connsiteX3" fmla="*/ 1135595 w 1326739"/>
              <a:gd name="connsiteY3" fmla="*/ 98756 h 200376"/>
              <a:gd name="connsiteX4" fmla="*/ 1326719 w 1326739"/>
              <a:gd name="connsiteY4" fmla="*/ 199939 h 200376"/>
              <a:gd name="connsiteX5" fmla="*/ 1146837 w 1326739"/>
              <a:gd name="connsiteY5" fmla="*/ 132484 h 200376"/>
              <a:gd name="connsiteX6" fmla="*/ 1008178 w 1326739"/>
              <a:gd name="connsiteY6" fmla="*/ 61280 h 200376"/>
              <a:gd name="connsiteX7" fmla="*/ 90 w 1326739"/>
              <a:gd name="connsiteY7" fmla="*/ 83766 h 20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6739" h="200376">
                <a:moveTo>
                  <a:pt x="90" y="83766"/>
                </a:moveTo>
                <a:cubicBezTo>
                  <a:pt x="-9903" y="76895"/>
                  <a:pt x="810184" y="33173"/>
                  <a:pt x="948218" y="20057"/>
                </a:cubicBezTo>
                <a:cubicBezTo>
                  <a:pt x="1086252" y="6941"/>
                  <a:pt x="797067" y="-8049"/>
                  <a:pt x="828296" y="5067"/>
                </a:cubicBezTo>
                <a:cubicBezTo>
                  <a:pt x="859525" y="18183"/>
                  <a:pt x="1052525" y="66277"/>
                  <a:pt x="1135595" y="98756"/>
                </a:cubicBezTo>
                <a:cubicBezTo>
                  <a:pt x="1218665" y="131235"/>
                  <a:pt x="1324845" y="194318"/>
                  <a:pt x="1326719" y="199939"/>
                </a:cubicBezTo>
                <a:cubicBezTo>
                  <a:pt x="1328593" y="205560"/>
                  <a:pt x="1199927" y="155594"/>
                  <a:pt x="1146837" y="132484"/>
                </a:cubicBezTo>
                <a:cubicBezTo>
                  <a:pt x="1093747" y="109374"/>
                  <a:pt x="1199927" y="71898"/>
                  <a:pt x="1008178" y="61280"/>
                </a:cubicBezTo>
                <a:cubicBezTo>
                  <a:pt x="816429" y="50662"/>
                  <a:pt x="10083" y="90637"/>
                  <a:pt x="90" y="8376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4" name="フリーフォーム 643">
            <a:extLst>
              <a:ext uri="{FF2B5EF4-FFF2-40B4-BE49-F238E27FC236}">
                <a16:creationId xmlns:a16="http://schemas.microsoft.com/office/drawing/2014/main" id="{EA19BEDF-3FA1-B854-FC73-FE17DB8CFF39}"/>
              </a:ext>
            </a:extLst>
          </p:cNvPr>
          <p:cNvSpPr/>
          <p:nvPr/>
        </p:nvSpPr>
        <p:spPr>
          <a:xfrm>
            <a:off x="8324580" y="4795994"/>
            <a:ext cx="504690" cy="557531"/>
          </a:xfrm>
          <a:custGeom>
            <a:avLst/>
            <a:gdLst>
              <a:gd name="connsiteX0" fmla="*/ 504627 w 504690"/>
              <a:gd name="connsiteY0" fmla="*/ 105790 h 557531"/>
              <a:gd name="connsiteX1" fmla="*/ 122377 w 504690"/>
              <a:gd name="connsiteY1" fmla="*/ 117032 h 557531"/>
              <a:gd name="connsiteX2" fmla="*/ 62417 w 504690"/>
              <a:gd name="connsiteY2" fmla="*/ 281924 h 557531"/>
              <a:gd name="connsiteX3" fmla="*/ 84902 w 504690"/>
              <a:gd name="connsiteY3" fmla="*/ 206973 h 557531"/>
              <a:gd name="connsiteX4" fmla="*/ 2456 w 504690"/>
              <a:gd name="connsiteY4" fmla="*/ 368117 h 557531"/>
              <a:gd name="connsiteX5" fmla="*/ 24941 w 504690"/>
              <a:gd name="connsiteY5" fmla="*/ 555495 h 557531"/>
              <a:gd name="connsiteX6" fmla="*/ 58669 w 504690"/>
              <a:gd name="connsiteY6" fmla="*/ 240701 h 557531"/>
              <a:gd name="connsiteX7" fmla="*/ 141115 w 504690"/>
              <a:gd name="connsiteY7" fmla="*/ 858 h 557531"/>
              <a:gd name="connsiteX8" fmla="*/ 99892 w 504690"/>
              <a:gd name="connsiteY8" fmla="*/ 158255 h 557531"/>
              <a:gd name="connsiteX9" fmla="*/ 152358 w 504690"/>
              <a:gd name="connsiteY9" fmla="*/ 94547 h 557531"/>
              <a:gd name="connsiteX10" fmla="*/ 504627 w 504690"/>
              <a:gd name="connsiteY10" fmla="*/ 105790 h 55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690" h="557531">
                <a:moveTo>
                  <a:pt x="504627" y="105790"/>
                </a:moveTo>
                <a:cubicBezTo>
                  <a:pt x="499630" y="109537"/>
                  <a:pt x="196079" y="87676"/>
                  <a:pt x="122377" y="117032"/>
                </a:cubicBezTo>
                <a:cubicBezTo>
                  <a:pt x="48675" y="146388"/>
                  <a:pt x="68663" y="266934"/>
                  <a:pt x="62417" y="281924"/>
                </a:cubicBezTo>
                <a:cubicBezTo>
                  <a:pt x="56171" y="296914"/>
                  <a:pt x="94895" y="192608"/>
                  <a:pt x="84902" y="206973"/>
                </a:cubicBezTo>
                <a:cubicBezTo>
                  <a:pt x="74909" y="221338"/>
                  <a:pt x="12449" y="310030"/>
                  <a:pt x="2456" y="368117"/>
                </a:cubicBezTo>
                <a:cubicBezTo>
                  <a:pt x="-7537" y="426204"/>
                  <a:pt x="15572" y="576731"/>
                  <a:pt x="24941" y="555495"/>
                </a:cubicBezTo>
                <a:cubicBezTo>
                  <a:pt x="34310" y="534259"/>
                  <a:pt x="39307" y="333140"/>
                  <a:pt x="58669" y="240701"/>
                </a:cubicBezTo>
                <a:cubicBezTo>
                  <a:pt x="78031" y="148262"/>
                  <a:pt x="134245" y="14599"/>
                  <a:pt x="141115" y="858"/>
                </a:cubicBezTo>
                <a:cubicBezTo>
                  <a:pt x="147985" y="-12883"/>
                  <a:pt x="98018" y="142640"/>
                  <a:pt x="99892" y="158255"/>
                </a:cubicBezTo>
                <a:cubicBezTo>
                  <a:pt x="101766" y="173870"/>
                  <a:pt x="88025" y="102042"/>
                  <a:pt x="152358" y="94547"/>
                </a:cubicBezTo>
                <a:cubicBezTo>
                  <a:pt x="216691" y="87052"/>
                  <a:pt x="509624" y="102043"/>
                  <a:pt x="504627" y="10579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5" name="フリーフォーム 644">
            <a:extLst>
              <a:ext uri="{FF2B5EF4-FFF2-40B4-BE49-F238E27FC236}">
                <a16:creationId xmlns:a16="http://schemas.microsoft.com/office/drawing/2014/main" id="{5B5EB07C-EF4D-1CDB-4313-4A70F1DAA15A}"/>
              </a:ext>
            </a:extLst>
          </p:cNvPr>
          <p:cNvSpPr/>
          <p:nvPr/>
        </p:nvSpPr>
        <p:spPr>
          <a:xfrm>
            <a:off x="894386" y="1104174"/>
            <a:ext cx="484358" cy="618949"/>
          </a:xfrm>
          <a:custGeom>
            <a:avLst/>
            <a:gdLst>
              <a:gd name="connsiteX0" fmla="*/ 1276 w 484358"/>
              <a:gd name="connsiteY0" fmla="*/ 1351 h 618949"/>
              <a:gd name="connsiteX1" fmla="*/ 184906 w 484358"/>
              <a:gd name="connsiteY1" fmla="*/ 177485 h 618949"/>
              <a:gd name="connsiteX2" fmla="*/ 342303 w 484358"/>
              <a:gd name="connsiteY2" fmla="*/ 218708 h 618949"/>
              <a:gd name="connsiteX3" fmla="*/ 308575 w 484358"/>
              <a:gd name="connsiteY3" fmla="*/ 252436 h 618949"/>
              <a:gd name="connsiteX4" fmla="*/ 357293 w 484358"/>
              <a:gd name="connsiteY4" fmla="*/ 372357 h 618949"/>
              <a:gd name="connsiteX5" fmla="*/ 473466 w 484358"/>
              <a:gd name="connsiteY5" fmla="*/ 574724 h 618949"/>
              <a:gd name="connsiteX6" fmla="*/ 473466 w 484358"/>
              <a:gd name="connsiteY6" fmla="*/ 615947 h 618949"/>
              <a:gd name="connsiteX7" fmla="*/ 421001 w 484358"/>
              <a:gd name="connsiteY7" fmla="*/ 522259 h 618949"/>
              <a:gd name="connsiteX8" fmla="*/ 323565 w 484358"/>
              <a:gd name="connsiteY8" fmla="*/ 267426 h 618949"/>
              <a:gd name="connsiteX9" fmla="*/ 316070 w 484358"/>
              <a:gd name="connsiteY9" fmla="*/ 338629 h 618949"/>
              <a:gd name="connsiteX10" fmla="*/ 282342 w 484358"/>
              <a:gd name="connsiteY10" fmla="*/ 282416 h 618949"/>
              <a:gd name="connsiteX11" fmla="*/ 1276 w 484358"/>
              <a:gd name="connsiteY11" fmla="*/ 1351 h 6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358" h="618949">
                <a:moveTo>
                  <a:pt x="1276" y="1351"/>
                </a:moveTo>
                <a:cubicBezTo>
                  <a:pt x="-14963" y="-16137"/>
                  <a:pt x="128068" y="141259"/>
                  <a:pt x="184906" y="177485"/>
                </a:cubicBezTo>
                <a:cubicBezTo>
                  <a:pt x="241744" y="213711"/>
                  <a:pt x="321692" y="206216"/>
                  <a:pt x="342303" y="218708"/>
                </a:cubicBezTo>
                <a:cubicBezTo>
                  <a:pt x="362915" y="231200"/>
                  <a:pt x="306077" y="226828"/>
                  <a:pt x="308575" y="252436"/>
                </a:cubicBezTo>
                <a:cubicBezTo>
                  <a:pt x="311073" y="278044"/>
                  <a:pt x="329811" y="318642"/>
                  <a:pt x="357293" y="372357"/>
                </a:cubicBezTo>
                <a:cubicBezTo>
                  <a:pt x="384775" y="426072"/>
                  <a:pt x="454104" y="534126"/>
                  <a:pt x="473466" y="574724"/>
                </a:cubicBezTo>
                <a:cubicBezTo>
                  <a:pt x="492828" y="615322"/>
                  <a:pt x="482210" y="624691"/>
                  <a:pt x="473466" y="615947"/>
                </a:cubicBezTo>
                <a:cubicBezTo>
                  <a:pt x="464722" y="607203"/>
                  <a:pt x="445984" y="580346"/>
                  <a:pt x="421001" y="522259"/>
                </a:cubicBezTo>
                <a:cubicBezTo>
                  <a:pt x="396018" y="464172"/>
                  <a:pt x="341054" y="298031"/>
                  <a:pt x="323565" y="267426"/>
                </a:cubicBezTo>
                <a:cubicBezTo>
                  <a:pt x="306077" y="236821"/>
                  <a:pt x="322940" y="336131"/>
                  <a:pt x="316070" y="338629"/>
                </a:cubicBezTo>
                <a:cubicBezTo>
                  <a:pt x="309200" y="341127"/>
                  <a:pt x="334808" y="338005"/>
                  <a:pt x="282342" y="282416"/>
                </a:cubicBezTo>
                <a:cubicBezTo>
                  <a:pt x="229876" y="226827"/>
                  <a:pt x="17515" y="18839"/>
                  <a:pt x="1276" y="135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6" name="フリーフォーム 645">
            <a:extLst>
              <a:ext uri="{FF2B5EF4-FFF2-40B4-BE49-F238E27FC236}">
                <a16:creationId xmlns:a16="http://schemas.microsoft.com/office/drawing/2014/main" id="{355D6A0B-8626-26CC-BFB2-7B9C35A35F33}"/>
              </a:ext>
            </a:extLst>
          </p:cNvPr>
          <p:cNvSpPr/>
          <p:nvPr/>
        </p:nvSpPr>
        <p:spPr>
          <a:xfrm>
            <a:off x="385945" y="1157750"/>
            <a:ext cx="597953" cy="82686"/>
          </a:xfrm>
          <a:custGeom>
            <a:avLst/>
            <a:gdLst>
              <a:gd name="connsiteX0" fmla="*/ 595911 w 597953"/>
              <a:gd name="connsiteY0" fmla="*/ 240 h 82686"/>
              <a:gd name="connsiteX1" fmla="*/ 431019 w 597953"/>
              <a:gd name="connsiteY1" fmla="*/ 41463 h 82686"/>
              <a:gd name="connsiteX2" fmla="*/ 288612 w 597953"/>
              <a:gd name="connsiteY2" fmla="*/ 63948 h 82686"/>
              <a:gd name="connsiteX3" fmla="*/ 412281 w 597953"/>
              <a:gd name="connsiteY3" fmla="*/ 67696 h 82686"/>
              <a:gd name="connsiteX4" fmla="*/ 266127 w 597953"/>
              <a:gd name="connsiteY4" fmla="*/ 67696 h 82686"/>
              <a:gd name="connsiteX5" fmla="*/ 149953 w 597953"/>
              <a:gd name="connsiteY5" fmla="*/ 67696 h 82686"/>
              <a:gd name="connsiteX6" fmla="*/ 52 w 597953"/>
              <a:gd name="connsiteY6" fmla="*/ 41463 h 82686"/>
              <a:gd name="connsiteX7" fmla="*/ 134963 w 597953"/>
              <a:gd name="connsiteY7" fmla="*/ 71443 h 82686"/>
              <a:gd name="connsiteX8" fmla="*/ 303603 w 597953"/>
              <a:gd name="connsiteY8" fmla="*/ 82686 h 82686"/>
              <a:gd name="connsiteX9" fmla="*/ 341078 w 597953"/>
              <a:gd name="connsiteY9" fmla="*/ 71443 h 82686"/>
              <a:gd name="connsiteX10" fmla="*/ 513465 w 597953"/>
              <a:gd name="connsiteY10" fmla="*/ 26473 h 82686"/>
              <a:gd name="connsiteX11" fmla="*/ 595911 w 597953"/>
              <a:gd name="connsiteY11" fmla="*/ 240 h 8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953" h="82686">
                <a:moveTo>
                  <a:pt x="595911" y="240"/>
                </a:moveTo>
                <a:cubicBezTo>
                  <a:pt x="582170" y="2738"/>
                  <a:pt x="482235" y="30845"/>
                  <a:pt x="431019" y="41463"/>
                </a:cubicBezTo>
                <a:cubicBezTo>
                  <a:pt x="379802" y="52081"/>
                  <a:pt x="291735" y="59576"/>
                  <a:pt x="288612" y="63948"/>
                </a:cubicBezTo>
                <a:cubicBezTo>
                  <a:pt x="285489" y="68320"/>
                  <a:pt x="416028" y="67071"/>
                  <a:pt x="412281" y="67696"/>
                </a:cubicBezTo>
                <a:cubicBezTo>
                  <a:pt x="408533" y="68321"/>
                  <a:pt x="266127" y="67696"/>
                  <a:pt x="266127" y="67696"/>
                </a:cubicBezTo>
                <a:cubicBezTo>
                  <a:pt x="222406" y="67696"/>
                  <a:pt x="194299" y="72068"/>
                  <a:pt x="149953" y="67696"/>
                </a:cubicBezTo>
                <a:cubicBezTo>
                  <a:pt x="105607" y="63324"/>
                  <a:pt x="2550" y="40839"/>
                  <a:pt x="52" y="41463"/>
                </a:cubicBezTo>
                <a:cubicBezTo>
                  <a:pt x="-2446" y="42088"/>
                  <a:pt x="84371" y="64573"/>
                  <a:pt x="134963" y="71443"/>
                </a:cubicBezTo>
                <a:cubicBezTo>
                  <a:pt x="185555" y="78313"/>
                  <a:pt x="269251" y="82686"/>
                  <a:pt x="303603" y="82686"/>
                </a:cubicBezTo>
                <a:cubicBezTo>
                  <a:pt x="337955" y="82686"/>
                  <a:pt x="341078" y="71443"/>
                  <a:pt x="341078" y="71443"/>
                </a:cubicBezTo>
                <a:cubicBezTo>
                  <a:pt x="376055" y="62074"/>
                  <a:pt x="475990" y="37716"/>
                  <a:pt x="513465" y="26473"/>
                </a:cubicBezTo>
                <a:cubicBezTo>
                  <a:pt x="550940" y="15231"/>
                  <a:pt x="609652" y="-2258"/>
                  <a:pt x="595911" y="24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7" name="フリーフォーム 646">
            <a:extLst>
              <a:ext uri="{FF2B5EF4-FFF2-40B4-BE49-F238E27FC236}">
                <a16:creationId xmlns:a16="http://schemas.microsoft.com/office/drawing/2014/main" id="{E8228816-9835-7FCE-FCF0-BCD6303D3AE2}"/>
              </a:ext>
            </a:extLst>
          </p:cNvPr>
          <p:cNvSpPr/>
          <p:nvPr/>
        </p:nvSpPr>
        <p:spPr>
          <a:xfrm>
            <a:off x="307252" y="1161645"/>
            <a:ext cx="75022" cy="220333"/>
          </a:xfrm>
          <a:custGeom>
            <a:avLst/>
            <a:gdLst>
              <a:gd name="connsiteX0" fmla="*/ 74997 w 75022"/>
              <a:gd name="connsiteY0" fmla="*/ 93 h 220333"/>
              <a:gd name="connsiteX1" fmla="*/ 22532 w 75022"/>
              <a:gd name="connsiteY1" fmla="*/ 63801 h 220333"/>
              <a:gd name="connsiteX2" fmla="*/ 22532 w 75022"/>
              <a:gd name="connsiteY2" fmla="*/ 108771 h 220333"/>
              <a:gd name="connsiteX3" fmla="*/ 48764 w 75022"/>
              <a:gd name="connsiteY3" fmla="*/ 217450 h 220333"/>
              <a:gd name="connsiteX4" fmla="*/ 18784 w 75022"/>
              <a:gd name="connsiteY4" fmla="*/ 183722 h 220333"/>
              <a:gd name="connsiteX5" fmla="*/ 46 w 75022"/>
              <a:gd name="connsiteY5" fmla="*/ 127509 h 220333"/>
              <a:gd name="connsiteX6" fmla="*/ 15037 w 75022"/>
              <a:gd name="connsiteY6" fmla="*/ 78791 h 220333"/>
              <a:gd name="connsiteX7" fmla="*/ 74997 w 75022"/>
              <a:gd name="connsiteY7" fmla="*/ 93 h 22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22" h="220333">
                <a:moveTo>
                  <a:pt x="74997" y="93"/>
                </a:moveTo>
                <a:cubicBezTo>
                  <a:pt x="76246" y="-2405"/>
                  <a:pt x="31276" y="45688"/>
                  <a:pt x="22532" y="63801"/>
                </a:cubicBezTo>
                <a:cubicBezTo>
                  <a:pt x="13788" y="81914"/>
                  <a:pt x="18160" y="83163"/>
                  <a:pt x="22532" y="108771"/>
                </a:cubicBezTo>
                <a:cubicBezTo>
                  <a:pt x="26904" y="134379"/>
                  <a:pt x="49389" y="204958"/>
                  <a:pt x="48764" y="217450"/>
                </a:cubicBezTo>
                <a:cubicBezTo>
                  <a:pt x="48139" y="229942"/>
                  <a:pt x="26904" y="198712"/>
                  <a:pt x="18784" y="183722"/>
                </a:cubicBezTo>
                <a:cubicBezTo>
                  <a:pt x="10664" y="168732"/>
                  <a:pt x="670" y="144997"/>
                  <a:pt x="46" y="127509"/>
                </a:cubicBezTo>
                <a:cubicBezTo>
                  <a:pt x="-578" y="110021"/>
                  <a:pt x="5044" y="92532"/>
                  <a:pt x="15037" y="78791"/>
                </a:cubicBezTo>
                <a:cubicBezTo>
                  <a:pt x="25030" y="65050"/>
                  <a:pt x="73748" y="2591"/>
                  <a:pt x="74997" y="9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フリーフォーム 647">
            <a:extLst>
              <a:ext uri="{FF2B5EF4-FFF2-40B4-BE49-F238E27FC236}">
                <a16:creationId xmlns:a16="http://schemas.microsoft.com/office/drawing/2014/main" id="{6E8B3960-A26E-C5B9-A99A-F430715B02E3}"/>
              </a:ext>
            </a:extLst>
          </p:cNvPr>
          <p:cNvSpPr/>
          <p:nvPr/>
        </p:nvSpPr>
        <p:spPr>
          <a:xfrm>
            <a:off x="387516" y="1725640"/>
            <a:ext cx="628628" cy="240643"/>
          </a:xfrm>
          <a:custGeom>
            <a:avLst/>
            <a:gdLst>
              <a:gd name="connsiteX0" fmla="*/ 5976 w 628628"/>
              <a:gd name="connsiteY0" fmla="*/ 1976 h 240643"/>
              <a:gd name="connsiteX1" fmla="*/ 204595 w 628628"/>
              <a:gd name="connsiteY1" fmla="*/ 159373 h 240643"/>
              <a:gd name="connsiteX2" fmla="*/ 279546 w 628628"/>
              <a:gd name="connsiteY2" fmla="*/ 133140 h 240643"/>
              <a:gd name="connsiteX3" fmla="*/ 481914 w 628628"/>
              <a:gd name="connsiteY3" fmla="*/ 144383 h 240643"/>
              <a:gd name="connsiteX4" fmla="*/ 628068 w 628628"/>
              <a:gd name="connsiteY4" fmla="*/ 238071 h 240643"/>
              <a:gd name="connsiteX5" fmla="*/ 523136 w 628628"/>
              <a:gd name="connsiteY5" fmla="*/ 211839 h 240643"/>
              <a:gd name="connsiteX6" fmla="*/ 302032 w 628628"/>
              <a:gd name="connsiteY6" fmla="*/ 185606 h 240643"/>
              <a:gd name="connsiteX7" fmla="*/ 272051 w 628628"/>
              <a:gd name="connsiteY7" fmla="*/ 181858 h 240643"/>
              <a:gd name="connsiteX8" fmla="*/ 32209 w 628628"/>
              <a:gd name="connsiteY8" fmla="*/ 50694 h 240643"/>
              <a:gd name="connsiteX9" fmla="*/ 47199 w 628628"/>
              <a:gd name="connsiteY9" fmla="*/ 69432 h 240643"/>
              <a:gd name="connsiteX10" fmla="*/ 5976 w 628628"/>
              <a:gd name="connsiteY10" fmla="*/ 1976 h 24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628" h="240643">
                <a:moveTo>
                  <a:pt x="5976" y="1976"/>
                </a:moveTo>
                <a:cubicBezTo>
                  <a:pt x="32209" y="16966"/>
                  <a:pt x="159000" y="137512"/>
                  <a:pt x="204595" y="159373"/>
                </a:cubicBezTo>
                <a:cubicBezTo>
                  <a:pt x="250190" y="181234"/>
                  <a:pt x="233326" y="135638"/>
                  <a:pt x="279546" y="133140"/>
                </a:cubicBezTo>
                <a:cubicBezTo>
                  <a:pt x="325766" y="130642"/>
                  <a:pt x="423827" y="126895"/>
                  <a:pt x="481914" y="144383"/>
                </a:cubicBezTo>
                <a:cubicBezTo>
                  <a:pt x="540001" y="161871"/>
                  <a:pt x="621198" y="226828"/>
                  <a:pt x="628068" y="238071"/>
                </a:cubicBezTo>
                <a:cubicBezTo>
                  <a:pt x="634938" y="249314"/>
                  <a:pt x="577475" y="220583"/>
                  <a:pt x="523136" y="211839"/>
                </a:cubicBezTo>
                <a:cubicBezTo>
                  <a:pt x="468797" y="203095"/>
                  <a:pt x="302032" y="185606"/>
                  <a:pt x="302032" y="185606"/>
                </a:cubicBezTo>
                <a:cubicBezTo>
                  <a:pt x="260185" y="180609"/>
                  <a:pt x="317021" y="204343"/>
                  <a:pt x="272051" y="181858"/>
                </a:cubicBezTo>
                <a:cubicBezTo>
                  <a:pt x="227081" y="159373"/>
                  <a:pt x="69684" y="69432"/>
                  <a:pt x="32209" y="50694"/>
                </a:cubicBezTo>
                <a:cubicBezTo>
                  <a:pt x="-5266" y="31956"/>
                  <a:pt x="45950" y="76927"/>
                  <a:pt x="47199" y="69432"/>
                </a:cubicBezTo>
                <a:cubicBezTo>
                  <a:pt x="48448" y="61937"/>
                  <a:pt x="-20257" y="-13014"/>
                  <a:pt x="5976" y="1976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フリーフォーム 648">
            <a:extLst>
              <a:ext uri="{FF2B5EF4-FFF2-40B4-BE49-F238E27FC236}">
                <a16:creationId xmlns:a16="http://schemas.microsoft.com/office/drawing/2014/main" id="{5D60FA0F-C958-993B-83FE-212D7C17C21B}"/>
              </a:ext>
            </a:extLst>
          </p:cNvPr>
          <p:cNvSpPr/>
          <p:nvPr/>
        </p:nvSpPr>
        <p:spPr>
          <a:xfrm>
            <a:off x="2233048" y="2538154"/>
            <a:ext cx="587627" cy="1297111"/>
          </a:xfrm>
          <a:custGeom>
            <a:avLst/>
            <a:gdLst>
              <a:gd name="connsiteX0" fmla="*/ 8707 w 587627"/>
              <a:gd name="connsiteY0" fmla="*/ 13317 h 1297111"/>
              <a:gd name="connsiteX1" fmla="*/ 170939 w 587627"/>
              <a:gd name="connsiteY1" fmla="*/ 411523 h 1297111"/>
              <a:gd name="connsiteX2" fmla="*/ 436410 w 587627"/>
              <a:gd name="connsiteY2" fmla="*/ 794981 h 1297111"/>
              <a:gd name="connsiteX3" fmla="*/ 569146 w 587627"/>
              <a:gd name="connsiteY3" fmla="*/ 1296427 h 1297111"/>
              <a:gd name="connsiteX4" fmla="*/ 569146 w 587627"/>
              <a:gd name="connsiteY4" fmla="*/ 898220 h 1297111"/>
              <a:gd name="connsiteX5" fmla="*/ 406913 w 587627"/>
              <a:gd name="connsiteY5" fmla="*/ 676994 h 1297111"/>
              <a:gd name="connsiteX6" fmla="*/ 436410 w 587627"/>
              <a:gd name="connsiteY6" fmla="*/ 927717 h 1297111"/>
              <a:gd name="connsiteX7" fmla="*/ 8707 w 587627"/>
              <a:gd name="connsiteY7" fmla="*/ 13317 h 129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7627" h="1297111">
                <a:moveTo>
                  <a:pt x="8707" y="13317"/>
                </a:moveTo>
                <a:cubicBezTo>
                  <a:pt x="-35538" y="-72715"/>
                  <a:pt x="99655" y="281246"/>
                  <a:pt x="170939" y="411523"/>
                </a:cubicBezTo>
                <a:cubicBezTo>
                  <a:pt x="242223" y="541800"/>
                  <a:pt x="370042" y="647497"/>
                  <a:pt x="436410" y="794981"/>
                </a:cubicBezTo>
                <a:cubicBezTo>
                  <a:pt x="502778" y="942465"/>
                  <a:pt x="547023" y="1279221"/>
                  <a:pt x="569146" y="1296427"/>
                </a:cubicBezTo>
                <a:cubicBezTo>
                  <a:pt x="591269" y="1313633"/>
                  <a:pt x="596185" y="1001459"/>
                  <a:pt x="569146" y="898220"/>
                </a:cubicBezTo>
                <a:cubicBezTo>
                  <a:pt x="542107" y="794981"/>
                  <a:pt x="429036" y="672078"/>
                  <a:pt x="406913" y="676994"/>
                </a:cubicBezTo>
                <a:cubicBezTo>
                  <a:pt x="384790" y="681910"/>
                  <a:pt x="505236" y="1030956"/>
                  <a:pt x="436410" y="927717"/>
                </a:cubicBezTo>
                <a:cubicBezTo>
                  <a:pt x="367584" y="824478"/>
                  <a:pt x="52952" y="99349"/>
                  <a:pt x="8707" y="1331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フリーフォーム 649">
            <a:extLst>
              <a:ext uri="{FF2B5EF4-FFF2-40B4-BE49-F238E27FC236}">
                <a16:creationId xmlns:a16="http://schemas.microsoft.com/office/drawing/2014/main" id="{8BBF0556-8648-0D73-0143-B02B6745C6C1}"/>
              </a:ext>
            </a:extLst>
          </p:cNvPr>
          <p:cNvSpPr/>
          <p:nvPr/>
        </p:nvSpPr>
        <p:spPr>
          <a:xfrm>
            <a:off x="4289262" y="1155613"/>
            <a:ext cx="136861" cy="271269"/>
          </a:xfrm>
          <a:custGeom>
            <a:avLst/>
            <a:gdLst>
              <a:gd name="connsiteX0" fmla="*/ 136688 w 136861"/>
              <a:gd name="connsiteY0" fmla="*/ 87 h 271269"/>
              <a:gd name="connsiteX1" fmla="*/ 92238 w 136861"/>
              <a:gd name="connsiteY1" fmla="*/ 98512 h 271269"/>
              <a:gd name="connsiteX2" fmla="*/ 98588 w 136861"/>
              <a:gd name="connsiteY2" fmla="*/ 257262 h 271269"/>
              <a:gd name="connsiteX3" fmla="*/ 57313 w 136861"/>
              <a:gd name="connsiteY3" fmla="*/ 209637 h 271269"/>
              <a:gd name="connsiteX4" fmla="*/ 163 w 136861"/>
              <a:gd name="connsiteY4" fmla="*/ 269962 h 271269"/>
              <a:gd name="connsiteX5" fmla="*/ 76363 w 136861"/>
              <a:gd name="connsiteY5" fmla="*/ 139787 h 271269"/>
              <a:gd name="connsiteX6" fmla="*/ 73188 w 136861"/>
              <a:gd name="connsiteY6" fmla="*/ 114387 h 271269"/>
              <a:gd name="connsiteX7" fmla="*/ 136688 w 136861"/>
              <a:gd name="connsiteY7" fmla="*/ 87 h 27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861" h="271269">
                <a:moveTo>
                  <a:pt x="136688" y="87"/>
                </a:moveTo>
                <a:cubicBezTo>
                  <a:pt x="139863" y="-2559"/>
                  <a:pt x="98588" y="55650"/>
                  <a:pt x="92238" y="98512"/>
                </a:cubicBezTo>
                <a:cubicBezTo>
                  <a:pt x="85888" y="141374"/>
                  <a:pt x="104409" y="238741"/>
                  <a:pt x="98588" y="257262"/>
                </a:cubicBezTo>
                <a:cubicBezTo>
                  <a:pt x="92767" y="275783"/>
                  <a:pt x="73717" y="207520"/>
                  <a:pt x="57313" y="209637"/>
                </a:cubicBezTo>
                <a:cubicBezTo>
                  <a:pt x="40909" y="211754"/>
                  <a:pt x="-3012" y="281604"/>
                  <a:pt x="163" y="269962"/>
                </a:cubicBezTo>
                <a:cubicBezTo>
                  <a:pt x="3338" y="258320"/>
                  <a:pt x="64192" y="165716"/>
                  <a:pt x="76363" y="139787"/>
                </a:cubicBezTo>
                <a:cubicBezTo>
                  <a:pt x="88534" y="113858"/>
                  <a:pt x="61546" y="133437"/>
                  <a:pt x="73188" y="114387"/>
                </a:cubicBezTo>
                <a:cubicBezTo>
                  <a:pt x="84830" y="95337"/>
                  <a:pt x="133513" y="2733"/>
                  <a:pt x="136688" y="8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フリーフォーム 650">
            <a:extLst>
              <a:ext uri="{FF2B5EF4-FFF2-40B4-BE49-F238E27FC236}">
                <a16:creationId xmlns:a16="http://schemas.microsoft.com/office/drawing/2014/main" id="{7286CDA9-723B-79C6-1A72-19E2436EF837}"/>
              </a:ext>
            </a:extLst>
          </p:cNvPr>
          <p:cNvSpPr/>
          <p:nvPr/>
        </p:nvSpPr>
        <p:spPr>
          <a:xfrm>
            <a:off x="4289402" y="1130300"/>
            <a:ext cx="133460" cy="216136"/>
          </a:xfrm>
          <a:custGeom>
            <a:avLst/>
            <a:gdLst>
              <a:gd name="connsiteX0" fmla="*/ 133373 w 133460"/>
              <a:gd name="connsiteY0" fmla="*/ 0 h 216136"/>
              <a:gd name="connsiteX1" fmla="*/ 44473 w 133460"/>
              <a:gd name="connsiteY1" fmla="*/ 63500 h 216136"/>
              <a:gd name="connsiteX2" fmla="*/ 85748 w 133460"/>
              <a:gd name="connsiteY2" fmla="*/ 101600 h 216136"/>
              <a:gd name="connsiteX3" fmla="*/ 12723 w 133460"/>
              <a:gd name="connsiteY3" fmla="*/ 133350 h 216136"/>
              <a:gd name="connsiteX4" fmla="*/ 3198 w 133460"/>
              <a:gd name="connsiteY4" fmla="*/ 215900 h 216136"/>
              <a:gd name="connsiteX5" fmla="*/ 44473 w 133460"/>
              <a:gd name="connsiteY5" fmla="*/ 155575 h 216136"/>
              <a:gd name="connsiteX6" fmla="*/ 23 w 133460"/>
              <a:gd name="connsiteY6" fmla="*/ 76200 h 216136"/>
              <a:gd name="connsiteX7" fmla="*/ 38123 w 133460"/>
              <a:gd name="connsiteY7" fmla="*/ 120650 h 216136"/>
              <a:gd name="connsiteX8" fmla="*/ 25423 w 133460"/>
              <a:gd name="connsiteY8" fmla="*/ 63500 h 216136"/>
              <a:gd name="connsiteX9" fmla="*/ 133373 w 133460"/>
              <a:gd name="connsiteY9" fmla="*/ 0 h 2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460" h="216136">
                <a:moveTo>
                  <a:pt x="133373" y="0"/>
                </a:moveTo>
                <a:cubicBezTo>
                  <a:pt x="136548" y="0"/>
                  <a:pt x="52410" y="46567"/>
                  <a:pt x="44473" y="63500"/>
                </a:cubicBezTo>
                <a:cubicBezTo>
                  <a:pt x="36536" y="80433"/>
                  <a:pt x="91040" y="89958"/>
                  <a:pt x="85748" y="101600"/>
                </a:cubicBezTo>
                <a:cubicBezTo>
                  <a:pt x="80456" y="113242"/>
                  <a:pt x="26481" y="114300"/>
                  <a:pt x="12723" y="133350"/>
                </a:cubicBezTo>
                <a:cubicBezTo>
                  <a:pt x="-1035" y="152400"/>
                  <a:pt x="-2094" y="212196"/>
                  <a:pt x="3198" y="215900"/>
                </a:cubicBezTo>
                <a:cubicBezTo>
                  <a:pt x="8490" y="219604"/>
                  <a:pt x="45002" y="178858"/>
                  <a:pt x="44473" y="155575"/>
                </a:cubicBezTo>
                <a:cubicBezTo>
                  <a:pt x="43944" y="132292"/>
                  <a:pt x="1081" y="82021"/>
                  <a:pt x="23" y="76200"/>
                </a:cubicBezTo>
                <a:cubicBezTo>
                  <a:pt x="-1035" y="70379"/>
                  <a:pt x="33890" y="122767"/>
                  <a:pt x="38123" y="120650"/>
                </a:cubicBezTo>
                <a:cubicBezTo>
                  <a:pt x="42356" y="118533"/>
                  <a:pt x="13781" y="79375"/>
                  <a:pt x="25423" y="63500"/>
                </a:cubicBezTo>
                <a:cubicBezTo>
                  <a:pt x="37065" y="47625"/>
                  <a:pt x="130198" y="0"/>
                  <a:pt x="133373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フリーフォーム 651">
            <a:extLst>
              <a:ext uri="{FF2B5EF4-FFF2-40B4-BE49-F238E27FC236}">
                <a16:creationId xmlns:a16="http://schemas.microsoft.com/office/drawing/2014/main" id="{5544675F-E7EA-EF1D-85C0-770CA7DF528B}"/>
              </a:ext>
            </a:extLst>
          </p:cNvPr>
          <p:cNvSpPr/>
          <p:nvPr/>
        </p:nvSpPr>
        <p:spPr>
          <a:xfrm>
            <a:off x="3648026" y="1111241"/>
            <a:ext cx="668599" cy="35182"/>
          </a:xfrm>
          <a:custGeom>
            <a:avLst/>
            <a:gdLst>
              <a:gd name="connsiteX0" fmla="*/ 3224 w 668599"/>
              <a:gd name="connsiteY0" fmla="*/ 31759 h 35182"/>
              <a:gd name="connsiteX1" fmla="*/ 654099 w 668599"/>
              <a:gd name="connsiteY1" fmla="*/ 9 h 35182"/>
              <a:gd name="connsiteX2" fmla="*/ 415974 w 668599"/>
              <a:gd name="connsiteY2" fmla="*/ 28584 h 35182"/>
              <a:gd name="connsiteX3" fmla="*/ 3224 w 668599"/>
              <a:gd name="connsiteY3" fmla="*/ 31759 h 3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8599" h="35182">
                <a:moveTo>
                  <a:pt x="3224" y="31759"/>
                </a:moveTo>
                <a:cubicBezTo>
                  <a:pt x="42912" y="26996"/>
                  <a:pt x="585307" y="538"/>
                  <a:pt x="654099" y="9"/>
                </a:cubicBezTo>
                <a:cubicBezTo>
                  <a:pt x="722891" y="-520"/>
                  <a:pt x="530803" y="20117"/>
                  <a:pt x="415974" y="28584"/>
                </a:cubicBezTo>
                <a:cubicBezTo>
                  <a:pt x="301145" y="37051"/>
                  <a:pt x="-36464" y="36522"/>
                  <a:pt x="3224" y="3175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" name="フリーフォーム 652">
            <a:extLst>
              <a:ext uri="{FF2B5EF4-FFF2-40B4-BE49-F238E27FC236}">
                <a16:creationId xmlns:a16="http://schemas.microsoft.com/office/drawing/2014/main" id="{48149404-9673-3A4E-CD1E-EAD05A871B57}"/>
              </a:ext>
            </a:extLst>
          </p:cNvPr>
          <p:cNvSpPr/>
          <p:nvPr/>
        </p:nvSpPr>
        <p:spPr>
          <a:xfrm>
            <a:off x="1627108" y="1159089"/>
            <a:ext cx="2014763" cy="445107"/>
          </a:xfrm>
          <a:custGeom>
            <a:avLst/>
            <a:gdLst>
              <a:gd name="connsiteX0" fmla="*/ 93204 w 2014763"/>
              <a:gd name="connsiteY0" fmla="*/ 111772 h 445107"/>
              <a:gd name="connsiteX1" fmla="*/ 1736024 w 2014763"/>
              <a:gd name="connsiteY1" fmla="*/ 3284 h 445107"/>
              <a:gd name="connsiteX2" fmla="*/ 1565543 w 2014763"/>
              <a:gd name="connsiteY2" fmla="*/ 220260 h 445107"/>
              <a:gd name="connsiteX3" fmla="*/ 1953000 w 2014763"/>
              <a:gd name="connsiteY3" fmla="*/ 220260 h 445107"/>
              <a:gd name="connsiteX4" fmla="*/ 46709 w 2014763"/>
              <a:gd name="connsiteY4" fmla="*/ 421738 h 445107"/>
              <a:gd name="connsiteX5" fmla="*/ 542655 w 2014763"/>
              <a:gd name="connsiteY5" fmla="*/ 406240 h 445107"/>
              <a:gd name="connsiteX6" fmla="*/ 93204 w 2014763"/>
              <a:gd name="connsiteY6" fmla="*/ 111772 h 44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4763" h="445107">
                <a:moveTo>
                  <a:pt x="93204" y="111772"/>
                </a:moveTo>
                <a:cubicBezTo>
                  <a:pt x="292099" y="44613"/>
                  <a:pt x="1490634" y="-14797"/>
                  <a:pt x="1736024" y="3284"/>
                </a:cubicBezTo>
                <a:cubicBezTo>
                  <a:pt x="1981414" y="21365"/>
                  <a:pt x="1529380" y="184097"/>
                  <a:pt x="1565543" y="220260"/>
                </a:cubicBezTo>
                <a:cubicBezTo>
                  <a:pt x="1601706" y="256423"/>
                  <a:pt x="2206139" y="186680"/>
                  <a:pt x="1953000" y="220260"/>
                </a:cubicBezTo>
                <a:cubicBezTo>
                  <a:pt x="1699861" y="253840"/>
                  <a:pt x="281767" y="390741"/>
                  <a:pt x="46709" y="421738"/>
                </a:cubicBezTo>
                <a:cubicBezTo>
                  <a:pt x="-188349" y="452735"/>
                  <a:pt x="540072" y="457901"/>
                  <a:pt x="542655" y="406240"/>
                </a:cubicBezTo>
                <a:cubicBezTo>
                  <a:pt x="545238" y="354579"/>
                  <a:pt x="-105691" y="178931"/>
                  <a:pt x="93204" y="11177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4" name="フリーフォーム 653">
            <a:extLst>
              <a:ext uri="{FF2B5EF4-FFF2-40B4-BE49-F238E27FC236}">
                <a16:creationId xmlns:a16="http://schemas.microsoft.com/office/drawing/2014/main" id="{EB99F486-BE70-1079-651B-380114D5BEA1}"/>
              </a:ext>
            </a:extLst>
          </p:cNvPr>
          <p:cNvSpPr/>
          <p:nvPr/>
        </p:nvSpPr>
        <p:spPr>
          <a:xfrm>
            <a:off x="325839" y="1593727"/>
            <a:ext cx="134678" cy="206750"/>
          </a:xfrm>
          <a:custGeom>
            <a:avLst/>
            <a:gdLst>
              <a:gd name="connsiteX0" fmla="*/ 4361 w 134678"/>
              <a:gd name="connsiteY0" fmla="*/ 123 h 206750"/>
              <a:gd name="connsiteX1" fmla="*/ 80561 w 134678"/>
              <a:gd name="connsiteY1" fmla="*/ 149348 h 206750"/>
              <a:gd name="connsiteX2" fmla="*/ 134536 w 134678"/>
              <a:gd name="connsiteY2" fmla="*/ 206498 h 206750"/>
              <a:gd name="connsiteX3" fmla="*/ 64686 w 134678"/>
              <a:gd name="connsiteY3" fmla="*/ 168398 h 206750"/>
              <a:gd name="connsiteX4" fmla="*/ 13886 w 134678"/>
              <a:gd name="connsiteY4" fmla="*/ 123948 h 206750"/>
              <a:gd name="connsiteX5" fmla="*/ 4361 w 134678"/>
              <a:gd name="connsiteY5" fmla="*/ 123 h 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78" h="206750">
                <a:moveTo>
                  <a:pt x="4361" y="123"/>
                </a:moveTo>
                <a:cubicBezTo>
                  <a:pt x="15474" y="4356"/>
                  <a:pt x="58865" y="114952"/>
                  <a:pt x="80561" y="149348"/>
                </a:cubicBezTo>
                <a:cubicBezTo>
                  <a:pt x="102257" y="183744"/>
                  <a:pt x="137182" y="203323"/>
                  <a:pt x="134536" y="206498"/>
                </a:cubicBezTo>
                <a:cubicBezTo>
                  <a:pt x="131890" y="209673"/>
                  <a:pt x="84794" y="182156"/>
                  <a:pt x="64686" y="168398"/>
                </a:cubicBezTo>
                <a:cubicBezTo>
                  <a:pt x="44578" y="154640"/>
                  <a:pt x="21824" y="146173"/>
                  <a:pt x="13886" y="123948"/>
                </a:cubicBezTo>
                <a:cubicBezTo>
                  <a:pt x="5949" y="101723"/>
                  <a:pt x="-6752" y="-4110"/>
                  <a:pt x="4361" y="12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5" name="フリーフォーム 654">
            <a:extLst>
              <a:ext uri="{FF2B5EF4-FFF2-40B4-BE49-F238E27FC236}">
                <a16:creationId xmlns:a16="http://schemas.microsoft.com/office/drawing/2014/main" id="{AA9C3670-2C4A-AAA3-2C28-606B6938C58D}"/>
              </a:ext>
            </a:extLst>
          </p:cNvPr>
          <p:cNvSpPr/>
          <p:nvPr/>
        </p:nvSpPr>
        <p:spPr>
          <a:xfrm>
            <a:off x="4465657" y="1100432"/>
            <a:ext cx="146145" cy="144614"/>
          </a:xfrm>
          <a:custGeom>
            <a:avLst/>
            <a:gdLst>
              <a:gd name="connsiteX0" fmla="*/ 1568 w 146145"/>
              <a:gd name="connsiteY0" fmla="*/ 109243 h 144614"/>
              <a:gd name="connsiteX1" fmla="*/ 39668 w 146145"/>
              <a:gd name="connsiteY1" fmla="*/ 64793 h 144614"/>
              <a:gd name="connsiteX2" fmla="*/ 68243 w 146145"/>
              <a:gd name="connsiteY2" fmla="*/ 4468 h 144614"/>
              <a:gd name="connsiteX3" fmla="*/ 125393 w 146145"/>
              <a:gd name="connsiteY3" fmla="*/ 4468 h 144614"/>
              <a:gd name="connsiteX4" fmla="*/ 144443 w 146145"/>
              <a:gd name="connsiteY4" fmla="*/ 29868 h 144614"/>
              <a:gd name="connsiteX5" fmla="*/ 141268 w 146145"/>
              <a:gd name="connsiteY5" fmla="*/ 67968 h 144614"/>
              <a:gd name="connsiteX6" fmla="*/ 109518 w 146145"/>
              <a:gd name="connsiteY6" fmla="*/ 144168 h 144614"/>
              <a:gd name="connsiteX7" fmla="*/ 96818 w 146145"/>
              <a:gd name="connsiteY7" fmla="*/ 99718 h 144614"/>
              <a:gd name="connsiteX8" fmla="*/ 1568 w 146145"/>
              <a:gd name="connsiteY8" fmla="*/ 109243 h 14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45" h="144614">
                <a:moveTo>
                  <a:pt x="1568" y="109243"/>
                </a:moveTo>
                <a:cubicBezTo>
                  <a:pt x="-7957" y="103422"/>
                  <a:pt x="28556" y="82255"/>
                  <a:pt x="39668" y="64793"/>
                </a:cubicBezTo>
                <a:cubicBezTo>
                  <a:pt x="50780" y="47331"/>
                  <a:pt x="53956" y="14522"/>
                  <a:pt x="68243" y="4468"/>
                </a:cubicBezTo>
                <a:cubicBezTo>
                  <a:pt x="82530" y="-5586"/>
                  <a:pt x="125393" y="4468"/>
                  <a:pt x="125393" y="4468"/>
                </a:cubicBezTo>
                <a:cubicBezTo>
                  <a:pt x="138093" y="8701"/>
                  <a:pt x="141797" y="19285"/>
                  <a:pt x="144443" y="29868"/>
                </a:cubicBezTo>
                <a:cubicBezTo>
                  <a:pt x="147089" y="40451"/>
                  <a:pt x="147089" y="48918"/>
                  <a:pt x="141268" y="67968"/>
                </a:cubicBezTo>
                <a:cubicBezTo>
                  <a:pt x="135447" y="87018"/>
                  <a:pt x="116926" y="138876"/>
                  <a:pt x="109518" y="144168"/>
                </a:cubicBezTo>
                <a:cubicBezTo>
                  <a:pt x="102110" y="149460"/>
                  <a:pt x="112164" y="106068"/>
                  <a:pt x="96818" y="99718"/>
                </a:cubicBezTo>
                <a:cubicBezTo>
                  <a:pt x="81472" y="93368"/>
                  <a:pt x="11093" y="115064"/>
                  <a:pt x="1568" y="10924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6" name="フリーフォーム 655">
            <a:extLst>
              <a:ext uri="{FF2B5EF4-FFF2-40B4-BE49-F238E27FC236}">
                <a16:creationId xmlns:a16="http://schemas.microsoft.com/office/drawing/2014/main" id="{DCC216F9-0640-2AAF-F530-2539B6FDAA7D}"/>
              </a:ext>
            </a:extLst>
          </p:cNvPr>
          <p:cNvSpPr/>
          <p:nvPr/>
        </p:nvSpPr>
        <p:spPr>
          <a:xfrm>
            <a:off x="4427218" y="1011399"/>
            <a:ext cx="91826" cy="180622"/>
          </a:xfrm>
          <a:custGeom>
            <a:avLst/>
            <a:gdLst>
              <a:gd name="connsiteX0" fmla="*/ 1907 w 91826"/>
              <a:gd name="connsiteY0" fmla="*/ 1426 h 180622"/>
              <a:gd name="connsiteX1" fmla="*/ 81282 w 91826"/>
              <a:gd name="connsiteY1" fmla="*/ 68101 h 180622"/>
              <a:gd name="connsiteX2" fmla="*/ 84457 w 91826"/>
              <a:gd name="connsiteY2" fmla="*/ 93501 h 180622"/>
              <a:gd name="connsiteX3" fmla="*/ 20957 w 91826"/>
              <a:gd name="connsiteY3" fmla="*/ 179226 h 180622"/>
              <a:gd name="connsiteX4" fmla="*/ 24132 w 91826"/>
              <a:gd name="connsiteY4" fmla="*/ 137951 h 180622"/>
              <a:gd name="connsiteX5" fmla="*/ 1907 w 91826"/>
              <a:gd name="connsiteY5" fmla="*/ 1426 h 18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6" h="180622">
                <a:moveTo>
                  <a:pt x="1907" y="1426"/>
                </a:moveTo>
                <a:cubicBezTo>
                  <a:pt x="11432" y="-10216"/>
                  <a:pt x="67524" y="52755"/>
                  <a:pt x="81282" y="68101"/>
                </a:cubicBezTo>
                <a:cubicBezTo>
                  <a:pt x="95040" y="83447"/>
                  <a:pt x="94511" y="74980"/>
                  <a:pt x="84457" y="93501"/>
                </a:cubicBezTo>
                <a:cubicBezTo>
                  <a:pt x="74403" y="112022"/>
                  <a:pt x="31011" y="171818"/>
                  <a:pt x="20957" y="179226"/>
                </a:cubicBezTo>
                <a:cubicBezTo>
                  <a:pt x="10903" y="186634"/>
                  <a:pt x="26778" y="163351"/>
                  <a:pt x="24132" y="137951"/>
                </a:cubicBezTo>
                <a:cubicBezTo>
                  <a:pt x="21486" y="112551"/>
                  <a:pt x="-7618" y="13068"/>
                  <a:pt x="1907" y="142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7" name="フリーフォーム 656">
            <a:extLst>
              <a:ext uri="{FF2B5EF4-FFF2-40B4-BE49-F238E27FC236}">
                <a16:creationId xmlns:a16="http://schemas.microsoft.com/office/drawing/2014/main" id="{F0FA49DA-5FAD-F575-04E0-061F1D043F19}"/>
              </a:ext>
            </a:extLst>
          </p:cNvPr>
          <p:cNvSpPr/>
          <p:nvPr/>
        </p:nvSpPr>
        <p:spPr>
          <a:xfrm>
            <a:off x="4604676" y="1130007"/>
            <a:ext cx="115423" cy="263419"/>
          </a:xfrm>
          <a:custGeom>
            <a:avLst/>
            <a:gdLst>
              <a:gd name="connsiteX0" fmla="*/ 110199 w 115423"/>
              <a:gd name="connsiteY0" fmla="*/ 293 h 263419"/>
              <a:gd name="connsiteX1" fmla="*/ 103849 w 115423"/>
              <a:gd name="connsiteY1" fmla="*/ 95543 h 263419"/>
              <a:gd name="connsiteX2" fmla="*/ 94324 w 115423"/>
              <a:gd name="connsiteY2" fmla="*/ 260643 h 263419"/>
              <a:gd name="connsiteX3" fmla="*/ 84799 w 115423"/>
              <a:gd name="connsiteY3" fmla="*/ 190793 h 263419"/>
              <a:gd name="connsiteX4" fmla="*/ 5424 w 115423"/>
              <a:gd name="connsiteY4" fmla="*/ 82843 h 263419"/>
              <a:gd name="connsiteX5" fmla="*/ 8599 w 115423"/>
              <a:gd name="connsiteY5" fmla="*/ 105068 h 263419"/>
              <a:gd name="connsiteX6" fmla="*/ 21299 w 115423"/>
              <a:gd name="connsiteY6" fmla="*/ 66968 h 263419"/>
              <a:gd name="connsiteX7" fmla="*/ 110199 w 115423"/>
              <a:gd name="connsiteY7" fmla="*/ 293 h 26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423" h="263419">
                <a:moveTo>
                  <a:pt x="110199" y="293"/>
                </a:moveTo>
                <a:cubicBezTo>
                  <a:pt x="123957" y="5055"/>
                  <a:pt x="106495" y="52151"/>
                  <a:pt x="103849" y="95543"/>
                </a:cubicBezTo>
                <a:cubicBezTo>
                  <a:pt x="101203" y="138935"/>
                  <a:pt x="97499" y="244768"/>
                  <a:pt x="94324" y="260643"/>
                </a:cubicBezTo>
                <a:cubicBezTo>
                  <a:pt x="91149" y="276518"/>
                  <a:pt x="99616" y="220426"/>
                  <a:pt x="84799" y="190793"/>
                </a:cubicBezTo>
                <a:cubicBezTo>
                  <a:pt x="69982" y="161160"/>
                  <a:pt x="18124" y="97131"/>
                  <a:pt x="5424" y="82843"/>
                </a:cubicBezTo>
                <a:cubicBezTo>
                  <a:pt x="-7276" y="68556"/>
                  <a:pt x="5953" y="107714"/>
                  <a:pt x="8599" y="105068"/>
                </a:cubicBezTo>
                <a:cubicBezTo>
                  <a:pt x="11245" y="102422"/>
                  <a:pt x="8599" y="83901"/>
                  <a:pt x="21299" y="66968"/>
                </a:cubicBezTo>
                <a:cubicBezTo>
                  <a:pt x="33999" y="50035"/>
                  <a:pt x="96441" y="-4469"/>
                  <a:pt x="110199" y="29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8" name="フリーフォーム 657">
            <a:extLst>
              <a:ext uri="{FF2B5EF4-FFF2-40B4-BE49-F238E27FC236}">
                <a16:creationId xmlns:a16="http://schemas.microsoft.com/office/drawing/2014/main" id="{666329FA-6F41-97A9-F22F-B5653DF2301F}"/>
              </a:ext>
            </a:extLst>
          </p:cNvPr>
          <p:cNvSpPr/>
          <p:nvPr/>
        </p:nvSpPr>
        <p:spPr>
          <a:xfrm>
            <a:off x="4705350" y="1138793"/>
            <a:ext cx="150711" cy="164394"/>
          </a:xfrm>
          <a:custGeom>
            <a:avLst/>
            <a:gdLst>
              <a:gd name="connsiteX0" fmla="*/ 117475 w 150711"/>
              <a:gd name="connsiteY0" fmla="*/ 1032 h 164394"/>
              <a:gd name="connsiteX1" fmla="*/ 114300 w 150711"/>
              <a:gd name="connsiteY1" fmla="*/ 86757 h 164394"/>
              <a:gd name="connsiteX2" fmla="*/ 149225 w 150711"/>
              <a:gd name="connsiteY2" fmla="*/ 159782 h 164394"/>
              <a:gd name="connsiteX3" fmla="*/ 57150 w 150711"/>
              <a:gd name="connsiteY3" fmla="*/ 150257 h 164394"/>
              <a:gd name="connsiteX4" fmla="*/ 0 w 150711"/>
              <a:gd name="connsiteY4" fmla="*/ 96282 h 164394"/>
              <a:gd name="connsiteX5" fmla="*/ 57150 w 150711"/>
              <a:gd name="connsiteY5" fmla="*/ 118507 h 164394"/>
              <a:gd name="connsiteX6" fmla="*/ 44450 w 150711"/>
              <a:gd name="connsiteY6" fmla="*/ 42307 h 164394"/>
              <a:gd name="connsiteX7" fmla="*/ 117475 w 150711"/>
              <a:gd name="connsiteY7" fmla="*/ 1032 h 1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11" h="164394">
                <a:moveTo>
                  <a:pt x="117475" y="1032"/>
                </a:moveTo>
                <a:cubicBezTo>
                  <a:pt x="129117" y="8440"/>
                  <a:pt x="109008" y="60299"/>
                  <a:pt x="114300" y="86757"/>
                </a:cubicBezTo>
                <a:cubicBezTo>
                  <a:pt x="119592" y="113215"/>
                  <a:pt x="158750" y="149199"/>
                  <a:pt x="149225" y="159782"/>
                </a:cubicBezTo>
                <a:cubicBezTo>
                  <a:pt x="139700" y="170365"/>
                  <a:pt x="82021" y="160840"/>
                  <a:pt x="57150" y="150257"/>
                </a:cubicBezTo>
                <a:cubicBezTo>
                  <a:pt x="32279" y="139674"/>
                  <a:pt x="0" y="101574"/>
                  <a:pt x="0" y="96282"/>
                </a:cubicBezTo>
                <a:cubicBezTo>
                  <a:pt x="0" y="90990"/>
                  <a:pt x="49742" y="127503"/>
                  <a:pt x="57150" y="118507"/>
                </a:cubicBezTo>
                <a:cubicBezTo>
                  <a:pt x="64558" y="109511"/>
                  <a:pt x="38629" y="56594"/>
                  <a:pt x="44450" y="42307"/>
                </a:cubicBezTo>
                <a:cubicBezTo>
                  <a:pt x="50271" y="28020"/>
                  <a:pt x="105833" y="-6376"/>
                  <a:pt x="117475" y="103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9" name="フリーフォーム 658">
            <a:extLst>
              <a:ext uri="{FF2B5EF4-FFF2-40B4-BE49-F238E27FC236}">
                <a16:creationId xmlns:a16="http://schemas.microsoft.com/office/drawing/2014/main" id="{14E6C601-2BE3-56B6-B219-75FAD9B23795}"/>
              </a:ext>
            </a:extLst>
          </p:cNvPr>
          <p:cNvSpPr/>
          <p:nvPr/>
        </p:nvSpPr>
        <p:spPr>
          <a:xfrm>
            <a:off x="4808893" y="1076246"/>
            <a:ext cx="93965" cy="175333"/>
          </a:xfrm>
          <a:custGeom>
            <a:avLst/>
            <a:gdLst>
              <a:gd name="connsiteX0" fmla="*/ 67907 w 93965"/>
              <a:gd name="connsiteY0" fmla="*/ 79 h 175333"/>
              <a:gd name="connsiteX1" fmla="*/ 90132 w 93965"/>
              <a:gd name="connsiteY1" fmla="*/ 69929 h 175333"/>
              <a:gd name="connsiteX2" fmla="*/ 90132 w 93965"/>
              <a:gd name="connsiteY2" fmla="*/ 127079 h 175333"/>
              <a:gd name="connsiteX3" fmla="*/ 52032 w 93965"/>
              <a:gd name="connsiteY3" fmla="*/ 174704 h 175333"/>
              <a:gd name="connsiteX4" fmla="*/ 1232 w 93965"/>
              <a:gd name="connsiteY4" fmla="*/ 92154 h 175333"/>
              <a:gd name="connsiteX5" fmla="*/ 17107 w 93965"/>
              <a:gd name="connsiteY5" fmla="*/ 146129 h 175333"/>
              <a:gd name="connsiteX6" fmla="*/ 32982 w 93965"/>
              <a:gd name="connsiteY6" fmla="*/ 57229 h 175333"/>
              <a:gd name="connsiteX7" fmla="*/ 67907 w 93965"/>
              <a:gd name="connsiteY7" fmla="*/ 79 h 17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65" h="175333">
                <a:moveTo>
                  <a:pt x="67907" y="79"/>
                </a:moveTo>
                <a:cubicBezTo>
                  <a:pt x="77432" y="2196"/>
                  <a:pt x="86428" y="48762"/>
                  <a:pt x="90132" y="69929"/>
                </a:cubicBezTo>
                <a:cubicBezTo>
                  <a:pt x="93836" y="91096"/>
                  <a:pt x="96482" y="109617"/>
                  <a:pt x="90132" y="127079"/>
                </a:cubicBezTo>
                <a:cubicBezTo>
                  <a:pt x="83782" y="144541"/>
                  <a:pt x="66849" y="180525"/>
                  <a:pt x="52032" y="174704"/>
                </a:cubicBezTo>
                <a:cubicBezTo>
                  <a:pt x="37215" y="168883"/>
                  <a:pt x="7053" y="96916"/>
                  <a:pt x="1232" y="92154"/>
                </a:cubicBezTo>
                <a:cubicBezTo>
                  <a:pt x="-4589" y="87392"/>
                  <a:pt x="11815" y="151950"/>
                  <a:pt x="17107" y="146129"/>
                </a:cubicBezTo>
                <a:cubicBezTo>
                  <a:pt x="22399" y="140308"/>
                  <a:pt x="28219" y="75750"/>
                  <a:pt x="32982" y="57229"/>
                </a:cubicBezTo>
                <a:cubicBezTo>
                  <a:pt x="37745" y="38708"/>
                  <a:pt x="58382" y="-2038"/>
                  <a:pt x="67907" y="7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0" name="フリーフォーム 659">
            <a:extLst>
              <a:ext uri="{FF2B5EF4-FFF2-40B4-BE49-F238E27FC236}">
                <a16:creationId xmlns:a16="http://schemas.microsoft.com/office/drawing/2014/main" id="{BD858147-9AA7-E68E-1AC8-F7C2876CEF7F}"/>
              </a:ext>
            </a:extLst>
          </p:cNvPr>
          <p:cNvSpPr/>
          <p:nvPr/>
        </p:nvSpPr>
        <p:spPr>
          <a:xfrm>
            <a:off x="4864581" y="4970937"/>
            <a:ext cx="421895" cy="358352"/>
          </a:xfrm>
          <a:custGeom>
            <a:avLst/>
            <a:gdLst>
              <a:gd name="connsiteX0" fmla="*/ 183669 w 421895"/>
              <a:gd name="connsiteY0" fmla="*/ 70963 h 358352"/>
              <a:gd name="connsiteX1" fmla="*/ 104294 w 421895"/>
              <a:gd name="connsiteY1" fmla="*/ 153513 h 358352"/>
              <a:gd name="connsiteX2" fmla="*/ 221769 w 421895"/>
              <a:gd name="connsiteY2" fmla="*/ 239238 h 358352"/>
              <a:gd name="connsiteX3" fmla="*/ 158269 w 421895"/>
              <a:gd name="connsiteY3" fmla="*/ 191613 h 358352"/>
              <a:gd name="connsiteX4" fmla="*/ 421794 w 421895"/>
              <a:gd name="connsiteY4" fmla="*/ 312263 h 358352"/>
              <a:gd name="connsiteX5" fmla="*/ 190019 w 421895"/>
              <a:gd name="connsiteY5" fmla="*/ 337663 h 358352"/>
              <a:gd name="connsiteX6" fmla="*/ 218594 w 421895"/>
              <a:gd name="connsiteY6" fmla="*/ 334488 h 358352"/>
              <a:gd name="connsiteX7" fmla="*/ 9044 w 421895"/>
              <a:gd name="connsiteY7" fmla="*/ 39213 h 358352"/>
              <a:gd name="connsiteX8" fmla="*/ 40794 w 421895"/>
              <a:gd name="connsiteY8" fmla="*/ 147163 h 358352"/>
              <a:gd name="connsiteX9" fmla="*/ 66194 w 421895"/>
              <a:gd name="connsiteY9" fmla="*/ 1113 h 358352"/>
              <a:gd name="connsiteX10" fmla="*/ 183669 w 421895"/>
              <a:gd name="connsiteY10" fmla="*/ 70963 h 3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895" h="358352">
                <a:moveTo>
                  <a:pt x="183669" y="70963"/>
                </a:moveTo>
                <a:cubicBezTo>
                  <a:pt x="190019" y="96363"/>
                  <a:pt x="97944" y="125467"/>
                  <a:pt x="104294" y="153513"/>
                </a:cubicBezTo>
                <a:cubicBezTo>
                  <a:pt x="110644" y="181559"/>
                  <a:pt x="212773" y="232888"/>
                  <a:pt x="221769" y="239238"/>
                </a:cubicBezTo>
                <a:cubicBezTo>
                  <a:pt x="230765" y="245588"/>
                  <a:pt x="124932" y="179442"/>
                  <a:pt x="158269" y="191613"/>
                </a:cubicBezTo>
                <a:cubicBezTo>
                  <a:pt x="191606" y="203784"/>
                  <a:pt x="416502" y="287921"/>
                  <a:pt x="421794" y="312263"/>
                </a:cubicBezTo>
                <a:cubicBezTo>
                  <a:pt x="427086" y="336605"/>
                  <a:pt x="223886" y="333959"/>
                  <a:pt x="190019" y="337663"/>
                </a:cubicBezTo>
                <a:cubicBezTo>
                  <a:pt x="156152" y="341367"/>
                  <a:pt x="248757" y="384230"/>
                  <a:pt x="218594" y="334488"/>
                </a:cubicBezTo>
                <a:cubicBezTo>
                  <a:pt x="188432" y="284746"/>
                  <a:pt x="38677" y="70434"/>
                  <a:pt x="9044" y="39213"/>
                </a:cubicBezTo>
                <a:cubicBezTo>
                  <a:pt x="-20589" y="7992"/>
                  <a:pt x="31269" y="153513"/>
                  <a:pt x="40794" y="147163"/>
                </a:cubicBezTo>
                <a:cubicBezTo>
                  <a:pt x="50319" y="140813"/>
                  <a:pt x="47144" y="10638"/>
                  <a:pt x="66194" y="1113"/>
                </a:cubicBezTo>
                <a:cubicBezTo>
                  <a:pt x="85244" y="-8412"/>
                  <a:pt x="177319" y="45563"/>
                  <a:pt x="183669" y="7096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1" name="フリーフォーム 660">
            <a:extLst>
              <a:ext uri="{FF2B5EF4-FFF2-40B4-BE49-F238E27FC236}">
                <a16:creationId xmlns:a16="http://schemas.microsoft.com/office/drawing/2014/main" id="{ECDB734D-8B32-2D64-7C3A-E96DD36DE679}"/>
              </a:ext>
            </a:extLst>
          </p:cNvPr>
          <p:cNvSpPr/>
          <p:nvPr/>
        </p:nvSpPr>
        <p:spPr>
          <a:xfrm>
            <a:off x="4647870" y="5248257"/>
            <a:ext cx="212660" cy="258072"/>
          </a:xfrm>
          <a:custGeom>
            <a:avLst/>
            <a:gdLst>
              <a:gd name="connsiteX0" fmla="*/ 330 w 212660"/>
              <a:gd name="connsiteY0" fmla="*/ 18 h 258072"/>
              <a:gd name="connsiteX1" fmla="*/ 190830 w 212660"/>
              <a:gd name="connsiteY1" fmla="*/ 215918 h 258072"/>
              <a:gd name="connsiteX2" fmla="*/ 203530 w 212660"/>
              <a:gd name="connsiteY2" fmla="*/ 254018 h 258072"/>
              <a:gd name="connsiteX3" fmla="*/ 146380 w 212660"/>
              <a:gd name="connsiteY3" fmla="*/ 228618 h 258072"/>
              <a:gd name="connsiteX4" fmla="*/ 330 w 212660"/>
              <a:gd name="connsiteY4" fmla="*/ 18 h 25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660" h="258072">
                <a:moveTo>
                  <a:pt x="330" y="18"/>
                </a:moveTo>
                <a:cubicBezTo>
                  <a:pt x="7738" y="-2099"/>
                  <a:pt x="156963" y="173585"/>
                  <a:pt x="190830" y="215918"/>
                </a:cubicBezTo>
                <a:cubicBezTo>
                  <a:pt x="224697" y="258251"/>
                  <a:pt x="210938" y="251901"/>
                  <a:pt x="203530" y="254018"/>
                </a:cubicBezTo>
                <a:cubicBezTo>
                  <a:pt x="196122" y="256135"/>
                  <a:pt x="180776" y="270422"/>
                  <a:pt x="146380" y="228618"/>
                </a:cubicBezTo>
                <a:cubicBezTo>
                  <a:pt x="111984" y="186814"/>
                  <a:pt x="-7078" y="2135"/>
                  <a:pt x="330" y="1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フリーフォーム 661">
            <a:extLst>
              <a:ext uri="{FF2B5EF4-FFF2-40B4-BE49-F238E27FC236}">
                <a16:creationId xmlns:a16="http://schemas.microsoft.com/office/drawing/2014/main" id="{A340152B-45CA-3A15-998D-8165B8CE4171}"/>
              </a:ext>
            </a:extLst>
          </p:cNvPr>
          <p:cNvSpPr/>
          <p:nvPr/>
        </p:nvSpPr>
        <p:spPr>
          <a:xfrm>
            <a:off x="4775739" y="5104345"/>
            <a:ext cx="406520" cy="348324"/>
          </a:xfrm>
          <a:custGeom>
            <a:avLst/>
            <a:gdLst>
              <a:gd name="connsiteX0" fmla="*/ 155036 w 406520"/>
              <a:gd name="connsiteY0" fmla="*/ 1055 h 348324"/>
              <a:gd name="connsiteX1" fmla="*/ 18511 w 406520"/>
              <a:gd name="connsiteY1" fmla="*/ 124880 h 348324"/>
              <a:gd name="connsiteX2" fmla="*/ 262986 w 406520"/>
              <a:gd name="connsiteY2" fmla="*/ 172505 h 348324"/>
              <a:gd name="connsiteX3" fmla="*/ 237586 w 406520"/>
              <a:gd name="connsiteY3" fmla="*/ 210605 h 348324"/>
              <a:gd name="connsiteX4" fmla="*/ 405861 w 406520"/>
              <a:gd name="connsiteY4" fmla="*/ 343955 h 348324"/>
              <a:gd name="connsiteX5" fmla="*/ 285211 w 406520"/>
              <a:gd name="connsiteY5" fmla="*/ 299505 h 348324"/>
              <a:gd name="connsiteX6" fmla="*/ 24861 w 406520"/>
              <a:gd name="connsiteY6" fmla="*/ 137580 h 348324"/>
              <a:gd name="connsiteX7" fmla="*/ 21686 w 406520"/>
              <a:gd name="connsiteY7" fmla="*/ 13755 h 348324"/>
              <a:gd name="connsiteX8" fmla="*/ 123286 w 406520"/>
              <a:gd name="connsiteY8" fmla="*/ 61380 h 348324"/>
              <a:gd name="connsiteX9" fmla="*/ 155036 w 406520"/>
              <a:gd name="connsiteY9" fmla="*/ 1055 h 34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520" h="348324">
                <a:moveTo>
                  <a:pt x="155036" y="1055"/>
                </a:moveTo>
                <a:cubicBezTo>
                  <a:pt x="137573" y="11638"/>
                  <a:pt x="519" y="96305"/>
                  <a:pt x="18511" y="124880"/>
                </a:cubicBezTo>
                <a:cubicBezTo>
                  <a:pt x="36503" y="153455"/>
                  <a:pt x="226474" y="158218"/>
                  <a:pt x="262986" y="172505"/>
                </a:cubicBezTo>
                <a:cubicBezTo>
                  <a:pt x="299498" y="186792"/>
                  <a:pt x="213774" y="182030"/>
                  <a:pt x="237586" y="210605"/>
                </a:cubicBezTo>
                <a:cubicBezTo>
                  <a:pt x="261398" y="239180"/>
                  <a:pt x="397924" y="329138"/>
                  <a:pt x="405861" y="343955"/>
                </a:cubicBezTo>
                <a:cubicBezTo>
                  <a:pt x="413799" y="358772"/>
                  <a:pt x="348711" y="333901"/>
                  <a:pt x="285211" y="299505"/>
                </a:cubicBezTo>
                <a:cubicBezTo>
                  <a:pt x="221711" y="265109"/>
                  <a:pt x="68782" y="185205"/>
                  <a:pt x="24861" y="137580"/>
                </a:cubicBezTo>
                <a:cubicBezTo>
                  <a:pt x="-19060" y="89955"/>
                  <a:pt x="5282" y="26455"/>
                  <a:pt x="21686" y="13755"/>
                </a:cubicBezTo>
                <a:cubicBezTo>
                  <a:pt x="38090" y="1055"/>
                  <a:pt x="97357" y="59793"/>
                  <a:pt x="123286" y="61380"/>
                </a:cubicBezTo>
                <a:cubicBezTo>
                  <a:pt x="149215" y="62968"/>
                  <a:pt x="172499" y="-9528"/>
                  <a:pt x="155036" y="105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フリーフォーム 662">
            <a:extLst>
              <a:ext uri="{FF2B5EF4-FFF2-40B4-BE49-F238E27FC236}">
                <a16:creationId xmlns:a16="http://schemas.microsoft.com/office/drawing/2014/main" id="{501038EB-AB83-34A2-08B2-C8022AC42AEF}"/>
              </a:ext>
            </a:extLst>
          </p:cNvPr>
          <p:cNvSpPr/>
          <p:nvPr/>
        </p:nvSpPr>
        <p:spPr>
          <a:xfrm>
            <a:off x="4673498" y="5123505"/>
            <a:ext cx="451518" cy="391704"/>
          </a:xfrm>
          <a:custGeom>
            <a:avLst/>
            <a:gdLst>
              <a:gd name="connsiteX0" fmla="*/ 101702 w 451518"/>
              <a:gd name="connsiteY0" fmla="*/ 945 h 391704"/>
              <a:gd name="connsiteX1" fmla="*/ 136627 w 451518"/>
              <a:gd name="connsiteY1" fmla="*/ 134295 h 391704"/>
              <a:gd name="connsiteX2" fmla="*/ 447777 w 451518"/>
              <a:gd name="connsiteY2" fmla="*/ 381945 h 391704"/>
              <a:gd name="connsiteX3" fmla="*/ 289027 w 451518"/>
              <a:gd name="connsiteY3" fmla="*/ 327970 h 391704"/>
              <a:gd name="connsiteX4" fmla="*/ 102 w 451518"/>
              <a:gd name="connsiteY4" fmla="*/ 197795 h 391704"/>
              <a:gd name="connsiteX5" fmla="*/ 254102 w 451518"/>
              <a:gd name="connsiteY5" fmla="*/ 270820 h 391704"/>
              <a:gd name="connsiteX6" fmla="*/ 101702 w 451518"/>
              <a:gd name="connsiteY6" fmla="*/ 197795 h 391704"/>
              <a:gd name="connsiteX7" fmla="*/ 101702 w 451518"/>
              <a:gd name="connsiteY7" fmla="*/ 945 h 39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518" h="391704">
                <a:moveTo>
                  <a:pt x="101702" y="945"/>
                </a:moveTo>
                <a:cubicBezTo>
                  <a:pt x="107523" y="-9638"/>
                  <a:pt x="78948" y="70795"/>
                  <a:pt x="136627" y="134295"/>
                </a:cubicBezTo>
                <a:cubicBezTo>
                  <a:pt x="194306" y="197795"/>
                  <a:pt x="422377" y="349666"/>
                  <a:pt x="447777" y="381945"/>
                </a:cubicBezTo>
                <a:cubicBezTo>
                  <a:pt x="473177" y="414224"/>
                  <a:pt x="363639" y="358662"/>
                  <a:pt x="289027" y="327970"/>
                </a:cubicBezTo>
                <a:cubicBezTo>
                  <a:pt x="214415" y="297278"/>
                  <a:pt x="5923" y="207320"/>
                  <a:pt x="102" y="197795"/>
                </a:cubicBezTo>
                <a:cubicBezTo>
                  <a:pt x="-5719" y="188270"/>
                  <a:pt x="237169" y="270820"/>
                  <a:pt x="254102" y="270820"/>
                </a:cubicBezTo>
                <a:cubicBezTo>
                  <a:pt x="271035" y="270820"/>
                  <a:pt x="127102" y="237483"/>
                  <a:pt x="101702" y="197795"/>
                </a:cubicBezTo>
                <a:cubicBezTo>
                  <a:pt x="76302" y="158108"/>
                  <a:pt x="95881" y="11528"/>
                  <a:pt x="101702" y="94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4" name="フリーフォーム 663">
            <a:extLst>
              <a:ext uri="{FF2B5EF4-FFF2-40B4-BE49-F238E27FC236}">
                <a16:creationId xmlns:a16="http://schemas.microsoft.com/office/drawing/2014/main" id="{03519A1C-FDC6-8C38-FBFC-EFA541B05398}"/>
              </a:ext>
            </a:extLst>
          </p:cNvPr>
          <p:cNvSpPr/>
          <p:nvPr/>
        </p:nvSpPr>
        <p:spPr>
          <a:xfrm>
            <a:off x="4579377" y="5283336"/>
            <a:ext cx="384402" cy="495573"/>
          </a:xfrm>
          <a:custGeom>
            <a:avLst/>
            <a:gdLst>
              <a:gd name="connsiteX0" fmla="*/ 106923 w 384402"/>
              <a:gd name="connsiteY0" fmla="*/ 3039 h 495573"/>
              <a:gd name="connsiteX1" fmla="*/ 71998 w 384402"/>
              <a:gd name="connsiteY1" fmla="*/ 72889 h 495573"/>
              <a:gd name="connsiteX2" fmla="*/ 211698 w 384402"/>
              <a:gd name="connsiteY2" fmla="*/ 218939 h 495573"/>
              <a:gd name="connsiteX3" fmla="*/ 205348 w 384402"/>
              <a:gd name="connsiteY3" fmla="*/ 206239 h 495573"/>
              <a:gd name="connsiteX4" fmla="*/ 376798 w 384402"/>
              <a:gd name="connsiteY4" fmla="*/ 314189 h 495573"/>
              <a:gd name="connsiteX5" fmla="*/ 338698 w 384402"/>
              <a:gd name="connsiteY5" fmla="*/ 495164 h 495573"/>
              <a:gd name="connsiteX6" fmla="*/ 198998 w 384402"/>
              <a:gd name="connsiteY6" fmla="*/ 260214 h 495573"/>
              <a:gd name="connsiteX7" fmla="*/ 8498 w 384402"/>
              <a:gd name="connsiteY7" fmla="*/ 91939 h 495573"/>
              <a:gd name="connsiteX8" fmla="*/ 40248 w 384402"/>
              <a:gd name="connsiteY8" fmla="*/ 168139 h 495573"/>
              <a:gd name="connsiteX9" fmla="*/ 106923 w 384402"/>
              <a:gd name="connsiteY9" fmla="*/ 3039 h 495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402" h="495573">
                <a:moveTo>
                  <a:pt x="106923" y="3039"/>
                </a:moveTo>
                <a:cubicBezTo>
                  <a:pt x="112215" y="-12836"/>
                  <a:pt x="54536" y="36906"/>
                  <a:pt x="71998" y="72889"/>
                </a:cubicBezTo>
                <a:cubicBezTo>
                  <a:pt x="89460" y="108872"/>
                  <a:pt x="189473" y="196714"/>
                  <a:pt x="211698" y="218939"/>
                </a:cubicBezTo>
                <a:cubicBezTo>
                  <a:pt x="233923" y="241164"/>
                  <a:pt x="177831" y="190364"/>
                  <a:pt x="205348" y="206239"/>
                </a:cubicBezTo>
                <a:cubicBezTo>
                  <a:pt x="232865" y="222114"/>
                  <a:pt x="354573" y="266035"/>
                  <a:pt x="376798" y="314189"/>
                </a:cubicBezTo>
                <a:cubicBezTo>
                  <a:pt x="399023" y="362343"/>
                  <a:pt x="368331" y="504160"/>
                  <a:pt x="338698" y="495164"/>
                </a:cubicBezTo>
                <a:cubicBezTo>
                  <a:pt x="309065" y="486168"/>
                  <a:pt x="254031" y="327418"/>
                  <a:pt x="198998" y="260214"/>
                </a:cubicBezTo>
                <a:cubicBezTo>
                  <a:pt x="143965" y="193010"/>
                  <a:pt x="34956" y="107285"/>
                  <a:pt x="8498" y="91939"/>
                </a:cubicBezTo>
                <a:cubicBezTo>
                  <a:pt x="-17960" y="76593"/>
                  <a:pt x="24373" y="180310"/>
                  <a:pt x="40248" y="168139"/>
                </a:cubicBezTo>
                <a:cubicBezTo>
                  <a:pt x="56123" y="155968"/>
                  <a:pt x="101631" y="18914"/>
                  <a:pt x="106923" y="303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5" name="フリーフォーム 664">
            <a:extLst>
              <a:ext uri="{FF2B5EF4-FFF2-40B4-BE49-F238E27FC236}">
                <a16:creationId xmlns:a16="http://schemas.microsoft.com/office/drawing/2014/main" id="{DFD66A5E-1A1E-9B7F-713C-D2B26B6CF1DA}"/>
              </a:ext>
            </a:extLst>
          </p:cNvPr>
          <p:cNvSpPr/>
          <p:nvPr/>
        </p:nvSpPr>
        <p:spPr>
          <a:xfrm>
            <a:off x="4797179" y="5384774"/>
            <a:ext cx="340324" cy="222295"/>
          </a:xfrm>
          <a:custGeom>
            <a:avLst/>
            <a:gdLst>
              <a:gd name="connsiteX0" fmla="*/ 3421 w 340324"/>
              <a:gd name="connsiteY0" fmla="*/ 26 h 222295"/>
              <a:gd name="connsiteX1" fmla="*/ 222496 w 340324"/>
              <a:gd name="connsiteY1" fmla="*/ 158776 h 222295"/>
              <a:gd name="connsiteX2" fmla="*/ 339971 w 340324"/>
              <a:gd name="connsiteY2" fmla="*/ 222276 h 222295"/>
              <a:gd name="connsiteX3" fmla="*/ 187571 w 340324"/>
              <a:gd name="connsiteY3" fmla="*/ 165126 h 222295"/>
              <a:gd name="connsiteX4" fmla="*/ 19296 w 340324"/>
              <a:gd name="connsiteY4" fmla="*/ 123851 h 222295"/>
              <a:gd name="connsiteX5" fmla="*/ 82796 w 340324"/>
              <a:gd name="connsiteY5" fmla="*/ 171476 h 222295"/>
              <a:gd name="connsiteX6" fmla="*/ 3421 w 340324"/>
              <a:gd name="connsiteY6" fmla="*/ 26 h 22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324" h="222295">
                <a:moveTo>
                  <a:pt x="3421" y="26"/>
                </a:moveTo>
                <a:cubicBezTo>
                  <a:pt x="26704" y="-2091"/>
                  <a:pt x="166404" y="121734"/>
                  <a:pt x="222496" y="158776"/>
                </a:cubicBezTo>
                <a:cubicBezTo>
                  <a:pt x="278588" y="195818"/>
                  <a:pt x="345792" y="221218"/>
                  <a:pt x="339971" y="222276"/>
                </a:cubicBezTo>
                <a:cubicBezTo>
                  <a:pt x="334150" y="223334"/>
                  <a:pt x="241017" y="181530"/>
                  <a:pt x="187571" y="165126"/>
                </a:cubicBezTo>
                <a:cubicBezTo>
                  <a:pt x="134125" y="148722"/>
                  <a:pt x="36758" y="122793"/>
                  <a:pt x="19296" y="123851"/>
                </a:cubicBezTo>
                <a:cubicBezTo>
                  <a:pt x="1834" y="124909"/>
                  <a:pt x="82267" y="190526"/>
                  <a:pt x="82796" y="171476"/>
                </a:cubicBezTo>
                <a:cubicBezTo>
                  <a:pt x="83325" y="152426"/>
                  <a:pt x="-19862" y="2143"/>
                  <a:pt x="3421" y="2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6" name="フリーフォーム 665">
            <a:extLst>
              <a:ext uri="{FF2B5EF4-FFF2-40B4-BE49-F238E27FC236}">
                <a16:creationId xmlns:a16="http://schemas.microsoft.com/office/drawing/2014/main" id="{B82BDC7F-2F11-A1CC-DC0C-546C46184B8D}"/>
              </a:ext>
            </a:extLst>
          </p:cNvPr>
          <p:cNvSpPr/>
          <p:nvPr/>
        </p:nvSpPr>
        <p:spPr>
          <a:xfrm>
            <a:off x="5203395" y="5342216"/>
            <a:ext cx="321903" cy="547735"/>
          </a:xfrm>
          <a:custGeom>
            <a:avLst/>
            <a:gdLst>
              <a:gd name="connsiteX0" fmla="*/ 73455 w 321903"/>
              <a:gd name="connsiteY0" fmla="*/ 7659 h 547735"/>
              <a:gd name="connsiteX1" fmla="*/ 127430 w 321903"/>
              <a:gd name="connsiteY1" fmla="*/ 26709 h 547735"/>
              <a:gd name="connsiteX2" fmla="*/ 213155 w 321903"/>
              <a:gd name="connsiteY2" fmla="*/ 106084 h 547735"/>
              <a:gd name="connsiteX3" fmla="*/ 98855 w 321903"/>
              <a:gd name="connsiteY3" fmla="*/ 210859 h 547735"/>
              <a:gd name="connsiteX4" fmla="*/ 127430 w 321903"/>
              <a:gd name="connsiteY4" fmla="*/ 204509 h 547735"/>
              <a:gd name="connsiteX5" fmla="*/ 63930 w 321903"/>
              <a:gd name="connsiteY5" fmla="*/ 366434 h 547735"/>
              <a:gd name="connsiteX6" fmla="*/ 197280 w 321903"/>
              <a:gd name="connsiteY6" fmla="*/ 261659 h 547735"/>
              <a:gd name="connsiteX7" fmla="*/ 430 w 321903"/>
              <a:gd name="connsiteY7" fmla="*/ 547409 h 547735"/>
              <a:gd name="connsiteX8" fmla="*/ 149655 w 321903"/>
              <a:gd name="connsiteY8" fmla="*/ 315634 h 547735"/>
              <a:gd name="connsiteX9" fmla="*/ 321105 w 321903"/>
              <a:gd name="connsiteY9" fmla="*/ 179109 h 547735"/>
              <a:gd name="connsiteX10" fmla="*/ 76630 w 321903"/>
              <a:gd name="connsiteY10" fmla="*/ 328334 h 547735"/>
              <a:gd name="connsiteX11" fmla="*/ 225855 w 321903"/>
              <a:gd name="connsiteY11" fmla="*/ 182284 h 547735"/>
              <a:gd name="connsiteX12" fmla="*/ 222680 w 321903"/>
              <a:gd name="connsiteY12" fmla="*/ 144184 h 547735"/>
              <a:gd name="connsiteX13" fmla="*/ 73455 w 321903"/>
              <a:gd name="connsiteY13" fmla="*/ 7659 h 54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1903" h="547735">
                <a:moveTo>
                  <a:pt x="73455" y="7659"/>
                </a:moveTo>
                <a:cubicBezTo>
                  <a:pt x="57580" y="-11920"/>
                  <a:pt x="104147" y="10305"/>
                  <a:pt x="127430" y="26709"/>
                </a:cubicBezTo>
                <a:cubicBezTo>
                  <a:pt x="150713" y="43113"/>
                  <a:pt x="217917" y="75393"/>
                  <a:pt x="213155" y="106084"/>
                </a:cubicBezTo>
                <a:cubicBezTo>
                  <a:pt x="208393" y="136775"/>
                  <a:pt x="113143" y="194455"/>
                  <a:pt x="98855" y="210859"/>
                </a:cubicBezTo>
                <a:cubicBezTo>
                  <a:pt x="84567" y="227263"/>
                  <a:pt x="133251" y="178580"/>
                  <a:pt x="127430" y="204509"/>
                </a:cubicBezTo>
                <a:cubicBezTo>
                  <a:pt x="121609" y="230438"/>
                  <a:pt x="52288" y="356909"/>
                  <a:pt x="63930" y="366434"/>
                </a:cubicBezTo>
                <a:cubicBezTo>
                  <a:pt x="75572" y="375959"/>
                  <a:pt x="207863" y="231497"/>
                  <a:pt x="197280" y="261659"/>
                </a:cubicBezTo>
                <a:cubicBezTo>
                  <a:pt x="186697" y="291822"/>
                  <a:pt x="8367" y="538413"/>
                  <a:pt x="430" y="547409"/>
                </a:cubicBezTo>
                <a:cubicBezTo>
                  <a:pt x="-7508" y="556405"/>
                  <a:pt x="96209" y="377017"/>
                  <a:pt x="149655" y="315634"/>
                </a:cubicBezTo>
                <a:cubicBezTo>
                  <a:pt x="203101" y="254251"/>
                  <a:pt x="333276" y="176992"/>
                  <a:pt x="321105" y="179109"/>
                </a:cubicBezTo>
                <a:cubicBezTo>
                  <a:pt x="308934" y="181226"/>
                  <a:pt x="92505" y="327805"/>
                  <a:pt x="76630" y="328334"/>
                </a:cubicBezTo>
                <a:cubicBezTo>
                  <a:pt x="60755" y="328863"/>
                  <a:pt x="201513" y="212976"/>
                  <a:pt x="225855" y="182284"/>
                </a:cubicBezTo>
                <a:cubicBezTo>
                  <a:pt x="250197" y="151592"/>
                  <a:pt x="242259" y="172230"/>
                  <a:pt x="222680" y="144184"/>
                </a:cubicBezTo>
                <a:cubicBezTo>
                  <a:pt x="203101" y="116138"/>
                  <a:pt x="89330" y="27238"/>
                  <a:pt x="73455" y="765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7" name="フリーフォーム 666">
            <a:extLst>
              <a:ext uri="{FF2B5EF4-FFF2-40B4-BE49-F238E27FC236}">
                <a16:creationId xmlns:a16="http://schemas.microsoft.com/office/drawing/2014/main" id="{9360D6DE-94D2-6B67-2081-F380E85F3EF1}"/>
              </a:ext>
            </a:extLst>
          </p:cNvPr>
          <p:cNvSpPr/>
          <p:nvPr/>
        </p:nvSpPr>
        <p:spPr>
          <a:xfrm>
            <a:off x="4693558" y="6133815"/>
            <a:ext cx="844136" cy="982052"/>
          </a:xfrm>
          <a:custGeom>
            <a:avLst/>
            <a:gdLst>
              <a:gd name="connsiteX0" fmla="*/ 202292 w 844136"/>
              <a:gd name="connsiteY0" fmla="*/ 285 h 982052"/>
              <a:gd name="connsiteX1" fmla="*/ 138792 w 844136"/>
              <a:gd name="connsiteY1" fmla="*/ 340010 h 982052"/>
              <a:gd name="connsiteX2" fmla="*/ 259442 w 844136"/>
              <a:gd name="connsiteY2" fmla="*/ 247935 h 982052"/>
              <a:gd name="connsiteX3" fmla="*/ 218167 w 844136"/>
              <a:gd name="connsiteY3" fmla="*/ 390810 h 982052"/>
              <a:gd name="connsiteX4" fmla="*/ 310242 w 844136"/>
              <a:gd name="connsiteY4" fmla="*/ 327310 h 982052"/>
              <a:gd name="connsiteX5" fmla="*/ 326117 w 844136"/>
              <a:gd name="connsiteY5" fmla="*/ 514635 h 982052"/>
              <a:gd name="connsiteX6" fmla="*/ 443592 w 844136"/>
              <a:gd name="connsiteY6" fmla="*/ 444785 h 982052"/>
              <a:gd name="connsiteX7" fmla="*/ 415017 w 844136"/>
              <a:gd name="connsiteY7" fmla="*/ 632110 h 982052"/>
              <a:gd name="connsiteX8" fmla="*/ 526142 w 844136"/>
              <a:gd name="connsiteY8" fmla="*/ 533685 h 982052"/>
              <a:gd name="connsiteX9" fmla="*/ 443592 w 844136"/>
              <a:gd name="connsiteY9" fmla="*/ 790860 h 982052"/>
              <a:gd name="connsiteX10" fmla="*/ 640442 w 844136"/>
              <a:gd name="connsiteY10" fmla="*/ 546385 h 982052"/>
              <a:gd name="connsiteX11" fmla="*/ 586467 w 844136"/>
              <a:gd name="connsiteY11" fmla="*/ 971835 h 982052"/>
              <a:gd name="connsiteX12" fmla="*/ 843642 w 844136"/>
              <a:gd name="connsiteY12" fmla="*/ 32035 h 982052"/>
              <a:gd name="connsiteX13" fmla="*/ 510267 w 844136"/>
              <a:gd name="connsiteY13" fmla="*/ 813085 h 982052"/>
              <a:gd name="connsiteX14" fmla="*/ 370567 w 844136"/>
              <a:gd name="connsiteY14" fmla="*/ 616235 h 982052"/>
              <a:gd name="connsiteX15" fmla="*/ 8617 w 844136"/>
              <a:gd name="connsiteY15" fmla="*/ 216185 h 982052"/>
              <a:gd name="connsiteX16" fmla="*/ 119742 w 844136"/>
              <a:gd name="connsiteY16" fmla="*/ 279685 h 982052"/>
              <a:gd name="connsiteX17" fmla="*/ 202292 w 844136"/>
              <a:gd name="connsiteY17" fmla="*/ 285 h 98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4136" h="982052">
                <a:moveTo>
                  <a:pt x="202292" y="285"/>
                </a:moveTo>
                <a:cubicBezTo>
                  <a:pt x="205467" y="10339"/>
                  <a:pt x="129267" y="298735"/>
                  <a:pt x="138792" y="340010"/>
                </a:cubicBezTo>
                <a:cubicBezTo>
                  <a:pt x="148317" y="381285"/>
                  <a:pt x="246213" y="239468"/>
                  <a:pt x="259442" y="247935"/>
                </a:cubicBezTo>
                <a:cubicBezTo>
                  <a:pt x="272671" y="256402"/>
                  <a:pt x="209700" y="377581"/>
                  <a:pt x="218167" y="390810"/>
                </a:cubicBezTo>
                <a:cubicBezTo>
                  <a:pt x="226634" y="404039"/>
                  <a:pt x="292250" y="306673"/>
                  <a:pt x="310242" y="327310"/>
                </a:cubicBezTo>
                <a:cubicBezTo>
                  <a:pt x="328234" y="347948"/>
                  <a:pt x="303892" y="495056"/>
                  <a:pt x="326117" y="514635"/>
                </a:cubicBezTo>
                <a:cubicBezTo>
                  <a:pt x="348342" y="534214"/>
                  <a:pt x="428775" y="425206"/>
                  <a:pt x="443592" y="444785"/>
                </a:cubicBezTo>
                <a:cubicBezTo>
                  <a:pt x="458409" y="464364"/>
                  <a:pt x="401259" y="617293"/>
                  <a:pt x="415017" y="632110"/>
                </a:cubicBezTo>
                <a:cubicBezTo>
                  <a:pt x="428775" y="646927"/>
                  <a:pt x="521380" y="507227"/>
                  <a:pt x="526142" y="533685"/>
                </a:cubicBezTo>
                <a:cubicBezTo>
                  <a:pt x="530904" y="560143"/>
                  <a:pt x="424542" y="788743"/>
                  <a:pt x="443592" y="790860"/>
                </a:cubicBezTo>
                <a:cubicBezTo>
                  <a:pt x="462642" y="792977"/>
                  <a:pt x="616630" y="516223"/>
                  <a:pt x="640442" y="546385"/>
                </a:cubicBezTo>
                <a:cubicBezTo>
                  <a:pt x="664254" y="576547"/>
                  <a:pt x="552600" y="1057560"/>
                  <a:pt x="586467" y="971835"/>
                </a:cubicBezTo>
                <a:cubicBezTo>
                  <a:pt x="620334" y="886110"/>
                  <a:pt x="856342" y="58493"/>
                  <a:pt x="843642" y="32035"/>
                </a:cubicBezTo>
                <a:cubicBezTo>
                  <a:pt x="830942" y="5577"/>
                  <a:pt x="589113" y="715718"/>
                  <a:pt x="510267" y="813085"/>
                </a:cubicBezTo>
                <a:cubicBezTo>
                  <a:pt x="431421" y="910452"/>
                  <a:pt x="454175" y="715718"/>
                  <a:pt x="370567" y="616235"/>
                </a:cubicBezTo>
                <a:cubicBezTo>
                  <a:pt x="286959" y="516752"/>
                  <a:pt x="50421" y="272277"/>
                  <a:pt x="8617" y="216185"/>
                </a:cubicBezTo>
                <a:cubicBezTo>
                  <a:pt x="-33187" y="160093"/>
                  <a:pt x="89050" y="310377"/>
                  <a:pt x="119742" y="279685"/>
                </a:cubicBezTo>
                <a:cubicBezTo>
                  <a:pt x="150434" y="248993"/>
                  <a:pt x="199117" y="-9769"/>
                  <a:pt x="202292" y="28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8" name="フリーフォーム 667">
            <a:extLst>
              <a:ext uri="{FF2B5EF4-FFF2-40B4-BE49-F238E27FC236}">
                <a16:creationId xmlns:a16="http://schemas.microsoft.com/office/drawing/2014/main" id="{F30FDCA8-F52A-D1AE-90B5-02987527A1C2}"/>
              </a:ext>
            </a:extLst>
          </p:cNvPr>
          <p:cNvSpPr/>
          <p:nvPr/>
        </p:nvSpPr>
        <p:spPr>
          <a:xfrm>
            <a:off x="294950" y="1117600"/>
            <a:ext cx="686252" cy="122974"/>
          </a:xfrm>
          <a:custGeom>
            <a:avLst/>
            <a:gdLst>
              <a:gd name="connsiteX0" fmla="*/ 325 w 686252"/>
              <a:gd name="connsiteY0" fmla="*/ 60325 h 122974"/>
              <a:gd name="connsiteX1" fmla="*/ 413075 w 686252"/>
              <a:gd name="connsiteY1" fmla="*/ 98425 h 122974"/>
              <a:gd name="connsiteX2" fmla="*/ 352750 w 686252"/>
              <a:gd name="connsiteY2" fmla="*/ 98425 h 122974"/>
              <a:gd name="connsiteX3" fmla="*/ 530550 w 686252"/>
              <a:gd name="connsiteY3" fmla="*/ 73025 h 122974"/>
              <a:gd name="connsiteX4" fmla="*/ 413075 w 686252"/>
              <a:gd name="connsiteY4" fmla="*/ 69850 h 122974"/>
              <a:gd name="connsiteX5" fmla="*/ 606750 w 686252"/>
              <a:gd name="connsiteY5" fmla="*/ 57150 h 122974"/>
              <a:gd name="connsiteX6" fmla="*/ 616275 w 686252"/>
              <a:gd name="connsiteY6" fmla="*/ 0 h 122974"/>
              <a:gd name="connsiteX7" fmla="*/ 679775 w 686252"/>
              <a:gd name="connsiteY7" fmla="*/ 57150 h 122974"/>
              <a:gd name="connsiteX8" fmla="*/ 438475 w 686252"/>
              <a:gd name="connsiteY8" fmla="*/ 88900 h 122974"/>
              <a:gd name="connsiteX9" fmla="*/ 279725 w 686252"/>
              <a:gd name="connsiteY9" fmla="*/ 117475 h 122974"/>
              <a:gd name="connsiteX10" fmla="*/ 343225 w 686252"/>
              <a:gd name="connsiteY10" fmla="*/ 117475 h 122974"/>
              <a:gd name="connsiteX11" fmla="*/ 325 w 686252"/>
              <a:gd name="connsiteY11" fmla="*/ 60325 h 12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252" h="122974">
                <a:moveTo>
                  <a:pt x="325" y="60325"/>
                </a:moveTo>
                <a:cubicBezTo>
                  <a:pt x="11967" y="57150"/>
                  <a:pt x="354338" y="92075"/>
                  <a:pt x="413075" y="98425"/>
                </a:cubicBezTo>
                <a:cubicBezTo>
                  <a:pt x="471812" y="104775"/>
                  <a:pt x="333171" y="102658"/>
                  <a:pt x="352750" y="98425"/>
                </a:cubicBezTo>
                <a:cubicBezTo>
                  <a:pt x="372329" y="94192"/>
                  <a:pt x="520496" y="77788"/>
                  <a:pt x="530550" y="73025"/>
                </a:cubicBezTo>
                <a:cubicBezTo>
                  <a:pt x="540604" y="68263"/>
                  <a:pt x="400375" y="72496"/>
                  <a:pt x="413075" y="69850"/>
                </a:cubicBezTo>
                <a:cubicBezTo>
                  <a:pt x="425775" y="67204"/>
                  <a:pt x="572883" y="68792"/>
                  <a:pt x="606750" y="57150"/>
                </a:cubicBezTo>
                <a:cubicBezTo>
                  <a:pt x="640617" y="45508"/>
                  <a:pt x="604104" y="0"/>
                  <a:pt x="616275" y="0"/>
                </a:cubicBezTo>
                <a:cubicBezTo>
                  <a:pt x="628446" y="0"/>
                  <a:pt x="709408" y="42333"/>
                  <a:pt x="679775" y="57150"/>
                </a:cubicBezTo>
                <a:cubicBezTo>
                  <a:pt x="650142" y="71967"/>
                  <a:pt x="505150" y="78846"/>
                  <a:pt x="438475" y="88900"/>
                </a:cubicBezTo>
                <a:cubicBezTo>
                  <a:pt x="371800" y="98954"/>
                  <a:pt x="295600" y="112713"/>
                  <a:pt x="279725" y="117475"/>
                </a:cubicBezTo>
                <a:cubicBezTo>
                  <a:pt x="263850" y="122237"/>
                  <a:pt x="393496" y="127000"/>
                  <a:pt x="343225" y="117475"/>
                </a:cubicBezTo>
                <a:cubicBezTo>
                  <a:pt x="292954" y="107950"/>
                  <a:pt x="-11317" y="63500"/>
                  <a:pt x="325" y="6032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9" name="フリーフォーム 668">
            <a:extLst>
              <a:ext uri="{FF2B5EF4-FFF2-40B4-BE49-F238E27FC236}">
                <a16:creationId xmlns:a16="http://schemas.microsoft.com/office/drawing/2014/main" id="{DA88FF4D-A8AC-FE26-669B-B0AE3FC30CF6}"/>
              </a:ext>
            </a:extLst>
          </p:cNvPr>
          <p:cNvSpPr/>
          <p:nvPr/>
        </p:nvSpPr>
        <p:spPr>
          <a:xfrm>
            <a:off x="3661841" y="4165075"/>
            <a:ext cx="202161" cy="125182"/>
          </a:xfrm>
          <a:custGeom>
            <a:avLst/>
            <a:gdLst>
              <a:gd name="connsiteX0" fmla="*/ 173559 w 202161"/>
              <a:gd name="connsiteY0" fmla="*/ 525 h 125182"/>
              <a:gd name="connsiteX1" fmla="*/ 46559 w 202161"/>
              <a:gd name="connsiteY1" fmla="*/ 79900 h 125182"/>
              <a:gd name="connsiteX2" fmla="*/ 202134 w 202161"/>
              <a:gd name="connsiteY2" fmla="*/ 64025 h 125182"/>
              <a:gd name="connsiteX3" fmla="*/ 59259 w 202161"/>
              <a:gd name="connsiteY3" fmla="*/ 124350 h 125182"/>
              <a:gd name="connsiteX4" fmla="*/ 46559 w 202161"/>
              <a:gd name="connsiteY4" fmla="*/ 95775 h 125182"/>
              <a:gd name="connsiteX5" fmla="*/ 5284 w 202161"/>
              <a:gd name="connsiteY5" fmla="*/ 48150 h 125182"/>
              <a:gd name="connsiteX6" fmla="*/ 173559 w 202161"/>
              <a:gd name="connsiteY6" fmla="*/ 525 h 12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161" h="125182">
                <a:moveTo>
                  <a:pt x="173559" y="525"/>
                </a:moveTo>
                <a:cubicBezTo>
                  <a:pt x="180438" y="5817"/>
                  <a:pt x="41796" y="69317"/>
                  <a:pt x="46559" y="79900"/>
                </a:cubicBezTo>
                <a:cubicBezTo>
                  <a:pt x="51321" y="90483"/>
                  <a:pt x="200017" y="56617"/>
                  <a:pt x="202134" y="64025"/>
                </a:cubicBezTo>
                <a:cubicBezTo>
                  <a:pt x="204251" y="71433"/>
                  <a:pt x="85188" y="119058"/>
                  <a:pt x="59259" y="124350"/>
                </a:cubicBezTo>
                <a:cubicBezTo>
                  <a:pt x="33330" y="129642"/>
                  <a:pt x="55555" y="108475"/>
                  <a:pt x="46559" y="95775"/>
                </a:cubicBezTo>
                <a:cubicBezTo>
                  <a:pt x="37563" y="83075"/>
                  <a:pt x="-16941" y="65083"/>
                  <a:pt x="5284" y="48150"/>
                </a:cubicBezTo>
                <a:cubicBezTo>
                  <a:pt x="27509" y="31217"/>
                  <a:pt x="166680" y="-4767"/>
                  <a:pt x="173559" y="525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0" name="フリーフォーム 669">
            <a:extLst>
              <a:ext uri="{FF2B5EF4-FFF2-40B4-BE49-F238E27FC236}">
                <a16:creationId xmlns:a16="http://schemas.microsoft.com/office/drawing/2014/main" id="{00821C10-9840-D6D9-D216-60AE5BC869C1}"/>
              </a:ext>
            </a:extLst>
          </p:cNvPr>
          <p:cNvSpPr/>
          <p:nvPr/>
        </p:nvSpPr>
        <p:spPr>
          <a:xfrm>
            <a:off x="3266855" y="4517216"/>
            <a:ext cx="133338" cy="232016"/>
          </a:xfrm>
          <a:custGeom>
            <a:avLst/>
            <a:gdLst>
              <a:gd name="connsiteX0" fmla="*/ 25620 w 133338"/>
              <a:gd name="connsiteY0" fmla="*/ 809 h 232016"/>
              <a:gd name="connsiteX1" fmla="*/ 127220 w 133338"/>
              <a:gd name="connsiteY1" fmla="*/ 121459 h 232016"/>
              <a:gd name="connsiteX2" fmla="*/ 117695 w 133338"/>
              <a:gd name="connsiteY2" fmla="*/ 89709 h 232016"/>
              <a:gd name="connsiteX3" fmla="*/ 82770 w 133338"/>
              <a:gd name="connsiteY3" fmla="*/ 229409 h 232016"/>
              <a:gd name="connsiteX4" fmla="*/ 82770 w 133338"/>
              <a:gd name="connsiteY4" fmla="*/ 175434 h 232016"/>
              <a:gd name="connsiteX5" fmla="*/ 54195 w 133338"/>
              <a:gd name="connsiteY5" fmla="*/ 108759 h 232016"/>
              <a:gd name="connsiteX6" fmla="*/ 220 w 133338"/>
              <a:gd name="connsiteY6" fmla="*/ 105584 h 232016"/>
              <a:gd name="connsiteX7" fmla="*/ 76420 w 133338"/>
              <a:gd name="connsiteY7" fmla="*/ 153209 h 232016"/>
              <a:gd name="connsiteX8" fmla="*/ 130395 w 133338"/>
              <a:gd name="connsiteY8" fmla="*/ 150034 h 232016"/>
              <a:gd name="connsiteX9" fmla="*/ 76420 w 133338"/>
              <a:gd name="connsiteY9" fmla="*/ 86534 h 232016"/>
              <a:gd name="connsiteX10" fmla="*/ 54195 w 133338"/>
              <a:gd name="connsiteY10" fmla="*/ 111934 h 232016"/>
              <a:gd name="connsiteX11" fmla="*/ 79595 w 133338"/>
              <a:gd name="connsiteY11" fmla="*/ 70659 h 232016"/>
              <a:gd name="connsiteX12" fmla="*/ 25620 w 133338"/>
              <a:gd name="connsiteY12" fmla="*/ 809 h 23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338" h="232016">
                <a:moveTo>
                  <a:pt x="25620" y="809"/>
                </a:moveTo>
                <a:cubicBezTo>
                  <a:pt x="33558" y="9276"/>
                  <a:pt x="111874" y="106642"/>
                  <a:pt x="127220" y="121459"/>
                </a:cubicBezTo>
                <a:cubicBezTo>
                  <a:pt x="142566" y="136276"/>
                  <a:pt x="125103" y="71717"/>
                  <a:pt x="117695" y="89709"/>
                </a:cubicBezTo>
                <a:cubicBezTo>
                  <a:pt x="110287" y="107701"/>
                  <a:pt x="88591" y="215122"/>
                  <a:pt x="82770" y="229409"/>
                </a:cubicBezTo>
                <a:cubicBezTo>
                  <a:pt x="76949" y="243696"/>
                  <a:pt x="87532" y="195542"/>
                  <a:pt x="82770" y="175434"/>
                </a:cubicBezTo>
                <a:cubicBezTo>
                  <a:pt x="78008" y="155326"/>
                  <a:pt x="67953" y="120401"/>
                  <a:pt x="54195" y="108759"/>
                </a:cubicBezTo>
                <a:cubicBezTo>
                  <a:pt x="40437" y="97117"/>
                  <a:pt x="-3484" y="98176"/>
                  <a:pt x="220" y="105584"/>
                </a:cubicBezTo>
                <a:cubicBezTo>
                  <a:pt x="3924" y="112992"/>
                  <a:pt x="54724" y="145801"/>
                  <a:pt x="76420" y="153209"/>
                </a:cubicBezTo>
                <a:cubicBezTo>
                  <a:pt x="98116" y="160617"/>
                  <a:pt x="130395" y="161146"/>
                  <a:pt x="130395" y="150034"/>
                </a:cubicBezTo>
                <a:cubicBezTo>
                  <a:pt x="130395" y="138922"/>
                  <a:pt x="89120" y="92884"/>
                  <a:pt x="76420" y="86534"/>
                </a:cubicBezTo>
                <a:cubicBezTo>
                  <a:pt x="63720" y="80184"/>
                  <a:pt x="53666" y="114580"/>
                  <a:pt x="54195" y="111934"/>
                </a:cubicBezTo>
                <a:cubicBezTo>
                  <a:pt x="54724" y="109288"/>
                  <a:pt x="83299" y="88651"/>
                  <a:pt x="79595" y="70659"/>
                </a:cubicBezTo>
                <a:cubicBezTo>
                  <a:pt x="75891" y="52667"/>
                  <a:pt x="17682" y="-7658"/>
                  <a:pt x="25620" y="80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1" name="フリーフォーム 670">
            <a:extLst>
              <a:ext uri="{FF2B5EF4-FFF2-40B4-BE49-F238E27FC236}">
                <a16:creationId xmlns:a16="http://schemas.microsoft.com/office/drawing/2014/main" id="{6008ED96-5FB7-5C6B-7499-D4CB8796CB77}"/>
              </a:ext>
            </a:extLst>
          </p:cNvPr>
          <p:cNvSpPr/>
          <p:nvPr/>
        </p:nvSpPr>
        <p:spPr>
          <a:xfrm>
            <a:off x="3227880" y="4546880"/>
            <a:ext cx="233564" cy="235148"/>
          </a:xfrm>
          <a:custGeom>
            <a:avLst/>
            <a:gdLst>
              <a:gd name="connsiteX0" fmla="*/ 1095 w 233564"/>
              <a:gd name="connsiteY0" fmla="*/ 2895 h 235148"/>
              <a:gd name="connsiteX1" fmla="*/ 159845 w 233564"/>
              <a:gd name="connsiteY1" fmla="*/ 37820 h 235148"/>
              <a:gd name="connsiteX2" fmla="*/ 166195 w 233564"/>
              <a:gd name="connsiteY2" fmla="*/ 94970 h 235148"/>
              <a:gd name="connsiteX3" fmla="*/ 232870 w 233564"/>
              <a:gd name="connsiteY3" fmla="*/ 60045 h 235148"/>
              <a:gd name="connsiteX4" fmla="*/ 118570 w 233564"/>
              <a:gd name="connsiteY4" fmla="*/ 171170 h 235148"/>
              <a:gd name="connsiteX5" fmla="*/ 115395 w 233564"/>
              <a:gd name="connsiteY5" fmla="*/ 234670 h 235148"/>
              <a:gd name="connsiteX6" fmla="*/ 83645 w 233564"/>
              <a:gd name="connsiteY6" fmla="*/ 139420 h 235148"/>
              <a:gd name="connsiteX7" fmla="*/ 51895 w 233564"/>
              <a:gd name="connsiteY7" fmla="*/ 69570 h 235148"/>
              <a:gd name="connsiteX8" fmla="*/ 86820 w 233564"/>
              <a:gd name="connsiteY8" fmla="*/ 114020 h 235148"/>
              <a:gd name="connsiteX9" fmla="*/ 1095 w 233564"/>
              <a:gd name="connsiteY9" fmla="*/ 2895 h 23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564" h="235148">
                <a:moveTo>
                  <a:pt x="1095" y="2895"/>
                </a:moveTo>
                <a:cubicBezTo>
                  <a:pt x="13266" y="-9805"/>
                  <a:pt x="132328" y="22474"/>
                  <a:pt x="159845" y="37820"/>
                </a:cubicBezTo>
                <a:cubicBezTo>
                  <a:pt x="187362" y="53166"/>
                  <a:pt x="154024" y="91266"/>
                  <a:pt x="166195" y="94970"/>
                </a:cubicBezTo>
                <a:cubicBezTo>
                  <a:pt x="178366" y="98674"/>
                  <a:pt x="240807" y="47345"/>
                  <a:pt x="232870" y="60045"/>
                </a:cubicBezTo>
                <a:cubicBezTo>
                  <a:pt x="224933" y="72745"/>
                  <a:pt x="138149" y="142066"/>
                  <a:pt x="118570" y="171170"/>
                </a:cubicBezTo>
                <a:cubicBezTo>
                  <a:pt x="98991" y="200274"/>
                  <a:pt x="121216" y="239962"/>
                  <a:pt x="115395" y="234670"/>
                </a:cubicBezTo>
                <a:cubicBezTo>
                  <a:pt x="109574" y="229378"/>
                  <a:pt x="94228" y="166937"/>
                  <a:pt x="83645" y="139420"/>
                </a:cubicBezTo>
                <a:cubicBezTo>
                  <a:pt x="73062" y="111903"/>
                  <a:pt x="51366" y="73803"/>
                  <a:pt x="51895" y="69570"/>
                </a:cubicBezTo>
                <a:cubicBezTo>
                  <a:pt x="52424" y="65337"/>
                  <a:pt x="91583" y="122487"/>
                  <a:pt x="86820" y="114020"/>
                </a:cubicBezTo>
                <a:cubicBezTo>
                  <a:pt x="82057" y="105553"/>
                  <a:pt x="-11076" y="15595"/>
                  <a:pt x="1095" y="289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2" name="フリーフォーム 671">
            <a:extLst>
              <a:ext uri="{FF2B5EF4-FFF2-40B4-BE49-F238E27FC236}">
                <a16:creationId xmlns:a16="http://schemas.microsoft.com/office/drawing/2014/main" id="{35FC721C-21BC-37EC-632A-7C4E4F891DBB}"/>
              </a:ext>
            </a:extLst>
          </p:cNvPr>
          <p:cNvSpPr/>
          <p:nvPr/>
        </p:nvSpPr>
        <p:spPr>
          <a:xfrm>
            <a:off x="9733179" y="3064694"/>
            <a:ext cx="1577069" cy="985261"/>
          </a:xfrm>
          <a:custGeom>
            <a:avLst/>
            <a:gdLst>
              <a:gd name="connsiteX0" fmla="*/ 1557121 w 1577069"/>
              <a:gd name="connsiteY0" fmla="*/ 11881 h 985261"/>
              <a:gd name="connsiteX1" fmla="*/ 534771 w 1577069"/>
              <a:gd name="connsiteY1" fmla="*/ 694506 h 985261"/>
              <a:gd name="connsiteX2" fmla="*/ 680821 w 1577069"/>
              <a:gd name="connsiteY2" fmla="*/ 646881 h 985261"/>
              <a:gd name="connsiteX3" fmla="*/ 14071 w 1577069"/>
              <a:gd name="connsiteY3" fmla="*/ 977081 h 985261"/>
              <a:gd name="connsiteX4" fmla="*/ 287121 w 1577069"/>
              <a:gd name="connsiteY4" fmla="*/ 846906 h 985261"/>
              <a:gd name="connsiteX5" fmla="*/ 988796 w 1577069"/>
              <a:gd name="connsiteY5" fmla="*/ 437331 h 985261"/>
              <a:gd name="connsiteX6" fmla="*/ 903071 w 1577069"/>
              <a:gd name="connsiteY6" fmla="*/ 446856 h 985261"/>
              <a:gd name="connsiteX7" fmla="*/ 1312646 w 1577069"/>
              <a:gd name="connsiteY7" fmla="*/ 167456 h 985261"/>
              <a:gd name="connsiteX8" fmla="*/ 1217396 w 1577069"/>
              <a:gd name="connsiteY8" fmla="*/ 253181 h 985261"/>
              <a:gd name="connsiteX9" fmla="*/ 1557121 w 1577069"/>
              <a:gd name="connsiteY9" fmla="*/ 11881 h 98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7069" h="985261">
                <a:moveTo>
                  <a:pt x="1557121" y="11881"/>
                </a:moveTo>
                <a:cubicBezTo>
                  <a:pt x="1443350" y="85435"/>
                  <a:pt x="680821" y="588673"/>
                  <a:pt x="534771" y="694506"/>
                </a:cubicBezTo>
                <a:cubicBezTo>
                  <a:pt x="388721" y="800339"/>
                  <a:pt x="767604" y="599785"/>
                  <a:pt x="680821" y="646881"/>
                </a:cubicBezTo>
                <a:cubicBezTo>
                  <a:pt x="594038" y="693977"/>
                  <a:pt x="79688" y="943744"/>
                  <a:pt x="14071" y="977081"/>
                </a:cubicBezTo>
                <a:cubicBezTo>
                  <a:pt x="-51546" y="1010419"/>
                  <a:pt x="124667" y="936864"/>
                  <a:pt x="287121" y="846906"/>
                </a:cubicBezTo>
                <a:cubicBezTo>
                  <a:pt x="449575" y="756948"/>
                  <a:pt x="886138" y="504006"/>
                  <a:pt x="988796" y="437331"/>
                </a:cubicBezTo>
                <a:cubicBezTo>
                  <a:pt x="1091454" y="370656"/>
                  <a:pt x="849096" y="491835"/>
                  <a:pt x="903071" y="446856"/>
                </a:cubicBezTo>
                <a:cubicBezTo>
                  <a:pt x="957046" y="401877"/>
                  <a:pt x="1260259" y="199735"/>
                  <a:pt x="1312646" y="167456"/>
                </a:cubicBezTo>
                <a:cubicBezTo>
                  <a:pt x="1365033" y="135177"/>
                  <a:pt x="1171888" y="276993"/>
                  <a:pt x="1217396" y="253181"/>
                </a:cubicBezTo>
                <a:cubicBezTo>
                  <a:pt x="1262904" y="229369"/>
                  <a:pt x="1670892" y="-61673"/>
                  <a:pt x="1557121" y="1188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3" name="フリーフォーム 672">
            <a:extLst>
              <a:ext uri="{FF2B5EF4-FFF2-40B4-BE49-F238E27FC236}">
                <a16:creationId xmlns:a16="http://schemas.microsoft.com/office/drawing/2014/main" id="{FF80A3A0-0012-A87C-E0A2-03E2DD683F4C}"/>
              </a:ext>
            </a:extLst>
          </p:cNvPr>
          <p:cNvSpPr/>
          <p:nvPr/>
        </p:nvSpPr>
        <p:spPr>
          <a:xfrm>
            <a:off x="9178925" y="3805130"/>
            <a:ext cx="1147409" cy="541445"/>
          </a:xfrm>
          <a:custGeom>
            <a:avLst/>
            <a:gdLst>
              <a:gd name="connsiteX0" fmla="*/ 0 w 1147409"/>
              <a:gd name="connsiteY0" fmla="*/ 541445 h 541445"/>
              <a:gd name="connsiteX1" fmla="*/ 463550 w 1147409"/>
              <a:gd name="connsiteY1" fmla="*/ 350945 h 541445"/>
              <a:gd name="connsiteX2" fmla="*/ 415925 w 1147409"/>
              <a:gd name="connsiteY2" fmla="*/ 354120 h 541445"/>
              <a:gd name="connsiteX3" fmla="*/ 612775 w 1147409"/>
              <a:gd name="connsiteY3" fmla="*/ 214420 h 541445"/>
              <a:gd name="connsiteX4" fmla="*/ 1146175 w 1147409"/>
              <a:gd name="connsiteY4" fmla="*/ 1695 h 541445"/>
              <a:gd name="connsiteX5" fmla="*/ 749300 w 1147409"/>
              <a:gd name="connsiteY5" fmla="*/ 125520 h 541445"/>
              <a:gd name="connsiteX6" fmla="*/ 415925 w 1147409"/>
              <a:gd name="connsiteY6" fmla="*/ 319195 h 541445"/>
              <a:gd name="connsiteX7" fmla="*/ 514350 w 1147409"/>
              <a:gd name="connsiteY7" fmla="*/ 268395 h 541445"/>
              <a:gd name="connsiteX8" fmla="*/ 0 w 1147409"/>
              <a:gd name="connsiteY8" fmla="*/ 541445 h 54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409" h="541445">
                <a:moveTo>
                  <a:pt x="0" y="541445"/>
                </a:moveTo>
                <a:lnTo>
                  <a:pt x="463550" y="350945"/>
                </a:lnTo>
                <a:cubicBezTo>
                  <a:pt x="532871" y="319724"/>
                  <a:pt x="391054" y="376874"/>
                  <a:pt x="415925" y="354120"/>
                </a:cubicBezTo>
                <a:cubicBezTo>
                  <a:pt x="440796" y="331366"/>
                  <a:pt x="491067" y="273157"/>
                  <a:pt x="612775" y="214420"/>
                </a:cubicBezTo>
                <a:cubicBezTo>
                  <a:pt x="734483" y="155683"/>
                  <a:pt x="1123421" y="16512"/>
                  <a:pt x="1146175" y="1695"/>
                </a:cubicBezTo>
                <a:cubicBezTo>
                  <a:pt x="1168929" y="-13122"/>
                  <a:pt x="871008" y="72603"/>
                  <a:pt x="749300" y="125520"/>
                </a:cubicBezTo>
                <a:cubicBezTo>
                  <a:pt x="627592" y="178437"/>
                  <a:pt x="455083" y="295382"/>
                  <a:pt x="415925" y="319195"/>
                </a:cubicBezTo>
                <a:cubicBezTo>
                  <a:pt x="376767" y="343007"/>
                  <a:pt x="514350" y="268395"/>
                  <a:pt x="514350" y="268395"/>
                </a:cubicBezTo>
                <a:lnTo>
                  <a:pt x="0" y="54144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4" name="フリーフォーム 673">
            <a:extLst>
              <a:ext uri="{FF2B5EF4-FFF2-40B4-BE49-F238E27FC236}">
                <a16:creationId xmlns:a16="http://schemas.microsoft.com/office/drawing/2014/main" id="{9524E615-A597-1669-F76C-2C4C996719B5}"/>
              </a:ext>
            </a:extLst>
          </p:cNvPr>
          <p:cNvSpPr/>
          <p:nvPr/>
        </p:nvSpPr>
        <p:spPr>
          <a:xfrm>
            <a:off x="5103162" y="2033759"/>
            <a:ext cx="226421" cy="351101"/>
          </a:xfrm>
          <a:custGeom>
            <a:avLst/>
            <a:gdLst>
              <a:gd name="connsiteX0" fmla="*/ 5413 w 226421"/>
              <a:gd name="connsiteY0" fmla="*/ 4591 h 351101"/>
              <a:gd name="connsiteX1" fmla="*/ 218138 w 226421"/>
              <a:gd name="connsiteY1" fmla="*/ 220491 h 351101"/>
              <a:gd name="connsiteX2" fmla="*/ 186388 w 226421"/>
              <a:gd name="connsiteY2" fmla="*/ 214141 h 351101"/>
              <a:gd name="connsiteX3" fmla="*/ 218138 w 226421"/>
              <a:gd name="connsiteY3" fmla="*/ 350666 h 351101"/>
              <a:gd name="connsiteX4" fmla="*/ 205438 w 226421"/>
              <a:gd name="connsiteY4" fmla="*/ 252241 h 351101"/>
              <a:gd name="connsiteX5" fmla="*/ 46688 w 226421"/>
              <a:gd name="connsiteY5" fmla="*/ 109366 h 351101"/>
              <a:gd name="connsiteX6" fmla="*/ 145113 w 226421"/>
              <a:gd name="connsiteY6" fmla="*/ 179216 h 351101"/>
              <a:gd name="connsiteX7" fmla="*/ 68913 w 226421"/>
              <a:gd name="connsiteY7" fmla="*/ 80791 h 351101"/>
              <a:gd name="connsiteX8" fmla="*/ 5413 w 226421"/>
              <a:gd name="connsiteY8" fmla="*/ 4591 h 35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21" h="351101">
                <a:moveTo>
                  <a:pt x="5413" y="4591"/>
                </a:moveTo>
                <a:cubicBezTo>
                  <a:pt x="30284" y="27874"/>
                  <a:pt x="187976" y="185566"/>
                  <a:pt x="218138" y="220491"/>
                </a:cubicBezTo>
                <a:cubicBezTo>
                  <a:pt x="248301" y="255416"/>
                  <a:pt x="186388" y="192445"/>
                  <a:pt x="186388" y="214141"/>
                </a:cubicBezTo>
                <a:cubicBezTo>
                  <a:pt x="186388" y="235837"/>
                  <a:pt x="214963" y="344316"/>
                  <a:pt x="218138" y="350666"/>
                </a:cubicBezTo>
                <a:cubicBezTo>
                  <a:pt x="221313" y="357016"/>
                  <a:pt x="234013" y="292458"/>
                  <a:pt x="205438" y="252241"/>
                </a:cubicBezTo>
                <a:cubicBezTo>
                  <a:pt x="176863" y="212024"/>
                  <a:pt x="56742" y="121537"/>
                  <a:pt x="46688" y="109366"/>
                </a:cubicBezTo>
                <a:cubicBezTo>
                  <a:pt x="36634" y="97195"/>
                  <a:pt x="141409" y="183978"/>
                  <a:pt x="145113" y="179216"/>
                </a:cubicBezTo>
                <a:cubicBezTo>
                  <a:pt x="148817" y="174454"/>
                  <a:pt x="89551" y="108837"/>
                  <a:pt x="68913" y="80791"/>
                </a:cubicBezTo>
                <a:cubicBezTo>
                  <a:pt x="48276" y="52745"/>
                  <a:pt x="-19458" y="-18692"/>
                  <a:pt x="5413" y="459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5" name="フリーフォーム 674">
            <a:extLst>
              <a:ext uri="{FF2B5EF4-FFF2-40B4-BE49-F238E27FC236}">
                <a16:creationId xmlns:a16="http://schemas.microsoft.com/office/drawing/2014/main" id="{3AF88752-DB41-9DF2-1C6F-79BAE8026CC2}"/>
              </a:ext>
            </a:extLst>
          </p:cNvPr>
          <p:cNvSpPr/>
          <p:nvPr/>
        </p:nvSpPr>
        <p:spPr>
          <a:xfrm>
            <a:off x="5349875" y="2892364"/>
            <a:ext cx="22390" cy="177904"/>
          </a:xfrm>
          <a:custGeom>
            <a:avLst/>
            <a:gdLst>
              <a:gd name="connsiteX0" fmla="*/ 3175 w 22390"/>
              <a:gd name="connsiteY0" fmla="*/ 61 h 177904"/>
              <a:gd name="connsiteX1" fmla="*/ 15875 w 22390"/>
              <a:gd name="connsiteY1" fmla="*/ 114361 h 177904"/>
              <a:gd name="connsiteX2" fmla="*/ 22225 w 22390"/>
              <a:gd name="connsiteY2" fmla="*/ 177861 h 177904"/>
              <a:gd name="connsiteX3" fmla="*/ 9525 w 22390"/>
              <a:gd name="connsiteY3" fmla="*/ 123886 h 177904"/>
              <a:gd name="connsiteX4" fmla="*/ 0 w 22390"/>
              <a:gd name="connsiteY4" fmla="*/ 98486 h 177904"/>
              <a:gd name="connsiteX5" fmla="*/ 3175 w 22390"/>
              <a:gd name="connsiteY5" fmla="*/ 61 h 1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90" h="177904">
                <a:moveTo>
                  <a:pt x="3175" y="61"/>
                </a:moveTo>
                <a:cubicBezTo>
                  <a:pt x="5821" y="2707"/>
                  <a:pt x="12700" y="84728"/>
                  <a:pt x="15875" y="114361"/>
                </a:cubicBezTo>
                <a:cubicBezTo>
                  <a:pt x="19050" y="143994"/>
                  <a:pt x="23283" y="176273"/>
                  <a:pt x="22225" y="177861"/>
                </a:cubicBezTo>
                <a:cubicBezTo>
                  <a:pt x="21167" y="179449"/>
                  <a:pt x="13229" y="137115"/>
                  <a:pt x="9525" y="123886"/>
                </a:cubicBezTo>
                <a:cubicBezTo>
                  <a:pt x="5821" y="110657"/>
                  <a:pt x="0" y="115948"/>
                  <a:pt x="0" y="98486"/>
                </a:cubicBezTo>
                <a:cubicBezTo>
                  <a:pt x="0" y="81024"/>
                  <a:pt x="529" y="-2585"/>
                  <a:pt x="3175" y="6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6" name="フリーフォーム 675">
            <a:extLst>
              <a:ext uri="{FF2B5EF4-FFF2-40B4-BE49-F238E27FC236}">
                <a16:creationId xmlns:a16="http://schemas.microsoft.com/office/drawing/2014/main" id="{FB5829B9-8E03-A9D7-F88D-CD86189113F0}"/>
              </a:ext>
            </a:extLst>
          </p:cNvPr>
          <p:cNvSpPr/>
          <p:nvPr/>
        </p:nvSpPr>
        <p:spPr>
          <a:xfrm>
            <a:off x="5559382" y="2803440"/>
            <a:ext cx="79461" cy="387587"/>
          </a:xfrm>
          <a:custGeom>
            <a:avLst/>
            <a:gdLst>
              <a:gd name="connsiteX0" fmla="*/ 43 w 79461"/>
              <a:gd name="connsiteY0" fmla="*/ 85 h 387587"/>
              <a:gd name="connsiteX1" fmla="*/ 54018 w 79461"/>
              <a:gd name="connsiteY1" fmla="*/ 193760 h 387587"/>
              <a:gd name="connsiteX2" fmla="*/ 79418 w 79461"/>
              <a:gd name="connsiteY2" fmla="*/ 266785 h 387587"/>
              <a:gd name="connsiteX3" fmla="*/ 60368 w 79461"/>
              <a:gd name="connsiteY3" fmla="*/ 387435 h 387587"/>
              <a:gd name="connsiteX4" fmla="*/ 69893 w 79461"/>
              <a:gd name="connsiteY4" fmla="*/ 289010 h 387587"/>
              <a:gd name="connsiteX5" fmla="*/ 34968 w 79461"/>
              <a:gd name="connsiteY5" fmla="*/ 162010 h 387587"/>
              <a:gd name="connsiteX6" fmla="*/ 15918 w 79461"/>
              <a:gd name="connsiteY6" fmla="*/ 142960 h 387587"/>
              <a:gd name="connsiteX7" fmla="*/ 63543 w 79461"/>
              <a:gd name="connsiteY7" fmla="*/ 219160 h 387587"/>
              <a:gd name="connsiteX8" fmla="*/ 43 w 79461"/>
              <a:gd name="connsiteY8" fmla="*/ 85 h 38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61" h="387587">
                <a:moveTo>
                  <a:pt x="43" y="85"/>
                </a:moveTo>
                <a:cubicBezTo>
                  <a:pt x="-1544" y="-4148"/>
                  <a:pt x="40789" y="149310"/>
                  <a:pt x="54018" y="193760"/>
                </a:cubicBezTo>
                <a:cubicBezTo>
                  <a:pt x="67247" y="238210"/>
                  <a:pt x="78360" y="234506"/>
                  <a:pt x="79418" y="266785"/>
                </a:cubicBezTo>
                <a:cubicBezTo>
                  <a:pt x="80476" y="299064"/>
                  <a:pt x="61955" y="383731"/>
                  <a:pt x="60368" y="387435"/>
                </a:cubicBezTo>
                <a:cubicBezTo>
                  <a:pt x="58781" y="391139"/>
                  <a:pt x="74126" y="326581"/>
                  <a:pt x="69893" y="289010"/>
                </a:cubicBezTo>
                <a:cubicBezTo>
                  <a:pt x="65660" y="251439"/>
                  <a:pt x="43964" y="186352"/>
                  <a:pt x="34968" y="162010"/>
                </a:cubicBezTo>
                <a:cubicBezTo>
                  <a:pt x="25972" y="137668"/>
                  <a:pt x="11155" y="133435"/>
                  <a:pt x="15918" y="142960"/>
                </a:cubicBezTo>
                <a:cubicBezTo>
                  <a:pt x="20681" y="152485"/>
                  <a:pt x="64601" y="239268"/>
                  <a:pt x="63543" y="219160"/>
                </a:cubicBezTo>
                <a:cubicBezTo>
                  <a:pt x="62485" y="199052"/>
                  <a:pt x="1630" y="4318"/>
                  <a:pt x="43" y="8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7" name="フリーフォーム 676">
            <a:extLst>
              <a:ext uri="{FF2B5EF4-FFF2-40B4-BE49-F238E27FC236}">
                <a16:creationId xmlns:a16="http://schemas.microsoft.com/office/drawing/2014/main" id="{EBF841BD-4692-6123-F950-20C5AD0D4A03}"/>
              </a:ext>
            </a:extLst>
          </p:cNvPr>
          <p:cNvSpPr/>
          <p:nvPr/>
        </p:nvSpPr>
        <p:spPr>
          <a:xfrm>
            <a:off x="3178144" y="5089667"/>
            <a:ext cx="82721" cy="379481"/>
          </a:xfrm>
          <a:custGeom>
            <a:avLst/>
            <a:gdLst>
              <a:gd name="connsiteX0" fmla="*/ 82581 w 82721"/>
              <a:gd name="connsiteY0" fmla="*/ 9383 h 379481"/>
              <a:gd name="connsiteX1" fmla="*/ 22256 w 82721"/>
              <a:gd name="connsiteY1" fmla="*/ 203058 h 379481"/>
              <a:gd name="connsiteX2" fmla="*/ 41306 w 82721"/>
              <a:gd name="connsiteY2" fmla="*/ 377683 h 379481"/>
              <a:gd name="connsiteX3" fmla="*/ 31781 w 82721"/>
              <a:gd name="connsiteY3" fmla="*/ 276083 h 379481"/>
              <a:gd name="connsiteX4" fmla="*/ 31 w 82721"/>
              <a:gd name="connsiteY4" fmla="*/ 3033 h 379481"/>
              <a:gd name="connsiteX5" fmla="*/ 38131 w 82721"/>
              <a:gd name="connsiteY5" fmla="*/ 123683 h 379481"/>
              <a:gd name="connsiteX6" fmla="*/ 82581 w 82721"/>
              <a:gd name="connsiteY6" fmla="*/ 9383 h 37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721" h="379481">
                <a:moveTo>
                  <a:pt x="82581" y="9383"/>
                </a:moveTo>
                <a:cubicBezTo>
                  <a:pt x="79935" y="22612"/>
                  <a:pt x="29135" y="141675"/>
                  <a:pt x="22256" y="203058"/>
                </a:cubicBezTo>
                <a:cubicBezTo>
                  <a:pt x="15377" y="264441"/>
                  <a:pt x="39719" y="365512"/>
                  <a:pt x="41306" y="377683"/>
                </a:cubicBezTo>
                <a:cubicBezTo>
                  <a:pt x="42893" y="389854"/>
                  <a:pt x="38660" y="338525"/>
                  <a:pt x="31781" y="276083"/>
                </a:cubicBezTo>
                <a:cubicBezTo>
                  <a:pt x="24902" y="213641"/>
                  <a:pt x="-1027" y="28433"/>
                  <a:pt x="31" y="3033"/>
                </a:cubicBezTo>
                <a:cubicBezTo>
                  <a:pt x="1089" y="-22367"/>
                  <a:pt x="26489" y="119979"/>
                  <a:pt x="38131" y="123683"/>
                </a:cubicBezTo>
                <a:cubicBezTo>
                  <a:pt x="49773" y="127387"/>
                  <a:pt x="85227" y="-3846"/>
                  <a:pt x="82581" y="938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8" name="フリーフォーム 677">
            <a:extLst>
              <a:ext uri="{FF2B5EF4-FFF2-40B4-BE49-F238E27FC236}">
                <a16:creationId xmlns:a16="http://schemas.microsoft.com/office/drawing/2014/main" id="{D6E13EAF-6B4F-EE62-92A8-2C413D82751E}"/>
              </a:ext>
            </a:extLst>
          </p:cNvPr>
          <p:cNvSpPr/>
          <p:nvPr/>
        </p:nvSpPr>
        <p:spPr>
          <a:xfrm>
            <a:off x="2857436" y="4664020"/>
            <a:ext cx="254103" cy="347894"/>
          </a:xfrm>
          <a:custGeom>
            <a:avLst/>
            <a:gdLst>
              <a:gd name="connsiteX0" fmla="*/ 64 w 254103"/>
              <a:gd name="connsiteY0" fmla="*/ 55 h 347894"/>
              <a:gd name="connsiteX1" fmla="*/ 133414 w 254103"/>
              <a:gd name="connsiteY1" fmla="*/ 235005 h 347894"/>
              <a:gd name="connsiteX2" fmla="*/ 133414 w 254103"/>
              <a:gd name="connsiteY2" fmla="*/ 342955 h 347894"/>
              <a:gd name="connsiteX3" fmla="*/ 142939 w 254103"/>
              <a:gd name="connsiteY3" fmla="*/ 320730 h 347894"/>
              <a:gd name="connsiteX4" fmla="*/ 254064 w 254103"/>
              <a:gd name="connsiteY4" fmla="*/ 241355 h 347894"/>
              <a:gd name="connsiteX5" fmla="*/ 155639 w 254103"/>
              <a:gd name="connsiteY5" fmla="*/ 301680 h 347894"/>
              <a:gd name="connsiteX6" fmla="*/ 152464 w 254103"/>
              <a:gd name="connsiteY6" fmla="*/ 257230 h 347894"/>
              <a:gd name="connsiteX7" fmla="*/ 64 w 254103"/>
              <a:gd name="connsiteY7" fmla="*/ 55 h 3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103" h="347894">
                <a:moveTo>
                  <a:pt x="64" y="55"/>
                </a:moveTo>
                <a:cubicBezTo>
                  <a:pt x="-3111" y="-3649"/>
                  <a:pt x="111189" y="177855"/>
                  <a:pt x="133414" y="235005"/>
                </a:cubicBezTo>
                <a:cubicBezTo>
                  <a:pt x="155639" y="292155"/>
                  <a:pt x="133414" y="342955"/>
                  <a:pt x="133414" y="342955"/>
                </a:cubicBezTo>
                <a:cubicBezTo>
                  <a:pt x="135001" y="357242"/>
                  <a:pt x="122831" y="337663"/>
                  <a:pt x="142939" y="320730"/>
                </a:cubicBezTo>
                <a:cubicBezTo>
                  <a:pt x="163047" y="303797"/>
                  <a:pt x="251947" y="244530"/>
                  <a:pt x="254064" y="241355"/>
                </a:cubicBezTo>
                <a:cubicBezTo>
                  <a:pt x="256181" y="238180"/>
                  <a:pt x="172572" y="299034"/>
                  <a:pt x="155639" y="301680"/>
                </a:cubicBezTo>
                <a:cubicBezTo>
                  <a:pt x="138706" y="304326"/>
                  <a:pt x="175747" y="303797"/>
                  <a:pt x="152464" y="257230"/>
                </a:cubicBezTo>
                <a:cubicBezTo>
                  <a:pt x="129181" y="210663"/>
                  <a:pt x="3239" y="3759"/>
                  <a:pt x="64" y="5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9" name="フリーフォーム 678">
            <a:extLst>
              <a:ext uri="{FF2B5EF4-FFF2-40B4-BE49-F238E27FC236}">
                <a16:creationId xmlns:a16="http://schemas.microsoft.com/office/drawing/2014/main" id="{B80451C5-375A-099F-256D-12BC7787ACDA}"/>
              </a:ext>
            </a:extLst>
          </p:cNvPr>
          <p:cNvSpPr/>
          <p:nvPr/>
        </p:nvSpPr>
        <p:spPr>
          <a:xfrm>
            <a:off x="3470226" y="5546416"/>
            <a:ext cx="162349" cy="171362"/>
          </a:xfrm>
          <a:custGeom>
            <a:avLst/>
            <a:gdLst>
              <a:gd name="connsiteX0" fmla="*/ 31799 w 162349"/>
              <a:gd name="connsiteY0" fmla="*/ 309 h 171362"/>
              <a:gd name="connsiteX1" fmla="*/ 107999 w 162349"/>
              <a:gd name="connsiteY1" fmla="*/ 149534 h 171362"/>
              <a:gd name="connsiteX2" fmla="*/ 49 w 162349"/>
              <a:gd name="connsiteY2" fmla="*/ 168584 h 171362"/>
              <a:gd name="connsiteX3" fmla="*/ 123874 w 162349"/>
              <a:gd name="connsiteY3" fmla="*/ 165409 h 171362"/>
              <a:gd name="connsiteX4" fmla="*/ 127049 w 162349"/>
              <a:gd name="connsiteY4" fmla="*/ 114609 h 171362"/>
              <a:gd name="connsiteX5" fmla="*/ 161974 w 162349"/>
              <a:gd name="connsiteY5" fmla="*/ 16184 h 171362"/>
              <a:gd name="connsiteX6" fmla="*/ 101649 w 162349"/>
              <a:gd name="connsiteY6" fmla="*/ 108259 h 171362"/>
              <a:gd name="connsiteX7" fmla="*/ 31799 w 162349"/>
              <a:gd name="connsiteY7" fmla="*/ 309 h 17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349" h="171362">
                <a:moveTo>
                  <a:pt x="31799" y="309"/>
                </a:moveTo>
                <a:cubicBezTo>
                  <a:pt x="32857" y="7188"/>
                  <a:pt x="113291" y="121488"/>
                  <a:pt x="107999" y="149534"/>
                </a:cubicBezTo>
                <a:cubicBezTo>
                  <a:pt x="102707" y="177580"/>
                  <a:pt x="-2597" y="165938"/>
                  <a:pt x="49" y="168584"/>
                </a:cubicBezTo>
                <a:cubicBezTo>
                  <a:pt x="2695" y="171230"/>
                  <a:pt x="102707" y="174405"/>
                  <a:pt x="123874" y="165409"/>
                </a:cubicBezTo>
                <a:cubicBezTo>
                  <a:pt x="145041" y="156413"/>
                  <a:pt x="120699" y="139480"/>
                  <a:pt x="127049" y="114609"/>
                </a:cubicBezTo>
                <a:cubicBezTo>
                  <a:pt x="133399" y="89738"/>
                  <a:pt x="166207" y="17242"/>
                  <a:pt x="161974" y="16184"/>
                </a:cubicBezTo>
                <a:cubicBezTo>
                  <a:pt x="157741" y="15126"/>
                  <a:pt x="125461" y="113021"/>
                  <a:pt x="101649" y="108259"/>
                </a:cubicBezTo>
                <a:cubicBezTo>
                  <a:pt x="77837" y="103497"/>
                  <a:pt x="30741" y="-6570"/>
                  <a:pt x="31799" y="30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0" name="フリーフォーム 679">
            <a:extLst>
              <a:ext uri="{FF2B5EF4-FFF2-40B4-BE49-F238E27FC236}">
                <a16:creationId xmlns:a16="http://schemas.microsoft.com/office/drawing/2014/main" id="{02F00400-38D6-E379-63A9-8FCC41E94D8A}"/>
              </a:ext>
            </a:extLst>
          </p:cNvPr>
          <p:cNvSpPr/>
          <p:nvPr/>
        </p:nvSpPr>
        <p:spPr>
          <a:xfrm>
            <a:off x="3022557" y="5222726"/>
            <a:ext cx="22371" cy="178583"/>
          </a:xfrm>
          <a:custGeom>
            <a:avLst/>
            <a:gdLst>
              <a:gd name="connsiteX0" fmla="*/ 19093 w 22371"/>
              <a:gd name="connsiteY0" fmla="*/ 149 h 178583"/>
              <a:gd name="connsiteX1" fmla="*/ 9568 w 22371"/>
              <a:gd name="connsiteY1" fmla="*/ 92224 h 178583"/>
              <a:gd name="connsiteX2" fmla="*/ 22268 w 22371"/>
              <a:gd name="connsiteY2" fmla="*/ 177949 h 178583"/>
              <a:gd name="connsiteX3" fmla="*/ 15918 w 22371"/>
              <a:gd name="connsiteY3" fmla="*/ 133499 h 178583"/>
              <a:gd name="connsiteX4" fmla="*/ 43 w 22371"/>
              <a:gd name="connsiteY4" fmla="*/ 114449 h 178583"/>
              <a:gd name="connsiteX5" fmla="*/ 19093 w 22371"/>
              <a:gd name="connsiteY5" fmla="*/ 149 h 17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71" h="178583">
                <a:moveTo>
                  <a:pt x="19093" y="149"/>
                </a:moveTo>
                <a:cubicBezTo>
                  <a:pt x="20680" y="-3555"/>
                  <a:pt x="9039" y="62591"/>
                  <a:pt x="9568" y="92224"/>
                </a:cubicBezTo>
                <a:cubicBezTo>
                  <a:pt x="10097" y="121857"/>
                  <a:pt x="21210" y="171070"/>
                  <a:pt x="22268" y="177949"/>
                </a:cubicBezTo>
                <a:cubicBezTo>
                  <a:pt x="23326" y="184828"/>
                  <a:pt x="15918" y="133499"/>
                  <a:pt x="15918" y="133499"/>
                </a:cubicBezTo>
                <a:cubicBezTo>
                  <a:pt x="12214" y="122916"/>
                  <a:pt x="1101" y="131911"/>
                  <a:pt x="43" y="114449"/>
                </a:cubicBezTo>
                <a:cubicBezTo>
                  <a:pt x="-1015" y="96987"/>
                  <a:pt x="17506" y="3853"/>
                  <a:pt x="19093" y="14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1" name="フリーフォーム 680">
            <a:extLst>
              <a:ext uri="{FF2B5EF4-FFF2-40B4-BE49-F238E27FC236}">
                <a16:creationId xmlns:a16="http://schemas.microsoft.com/office/drawing/2014/main" id="{C3DAACB2-A497-A551-C2CD-9C3902390D02}"/>
              </a:ext>
            </a:extLst>
          </p:cNvPr>
          <p:cNvSpPr/>
          <p:nvPr/>
        </p:nvSpPr>
        <p:spPr>
          <a:xfrm>
            <a:off x="3333485" y="5819767"/>
            <a:ext cx="140161" cy="171353"/>
          </a:xfrm>
          <a:custGeom>
            <a:avLst/>
            <a:gdLst>
              <a:gd name="connsiteX0" fmla="*/ 265 w 140161"/>
              <a:gd name="connsiteY0" fmla="*/ 8 h 171353"/>
              <a:gd name="connsiteX1" fmla="*/ 51065 w 140161"/>
              <a:gd name="connsiteY1" fmla="*/ 123833 h 171353"/>
              <a:gd name="connsiteX2" fmla="*/ 111390 w 140161"/>
              <a:gd name="connsiteY2" fmla="*/ 158758 h 171353"/>
              <a:gd name="connsiteX3" fmla="*/ 51065 w 140161"/>
              <a:gd name="connsiteY3" fmla="*/ 165108 h 171353"/>
              <a:gd name="connsiteX4" fmla="*/ 139965 w 140161"/>
              <a:gd name="connsiteY4" fmla="*/ 73033 h 171353"/>
              <a:gd name="connsiteX5" fmla="*/ 73290 w 140161"/>
              <a:gd name="connsiteY5" fmla="*/ 130183 h 171353"/>
              <a:gd name="connsiteX6" fmla="*/ 265 w 140161"/>
              <a:gd name="connsiteY6" fmla="*/ 8 h 17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161" h="171353">
                <a:moveTo>
                  <a:pt x="265" y="8"/>
                </a:moveTo>
                <a:cubicBezTo>
                  <a:pt x="-3439" y="-1050"/>
                  <a:pt x="32544" y="97375"/>
                  <a:pt x="51065" y="123833"/>
                </a:cubicBezTo>
                <a:cubicBezTo>
                  <a:pt x="69586" y="150291"/>
                  <a:pt x="111390" y="151879"/>
                  <a:pt x="111390" y="158758"/>
                </a:cubicBezTo>
                <a:cubicBezTo>
                  <a:pt x="111390" y="165637"/>
                  <a:pt x="46302" y="179396"/>
                  <a:pt x="51065" y="165108"/>
                </a:cubicBezTo>
                <a:cubicBezTo>
                  <a:pt x="55828" y="150820"/>
                  <a:pt x="136261" y="78854"/>
                  <a:pt x="139965" y="73033"/>
                </a:cubicBezTo>
                <a:cubicBezTo>
                  <a:pt x="143669" y="67212"/>
                  <a:pt x="93927" y="137591"/>
                  <a:pt x="73290" y="130183"/>
                </a:cubicBezTo>
                <a:cubicBezTo>
                  <a:pt x="52653" y="122775"/>
                  <a:pt x="3969" y="1066"/>
                  <a:pt x="265" y="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2" name="フリーフォーム 681">
            <a:extLst>
              <a:ext uri="{FF2B5EF4-FFF2-40B4-BE49-F238E27FC236}">
                <a16:creationId xmlns:a16="http://schemas.microsoft.com/office/drawing/2014/main" id="{D3987E33-F518-26D3-5F31-6306AA34208E}"/>
              </a:ext>
            </a:extLst>
          </p:cNvPr>
          <p:cNvSpPr/>
          <p:nvPr/>
        </p:nvSpPr>
        <p:spPr>
          <a:xfrm>
            <a:off x="3330085" y="5968129"/>
            <a:ext cx="363878" cy="461418"/>
          </a:xfrm>
          <a:custGeom>
            <a:avLst/>
            <a:gdLst>
              <a:gd name="connsiteX0" fmla="*/ 490 w 363878"/>
              <a:gd name="connsiteY0" fmla="*/ 299321 h 461418"/>
              <a:gd name="connsiteX1" fmla="*/ 137015 w 363878"/>
              <a:gd name="connsiteY1" fmla="*/ 264396 h 461418"/>
              <a:gd name="connsiteX2" fmla="*/ 168765 w 363878"/>
              <a:gd name="connsiteY2" fmla="*/ 232646 h 461418"/>
              <a:gd name="connsiteX3" fmla="*/ 260840 w 363878"/>
              <a:gd name="connsiteY3" fmla="*/ 4046 h 461418"/>
              <a:gd name="connsiteX4" fmla="*/ 232265 w 363878"/>
              <a:gd name="connsiteY4" fmla="*/ 99296 h 461418"/>
              <a:gd name="connsiteX5" fmla="*/ 308465 w 363878"/>
              <a:gd name="connsiteY5" fmla="*/ 261221 h 461418"/>
              <a:gd name="connsiteX6" fmla="*/ 270365 w 363878"/>
              <a:gd name="connsiteY6" fmla="*/ 223121 h 461418"/>
              <a:gd name="connsiteX7" fmla="*/ 362440 w 363878"/>
              <a:gd name="connsiteY7" fmla="*/ 419971 h 461418"/>
              <a:gd name="connsiteX8" fmla="*/ 327515 w 363878"/>
              <a:gd name="connsiteY8" fmla="*/ 461246 h 461418"/>
              <a:gd name="connsiteX9" fmla="*/ 340215 w 363878"/>
              <a:gd name="connsiteY9" fmla="*/ 413621 h 461418"/>
              <a:gd name="connsiteX10" fmla="*/ 308465 w 363878"/>
              <a:gd name="connsiteY10" fmla="*/ 277096 h 461418"/>
              <a:gd name="connsiteX11" fmla="*/ 225915 w 363878"/>
              <a:gd name="connsiteY11" fmla="*/ 270746 h 461418"/>
              <a:gd name="connsiteX12" fmla="*/ 289415 w 363878"/>
              <a:gd name="connsiteY12" fmla="*/ 254871 h 461418"/>
              <a:gd name="connsiteX13" fmla="*/ 244965 w 363878"/>
              <a:gd name="connsiteY13" fmla="*/ 111996 h 461418"/>
              <a:gd name="connsiteX14" fmla="*/ 190990 w 363878"/>
              <a:gd name="connsiteY14" fmla="*/ 197721 h 461418"/>
              <a:gd name="connsiteX15" fmla="*/ 490 w 363878"/>
              <a:gd name="connsiteY15" fmla="*/ 299321 h 46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3878" h="461418">
                <a:moveTo>
                  <a:pt x="490" y="299321"/>
                </a:moveTo>
                <a:cubicBezTo>
                  <a:pt x="-8506" y="310433"/>
                  <a:pt x="108969" y="275508"/>
                  <a:pt x="137015" y="264396"/>
                </a:cubicBezTo>
                <a:cubicBezTo>
                  <a:pt x="165061" y="253283"/>
                  <a:pt x="148128" y="276038"/>
                  <a:pt x="168765" y="232646"/>
                </a:cubicBezTo>
                <a:cubicBezTo>
                  <a:pt x="189403" y="189254"/>
                  <a:pt x="250257" y="26271"/>
                  <a:pt x="260840" y="4046"/>
                </a:cubicBezTo>
                <a:cubicBezTo>
                  <a:pt x="271423" y="-18179"/>
                  <a:pt x="224328" y="56434"/>
                  <a:pt x="232265" y="99296"/>
                </a:cubicBezTo>
                <a:cubicBezTo>
                  <a:pt x="240202" y="142158"/>
                  <a:pt x="302115" y="240584"/>
                  <a:pt x="308465" y="261221"/>
                </a:cubicBezTo>
                <a:cubicBezTo>
                  <a:pt x="314815" y="281858"/>
                  <a:pt x="261369" y="196663"/>
                  <a:pt x="270365" y="223121"/>
                </a:cubicBezTo>
                <a:cubicBezTo>
                  <a:pt x="279361" y="249579"/>
                  <a:pt x="352915" y="380284"/>
                  <a:pt x="362440" y="419971"/>
                </a:cubicBezTo>
                <a:cubicBezTo>
                  <a:pt x="371965" y="459659"/>
                  <a:pt x="331219" y="462304"/>
                  <a:pt x="327515" y="461246"/>
                </a:cubicBezTo>
                <a:cubicBezTo>
                  <a:pt x="323811" y="460188"/>
                  <a:pt x="343390" y="444313"/>
                  <a:pt x="340215" y="413621"/>
                </a:cubicBezTo>
                <a:cubicBezTo>
                  <a:pt x="337040" y="382929"/>
                  <a:pt x="327515" y="300908"/>
                  <a:pt x="308465" y="277096"/>
                </a:cubicBezTo>
                <a:cubicBezTo>
                  <a:pt x="289415" y="253284"/>
                  <a:pt x="229090" y="274450"/>
                  <a:pt x="225915" y="270746"/>
                </a:cubicBezTo>
                <a:cubicBezTo>
                  <a:pt x="222740" y="267042"/>
                  <a:pt x="286240" y="281329"/>
                  <a:pt x="289415" y="254871"/>
                </a:cubicBezTo>
                <a:cubicBezTo>
                  <a:pt x="292590" y="228413"/>
                  <a:pt x="261369" y="121521"/>
                  <a:pt x="244965" y="111996"/>
                </a:cubicBezTo>
                <a:cubicBezTo>
                  <a:pt x="228561" y="102471"/>
                  <a:pt x="233323" y="164913"/>
                  <a:pt x="190990" y="197721"/>
                </a:cubicBezTo>
                <a:cubicBezTo>
                  <a:pt x="148657" y="230529"/>
                  <a:pt x="9486" y="288209"/>
                  <a:pt x="490" y="2993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3" name="フリーフォーム 682">
            <a:extLst>
              <a:ext uri="{FF2B5EF4-FFF2-40B4-BE49-F238E27FC236}">
                <a16:creationId xmlns:a16="http://schemas.microsoft.com/office/drawing/2014/main" id="{FD190ABF-3419-B0E3-F42A-C8B13F68BCEE}"/>
              </a:ext>
            </a:extLst>
          </p:cNvPr>
          <p:cNvSpPr/>
          <p:nvPr/>
        </p:nvSpPr>
        <p:spPr>
          <a:xfrm>
            <a:off x="3946130" y="6432163"/>
            <a:ext cx="355905" cy="379074"/>
          </a:xfrm>
          <a:custGeom>
            <a:avLst/>
            <a:gdLst>
              <a:gd name="connsiteX0" fmla="*/ 395 w 355905"/>
              <a:gd name="connsiteY0" fmla="*/ 387 h 379074"/>
              <a:gd name="connsiteX1" fmla="*/ 216295 w 355905"/>
              <a:gd name="connsiteY1" fmla="*/ 133737 h 379074"/>
              <a:gd name="connsiteX2" fmla="*/ 286145 w 355905"/>
              <a:gd name="connsiteY2" fmla="*/ 162312 h 379074"/>
              <a:gd name="connsiteX3" fmla="*/ 200420 w 355905"/>
              <a:gd name="connsiteY3" fmla="*/ 222637 h 379074"/>
              <a:gd name="connsiteX4" fmla="*/ 133745 w 355905"/>
              <a:gd name="connsiteY4" fmla="*/ 270262 h 379074"/>
              <a:gd name="connsiteX5" fmla="*/ 324245 w 355905"/>
              <a:gd name="connsiteY5" fmla="*/ 171837 h 379074"/>
              <a:gd name="connsiteX6" fmla="*/ 330595 w 355905"/>
              <a:gd name="connsiteY6" fmla="*/ 273437 h 379074"/>
              <a:gd name="connsiteX7" fmla="*/ 333770 w 355905"/>
              <a:gd name="connsiteY7" fmla="*/ 378212 h 379074"/>
              <a:gd name="connsiteX8" fmla="*/ 352820 w 355905"/>
              <a:gd name="connsiteY8" fmla="*/ 213112 h 379074"/>
              <a:gd name="connsiteX9" fmla="*/ 260745 w 355905"/>
              <a:gd name="connsiteY9" fmla="*/ 136912 h 379074"/>
              <a:gd name="connsiteX10" fmla="*/ 143270 w 355905"/>
              <a:gd name="connsiteY10" fmla="*/ 63887 h 379074"/>
              <a:gd name="connsiteX11" fmla="*/ 162320 w 355905"/>
              <a:gd name="connsiteY11" fmla="*/ 92462 h 379074"/>
              <a:gd name="connsiteX12" fmla="*/ 395 w 355905"/>
              <a:gd name="connsiteY12" fmla="*/ 387 h 37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5905" h="379074">
                <a:moveTo>
                  <a:pt x="395" y="387"/>
                </a:moveTo>
                <a:cubicBezTo>
                  <a:pt x="9391" y="7266"/>
                  <a:pt x="168670" y="106750"/>
                  <a:pt x="216295" y="133737"/>
                </a:cubicBezTo>
                <a:cubicBezTo>
                  <a:pt x="263920" y="160724"/>
                  <a:pt x="288791" y="147495"/>
                  <a:pt x="286145" y="162312"/>
                </a:cubicBezTo>
                <a:cubicBezTo>
                  <a:pt x="283499" y="177129"/>
                  <a:pt x="200420" y="222637"/>
                  <a:pt x="200420" y="222637"/>
                </a:cubicBezTo>
                <a:cubicBezTo>
                  <a:pt x="175020" y="240629"/>
                  <a:pt x="113107" y="278729"/>
                  <a:pt x="133745" y="270262"/>
                </a:cubicBezTo>
                <a:cubicBezTo>
                  <a:pt x="154383" y="261795"/>
                  <a:pt x="291437" y="171308"/>
                  <a:pt x="324245" y="171837"/>
                </a:cubicBezTo>
                <a:cubicBezTo>
                  <a:pt x="357053" y="172366"/>
                  <a:pt x="329008" y="239041"/>
                  <a:pt x="330595" y="273437"/>
                </a:cubicBezTo>
                <a:cubicBezTo>
                  <a:pt x="332183" y="307833"/>
                  <a:pt x="330066" y="388266"/>
                  <a:pt x="333770" y="378212"/>
                </a:cubicBezTo>
                <a:cubicBezTo>
                  <a:pt x="337474" y="368158"/>
                  <a:pt x="364991" y="253329"/>
                  <a:pt x="352820" y="213112"/>
                </a:cubicBezTo>
                <a:cubicBezTo>
                  <a:pt x="340649" y="172895"/>
                  <a:pt x="295670" y="161783"/>
                  <a:pt x="260745" y="136912"/>
                </a:cubicBezTo>
                <a:cubicBezTo>
                  <a:pt x="225820" y="112041"/>
                  <a:pt x="159674" y="71295"/>
                  <a:pt x="143270" y="63887"/>
                </a:cubicBezTo>
                <a:cubicBezTo>
                  <a:pt x="126866" y="56479"/>
                  <a:pt x="186133" y="104633"/>
                  <a:pt x="162320" y="92462"/>
                </a:cubicBezTo>
                <a:cubicBezTo>
                  <a:pt x="138508" y="80291"/>
                  <a:pt x="-8601" y="-6492"/>
                  <a:pt x="395" y="38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4" name="フリーフォーム 683">
            <a:extLst>
              <a:ext uri="{FF2B5EF4-FFF2-40B4-BE49-F238E27FC236}">
                <a16:creationId xmlns:a16="http://schemas.microsoft.com/office/drawing/2014/main" id="{E471BF1B-C437-885C-91A9-23400B8B3CEE}"/>
              </a:ext>
            </a:extLst>
          </p:cNvPr>
          <p:cNvSpPr/>
          <p:nvPr/>
        </p:nvSpPr>
        <p:spPr>
          <a:xfrm>
            <a:off x="5101548" y="7401899"/>
            <a:ext cx="1048159" cy="656023"/>
          </a:xfrm>
          <a:custGeom>
            <a:avLst/>
            <a:gdLst>
              <a:gd name="connsiteX0" fmla="*/ 677 w 1048159"/>
              <a:gd name="connsiteY0" fmla="*/ 2201 h 656023"/>
              <a:gd name="connsiteX1" fmla="*/ 683302 w 1048159"/>
              <a:gd name="connsiteY1" fmla="*/ 256201 h 656023"/>
              <a:gd name="connsiteX2" fmla="*/ 549952 w 1048159"/>
              <a:gd name="connsiteY2" fmla="*/ 268901 h 656023"/>
              <a:gd name="connsiteX3" fmla="*/ 746802 w 1048159"/>
              <a:gd name="connsiteY3" fmla="*/ 348276 h 656023"/>
              <a:gd name="connsiteX4" fmla="*/ 651552 w 1048159"/>
              <a:gd name="connsiteY4" fmla="*/ 348276 h 656023"/>
              <a:gd name="connsiteX5" fmla="*/ 1035727 w 1048159"/>
              <a:gd name="connsiteY5" fmla="*/ 649901 h 656023"/>
              <a:gd name="connsiteX6" fmla="*/ 918252 w 1048159"/>
              <a:gd name="connsiteY6" fmla="*/ 519726 h 656023"/>
              <a:gd name="connsiteX7" fmla="*/ 562652 w 1048159"/>
              <a:gd name="connsiteY7" fmla="*/ 154601 h 656023"/>
              <a:gd name="connsiteX8" fmla="*/ 677 w 1048159"/>
              <a:gd name="connsiteY8" fmla="*/ 2201 h 6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8159" h="656023">
                <a:moveTo>
                  <a:pt x="677" y="2201"/>
                </a:moveTo>
                <a:cubicBezTo>
                  <a:pt x="20785" y="19134"/>
                  <a:pt x="591756" y="211751"/>
                  <a:pt x="683302" y="256201"/>
                </a:cubicBezTo>
                <a:cubicBezTo>
                  <a:pt x="774848" y="300651"/>
                  <a:pt x="539369" y="253555"/>
                  <a:pt x="549952" y="268901"/>
                </a:cubicBezTo>
                <a:cubicBezTo>
                  <a:pt x="560535" y="284247"/>
                  <a:pt x="729869" y="335047"/>
                  <a:pt x="746802" y="348276"/>
                </a:cubicBezTo>
                <a:cubicBezTo>
                  <a:pt x="763735" y="361505"/>
                  <a:pt x="603398" y="298005"/>
                  <a:pt x="651552" y="348276"/>
                </a:cubicBezTo>
                <a:cubicBezTo>
                  <a:pt x="699706" y="398547"/>
                  <a:pt x="991277" y="621326"/>
                  <a:pt x="1035727" y="649901"/>
                </a:cubicBezTo>
                <a:cubicBezTo>
                  <a:pt x="1080177" y="678476"/>
                  <a:pt x="997098" y="602276"/>
                  <a:pt x="918252" y="519726"/>
                </a:cubicBezTo>
                <a:cubicBezTo>
                  <a:pt x="839406" y="437176"/>
                  <a:pt x="711877" y="240326"/>
                  <a:pt x="562652" y="154601"/>
                </a:cubicBezTo>
                <a:cubicBezTo>
                  <a:pt x="413427" y="68876"/>
                  <a:pt x="-19431" y="-14732"/>
                  <a:pt x="677" y="220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5" name="フリーフォーム 684">
            <a:extLst>
              <a:ext uri="{FF2B5EF4-FFF2-40B4-BE49-F238E27FC236}">
                <a16:creationId xmlns:a16="http://schemas.microsoft.com/office/drawing/2014/main" id="{D150C9EF-A7D6-8F77-F609-5F0F1BA9B9C8}"/>
              </a:ext>
            </a:extLst>
          </p:cNvPr>
          <p:cNvSpPr/>
          <p:nvPr/>
        </p:nvSpPr>
        <p:spPr>
          <a:xfrm>
            <a:off x="5284240" y="3610776"/>
            <a:ext cx="559410" cy="784253"/>
          </a:xfrm>
          <a:custGeom>
            <a:avLst/>
            <a:gdLst>
              <a:gd name="connsiteX0" fmla="*/ 557760 w 559410"/>
              <a:gd name="connsiteY0" fmla="*/ 2374 h 784253"/>
              <a:gd name="connsiteX1" fmla="*/ 233910 w 559410"/>
              <a:gd name="connsiteY1" fmla="*/ 323049 h 784253"/>
              <a:gd name="connsiteX2" fmla="*/ 389485 w 559410"/>
              <a:gd name="connsiteY2" fmla="*/ 196049 h 784253"/>
              <a:gd name="connsiteX3" fmla="*/ 183110 w 559410"/>
              <a:gd name="connsiteY3" fmla="*/ 475449 h 784253"/>
              <a:gd name="connsiteX4" fmla="*/ 138660 w 559410"/>
              <a:gd name="connsiteY4" fmla="*/ 538949 h 784253"/>
              <a:gd name="connsiteX5" fmla="*/ 208510 w 559410"/>
              <a:gd name="connsiteY5" fmla="*/ 437349 h 784253"/>
              <a:gd name="connsiteX6" fmla="*/ 2135 w 559410"/>
              <a:gd name="connsiteY6" fmla="*/ 783424 h 784253"/>
              <a:gd name="connsiteX7" fmla="*/ 116435 w 559410"/>
              <a:gd name="connsiteY7" fmla="*/ 523074 h 784253"/>
              <a:gd name="connsiteX8" fmla="*/ 357735 w 559410"/>
              <a:gd name="connsiteY8" fmla="*/ 176999 h 784253"/>
              <a:gd name="connsiteX9" fmla="*/ 259310 w 559410"/>
              <a:gd name="connsiteY9" fmla="*/ 338924 h 784253"/>
              <a:gd name="connsiteX10" fmla="*/ 373610 w 559410"/>
              <a:gd name="connsiteY10" fmla="*/ 218274 h 784253"/>
              <a:gd name="connsiteX11" fmla="*/ 275185 w 559410"/>
              <a:gd name="connsiteY11" fmla="*/ 300824 h 784253"/>
              <a:gd name="connsiteX12" fmla="*/ 379960 w 559410"/>
              <a:gd name="connsiteY12" fmla="*/ 135724 h 784253"/>
              <a:gd name="connsiteX13" fmla="*/ 360910 w 559410"/>
              <a:gd name="connsiteY13" fmla="*/ 173824 h 784253"/>
              <a:gd name="connsiteX14" fmla="*/ 557760 w 559410"/>
              <a:gd name="connsiteY14" fmla="*/ 2374 h 78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9410" h="784253">
                <a:moveTo>
                  <a:pt x="557760" y="2374"/>
                </a:moveTo>
                <a:cubicBezTo>
                  <a:pt x="536593" y="27245"/>
                  <a:pt x="261956" y="290770"/>
                  <a:pt x="233910" y="323049"/>
                </a:cubicBezTo>
                <a:cubicBezTo>
                  <a:pt x="205864" y="355328"/>
                  <a:pt x="397952" y="170649"/>
                  <a:pt x="389485" y="196049"/>
                </a:cubicBezTo>
                <a:cubicBezTo>
                  <a:pt x="381018" y="221449"/>
                  <a:pt x="224914" y="418299"/>
                  <a:pt x="183110" y="475449"/>
                </a:cubicBezTo>
                <a:cubicBezTo>
                  <a:pt x="141306" y="532599"/>
                  <a:pt x="134427" y="545299"/>
                  <a:pt x="138660" y="538949"/>
                </a:cubicBezTo>
                <a:cubicBezTo>
                  <a:pt x="142893" y="532599"/>
                  <a:pt x="231264" y="396603"/>
                  <a:pt x="208510" y="437349"/>
                </a:cubicBezTo>
                <a:cubicBezTo>
                  <a:pt x="185756" y="478095"/>
                  <a:pt x="17481" y="769137"/>
                  <a:pt x="2135" y="783424"/>
                </a:cubicBezTo>
                <a:cubicBezTo>
                  <a:pt x="-13211" y="797712"/>
                  <a:pt x="57168" y="624145"/>
                  <a:pt x="116435" y="523074"/>
                </a:cubicBezTo>
                <a:cubicBezTo>
                  <a:pt x="175702" y="422003"/>
                  <a:pt x="333923" y="207691"/>
                  <a:pt x="357735" y="176999"/>
                </a:cubicBezTo>
                <a:cubicBezTo>
                  <a:pt x="381547" y="146307"/>
                  <a:pt x="256664" y="332045"/>
                  <a:pt x="259310" y="338924"/>
                </a:cubicBezTo>
                <a:cubicBezTo>
                  <a:pt x="261956" y="345803"/>
                  <a:pt x="370964" y="224624"/>
                  <a:pt x="373610" y="218274"/>
                </a:cubicBezTo>
                <a:cubicBezTo>
                  <a:pt x="376256" y="211924"/>
                  <a:pt x="274127" y="314582"/>
                  <a:pt x="275185" y="300824"/>
                </a:cubicBezTo>
                <a:cubicBezTo>
                  <a:pt x="276243" y="287066"/>
                  <a:pt x="365672" y="156891"/>
                  <a:pt x="379960" y="135724"/>
                </a:cubicBezTo>
                <a:cubicBezTo>
                  <a:pt x="394247" y="114557"/>
                  <a:pt x="331806" y="191816"/>
                  <a:pt x="360910" y="173824"/>
                </a:cubicBezTo>
                <a:cubicBezTo>
                  <a:pt x="390014" y="155832"/>
                  <a:pt x="578927" y="-22497"/>
                  <a:pt x="557760" y="23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6" name="フリーフォーム 685">
            <a:extLst>
              <a:ext uri="{FF2B5EF4-FFF2-40B4-BE49-F238E27FC236}">
                <a16:creationId xmlns:a16="http://schemas.microsoft.com/office/drawing/2014/main" id="{CAFD75D5-DA40-668D-BDF6-D6F6DA68BDBD}"/>
              </a:ext>
            </a:extLst>
          </p:cNvPr>
          <p:cNvSpPr/>
          <p:nvPr/>
        </p:nvSpPr>
        <p:spPr>
          <a:xfrm>
            <a:off x="4806158" y="4460116"/>
            <a:ext cx="427481" cy="643050"/>
          </a:xfrm>
          <a:custGeom>
            <a:avLst/>
            <a:gdLst>
              <a:gd name="connsiteX0" fmla="*/ 426242 w 427481"/>
              <a:gd name="connsiteY0" fmla="*/ 759 h 643050"/>
              <a:gd name="connsiteX1" fmla="*/ 251617 w 427481"/>
              <a:gd name="connsiteY1" fmla="*/ 127759 h 643050"/>
              <a:gd name="connsiteX2" fmla="*/ 372267 w 427481"/>
              <a:gd name="connsiteY2" fmla="*/ 76959 h 643050"/>
              <a:gd name="connsiteX3" fmla="*/ 178592 w 427481"/>
              <a:gd name="connsiteY3" fmla="*/ 248409 h 643050"/>
              <a:gd name="connsiteX4" fmla="*/ 19842 w 427481"/>
              <a:gd name="connsiteY4" fmla="*/ 423034 h 643050"/>
              <a:gd name="connsiteX5" fmla="*/ 130967 w 427481"/>
              <a:gd name="connsiteY5" fmla="*/ 340484 h 643050"/>
              <a:gd name="connsiteX6" fmla="*/ 792 w 427481"/>
              <a:gd name="connsiteY6" fmla="*/ 457959 h 643050"/>
              <a:gd name="connsiteX7" fmla="*/ 73817 w 427481"/>
              <a:gd name="connsiteY7" fmla="*/ 461134 h 643050"/>
              <a:gd name="connsiteX8" fmla="*/ 19842 w 427481"/>
              <a:gd name="connsiteY8" fmla="*/ 477009 h 643050"/>
              <a:gd name="connsiteX9" fmla="*/ 248442 w 427481"/>
              <a:gd name="connsiteY9" fmla="*/ 642109 h 643050"/>
              <a:gd name="connsiteX10" fmla="*/ 67467 w 427481"/>
              <a:gd name="connsiteY10" fmla="*/ 540509 h 643050"/>
              <a:gd name="connsiteX11" fmla="*/ 26192 w 427481"/>
              <a:gd name="connsiteY11" fmla="*/ 457959 h 643050"/>
              <a:gd name="connsiteX12" fmla="*/ 137317 w 427481"/>
              <a:gd name="connsiteY12" fmla="*/ 270634 h 643050"/>
              <a:gd name="connsiteX13" fmla="*/ 54767 w 427481"/>
              <a:gd name="connsiteY13" fmla="*/ 318259 h 643050"/>
              <a:gd name="connsiteX14" fmla="*/ 257967 w 427481"/>
              <a:gd name="connsiteY14" fmla="*/ 175384 h 643050"/>
              <a:gd name="connsiteX15" fmla="*/ 143667 w 427481"/>
              <a:gd name="connsiteY15" fmla="*/ 197609 h 643050"/>
              <a:gd name="connsiteX16" fmla="*/ 426242 w 427481"/>
              <a:gd name="connsiteY16" fmla="*/ 759 h 6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7481" h="643050">
                <a:moveTo>
                  <a:pt x="426242" y="759"/>
                </a:moveTo>
                <a:cubicBezTo>
                  <a:pt x="444234" y="-10883"/>
                  <a:pt x="260613" y="115059"/>
                  <a:pt x="251617" y="127759"/>
                </a:cubicBezTo>
                <a:cubicBezTo>
                  <a:pt x="242621" y="140459"/>
                  <a:pt x="384438" y="56851"/>
                  <a:pt x="372267" y="76959"/>
                </a:cubicBezTo>
                <a:cubicBezTo>
                  <a:pt x="360096" y="97067"/>
                  <a:pt x="237329" y="190730"/>
                  <a:pt x="178592" y="248409"/>
                </a:cubicBezTo>
                <a:cubicBezTo>
                  <a:pt x="119855" y="306088"/>
                  <a:pt x="27779" y="407688"/>
                  <a:pt x="19842" y="423034"/>
                </a:cubicBezTo>
                <a:cubicBezTo>
                  <a:pt x="11905" y="438380"/>
                  <a:pt x="134142" y="334663"/>
                  <a:pt x="130967" y="340484"/>
                </a:cubicBezTo>
                <a:cubicBezTo>
                  <a:pt x="127792" y="346305"/>
                  <a:pt x="10317" y="437851"/>
                  <a:pt x="792" y="457959"/>
                </a:cubicBezTo>
                <a:cubicBezTo>
                  <a:pt x="-8733" y="478067"/>
                  <a:pt x="70642" y="457959"/>
                  <a:pt x="73817" y="461134"/>
                </a:cubicBezTo>
                <a:cubicBezTo>
                  <a:pt x="76992" y="464309"/>
                  <a:pt x="-9262" y="446847"/>
                  <a:pt x="19842" y="477009"/>
                </a:cubicBezTo>
                <a:cubicBezTo>
                  <a:pt x="48946" y="507171"/>
                  <a:pt x="240505" y="631526"/>
                  <a:pt x="248442" y="642109"/>
                </a:cubicBezTo>
                <a:cubicBezTo>
                  <a:pt x="256379" y="652692"/>
                  <a:pt x="104509" y="571201"/>
                  <a:pt x="67467" y="540509"/>
                </a:cubicBezTo>
                <a:cubicBezTo>
                  <a:pt x="30425" y="509817"/>
                  <a:pt x="14550" y="502938"/>
                  <a:pt x="26192" y="457959"/>
                </a:cubicBezTo>
                <a:cubicBezTo>
                  <a:pt x="37834" y="412980"/>
                  <a:pt x="132554" y="293917"/>
                  <a:pt x="137317" y="270634"/>
                </a:cubicBezTo>
                <a:cubicBezTo>
                  <a:pt x="142079" y="247351"/>
                  <a:pt x="34659" y="334134"/>
                  <a:pt x="54767" y="318259"/>
                </a:cubicBezTo>
                <a:cubicBezTo>
                  <a:pt x="74875" y="302384"/>
                  <a:pt x="243150" y="195492"/>
                  <a:pt x="257967" y="175384"/>
                </a:cubicBezTo>
                <a:cubicBezTo>
                  <a:pt x="272784" y="155276"/>
                  <a:pt x="115621" y="227242"/>
                  <a:pt x="143667" y="197609"/>
                </a:cubicBezTo>
                <a:cubicBezTo>
                  <a:pt x="171713" y="167976"/>
                  <a:pt x="408250" y="12401"/>
                  <a:pt x="426242" y="75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27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陸上競技の選手&#10;&#10;自動的に生成された説明" hidden="1">
            <a:extLst>
              <a:ext uri="{FF2B5EF4-FFF2-40B4-BE49-F238E27FC236}">
                <a16:creationId xmlns:a16="http://schemas.microsoft.com/office/drawing/2014/main" id="{356562C2-7850-1875-6FBB-A1644F7EB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" y="538843"/>
            <a:ext cx="12794239" cy="8198757"/>
          </a:xfrm>
          <a:prstGeom prst="rect">
            <a:avLst/>
          </a:prstGeom>
        </p:spPr>
      </p:pic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3BB0B05-684E-054A-5302-CB307775AD73}"/>
              </a:ext>
            </a:extLst>
          </p:cNvPr>
          <p:cNvSpPr/>
          <p:nvPr/>
        </p:nvSpPr>
        <p:spPr>
          <a:xfrm>
            <a:off x="3101970" y="3774589"/>
            <a:ext cx="201172" cy="133839"/>
          </a:xfrm>
          <a:custGeom>
            <a:avLst/>
            <a:gdLst>
              <a:gd name="connsiteX0" fmla="*/ 5 w 201172"/>
              <a:gd name="connsiteY0" fmla="*/ 133836 h 133839"/>
              <a:gd name="connsiteX1" fmla="*/ 50805 w 201172"/>
              <a:gd name="connsiteY1" fmla="*/ 51286 h 133839"/>
              <a:gd name="connsiteX2" fmla="*/ 25405 w 201172"/>
              <a:gd name="connsiteY2" fmla="*/ 76686 h 133839"/>
              <a:gd name="connsiteX3" fmla="*/ 73030 w 201172"/>
              <a:gd name="connsiteY3" fmla="*/ 32236 h 133839"/>
              <a:gd name="connsiteX4" fmla="*/ 133355 w 201172"/>
              <a:gd name="connsiteY4" fmla="*/ 41761 h 133839"/>
              <a:gd name="connsiteX5" fmla="*/ 120655 w 201172"/>
              <a:gd name="connsiteY5" fmla="*/ 13186 h 133839"/>
              <a:gd name="connsiteX6" fmla="*/ 165105 w 201172"/>
              <a:gd name="connsiteY6" fmla="*/ 63986 h 133839"/>
              <a:gd name="connsiteX7" fmla="*/ 155580 w 201172"/>
              <a:gd name="connsiteY7" fmla="*/ 486 h 133839"/>
              <a:gd name="connsiteX8" fmla="*/ 200030 w 201172"/>
              <a:gd name="connsiteY8" fmla="*/ 105261 h 133839"/>
              <a:gd name="connsiteX9" fmla="*/ 177805 w 201172"/>
              <a:gd name="connsiteY9" fmla="*/ 25886 h 133839"/>
              <a:gd name="connsiteX10" fmla="*/ 73030 w 201172"/>
              <a:gd name="connsiteY10" fmla="*/ 16361 h 133839"/>
              <a:gd name="connsiteX11" fmla="*/ 9530 w 201172"/>
              <a:gd name="connsiteY11" fmla="*/ 16361 h 133839"/>
              <a:gd name="connsiteX12" fmla="*/ 53980 w 201172"/>
              <a:gd name="connsiteY12" fmla="*/ 29061 h 133839"/>
              <a:gd name="connsiteX13" fmla="*/ 47630 w 201172"/>
              <a:gd name="connsiteY13" fmla="*/ 54461 h 133839"/>
              <a:gd name="connsiteX14" fmla="*/ 5 w 201172"/>
              <a:gd name="connsiteY14" fmla="*/ 133836 h 13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172" h="133839">
                <a:moveTo>
                  <a:pt x="5" y="133836"/>
                </a:moveTo>
                <a:cubicBezTo>
                  <a:pt x="534" y="133307"/>
                  <a:pt x="46572" y="60811"/>
                  <a:pt x="50805" y="51286"/>
                </a:cubicBezTo>
                <a:cubicBezTo>
                  <a:pt x="55038" y="41761"/>
                  <a:pt x="21701" y="79861"/>
                  <a:pt x="25405" y="76686"/>
                </a:cubicBezTo>
                <a:cubicBezTo>
                  <a:pt x="29109" y="73511"/>
                  <a:pt x="55038" y="38057"/>
                  <a:pt x="73030" y="32236"/>
                </a:cubicBezTo>
                <a:cubicBezTo>
                  <a:pt x="91022" y="26415"/>
                  <a:pt x="125417" y="44936"/>
                  <a:pt x="133355" y="41761"/>
                </a:cubicBezTo>
                <a:cubicBezTo>
                  <a:pt x="141293" y="38586"/>
                  <a:pt x="115363" y="9482"/>
                  <a:pt x="120655" y="13186"/>
                </a:cubicBezTo>
                <a:cubicBezTo>
                  <a:pt x="125947" y="16890"/>
                  <a:pt x="159284" y="66103"/>
                  <a:pt x="165105" y="63986"/>
                </a:cubicBezTo>
                <a:cubicBezTo>
                  <a:pt x="170926" y="61869"/>
                  <a:pt x="149759" y="-6393"/>
                  <a:pt x="155580" y="486"/>
                </a:cubicBezTo>
                <a:cubicBezTo>
                  <a:pt x="161401" y="7365"/>
                  <a:pt x="196326" y="101028"/>
                  <a:pt x="200030" y="105261"/>
                </a:cubicBezTo>
                <a:cubicBezTo>
                  <a:pt x="203734" y="109494"/>
                  <a:pt x="198972" y="40703"/>
                  <a:pt x="177805" y="25886"/>
                </a:cubicBezTo>
                <a:cubicBezTo>
                  <a:pt x="156638" y="11069"/>
                  <a:pt x="101076" y="17948"/>
                  <a:pt x="73030" y="16361"/>
                </a:cubicBezTo>
                <a:cubicBezTo>
                  <a:pt x="44984" y="14774"/>
                  <a:pt x="12705" y="14244"/>
                  <a:pt x="9530" y="16361"/>
                </a:cubicBezTo>
                <a:cubicBezTo>
                  <a:pt x="6355" y="18478"/>
                  <a:pt x="47630" y="22711"/>
                  <a:pt x="53980" y="29061"/>
                </a:cubicBezTo>
                <a:cubicBezTo>
                  <a:pt x="60330" y="35411"/>
                  <a:pt x="58213" y="41761"/>
                  <a:pt x="47630" y="54461"/>
                </a:cubicBezTo>
                <a:cubicBezTo>
                  <a:pt x="37047" y="67161"/>
                  <a:pt x="-524" y="134365"/>
                  <a:pt x="5" y="133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16FB4D48-5275-0142-9C3F-D7263ED2CF3B}"/>
              </a:ext>
            </a:extLst>
          </p:cNvPr>
          <p:cNvSpPr/>
          <p:nvPr/>
        </p:nvSpPr>
        <p:spPr>
          <a:xfrm>
            <a:off x="3124011" y="3784081"/>
            <a:ext cx="57452" cy="124579"/>
          </a:xfrm>
          <a:custGeom>
            <a:avLst/>
            <a:gdLst>
              <a:gd name="connsiteX0" fmla="*/ 57339 w 57452"/>
              <a:gd name="connsiteY0" fmla="*/ 3694 h 124579"/>
              <a:gd name="connsiteX1" fmla="*/ 22414 w 57452"/>
              <a:gd name="connsiteY1" fmla="*/ 70369 h 124579"/>
              <a:gd name="connsiteX2" fmla="*/ 3364 w 57452"/>
              <a:gd name="connsiteY2" fmla="*/ 124344 h 124579"/>
              <a:gd name="connsiteX3" fmla="*/ 3364 w 57452"/>
              <a:gd name="connsiteY3" fmla="*/ 86244 h 124579"/>
              <a:gd name="connsiteX4" fmla="*/ 189 w 57452"/>
              <a:gd name="connsiteY4" fmla="*/ 519 h 124579"/>
              <a:gd name="connsiteX5" fmla="*/ 9714 w 57452"/>
              <a:gd name="connsiteY5" fmla="*/ 48144 h 124579"/>
              <a:gd name="connsiteX6" fmla="*/ 57339 w 57452"/>
              <a:gd name="connsiteY6" fmla="*/ 3694 h 12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52" h="124579">
                <a:moveTo>
                  <a:pt x="57339" y="3694"/>
                </a:moveTo>
                <a:cubicBezTo>
                  <a:pt x="59456" y="7398"/>
                  <a:pt x="31410" y="50261"/>
                  <a:pt x="22414" y="70369"/>
                </a:cubicBezTo>
                <a:cubicBezTo>
                  <a:pt x="13418" y="90477"/>
                  <a:pt x="6539" y="121698"/>
                  <a:pt x="3364" y="124344"/>
                </a:cubicBezTo>
                <a:cubicBezTo>
                  <a:pt x="189" y="126990"/>
                  <a:pt x="3893" y="106881"/>
                  <a:pt x="3364" y="86244"/>
                </a:cubicBezTo>
                <a:cubicBezTo>
                  <a:pt x="2835" y="65607"/>
                  <a:pt x="-869" y="6869"/>
                  <a:pt x="189" y="519"/>
                </a:cubicBezTo>
                <a:cubicBezTo>
                  <a:pt x="1247" y="-5831"/>
                  <a:pt x="9714" y="48144"/>
                  <a:pt x="9714" y="48144"/>
                </a:cubicBezTo>
                <a:cubicBezTo>
                  <a:pt x="12889" y="53436"/>
                  <a:pt x="55222" y="-10"/>
                  <a:pt x="57339" y="3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E2E910C4-B0DE-2067-883F-54E87084878B}"/>
              </a:ext>
            </a:extLst>
          </p:cNvPr>
          <p:cNvSpPr/>
          <p:nvPr/>
        </p:nvSpPr>
        <p:spPr>
          <a:xfrm>
            <a:off x="3290850" y="3835400"/>
            <a:ext cx="90525" cy="193737"/>
          </a:xfrm>
          <a:custGeom>
            <a:avLst/>
            <a:gdLst>
              <a:gd name="connsiteX0" fmla="*/ 90525 w 90525"/>
              <a:gd name="connsiteY0" fmla="*/ 0 h 193737"/>
              <a:gd name="connsiteX1" fmla="*/ 55600 w 90525"/>
              <a:gd name="connsiteY1" fmla="*/ 69850 h 193737"/>
              <a:gd name="connsiteX2" fmla="*/ 30200 w 90525"/>
              <a:gd name="connsiteY2" fmla="*/ 111125 h 193737"/>
              <a:gd name="connsiteX3" fmla="*/ 14325 w 90525"/>
              <a:gd name="connsiteY3" fmla="*/ 136525 h 193737"/>
              <a:gd name="connsiteX4" fmla="*/ 7975 w 90525"/>
              <a:gd name="connsiteY4" fmla="*/ 193675 h 193737"/>
              <a:gd name="connsiteX5" fmla="*/ 4800 w 90525"/>
              <a:gd name="connsiteY5" fmla="*/ 146050 h 193737"/>
              <a:gd name="connsiteX6" fmla="*/ 7975 w 90525"/>
              <a:gd name="connsiteY6" fmla="*/ 73025 h 193737"/>
              <a:gd name="connsiteX7" fmla="*/ 1625 w 90525"/>
              <a:gd name="connsiteY7" fmla="*/ 104775 h 193737"/>
              <a:gd name="connsiteX8" fmla="*/ 42900 w 90525"/>
              <a:gd name="connsiteY8" fmla="*/ 57150 h 193737"/>
              <a:gd name="connsiteX9" fmla="*/ 23850 w 90525"/>
              <a:gd name="connsiteY9" fmla="*/ 79375 h 193737"/>
              <a:gd name="connsiteX10" fmla="*/ 90525 w 90525"/>
              <a:gd name="connsiteY10" fmla="*/ 0 h 19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525" h="193737">
                <a:moveTo>
                  <a:pt x="90525" y="0"/>
                </a:moveTo>
                <a:cubicBezTo>
                  <a:pt x="78089" y="25664"/>
                  <a:pt x="65654" y="51329"/>
                  <a:pt x="55600" y="69850"/>
                </a:cubicBezTo>
                <a:cubicBezTo>
                  <a:pt x="45546" y="88371"/>
                  <a:pt x="37079" y="100013"/>
                  <a:pt x="30200" y="111125"/>
                </a:cubicBezTo>
                <a:cubicBezTo>
                  <a:pt x="23321" y="122237"/>
                  <a:pt x="18029" y="122767"/>
                  <a:pt x="14325" y="136525"/>
                </a:cubicBezTo>
                <a:cubicBezTo>
                  <a:pt x="10621" y="150283"/>
                  <a:pt x="9562" y="192088"/>
                  <a:pt x="7975" y="193675"/>
                </a:cubicBezTo>
                <a:cubicBezTo>
                  <a:pt x="6388" y="195262"/>
                  <a:pt x="4800" y="166158"/>
                  <a:pt x="4800" y="146050"/>
                </a:cubicBezTo>
                <a:cubicBezTo>
                  <a:pt x="4800" y="125942"/>
                  <a:pt x="8504" y="79904"/>
                  <a:pt x="7975" y="73025"/>
                </a:cubicBezTo>
                <a:cubicBezTo>
                  <a:pt x="7446" y="66146"/>
                  <a:pt x="-4196" y="107421"/>
                  <a:pt x="1625" y="104775"/>
                </a:cubicBezTo>
                <a:cubicBezTo>
                  <a:pt x="7446" y="102129"/>
                  <a:pt x="39196" y="61383"/>
                  <a:pt x="42900" y="57150"/>
                </a:cubicBezTo>
                <a:cubicBezTo>
                  <a:pt x="46604" y="52917"/>
                  <a:pt x="23850" y="79375"/>
                  <a:pt x="23850" y="79375"/>
                </a:cubicBezTo>
                <a:lnTo>
                  <a:pt x="905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2FDDEC8-7C7E-3A60-86AE-F2C8436FBE6B}"/>
              </a:ext>
            </a:extLst>
          </p:cNvPr>
          <p:cNvSpPr/>
          <p:nvPr/>
        </p:nvSpPr>
        <p:spPr>
          <a:xfrm>
            <a:off x="3343253" y="3851189"/>
            <a:ext cx="95430" cy="143016"/>
          </a:xfrm>
          <a:custGeom>
            <a:avLst/>
            <a:gdLst>
              <a:gd name="connsiteX0" fmla="*/ 6372 w 95430"/>
              <a:gd name="connsiteY0" fmla="*/ 86 h 143016"/>
              <a:gd name="connsiteX1" fmla="*/ 22247 w 95430"/>
              <a:gd name="connsiteY1" fmla="*/ 82636 h 143016"/>
              <a:gd name="connsiteX2" fmla="*/ 34947 w 95430"/>
              <a:gd name="connsiteY2" fmla="*/ 101686 h 143016"/>
              <a:gd name="connsiteX3" fmla="*/ 95272 w 95430"/>
              <a:gd name="connsiteY3" fmla="*/ 127086 h 143016"/>
              <a:gd name="connsiteX4" fmla="*/ 50822 w 95430"/>
              <a:gd name="connsiteY4" fmla="*/ 127086 h 143016"/>
              <a:gd name="connsiteX5" fmla="*/ 22 w 95430"/>
              <a:gd name="connsiteY5" fmla="*/ 142961 h 143016"/>
              <a:gd name="connsiteX6" fmla="*/ 57172 w 95430"/>
              <a:gd name="connsiteY6" fmla="*/ 120736 h 143016"/>
              <a:gd name="connsiteX7" fmla="*/ 41297 w 95430"/>
              <a:gd name="connsiteY7" fmla="*/ 101686 h 143016"/>
              <a:gd name="connsiteX8" fmla="*/ 6372 w 95430"/>
              <a:gd name="connsiteY8" fmla="*/ 86 h 14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30" h="143016">
                <a:moveTo>
                  <a:pt x="6372" y="86"/>
                </a:moveTo>
                <a:cubicBezTo>
                  <a:pt x="3197" y="-3089"/>
                  <a:pt x="22247" y="82636"/>
                  <a:pt x="22247" y="82636"/>
                </a:cubicBezTo>
                <a:cubicBezTo>
                  <a:pt x="27009" y="99569"/>
                  <a:pt x="22776" y="94278"/>
                  <a:pt x="34947" y="101686"/>
                </a:cubicBezTo>
                <a:cubicBezTo>
                  <a:pt x="47118" y="109094"/>
                  <a:pt x="92626" y="122853"/>
                  <a:pt x="95272" y="127086"/>
                </a:cubicBezTo>
                <a:cubicBezTo>
                  <a:pt x="97918" y="131319"/>
                  <a:pt x="66697" y="124440"/>
                  <a:pt x="50822" y="127086"/>
                </a:cubicBezTo>
                <a:cubicBezTo>
                  <a:pt x="34947" y="129732"/>
                  <a:pt x="-1036" y="144019"/>
                  <a:pt x="22" y="142961"/>
                </a:cubicBezTo>
                <a:cubicBezTo>
                  <a:pt x="1080" y="141903"/>
                  <a:pt x="57172" y="120736"/>
                  <a:pt x="57172" y="120736"/>
                </a:cubicBezTo>
                <a:cubicBezTo>
                  <a:pt x="64051" y="113857"/>
                  <a:pt x="47118" y="118090"/>
                  <a:pt x="41297" y="101686"/>
                </a:cubicBezTo>
                <a:cubicBezTo>
                  <a:pt x="35476" y="85282"/>
                  <a:pt x="9547" y="3261"/>
                  <a:pt x="637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57D7DA97-33F5-1502-9B3C-805832EC0268}"/>
              </a:ext>
            </a:extLst>
          </p:cNvPr>
          <p:cNvSpPr/>
          <p:nvPr/>
        </p:nvSpPr>
        <p:spPr>
          <a:xfrm>
            <a:off x="3270036" y="3949623"/>
            <a:ext cx="162148" cy="43381"/>
          </a:xfrm>
          <a:custGeom>
            <a:avLst/>
            <a:gdLst>
              <a:gd name="connsiteX0" fmla="*/ 214 w 162148"/>
              <a:gd name="connsiteY0" fmla="*/ 41352 h 43381"/>
              <a:gd name="connsiteX1" fmla="*/ 66889 w 162148"/>
              <a:gd name="connsiteY1" fmla="*/ 28652 h 43381"/>
              <a:gd name="connsiteX2" fmla="*/ 66889 w 162148"/>
              <a:gd name="connsiteY2" fmla="*/ 77 h 43381"/>
              <a:gd name="connsiteX3" fmla="*/ 89114 w 162148"/>
              <a:gd name="connsiteY3" fmla="*/ 38177 h 43381"/>
              <a:gd name="connsiteX4" fmla="*/ 127214 w 162148"/>
              <a:gd name="connsiteY4" fmla="*/ 41352 h 43381"/>
              <a:gd name="connsiteX5" fmla="*/ 162139 w 162148"/>
              <a:gd name="connsiteY5" fmla="*/ 22302 h 43381"/>
              <a:gd name="connsiteX6" fmla="*/ 130389 w 162148"/>
              <a:gd name="connsiteY6" fmla="*/ 38177 h 43381"/>
              <a:gd name="connsiteX7" fmla="*/ 92289 w 162148"/>
              <a:gd name="connsiteY7" fmla="*/ 38177 h 43381"/>
              <a:gd name="connsiteX8" fmla="*/ 214 w 162148"/>
              <a:gd name="connsiteY8" fmla="*/ 41352 h 4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" h="43381">
                <a:moveTo>
                  <a:pt x="214" y="41352"/>
                </a:moveTo>
                <a:cubicBezTo>
                  <a:pt x="-4019" y="39765"/>
                  <a:pt x="55777" y="35531"/>
                  <a:pt x="66889" y="28652"/>
                </a:cubicBezTo>
                <a:cubicBezTo>
                  <a:pt x="78001" y="21773"/>
                  <a:pt x="63185" y="-1510"/>
                  <a:pt x="66889" y="77"/>
                </a:cubicBezTo>
                <a:cubicBezTo>
                  <a:pt x="70593" y="1664"/>
                  <a:pt x="79060" y="31298"/>
                  <a:pt x="89114" y="38177"/>
                </a:cubicBezTo>
                <a:cubicBezTo>
                  <a:pt x="99168" y="45056"/>
                  <a:pt x="115043" y="43998"/>
                  <a:pt x="127214" y="41352"/>
                </a:cubicBezTo>
                <a:cubicBezTo>
                  <a:pt x="139385" y="38706"/>
                  <a:pt x="161610" y="22831"/>
                  <a:pt x="162139" y="22302"/>
                </a:cubicBezTo>
                <a:cubicBezTo>
                  <a:pt x="162668" y="21773"/>
                  <a:pt x="142031" y="35531"/>
                  <a:pt x="130389" y="38177"/>
                </a:cubicBezTo>
                <a:cubicBezTo>
                  <a:pt x="118747" y="40823"/>
                  <a:pt x="110281" y="38706"/>
                  <a:pt x="92289" y="38177"/>
                </a:cubicBezTo>
                <a:cubicBezTo>
                  <a:pt x="74297" y="37648"/>
                  <a:pt x="4447" y="42939"/>
                  <a:pt x="214" y="41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BBE1704-7055-9E1E-8643-7CAF36224613}"/>
              </a:ext>
            </a:extLst>
          </p:cNvPr>
          <p:cNvSpPr/>
          <p:nvPr/>
        </p:nvSpPr>
        <p:spPr>
          <a:xfrm>
            <a:off x="3232685" y="3857511"/>
            <a:ext cx="256878" cy="187491"/>
          </a:xfrm>
          <a:custGeom>
            <a:avLst/>
            <a:gdLst>
              <a:gd name="connsiteX0" fmla="*/ 28040 w 256878"/>
              <a:gd name="connsiteY0" fmla="*/ 114 h 187491"/>
              <a:gd name="connsiteX1" fmla="*/ 28040 w 256878"/>
              <a:gd name="connsiteY1" fmla="*/ 108064 h 187491"/>
              <a:gd name="connsiteX2" fmla="*/ 40740 w 256878"/>
              <a:gd name="connsiteY2" fmla="*/ 146164 h 187491"/>
              <a:gd name="connsiteX3" fmla="*/ 2640 w 256878"/>
              <a:gd name="connsiteY3" fmla="*/ 152514 h 187491"/>
              <a:gd name="connsiteX4" fmla="*/ 126465 w 256878"/>
              <a:gd name="connsiteY4" fmla="*/ 149339 h 187491"/>
              <a:gd name="connsiteX5" fmla="*/ 85190 w 256878"/>
              <a:gd name="connsiteY5" fmla="*/ 158864 h 187491"/>
              <a:gd name="connsiteX6" fmla="*/ 170915 w 256878"/>
              <a:gd name="connsiteY6" fmla="*/ 158864 h 187491"/>
              <a:gd name="connsiteX7" fmla="*/ 256640 w 256878"/>
              <a:gd name="connsiteY7" fmla="*/ 187439 h 187491"/>
              <a:gd name="connsiteX8" fmla="*/ 193140 w 256878"/>
              <a:gd name="connsiteY8" fmla="*/ 165214 h 187491"/>
              <a:gd name="connsiteX9" fmla="*/ 94715 w 256878"/>
              <a:gd name="connsiteY9" fmla="*/ 139814 h 187491"/>
              <a:gd name="connsiteX10" fmla="*/ 53440 w 256878"/>
              <a:gd name="connsiteY10" fmla="*/ 63614 h 187491"/>
              <a:gd name="connsiteX11" fmla="*/ 47090 w 256878"/>
              <a:gd name="connsiteY11" fmla="*/ 177914 h 187491"/>
              <a:gd name="connsiteX12" fmla="*/ 34390 w 256878"/>
              <a:gd name="connsiteY12" fmla="*/ 130289 h 187491"/>
              <a:gd name="connsiteX13" fmla="*/ 28040 w 256878"/>
              <a:gd name="connsiteY13" fmla="*/ 114 h 18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878" h="187491">
                <a:moveTo>
                  <a:pt x="28040" y="114"/>
                </a:moveTo>
                <a:cubicBezTo>
                  <a:pt x="26982" y="-3590"/>
                  <a:pt x="25923" y="83722"/>
                  <a:pt x="28040" y="108064"/>
                </a:cubicBezTo>
                <a:cubicBezTo>
                  <a:pt x="30157" y="132406"/>
                  <a:pt x="44973" y="138756"/>
                  <a:pt x="40740" y="146164"/>
                </a:cubicBezTo>
                <a:cubicBezTo>
                  <a:pt x="36507" y="153572"/>
                  <a:pt x="-11648" y="151985"/>
                  <a:pt x="2640" y="152514"/>
                </a:cubicBezTo>
                <a:cubicBezTo>
                  <a:pt x="16927" y="153043"/>
                  <a:pt x="112707" y="148281"/>
                  <a:pt x="126465" y="149339"/>
                </a:cubicBezTo>
                <a:cubicBezTo>
                  <a:pt x="140223" y="150397"/>
                  <a:pt x="77782" y="157277"/>
                  <a:pt x="85190" y="158864"/>
                </a:cubicBezTo>
                <a:cubicBezTo>
                  <a:pt x="92598" y="160451"/>
                  <a:pt x="142340" y="154102"/>
                  <a:pt x="170915" y="158864"/>
                </a:cubicBezTo>
                <a:cubicBezTo>
                  <a:pt x="199490" y="163626"/>
                  <a:pt x="252936" y="186381"/>
                  <a:pt x="256640" y="187439"/>
                </a:cubicBezTo>
                <a:cubicBezTo>
                  <a:pt x="260344" y="188497"/>
                  <a:pt x="220127" y="173151"/>
                  <a:pt x="193140" y="165214"/>
                </a:cubicBezTo>
                <a:cubicBezTo>
                  <a:pt x="166153" y="157277"/>
                  <a:pt x="117998" y="156747"/>
                  <a:pt x="94715" y="139814"/>
                </a:cubicBezTo>
                <a:cubicBezTo>
                  <a:pt x="71432" y="122881"/>
                  <a:pt x="61377" y="57264"/>
                  <a:pt x="53440" y="63614"/>
                </a:cubicBezTo>
                <a:cubicBezTo>
                  <a:pt x="45503" y="69964"/>
                  <a:pt x="50265" y="166801"/>
                  <a:pt x="47090" y="177914"/>
                </a:cubicBezTo>
                <a:cubicBezTo>
                  <a:pt x="43915" y="189027"/>
                  <a:pt x="41269" y="153043"/>
                  <a:pt x="34390" y="130289"/>
                </a:cubicBezTo>
                <a:cubicBezTo>
                  <a:pt x="27511" y="107535"/>
                  <a:pt x="29098" y="3818"/>
                  <a:pt x="2804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 hidden="1">
            <a:extLst>
              <a:ext uri="{FF2B5EF4-FFF2-40B4-BE49-F238E27FC236}">
                <a16:creationId xmlns:a16="http://schemas.microsoft.com/office/drawing/2014/main" id="{E88207F4-B361-3365-12C0-DC6900193F38}"/>
              </a:ext>
            </a:extLst>
          </p:cNvPr>
          <p:cNvSpPr/>
          <p:nvPr/>
        </p:nvSpPr>
        <p:spPr>
          <a:xfrm>
            <a:off x="3232916" y="3843755"/>
            <a:ext cx="57677" cy="176669"/>
          </a:xfrm>
          <a:custGeom>
            <a:avLst/>
            <a:gdLst>
              <a:gd name="connsiteX0" fmla="*/ 43684 w 57677"/>
              <a:gd name="connsiteY0" fmla="*/ 1170 h 176669"/>
              <a:gd name="connsiteX1" fmla="*/ 11934 w 57677"/>
              <a:gd name="connsiteY1" fmla="*/ 90070 h 176669"/>
              <a:gd name="connsiteX2" fmla="*/ 43684 w 57677"/>
              <a:gd name="connsiteY2" fmla="*/ 175795 h 176669"/>
              <a:gd name="connsiteX3" fmla="*/ 5584 w 57677"/>
              <a:gd name="connsiteY3" fmla="*/ 131345 h 176669"/>
              <a:gd name="connsiteX4" fmla="*/ 5584 w 57677"/>
              <a:gd name="connsiteY4" fmla="*/ 80545 h 176669"/>
              <a:gd name="connsiteX5" fmla="*/ 56384 w 57677"/>
              <a:gd name="connsiteY5" fmla="*/ 128170 h 176669"/>
              <a:gd name="connsiteX6" fmla="*/ 40509 w 57677"/>
              <a:gd name="connsiteY6" fmla="*/ 93245 h 176669"/>
              <a:gd name="connsiteX7" fmla="*/ 18284 w 57677"/>
              <a:gd name="connsiteY7" fmla="*/ 156745 h 176669"/>
              <a:gd name="connsiteX8" fmla="*/ 43684 w 57677"/>
              <a:gd name="connsiteY8" fmla="*/ 1170 h 17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77" h="176669">
                <a:moveTo>
                  <a:pt x="43684" y="1170"/>
                </a:moveTo>
                <a:cubicBezTo>
                  <a:pt x="42626" y="-9942"/>
                  <a:pt x="11934" y="60966"/>
                  <a:pt x="11934" y="90070"/>
                </a:cubicBezTo>
                <a:cubicBezTo>
                  <a:pt x="11934" y="119174"/>
                  <a:pt x="44742" y="168916"/>
                  <a:pt x="43684" y="175795"/>
                </a:cubicBezTo>
                <a:cubicBezTo>
                  <a:pt x="42626" y="182674"/>
                  <a:pt x="11934" y="147220"/>
                  <a:pt x="5584" y="131345"/>
                </a:cubicBezTo>
                <a:cubicBezTo>
                  <a:pt x="-766" y="115470"/>
                  <a:pt x="-2883" y="81074"/>
                  <a:pt x="5584" y="80545"/>
                </a:cubicBezTo>
                <a:cubicBezTo>
                  <a:pt x="14051" y="80016"/>
                  <a:pt x="50563" y="126053"/>
                  <a:pt x="56384" y="128170"/>
                </a:cubicBezTo>
                <a:cubicBezTo>
                  <a:pt x="62205" y="130287"/>
                  <a:pt x="46859" y="88483"/>
                  <a:pt x="40509" y="93245"/>
                </a:cubicBezTo>
                <a:cubicBezTo>
                  <a:pt x="34159" y="98007"/>
                  <a:pt x="16697" y="169974"/>
                  <a:pt x="18284" y="156745"/>
                </a:cubicBezTo>
                <a:cubicBezTo>
                  <a:pt x="19871" y="143516"/>
                  <a:pt x="44742" y="12282"/>
                  <a:pt x="43684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3BCF4CA-9BC1-F4FC-4FA7-1D8D36B2F59A}"/>
              </a:ext>
            </a:extLst>
          </p:cNvPr>
          <p:cNvSpPr/>
          <p:nvPr/>
        </p:nvSpPr>
        <p:spPr>
          <a:xfrm>
            <a:off x="3325898" y="3913490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36D2B0F-B6BB-1D67-EB28-47B5AD663E6D}"/>
              </a:ext>
            </a:extLst>
          </p:cNvPr>
          <p:cNvSpPr/>
          <p:nvPr/>
        </p:nvSpPr>
        <p:spPr>
          <a:xfrm>
            <a:off x="3365382" y="3882763"/>
            <a:ext cx="384622" cy="92340"/>
          </a:xfrm>
          <a:custGeom>
            <a:avLst/>
            <a:gdLst>
              <a:gd name="connsiteX0" fmla="*/ 118 w 384622"/>
              <a:gd name="connsiteY0" fmla="*/ 92337 h 92340"/>
              <a:gd name="connsiteX1" fmla="*/ 47743 w 384622"/>
              <a:gd name="connsiteY1" fmla="*/ 19312 h 92340"/>
              <a:gd name="connsiteX2" fmla="*/ 209668 w 384622"/>
              <a:gd name="connsiteY2" fmla="*/ 47887 h 92340"/>
              <a:gd name="connsiteX3" fmla="*/ 165218 w 384622"/>
              <a:gd name="connsiteY3" fmla="*/ 32012 h 92340"/>
              <a:gd name="connsiteX4" fmla="*/ 320793 w 384622"/>
              <a:gd name="connsiteY4" fmla="*/ 12962 h 92340"/>
              <a:gd name="connsiteX5" fmla="*/ 384293 w 384622"/>
              <a:gd name="connsiteY5" fmla="*/ 60587 h 92340"/>
              <a:gd name="connsiteX6" fmla="*/ 339843 w 384622"/>
              <a:gd name="connsiteY6" fmla="*/ 25662 h 92340"/>
              <a:gd name="connsiteX7" fmla="*/ 219193 w 384622"/>
              <a:gd name="connsiteY7" fmla="*/ 262 h 92340"/>
              <a:gd name="connsiteX8" fmla="*/ 101718 w 384622"/>
              <a:gd name="connsiteY8" fmla="*/ 41537 h 92340"/>
              <a:gd name="connsiteX9" fmla="*/ 146168 w 384622"/>
              <a:gd name="connsiteY9" fmla="*/ 44712 h 92340"/>
              <a:gd name="connsiteX10" fmla="*/ 57268 w 384622"/>
              <a:gd name="connsiteY10" fmla="*/ 22487 h 92340"/>
              <a:gd name="connsiteX11" fmla="*/ 118 w 384622"/>
              <a:gd name="connsiteY11" fmla="*/ 92337 h 9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622" h="92340">
                <a:moveTo>
                  <a:pt x="118" y="92337"/>
                </a:moveTo>
                <a:cubicBezTo>
                  <a:pt x="-1469" y="91808"/>
                  <a:pt x="12818" y="26720"/>
                  <a:pt x="47743" y="19312"/>
                </a:cubicBezTo>
                <a:cubicBezTo>
                  <a:pt x="82668" y="11904"/>
                  <a:pt x="190089" y="45770"/>
                  <a:pt x="209668" y="47887"/>
                </a:cubicBezTo>
                <a:cubicBezTo>
                  <a:pt x="229247" y="50004"/>
                  <a:pt x="146697" y="37833"/>
                  <a:pt x="165218" y="32012"/>
                </a:cubicBezTo>
                <a:cubicBezTo>
                  <a:pt x="183739" y="26191"/>
                  <a:pt x="284281" y="8199"/>
                  <a:pt x="320793" y="12962"/>
                </a:cubicBezTo>
                <a:cubicBezTo>
                  <a:pt x="357306" y="17724"/>
                  <a:pt x="381118" y="58470"/>
                  <a:pt x="384293" y="60587"/>
                </a:cubicBezTo>
                <a:cubicBezTo>
                  <a:pt x="387468" y="62704"/>
                  <a:pt x="367360" y="35716"/>
                  <a:pt x="339843" y="25662"/>
                </a:cubicBezTo>
                <a:cubicBezTo>
                  <a:pt x="312326" y="15608"/>
                  <a:pt x="258880" y="-2384"/>
                  <a:pt x="219193" y="262"/>
                </a:cubicBezTo>
                <a:cubicBezTo>
                  <a:pt x="179506" y="2908"/>
                  <a:pt x="113889" y="34129"/>
                  <a:pt x="101718" y="41537"/>
                </a:cubicBezTo>
                <a:cubicBezTo>
                  <a:pt x="89547" y="48945"/>
                  <a:pt x="153576" y="47887"/>
                  <a:pt x="146168" y="44712"/>
                </a:cubicBezTo>
                <a:cubicBezTo>
                  <a:pt x="138760" y="41537"/>
                  <a:pt x="82668" y="20899"/>
                  <a:pt x="57268" y="22487"/>
                </a:cubicBezTo>
                <a:cubicBezTo>
                  <a:pt x="31868" y="24074"/>
                  <a:pt x="1705" y="92866"/>
                  <a:pt x="118" y="9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5C33A4-ECA6-0A82-F800-DC98C4CDB1DD}"/>
              </a:ext>
            </a:extLst>
          </p:cNvPr>
          <p:cNvSpPr/>
          <p:nvPr/>
        </p:nvSpPr>
        <p:spPr>
          <a:xfrm>
            <a:off x="3650053" y="3943350"/>
            <a:ext cx="61567" cy="114300"/>
          </a:xfrm>
          <a:custGeom>
            <a:avLst/>
            <a:gdLst>
              <a:gd name="connsiteX0" fmla="*/ 61522 w 61567"/>
              <a:gd name="connsiteY0" fmla="*/ 0 h 114300"/>
              <a:gd name="connsiteX1" fmla="*/ 13897 w 61567"/>
              <a:gd name="connsiteY1" fmla="*/ 66675 h 114300"/>
              <a:gd name="connsiteX2" fmla="*/ 10722 w 61567"/>
              <a:gd name="connsiteY2" fmla="*/ 114300 h 114300"/>
              <a:gd name="connsiteX3" fmla="*/ 4372 w 61567"/>
              <a:gd name="connsiteY3" fmla="*/ 66675 h 114300"/>
              <a:gd name="connsiteX4" fmla="*/ 61522 w 61567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567" h="114300">
                <a:moveTo>
                  <a:pt x="61522" y="0"/>
                </a:moveTo>
                <a:cubicBezTo>
                  <a:pt x="63109" y="0"/>
                  <a:pt x="22364" y="47625"/>
                  <a:pt x="13897" y="66675"/>
                </a:cubicBezTo>
                <a:cubicBezTo>
                  <a:pt x="5430" y="85725"/>
                  <a:pt x="12309" y="114300"/>
                  <a:pt x="10722" y="114300"/>
                </a:cubicBezTo>
                <a:cubicBezTo>
                  <a:pt x="9135" y="114300"/>
                  <a:pt x="-7799" y="88371"/>
                  <a:pt x="4372" y="66675"/>
                </a:cubicBezTo>
                <a:cubicBezTo>
                  <a:pt x="16543" y="44979"/>
                  <a:pt x="59935" y="0"/>
                  <a:pt x="615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5DBDC97-5B67-C508-2110-21823513233E}"/>
              </a:ext>
            </a:extLst>
          </p:cNvPr>
          <p:cNvSpPr/>
          <p:nvPr/>
        </p:nvSpPr>
        <p:spPr>
          <a:xfrm>
            <a:off x="3536799" y="3933433"/>
            <a:ext cx="104930" cy="143746"/>
          </a:xfrm>
          <a:custGeom>
            <a:avLst/>
            <a:gdLst>
              <a:gd name="connsiteX0" fmla="*/ 104926 w 104930"/>
              <a:gd name="connsiteY0" fmla="*/ 392 h 143746"/>
              <a:gd name="connsiteX1" fmla="*/ 60476 w 104930"/>
              <a:gd name="connsiteY1" fmla="*/ 92467 h 143746"/>
              <a:gd name="connsiteX2" fmla="*/ 95401 w 104930"/>
              <a:gd name="connsiteY2" fmla="*/ 143267 h 143746"/>
              <a:gd name="connsiteX3" fmla="*/ 73176 w 104930"/>
              <a:gd name="connsiteY3" fmla="*/ 114692 h 143746"/>
              <a:gd name="connsiteX4" fmla="*/ 151 w 104930"/>
              <a:gd name="connsiteY4" fmla="*/ 60717 h 143746"/>
              <a:gd name="connsiteX5" fmla="*/ 54126 w 104930"/>
              <a:gd name="connsiteY5" fmla="*/ 89292 h 143746"/>
              <a:gd name="connsiteX6" fmla="*/ 57301 w 104930"/>
              <a:gd name="connsiteY6" fmla="*/ 60717 h 143746"/>
              <a:gd name="connsiteX7" fmla="*/ 104926 w 104930"/>
              <a:gd name="connsiteY7" fmla="*/ 392 h 14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930" h="143746">
                <a:moveTo>
                  <a:pt x="104926" y="392"/>
                </a:moveTo>
                <a:cubicBezTo>
                  <a:pt x="105455" y="5684"/>
                  <a:pt x="62064" y="68654"/>
                  <a:pt x="60476" y="92467"/>
                </a:cubicBezTo>
                <a:cubicBezTo>
                  <a:pt x="58888" y="116280"/>
                  <a:pt x="93284" y="139563"/>
                  <a:pt x="95401" y="143267"/>
                </a:cubicBezTo>
                <a:cubicBezTo>
                  <a:pt x="97518" y="146971"/>
                  <a:pt x="89051" y="128450"/>
                  <a:pt x="73176" y="114692"/>
                </a:cubicBezTo>
                <a:cubicBezTo>
                  <a:pt x="57301" y="100934"/>
                  <a:pt x="3326" y="64950"/>
                  <a:pt x="151" y="60717"/>
                </a:cubicBezTo>
                <a:cubicBezTo>
                  <a:pt x="-3024" y="56484"/>
                  <a:pt x="44601" y="89292"/>
                  <a:pt x="54126" y="89292"/>
                </a:cubicBezTo>
                <a:cubicBezTo>
                  <a:pt x="63651" y="89292"/>
                  <a:pt x="49364" y="76592"/>
                  <a:pt x="57301" y="60717"/>
                </a:cubicBezTo>
                <a:cubicBezTo>
                  <a:pt x="65238" y="44842"/>
                  <a:pt x="104397" y="-4900"/>
                  <a:pt x="104926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341C7A65-5118-0C7F-8F62-20CD05E4D464}"/>
              </a:ext>
            </a:extLst>
          </p:cNvPr>
          <p:cNvSpPr/>
          <p:nvPr/>
        </p:nvSpPr>
        <p:spPr>
          <a:xfrm>
            <a:off x="2843987" y="3710184"/>
            <a:ext cx="453054" cy="90598"/>
          </a:xfrm>
          <a:custGeom>
            <a:avLst/>
            <a:gdLst>
              <a:gd name="connsiteX0" fmla="*/ 813 w 453054"/>
              <a:gd name="connsiteY0" fmla="*/ 1391 h 90598"/>
              <a:gd name="connsiteX1" fmla="*/ 257988 w 453054"/>
              <a:gd name="connsiteY1" fmla="*/ 29966 h 90598"/>
              <a:gd name="connsiteX2" fmla="*/ 232588 w 453054"/>
              <a:gd name="connsiteY2" fmla="*/ 14091 h 90598"/>
              <a:gd name="connsiteX3" fmla="*/ 369113 w 453054"/>
              <a:gd name="connsiteY3" fmla="*/ 33141 h 90598"/>
              <a:gd name="connsiteX4" fmla="*/ 337363 w 453054"/>
              <a:gd name="connsiteY4" fmla="*/ 26791 h 90598"/>
              <a:gd name="connsiteX5" fmla="*/ 448488 w 453054"/>
              <a:gd name="connsiteY5" fmla="*/ 90291 h 90598"/>
              <a:gd name="connsiteX6" fmla="*/ 407213 w 453054"/>
              <a:gd name="connsiteY6" fmla="*/ 49016 h 90598"/>
              <a:gd name="connsiteX7" fmla="*/ 188138 w 453054"/>
              <a:gd name="connsiteY7" fmla="*/ 4566 h 90598"/>
              <a:gd name="connsiteX8" fmla="*/ 232588 w 453054"/>
              <a:gd name="connsiteY8" fmla="*/ 33141 h 90598"/>
              <a:gd name="connsiteX9" fmla="*/ 178613 w 453054"/>
              <a:gd name="connsiteY9" fmla="*/ 7741 h 90598"/>
              <a:gd name="connsiteX10" fmla="*/ 813 w 453054"/>
              <a:gd name="connsiteY10" fmla="*/ 1391 h 9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54" h="90598">
                <a:moveTo>
                  <a:pt x="813" y="1391"/>
                </a:moveTo>
                <a:cubicBezTo>
                  <a:pt x="14042" y="5095"/>
                  <a:pt x="219359" y="27849"/>
                  <a:pt x="257988" y="29966"/>
                </a:cubicBezTo>
                <a:cubicBezTo>
                  <a:pt x="296617" y="32083"/>
                  <a:pt x="214067" y="13562"/>
                  <a:pt x="232588" y="14091"/>
                </a:cubicBezTo>
                <a:cubicBezTo>
                  <a:pt x="251109" y="14620"/>
                  <a:pt x="351651" y="31024"/>
                  <a:pt x="369113" y="33141"/>
                </a:cubicBezTo>
                <a:cubicBezTo>
                  <a:pt x="386575" y="35258"/>
                  <a:pt x="324134" y="17266"/>
                  <a:pt x="337363" y="26791"/>
                </a:cubicBezTo>
                <a:cubicBezTo>
                  <a:pt x="350592" y="36316"/>
                  <a:pt x="436846" y="86587"/>
                  <a:pt x="448488" y="90291"/>
                </a:cubicBezTo>
                <a:cubicBezTo>
                  <a:pt x="460130" y="93995"/>
                  <a:pt x="450605" y="63303"/>
                  <a:pt x="407213" y="49016"/>
                </a:cubicBezTo>
                <a:cubicBezTo>
                  <a:pt x="363821" y="34729"/>
                  <a:pt x="217242" y="7212"/>
                  <a:pt x="188138" y="4566"/>
                </a:cubicBezTo>
                <a:cubicBezTo>
                  <a:pt x="159034" y="1920"/>
                  <a:pt x="234175" y="32612"/>
                  <a:pt x="232588" y="33141"/>
                </a:cubicBezTo>
                <a:cubicBezTo>
                  <a:pt x="231001" y="33670"/>
                  <a:pt x="217771" y="13562"/>
                  <a:pt x="178613" y="7741"/>
                </a:cubicBezTo>
                <a:cubicBezTo>
                  <a:pt x="139455" y="1920"/>
                  <a:pt x="-12416" y="-2313"/>
                  <a:pt x="813" y="1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EE73B80C-6BE0-1AE3-ECB6-43FCC6DBA533}"/>
              </a:ext>
            </a:extLst>
          </p:cNvPr>
          <p:cNvSpPr/>
          <p:nvPr/>
        </p:nvSpPr>
        <p:spPr>
          <a:xfrm>
            <a:off x="3292472" y="4076034"/>
            <a:ext cx="537633" cy="269607"/>
          </a:xfrm>
          <a:custGeom>
            <a:avLst/>
            <a:gdLst>
              <a:gd name="connsiteX0" fmla="*/ 6353 w 537633"/>
              <a:gd name="connsiteY0" fmla="*/ 666 h 269607"/>
              <a:gd name="connsiteX1" fmla="*/ 301628 w 537633"/>
              <a:gd name="connsiteY1" fmla="*/ 29241 h 269607"/>
              <a:gd name="connsiteX2" fmla="*/ 292103 w 537633"/>
              <a:gd name="connsiteY2" fmla="*/ 54641 h 269607"/>
              <a:gd name="connsiteX3" fmla="*/ 346078 w 537633"/>
              <a:gd name="connsiteY3" fmla="*/ 99091 h 269607"/>
              <a:gd name="connsiteX4" fmla="*/ 396878 w 537633"/>
              <a:gd name="connsiteY4" fmla="*/ 187991 h 269607"/>
              <a:gd name="connsiteX5" fmla="*/ 536578 w 537633"/>
              <a:gd name="connsiteY5" fmla="*/ 267366 h 269607"/>
              <a:gd name="connsiteX6" fmla="*/ 454028 w 537633"/>
              <a:gd name="connsiteY6" fmla="*/ 229266 h 269607"/>
              <a:gd name="connsiteX7" fmla="*/ 327028 w 537633"/>
              <a:gd name="connsiteY7" fmla="*/ 45116 h 269607"/>
              <a:gd name="connsiteX8" fmla="*/ 285753 w 537633"/>
              <a:gd name="connsiteY8" fmla="*/ 26066 h 269607"/>
              <a:gd name="connsiteX9" fmla="*/ 311153 w 537633"/>
              <a:gd name="connsiteY9" fmla="*/ 70516 h 269607"/>
              <a:gd name="connsiteX10" fmla="*/ 222253 w 537633"/>
              <a:gd name="connsiteY10" fmla="*/ 7016 h 269607"/>
              <a:gd name="connsiteX11" fmla="*/ 107953 w 537633"/>
              <a:gd name="connsiteY11" fmla="*/ 10191 h 269607"/>
              <a:gd name="connsiteX12" fmla="*/ 6353 w 537633"/>
              <a:gd name="connsiteY12" fmla="*/ 666 h 26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633" h="269607">
                <a:moveTo>
                  <a:pt x="6353" y="666"/>
                </a:moveTo>
                <a:lnTo>
                  <a:pt x="301628" y="29241"/>
                </a:lnTo>
                <a:cubicBezTo>
                  <a:pt x="349253" y="38237"/>
                  <a:pt x="284695" y="42999"/>
                  <a:pt x="292103" y="54641"/>
                </a:cubicBezTo>
                <a:cubicBezTo>
                  <a:pt x="299511" y="66283"/>
                  <a:pt x="328616" y="76866"/>
                  <a:pt x="346078" y="99091"/>
                </a:cubicBezTo>
                <a:cubicBezTo>
                  <a:pt x="363540" y="121316"/>
                  <a:pt x="365128" y="159945"/>
                  <a:pt x="396878" y="187991"/>
                </a:cubicBezTo>
                <a:cubicBezTo>
                  <a:pt x="428628" y="216037"/>
                  <a:pt x="527053" y="260487"/>
                  <a:pt x="536578" y="267366"/>
                </a:cubicBezTo>
                <a:cubicBezTo>
                  <a:pt x="546103" y="274245"/>
                  <a:pt x="488953" y="266308"/>
                  <a:pt x="454028" y="229266"/>
                </a:cubicBezTo>
                <a:cubicBezTo>
                  <a:pt x="419103" y="192224"/>
                  <a:pt x="355074" y="78983"/>
                  <a:pt x="327028" y="45116"/>
                </a:cubicBezTo>
                <a:cubicBezTo>
                  <a:pt x="298982" y="11249"/>
                  <a:pt x="288399" y="21833"/>
                  <a:pt x="285753" y="26066"/>
                </a:cubicBezTo>
                <a:cubicBezTo>
                  <a:pt x="283107" y="30299"/>
                  <a:pt x="321736" y="73691"/>
                  <a:pt x="311153" y="70516"/>
                </a:cubicBezTo>
                <a:cubicBezTo>
                  <a:pt x="300570" y="67341"/>
                  <a:pt x="256120" y="17070"/>
                  <a:pt x="222253" y="7016"/>
                </a:cubicBezTo>
                <a:cubicBezTo>
                  <a:pt x="188386" y="-3038"/>
                  <a:pt x="142349" y="13895"/>
                  <a:pt x="107953" y="10191"/>
                </a:cubicBezTo>
                <a:cubicBezTo>
                  <a:pt x="73557" y="6487"/>
                  <a:pt x="-25926" y="-2509"/>
                  <a:pt x="6353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CA4492C-01FC-9C33-87D3-4CCC2B4B6C6F}"/>
              </a:ext>
            </a:extLst>
          </p:cNvPr>
          <p:cNvSpPr/>
          <p:nvPr/>
        </p:nvSpPr>
        <p:spPr>
          <a:xfrm>
            <a:off x="3714341" y="3959225"/>
            <a:ext cx="44864" cy="162066"/>
          </a:xfrm>
          <a:custGeom>
            <a:avLst/>
            <a:gdLst>
              <a:gd name="connsiteX0" fmla="*/ 44859 w 44864"/>
              <a:gd name="connsiteY0" fmla="*/ 0 h 162066"/>
              <a:gd name="connsiteX1" fmla="*/ 3584 w 44864"/>
              <a:gd name="connsiteY1" fmla="*/ 66675 h 162066"/>
              <a:gd name="connsiteX2" fmla="*/ 3584 w 44864"/>
              <a:gd name="connsiteY2" fmla="*/ 161925 h 162066"/>
              <a:gd name="connsiteX3" fmla="*/ 16284 w 44864"/>
              <a:gd name="connsiteY3" fmla="*/ 88900 h 162066"/>
              <a:gd name="connsiteX4" fmla="*/ 13109 w 44864"/>
              <a:gd name="connsiteY4" fmla="*/ 123825 h 162066"/>
              <a:gd name="connsiteX5" fmla="*/ 6759 w 44864"/>
              <a:gd name="connsiteY5" fmla="*/ 66675 h 162066"/>
              <a:gd name="connsiteX6" fmla="*/ 44859 w 44864"/>
              <a:gd name="connsiteY6" fmla="*/ 0 h 1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64" h="162066">
                <a:moveTo>
                  <a:pt x="44859" y="0"/>
                </a:moveTo>
                <a:cubicBezTo>
                  <a:pt x="44330" y="0"/>
                  <a:pt x="10463" y="39688"/>
                  <a:pt x="3584" y="66675"/>
                </a:cubicBezTo>
                <a:cubicBezTo>
                  <a:pt x="-3295" y="93662"/>
                  <a:pt x="1467" y="158221"/>
                  <a:pt x="3584" y="161925"/>
                </a:cubicBezTo>
                <a:cubicBezTo>
                  <a:pt x="5701" y="165629"/>
                  <a:pt x="14696" y="95250"/>
                  <a:pt x="16284" y="88900"/>
                </a:cubicBezTo>
                <a:cubicBezTo>
                  <a:pt x="17871" y="82550"/>
                  <a:pt x="14696" y="127529"/>
                  <a:pt x="13109" y="123825"/>
                </a:cubicBezTo>
                <a:cubicBezTo>
                  <a:pt x="11522" y="120121"/>
                  <a:pt x="4113" y="79904"/>
                  <a:pt x="6759" y="66675"/>
                </a:cubicBezTo>
                <a:cubicBezTo>
                  <a:pt x="9405" y="53446"/>
                  <a:pt x="45388" y="0"/>
                  <a:pt x="4485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51316D3-A6A9-FA95-AE81-99D8DB51F005}"/>
              </a:ext>
            </a:extLst>
          </p:cNvPr>
          <p:cNvSpPr/>
          <p:nvPr/>
        </p:nvSpPr>
        <p:spPr>
          <a:xfrm>
            <a:off x="3730651" y="4098748"/>
            <a:ext cx="46686" cy="83552"/>
          </a:xfrm>
          <a:custGeom>
            <a:avLst/>
            <a:gdLst>
              <a:gd name="connsiteX0" fmla="*/ 3149 w 46686"/>
              <a:gd name="connsiteY0" fmla="*/ 177 h 83552"/>
              <a:gd name="connsiteX1" fmla="*/ 6324 w 46686"/>
              <a:gd name="connsiteY1" fmla="*/ 50977 h 83552"/>
              <a:gd name="connsiteX2" fmla="*/ 44424 w 46686"/>
              <a:gd name="connsiteY2" fmla="*/ 82727 h 83552"/>
              <a:gd name="connsiteX3" fmla="*/ 38074 w 46686"/>
              <a:gd name="connsiteY3" fmla="*/ 70027 h 83552"/>
              <a:gd name="connsiteX4" fmla="*/ 3149 w 46686"/>
              <a:gd name="connsiteY4" fmla="*/ 177 h 8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86" h="83552">
                <a:moveTo>
                  <a:pt x="3149" y="177"/>
                </a:moveTo>
                <a:cubicBezTo>
                  <a:pt x="-2143" y="-2998"/>
                  <a:pt x="-555" y="37219"/>
                  <a:pt x="6324" y="50977"/>
                </a:cubicBezTo>
                <a:cubicBezTo>
                  <a:pt x="13203" y="64735"/>
                  <a:pt x="44424" y="82727"/>
                  <a:pt x="44424" y="82727"/>
                </a:cubicBezTo>
                <a:cubicBezTo>
                  <a:pt x="49716" y="85902"/>
                  <a:pt x="44953" y="79552"/>
                  <a:pt x="38074" y="70027"/>
                </a:cubicBezTo>
                <a:cubicBezTo>
                  <a:pt x="31195" y="60502"/>
                  <a:pt x="8441" y="3352"/>
                  <a:pt x="3149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E1AFE24-D3A1-185D-58D7-7FB41CD2611A}"/>
              </a:ext>
            </a:extLst>
          </p:cNvPr>
          <p:cNvSpPr/>
          <p:nvPr/>
        </p:nvSpPr>
        <p:spPr>
          <a:xfrm>
            <a:off x="3705110" y="4181475"/>
            <a:ext cx="60440" cy="57667"/>
          </a:xfrm>
          <a:custGeom>
            <a:avLst/>
            <a:gdLst>
              <a:gd name="connsiteX0" fmla="*/ 60440 w 60440"/>
              <a:gd name="connsiteY0" fmla="*/ 0 h 57667"/>
              <a:gd name="connsiteX1" fmla="*/ 115 w 60440"/>
              <a:gd name="connsiteY1" fmla="*/ 57150 h 57667"/>
              <a:gd name="connsiteX2" fmla="*/ 60440 w 60440"/>
              <a:gd name="connsiteY2" fmla="*/ 0 h 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40" h="57667">
                <a:moveTo>
                  <a:pt x="60440" y="0"/>
                </a:moveTo>
                <a:cubicBezTo>
                  <a:pt x="60440" y="0"/>
                  <a:pt x="3290" y="50271"/>
                  <a:pt x="115" y="57150"/>
                </a:cubicBezTo>
                <a:cubicBezTo>
                  <a:pt x="-3060" y="64029"/>
                  <a:pt x="60440" y="0"/>
                  <a:pt x="604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36C1F7C-7DB2-3B24-F3B9-5ACD4650EE3D}"/>
              </a:ext>
            </a:extLst>
          </p:cNvPr>
          <p:cNvSpPr/>
          <p:nvPr/>
        </p:nvSpPr>
        <p:spPr>
          <a:xfrm>
            <a:off x="3715715" y="4221414"/>
            <a:ext cx="324587" cy="330042"/>
          </a:xfrm>
          <a:custGeom>
            <a:avLst/>
            <a:gdLst>
              <a:gd name="connsiteX0" fmla="*/ 2210 w 324587"/>
              <a:gd name="connsiteY0" fmla="*/ 26736 h 330042"/>
              <a:gd name="connsiteX1" fmla="*/ 135560 w 324587"/>
              <a:gd name="connsiteY1" fmla="*/ 20386 h 330042"/>
              <a:gd name="connsiteX2" fmla="*/ 119685 w 324587"/>
              <a:gd name="connsiteY2" fmla="*/ 1336 h 330042"/>
              <a:gd name="connsiteX3" fmla="*/ 218110 w 324587"/>
              <a:gd name="connsiteY3" fmla="*/ 61661 h 330042"/>
              <a:gd name="connsiteX4" fmla="*/ 202235 w 324587"/>
              <a:gd name="connsiteY4" fmla="*/ 29911 h 330042"/>
              <a:gd name="connsiteX5" fmla="*/ 278435 w 324587"/>
              <a:gd name="connsiteY5" fmla="*/ 106111 h 330042"/>
              <a:gd name="connsiteX6" fmla="*/ 303835 w 324587"/>
              <a:gd name="connsiteY6" fmla="*/ 169611 h 330042"/>
              <a:gd name="connsiteX7" fmla="*/ 303835 w 324587"/>
              <a:gd name="connsiteY7" fmla="*/ 141036 h 330042"/>
              <a:gd name="connsiteX8" fmla="*/ 322885 w 324587"/>
              <a:gd name="connsiteY8" fmla="*/ 328361 h 330042"/>
              <a:gd name="connsiteX9" fmla="*/ 319710 w 324587"/>
              <a:gd name="connsiteY9" fmla="*/ 226761 h 330042"/>
              <a:gd name="connsiteX10" fmla="*/ 287960 w 324587"/>
              <a:gd name="connsiteY10" fmla="*/ 115636 h 330042"/>
              <a:gd name="connsiteX11" fmla="*/ 176835 w 324587"/>
              <a:gd name="connsiteY11" fmla="*/ 26736 h 330042"/>
              <a:gd name="connsiteX12" fmla="*/ 122860 w 324587"/>
              <a:gd name="connsiteY12" fmla="*/ 29911 h 330042"/>
              <a:gd name="connsiteX13" fmla="*/ 56185 w 324587"/>
              <a:gd name="connsiteY13" fmla="*/ 7686 h 330042"/>
              <a:gd name="connsiteX14" fmla="*/ 2210 w 324587"/>
              <a:gd name="connsiteY14" fmla="*/ 26736 h 33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587" h="330042">
                <a:moveTo>
                  <a:pt x="2210" y="26736"/>
                </a:moveTo>
                <a:cubicBezTo>
                  <a:pt x="15439" y="28853"/>
                  <a:pt x="135560" y="20386"/>
                  <a:pt x="135560" y="20386"/>
                </a:cubicBezTo>
                <a:cubicBezTo>
                  <a:pt x="155139" y="16153"/>
                  <a:pt x="105927" y="-5543"/>
                  <a:pt x="119685" y="1336"/>
                </a:cubicBezTo>
                <a:cubicBezTo>
                  <a:pt x="133443" y="8215"/>
                  <a:pt x="204352" y="56899"/>
                  <a:pt x="218110" y="61661"/>
                </a:cubicBezTo>
                <a:cubicBezTo>
                  <a:pt x="231868" y="66423"/>
                  <a:pt x="192181" y="22503"/>
                  <a:pt x="202235" y="29911"/>
                </a:cubicBezTo>
                <a:cubicBezTo>
                  <a:pt x="212289" y="37319"/>
                  <a:pt x="261502" y="82828"/>
                  <a:pt x="278435" y="106111"/>
                </a:cubicBezTo>
                <a:cubicBezTo>
                  <a:pt x="295368" y="129394"/>
                  <a:pt x="299602" y="163790"/>
                  <a:pt x="303835" y="169611"/>
                </a:cubicBezTo>
                <a:cubicBezTo>
                  <a:pt x="308068" y="175432"/>
                  <a:pt x="300660" y="114578"/>
                  <a:pt x="303835" y="141036"/>
                </a:cubicBezTo>
                <a:cubicBezTo>
                  <a:pt x="307010" y="167494"/>
                  <a:pt x="320239" y="314074"/>
                  <a:pt x="322885" y="328361"/>
                </a:cubicBezTo>
                <a:cubicBezTo>
                  <a:pt x="325531" y="342648"/>
                  <a:pt x="325531" y="262215"/>
                  <a:pt x="319710" y="226761"/>
                </a:cubicBezTo>
                <a:cubicBezTo>
                  <a:pt x="313889" y="191307"/>
                  <a:pt x="311772" y="148973"/>
                  <a:pt x="287960" y="115636"/>
                </a:cubicBezTo>
                <a:cubicBezTo>
                  <a:pt x="264148" y="82299"/>
                  <a:pt x="204352" y="41024"/>
                  <a:pt x="176835" y="26736"/>
                </a:cubicBezTo>
                <a:cubicBezTo>
                  <a:pt x="149318" y="12448"/>
                  <a:pt x="142968" y="33086"/>
                  <a:pt x="122860" y="29911"/>
                </a:cubicBezTo>
                <a:cubicBezTo>
                  <a:pt x="102752" y="26736"/>
                  <a:pt x="73648" y="10861"/>
                  <a:pt x="56185" y="7686"/>
                </a:cubicBezTo>
                <a:cubicBezTo>
                  <a:pt x="38723" y="4511"/>
                  <a:pt x="-11019" y="24619"/>
                  <a:pt x="2210" y="26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F53E86F7-86EC-CA3D-B880-489FA6438DC6}"/>
              </a:ext>
            </a:extLst>
          </p:cNvPr>
          <p:cNvSpPr/>
          <p:nvPr/>
        </p:nvSpPr>
        <p:spPr>
          <a:xfrm>
            <a:off x="3904728" y="4352863"/>
            <a:ext cx="67197" cy="178323"/>
          </a:xfrm>
          <a:custGeom>
            <a:avLst/>
            <a:gdLst>
              <a:gd name="connsiteX0" fmla="*/ 67197 w 67197"/>
              <a:gd name="connsiteY0" fmla="*/ 62 h 178323"/>
              <a:gd name="connsiteX1" fmla="*/ 10047 w 67197"/>
              <a:gd name="connsiteY1" fmla="*/ 79437 h 178323"/>
              <a:gd name="connsiteX2" fmla="*/ 522 w 67197"/>
              <a:gd name="connsiteY2" fmla="*/ 177862 h 178323"/>
              <a:gd name="connsiteX3" fmla="*/ 16397 w 67197"/>
              <a:gd name="connsiteY3" fmla="*/ 114362 h 178323"/>
              <a:gd name="connsiteX4" fmla="*/ 10047 w 67197"/>
              <a:gd name="connsiteY4" fmla="*/ 66737 h 178323"/>
              <a:gd name="connsiteX5" fmla="*/ 67197 w 67197"/>
              <a:gd name="connsiteY5" fmla="*/ 62 h 17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7" h="178323">
                <a:moveTo>
                  <a:pt x="67197" y="62"/>
                </a:moveTo>
                <a:cubicBezTo>
                  <a:pt x="67197" y="2179"/>
                  <a:pt x="21159" y="49804"/>
                  <a:pt x="10047" y="79437"/>
                </a:cubicBezTo>
                <a:cubicBezTo>
                  <a:pt x="-1065" y="109070"/>
                  <a:pt x="-536" y="172041"/>
                  <a:pt x="522" y="177862"/>
                </a:cubicBezTo>
                <a:cubicBezTo>
                  <a:pt x="1580" y="183683"/>
                  <a:pt x="14810" y="132883"/>
                  <a:pt x="16397" y="114362"/>
                </a:cubicBezTo>
                <a:cubicBezTo>
                  <a:pt x="17984" y="95841"/>
                  <a:pt x="5284" y="83141"/>
                  <a:pt x="10047" y="66737"/>
                </a:cubicBezTo>
                <a:cubicBezTo>
                  <a:pt x="14810" y="50333"/>
                  <a:pt x="67197" y="-2055"/>
                  <a:pt x="6719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1DA17C00-AB15-E61E-3ED1-DB56DE4832BA}"/>
              </a:ext>
            </a:extLst>
          </p:cNvPr>
          <p:cNvSpPr/>
          <p:nvPr/>
        </p:nvSpPr>
        <p:spPr>
          <a:xfrm>
            <a:off x="3517859" y="4411748"/>
            <a:ext cx="509002" cy="272779"/>
          </a:xfrm>
          <a:custGeom>
            <a:avLst/>
            <a:gdLst>
              <a:gd name="connsiteX0" fmla="*/ 190541 w 509002"/>
              <a:gd name="connsiteY0" fmla="*/ 87227 h 272779"/>
              <a:gd name="connsiteX1" fmla="*/ 73066 w 509002"/>
              <a:gd name="connsiteY1" fmla="*/ 188827 h 272779"/>
              <a:gd name="connsiteX2" fmla="*/ 133391 w 509002"/>
              <a:gd name="connsiteY2" fmla="*/ 185652 h 272779"/>
              <a:gd name="connsiteX3" fmla="*/ 41 w 509002"/>
              <a:gd name="connsiteY3" fmla="*/ 271377 h 272779"/>
              <a:gd name="connsiteX4" fmla="*/ 149266 w 509002"/>
              <a:gd name="connsiteY4" fmla="*/ 233277 h 272779"/>
              <a:gd name="connsiteX5" fmla="*/ 333416 w 509002"/>
              <a:gd name="connsiteY5" fmla="*/ 160252 h 272779"/>
              <a:gd name="connsiteX6" fmla="*/ 292141 w 509002"/>
              <a:gd name="connsiteY6" fmla="*/ 150727 h 272779"/>
              <a:gd name="connsiteX7" fmla="*/ 425491 w 509002"/>
              <a:gd name="connsiteY7" fmla="*/ 150727 h 272779"/>
              <a:gd name="connsiteX8" fmla="*/ 428666 w 509002"/>
              <a:gd name="connsiteY8" fmla="*/ 118977 h 272779"/>
              <a:gd name="connsiteX9" fmla="*/ 393741 w 509002"/>
              <a:gd name="connsiteY9" fmla="*/ 169777 h 272779"/>
              <a:gd name="connsiteX10" fmla="*/ 508041 w 509002"/>
              <a:gd name="connsiteY10" fmla="*/ 1502 h 272779"/>
              <a:gd name="connsiteX11" fmla="*/ 441366 w 509002"/>
              <a:gd name="connsiteY11" fmla="*/ 90402 h 272779"/>
              <a:gd name="connsiteX12" fmla="*/ 317541 w 509002"/>
              <a:gd name="connsiteY12" fmla="*/ 147552 h 272779"/>
              <a:gd name="connsiteX13" fmla="*/ 15916 w 509002"/>
              <a:gd name="connsiteY13" fmla="*/ 268202 h 272779"/>
              <a:gd name="connsiteX14" fmla="*/ 95291 w 509002"/>
              <a:gd name="connsiteY14" fmla="*/ 201527 h 272779"/>
              <a:gd name="connsiteX15" fmla="*/ 82591 w 509002"/>
              <a:gd name="connsiteY15" fmla="*/ 185652 h 272779"/>
              <a:gd name="connsiteX16" fmla="*/ 190541 w 509002"/>
              <a:gd name="connsiteY16" fmla="*/ 87227 h 27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9002" h="272779">
                <a:moveTo>
                  <a:pt x="190541" y="87227"/>
                </a:moveTo>
                <a:cubicBezTo>
                  <a:pt x="188954" y="87756"/>
                  <a:pt x="82591" y="172423"/>
                  <a:pt x="73066" y="188827"/>
                </a:cubicBezTo>
                <a:cubicBezTo>
                  <a:pt x="63541" y="205231"/>
                  <a:pt x="145562" y="171894"/>
                  <a:pt x="133391" y="185652"/>
                </a:cubicBezTo>
                <a:cubicBezTo>
                  <a:pt x="121220" y="199410"/>
                  <a:pt x="-2605" y="263440"/>
                  <a:pt x="41" y="271377"/>
                </a:cubicBezTo>
                <a:cubicBezTo>
                  <a:pt x="2687" y="279314"/>
                  <a:pt x="93703" y="251798"/>
                  <a:pt x="149266" y="233277"/>
                </a:cubicBezTo>
                <a:cubicBezTo>
                  <a:pt x="204829" y="214756"/>
                  <a:pt x="309604" y="174010"/>
                  <a:pt x="333416" y="160252"/>
                </a:cubicBezTo>
                <a:cubicBezTo>
                  <a:pt x="357228" y="146494"/>
                  <a:pt x="276795" y="152315"/>
                  <a:pt x="292141" y="150727"/>
                </a:cubicBezTo>
                <a:cubicBezTo>
                  <a:pt x="307487" y="149140"/>
                  <a:pt x="402737" y="156019"/>
                  <a:pt x="425491" y="150727"/>
                </a:cubicBezTo>
                <a:cubicBezTo>
                  <a:pt x="448245" y="145435"/>
                  <a:pt x="433958" y="115802"/>
                  <a:pt x="428666" y="118977"/>
                </a:cubicBezTo>
                <a:cubicBezTo>
                  <a:pt x="423374" y="122152"/>
                  <a:pt x="393741" y="169777"/>
                  <a:pt x="393741" y="169777"/>
                </a:cubicBezTo>
                <a:cubicBezTo>
                  <a:pt x="406970" y="150198"/>
                  <a:pt x="500104" y="14731"/>
                  <a:pt x="508041" y="1502"/>
                </a:cubicBezTo>
                <a:cubicBezTo>
                  <a:pt x="515978" y="-11727"/>
                  <a:pt x="473116" y="66060"/>
                  <a:pt x="441366" y="90402"/>
                </a:cubicBezTo>
                <a:cubicBezTo>
                  <a:pt x="409616" y="114744"/>
                  <a:pt x="388449" y="117919"/>
                  <a:pt x="317541" y="147552"/>
                </a:cubicBezTo>
                <a:cubicBezTo>
                  <a:pt x="246633" y="177185"/>
                  <a:pt x="52958" y="259206"/>
                  <a:pt x="15916" y="268202"/>
                </a:cubicBezTo>
                <a:cubicBezTo>
                  <a:pt x="-21126" y="277198"/>
                  <a:pt x="95291" y="201527"/>
                  <a:pt x="95291" y="201527"/>
                </a:cubicBezTo>
                <a:cubicBezTo>
                  <a:pt x="106404" y="187769"/>
                  <a:pt x="68303" y="201527"/>
                  <a:pt x="82591" y="185652"/>
                </a:cubicBezTo>
                <a:cubicBezTo>
                  <a:pt x="96878" y="169777"/>
                  <a:pt x="192128" y="86698"/>
                  <a:pt x="190541" y="87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618A720-AB4F-681A-DCE1-35D4D7378DAB}"/>
              </a:ext>
            </a:extLst>
          </p:cNvPr>
          <p:cNvSpPr/>
          <p:nvPr/>
        </p:nvSpPr>
        <p:spPr>
          <a:xfrm>
            <a:off x="3168213" y="4117961"/>
            <a:ext cx="323799" cy="333391"/>
          </a:xfrm>
          <a:custGeom>
            <a:avLst/>
            <a:gdLst>
              <a:gd name="connsiteX0" fmla="*/ 187762 w 323799"/>
              <a:gd name="connsiteY0" fmla="*/ 14 h 333391"/>
              <a:gd name="connsiteX1" fmla="*/ 44887 w 323799"/>
              <a:gd name="connsiteY1" fmla="*/ 88914 h 333391"/>
              <a:gd name="connsiteX2" fmla="*/ 9962 w 323799"/>
              <a:gd name="connsiteY2" fmla="*/ 180989 h 333391"/>
              <a:gd name="connsiteX3" fmla="*/ 48062 w 323799"/>
              <a:gd name="connsiteY3" fmla="*/ 136539 h 333391"/>
              <a:gd name="connsiteX4" fmla="*/ 3612 w 323799"/>
              <a:gd name="connsiteY4" fmla="*/ 244489 h 333391"/>
              <a:gd name="connsiteX5" fmla="*/ 162362 w 323799"/>
              <a:gd name="connsiteY5" fmla="*/ 142889 h 333391"/>
              <a:gd name="connsiteX6" fmla="*/ 321112 w 323799"/>
              <a:gd name="connsiteY6" fmla="*/ 111139 h 333391"/>
              <a:gd name="connsiteX7" fmla="*/ 260787 w 323799"/>
              <a:gd name="connsiteY7" fmla="*/ 174639 h 333391"/>
              <a:gd name="connsiteX8" fmla="*/ 241737 w 323799"/>
              <a:gd name="connsiteY8" fmla="*/ 215914 h 333391"/>
              <a:gd name="connsiteX9" fmla="*/ 248087 w 323799"/>
              <a:gd name="connsiteY9" fmla="*/ 333389 h 333391"/>
              <a:gd name="connsiteX10" fmla="*/ 251262 w 323799"/>
              <a:gd name="connsiteY10" fmla="*/ 212739 h 333391"/>
              <a:gd name="connsiteX11" fmla="*/ 298887 w 323799"/>
              <a:gd name="connsiteY11" fmla="*/ 127014 h 333391"/>
              <a:gd name="connsiteX12" fmla="*/ 32187 w 323799"/>
              <a:gd name="connsiteY12" fmla="*/ 168289 h 333391"/>
              <a:gd name="connsiteX13" fmla="*/ 3612 w 323799"/>
              <a:gd name="connsiteY13" fmla="*/ 263539 h 333391"/>
              <a:gd name="connsiteX14" fmla="*/ 13137 w 323799"/>
              <a:gd name="connsiteY14" fmla="*/ 146064 h 333391"/>
              <a:gd name="connsiteX15" fmla="*/ 35362 w 323799"/>
              <a:gd name="connsiteY15" fmla="*/ 92089 h 333391"/>
              <a:gd name="connsiteX16" fmla="*/ 114737 w 323799"/>
              <a:gd name="connsiteY16" fmla="*/ 53989 h 333391"/>
              <a:gd name="connsiteX17" fmla="*/ 25837 w 323799"/>
              <a:gd name="connsiteY17" fmla="*/ 165114 h 333391"/>
              <a:gd name="connsiteX18" fmla="*/ 73462 w 323799"/>
              <a:gd name="connsiteY18" fmla="*/ 82564 h 333391"/>
              <a:gd name="connsiteX19" fmla="*/ 187762 w 323799"/>
              <a:gd name="connsiteY19" fmla="*/ 14 h 33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3799" h="333391">
                <a:moveTo>
                  <a:pt x="187762" y="14"/>
                </a:moveTo>
                <a:cubicBezTo>
                  <a:pt x="183000" y="1072"/>
                  <a:pt x="74520" y="58752"/>
                  <a:pt x="44887" y="88914"/>
                </a:cubicBezTo>
                <a:cubicBezTo>
                  <a:pt x="15254" y="119077"/>
                  <a:pt x="9433" y="173052"/>
                  <a:pt x="9962" y="180989"/>
                </a:cubicBezTo>
                <a:cubicBezTo>
                  <a:pt x="10491" y="188927"/>
                  <a:pt x="49120" y="125956"/>
                  <a:pt x="48062" y="136539"/>
                </a:cubicBezTo>
                <a:cubicBezTo>
                  <a:pt x="47004" y="147122"/>
                  <a:pt x="-15438" y="243431"/>
                  <a:pt x="3612" y="244489"/>
                </a:cubicBezTo>
                <a:cubicBezTo>
                  <a:pt x="22662" y="245547"/>
                  <a:pt x="109445" y="165114"/>
                  <a:pt x="162362" y="142889"/>
                </a:cubicBezTo>
                <a:cubicBezTo>
                  <a:pt x="215279" y="120664"/>
                  <a:pt x="304708" y="105847"/>
                  <a:pt x="321112" y="111139"/>
                </a:cubicBezTo>
                <a:cubicBezTo>
                  <a:pt x="337516" y="116431"/>
                  <a:pt x="274016" y="157177"/>
                  <a:pt x="260787" y="174639"/>
                </a:cubicBezTo>
                <a:cubicBezTo>
                  <a:pt x="247558" y="192102"/>
                  <a:pt x="243854" y="189456"/>
                  <a:pt x="241737" y="215914"/>
                </a:cubicBezTo>
                <a:cubicBezTo>
                  <a:pt x="239620" y="242372"/>
                  <a:pt x="246500" y="333918"/>
                  <a:pt x="248087" y="333389"/>
                </a:cubicBezTo>
                <a:cubicBezTo>
                  <a:pt x="249674" y="332860"/>
                  <a:pt x="242795" y="247135"/>
                  <a:pt x="251262" y="212739"/>
                </a:cubicBezTo>
                <a:cubicBezTo>
                  <a:pt x="259729" y="178343"/>
                  <a:pt x="335399" y="134422"/>
                  <a:pt x="298887" y="127014"/>
                </a:cubicBezTo>
                <a:cubicBezTo>
                  <a:pt x="262375" y="119606"/>
                  <a:pt x="81399" y="145535"/>
                  <a:pt x="32187" y="168289"/>
                </a:cubicBezTo>
                <a:cubicBezTo>
                  <a:pt x="-17026" y="191043"/>
                  <a:pt x="6787" y="267243"/>
                  <a:pt x="3612" y="263539"/>
                </a:cubicBezTo>
                <a:cubicBezTo>
                  <a:pt x="437" y="259835"/>
                  <a:pt x="7845" y="174639"/>
                  <a:pt x="13137" y="146064"/>
                </a:cubicBezTo>
                <a:cubicBezTo>
                  <a:pt x="18429" y="117489"/>
                  <a:pt x="18429" y="107435"/>
                  <a:pt x="35362" y="92089"/>
                </a:cubicBezTo>
                <a:cubicBezTo>
                  <a:pt x="52295" y="76743"/>
                  <a:pt x="116324" y="41818"/>
                  <a:pt x="114737" y="53989"/>
                </a:cubicBezTo>
                <a:cubicBezTo>
                  <a:pt x="113150" y="66160"/>
                  <a:pt x="32716" y="160352"/>
                  <a:pt x="25837" y="165114"/>
                </a:cubicBezTo>
                <a:cubicBezTo>
                  <a:pt x="18958" y="169876"/>
                  <a:pt x="51237" y="107435"/>
                  <a:pt x="73462" y="82564"/>
                </a:cubicBezTo>
                <a:cubicBezTo>
                  <a:pt x="95687" y="57693"/>
                  <a:pt x="192524" y="-1044"/>
                  <a:pt x="18776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58CAC48-648F-0A48-A86C-DBDF47581D9C}"/>
              </a:ext>
            </a:extLst>
          </p:cNvPr>
          <p:cNvSpPr/>
          <p:nvPr/>
        </p:nvSpPr>
        <p:spPr>
          <a:xfrm>
            <a:off x="3516783" y="4241389"/>
            <a:ext cx="86895" cy="363591"/>
          </a:xfrm>
          <a:custGeom>
            <a:avLst/>
            <a:gdLst>
              <a:gd name="connsiteX0" fmla="*/ 86842 w 86895"/>
              <a:gd name="connsiteY0" fmla="*/ 411 h 363591"/>
              <a:gd name="connsiteX1" fmla="*/ 4292 w 86895"/>
              <a:gd name="connsiteY1" fmla="*/ 181386 h 363591"/>
              <a:gd name="connsiteX2" fmla="*/ 10642 w 86895"/>
              <a:gd name="connsiteY2" fmla="*/ 343311 h 363591"/>
              <a:gd name="connsiteX3" fmla="*/ 1117 w 86895"/>
              <a:gd name="connsiteY3" fmla="*/ 222661 h 363591"/>
              <a:gd name="connsiteX4" fmla="*/ 26517 w 86895"/>
              <a:gd name="connsiteY4" fmla="*/ 362361 h 363591"/>
              <a:gd name="connsiteX5" fmla="*/ 58267 w 86895"/>
              <a:gd name="connsiteY5" fmla="*/ 124236 h 363591"/>
              <a:gd name="connsiteX6" fmla="*/ 32867 w 86895"/>
              <a:gd name="connsiteY6" fmla="*/ 327436 h 363591"/>
              <a:gd name="connsiteX7" fmla="*/ 10642 w 86895"/>
              <a:gd name="connsiteY7" fmla="*/ 206786 h 363591"/>
              <a:gd name="connsiteX8" fmla="*/ 16992 w 86895"/>
              <a:gd name="connsiteY8" fmla="*/ 133761 h 363591"/>
              <a:gd name="connsiteX9" fmla="*/ 86842 w 86895"/>
              <a:gd name="connsiteY9" fmla="*/ 411 h 36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95" h="363591">
                <a:moveTo>
                  <a:pt x="86842" y="411"/>
                </a:moveTo>
                <a:cubicBezTo>
                  <a:pt x="84725" y="8348"/>
                  <a:pt x="16992" y="124236"/>
                  <a:pt x="4292" y="181386"/>
                </a:cubicBezTo>
                <a:cubicBezTo>
                  <a:pt x="-8408" y="238536"/>
                  <a:pt x="11171" y="336432"/>
                  <a:pt x="10642" y="343311"/>
                </a:cubicBezTo>
                <a:cubicBezTo>
                  <a:pt x="10113" y="350190"/>
                  <a:pt x="-1529" y="219486"/>
                  <a:pt x="1117" y="222661"/>
                </a:cubicBezTo>
                <a:cubicBezTo>
                  <a:pt x="3763" y="225836"/>
                  <a:pt x="16992" y="378765"/>
                  <a:pt x="26517" y="362361"/>
                </a:cubicBezTo>
                <a:cubicBezTo>
                  <a:pt x="36042" y="345957"/>
                  <a:pt x="57209" y="130057"/>
                  <a:pt x="58267" y="124236"/>
                </a:cubicBezTo>
                <a:cubicBezTo>
                  <a:pt x="59325" y="118415"/>
                  <a:pt x="40804" y="313678"/>
                  <a:pt x="32867" y="327436"/>
                </a:cubicBezTo>
                <a:cubicBezTo>
                  <a:pt x="24929" y="341194"/>
                  <a:pt x="13288" y="239065"/>
                  <a:pt x="10642" y="206786"/>
                </a:cubicBezTo>
                <a:cubicBezTo>
                  <a:pt x="7996" y="174507"/>
                  <a:pt x="5879" y="166040"/>
                  <a:pt x="16992" y="133761"/>
                </a:cubicBezTo>
                <a:cubicBezTo>
                  <a:pt x="28104" y="101482"/>
                  <a:pt x="88959" y="-7526"/>
                  <a:pt x="86842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A6C2F3EB-D69C-388D-C984-3FDF034A8E52}"/>
              </a:ext>
            </a:extLst>
          </p:cNvPr>
          <p:cNvSpPr/>
          <p:nvPr/>
        </p:nvSpPr>
        <p:spPr>
          <a:xfrm>
            <a:off x="2917648" y="3768711"/>
            <a:ext cx="197690" cy="244507"/>
          </a:xfrm>
          <a:custGeom>
            <a:avLst/>
            <a:gdLst>
              <a:gd name="connsiteX0" fmla="*/ 177 w 197690"/>
              <a:gd name="connsiteY0" fmla="*/ 14 h 244507"/>
              <a:gd name="connsiteX1" fmla="*/ 143052 w 197690"/>
              <a:gd name="connsiteY1" fmla="*/ 25414 h 244507"/>
              <a:gd name="connsiteX2" fmla="*/ 146227 w 197690"/>
              <a:gd name="connsiteY2" fmla="*/ 69864 h 244507"/>
              <a:gd name="connsiteX3" fmla="*/ 187502 w 197690"/>
              <a:gd name="connsiteY3" fmla="*/ 57164 h 244507"/>
              <a:gd name="connsiteX4" fmla="*/ 158927 w 197690"/>
              <a:gd name="connsiteY4" fmla="*/ 107964 h 244507"/>
              <a:gd name="connsiteX5" fmla="*/ 197027 w 197690"/>
              <a:gd name="connsiteY5" fmla="*/ 244489 h 244507"/>
              <a:gd name="connsiteX6" fmla="*/ 181152 w 197690"/>
              <a:gd name="connsiteY6" fmla="*/ 117489 h 244507"/>
              <a:gd name="connsiteX7" fmla="*/ 155752 w 197690"/>
              <a:gd name="connsiteY7" fmla="*/ 88914 h 244507"/>
              <a:gd name="connsiteX8" fmla="*/ 117652 w 197690"/>
              <a:gd name="connsiteY8" fmla="*/ 63514 h 244507"/>
              <a:gd name="connsiteX9" fmla="*/ 9702 w 197690"/>
              <a:gd name="connsiteY9" fmla="*/ 69864 h 244507"/>
              <a:gd name="connsiteX10" fmla="*/ 177977 w 197690"/>
              <a:gd name="connsiteY10" fmla="*/ 53989 h 244507"/>
              <a:gd name="connsiteX11" fmla="*/ 114477 w 197690"/>
              <a:gd name="connsiteY11" fmla="*/ 22239 h 244507"/>
              <a:gd name="connsiteX12" fmla="*/ 177 w 197690"/>
              <a:gd name="connsiteY12" fmla="*/ 14 h 24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690" h="244507">
                <a:moveTo>
                  <a:pt x="177" y="14"/>
                </a:moveTo>
                <a:cubicBezTo>
                  <a:pt x="4940" y="543"/>
                  <a:pt x="118710" y="13772"/>
                  <a:pt x="143052" y="25414"/>
                </a:cubicBezTo>
                <a:cubicBezTo>
                  <a:pt x="167394" y="37056"/>
                  <a:pt x="138819" y="64572"/>
                  <a:pt x="146227" y="69864"/>
                </a:cubicBezTo>
                <a:cubicBezTo>
                  <a:pt x="153635" y="75156"/>
                  <a:pt x="185385" y="50814"/>
                  <a:pt x="187502" y="57164"/>
                </a:cubicBezTo>
                <a:cubicBezTo>
                  <a:pt x="189619" y="63514"/>
                  <a:pt x="157340" y="76743"/>
                  <a:pt x="158927" y="107964"/>
                </a:cubicBezTo>
                <a:cubicBezTo>
                  <a:pt x="160514" y="139185"/>
                  <a:pt x="193323" y="242902"/>
                  <a:pt x="197027" y="244489"/>
                </a:cubicBezTo>
                <a:cubicBezTo>
                  <a:pt x="200731" y="246076"/>
                  <a:pt x="188031" y="143418"/>
                  <a:pt x="181152" y="117489"/>
                </a:cubicBezTo>
                <a:cubicBezTo>
                  <a:pt x="174273" y="91560"/>
                  <a:pt x="166335" y="97910"/>
                  <a:pt x="155752" y="88914"/>
                </a:cubicBezTo>
                <a:cubicBezTo>
                  <a:pt x="145169" y="79918"/>
                  <a:pt x="141994" y="66689"/>
                  <a:pt x="117652" y="63514"/>
                </a:cubicBezTo>
                <a:cubicBezTo>
                  <a:pt x="93310" y="60339"/>
                  <a:pt x="-352" y="71451"/>
                  <a:pt x="9702" y="69864"/>
                </a:cubicBezTo>
                <a:cubicBezTo>
                  <a:pt x="19756" y="68277"/>
                  <a:pt x="160515" y="61926"/>
                  <a:pt x="177977" y="53989"/>
                </a:cubicBezTo>
                <a:cubicBezTo>
                  <a:pt x="195439" y="46052"/>
                  <a:pt x="140935" y="31235"/>
                  <a:pt x="114477" y="22239"/>
                </a:cubicBezTo>
                <a:cubicBezTo>
                  <a:pt x="88019" y="13243"/>
                  <a:pt x="-4586" y="-515"/>
                  <a:pt x="17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3B80355D-9666-21C8-0DE0-F41A56B8CDB1}"/>
              </a:ext>
            </a:extLst>
          </p:cNvPr>
          <p:cNvSpPr/>
          <p:nvPr/>
        </p:nvSpPr>
        <p:spPr>
          <a:xfrm>
            <a:off x="3706818" y="4509235"/>
            <a:ext cx="286783" cy="308461"/>
          </a:xfrm>
          <a:custGeom>
            <a:avLst/>
            <a:gdLst>
              <a:gd name="connsiteX0" fmla="*/ 284157 w 286783"/>
              <a:gd name="connsiteY0" fmla="*/ 2440 h 308461"/>
              <a:gd name="connsiteX1" fmla="*/ 103182 w 286783"/>
              <a:gd name="connsiteY1" fmla="*/ 256440 h 308461"/>
              <a:gd name="connsiteX2" fmla="*/ 141282 w 286783"/>
              <a:gd name="connsiteY2" fmla="*/ 205640 h 308461"/>
              <a:gd name="connsiteX3" fmla="*/ 1582 w 286783"/>
              <a:gd name="connsiteY3" fmla="*/ 307240 h 308461"/>
              <a:gd name="connsiteX4" fmla="*/ 71432 w 286783"/>
              <a:gd name="connsiteY4" fmla="*/ 256440 h 308461"/>
              <a:gd name="connsiteX5" fmla="*/ 157157 w 286783"/>
              <a:gd name="connsiteY5" fmla="*/ 177065 h 308461"/>
              <a:gd name="connsiteX6" fmla="*/ 207957 w 286783"/>
              <a:gd name="connsiteY6" fmla="*/ 129440 h 308461"/>
              <a:gd name="connsiteX7" fmla="*/ 284157 w 286783"/>
              <a:gd name="connsiteY7" fmla="*/ 2440 h 30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783" h="308461">
                <a:moveTo>
                  <a:pt x="284157" y="2440"/>
                </a:moveTo>
                <a:cubicBezTo>
                  <a:pt x="266695" y="23607"/>
                  <a:pt x="126994" y="222573"/>
                  <a:pt x="103182" y="256440"/>
                </a:cubicBezTo>
                <a:cubicBezTo>
                  <a:pt x="79370" y="290307"/>
                  <a:pt x="158215" y="197173"/>
                  <a:pt x="141282" y="205640"/>
                </a:cubicBezTo>
                <a:cubicBezTo>
                  <a:pt x="124349" y="214107"/>
                  <a:pt x="1582" y="307240"/>
                  <a:pt x="1582" y="307240"/>
                </a:cubicBezTo>
                <a:cubicBezTo>
                  <a:pt x="-10060" y="315707"/>
                  <a:pt x="45503" y="278136"/>
                  <a:pt x="71432" y="256440"/>
                </a:cubicBezTo>
                <a:cubicBezTo>
                  <a:pt x="97361" y="234744"/>
                  <a:pt x="157157" y="177065"/>
                  <a:pt x="157157" y="177065"/>
                </a:cubicBezTo>
                <a:cubicBezTo>
                  <a:pt x="179911" y="155898"/>
                  <a:pt x="188907" y="154840"/>
                  <a:pt x="207957" y="129440"/>
                </a:cubicBezTo>
                <a:cubicBezTo>
                  <a:pt x="227007" y="104040"/>
                  <a:pt x="301619" y="-18727"/>
                  <a:pt x="284157" y="2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9BAB199-D3D6-09D7-3EC8-915ACBCA0DE1}"/>
              </a:ext>
            </a:extLst>
          </p:cNvPr>
          <p:cNvSpPr/>
          <p:nvPr/>
        </p:nvSpPr>
        <p:spPr>
          <a:xfrm>
            <a:off x="3790626" y="4730687"/>
            <a:ext cx="191740" cy="438971"/>
          </a:xfrm>
          <a:custGeom>
            <a:avLst/>
            <a:gdLst>
              <a:gd name="connsiteX0" fmla="*/ 57474 w 191740"/>
              <a:gd name="connsiteY0" fmla="*/ 63 h 438971"/>
              <a:gd name="connsiteX1" fmla="*/ 3499 w 191740"/>
              <a:gd name="connsiteY1" fmla="*/ 130238 h 438971"/>
              <a:gd name="connsiteX2" fmla="*/ 6674 w 191740"/>
              <a:gd name="connsiteY2" fmla="*/ 95313 h 438971"/>
              <a:gd name="connsiteX3" fmla="*/ 3499 w 191740"/>
              <a:gd name="connsiteY3" fmla="*/ 254063 h 438971"/>
              <a:gd name="connsiteX4" fmla="*/ 13024 w 191740"/>
              <a:gd name="connsiteY4" fmla="*/ 184213 h 438971"/>
              <a:gd name="connsiteX5" fmla="*/ 38424 w 191740"/>
              <a:gd name="connsiteY5" fmla="*/ 285813 h 438971"/>
              <a:gd name="connsiteX6" fmla="*/ 111449 w 191740"/>
              <a:gd name="connsiteY6" fmla="*/ 365188 h 438971"/>
              <a:gd name="connsiteX7" fmla="*/ 190824 w 191740"/>
              <a:gd name="connsiteY7" fmla="*/ 438213 h 438971"/>
              <a:gd name="connsiteX8" fmla="*/ 146374 w 191740"/>
              <a:gd name="connsiteY8" fmla="*/ 393763 h 438971"/>
              <a:gd name="connsiteX9" fmla="*/ 25724 w 191740"/>
              <a:gd name="connsiteY9" fmla="*/ 250888 h 438971"/>
              <a:gd name="connsiteX10" fmla="*/ 16199 w 191740"/>
              <a:gd name="connsiteY10" fmla="*/ 98488 h 438971"/>
              <a:gd name="connsiteX11" fmla="*/ 324 w 191740"/>
              <a:gd name="connsiteY11" fmla="*/ 149288 h 438971"/>
              <a:gd name="connsiteX12" fmla="*/ 57474 w 191740"/>
              <a:gd name="connsiteY12" fmla="*/ 63 h 43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740" h="438971">
                <a:moveTo>
                  <a:pt x="57474" y="63"/>
                </a:moveTo>
                <a:cubicBezTo>
                  <a:pt x="58003" y="-3112"/>
                  <a:pt x="11966" y="114363"/>
                  <a:pt x="3499" y="130238"/>
                </a:cubicBezTo>
                <a:cubicBezTo>
                  <a:pt x="-4968" y="146113"/>
                  <a:pt x="6674" y="74676"/>
                  <a:pt x="6674" y="95313"/>
                </a:cubicBezTo>
                <a:cubicBezTo>
                  <a:pt x="6674" y="115950"/>
                  <a:pt x="2441" y="239246"/>
                  <a:pt x="3499" y="254063"/>
                </a:cubicBezTo>
                <a:cubicBezTo>
                  <a:pt x="4557" y="268880"/>
                  <a:pt x="7203" y="178921"/>
                  <a:pt x="13024" y="184213"/>
                </a:cubicBezTo>
                <a:cubicBezTo>
                  <a:pt x="18845" y="189505"/>
                  <a:pt x="22020" y="255651"/>
                  <a:pt x="38424" y="285813"/>
                </a:cubicBezTo>
                <a:cubicBezTo>
                  <a:pt x="54828" y="315975"/>
                  <a:pt x="86049" y="339788"/>
                  <a:pt x="111449" y="365188"/>
                </a:cubicBezTo>
                <a:cubicBezTo>
                  <a:pt x="136849" y="390588"/>
                  <a:pt x="185003" y="433451"/>
                  <a:pt x="190824" y="438213"/>
                </a:cubicBezTo>
                <a:cubicBezTo>
                  <a:pt x="196645" y="442975"/>
                  <a:pt x="173891" y="424984"/>
                  <a:pt x="146374" y="393763"/>
                </a:cubicBezTo>
                <a:cubicBezTo>
                  <a:pt x="118857" y="362542"/>
                  <a:pt x="47420" y="300100"/>
                  <a:pt x="25724" y="250888"/>
                </a:cubicBezTo>
                <a:cubicBezTo>
                  <a:pt x="4028" y="201676"/>
                  <a:pt x="20432" y="115421"/>
                  <a:pt x="16199" y="98488"/>
                </a:cubicBezTo>
                <a:cubicBezTo>
                  <a:pt x="11966" y="81555"/>
                  <a:pt x="-2322" y="160401"/>
                  <a:pt x="324" y="149288"/>
                </a:cubicBezTo>
                <a:cubicBezTo>
                  <a:pt x="2970" y="138175"/>
                  <a:pt x="56945" y="3238"/>
                  <a:pt x="57474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D67EFB5-497D-722A-5BDE-D9AEFF814E08}"/>
              </a:ext>
            </a:extLst>
          </p:cNvPr>
          <p:cNvSpPr/>
          <p:nvPr/>
        </p:nvSpPr>
        <p:spPr>
          <a:xfrm>
            <a:off x="3086098" y="4156047"/>
            <a:ext cx="437837" cy="537108"/>
          </a:xfrm>
          <a:custGeom>
            <a:avLst/>
            <a:gdLst>
              <a:gd name="connsiteX0" fmla="*/ 2 w 437837"/>
              <a:gd name="connsiteY0" fmla="*/ 28 h 537108"/>
              <a:gd name="connsiteX1" fmla="*/ 95252 w 437837"/>
              <a:gd name="connsiteY1" fmla="*/ 238153 h 537108"/>
              <a:gd name="connsiteX2" fmla="*/ 174627 w 437837"/>
              <a:gd name="connsiteY2" fmla="*/ 333403 h 537108"/>
              <a:gd name="connsiteX3" fmla="*/ 130177 w 437837"/>
              <a:gd name="connsiteY3" fmla="*/ 250853 h 537108"/>
              <a:gd name="connsiteX4" fmla="*/ 244477 w 437837"/>
              <a:gd name="connsiteY4" fmla="*/ 390553 h 537108"/>
              <a:gd name="connsiteX5" fmla="*/ 311152 w 437837"/>
              <a:gd name="connsiteY5" fmla="*/ 441353 h 537108"/>
              <a:gd name="connsiteX6" fmla="*/ 250827 w 437837"/>
              <a:gd name="connsiteY6" fmla="*/ 381028 h 537108"/>
              <a:gd name="connsiteX7" fmla="*/ 431802 w 437837"/>
              <a:gd name="connsiteY7" fmla="*/ 530253 h 537108"/>
              <a:gd name="connsiteX8" fmla="*/ 384177 w 437837"/>
              <a:gd name="connsiteY8" fmla="*/ 501678 h 537108"/>
              <a:gd name="connsiteX9" fmla="*/ 279402 w 437837"/>
              <a:gd name="connsiteY9" fmla="*/ 409603 h 537108"/>
              <a:gd name="connsiteX10" fmla="*/ 120652 w 437837"/>
              <a:gd name="connsiteY10" fmla="*/ 260378 h 537108"/>
              <a:gd name="connsiteX11" fmla="*/ 120652 w 437837"/>
              <a:gd name="connsiteY11" fmla="*/ 298478 h 537108"/>
              <a:gd name="connsiteX12" fmla="*/ 92077 w 437837"/>
              <a:gd name="connsiteY12" fmla="*/ 288953 h 537108"/>
              <a:gd name="connsiteX13" fmla="*/ 92077 w 437837"/>
              <a:gd name="connsiteY13" fmla="*/ 254028 h 537108"/>
              <a:gd name="connsiteX14" fmla="*/ 2 w 437837"/>
              <a:gd name="connsiteY14" fmla="*/ 28 h 53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837" h="537108">
                <a:moveTo>
                  <a:pt x="2" y="28"/>
                </a:moveTo>
                <a:cubicBezTo>
                  <a:pt x="531" y="-2618"/>
                  <a:pt x="66148" y="182591"/>
                  <a:pt x="95252" y="238153"/>
                </a:cubicBezTo>
                <a:cubicBezTo>
                  <a:pt x="124356" y="293716"/>
                  <a:pt x="168806" y="331286"/>
                  <a:pt x="174627" y="333403"/>
                </a:cubicBezTo>
                <a:cubicBezTo>
                  <a:pt x="180448" y="335520"/>
                  <a:pt x="118535" y="241328"/>
                  <a:pt x="130177" y="250853"/>
                </a:cubicBezTo>
                <a:cubicBezTo>
                  <a:pt x="141819" y="260378"/>
                  <a:pt x="214315" y="358803"/>
                  <a:pt x="244477" y="390553"/>
                </a:cubicBezTo>
                <a:cubicBezTo>
                  <a:pt x="274639" y="422303"/>
                  <a:pt x="310094" y="442941"/>
                  <a:pt x="311152" y="441353"/>
                </a:cubicBezTo>
                <a:cubicBezTo>
                  <a:pt x="312210" y="439765"/>
                  <a:pt x="230719" y="366211"/>
                  <a:pt x="250827" y="381028"/>
                </a:cubicBezTo>
                <a:cubicBezTo>
                  <a:pt x="270935" y="395845"/>
                  <a:pt x="409577" y="510145"/>
                  <a:pt x="431802" y="530253"/>
                </a:cubicBezTo>
                <a:cubicBezTo>
                  <a:pt x="454027" y="550361"/>
                  <a:pt x="409577" y="521786"/>
                  <a:pt x="384177" y="501678"/>
                </a:cubicBezTo>
                <a:cubicBezTo>
                  <a:pt x="358777" y="481570"/>
                  <a:pt x="323323" y="449820"/>
                  <a:pt x="279402" y="409603"/>
                </a:cubicBezTo>
                <a:cubicBezTo>
                  <a:pt x="235481" y="369386"/>
                  <a:pt x="147110" y="278899"/>
                  <a:pt x="120652" y="260378"/>
                </a:cubicBezTo>
                <a:cubicBezTo>
                  <a:pt x="94194" y="241857"/>
                  <a:pt x="125414" y="293716"/>
                  <a:pt x="120652" y="298478"/>
                </a:cubicBezTo>
                <a:cubicBezTo>
                  <a:pt x="115890" y="303240"/>
                  <a:pt x="96840" y="296361"/>
                  <a:pt x="92077" y="288953"/>
                </a:cubicBezTo>
                <a:cubicBezTo>
                  <a:pt x="87315" y="281545"/>
                  <a:pt x="107423" y="300066"/>
                  <a:pt x="92077" y="254028"/>
                </a:cubicBezTo>
                <a:cubicBezTo>
                  <a:pt x="76731" y="207990"/>
                  <a:pt x="-527" y="2674"/>
                  <a:pt x="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B634938-4966-7611-15C4-436A9765BD0C}"/>
              </a:ext>
            </a:extLst>
          </p:cNvPr>
          <p:cNvSpPr/>
          <p:nvPr/>
        </p:nvSpPr>
        <p:spPr>
          <a:xfrm>
            <a:off x="3200073" y="4476677"/>
            <a:ext cx="165427" cy="133564"/>
          </a:xfrm>
          <a:custGeom>
            <a:avLst/>
            <a:gdLst>
              <a:gd name="connsiteX0" fmla="*/ 165427 w 165427"/>
              <a:gd name="connsiteY0" fmla="*/ 73 h 133564"/>
              <a:gd name="connsiteX1" fmla="*/ 108277 w 165427"/>
              <a:gd name="connsiteY1" fmla="*/ 98498 h 133564"/>
              <a:gd name="connsiteX2" fmla="*/ 108277 w 165427"/>
              <a:gd name="connsiteY2" fmla="*/ 133423 h 133564"/>
              <a:gd name="connsiteX3" fmla="*/ 327 w 165427"/>
              <a:gd name="connsiteY3" fmla="*/ 111198 h 133564"/>
              <a:gd name="connsiteX4" fmla="*/ 73352 w 165427"/>
              <a:gd name="connsiteY4" fmla="*/ 120723 h 133564"/>
              <a:gd name="connsiteX5" fmla="*/ 32077 w 165427"/>
              <a:gd name="connsiteY5" fmla="*/ 60398 h 133564"/>
              <a:gd name="connsiteX6" fmla="*/ 82877 w 165427"/>
              <a:gd name="connsiteY6" fmla="*/ 111198 h 133564"/>
              <a:gd name="connsiteX7" fmla="*/ 108277 w 165427"/>
              <a:gd name="connsiteY7" fmla="*/ 82623 h 133564"/>
              <a:gd name="connsiteX8" fmla="*/ 165427 w 165427"/>
              <a:gd name="connsiteY8" fmla="*/ 73 h 13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27" h="133564">
                <a:moveTo>
                  <a:pt x="165427" y="73"/>
                </a:moveTo>
                <a:cubicBezTo>
                  <a:pt x="165427" y="2719"/>
                  <a:pt x="117802" y="76273"/>
                  <a:pt x="108277" y="98498"/>
                </a:cubicBezTo>
                <a:cubicBezTo>
                  <a:pt x="98752" y="120723"/>
                  <a:pt x="126269" y="131306"/>
                  <a:pt x="108277" y="133423"/>
                </a:cubicBezTo>
                <a:cubicBezTo>
                  <a:pt x="90285" y="135540"/>
                  <a:pt x="6148" y="113315"/>
                  <a:pt x="327" y="111198"/>
                </a:cubicBezTo>
                <a:cubicBezTo>
                  <a:pt x="-5494" y="109081"/>
                  <a:pt x="68060" y="129190"/>
                  <a:pt x="73352" y="120723"/>
                </a:cubicBezTo>
                <a:cubicBezTo>
                  <a:pt x="78644" y="112256"/>
                  <a:pt x="30490" y="61985"/>
                  <a:pt x="32077" y="60398"/>
                </a:cubicBezTo>
                <a:cubicBezTo>
                  <a:pt x="33664" y="58811"/>
                  <a:pt x="70177" y="107494"/>
                  <a:pt x="82877" y="111198"/>
                </a:cubicBezTo>
                <a:cubicBezTo>
                  <a:pt x="95577" y="114902"/>
                  <a:pt x="95048" y="97969"/>
                  <a:pt x="108277" y="82623"/>
                </a:cubicBezTo>
                <a:cubicBezTo>
                  <a:pt x="121506" y="67277"/>
                  <a:pt x="165427" y="-2573"/>
                  <a:pt x="165427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5F0ED1FE-6346-C246-D35F-21A3CCCB9687}"/>
              </a:ext>
            </a:extLst>
          </p:cNvPr>
          <p:cNvSpPr/>
          <p:nvPr/>
        </p:nvSpPr>
        <p:spPr>
          <a:xfrm>
            <a:off x="3356143" y="4859161"/>
            <a:ext cx="660232" cy="322439"/>
          </a:xfrm>
          <a:custGeom>
            <a:avLst/>
            <a:gdLst>
              <a:gd name="connsiteX0" fmla="*/ 15707 w 660232"/>
              <a:gd name="connsiteY0" fmla="*/ 8114 h 322439"/>
              <a:gd name="connsiteX1" fmla="*/ 403057 w 660232"/>
              <a:gd name="connsiteY1" fmla="*/ 163689 h 322439"/>
              <a:gd name="connsiteX2" fmla="*/ 326857 w 660232"/>
              <a:gd name="connsiteY2" fmla="*/ 141464 h 322439"/>
              <a:gd name="connsiteX3" fmla="*/ 571332 w 660232"/>
              <a:gd name="connsiteY3" fmla="*/ 274814 h 322439"/>
              <a:gd name="connsiteX4" fmla="*/ 660232 w 660232"/>
              <a:gd name="connsiteY4" fmla="*/ 322439 h 322439"/>
              <a:gd name="connsiteX5" fmla="*/ 504657 w 660232"/>
              <a:gd name="connsiteY5" fmla="*/ 236714 h 322439"/>
              <a:gd name="connsiteX6" fmla="*/ 285582 w 660232"/>
              <a:gd name="connsiteY6" fmla="*/ 112889 h 322439"/>
              <a:gd name="connsiteX7" fmla="*/ 317332 w 660232"/>
              <a:gd name="connsiteY7" fmla="*/ 138289 h 322439"/>
              <a:gd name="connsiteX8" fmla="*/ 212557 w 660232"/>
              <a:gd name="connsiteY8" fmla="*/ 77964 h 322439"/>
              <a:gd name="connsiteX9" fmla="*/ 91907 w 660232"/>
              <a:gd name="connsiteY9" fmla="*/ 27164 h 322439"/>
              <a:gd name="connsiteX10" fmla="*/ 15707 w 660232"/>
              <a:gd name="connsiteY10" fmla="*/ 8114 h 32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0232" h="322439">
                <a:moveTo>
                  <a:pt x="15707" y="8114"/>
                </a:moveTo>
                <a:cubicBezTo>
                  <a:pt x="67565" y="30868"/>
                  <a:pt x="351199" y="141464"/>
                  <a:pt x="403057" y="163689"/>
                </a:cubicBezTo>
                <a:cubicBezTo>
                  <a:pt x="454915" y="185914"/>
                  <a:pt x="298811" y="122943"/>
                  <a:pt x="326857" y="141464"/>
                </a:cubicBezTo>
                <a:cubicBezTo>
                  <a:pt x="354903" y="159985"/>
                  <a:pt x="571332" y="274814"/>
                  <a:pt x="571332" y="274814"/>
                </a:cubicBezTo>
                <a:lnTo>
                  <a:pt x="660232" y="322439"/>
                </a:lnTo>
                <a:cubicBezTo>
                  <a:pt x="649120" y="316089"/>
                  <a:pt x="504657" y="236714"/>
                  <a:pt x="504657" y="236714"/>
                </a:cubicBezTo>
                <a:lnTo>
                  <a:pt x="285582" y="112889"/>
                </a:lnTo>
                <a:cubicBezTo>
                  <a:pt x="254361" y="96485"/>
                  <a:pt x="329503" y="144110"/>
                  <a:pt x="317332" y="138289"/>
                </a:cubicBezTo>
                <a:cubicBezTo>
                  <a:pt x="305161" y="132468"/>
                  <a:pt x="250128" y="96485"/>
                  <a:pt x="212557" y="77964"/>
                </a:cubicBezTo>
                <a:cubicBezTo>
                  <a:pt x="174986" y="59443"/>
                  <a:pt x="130007" y="37747"/>
                  <a:pt x="91907" y="27164"/>
                </a:cubicBezTo>
                <a:cubicBezTo>
                  <a:pt x="53807" y="16581"/>
                  <a:pt x="-36151" y="-14640"/>
                  <a:pt x="15707" y="8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F65BA58-3BDA-2FF5-6091-6DB9486F26E4}"/>
              </a:ext>
            </a:extLst>
          </p:cNvPr>
          <p:cNvSpPr/>
          <p:nvPr/>
        </p:nvSpPr>
        <p:spPr>
          <a:xfrm>
            <a:off x="3390208" y="4778219"/>
            <a:ext cx="319014" cy="224212"/>
          </a:xfrm>
          <a:custGeom>
            <a:avLst/>
            <a:gdLst>
              <a:gd name="connsiteX0" fmla="*/ 692 w 319014"/>
              <a:gd name="connsiteY0" fmla="*/ 156 h 224212"/>
              <a:gd name="connsiteX1" fmla="*/ 146742 w 319014"/>
              <a:gd name="connsiteY1" fmla="*/ 73181 h 224212"/>
              <a:gd name="connsiteX2" fmla="*/ 114992 w 319014"/>
              <a:gd name="connsiteY2" fmla="*/ 82706 h 224212"/>
              <a:gd name="connsiteX3" fmla="*/ 219767 w 319014"/>
              <a:gd name="connsiteY3" fmla="*/ 95406 h 224212"/>
              <a:gd name="connsiteX4" fmla="*/ 315017 w 319014"/>
              <a:gd name="connsiteY4" fmla="*/ 222406 h 224212"/>
              <a:gd name="connsiteX5" fmla="*/ 292792 w 319014"/>
              <a:gd name="connsiteY5" fmla="*/ 165256 h 224212"/>
              <a:gd name="connsiteX6" fmla="*/ 216592 w 319014"/>
              <a:gd name="connsiteY6" fmla="*/ 95406 h 224212"/>
              <a:gd name="connsiteX7" fmla="*/ 692 w 319014"/>
              <a:gd name="connsiteY7" fmla="*/ 156 h 22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014" h="224212">
                <a:moveTo>
                  <a:pt x="692" y="156"/>
                </a:moveTo>
                <a:cubicBezTo>
                  <a:pt x="-10950" y="-3548"/>
                  <a:pt x="127692" y="59423"/>
                  <a:pt x="146742" y="73181"/>
                </a:cubicBezTo>
                <a:cubicBezTo>
                  <a:pt x="165792" y="86939"/>
                  <a:pt x="102821" y="79002"/>
                  <a:pt x="114992" y="82706"/>
                </a:cubicBezTo>
                <a:cubicBezTo>
                  <a:pt x="127163" y="86410"/>
                  <a:pt x="186430" y="72123"/>
                  <a:pt x="219767" y="95406"/>
                </a:cubicBezTo>
                <a:cubicBezTo>
                  <a:pt x="253104" y="118689"/>
                  <a:pt x="302846" y="210764"/>
                  <a:pt x="315017" y="222406"/>
                </a:cubicBezTo>
                <a:cubicBezTo>
                  <a:pt x="327188" y="234048"/>
                  <a:pt x="309196" y="186423"/>
                  <a:pt x="292792" y="165256"/>
                </a:cubicBezTo>
                <a:cubicBezTo>
                  <a:pt x="276388" y="144089"/>
                  <a:pt x="262100" y="125568"/>
                  <a:pt x="216592" y="95406"/>
                </a:cubicBezTo>
                <a:cubicBezTo>
                  <a:pt x="171084" y="65244"/>
                  <a:pt x="12334" y="3860"/>
                  <a:pt x="692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B1AEEA1D-45EB-1DD9-6DCA-546D974CB371}"/>
              </a:ext>
            </a:extLst>
          </p:cNvPr>
          <p:cNvSpPr/>
          <p:nvPr/>
        </p:nvSpPr>
        <p:spPr>
          <a:xfrm>
            <a:off x="1957505" y="3892239"/>
            <a:ext cx="296750" cy="1168673"/>
          </a:xfrm>
          <a:custGeom>
            <a:avLst/>
            <a:gdLst>
              <a:gd name="connsiteX0" fmla="*/ 296745 w 296750"/>
              <a:gd name="connsiteY0" fmla="*/ 311 h 1168673"/>
              <a:gd name="connsiteX1" fmla="*/ 118945 w 296750"/>
              <a:gd name="connsiteY1" fmla="*/ 213036 h 1168673"/>
              <a:gd name="connsiteX2" fmla="*/ 144345 w 296750"/>
              <a:gd name="connsiteY2" fmla="*/ 200336 h 1168673"/>
              <a:gd name="connsiteX3" fmla="*/ 20520 w 296750"/>
              <a:gd name="connsiteY3" fmla="*/ 384486 h 1168673"/>
              <a:gd name="connsiteX4" fmla="*/ 80845 w 296750"/>
              <a:gd name="connsiteY4" fmla="*/ 336861 h 1168673"/>
              <a:gd name="connsiteX5" fmla="*/ 10995 w 296750"/>
              <a:gd name="connsiteY5" fmla="*/ 521011 h 1168673"/>
              <a:gd name="connsiteX6" fmla="*/ 26870 w 296750"/>
              <a:gd name="connsiteY6" fmla="*/ 492436 h 1168673"/>
              <a:gd name="connsiteX7" fmla="*/ 7820 w 296750"/>
              <a:gd name="connsiteY7" fmla="*/ 660711 h 1168673"/>
              <a:gd name="connsiteX8" fmla="*/ 42745 w 296750"/>
              <a:gd name="connsiteY8" fmla="*/ 587686 h 1168673"/>
              <a:gd name="connsiteX9" fmla="*/ 20520 w 296750"/>
              <a:gd name="connsiteY9" fmla="*/ 721036 h 1168673"/>
              <a:gd name="connsiteX10" fmla="*/ 49095 w 296750"/>
              <a:gd name="connsiteY10" fmla="*/ 838511 h 1168673"/>
              <a:gd name="connsiteX11" fmla="*/ 20520 w 296750"/>
              <a:gd name="connsiteY11" fmla="*/ 775011 h 1168673"/>
              <a:gd name="connsiteX12" fmla="*/ 115770 w 296750"/>
              <a:gd name="connsiteY12" fmla="*/ 1003611 h 1168673"/>
              <a:gd name="connsiteX13" fmla="*/ 93545 w 296750"/>
              <a:gd name="connsiteY13" fmla="*/ 959161 h 1168673"/>
              <a:gd name="connsiteX14" fmla="*/ 179270 w 296750"/>
              <a:gd name="connsiteY14" fmla="*/ 1162361 h 1168673"/>
              <a:gd name="connsiteX15" fmla="*/ 144345 w 296750"/>
              <a:gd name="connsiteY15" fmla="*/ 1079811 h 1168673"/>
              <a:gd name="connsiteX16" fmla="*/ 1470 w 296750"/>
              <a:gd name="connsiteY16" fmla="*/ 714686 h 1168673"/>
              <a:gd name="connsiteX17" fmla="*/ 68145 w 296750"/>
              <a:gd name="connsiteY17" fmla="*/ 447986 h 1168673"/>
              <a:gd name="connsiteX18" fmla="*/ 36395 w 296750"/>
              <a:gd name="connsiteY18" fmla="*/ 521011 h 1168673"/>
              <a:gd name="connsiteX19" fmla="*/ 118945 w 296750"/>
              <a:gd name="connsiteY19" fmla="*/ 235261 h 1168673"/>
              <a:gd name="connsiteX20" fmla="*/ 112595 w 296750"/>
              <a:gd name="connsiteY20" fmla="*/ 267011 h 1168673"/>
              <a:gd name="connsiteX21" fmla="*/ 296745 w 296750"/>
              <a:gd name="connsiteY21" fmla="*/ 311 h 116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6750" h="1168673">
                <a:moveTo>
                  <a:pt x="296745" y="311"/>
                </a:moveTo>
                <a:cubicBezTo>
                  <a:pt x="297803" y="-8685"/>
                  <a:pt x="144345" y="179699"/>
                  <a:pt x="118945" y="213036"/>
                </a:cubicBezTo>
                <a:cubicBezTo>
                  <a:pt x="93545" y="246373"/>
                  <a:pt x="160749" y="171761"/>
                  <a:pt x="144345" y="200336"/>
                </a:cubicBezTo>
                <a:cubicBezTo>
                  <a:pt x="127941" y="228911"/>
                  <a:pt x="31103" y="361732"/>
                  <a:pt x="20520" y="384486"/>
                </a:cubicBezTo>
                <a:cubicBezTo>
                  <a:pt x="9937" y="407240"/>
                  <a:pt x="82432" y="314107"/>
                  <a:pt x="80845" y="336861"/>
                </a:cubicBezTo>
                <a:cubicBezTo>
                  <a:pt x="79258" y="359615"/>
                  <a:pt x="19991" y="495082"/>
                  <a:pt x="10995" y="521011"/>
                </a:cubicBezTo>
                <a:cubicBezTo>
                  <a:pt x="1999" y="546940"/>
                  <a:pt x="27399" y="469153"/>
                  <a:pt x="26870" y="492436"/>
                </a:cubicBezTo>
                <a:cubicBezTo>
                  <a:pt x="26341" y="515719"/>
                  <a:pt x="5174" y="644836"/>
                  <a:pt x="7820" y="660711"/>
                </a:cubicBezTo>
                <a:cubicBezTo>
                  <a:pt x="10466" y="676586"/>
                  <a:pt x="40628" y="577632"/>
                  <a:pt x="42745" y="587686"/>
                </a:cubicBezTo>
                <a:cubicBezTo>
                  <a:pt x="44862" y="597740"/>
                  <a:pt x="19462" y="679232"/>
                  <a:pt x="20520" y="721036"/>
                </a:cubicBezTo>
                <a:cubicBezTo>
                  <a:pt x="21578" y="762840"/>
                  <a:pt x="49095" y="829515"/>
                  <a:pt x="49095" y="838511"/>
                </a:cubicBezTo>
                <a:cubicBezTo>
                  <a:pt x="49095" y="847507"/>
                  <a:pt x="9408" y="747494"/>
                  <a:pt x="20520" y="775011"/>
                </a:cubicBezTo>
                <a:cubicBezTo>
                  <a:pt x="31632" y="802528"/>
                  <a:pt x="103599" y="972919"/>
                  <a:pt x="115770" y="1003611"/>
                </a:cubicBezTo>
                <a:cubicBezTo>
                  <a:pt x="127941" y="1034303"/>
                  <a:pt x="82962" y="932703"/>
                  <a:pt x="93545" y="959161"/>
                </a:cubicBezTo>
                <a:cubicBezTo>
                  <a:pt x="104128" y="985619"/>
                  <a:pt x="170803" y="1142253"/>
                  <a:pt x="179270" y="1162361"/>
                </a:cubicBezTo>
                <a:cubicBezTo>
                  <a:pt x="187737" y="1182469"/>
                  <a:pt x="173978" y="1154423"/>
                  <a:pt x="144345" y="1079811"/>
                </a:cubicBezTo>
                <a:cubicBezTo>
                  <a:pt x="114712" y="1005199"/>
                  <a:pt x="14170" y="819990"/>
                  <a:pt x="1470" y="714686"/>
                </a:cubicBezTo>
                <a:cubicBezTo>
                  <a:pt x="-11230" y="609382"/>
                  <a:pt x="62324" y="480265"/>
                  <a:pt x="68145" y="447986"/>
                </a:cubicBezTo>
                <a:cubicBezTo>
                  <a:pt x="73966" y="415707"/>
                  <a:pt x="27928" y="556465"/>
                  <a:pt x="36395" y="521011"/>
                </a:cubicBezTo>
                <a:cubicBezTo>
                  <a:pt x="44862" y="485557"/>
                  <a:pt x="106245" y="277594"/>
                  <a:pt x="118945" y="235261"/>
                </a:cubicBezTo>
                <a:cubicBezTo>
                  <a:pt x="131645" y="192928"/>
                  <a:pt x="84549" y="301407"/>
                  <a:pt x="112595" y="267011"/>
                </a:cubicBezTo>
                <a:cubicBezTo>
                  <a:pt x="140641" y="232615"/>
                  <a:pt x="295687" y="9307"/>
                  <a:pt x="296745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AF59599-CE22-D8B3-8595-7948EF0C1FB4}"/>
              </a:ext>
            </a:extLst>
          </p:cNvPr>
          <p:cNvSpPr/>
          <p:nvPr/>
        </p:nvSpPr>
        <p:spPr>
          <a:xfrm>
            <a:off x="2031501" y="4778366"/>
            <a:ext cx="167256" cy="268524"/>
          </a:xfrm>
          <a:custGeom>
            <a:avLst/>
            <a:gdLst>
              <a:gd name="connsiteX0" fmla="*/ 22724 w 167256"/>
              <a:gd name="connsiteY0" fmla="*/ 9 h 268524"/>
              <a:gd name="connsiteX1" fmla="*/ 76699 w 167256"/>
              <a:gd name="connsiteY1" fmla="*/ 127009 h 268524"/>
              <a:gd name="connsiteX2" fmla="*/ 165599 w 167256"/>
              <a:gd name="connsiteY2" fmla="*/ 263534 h 268524"/>
              <a:gd name="connsiteX3" fmla="*/ 124324 w 167256"/>
              <a:gd name="connsiteY3" fmla="*/ 225434 h 268524"/>
              <a:gd name="connsiteX4" fmla="*/ 499 w 167256"/>
              <a:gd name="connsiteY4" fmla="*/ 98434 h 268524"/>
              <a:gd name="connsiteX5" fmla="*/ 79874 w 167256"/>
              <a:gd name="connsiteY5" fmla="*/ 177809 h 268524"/>
              <a:gd name="connsiteX6" fmla="*/ 57649 w 167256"/>
              <a:gd name="connsiteY6" fmla="*/ 133359 h 268524"/>
              <a:gd name="connsiteX7" fmla="*/ 22724 w 167256"/>
              <a:gd name="connsiteY7" fmla="*/ 9 h 26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256" h="268524">
                <a:moveTo>
                  <a:pt x="22724" y="9"/>
                </a:moveTo>
                <a:cubicBezTo>
                  <a:pt x="25899" y="-1049"/>
                  <a:pt x="52887" y="83088"/>
                  <a:pt x="76699" y="127009"/>
                </a:cubicBezTo>
                <a:cubicBezTo>
                  <a:pt x="100511" y="170930"/>
                  <a:pt x="157662" y="247130"/>
                  <a:pt x="165599" y="263534"/>
                </a:cubicBezTo>
                <a:cubicBezTo>
                  <a:pt x="173537" y="279938"/>
                  <a:pt x="151841" y="252951"/>
                  <a:pt x="124324" y="225434"/>
                </a:cubicBezTo>
                <a:cubicBezTo>
                  <a:pt x="96807" y="197917"/>
                  <a:pt x="7907" y="106372"/>
                  <a:pt x="499" y="98434"/>
                </a:cubicBezTo>
                <a:cubicBezTo>
                  <a:pt x="-6909" y="90497"/>
                  <a:pt x="70349" y="171988"/>
                  <a:pt x="79874" y="177809"/>
                </a:cubicBezTo>
                <a:cubicBezTo>
                  <a:pt x="89399" y="183630"/>
                  <a:pt x="63999" y="161934"/>
                  <a:pt x="57649" y="133359"/>
                </a:cubicBezTo>
                <a:cubicBezTo>
                  <a:pt x="51299" y="104784"/>
                  <a:pt x="19549" y="1067"/>
                  <a:pt x="2272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E9A1BF3C-D1B6-4D66-9684-59C21147FE73}"/>
              </a:ext>
            </a:extLst>
          </p:cNvPr>
          <p:cNvSpPr/>
          <p:nvPr/>
        </p:nvSpPr>
        <p:spPr>
          <a:xfrm>
            <a:off x="2097223" y="5037762"/>
            <a:ext cx="272172" cy="223290"/>
          </a:xfrm>
          <a:custGeom>
            <a:avLst/>
            <a:gdLst>
              <a:gd name="connsiteX0" fmla="*/ 49077 w 272172"/>
              <a:gd name="connsiteY0" fmla="*/ 963 h 223290"/>
              <a:gd name="connsiteX1" fmla="*/ 1452 w 272172"/>
              <a:gd name="connsiteY1" fmla="*/ 143838 h 223290"/>
              <a:gd name="connsiteX2" fmla="*/ 55427 w 272172"/>
              <a:gd name="connsiteY2" fmla="*/ 96213 h 223290"/>
              <a:gd name="connsiteX3" fmla="*/ 125277 w 272172"/>
              <a:gd name="connsiteY3" fmla="*/ 96213 h 223290"/>
              <a:gd name="connsiteX4" fmla="*/ 211002 w 272172"/>
              <a:gd name="connsiteY4" fmla="*/ 124788 h 223290"/>
              <a:gd name="connsiteX5" fmla="*/ 271327 w 272172"/>
              <a:gd name="connsiteY5" fmla="*/ 185113 h 223290"/>
              <a:gd name="connsiteX6" fmla="*/ 220527 w 272172"/>
              <a:gd name="connsiteY6" fmla="*/ 223213 h 223290"/>
              <a:gd name="connsiteX7" fmla="*/ 268152 w 272172"/>
              <a:gd name="connsiteY7" fmla="*/ 175588 h 223290"/>
              <a:gd name="connsiteX8" fmla="*/ 93527 w 272172"/>
              <a:gd name="connsiteY8" fmla="*/ 93038 h 223290"/>
              <a:gd name="connsiteX9" fmla="*/ 10977 w 272172"/>
              <a:gd name="connsiteY9" fmla="*/ 156538 h 223290"/>
              <a:gd name="connsiteX10" fmla="*/ 4627 w 272172"/>
              <a:gd name="connsiteY10" fmla="*/ 83513 h 223290"/>
              <a:gd name="connsiteX11" fmla="*/ 49077 w 272172"/>
              <a:gd name="connsiteY11" fmla="*/ 963 h 22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172" h="223290">
                <a:moveTo>
                  <a:pt x="49077" y="963"/>
                </a:moveTo>
                <a:cubicBezTo>
                  <a:pt x="48548" y="11017"/>
                  <a:pt x="394" y="127963"/>
                  <a:pt x="1452" y="143838"/>
                </a:cubicBezTo>
                <a:cubicBezTo>
                  <a:pt x="2510" y="159713"/>
                  <a:pt x="34789" y="104151"/>
                  <a:pt x="55427" y="96213"/>
                </a:cubicBezTo>
                <a:cubicBezTo>
                  <a:pt x="76065" y="88276"/>
                  <a:pt x="99348" y="91451"/>
                  <a:pt x="125277" y="96213"/>
                </a:cubicBezTo>
                <a:cubicBezTo>
                  <a:pt x="151206" y="100975"/>
                  <a:pt x="186660" y="109971"/>
                  <a:pt x="211002" y="124788"/>
                </a:cubicBezTo>
                <a:cubicBezTo>
                  <a:pt x="235344" y="139605"/>
                  <a:pt x="269740" y="168709"/>
                  <a:pt x="271327" y="185113"/>
                </a:cubicBezTo>
                <a:cubicBezTo>
                  <a:pt x="272914" y="201517"/>
                  <a:pt x="221056" y="224800"/>
                  <a:pt x="220527" y="223213"/>
                </a:cubicBezTo>
                <a:cubicBezTo>
                  <a:pt x="219998" y="221626"/>
                  <a:pt x="289319" y="197284"/>
                  <a:pt x="268152" y="175588"/>
                </a:cubicBezTo>
                <a:cubicBezTo>
                  <a:pt x="246985" y="153892"/>
                  <a:pt x="136389" y="96213"/>
                  <a:pt x="93527" y="93038"/>
                </a:cubicBezTo>
                <a:cubicBezTo>
                  <a:pt x="50665" y="89863"/>
                  <a:pt x="25794" y="158125"/>
                  <a:pt x="10977" y="156538"/>
                </a:cubicBezTo>
                <a:cubicBezTo>
                  <a:pt x="-3840" y="154951"/>
                  <a:pt x="-1194" y="104680"/>
                  <a:pt x="4627" y="83513"/>
                </a:cubicBezTo>
                <a:cubicBezTo>
                  <a:pt x="10448" y="62346"/>
                  <a:pt x="49606" y="-9091"/>
                  <a:pt x="49077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C521E83-78B1-CC58-6101-00A892CC1409}"/>
              </a:ext>
            </a:extLst>
          </p:cNvPr>
          <p:cNvSpPr/>
          <p:nvPr/>
        </p:nvSpPr>
        <p:spPr>
          <a:xfrm>
            <a:off x="2088868" y="5028906"/>
            <a:ext cx="297959" cy="116691"/>
          </a:xfrm>
          <a:custGeom>
            <a:avLst/>
            <a:gdLst>
              <a:gd name="connsiteX0" fmla="*/ 282 w 297959"/>
              <a:gd name="connsiteY0" fmla="*/ 41569 h 116691"/>
              <a:gd name="connsiteX1" fmla="*/ 111407 w 297959"/>
              <a:gd name="connsiteY1" fmla="*/ 35219 h 116691"/>
              <a:gd name="connsiteX2" fmla="*/ 187607 w 297959"/>
              <a:gd name="connsiteY2" fmla="*/ 60619 h 116691"/>
              <a:gd name="connsiteX3" fmla="*/ 159032 w 297959"/>
              <a:gd name="connsiteY3" fmla="*/ 28869 h 116691"/>
              <a:gd name="connsiteX4" fmla="*/ 292382 w 297959"/>
              <a:gd name="connsiteY4" fmla="*/ 114594 h 116691"/>
              <a:gd name="connsiteX5" fmla="*/ 257457 w 297959"/>
              <a:gd name="connsiteY5" fmla="*/ 82844 h 116691"/>
              <a:gd name="connsiteX6" fmla="*/ 117757 w 297959"/>
              <a:gd name="connsiteY6" fmla="*/ 294 h 116691"/>
              <a:gd name="connsiteX7" fmla="*/ 200307 w 297959"/>
              <a:gd name="connsiteY7" fmla="*/ 54269 h 116691"/>
              <a:gd name="connsiteX8" fmla="*/ 146332 w 297959"/>
              <a:gd name="connsiteY8" fmla="*/ 25694 h 116691"/>
              <a:gd name="connsiteX9" fmla="*/ 282 w 297959"/>
              <a:gd name="connsiteY9" fmla="*/ 41569 h 11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959" h="116691">
                <a:moveTo>
                  <a:pt x="282" y="41569"/>
                </a:moveTo>
                <a:cubicBezTo>
                  <a:pt x="-5539" y="43157"/>
                  <a:pt x="80186" y="32044"/>
                  <a:pt x="111407" y="35219"/>
                </a:cubicBezTo>
                <a:cubicBezTo>
                  <a:pt x="142628" y="38394"/>
                  <a:pt x="179670" y="61677"/>
                  <a:pt x="187607" y="60619"/>
                </a:cubicBezTo>
                <a:cubicBezTo>
                  <a:pt x="195544" y="59561"/>
                  <a:pt x="141570" y="19873"/>
                  <a:pt x="159032" y="28869"/>
                </a:cubicBezTo>
                <a:cubicBezTo>
                  <a:pt x="176495" y="37865"/>
                  <a:pt x="275978" y="105598"/>
                  <a:pt x="292382" y="114594"/>
                </a:cubicBezTo>
                <a:cubicBezTo>
                  <a:pt x="308786" y="123590"/>
                  <a:pt x="286561" y="101894"/>
                  <a:pt x="257457" y="82844"/>
                </a:cubicBezTo>
                <a:cubicBezTo>
                  <a:pt x="228353" y="63794"/>
                  <a:pt x="127282" y="5057"/>
                  <a:pt x="117757" y="294"/>
                </a:cubicBezTo>
                <a:cubicBezTo>
                  <a:pt x="108232" y="-4469"/>
                  <a:pt x="195545" y="50036"/>
                  <a:pt x="200307" y="54269"/>
                </a:cubicBezTo>
                <a:cubicBezTo>
                  <a:pt x="205069" y="58502"/>
                  <a:pt x="176494" y="29927"/>
                  <a:pt x="146332" y="25694"/>
                </a:cubicBezTo>
                <a:cubicBezTo>
                  <a:pt x="116170" y="21461"/>
                  <a:pt x="6103" y="39981"/>
                  <a:pt x="282" y="4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7B5477B-0B80-793A-BFBC-D1D6C5E5D85F}"/>
              </a:ext>
            </a:extLst>
          </p:cNvPr>
          <p:cNvSpPr/>
          <p:nvPr/>
        </p:nvSpPr>
        <p:spPr>
          <a:xfrm>
            <a:off x="2085928" y="5083165"/>
            <a:ext cx="290735" cy="73301"/>
          </a:xfrm>
          <a:custGeom>
            <a:avLst/>
            <a:gdLst>
              <a:gd name="connsiteX0" fmla="*/ 47 w 290735"/>
              <a:gd name="connsiteY0" fmla="*/ 22235 h 73301"/>
              <a:gd name="connsiteX1" fmla="*/ 133397 w 290735"/>
              <a:gd name="connsiteY1" fmla="*/ 19060 h 73301"/>
              <a:gd name="connsiteX2" fmla="*/ 165147 w 290735"/>
              <a:gd name="connsiteY2" fmla="*/ 22235 h 73301"/>
              <a:gd name="connsiteX3" fmla="*/ 142922 w 290735"/>
              <a:gd name="connsiteY3" fmla="*/ 6360 h 73301"/>
              <a:gd name="connsiteX4" fmla="*/ 288972 w 290735"/>
              <a:gd name="connsiteY4" fmla="*/ 73035 h 73301"/>
              <a:gd name="connsiteX5" fmla="*/ 219122 w 290735"/>
              <a:gd name="connsiteY5" fmla="*/ 28585 h 73301"/>
              <a:gd name="connsiteX6" fmla="*/ 149272 w 290735"/>
              <a:gd name="connsiteY6" fmla="*/ 10 h 73301"/>
              <a:gd name="connsiteX7" fmla="*/ 47 w 290735"/>
              <a:gd name="connsiteY7" fmla="*/ 22235 h 7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735" h="73301">
                <a:moveTo>
                  <a:pt x="47" y="22235"/>
                </a:moveTo>
                <a:cubicBezTo>
                  <a:pt x="-2599" y="25410"/>
                  <a:pt x="105880" y="19060"/>
                  <a:pt x="133397" y="19060"/>
                </a:cubicBezTo>
                <a:cubicBezTo>
                  <a:pt x="160914" y="19060"/>
                  <a:pt x="163559" y="24352"/>
                  <a:pt x="165147" y="22235"/>
                </a:cubicBezTo>
                <a:cubicBezTo>
                  <a:pt x="166735" y="20118"/>
                  <a:pt x="122284" y="-2107"/>
                  <a:pt x="142922" y="6360"/>
                </a:cubicBezTo>
                <a:cubicBezTo>
                  <a:pt x="163560" y="14827"/>
                  <a:pt x="276272" y="69331"/>
                  <a:pt x="288972" y="73035"/>
                </a:cubicBezTo>
                <a:cubicBezTo>
                  <a:pt x="301672" y="76739"/>
                  <a:pt x="242405" y="40756"/>
                  <a:pt x="219122" y="28585"/>
                </a:cubicBezTo>
                <a:cubicBezTo>
                  <a:pt x="195839" y="16414"/>
                  <a:pt x="187901" y="539"/>
                  <a:pt x="149272" y="10"/>
                </a:cubicBezTo>
                <a:cubicBezTo>
                  <a:pt x="110643" y="-519"/>
                  <a:pt x="2693" y="19060"/>
                  <a:pt x="47" y="22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8CA7E92-42B7-EEF8-7E22-5D93089DCF03}"/>
              </a:ext>
            </a:extLst>
          </p:cNvPr>
          <p:cNvSpPr/>
          <p:nvPr/>
        </p:nvSpPr>
        <p:spPr>
          <a:xfrm>
            <a:off x="2000587" y="5139359"/>
            <a:ext cx="209848" cy="495082"/>
          </a:xfrm>
          <a:custGeom>
            <a:avLst/>
            <a:gdLst>
              <a:gd name="connsiteX0" fmla="*/ 209213 w 209848"/>
              <a:gd name="connsiteY0" fmla="*/ 966 h 495082"/>
              <a:gd name="connsiteX1" fmla="*/ 12363 w 209848"/>
              <a:gd name="connsiteY1" fmla="*/ 245441 h 495082"/>
              <a:gd name="connsiteX2" fmla="*/ 37763 w 209848"/>
              <a:gd name="connsiteY2" fmla="*/ 197816 h 495082"/>
              <a:gd name="connsiteX3" fmla="*/ 2838 w 209848"/>
              <a:gd name="connsiteY3" fmla="*/ 486741 h 495082"/>
              <a:gd name="connsiteX4" fmla="*/ 2838 w 209848"/>
              <a:gd name="connsiteY4" fmla="*/ 407366 h 495082"/>
              <a:gd name="connsiteX5" fmla="*/ 9188 w 209848"/>
              <a:gd name="connsiteY5" fmla="*/ 305766 h 495082"/>
              <a:gd name="connsiteX6" fmla="*/ 47288 w 209848"/>
              <a:gd name="connsiteY6" fmla="*/ 13666 h 495082"/>
              <a:gd name="connsiteX7" fmla="*/ 44113 w 209848"/>
              <a:gd name="connsiteY7" fmla="*/ 188291 h 495082"/>
              <a:gd name="connsiteX8" fmla="*/ 72688 w 209848"/>
              <a:gd name="connsiteY8" fmla="*/ 73991 h 495082"/>
              <a:gd name="connsiteX9" fmla="*/ 75863 w 209848"/>
              <a:gd name="connsiteY9" fmla="*/ 156541 h 495082"/>
              <a:gd name="connsiteX10" fmla="*/ 209213 w 209848"/>
              <a:gd name="connsiteY10" fmla="*/ 966 h 49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848" h="495082">
                <a:moveTo>
                  <a:pt x="209213" y="966"/>
                </a:moveTo>
                <a:cubicBezTo>
                  <a:pt x="198630" y="15783"/>
                  <a:pt x="40938" y="212633"/>
                  <a:pt x="12363" y="245441"/>
                </a:cubicBezTo>
                <a:cubicBezTo>
                  <a:pt x="-16212" y="278249"/>
                  <a:pt x="39351" y="157599"/>
                  <a:pt x="37763" y="197816"/>
                </a:cubicBezTo>
                <a:cubicBezTo>
                  <a:pt x="36175" y="238033"/>
                  <a:pt x="8659" y="451816"/>
                  <a:pt x="2838" y="486741"/>
                </a:cubicBezTo>
                <a:cubicBezTo>
                  <a:pt x="-2983" y="521666"/>
                  <a:pt x="1780" y="437528"/>
                  <a:pt x="2838" y="407366"/>
                </a:cubicBezTo>
                <a:cubicBezTo>
                  <a:pt x="3896" y="377204"/>
                  <a:pt x="1780" y="371382"/>
                  <a:pt x="9188" y="305766"/>
                </a:cubicBezTo>
                <a:cubicBezTo>
                  <a:pt x="16596" y="240150"/>
                  <a:pt x="41467" y="33245"/>
                  <a:pt x="47288" y="13666"/>
                </a:cubicBezTo>
                <a:cubicBezTo>
                  <a:pt x="53109" y="-5913"/>
                  <a:pt x="39880" y="178237"/>
                  <a:pt x="44113" y="188291"/>
                </a:cubicBezTo>
                <a:cubicBezTo>
                  <a:pt x="48346" y="198345"/>
                  <a:pt x="67396" y="79283"/>
                  <a:pt x="72688" y="73991"/>
                </a:cubicBezTo>
                <a:cubicBezTo>
                  <a:pt x="77980" y="68699"/>
                  <a:pt x="56813" y="166595"/>
                  <a:pt x="75863" y="156541"/>
                </a:cubicBezTo>
                <a:cubicBezTo>
                  <a:pt x="94913" y="146487"/>
                  <a:pt x="219796" y="-13851"/>
                  <a:pt x="209213" y="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322DA60-A3BC-3C8E-135D-04A86B5AE855}"/>
              </a:ext>
            </a:extLst>
          </p:cNvPr>
          <p:cNvSpPr/>
          <p:nvPr/>
        </p:nvSpPr>
        <p:spPr>
          <a:xfrm>
            <a:off x="1917073" y="5609617"/>
            <a:ext cx="134797" cy="756614"/>
          </a:xfrm>
          <a:custGeom>
            <a:avLst/>
            <a:gdLst>
              <a:gd name="connsiteX0" fmla="*/ 80002 w 134797"/>
              <a:gd name="connsiteY0" fmla="*/ 608 h 756614"/>
              <a:gd name="connsiteX1" fmla="*/ 133977 w 134797"/>
              <a:gd name="connsiteY1" fmla="*/ 175233 h 756614"/>
              <a:gd name="connsiteX2" fmla="*/ 29202 w 134797"/>
              <a:gd name="connsiteY2" fmla="*/ 480033 h 756614"/>
              <a:gd name="connsiteX3" fmla="*/ 67302 w 134797"/>
              <a:gd name="connsiteY3" fmla="*/ 387958 h 756614"/>
              <a:gd name="connsiteX4" fmla="*/ 627 w 134797"/>
              <a:gd name="connsiteY4" fmla="*/ 556233 h 756614"/>
              <a:gd name="connsiteX5" fmla="*/ 114927 w 134797"/>
              <a:gd name="connsiteY5" fmla="*/ 413358 h 756614"/>
              <a:gd name="connsiteX6" fmla="*/ 64127 w 134797"/>
              <a:gd name="connsiteY6" fmla="*/ 480033 h 756614"/>
              <a:gd name="connsiteX7" fmla="*/ 76827 w 134797"/>
              <a:gd name="connsiteY7" fmla="*/ 600683 h 756614"/>
              <a:gd name="connsiteX8" fmla="*/ 114927 w 134797"/>
              <a:gd name="connsiteY8" fmla="*/ 756258 h 756614"/>
              <a:gd name="connsiteX9" fmla="*/ 83177 w 134797"/>
              <a:gd name="connsiteY9" fmla="*/ 638783 h 756614"/>
              <a:gd name="connsiteX10" fmla="*/ 60952 w 134797"/>
              <a:gd name="connsiteY10" fmla="*/ 492733 h 756614"/>
              <a:gd name="connsiteX11" fmla="*/ 127627 w 134797"/>
              <a:gd name="connsiteY11" fmla="*/ 124433 h 756614"/>
              <a:gd name="connsiteX12" fmla="*/ 118102 w 134797"/>
              <a:gd name="connsiteY12" fmla="*/ 232383 h 756614"/>
              <a:gd name="connsiteX13" fmla="*/ 80002 w 134797"/>
              <a:gd name="connsiteY13" fmla="*/ 608 h 75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4797" h="756614">
                <a:moveTo>
                  <a:pt x="80002" y="608"/>
                </a:moveTo>
                <a:cubicBezTo>
                  <a:pt x="82648" y="-8917"/>
                  <a:pt x="142444" y="95329"/>
                  <a:pt x="133977" y="175233"/>
                </a:cubicBezTo>
                <a:cubicBezTo>
                  <a:pt x="125510" y="255137"/>
                  <a:pt x="40314" y="444579"/>
                  <a:pt x="29202" y="480033"/>
                </a:cubicBezTo>
                <a:cubicBezTo>
                  <a:pt x="18089" y="515487"/>
                  <a:pt x="72065" y="375258"/>
                  <a:pt x="67302" y="387958"/>
                </a:cubicBezTo>
                <a:cubicBezTo>
                  <a:pt x="62539" y="400658"/>
                  <a:pt x="-7310" y="552000"/>
                  <a:pt x="627" y="556233"/>
                </a:cubicBezTo>
                <a:cubicBezTo>
                  <a:pt x="8564" y="560466"/>
                  <a:pt x="104344" y="426058"/>
                  <a:pt x="114927" y="413358"/>
                </a:cubicBezTo>
                <a:cubicBezTo>
                  <a:pt x="125510" y="400658"/>
                  <a:pt x="70477" y="448812"/>
                  <a:pt x="64127" y="480033"/>
                </a:cubicBezTo>
                <a:cubicBezTo>
                  <a:pt x="57777" y="511254"/>
                  <a:pt x="68360" y="554646"/>
                  <a:pt x="76827" y="600683"/>
                </a:cubicBezTo>
                <a:cubicBezTo>
                  <a:pt x="85294" y="646720"/>
                  <a:pt x="113869" y="749908"/>
                  <a:pt x="114927" y="756258"/>
                </a:cubicBezTo>
                <a:cubicBezTo>
                  <a:pt x="115985" y="762608"/>
                  <a:pt x="92173" y="682704"/>
                  <a:pt x="83177" y="638783"/>
                </a:cubicBezTo>
                <a:cubicBezTo>
                  <a:pt x="74181" y="594862"/>
                  <a:pt x="53544" y="578458"/>
                  <a:pt x="60952" y="492733"/>
                </a:cubicBezTo>
                <a:cubicBezTo>
                  <a:pt x="68360" y="407008"/>
                  <a:pt x="118102" y="167825"/>
                  <a:pt x="127627" y="124433"/>
                </a:cubicBezTo>
                <a:cubicBezTo>
                  <a:pt x="137152" y="81041"/>
                  <a:pt x="123394" y="247729"/>
                  <a:pt x="118102" y="232383"/>
                </a:cubicBezTo>
                <a:cubicBezTo>
                  <a:pt x="112810" y="217037"/>
                  <a:pt x="77356" y="10133"/>
                  <a:pt x="80002" y="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81DDBCFD-0ECE-7980-236C-11B228F1466D}"/>
              </a:ext>
            </a:extLst>
          </p:cNvPr>
          <p:cNvSpPr/>
          <p:nvPr/>
        </p:nvSpPr>
        <p:spPr>
          <a:xfrm>
            <a:off x="2356970" y="4679542"/>
            <a:ext cx="311141" cy="449708"/>
          </a:xfrm>
          <a:custGeom>
            <a:avLst/>
            <a:gdLst>
              <a:gd name="connsiteX0" fmla="*/ 310030 w 311141"/>
              <a:gd name="connsiteY0" fmla="*/ 127408 h 449708"/>
              <a:gd name="connsiteX1" fmla="*/ 125880 w 311141"/>
              <a:gd name="connsiteY1" fmla="*/ 263933 h 449708"/>
              <a:gd name="connsiteX2" fmla="*/ 224305 w 311141"/>
              <a:gd name="connsiteY2" fmla="*/ 257583 h 449708"/>
              <a:gd name="connsiteX3" fmla="*/ 8405 w 311141"/>
              <a:gd name="connsiteY3" fmla="*/ 438558 h 449708"/>
              <a:gd name="connsiteX4" fmla="*/ 62380 w 311141"/>
              <a:gd name="connsiteY4" fmla="*/ 413158 h 449708"/>
              <a:gd name="connsiteX5" fmla="*/ 233830 w 311141"/>
              <a:gd name="connsiteY5" fmla="*/ 273458 h 449708"/>
              <a:gd name="connsiteX6" fmla="*/ 173505 w 311141"/>
              <a:gd name="connsiteY6" fmla="*/ 286158 h 449708"/>
              <a:gd name="connsiteX7" fmla="*/ 198905 w 311141"/>
              <a:gd name="connsiteY7" fmla="*/ 229008 h 449708"/>
              <a:gd name="connsiteX8" fmla="*/ 256055 w 311141"/>
              <a:gd name="connsiteY8" fmla="*/ 408 h 449708"/>
              <a:gd name="connsiteX9" fmla="*/ 205255 w 311141"/>
              <a:gd name="connsiteY9" fmla="*/ 171858 h 449708"/>
              <a:gd name="connsiteX10" fmla="*/ 310030 w 311141"/>
              <a:gd name="connsiteY10" fmla="*/ 127408 h 44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141" h="449708">
                <a:moveTo>
                  <a:pt x="310030" y="127408"/>
                </a:moveTo>
                <a:cubicBezTo>
                  <a:pt x="296801" y="142754"/>
                  <a:pt x="140167" y="242237"/>
                  <a:pt x="125880" y="263933"/>
                </a:cubicBezTo>
                <a:cubicBezTo>
                  <a:pt x="111592" y="285629"/>
                  <a:pt x="243884" y="228479"/>
                  <a:pt x="224305" y="257583"/>
                </a:cubicBezTo>
                <a:cubicBezTo>
                  <a:pt x="204726" y="286687"/>
                  <a:pt x="35392" y="412629"/>
                  <a:pt x="8405" y="438558"/>
                </a:cubicBezTo>
                <a:cubicBezTo>
                  <a:pt x="-18582" y="464487"/>
                  <a:pt x="24809" y="440675"/>
                  <a:pt x="62380" y="413158"/>
                </a:cubicBezTo>
                <a:cubicBezTo>
                  <a:pt x="99951" y="385641"/>
                  <a:pt x="215309" y="294625"/>
                  <a:pt x="233830" y="273458"/>
                </a:cubicBezTo>
                <a:cubicBezTo>
                  <a:pt x="252351" y="252291"/>
                  <a:pt x="179326" y="293566"/>
                  <a:pt x="173505" y="286158"/>
                </a:cubicBezTo>
                <a:cubicBezTo>
                  <a:pt x="167684" y="278750"/>
                  <a:pt x="185147" y="276633"/>
                  <a:pt x="198905" y="229008"/>
                </a:cubicBezTo>
                <a:cubicBezTo>
                  <a:pt x="212663" y="181383"/>
                  <a:pt x="254997" y="9933"/>
                  <a:pt x="256055" y="408"/>
                </a:cubicBezTo>
                <a:cubicBezTo>
                  <a:pt x="257113" y="-9117"/>
                  <a:pt x="196259" y="150691"/>
                  <a:pt x="205255" y="171858"/>
                </a:cubicBezTo>
                <a:cubicBezTo>
                  <a:pt x="214251" y="193025"/>
                  <a:pt x="323259" y="112062"/>
                  <a:pt x="310030" y="127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85496CA2-FC18-44F8-BC1C-1CA4DA245748}"/>
              </a:ext>
            </a:extLst>
          </p:cNvPr>
          <p:cNvSpPr/>
          <p:nvPr/>
        </p:nvSpPr>
        <p:spPr>
          <a:xfrm>
            <a:off x="2106460" y="3977386"/>
            <a:ext cx="187005" cy="1107739"/>
          </a:xfrm>
          <a:custGeom>
            <a:avLst/>
            <a:gdLst>
              <a:gd name="connsiteX0" fmla="*/ 185890 w 187005"/>
              <a:gd name="connsiteY0" fmla="*/ 889 h 1107739"/>
              <a:gd name="connsiteX1" fmla="*/ 36665 w 187005"/>
              <a:gd name="connsiteY1" fmla="*/ 331089 h 1107739"/>
              <a:gd name="connsiteX2" fmla="*/ 23965 w 187005"/>
              <a:gd name="connsiteY2" fmla="*/ 581914 h 1107739"/>
              <a:gd name="connsiteX3" fmla="*/ 1740 w 187005"/>
              <a:gd name="connsiteY3" fmla="*/ 524764 h 1107739"/>
              <a:gd name="connsiteX4" fmla="*/ 74765 w 187005"/>
              <a:gd name="connsiteY4" fmla="*/ 785114 h 1107739"/>
              <a:gd name="connsiteX5" fmla="*/ 182715 w 187005"/>
              <a:gd name="connsiteY5" fmla="*/ 1080389 h 1107739"/>
              <a:gd name="connsiteX6" fmla="*/ 154140 w 187005"/>
              <a:gd name="connsiteY6" fmla="*/ 1045464 h 1107739"/>
              <a:gd name="connsiteX7" fmla="*/ 49365 w 187005"/>
              <a:gd name="connsiteY7" fmla="*/ 645414 h 1107739"/>
              <a:gd name="connsiteX8" fmla="*/ 17615 w 187005"/>
              <a:gd name="connsiteY8" fmla="*/ 315214 h 1107739"/>
              <a:gd name="connsiteX9" fmla="*/ 17615 w 187005"/>
              <a:gd name="connsiteY9" fmla="*/ 416814 h 1107739"/>
              <a:gd name="connsiteX10" fmla="*/ 49365 w 187005"/>
              <a:gd name="connsiteY10" fmla="*/ 239014 h 1107739"/>
              <a:gd name="connsiteX11" fmla="*/ 185890 w 187005"/>
              <a:gd name="connsiteY11" fmla="*/ 889 h 110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005" h="1107739">
                <a:moveTo>
                  <a:pt x="185890" y="889"/>
                </a:moveTo>
                <a:cubicBezTo>
                  <a:pt x="183773" y="16235"/>
                  <a:pt x="63652" y="234252"/>
                  <a:pt x="36665" y="331089"/>
                </a:cubicBezTo>
                <a:cubicBezTo>
                  <a:pt x="9677" y="427927"/>
                  <a:pt x="29786" y="549635"/>
                  <a:pt x="23965" y="581914"/>
                </a:cubicBezTo>
                <a:cubicBezTo>
                  <a:pt x="18144" y="614193"/>
                  <a:pt x="-6727" y="490897"/>
                  <a:pt x="1740" y="524764"/>
                </a:cubicBezTo>
                <a:cubicBezTo>
                  <a:pt x="10207" y="558631"/>
                  <a:pt x="44603" y="692510"/>
                  <a:pt x="74765" y="785114"/>
                </a:cubicBezTo>
                <a:cubicBezTo>
                  <a:pt x="104927" y="877718"/>
                  <a:pt x="169486" y="1036997"/>
                  <a:pt x="182715" y="1080389"/>
                </a:cubicBezTo>
                <a:cubicBezTo>
                  <a:pt x="195944" y="1123781"/>
                  <a:pt x="176365" y="1117960"/>
                  <a:pt x="154140" y="1045464"/>
                </a:cubicBezTo>
                <a:cubicBezTo>
                  <a:pt x="131915" y="972968"/>
                  <a:pt x="72119" y="767122"/>
                  <a:pt x="49365" y="645414"/>
                </a:cubicBezTo>
                <a:cubicBezTo>
                  <a:pt x="26611" y="523706"/>
                  <a:pt x="22907" y="353314"/>
                  <a:pt x="17615" y="315214"/>
                </a:cubicBezTo>
                <a:cubicBezTo>
                  <a:pt x="12323" y="277114"/>
                  <a:pt x="12323" y="429514"/>
                  <a:pt x="17615" y="416814"/>
                </a:cubicBezTo>
                <a:cubicBezTo>
                  <a:pt x="22907" y="404114"/>
                  <a:pt x="20790" y="305160"/>
                  <a:pt x="49365" y="239014"/>
                </a:cubicBezTo>
                <a:cubicBezTo>
                  <a:pt x="77940" y="172868"/>
                  <a:pt x="188007" y="-14457"/>
                  <a:pt x="185890" y="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43DE89B-23CC-8775-27A2-1A498D0B9CB6}"/>
              </a:ext>
            </a:extLst>
          </p:cNvPr>
          <p:cNvSpPr/>
          <p:nvPr/>
        </p:nvSpPr>
        <p:spPr>
          <a:xfrm>
            <a:off x="2187508" y="5241322"/>
            <a:ext cx="528960" cy="844278"/>
          </a:xfrm>
          <a:custGeom>
            <a:avLst/>
            <a:gdLst>
              <a:gd name="connsiteX0" fmla="*/ 38167 w 528960"/>
              <a:gd name="connsiteY0" fmla="*/ 603 h 844278"/>
              <a:gd name="connsiteX1" fmla="*/ 34992 w 528960"/>
              <a:gd name="connsiteY1" fmla="*/ 219678 h 844278"/>
              <a:gd name="connsiteX2" fmla="*/ 206442 w 528960"/>
              <a:gd name="connsiteY2" fmla="*/ 435578 h 844278"/>
              <a:gd name="connsiteX3" fmla="*/ 152467 w 528960"/>
              <a:gd name="connsiteY3" fmla="*/ 435578 h 844278"/>
              <a:gd name="connsiteX4" fmla="*/ 381067 w 528960"/>
              <a:gd name="connsiteY4" fmla="*/ 622903 h 844278"/>
              <a:gd name="connsiteX5" fmla="*/ 527117 w 528960"/>
              <a:gd name="connsiteY5" fmla="*/ 838803 h 844278"/>
              <a:gd name="connsiteX6" fmla="*/ 454092 w 528960"/>
              <a:gd name="connsiteY6" fmla="*/ 759428 h 844278"/>
              <a:gd name="connsiteX7" fmla="*/ 320742 w 528960"/>
              <a:gd name="connsiteY7" fmla="*/ 540353 h 844278"/>
              <a:gd name="connsiteX8" fmla="*/ 139767 w 528960"/>
              <a:gd name="connsiteY8" fmla="*/ 416528 h 844278"/>
              <a:gd name="connsiteX9" fmla="*/ 67 w 528960"/>
              <a:gd name="connsiteY9" fmla="*/ 337153 h 844278"/>
              <a:gd name="connsiteX10" fmla="*/ 120717 w 528960"/>
              <a:gd name="connsiteY10" fmla="*/ 422878 h 844278"/>
              <a:gd name="connsiteX11" fmla="*/ 79442 w 528960"/>
              <a:gd name="connsiteY11" fmla="*/ 324453 h 844278"/>
              <a:gd name="connsiteX12" fmla="*/ 66742 w 528960"/>
              <a:gd name="connsiteY12" fmla="*/ 254603 h 844278"/>
              <a:gd name="connsiteX13" fmla="*/ 28642 w 528960"/>
              <a:gd name="connsiteY13" fmla="*/ 156178 h 844278"/>
              <a:gd name="connsiteX14" fmla="*/ 38167 w 528960"/>
              <a:gd name="connsiteY14" fmla="*/ 603 h 84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8960" h="844278">
                <a:moveTo>
                  <a:pt x="38167" y="603"/>
                </a:moveTo>
                <a:cubicBezTo>
                  <a:pt x="39225" y="11186"/>
                  <a:pt x="6946" y="147182"/>
                  <a:pt x="34992" y="219678"/>
                </a:cubicBezTo>
                <a:cubicBezTo>
                  <a:pt x="63038" y="292174"/>
                  <a:pt x="186863" y="399595"/>
                  <a:pt x="206442" y="435578"/>
                </a:cubicBezTo>
                <a:cubicBezTo>
                  <a:pt x="226021" y="471561"/>
                  <a:pt x="123363" y="404357"/>
                  <a:pt x="152467" y="435578"/>
                </a:cubicBezTo>
                <a:cubicBezTo>
                  <a:pt x="181571" y="466799"/>
                  <a:pt x="318625" y="555699"/>
                  <a:pt x="381067" y="622903"/>
                </a:cubicBezTo>
                <a:cubicBezTo>
                  <a:pt x="443509" y="690107"/>
                  <a:pt x="514946" y="816049"/>
                  <a:pt x="527117" y="838803"/>
                </a:cubicBezTo>
                <a:cubicBezTo>
                  <a:pt x="539288" y="861557"/>
                  <a:pt x="488488" y="809170"/>
                  <a:pt x="454092" y="759428"/>
                </a:cubicBezTo>
                <a:cubicBezTo>
                  <a:pt x="419696" y="709686"/>
                  <a:pt x="373130" y="597503"/>
                  <a:pt x="320742" y="540353"/>
                </a:cubicBezTo>
                <a:cubicBezTo>
                  <a:pt x="268354" y="483203"/>
                  <a:pt x="193213" y="450395"/>
                  <a:pt x="139767" y="416528"/>
                </a:cubicBezTo>
                <a:cubicBezTo>
                  <a:pt x="86321" y="382661"/>
                  <a:pt x="3242" y="336095"/>
                  <a:pt x="67" y="337153"/>
                </a:cubicBezTo>
                <a:cubicBezTo>
                  <a:pt x="-3108" y="338211"/>
                  <a:pt x="107488" y="424995"/>
                  <a:pt x="120717" y="422878"/>
                </a:cubicBezTo>
                <a:cubicBezTo>
                  <a:pt x="133946" y="420761"/>
                  <a:pt x="88438" y="352499"/>
                  <a:pt x="79442" y="324453"/>
                </a:cubicBezTo>
                <a:cubicBezTo>
                  <a:pt x="70446" y="296407"/>
                  <a:pt x="75209" y="282649"/>
                  <a:pt x="66742" y="254603"/>
                </a:cubicBezTo>
                <a:cubicBezTo>
                  <a:pt x="58275" y="226557"/>
                  <a:pt x="33934" y="190574"/>
                  <a:pt x="28642" y="156178"/>
                </a:cubicBezTo>
                <a:cubicBezTo>
                  <a:pt x="23350" y="121782"/>
                  <a:pt x="37109" y="-9980"/>
                  <a:pt x="38167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83653C17-3D0D-9B31-CF1C-0BB01C0A182D}"/>
              </a:ext>
            </a:extLst>
          </p:cNvPr>
          <p:cNvSpPr/>
          <p:nvPr/>
        </p:nvSpPr>
        <p:spPr>
          <a:xfrm>
            <a:off x="2143119" y="5695932"/>
            <a:ext cx="502083" cy="931409"/>
          </a:xfrm>
          <a:custGeom>
            <a:avLst/>
            <a:gdLst>
              <a:gd name="connsiteX0" fmla="*/ 6 w 502083"/>
              <a:gd name="connsiteY0" fmla="*/ 18 h 931409"/>
              <a:gd name="connsiteX1" fmla="*/ 361956 w 502083"/>
              <a:gd name="connsiteY1" fmla="*/ 368318 h 931409"/>
              <a:gd name="connsiteX2" fmla="*/ 460381 w 502083"/>
              <a:gd name="connsiteY2" fmla="*/ 542943 h 931409"/>
              <a:gd name="connsiteX3" fmla="*/ 415931 w 502083"/>
              <a:gd name="connsiteY3" fmla="*/ 917593 h 931409"/>
              <a:gd name="connsiteX4" fmla="*/ 434981 w 502083"/>
              <a:gd name="connsiteY4" fmla="*/ 819168 h 931409"/>
              <a:gd name="connsiteX5" fmla="*/ 501656 w 502083"/>
              <a:gd name="connsiteY5" fmla="*/ 520718 h 931409"/>
              <a:gd name="connsiteX6" fmla="*/ 463556 w 502083"/>
              <a:gd name="connsiteY6" fmla="*/ 600093 h 931409"/>
              <a:gd name="connsiteX7" fmla="*/ 463556 w 502083"/>
              <a:gd name="connsiteY7" fmla="*/ 463568 h 931409"/>
              <a:gd name="connsiteX8" fmla="*/ 352431 w 502083"/>
              <a:gd name="connsiteY8" fmla="*/ 352443 h 931409"/>
              <a:gd name="connsiteX9" fmla="*/ 6 w 502083"/>
              <a:gd name="connsiteY9" fmla="*/ 18 h 93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083" h="931409">
                <a:moveTo>
                  <a:pt x="6" y="18"/>
                </a:moveTo>
                <a:cubicBezTo>
                  <a:pt x="1594" y="2664"/>
                  <a:pt x="285227" y="277831"/>
                  <a:pt x="361956" y="368318"/>
                </a:cubicBezTo>
                <a:cubicBezTo>
                  <a:pt x="438685" y="458805"/>
                  <a:pt x="451385" y="451397"/>
                  <a:pt x="460381" y="542943"/>
                </a:cubicBezTo>
                <a:cubicBezTo>
                  <a:pt x="469377" y="634489"/>
                  <a:pt x="420164" y="871556"/>
                  <a:pt x="415931" y="917593"/>
                </a:cubicBezTo>
                <a:cubicBezTo>
                  <a:pt x="411698" y="963631"/>
                  <a:pt x="420694" y="885314"/>
                  <a:pt x="434981" y="819168"/>
                </a:cubicBezTo>
                <a:cubicBezTo>
                  <a:pt x="449268" y="753022"/>
                  <a:pt x="496894" y="557231"/>
                  <a:pt x="501656" y="520718"/>
                </a:cubicBezTo>
                <a:cubicBezTo>
                  <a:pt x="506419" y="484206"/>
                  <a:pt x="469906" y="609618"/>
                  <a:pt x="463556" y="600093"/>
                </a:cubicBezTo>
                <a:cubicBezTo>
                  <a:pt x="457206" y="590568"/>
                  <a:pt x="482077" y="504843"/>
                  <a:pt x="463556" y="463568"/>
                </a:cubicBezTo>
                <a:cubicBezTo>
                  <a:pt x="445035" y="422293"/>
                  <a:pt x="426514" y="429701"/>
                  <a:pt x="352431" y="352443"/>
                </a:cubicBezTo>
                <a:cubicBezTo>
                  <a:pt x="278348" y="275185"/>
                  <a:pt x="-1582" y="-2628"/>
                  <a:pt x="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289B33B-0B7D-2C86-BC41-813C5981AF18}"/>
              </a:ext>
            </a:extLst>
          </p:cNvPr>
          <p:cNvSpPr/>
          <p:nvPr/>
        </p:nvSpPr>
        <p:spPr>
          <a:xfrm>
            <a:off x="2319397" y="5164777"/>
            <a:ext cx="501180" cy="523898"/>
          </a:xfrm>
          <a:custGeom>
            <a:avLst/>
            <a:gdLst>
              <a:gd name="connsiteX0" fmla="*/ 128528 w 501180"/>
              <a:gd name="connsiteY0" fmla="*/ 948 h 523898"/>
              <a:gd name="connsiteX1" fmla="*/ 49153 w 501180"/>
              <a:gd name="connsiteY1" fmla="*/ 200973 h 523898"/>
              <a:gd name="connsiteX2" fmla="*/ 252353 w 501180"/>
              <a:gd name="connsiteY2" fmla="*/ 334323 h 523898"/>
              <a:gd name="connsiteX3" fmla="*/ 147578 w 501180"/>
              <a:gd name="connsiteY3" fmla="*/ 321623 h 523898"/>
              <a:gd name="connsiteX4" fmla="*/ 484128 w 501180"/>
              <a:gd name="connsiteY4" fmla="*/ 508948 h 523898"/>
              <a:gd name="connsiteX5" fmla="*/ 420628 w 501180"/>
              <a:gd name="connsiteY5" fmla="*/ 489898 h 523898"/>
              <a:gd name="connsiteX6" fmla="*/ 153928 w 501180"/>
              <a:gd name="connsiteY6" fmla="*/ 312098 h 523898"/>
              <a:gd name="connsiteX7" fmla="*/ 4703 w 501180"/>
              <a:gd name="connsiteY7" fmla="*/ 169223 h 523898"/>
              <a:gd name="connsiteX8" fmla="*/ 87253 w 501180"/>
              <a:gd name="connsiteY8" fmla="*/ 248598 h 523898"/>
              <a:gd name="connsiteX9" fmla="*/ 1528 w 501180"/>
              <a:gd name="connsiteY9" fmla="*/ 118423 h 523898"/>
              <a:gd name="connsiteX10" fmla="*/ 33278 w 501180"/>
              <a:gd name="connsiteY10" fmla="*/ 194623 h 523898"/>
              <a:gd name="connsiteX11" fmla="*/ 45978 w 501180"/>
              <a:gd name="connsiteY11" fmla="*/ 127948 h 523898"/>
              <a:gd name="connsiteX12" fmla="*/ 128528 w 501180"/>
              <a:gd name="connsiteY12" fmla="*/ 948 h 52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1180" h="523898">
                <a:moveTo>
                  <a:pt x="128528" y="948"/>
                </a:moveTo>
                <a:cubicBezTo>
                  <a:pt x="129057" y="13119"/>
                  <a:pt x="28515" y="145411"/>
                  <a:pt x="49153" y="200973"/>
                </a:cubicBezTo>
                <a:cubicBezTo>
                  <a:pt x="69790" y="256536"/>
                  <a:pt x="235949" y="314215"/>
                  <a:pt x="252353" y="334323"/>
                </a:cubicBezTo>
                <a:cubicBezTo>
                  <a:pt x="268757" y="354431"/>
                  <a:pt x="108949" y="292519"/>
                  <a:pt x="147578" y="321623"/>
                </a:cubicBezTo>
                <a:cubicBezTo>
                  <a:pt x="186207" y="350727"/>
                  <a:pt x="438620" y="480902"/>
                  <a:pt x="484128" y="508948"/>
                </a:cubicBezTo>
                <a:cubicBezTo>
                  <a:pt x="529636" y="536994"/>
                  <a:pt x="475661" y="522706"/>
                  <a:pt x="420628" y="489898"/>
                </a:cubicBezTo>
                <a:cubicBezTo>
                  <a:pt x="365595" y="457090"/>
                  <a:pt x="223249" y="365544"/>
                  <a:pt x="153928" y="312098"/>
                </a:cubicBezTo>
                <a:cubicBezTo>
                  <a:pt x="84607" y="258652"/>
                  <a:pt x="4703" y="169223"/>
                  <a:pt x="4703" y="169223"/>
                </a:cubicBezTo>
                <a:cubicBezTo>
                  <a:pt x="-6409" y="158640"/>
                  <a:pt x="87782" y="257065"/>
                  <a:pt x="87253" y="248598"/>
                </a:cubicBezTo>
                <a:cubicBezTo>
                  <a:pt x="86724" y="240131"/>
                  <a:pt x="10524" y="127419"/>
                  <a:pt x="1528" y="118423"/>
                </a:cubicBezTo>
                <a:cubicBezTo>
                  <a:pt x="-7468" y="109427"/>
                  <a:pt x="25870" y="193036"/>
                  <a:pt x="33278" y="194623"/>
                </a:cubicBezTo>
                <a:cubicBezTo>
                  <a:pt x="40686" y="196210"/>
                  <a:pt x="31161" y="158640"/>
                  <a:pt x="45978" y="127948"/>
                </a:cubicBezTo>
                <a:cubicBezTo>
                  <a:pt x="60795" y="97256"/>
                  <a:pt x="127999" y="-11223"/>
                  <a:pt x="128528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BBB500D-9813-69D6-810A-74056ED64D25}"/>
              </a:ext>
            </a:extLst>
          </p:cNvPr>
          <p:cNvSpPr/>
          <p:nvPr/>
        </p:nvSpPr>
        <p:spPr>
          <a:xfrm>
            <a:off x="2123546" y="5346524"/>
            <a:ext cx="265233" cy="1021648"/>
          </a:xfrm>
          <a:custGeom>
            <a:avLst/>
            <a:gdLst>
              <a:gd name="connsiteX0" fmla="*/ 3704 w 265233"/>
              <a:gd name="connsiteY0" fmla="*/ 176 h 1021648"/>
              <a:gd name="connsiteX1" fmla="*/ 10054 w 265233"/>
              <a:gd name="connsiteY1" fmla="*/ 212901 h 1021648"/>
              <a:gd name="connsiteX2" fmla="*/ 108479 w 265233"/>
              <a:gd name="connsiteY2" fmla="*/ 473251 h 1021648"/>
              <a:gd name="connsiteX3" fmla="*/ 70379 w 265233"/>
              <a:gd name="connsiteY3" fmla="*/ 378001 h 1021648"/>
              <a:gd name="connsiteX4" fmla="*/ 235479 w 265233"/>
              <a:gd name="connsiteY4" fmla="*/ 587551 h 1021648"/>
              <a:gd name="connsiteX5" fmla="*/ 222779 w 265233"/>
              <a:gd name="connsiteY5" fmla="*/ 743126 h 1021648"/>
              <a:gd name="connsiteX6" fmla="*/ 162454 w 265233"/>
              <a:gd name="connsiteY6" fmla="*/ 1019351 h 1021648"/>
              <a:gd name="connsiteX7" fmla="*/ 194204 w 265233"/>
              <a:gd name="connsiteY7" fmla="*/ 860601 h 1021648"/>
              <a:gd name="connsiteX8" fmla="*/ 260879 w 265233"/>
              <a:gd name="connsiteY8" fmla="*/ 609776 h 1021648"/>
              <a:gd name="connsiteX9" fmla="*/ 57679 w 265233"/>
              <a:gd name="connsiteY9" fmla="*/ 400226 h 1021648"/>
              <a:gd name="connsiteX10" fmla="*/ 98954 w 265233"/>
              <a:gd name="connsiteY10" fmla="*/ 511351 h 1021648"/>
              <a:gd name="connsiteX11" fmla="*/ 10054 w 265233"/>
              <a:gd name="connsiteY11" fmla="*/ 247826 h 1021648"/>
              <a:gd name="connsiteX12" fmla="*/ 3704 w 265233"/>
              <a:gd name="connsiteY12" fmla="*/ 176 h 102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233" h="1021648">
                <a:moveTo>
                  <a:pt x="3704" y="176"/>
                </a:moveTo>
                <a:cubicBezTo>
                  <a:pt x="3704" y="-5645"/>
                  <a:pt x="-7409" y="134055"/>
                  <a:pt x="10054" y="212901"/>
                </a:cubicBezTo>
                <a:cubicBezTo>
                  <a:pt x="27517" y="291747"/>
                  <a:pt x="98425" y="445734"/>
                  <a:pt x="108479" y="473251"/>
                </a:cubicBezTo>
                <a:cubicBezTo>
                  <a:pt x="118533" y="500768"/>
                  <a:pt x="49213" y="358951"/>
                  <a:pt x="70379" y="378001"/>
                </a:cubicBezTo>
                <a:cubicBezTo>
                  <a:pt x="91545" y="397051"/>
                  <a:pt x="210079" y="526697"/>
                  <a:pt x="235479" y="587551"/>
                </a:cubicBezTo>
                <a:cubicBezTo>
                  <a:pt x="260879" y="648405"/>
                  <a:pt x="234950" y="671159"/>
                  <a:pt x="222779" y="743126"/>
                </a:cubicBezTo>
                <a:cubicBezTo>
                  <a:pt x="210608" y="815093"/>
                  <a:pt x="167216" y="999772"/>
                  <a:pt x="162454" y="1019351"/>
                </a:cubicBezTo>
                <a:cubicBezTo>
                  <a:pt x="157692" y="1038930"/>
                  <a:pt x="177800" y="928864"/>
                  <a:pt x="194204" y="860601"/>
                </a:cubicBezTo>
                <a:cubicBezTo>
                  <a:pt x="210608" y="792339"/>
                  <a:pt x="283633" y="686505"/>
                  <a:pt x="260879" y="609776"/>
                </a:cubicBezTo>
                <a:cubicBezTo>
                  <a:pt x="238125" y="533047"/>
                  <a:pt x="84666" y="416630"/>
                  <a:pt x="57679" y="400226"/>
                </a:cubicBezTo>
                <a:cubicBezTo>
                  <a:pt x="30692" y="383822"/>
                  <a:pt x="106891" y="536751"/>
                  <a:pt x="98954" y="511351"/>
                </a:cubicBezTo>
                <a:cubicBezTo>
                  <a:pt x="91017" y="485951"/>
                  <a:pt x="28046" y="328788"/>
                  <a:pt x="10054" y="247826"/>
                </a:cubicBezTo>
                <a:cubicBezTo>
                  <a:pt x="-7938" y="166864"/>
                  <a:pt x="3704" y="5997"/>
                  <a:pt x="370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43280A24-D83E-5DE9-6510-5356548490BC}"/>
              </a:ext>
            </a:extLst>
          </p:cNvPr>
          <p:cNvSpPr/>
          <p:nvPr/>
        </p:nvSpPr>
        <p:spPr>
          <a:xfrm>
            <a:off x="2317269" y="3890253"/>
            <a:ext cx="423670" cy="962886"/>
          </a:xfrm>
          <a:custGeom>
            <a:avLst/>
            <a:gdLst>
              <a:gd name="connsiteX0" fmla="*/ 481 w 423670"/>
              <a:gd name="connsiteY0" fmla="*/ 2297 h 962886"/>
              <a:gd name="connsiteX1" fmla="*/ 190981 w 423670"/>
              <a:gd name="connsiteY1" fmla="*/ 462672 h 962886"/>
              <a:gd name="connsiteX2" fmla="*/ 184631 w 423670"/>
              <a:gd name="connsiteY2" fmla="*/ 405522 h 962886"/>
              <a:gd name="connsiteX3" fmla="*/ 333856 w 423670"/>
              <a:gd name="connsiteY3" fmla="*/ 742072 h 962886"/>
              <a:gd name="connsiteX4" fmla="*/ 416406 w 423670"/>
              <a:gd name="connsiteY4" fmla="*/ 957972 h 962886"/>
              <a:gd name="connsiteX5" fmla="*/ 403706 w 423670"/>
              <a:gd name="connsiteY5" fmla="*/ 875422 h 962886"/>
              <a:gd name="connsiteX6" fmla="*/ 276706 w 423670"/>
              <a:gd name="connsiteY6" fmla="*/ 675397 h 962886"/>
              <a:gd name="connsiteX7" fmla="*/ 308456 w 423670"/>
              <a:gd name="connsiteY7" fmla="*/ 726197 h 962886"/>
              <a:gd name="connsiteX8" fmla="*/ 216381 w 423670"/>
              <a:gd name="connsiteY8" fmla="*/ 434097 h 962886"/>
              <a:gd name="connsiteX9" fmla="*/ 165581 w 423670"/>
              <a:gd name="connsiteY9" fmla="*/ 376947 h 962886"/>
              <a:gd name="connsiteX10" fmla="*/ 165581 w 423670"/>
              <a:gd name="connsiteY10" fmla="*/ 434097 h 962886"/>
              <a:gd name="connsiteX11" fmla="*/ 137006 w 423670"/>
              <a:gd name="connsiteY11" fmla="*/ 291222 h 962886"/>
              <a:gd name="connsiteX12" fmla="*/ 481 w 423670"/>
              <a:gd name="connsiteY12" fmla="*/ 2297 h 96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670" h="962886">
                <a:moveTo>
                  <a:pt x="481" y="2297"/>
                </a:moveTo>
                <a:cubicBezTo>
                  <a:pt x="9477" y="30872"/>
                  <a:pt x="160289" y="395468"/>
                  <a:pt x="190981" y="462672"/>
                </a:cubicBezTo>
                <a:cubicBezTo>
                  <a:pt x="221673" y="529876"/>
                  <a:pt x="160819" y="358955"/>
                  <a:pt x="184631" y="405522"/>
                </a:cubicBezTo>
                <a:cubicBezTo>
                  <a:pt x="208444" y="452089"/>
                  <a:pt x="295227" y="649997"/>
                  <a:pt x="333856" y="742072"/>
                </a:cubicBezTo>
                <a:cubicBezTo>
                  <a:pt x="372485" y="834147"/>
                  <a:pt x="404764" y="935747"/>
                  <a:pt x="416406" y="957972"/>
                </a:cubicBezTo>
                <a:cubicBezTo>
                  <a:pt x="428048" y="980197"/>
                  <a:pt x="426989" y="922518"/>
                  <a:pt x="403706" y="875422"/>
                </a:cubicBezTo>
                <a:cubicBezTo>
                  <a:pt x="380423" y="828326"/>
                  <a:pt x="292581" y="700268"/>
                  <a:pt x="276706" y="675397"/>
                </a:cubicBezTo>
                <a:cubicBezTo>
                  <a:pt x="260831" y="650526"/>
                  <a:pt x="318510" y="766414"/>
                  <a:pt x="308456" y="726197"/>
                </a:cubicBezTo>
                <a:cubicBezTo>
                  <a:pt x="298402" y="685980"/>
                  <a:pt x="240194" y="492305"/>
                  <a:pt x="216381" y="434097"/>
                </a:cubicBezTo>
                <a:cubicBezTo>
                  <a:pt x="192568" y="375889"/>
                  <a:pt x="174048" y="376947"/>
                  <a:pt x="165581" y="376947"/>
                </a:cubicBezTo>
                <a:cubicBezTo>
                  <a:pt x="157114" y="376947"/>
                  <a:pt x="170344" y="448385"/>
                  <a:pt x="165581" y="434097"/>
                </a:cubicBezTo>
                <a:cubicBezTo>
                  <a:pt x="160818" y="419809"/>
                  <a:pt x="162935" y="362659"/>
                  <a:pt x="137006" y="291222"/>
                </a:cubicBezTo>
                <a:cubicBezTo>
                  <a:pt x="111077" y="219785"/>
                  <a:pt x="-8515" y="-26278"/>
                  <a:pt x="481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B73C59B-26E8-1004-A5EC-EE07FE7B0685}"/>
              </a:ext>
            </a:extLst>
          </p:cNvPr>
          <p:cNvSpPr/>
          <p:nvPr/>
        </p:nvSpPr>
        <p:spPr>
          <a:xfrm>
            <a:off x="2681935" y="4651640"/>
            <a:ext cx="26353" cy="708661"/>
          </a:xfrm>
          <a:custGeom>
            <a:avLst/>
            <a:gdLst>
              <a:gd name="connsiteX0" fmla="*/ 26340 w 26353"/>
              <a:gd name="connsiteY0" fmla="*/ 6085 h 708661"/>
              <a:gd name="connsiteX1" fmla="*/ 7290 w 26353"/>
              <a:gd name="connsiteY1" fmla="*/ 291835 h 708661"/>
              <a:gd name="connsiteX2" fmla="*/ 10465 w 26353"/>
              <a:gd name="connsiteY2" fmla="*/ 269610 h 708661"/>
              <a:gd name="connsiteX3" fmla="*/ 940 w 26353"/>
              <a:gd name="connsiteY3" fmla="*/ 596635 h 708661"/>
              <a:gd name="connsiteX4" fmla="*/ 940 w 26353"/>
              <a:gd name="connsiteY4" fmla="*/ 707760 h 708661"/>
              <a:gd name="connsiteX5" fmla="*/ 940 w 26353"/>
              <a:gd name="connsiteY5" fmla="*/ 628385 h 708661"/>
              <a:gd name="connsiteX6" fmla="*/ 13640 w 26353"/>
              <a:gd name="connsiteY6" fmla="*/ 301360 h 708661"/>
              <a:gd name="connsiteX7" fmla="*/ 10465 w 26353"/>
              <a:gd name="connsiteY7" fmla="*/ 110860 h 708661"/>
              <a:gd name="connsiteX8" fmla="*/ 26340 w 26353"/>
              <a:gd name="connsiteY8" fmla="*/ 6085 h 70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53" h="708661">
                <a:moveTo>
                  <a:pt x="26340" y="6085"/>
                </a:moveTo>
                <a:cubicBezTo>
                  <a:pt x="25811" y="36248"/>
                  <a:pt x="9936" y="247914"/>
                  <a:pt x="7290" y="291835"/>
                </a:cubicBezTo>
                <a:cubicBezTo>
                  <a:pt x="4644" y="335756"/>
                  <a:pt x="11523" y="218810"/>
                  <a:pt x="10465" y="269610"/>
                </a:cubicBezTo>
                <a:cubicBezTo>
                  <a:pt x="9407" y="320410"/>
                  <a:pt x="2527" y="523610"/>
                  <a:pt x="940" y="596635"/>
                </a:cubicBezTo>
                <a:cubicBezTo>
                  <a:pt x="-647" y="669660"/>
                  <a:pt x="940" y="707760"/>
                  <a:pt x="940" y="707760"/>
                </a:cubicBezTo>
                <a:cubicBezTo>
                  <a:pt x="940" y="713052"/>
                  <a:pt x="-1177" y="696118"/>
                  <a:pt x="940" y="628385"/>
                </a:cubicBezTo>
                <a:cubicBezTo>
                  <a:pt x="3057" y="560652"/>
                  <a:pt x="12053" y="387614"/>
                  <a:pt x="13640" y="301360"/>
                </a:cubicBezTo>
                <a:cubicBezTo>
                  <a:pt x="15227" y="215106"/>
                  <a:pt x="9407" y="156368"/>
                  <a:pt x="10465" y="110860"/>
                </a:cubicBezTo>
                <a:cubicBezTo>
                  <a:pt x="11523" y="65352"/>
                  <a:pt x="26869" y="-24078"/>
                  <a:pt x="26340" y="6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832930E-0B7D-71E4-8F49-889C3305C005}"/>
              </a:ext>
            </a:extLst>
          </p:cNvPr>
          <p:cNvSpPr/>
          <p:nvPr/>
        </p:nvSpPr>
        <p:spPr>
          <a:xfrm>
            <a:off x="2695335" y="5278628"/>
            <a:ext cx="152947" cy="455488"/>
          </a:xfrm>
          <a:custGeom>
            <a:avLst/>
            <a:gdLst>
              <a:gd name="connsiteX0" fmla="*/ 3415 w 152947"/>
              <a:gd name="connsiteY0" fmla="*/ 10922 h 455488"/>
              <a:gd name="connsiteX1" fmla="*/ 105015 w 152947"/>
              <a:gd name="connsiteY1" fmla="*/ 404622 h 455488"/>
              <a:gd name="connsiteX2" fmla="*/ 108190 w 152947"/>
              <a:gd name="connsiteY2" fmla="*/ 372872 h 455488"/>
              <a:gd name="connsiteX3" fmla="*/ 152640 w 152947"/>
              <a:gd name="connsiteY3" fmla="*/ 455422 h 455488"/>
              <a:gd name="connsiteX4" fmla="*/ 82790 w 152947"/>
              <a:gd name="connsiteY4" fmla="*/ 356997 h 455488"/>
              <a:gd name="connsiteX5" fmla="*/ 28815 w 152947"/>
              <a:gd name="connsiteY5" fmla="*/ 128397 h 455488"/>
              <a:gd name="connsiteX6" fmla="*/ 3415 w 152947"/>
              <a:gd name="connsiteY6" fmla="*/ 10922 h 45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947" h="455488">
                <a:moveTo>
                  <a:pt x="3415" y="10922"/>
                </a:moveTo>
                <a:cubicBezTo>
                  <a:pt x="16115" y="56959"/>
                  <a:pt x="87553" y="344297"/>
                  <a:pt x="105015" y="404622"/>
                </a:cubicBezTo>
                <a:cubicBezTo>
                  <a:pt x="122477" y="464947"/>
                  <a:pt x="100253" y="364405"/>
                  <a:pt x="108190" y="372872"/>
                </a:cubicBezTo>
                <a:cubicBezTo>
                  <a:pt x="116128" y="381339"/>
                  <a:pt x="156873" y="458068"/>
                  <a:pt x="152640" y="455422"/>
                </a:cubicBezTo>
                <a:cubicBezTo>
                  <a:pt x="148407" y="452776"/>
                  <a:pt x="103428" y="411501"/>
                  <a:pt x="82790" y="356997"/>
                </a:cubicBezTo>
                <a:cubicBezTo>
                  <a:pt x="62153" y="302493"/>
                  <a:pt x="40986" y="180785"/>
                  <a:pt x="28815" y="128397"/>
                </a:cubicBezTo>
                <a:cubicBezTo>
                  <a:pt x="16644" y="76009"/>
                  <a:pt x="-9285" y="-35115"/>
                  <a:pt x="3415" y="10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2EDDD0C1-A55D-DACB-E46D-3A7747F9F831}"/>
              </a:ext>
            </a:extLst>
          </p:cNvPr>
          <p:cNvSpPr/>
          <p:nvPr/>
        </p:nvSpPr>
        <p:spPr>
          <a:xfrm>
            <a:off x="2854296" y="5647887"/>
            <a:ext cx="245115" cy="421590"/>
          </a:xfrm>
          <a:custGeom>
            <a:avLst/>
            <a:gdLst>
              <a:gd name="connsiteX0" fmla="*/ 29 w 245115"/>
              <a:gd name="connsiteY0" fmla="*/ 438 h 421590"/>
              <a:gd name="connsiteX1" fmla="*/ 31779 w 245115"/>
              <a:gd name="connsiteY1" fmla="*/ 124263 h 421590"/>
              <a:gd name="connsiteX2" fmla="*/ 82579 w 245115"/>
              <a:gd name="connsiteY2" fmla="*/ 257613 h 421590"/>
              <a:gd name="connsiteX3" fmla="*/ 57179 w 245115"/>
              <a:gd name="connsiteY3" fmla="*/ 219513 h 421590"/>
              <a:gd name="connsiteX4" fmla="*/ 241329 w 245115"/>
              <a:gd name="connsiteY4" fmla="*/ 416363 h 421590"/>
              <a:gd name="connsiteX5" fmla="*/ 168304 w 245115"/>
              <a:gd name="connsiteY5" fmla="*/ 346513 h 421590"/>
              <a:gd name="connsiteX6" fmla="*/ 12729 w 245115"/>
              <a:gd name="connsiteY6" fmla="*/ 152838 h 421590"/>
              <a:gd name="connsiteX7" fmla="*/ 25429 w 245115"/>
              <a:gd name="connsiteY7" fmla="*/ 168713 h 421590"/>
              <a:gd name="connsiteX8" fmla="*/ 29 w 245115"/>
              <a:gd name="connsiteY8" fmla="*/ 438 h 42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115" h="421590">
                <a:moveTo>
                  <a:pt x="29" y="438"/>
                </a:moveTo>
                <a:cubicBezTo>
                  <a:pt x="1087" y="-6970"/>
                  <a:pt x="18021" y="81401"/>
                  <a:pt x="31779" y="124263"/>
                </a:cubicBezTo>
                <a:cubicBezTo>
                  <a:pt x="45537" y="167125"/>
                  <a:pt x="78346" y="241738"/>
                  <a:pt x="82579" y="257613"/>
                </a:cubicBezTo>
                <a:cubicBezTo>
                  <a:pt x="86812" y="273488"/>
                  <a:pt x="30721" y="193055"/>
                  <a:pt x="57179" y="219513"/>
                </a:cubicBezTo>
                <a:cubicBezTo>
                  <a:pt x="83637" y="245971"/>
                  <a:pt x="222808" y="395196"/>
                  <a:pt x="241329" y="416363"/>
                </a:cubicBezTo>
                <a:cubicBezTo>
                  <a:pt x="259850" y="437530"/>
                  <a:pt x="206404" y="390434"/>
                  <a:pt x="168304" y="346513"/>
                </a:cubicBezTo>
                <a:cubicBezTo>
                  <a:pt x="130204" y="302592"/>
                  <a:pt x="12729" y="152838"/>
                  <a:pt x="12729" y="152838"/>
                </a:cubicBezTo>
                <a:cubicBezTo>
                  <a:pt x="-11083" y="123205"/>
                  <a:pt x="24371" y="189880"/>
                  <a:pt x="25429" y="168713"/>
                </a:cubicBezTo>
                <a:cubicBezTo>
                  <a:pt x="26487" y="147546"/>
                  <a:pt x="-1029" y="7846"/>
                  <a:pt x="29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F95BAA9E-815D-12C2-F336-994195DEF89A}"/>
              </a:ext>
            </a:extLst>
          </p:cNvPr>
          <p:cNvSpPr/>
          <p:nvPr/>
        </p:nvSpPr>
        <p:spPr>
          <a:xfrm>
            <a:off x="3082925" y="5997491"/>
            <a:ext cx="248340" cy="485464"/>
          </a:xfrm>
          <a:custGeom>
            <a:avLst/>
            <a:gdLst>
              <a:gd name="connsiteX0" fmla="*/ 0 w 248340"/>
              <a:gd name="connsiteY0" fmla="*/ 84 h 485464"/>
              <a:gd name="connsiteX1" fmla="*/ 44450 w 248340"/>
              <a:gd name="connsiteY1" fmla="*/ 139784 h 485464"/>
              <a:gd name="connsiteX2" fmla="*/ 53975 w 248340"/>
              <a:gd name="connsiteY2" fmla="*/ 222334 h 485464"/>
              <a:gd name="connsiteX3" fmla="*/ 101600 w 248340"/>
              <a:gd name="connsiteY3" fmla="*/ 333459 h 485464"/>
              <a:gd name="connsiteX4" fmla="*/ 79375 w 248340"/>
              <a:gd name="connsiteY4" fmla="*/ 298534 h 485464"/>
              <a:gd name="connsiteX5" fmla="*/ 244475 w 248340"/>
              <a:gd name="connsiteY5" fmla="*/ 479509 h 485464"/>
              <a:gd name="connsiteX6" fmla="*/ 187325 w 248340"/>
              <a:gd name="connsiteY6" fmla="*/ 428709 h 485464"/>
              <a:gd name="connsiteX7" fmla="*/ 88900 w 248340"/>
              <a:gd name="connsiteY7" fmla="*/ 298534 h 485464"/>
              <a:gd name="connsiteX8" fmla="*/ 53975 w 248340"/>
              <a:gd name="connsiteY8" fmla="*/ 238209 h 485464"/>
              <a:gd name="connsiteX9" fmla="*/ 44450 w 248340"/>
              <a:gd name="connsiteY9" fmla="*/ 120734 h 485464"/>
              <a:gd name="connsiteX10" fmla="*/ 0 w 248340"/>
              <a:gd name="connsiteY10" fmla="*/ 84 h 48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340" h="485464">
                <a:moveTo>
                  <a:pt x="0" y="84"/>
                </a:moveTo>
                <a:cubicBezTo>
                  <a:pt x="0" y="3259"/>
                  <a:pt x="35454" y="102742"/>
                  <a:pt x="44450" y="139784"/>
                </a:cubicBezTo>
                <a:cubicBezTo>
                  <a:pt x="53446" y="176826"/>
                  <a:pt x="44450" y="190055"/>
                  <a:pt x="53975" y="222334"/>
                </a:cubicBezTo>
                <a:cubicBezTo>
                  <a:pt x="63500" y="254613"/>
                  <a:pt x="97367" y="320759"/>
                  <a:pt x="101600" y="333459"/>
                </a:cubicBezTo>
                <a:cubicBezTo>
                  <a:pt x="105833" y="346159"/>
                  <a:pt x="55563" y="274192"/>
                  <a:pt x="79375" y="298534"/>
                </a:cubicBezTo>
                <a:cubicBezTo>
                  <a:pt x="103188" y="322876"/>
                  <a:pt x="226483" y="457813"/>
                  <a:pt x="244475" y="479509"/>
                </a:cubicBezTo>
                <a:cubicBezTo>
                  <a:pt x="262467" y="501205"/>
                  <a:pt x="213254" y="458871"/>
                  <a:pt x="187325" y="428709"/>
                </a:cubicBezTo>
                <a:cubicBezTo>
                  <a:pt x="161396" y="398547"/>
                  <a:pt x="111125" y="330284"/>
                  <a:pt x="88900" y="298534"/>
                </a:cubicBezTo>
                <a:cubicBezTo>
                  <a:pt x="66675" y="266784"/>
                  <a:pt x="61383" y="267842"/>
                  <a:pt x="53975" y="238209"/>
                </a:cubicBezTo>
                <a:cubicBezTo>
                  <a:pt x="46567" y="208576"/>
                  <a:pt x="50800" y="157246"/>
                  <a:pt x="44450" y="120734"/>
                </a:cubicBezTo>
                <a:cubicBezTo>
                  <a:pt x="38100" y="84222"/>
                  <a:pt x="0" y="-3091"/>
                  <a:pt x="0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11E6885-914C-3FE1-39BE-805B136AA03E}"/>
              </a:ext>
            </a:extLst>
          </p:cNvPr>
          <p:cNvSpPr/>
          <p:nvPr/>
        </p:nvSpPr>
        <p:spPr>
          <a:xfrm>
            <a:off x="1790659" y="3152763"/>
            <a:ext cx="546529" cy="803028"/>
          </a:xfrm>
          <a:custGeom>
            <a:avLst/>
            <a:gdLst>
              <a:gd name="connsiteX0" fmla="*/ 41 w 546529"/>
              <a:gd name="connsiteY0" fmla="*/ 12 h 803028"/>
              <a:gd name="connsiteX1" fmla="*/ 161966 w 546529"/>
              <a:gd name="connsiteY1" fmla="*/ 314337 h 803028"/>
              <a:gd name="connsiteX2" fmla="*/ 149266 w 546529"/>
              <a:gd name="connsiteY2" fmla="*/ 301637 h 803028"/>
              <a:gd name="connsiteX3" fmla="*/ 311191 w 546529"/>
              <a:gd name="connsiteY3" fmla="*/ 482612 h 803028"/>
              <a:gd name="connsiteX4" fmla="*/ 292141 w 546529"/>
              <a:gd name="connsiteY4" fmla="*/ 466737 h 803028"/>
              <a:gd name="connsiteX5" fmla="*/ 403266 w 546529"/>
              <a:gd name="connsiteY5" fmla="*/ 590562 h 803028"/>
              <a:gd name="connsiteX6" fmla="*/ 542966 w 546529"/>
              <a:gd name="connsiteY6" fmla="*/ 796937 h 803028"/>
              <a:gd name="connsiteX7" fmla="*/ 508041 w 546529"/>
              <a:gd name="connsiteY7" fmla="*/ 752487 h 803028"/>
              <a:gd name="connsiteX8" fmla="*/ 400091 w 546529"/>
              <a:gd name="connsiteY8" fmla="*/ 615962 h 803028"/>
              <a:gd name="connsiteX9" fmla="*/ 177841 w 546529"/>
              <a:gd name="connsiteY9" fmla="*/ 403237 h 803028"/>
              <a:gd name="connsiteX10" fmla="*/ 269916 w 546529"/>
              <a:gd name="connsiteY10" fmla="*/ 479437 h 803028"/>
              <a:gd name="connsiteX11" fmla="*/ 187366 w 546529"/>
              <a:gd name="connsiteY11" fmla="*/ 390537 h 803028"/>
              <a:gd name="connsiteX12" fmla="*/ 127041 w 546529"/>
              <a:gd name="connsiteY12" fmla="*/ 260362 h 803028"/>
              <a:gd name="connsiteX13" fmla="*/ 146091 w 546529"/>
              <a:gd name="connsiteY13" fmla="*/ 301637 h 803028"/>
              <a:gd name="connsiteX14" fmla="*/ 41 w 546529"/>
              <a:gd name="connsiteY14" fmla="*/ 12 h 80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6529" h="803028">
                <a:moveTo>
                  <a:pt x="41" y="12"/>
                </a:moveTo>
                <a:cubicBezTo>
                  <a:pt x="2687" y="2129"/>
                  <a:pt x="161966" y="314337"/>
                  <a:pt x="161966" y="314337"/>
                </a:cubicBezTo>
                <a:cubicBezTo>
                  <a:pt x="186837" y="364608"/>
                  <a:pt x="124395" y="273591"/>
                  <a:pt x="149266" y="301637"/>
                </a:cubicBezTo>
                <a:cubicBezTo>
                  <a:pt x="174137" y="329683"/>
                  <a:pt x="287379" y="455095"/>
                  <a:pt x="311191" y="482612"/>
                </a:cubicBezTo>
                <a:cubicBezTo>
                  <a:pt x="335003" y="510129"/>
                  <a:pt x="276795" y="448745"/>
                  <a:pt x="292141" y="466737"/>
                </a:cubicBezTo>
                <a:cubicBezTo>
                  <a:pt x="307487" y="484729"/>
                  <a:pt x="361462" y="535529"/>
                  <a:pt x="403266" y="590562"/>
                </a:cubicBezTo>
                <a:cubicBezTo>
                  <a:pt x="445070" y="645595"/>
                  <a:pt x="525503" y="769949"/>
                  <a:pt x="542966" y="796937"/>
                </a:cubicBezTo>
                <a:cubicBezTo>
                  <a:pt x="560429" y="823925"/>
                  <a:pt x="508041" y="752487"/>
                  <a:pt x="508041" y="752487"/>
                </a:cubicBezTo>
                <a:cubicBezTo>
                  <a:pt x="484229" y="722325"/>
                  <a:pt x="455124" y="674170"/>
                  <a:pt x="400091" y="615962"/>
                </a:cubicBezTo>
                <a:cubicBezTo>
                  <a:pt x="345058" y="557754"/>
                  <a:pt x="199537" y="425991"/>
                  <a:pt x="177841" y="403237"/>
                </a:cubicBezTo>
                <a:cubicBezTo>
                  <a:pt x="156145" y="380483"/>
                  <a:pt x="268328" y="481554"/>
                  <a:pt x="269916" y="479437"/>
                </a:cubicBezTo>
                <a:cubicBezTo>
                  <a:pt x="271504" y="477320"/>
                  <a:pt x="211178" y="427049"/>
                  <a:pt x="187366" y="390537"/>
                </a:cubicBezTo>
                <a:cubicBezTo>
                  <a:pt x="163554" y="354025"/>
                  <a:pt x="133920" y="275179"/>
                  <a:pt x="127041" y="260362"/>
                </a:cubicBezTo>
                <a:cubicBezTo>
                  <a:pt x="120162" y="245545"/>
                  <a:pt x="168845" y="343441"/>
                  <a:pt x="146091" y="301637"/>
                </a:cubicBezTo>
                <a:cubicBezTo>
                  <a:pt x="123337" y="259833"/>
                  <a:pt x="-2605" y="-2105"/>
                  <a:pt x="4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C783633-09FA-BB8B-34B1-549089099728}"/>
              </a:ext>
            </a:extLst>
          </p:cNvPr>
          <p:cNvSpPr/>
          <p:nvPr/>
        </p:nvSpPr>
        <p:spPr>
          <a:xfrm>
            <a:off x="1445907" y="2544795"/>
            <a:ext cx="497787" cy="961615"/>
          </a:xfrm>
          <a:custGeom>
            <a:avLst/>
            <a:gdLst>
              <a:gd name="connsiteX0" fmla="*/ 5068 w 497787"/>
              <a:gd name="connsiteY0" fmla="*/ 7905 h 961615"/>
              <a:gd name="connsiteX1" fmla="*/ 220968 w 497787"/>
              <a:gd name="connsiteY1" fmla="*/ 480980 h 961615"/>
              <a:gd name="connsiteX2" fmla="*/ 227318 w 497787"/>
              <a:gd name="connsiteY2" fmla="*/ 414305 h 961615"/>
              <a:gd name="connsiteX3" fmla="*/ 484493 w 497787"/>
              <a:gd name="connsiteY3" fmla="*/ 938180 h 961615"/>
              <a:gd name="connsiteX4" fmla="*/ 436868 w 497787"/>
              <a:gd name="connsiteY4" fmla="*/ 833405 h 961615"/>
              <a:gd name="connsiteX5" fmla="*/ 230493 w 497787"/>
              <a:gd name="connsiteY5" fmla="*/ 500030 h 961615"/>
              <a:gd name="connsiteX6" fmla="*/ 300343 w 497787"/>
              <a:gd name="connsiteY6" fmla="*/ 617505 h 961615"/>
              <a:gd name="connsiteX7" fmla="*/ 262243 w 497787"/>
              <a:gd name="connsiteY7" fmla="*/ 519080 h 961615"/>
              <a:gd name="connsiteX8" fmla="*/ 198743 w 497787"/>
              <a:gd name="connsiteY8" fmla="*/ 439705 h 961615"/>
              <a:gd name="connsiteX9" fmla="*/ 78093 w 497787"/>
              <a:gd name="connsiteY9" fmla="*/ 201580 h 961615"/>
              <a:gd name="connsiteX10" fmla="*/ 5068 w 497787"/>
              <a:gd name="connsiteY10" fmla="*/ 7905 h 96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7787" h="961615">
                <a:moveTo>
                  <a:pt x="5068" y="7905"/>
                </a:moveTo>
                <a:cubicBezTo>
                  <a:pt x="28881" y="54472"/>
                  <a:pt x="183926" y="413247"/>
                  <a:pt x="220968" y="480980"/>
                </a:cubicBezTo>
                <a:cubicBezTo>
                  <a:pt x="258010" y="548713"/>
                  <a:pt x="183397" y="338105"/>
                  <a:pt x="227318" y="414305"/>
                </a:cubicBezTo>
                <a:cubicBezTo>
                  <a:pt x="271239" y="490505"/>
                  <a:pt x="449568" y="868330"/>
                  <a:pt x="484493" y="938180"/>
                </a:cubicBezTo>
                <a:cubicBezTo>
                  <a:pt x="519418" y="1008030"/>
                  <a:pt x="479201" y="906430"/>
                  <a:pt x="436868" y="833405"/>
                </a:cubicBezTo>
                <a:cubicBezTo>
                  <a:pt x="394535" y="760380"/>
                  <a:pt x="253247" y="536013"/>
                  <a:pt x="230493" y="500030"/>
                </a:cubicBezTo>
                <a:cubicBezTo>
                  <a:pt x="207739" y="464047"/>
                  <a:pt x="295051" y="614330"/>
                  <a:pt x="300343" y="617505"/>
                </a:cubicBezTo>
                <a:cubicBezTo>
                  <a:pt x="305635" y="620680"/>
                  <a:pt x="279176" y="548713"/>
                  <a:pt x="262243" y="519080"/>
                </a:cubicBezTo>
                <a:cubicBezTo>
                  <a:pt x="245310" y="489447"/>
                  <a:pt x="229435" y="492622"/>
                  <a:pt x="198743" y="439705"/>
                </a:cubicBezTo>
                <a:cubicBezTo>
                  <a:pt x="168051" y="386788"/>
                  <a:pt x="108785" y="270372"/>
                  <a:pt x="78093" y="201580"/>
                </a:cubicBezTo>
                <a:cubicBezTo>
                  <a:pt x="47401" y="132788"/>
                  <a:pt x="-18745" y="-38662"/>
                  <a:pt x="5068" y="7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C6A469B-6750-DD4C-F331-FE89E19D83D0}"/>
              </a:ext>
            </a:extLst>
          </p:cNvPr>
          <p:cNvSpPr/>
          <p:nvPr/>
        </p:nvSpPr>
        <p:spPr>
          <a:xfrm>
            <a:off x="1006541" y="1868550"/>
            <a:ext cx="442618" cy="736504"/>
          </a:xfrm>
          <a:custGeom>
            <a:avLst/>
            <a:gdLst>
              <a:gd name="connsiteX0" fmla="*/ 3109 w 442618"/>
              <a:gd name="connsiteY0" fmla="*/ 4700 h 736504"/>
              <a:gd name="connsiteX1" fmla="*/ 177734 w 442618"/>
              <a:gd name="connsiteY1" fmla="*/ 338075 h 736504"/>
              <a:gd name="connsiteX2" fmla="*/ 177734 w 442618"/>
              <a:gd name="connsiteY2" fmla="*/ 280925 h 736504"/>
              <a:gd name="connsiteX3" fmla="*/ 288859 w 442618"/>
              <a:gd name="connsiteY3" fmla="*/ 436500 h 736504"/>
              <a:gd name="connsiteX4" fmla="*/ 292034 w 442618"/>
              <a:gd name="connsiteY4" fmla="*/ 449200 h 736504"/>
              <a:gd name="connsiteX5" fmla="*/ 355534 w 442618"/>
              <a:gd name="connsiteY5" fmla="*/ 595250 h 736504"/>
              <a:gd name="connsiteX6" fmla="*/ 326959 w 442618"/>
              <a:gd name="connsiteY6" fmla="*/ 515875 h 736504"/>
              <a:gd name="connsiteX7" fmla="*/ 441259 w 442618"/>
              <a:gd name="connsiteY7" fmla="*/ 734950 h 736504"/>
              <a:gd name="connsiteX8" fmla="*/ 377759 w 442618"/>
              <a:gd name="connsiteY8" fmla="*/ 601600 h 736504"/>
              <a:gd name="connsiteX9" fmla="*/ 203134 w 442618"/>
              <a:gd name="connsiteY9" fmla="*/ 373000 h 736504"/>
              <a:gd name="connsiteX10" fmla="*/ 257109 w 442618"/>
              <a:gd name="connsiteY10" fmla="*/ 430150 h 736504"/>
              <a:gd name="connsiteX11" fmla="*/ 199959 w 442618"/>
              <a:gd name="connsiteY11" fmla="*/ 315850 h 736504"/>
              <a:gd name="connsiteX12" fmla="*/ 6284 w 442618"/>
              <a:gd name="connsiteY12" fmla="*/ 93600 h 736504"/>
              <a:gd name="connsiteX13" fmla="*/ 60259 w 442618"/>
              <a:gd name="connsiteY13" fmla="*/ 138050 h 736504"/>
              <a:gd name="connsiteX14" fmla="*/ 3109 w 442618"/>
              <a:gd name="connsiteY14" fmla="*/ 4700 h 7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618" h="736504">
                <a:moveTo>
                  <a:pt x="3109" y="4700"/>
                </a:moveTo>
                <a:cubicBezTo>
                  <a:pt x="22688" y="38038"/>
                  <a:pt x="148630" y="292037"/>
                  <a:pt x="177734" y="338075"/>
                </a:cubicBezTo>
                <a:cubicBezTo>
                  <a:pt x="206838" y="384113"/>
                  <a:pt x="159213" y="264521"/>
                  <a:pt x="177734" y="280925"/>
                </a:cubicBezTo>
                <a:cubicBezTo>
                  <a:pt x="196255" y="297329"/>
                  <a:pt x="288859" y="436500"/>
                  <a:pt x="288859" y="436500"/>
                </a:cubicBezTo>
                <a:cubicBezTo>
                  <a:pt x="307909" y="464546"/>
                  <a:pt x="280922" y="422742"/>
                  <a:pt x="292034" y="449200"/>
                </a:cubicBezTo>
                <a:cubicBezTo>
                  <a:pt x="303147" y="475658"/>
                  <a:pt x="349713" y="584138"/>
                  <a:pt x="355534" y="595250"/>
                </a:cubicBezTo>
                <a:cubicBezTo>
                  <a:pt x="361355" y="606362"/>
                  <a:pt x="312672" y="492592"/>
                  <a:pt x="326959" y="515875"/>
                </a:cubicBezTo>
                <a:cubicBezTo>
                  <a:pt x="341246" y="539158"/>
                  <a:pt x="432792" y="720662"/>
                  <a:pt x="441259" y="734950"/>
                </a:cubicBezTo>
                <a:cubicBezTo>
                  <a:pt x="449726" y="749238"/>
                  <a:pt x="417447" y="661925"/>
                  <a:pt x="377759" y="601600"/>
                </a:cubicBezTo>
                <a:cubicBezTo>
                  <a:pt x="338071" y="541275"/>
                  <a:pt x="223242" y="401575"/>
                  <a:pt x="203134" y="373000"/>
                </a:cubicBezTo>
                <a:cubicBezTo>
                  <a:pt x="183026" y="344425"/>
                  <a:pt x="257638" y="439675"/>
                  <a:pt x="257109" y="430150"/>
                </a:cubicBezTo>
                <a:cubicBezTo>
                  <a:pt x="256580" y="420625"/>
                  <a:pt x="241763" y="371942"/>
                  <a:pt x="199959" y="315850"/>
                </a:cubicBezTo>
                <a:cubicBezTo>
                  <a:pt x="158155" y="259758"/>
                  <a:pt x="29567" y="123233"/>
                  <a:pt x="6284" y="93600"/>
                </a:cubicBezTo>
                <a:cubicBezTo>
                  <a:pt x="-16999" y="63967"/>
                  <a:pt x="57613" y="150221"/>
                  <a:pt x="60259" y="138050"/>
                </a:cubicBezTo>
                <a:cubicBezTo>
                  <a:pt x="62905" y="125879"/>
                  <a:pt x="-16470" y="-28638"/>
                  <a:pt x="3109" y="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FE5AB33-F687-3B87-54E5-F1114386792A}"/>
              </a:ext>
            </a:extLst>
          </p:cNvPr>
          <p:cNvSpPr/>
          <p:nvPr/>
        </p:nvSpPr>
        <p:spPr>
          <a:xfrm>
            <a:off x="2866005" y="3840269"/>
            <a:ext cx="443826" cy="1033523"/>
          </a:xfrm>
          <a:custGeom>
            <a:avLst/>
            <a:gdLst>
              <a:gd name="connsiteX0" fmla="*/ 1020 w 443826"/>
              <a:gd name="connsiteY0" fmla="*/ 1481 h 1033523"/>
              <a:gd name="connsiteX1" fmla="*/ 162945 w 443826"/>
              <a:gd name="connsiteY1" fmla="*/ 439631 h 1033523"/>
              <a:gd name="connsiteX2" fmla="*/ 156595 w 443826"/>
              <a:gd name="connsiteY2" fmla="*/ 369781 h 1033523"/>
              <a:gd name="connsiteX3" fmla="*/ 289945 w 443826"/>
              <a:gd name="connsiteY3" fmla="*/ 636481 h 1033523"/>
              <a:gd name="connsiteX4" fmla="*/ 397895 w 443826"/>
              <a:gd name="connsiteY4" fmla="*/ 912706 h 1033523"/>
              <a:gd name="connsiteX5" fmla="*/ 442345 w 443826"/>
              <a:gd name="connsiteY5" fmla="*/ 1033356 h 1033523"/>
              <a:gd name="connsiteX6" fmla="*/ 410595 w 443826"/>
              <a:gd name="connsiteY6" fmla="*/ 890481 h 1033523"/>
              <a:gd name="connsiteX7" fmla="*/ 207395 w 443826"/>
              <a:gd name="connsiteY7" fmla="*/ 465031 h 1033523"/>
              <a:gd name="connsiteX8" fmla="*/ 70870 w 443826"/>
              <a:gd name="connsiteY8" fmla="*/ 109431 h 1033523"/>
              <a:gd name="connsiteX9" fmla="*/ 93095 w 443826"/>
              <a:gd name="connsiteY9" fmla="*/ 290406 h 1033523"/>
              <a:gd name="connsiteX10" fmla="*/ 1020 w 443826"/>
              <a:gd name="connsiteY10" fmla="*/ 1481 h 10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826" h="1033523">
                <a:moveTo>
                  <a:pt x="1020" y="1481"/>
                </a:moveTo>
                <a:cubicBezTo>
                  <a:pt x="12662" y="26352"/>
                  <a:pt x="137016" y="378248"/>
                  <a:pt x="162945" y="439631"/>
                </a:cubicBezTo>
                <a:cubicBezTo>
                  <a:pt x="188874" y="501014"/>
                  <a:pt x="135428" y="336973"/>
                  <a:pt x="156595" y="369781"/>
                </a:cubicBezTo>
                <a:cubicBezTo>
                  <a:pt x="177762" y="402589"/>
                  <a:pt x="249728" y="545994"/>
                  <a:pt x="289945" y="636481"/>
                </a:cubicBezTo>
                <a:cubicBezTo>
                  <a:pt x="330162" y="726969"/>
                  <a:pt x="372495" y="846560"/>
                  <a:pt x="397895" y="912706"/>
                </a:cubicBezTo>
                <a:cubicBezTo>
                  <a:pt x="423295" y="978852"/>
                  <a:pt x="440228" y="1037060"/>
                  <a:pt x="442345" y="1033356"/>
                </a:cubicBezTo>
                <a:cubicBezTo>
                  <a:pt x="444462" y="1029652"/>
                  <a:pt x="449753" y="985202"/>
                  <a:pt x="410595" y="890481"/>
                </a:cubicBezTo>
                <a:cubicBezTo>
                  <a:pt x="371437" y="795760"/>
                  <a:pt x="264016" y="595206"/>
                  <a:pt x="207395" y="465031"/>
                </a:cubicBezTo>
                <a:cubicBezTo>
                  <a:pt x="150774" y="334856"/>
                  <a:pt x="89920" y="138535"/>
                  <a:pt x="70870" y="109431"/>
                </a:cubicBezTo>
                <a:cubicBezTo>
                  <a:pt x="51820" y="80327"/>
                  <a:pt x="105266" y="307868"/>
                  <a:pt x="93095" y="290406"/>
                </a:cubicBezTo>
                <a:cubicBezTo>
                  <a:pt x="80924" y="272944"/>
                  <a:pt x="-10622" y="-23390"/>
                  <a:pt x="1020" y="1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B31E5698-D378-FDDB-DAF7-8CA4CABB53B2}"/>
              </a:ext>
            </a:extLst>
          </p:cNvPr>
          <p:cNvSpPr/>
          <p:nvPr/>
        </p:nvSpPr>
        <p:spPr>
          <a:xfrm>
            <a:off x="3373425" y="4992573"/>
            <a:ext cx="542798" cy="796158"/>
          </a:xfrm>
          <a:custGeom>
            <a:avLst/>
            <a:gdLst>
              <a:gd name="connsiteX0" fmla="*/ 1600 w 542798"/>
              <a:gd name="connsiteY0" fmla="*/ 1702 h 796158"/>
              <a:gd name="connsiteX1" fmla="*/ 220675 w 542798"/>
              <a:gd name="connsiteY1" fmla="*/ 366827 h 796158"/>
              <a:gd name="connsiteX2" fmla="*/ 176225 w 542798"/>
              <a:gd name="connsiteY2" fmla="*/ 316027 h 796158"/>
              <a:gd name="connsiteX3" fmla="*/ 427050 w 542798"/>
              <a:gd name="connsiteY3" fmla="*/ 608127 h 796158"/>
              <a:gd name="connsiteX4" fmla="*/ 398475 w 542798"/>
              <a:gd name="connsiteY4" fmla="*/ 573202 h 796158"/>
              <a:gd name="connsiteX5" fmla="*/ 538175 w 542798"/>
              <a:gd name="connsiteY5" fmla="*/ 792277 h 796158"/>
              <a:gd name="connsiteX6" fmla="*/ 484200 w 542798"/>
              <a:gd name="connsiteY6" fmla="*/ 690677 h 796158"/>
              <a:gd name="connsiteX7" fmla="*/ 242900 w 542798"/>
              <a:gd name="connsiteY7" fmla="*/ 411277 h 796158"/>
              <a:gd name="connsiteX8" fmla="*/ 84150 w 542798"/>
              <a:gd name="connsiteY8" fmla="*/ 169977 h 796158"/>
              <a:gd name="connsiteX9" fmla="*/ 119075 w 542798"/>
              <a:gd name="connsiteY9" fmla="*/ 227127 h 796158"/>
              <a:gd name="connsiteX10" fmla="*/ 1600 w 542798"/>
              <a:gd name="connsiteY10" fmla="*/ 1702 h 79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2798" h="796158">
                <a:moveTo>
                  <a:pt x="1600" y="1702"/>
                </a:moveTo>
                <a:cubicBezTo>
                  <a:pt x="18533" y="24985"/>
                  <a:pt x="191571" y="314440"/>
                  <a:pt x="220675" y="366827"/>
                </a:cubicBezTo>
                <a:cubicBezTo>
                  <a:pt x="249779" y="419214"/>
                  <a:pt x="176225" y="316027"/>
                  <a:pt x="176225" y="316027"/>
                </a:cubicBezTo>
                <a:lnTo>
                  <a:pt x="427050" y="608127"/>
                </a:lnTo>
                <a:cubicBezTo>
                  <a:pt x="464092" y="650990"/>
                  <a:pt x="379954" y="542511"/>
                  <a:pt x="398475" y="573202"/>
                </a:cubicBezTo>
                <a:cubicBezTo>
                  <a:pt x="416996" y="603893"/>
                  <a:pt x="523888" y="772698"/>
                  <a:pt x="538175" y="792277"/>
                </a:cubicBezTo>
                <a:cubicBezTo>
                  <a:pt x="552462" y="811856"/>
                  <a:pt x="533412" y="754177"/>
                  <a:pt x="484200" y="690677"/>
                </a:cubicBezTo>
                <a:cubicBezTo>
                  <a:pt x="434988" y="627177"/>
                  <a:pt x="309575" y="498060"/>
                  <a:pt x="242900" y="411277"/>
                </a:cubicBezTo>
                <a:cubicBezTo>
                  <a:pt x="176225" y="324494"/>
                  <a:pt x="104787" y="200669"/>
                  <a:pt x="84150" y="169977"/>
                </a:cubicBezTo>
                <a:cubicBezTo>
                  <a:pt x="63513" y="139285"/>
                  <a:pt x="130717" y="253056"/>
                  <a:pt x="119075" y="227127"/>
                </a:cubicBezTo>
                <a:cubicBezTo>
                  <a:pt x="107433" y="201198"/>
                  <a:pt x="-15333" y="-21581"/>
                  <a:pt x="1600" y="1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223DB437-BC0D-C41A-14E0-1908DAFB8128}"/>
              </a:ext>
            </a:extLst>
          </p:cNvPr>
          <p:cNvSpPr/>
          <p:nvPr/>
        </p:nvSpPr>
        <p:spPr>
          <a:xfrm>
            <a:off x="2656485" y="3295578"/>
            <a:ext cx="249433" cy="659197"/>
          </a:xfrm>
          <a:custGeom>
            <a:avLst/>
            <a:gdLst>
              <a:gd name="connsiteX0" fmla="*/ 23215 w 249433"/>
              <a:gd name="connsiteY0" fmla="*/ 72 h 659197"/>
              <a:gd name="connsiteX1" fmla="*/ 51790 w 249433"/>
              <a:gd name="connsiteY1" fmla="*/ 161997 h 659197"/>
              <a:gd name="connsiteX2" fmla="*/ 131165 w 249433"/>
              <a:gd name="connsiteY2" fmla="*/ 396947 h 659197"/>
              <a:gd name="connsiteX3" fmla="*/ 131165 w 249433"/>
              <a:gd name="connsiteY3" fmla="*/ 355672 h 659197"/>
              <a:gd name="connsiteX4" fmla="*/ 248640 w 249433"/>
              <a:gd name="connsiteY4" fmla="*/ 657297 h 659197"/>
              <a:gd name="connsiteX5" fmla="*/ 175615 w 249433"/>
              <a:gd name="connsiteY5" fmla="*/ 469972 h 659197"/>
              <a:gd name="connsiteX6" fmla="*/ 42265 w 249433"/>
              <a:gd name="connsiteY6" fmla="*/ 190572 h 659197"/>
              <a:gd name="connsiteX7" fmla="*/ 990 w 249433"/>
              <a:gd name="connsiteY7" fmla="*/ 69922 h 659197"/>
              <a:gd name="connsiteX8" fmla="*/ 13690 w 249433"/>
              <a:gd name="connsiteY8" fmla="*/ 139772 h 659197"/>
              <a:gd name="connsiteX9" fmla="*/ 23215 w 249433"/>
              <a:gd name="connsiteY9" fmla="*/ 72 h 65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433" h="659197">
                <a:moveTo>
                  <a:pt x="23215" y="72"/>
                </a:moveTo>
                <a:cubicBezTo>
                  <a:pt x="29565" y="3776"/>
                  <a:pt x="33798" y="95851"/>
                  <a:pt x="51790" y="161997"/>
                </a:cubicBezTo>
                <a:cubicBezTo>
                  <a:pt x="69782" y="228143"/>
                  <a:pt x="117936" y="364668"/>
                  <a:pt x="131165" y="396947"/>
                </a:cubicBezTo>
                <a:cubicBezTo>
                  <a:pt x="144394" y="429226"/>
                  <a:pt x="111586" y="312280"/>
                  <a:pt x="131165" y="355672"/>
                </a:cubicBezTo>
                <a:cubicBezTo>
                  <a:pt x="150744" y="399064"/>
                  <a:pt x="248640" y="657297"/>
                  <a:pt x="248640" y="657297"/>
                </a:cubicBezTo>
                <a:cubicBezTo>
                  <a:pt x="256048" y="676347"/>
                  <a:pt x="210011" y="547760"/>
                  <a:pt x="175615" y="469972"/>
                </a:cubicBezTo>
                <a:cubicBezTo>
                  <a:pt x="141219" y="392185"/>
                  <a:pt x="71369" y="257247"/>
                  <a:pt x="42265" y="190572"/>
                </a:cubicBezTo>
                <a:cubicBezTo>
                  <a:pt x="13161" y="123897"/>
                  <a:pt x="5753" y="78389"/>
                  <a:pt x="990" y="69922"/>
                </a:cubicBezTo>
                <a:cubicBezTo>
                  <a:pt x="-3773" y="61455"/>
                  <a:pt x="9986" y="144534"/>
                  <a:pt x="13690" y="139772"/>
                </a:cubicBezTo>
                <a:cubicBezTo>
                  <a:pt x="17394" y="135010"/>
                  <a:pt x="16865" y="-3632"/>
                  <a:pt x="23215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05BA86C2-31D6-20A2-0106-38951B9A13A8}"/>
              </a:ext>
            </a:extLst>
          </p:cNvPr>
          <p:cNvSpPr/>
          <p:nvPr/>
        </p:nvSpPr>
        <p:spPr>
          <a:xfrm>
            <a:off x="2438399" y="3012927"/>
            <a:ext cx="208733" cy="381439"/>
          </a:xfrm>
          <a:custGeom>
            <a:avLst/>
            <a:gdLst>
              <a:gd name="connsiteX0" fmla="*/ 1 w 208733"/>
              <a:gd name="connsiteY0" fmla="*/ 148 h 381439"/>
              <a:gd name="connsiteX1" fmla="*/ 158751 w 208733"/>
              <a:gd name="connsiteY1" fmla="*/ 146198 h 381439"/>
              <a:gd name="connsiteX2" fmla="*/ 206376 w 208733"/>
              <a:gd name="connsiteY2" fmla="*/ 374798 h 381439"/>
              <a:gd name="connsiteX3" fmla="*/ 200026 w 208733"/>
              <a:gd name="connsiteY3" fmla="*/ 308123 h 381439"/>
              <a:gd name="connsiteX4" fmla="*/ 187326 w 208733"/>
              <a:gd name="connsiteY4" fmla="*/ 184298 h 381439"/>
              <a:gd name="connsiteX5" fmla="*/ 53976 w 208733"/>
              <a:gd name="connsiteY5" fmla="*/ 66823 h 381439"/>
              <a:gd name="connsiteX6" fmla="*/ 155576 w 208733"/>
              <a:gd name="connsiteY6" fmla="*/ 117623 h 381439"/>
              <a:gd name="connsiteX7" fmla="*/ 1 w 208733"/>
              <a:gd name="connsiteY7" fmla="*/ 148 h 38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33" h="381439">
                <a:moveTo>
                  <a:pt x="1" y="148"/>
                </a:moveTo>
                <a:cubicBezTo>
                  <a:pt x="530" y="4911"/>
                  <a:pt x="124355" y="83756"/>
                  <a:pt x="158751" y="146198"/>
                </a:cubicBezTo>
                <a:cubicBezTo>
                  <a:pt x="193147" y="208640"/>
                  <a:pt x="199497" y="347811"/>
                  <a:pt x="206376" y="374798"/>
                </a:cubicBezTo>
                <a:cubicBezTo>
                  <a:pt x="213255" y="401785"/>
                  <a:pt x="203201" y="339873"/>
                  <a:pt x="200026" y="308123"/>
                </a:cubicBezTo>
                <a:cubicBezTo>
                  <a:pt x="196851" y="276373"/>
                  <a:pt x="211668" y="224515"/>
                  <a:pt x="187326" y="184298"/>
                </a:cubicBezTo>
                <a:cubicBezTo>
                  <a:pt x="162984" y="144081"/>
                  <a:pt x="59268" y="77936"/>
                  <a:pt x="53976" y="66823"/>
                </a:cubicBezTo>
                <a:cubicBezTo>
                  <a:pt x="48684" y="55711"/>
                  <a:pt x="159280" y="128206"/>
                  <a:pt x="155576" y="117623"/>
                </a:cubicBezTo>
                <a:cubicBezTo>
                  <a:pt x="151872" y="107040"/>
                  <a:pt x="-528" y="-4615"/>
                  <a:pt x="1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D4A1484E-173E-D624-47A2-2B3774921E76}"/>
              </a:ext>
            </a:extLst>
          </p:cNvPr>
          <p:cNvSpPr/>
          <p:nvPr/>
        </p:nvSpPr>
        <p:spPr>
          <a:xfrm>
            <a:off x="2061042" y="2478660"/>
            <a:ext cx="467066" cy="613751"/>
          </a:xfrm>
          <a:custGeom>
            <a:avLst/>
            <a:gdLst>
              <a:gd name="connsiteX0" fmla="*/ 2708 w 467066"/>
              <a:gd name="connsiteY0" fmla="*/ 7365 h 613751"/>
              <a:gd name="connsiteX1" fmla="*/ 180508 w 467066"/>
              <a:gd name="connsiteY1" fmla="*/ 293115 h 613751"/>
              <a:gd name="connsiteX2" fmla="*/ 186858 w 467066"/>
              <a:gd name="connsiteY2" fmla="*/ 255015 h 613751"/>
              <a:gd name="connsiteX3" fmla="*/ 269408 w 467066"/>
              <a:gd name="connsiteY3" fmla="*/ 397890 h 613751"/>
              <a:gd name="connsiteX4" fmla="*/ 259883 w 467066"/>
              <a:gd name="connsiteY4" fmla="*/ 362965 h 613751"/>
              <a:gd name="connsiteX5" fmla="*/ 459908 w 467066"/>
              <a:gd name="connsiteY5" fmla="*/ 604265 h 613751"/>
              <a:gd name="connsiteX6" fmla="*/ 399583 w 467066"/>
              <a:gd name="connsiteY6" fmla="*/ 531240 h 613751"/>
              <a:gd name="connsiteX7" fmla="*/ 180508 w 467066"/>
              <a:gd name="connsiteY7" fmla="*/ 220090 h 613751"/>
              <a:gd name="connsiteX8" fmla="*/ 126533 w 467066"/>
              <a:gd name="connsiteY8" fmla="*/ 83565 h 613751"/>
              <a:gd name="connsiteX9" fmla="*/ 126533 w 467066"/>
              <a:gd name="connsiteY9" fmla="*/ 207390 h 613751"/>
              <a:gd name="connsiteX10" fmla="*/ 75733 w 467066"/>
              <a:gd name="connsiteY10" fmla="*/ 93090 h 613751"/>
              <a:gd name="connsiteX11" fmla="*/ 2708 w 467066"/>
              <a:gd name="connsiteY11" fmla="*/ 7365 h 61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066" h="613751">
                <a:moveTo>
                  <a:pt x="2708" y="7365"/>
                </a:moveTo>
                <a:cubicBezTo>
                  <a:pt x="20170" y="40702"/>
                  <a:pt x="149816" y="251840"/>
                  <a:pt x="180508" y="293115"/>
                </a:cubicBezTo>
                <a:cubicBezTo>
                  <a:pt x="211200" y="334390"/>
                  <a:pt x="172041" y="237553"/>
                  <a:pt x="186858" y="255015"/>
                </a:cubicBezTo>
                <a:cubicBezTo>
                  <a:pt x="201675" y="272477"/>
                  <a:pt x="257237" y="379898"/>
                  <a:pt x="269408" y="397890"/>
                </a:cubicBezTo>
                <a:cubicBezTo>
                  <a:pt x="281579" y="415882"/>
                  <a:pt x="228133" y="328569"/>
                  <a:pt x="259883" y="362965"/>
                </a:cubicBezTo>
                <a:cubicBezTo>
                  <a:pt x="291633" y="397361"/>
                  <a:pt x="459908" y="604265"/>
                  <a:pt x="459908" y="604265"/>
                </a:cubicBezTo>
                <a:cubicBezTo>
                  <a:pt x="483191" y="632311"/>
                  <a:pt x="446150" y="595269"/>
                  <a:pt x="399583" y="531240"/>
                </a:cubicBezTo>
                <a:cubicBezTo>
                  <a:pt x="353016" y="467211"/>
                  <a:pt x="226016" y="294702"/>
                  <a:pt x="180508" y="220090"/>
                </a:cubicBezTo>
                <a:cubicBezTo>
                  <a:pt x="135000" y="145478"/>
                  <a:pt x="135529" y="85682"/>
                  <a:pt x="126533" y="83565"/>
                </a:cubicBezTo>
                <a:cubicBezTo>
                  <a:pt x="117537" y="81448"/>
                  <a:pt x="135000" y="205803"/>
                  <a:pt x="126533" y="207390"/>
                </a:cubicBezTo>
                <a:cubicBezTo>
                  <a:pt x="118066" y="208977"/>
                  <a:pt x="94254" y="123253"/>
                  <a:pt x="75733" y="93090"/>
                </a:cubicBezTo>
                <a:cubicBezTo>
                  <a:pt x="57212" y="62928"/>
                  <a:pt x="-14754" y="-25972"/>
                  <a:pt x="2708" y="7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A585623E-44CB-BF81-F946-6ACE9567DEF7}"/>
              </a:ext>
            </a:extLst>
          </p:cNvPr>
          <p:cNvSpPr/>
          <p:nvPr/>
        </p:nvSpPr>
        <p:spPr>
          <a:xfrm>
            <a:off x="1475405" y="1833587"/>
            <a:ext cx="658174" cy="731675"/>
          </a:xfrm>
          <a:custGeom>
            <a:avLst/>
            <a:gdLst>
              <a:gd name="connsiteX0" fmla="*/ 970 w 658174"/>
              <a:gd name="connsiteY0" fmla="*/ 1563 h 731675"/>
              <a:gd name="connsiteX1" fmla="*/ 242270 w 658174"/>
              <a:gd name="connsiteY1" fmla="*/ 319063 h 731675"/>
              <a:gd name="connsiteX2" fmla="*/ 220045 w 658174"/>
              <a:gd name="connsiteY2" fmla="*/ 306363 h 731675"/>
              <a:gd name="connsiteX3" fmla="*/ 416895 w 658174"/>
              <a:gd name="connsiteY3" fmla="*/ 490513 h 731675"/>
              <a:gd name="connsiteX4" fmla="*/ 362920 w 658174"/>
              <a:gd name="connsiteY4" fmla="*/ 446063 h 731675"/>
              <a:gd name="connsiteX5" fmla="*/ 550245 w 658174"/>
              <a:gd name="connsiteY5" fmla="*/ 607988 h 731675"/>
              <a:gd name="connsiteX6" fmla="*/ 648670 w 658174"/>
              <a:gd name="connsiteY6" fmla="*/ 719113 h 731675"/>
              <a:gd name="connsiteX7" fmla="*/ 616920 w 658174"/>
              <a:gd name="connsiteY7" fmla="*/ 690538 h 731675"/>
              <a:gd name="connsiteX8" fmla="*/ 318470 w 658174"/>
              <a:gd name="connsiteY8" fmla="*/ 376213 h 731675"/>
              <a:gd name="connsiteX9" fmla="*/ 232745 w 658174"/>
              <a:gd name="connsiteY9" fmla="*/ 312713 h 731675"/>
              <a:gd name="connsiteX10" fmla="*/ 159720 w 658174"/>
              <a:gd name="connsiteY10" fmla="*/ 201588 h 731675"/>
              <a:gd name="connsiteX11" fmla="*/ 970 w 658174"/>
              <a:gd name="connsiteY11" fmla="*/ 1563 h 73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8174" h="731675">
                <a:moveTo>
                  <a:pt x="970" y="1563"/>
                </a:moveTo>
                <a:cubicBezTo>
                  <a:pt x="14728" y="21142"/>
                  <a:pt x="205758" y="268263"/>
                  <a:pt x="242270" y="319063"/>
                </a:cubicBezTo>
                <a:cubicBezTo>
                  <a:pt x="278782" y="369863"/>
                  <a:pt x="190941" y="277788"/>
                  <a:pt x="220045" y="306363"/>
                </a:cubicBezTo>
                <a:cubicBezTo>
                  <a:pt x="249149" y="334938"/>
                  <a:pt x="393083" y="467230"/>
                  <a:pt x="416895" y="490513"/>
                </a:cubicBezTo>
                <a:cubicBezTo>
                  <a:pt x="440708" y="513796"/>
                  <a:pt x="340695" y="426484"/>
                  <a:pt x="362920" y="446063"/>
                </a:cubicBezTo>
                <a:cubicBezTo>
                  <a:pt x="385145" y="465642"/>
                  <a:pt x="502620" y="562480"/>
                  <a:pt x="550245" y="607988"/>
                </a:cubicBezTo>
                <a:cubicBezTo>
                  <a:pt x="597870" y="653496"/>
                  <a:pt x="637557" y="705355"/>
                  <a:pt x="648670" y="719113"/>
                </a:cubicBezTo>
                <a:cubicBezTo>
                  <a:pt x="659783" y="732871"/>
                  <a:pt x="671953" y="747688"/>
                  <a:pt x="616920" y="690538"/>
                </a:cubicBezTo>
                <a:cubicBezTo>
                  <a:pt x="561887" y="633388"/>
                  <a:pt x="382499" y="439184"/>
                  <a:pt x="318470" y="376213"/>
                </a:cubicBezTo>
                <a:cubicBezTo>
                  <a:pt x="254441" y="313242"/>
                  <a:pt x="259203" y="341817"/>
                  <a:pt x="232745" y="312713"/>
                </a:cubicBezTo>
                <a:cubicBezTo>
                  <a:pt x="206287" y="283609"/>
                  <a:pt x="195703" y="251330"/>
                  <a:pt x="159720" y="201588"/>
                </a:cubicBezTo>
                <a:cubicBezTo>
                  <a:pt x="123737" y="151846"/>
                  <a:pt x="-12788" y="-18016"/>
                  <a:pt x="970" y="1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0F2273CE-6313-1931-DB6C-0C0957BA1483}"/>
              </a:ext>
            </a:extLst>
          </p:cNvPr>
          <p:cNvSpPr/>
          <p:nvPr/>
        </p:nvSpPr>
        <p:spPr>
          <a:xfrm>
            <a:off x="1235050" y="1663470"/>
            <a:ext cx="250854" cy="209782"/>
          </a:xfrm>
          <a:custGeom>
            <a:avLst/>
            <a:gdLst>
              <a:gd name="connsiteX0" fmla="*/ 25 w 250854"/>
              <a:gd name="connsiteY0" fmla="*/ 9755 h 209782"/>
              <a:gd name="connsiteX1" fmla="*/ 152425 w 250854"/>
              <a:gd name="connsiteY1" fmla="*/ 47855 h 209782"/>
              <a:gd name="connsiteX2" fmla="*/ 206400 w 250854"/>
              <a:gd name="connsiteY2" fmla="*/ 143105 h 209782"/>
              <a:gd name="connsiteX3" fmla="*/ 187350 w 250854"/>
              <a:gd name="connsiteY3" fmla="*/ 105005 h 209782"/>
              <a:gd name="connsiteX4" fmla="*/ 250850 w 250854"/>
              <a:gd name="connsiteY4" fmla="*/ 209780 h 209782"/>
              <a:gd name="connsiteX5" fmla="*/ 190525 w 250854"/>
              <a:gd name="connsiteY5" fmla="*/ 101830 h 209782"/>
              <a:gd name="connsiteX6" fmla="*/ 139725 w 250854"/>
              <a:gd name="connsiteY6" fmla="*/ 35155 h 209782"/>
              <a:gd name="connsiteX7" fmla="*/ 111150 w 250854"/>
              <a:gd name="connsiteY7" fmla="*/ 230 h 209782"/>
              <a:gd name="connsiteX8" fmla="*/ 139725 w 250854"/>
              <a:gd name="connsiteY8" fmla="*/ 51030 h 209782"/>
              <a:gd name="connsiteX9" fmla="*/ 25 w 250854"/>
              <a:gd name="connsiteY9" fmla="*/ 9755 h 20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854" h="209782">
                <a:moveTo>
                  <a:pt x="25" y="9755"/>
                </a:moveTo>
                <a:cubicBezTo>
                  <a:pt x="2142" y="9226"/>
                  <a:pt x="118029" y="25630"/>
                  <a:pt x="152425" y="47855"/>
                </a:cubicBezTo>
                <a:cubicBezTo>
                  <a:pt x="186821" y="70080"/>
                  <a:pt x="200579" y="133580"/>
                  <a:pt x="206400" y="143105"/>
                </a:cubicBezTo>
                <a:cubicBezTo>
                  <a:pt x="212221" y="152630"/>
                  <a:pt x="179942" y="93893"/>
                  <a:pt x="187350" y="105005"/>
                </a:cubicBezTo>
                <a:cubicBezTo>
                  <a:pt x="194758" y="116118"/>
                  <a:pt x="250321" y="210309"/>
                  <a:pt x="250850" y="209780"/>
                </a:cubicBezTo>
                <a:cubicBezTo>
                  <a:pt x="251379" y="209251"/>
                  <a:pt x="209046" y="130934"/>
                  <a:pt x="190525" y="101830"/>
                </a:cubicBezTo>
                <a:cubicBezTo>
                  <a:pt x="172004" y="72726"/>
                  <a:pt x="152954" y="52088"/>
                  <a:pt x="139725" y="35155"/>
                </a:cubicBezTo>
                <a:cubicBezTo>
                  <a:pt x="126496" y="18222"/>
                  <a:pt x="111150" y="-2416"/>
                  <a:pt x="111150" y="230"/>
                </a:cubicBezTo>
                <a:cubicBezTo>
                  <a:pt x="111150" y="2876"/>
                  <a:pt x="153483" y="51030"/>
                  <a:pt x="139725" y="51030"/>
                </a:cubicBezTo>
                <a:cubicBezTo>
                  <a:pt x="125967" y="51030"/>
                  <a:pt x="-2092" y="10284"/>
                  <a:pt x="25" y="9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CE21D3AD-2572-43BF-BDE8-51881F3393CA}"/>
              </a:ext>
            </a:extLst>
          </p:cNvPr>
          <p:cNvSpPr/>
          <p:nvPr/>
        </p:nvSpPr>
        <p:spPr>
          <a:xfrm>
            <a:off x="1161468" y="1317582"/>
            <a:ext cx="182118" cy="394145"/>
          </a:xfrm>
          <a:custGeom>
            <a:avLst/>
            <a:gdLst>
              <a:gd name="connsiteX0" fmla="*/ 582 w 182118"/>
              <a:gd name="connsiteY0" fmla="*/ 43 h 394145"/>
              <a:gd name="connsiteX1" fmla="*/ 19632 w 182118"/>
              <a:gd name="connsiteY1" fmla="*/ 133393 h 394145"/>
              <a:gd name="connsiteX2" fmla="*/ 19632 w 182118"/>
              <a:gd name="connsiteY2" fmla="*/ 95293 h 394145"/>
              <a:gd name="connsiteX3" fmla="*/ 108532 w 182118"/>
              <a:gd name="connsiteY3" fmla="*/ 250868 h 394145"/>
              <a:gd name="connsiteX4" fmla="*/ 181557 w 182118"/>
              <a:gd name="connsiteY4" fmla="*/ 393743 h 394145"/>
              <a:gd name="connsiteX5" fmla="*/ 137107 w 182118"/>
              <a:gd name="connsiteY5" fmla="*/ 288968 h 394145"/>
              <a:gd name="connsiteX6" fmla="*/ 45032 w 182118"/>
              <a:gd name="connsiteY6" fmla="*/ 149268 h 394145"/>
              <a:gd name="connsiteX7" fmla="*/ 582 w 182118"/>
              <a:gd name="connsiteY7" fmla="*/ 43 h 39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118" h="394145">
                <a:moveTo>
                  <a:pt x="582" y="43"/>
                </a:moveTo>
                <a:cubicBezTo>
                  <a:pt x="-3651" y="-2603"/>
                  <a:pt x="16457" y="117518"/>
                  <a:pt x="19632" y="133393"/>
                </a:cubicBezTo>
                <a:cubicBezTo>
                  <a:pt x="22807" y="149268"/>
                  <a:pt x="4815" y="75714"/>
                  <a:pt x="19632" y="95293"/>
                </a:cubicBezTo>
                <a:cubicBezTo>
                  <a:pt x="34449" y="114872"/>
                  <a:pt x="81544" y="201126"/>
                  <a:pt x="108532" y="250868"/>
                </a:cubicBezTo>
                <a:cubicBezTo>
                  <a:pt x="135520" y="300610"/>
                  <a:pt x="176795" y="387393"/>
                  <a:pt x="181557" y="393743"/>
                </a:cubicBezTo>
                <a:cubicBezTo>
                  <a:pt x="186319" y="400093"/>
                  <a:pt x="159861" y="329714"/>
                  <a:pt x="137107" y="288968"/>
                </a:cubicBezTo>
                <a:cubicBezTo>
                  <a:pt x="114353" y="248222"/>
                  <a:pt x="66728" y="195835"/>
                  <a:pt x="45032" y="149268"/>
                </a:cubicBezTo>
                <a:cubicBezTo>
                  <a:pt x="23336" y="102701"/>
                  <a:pt x="4815" y="2689"/>
                  <a:pt x="58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F091013D-EEEC-9133-2C6D-5FFEB71201C1}"/>
              </a:ext>
            </a:extLst>
          </p:cNvPr>
          <p:cNvSpPr/>
          <p:nvPr/>
        </p:nvSpPr>
        <p:spPr>
          <a:xfrm>
            <a:off x="592190" y="1823440"/>
            <a:ext cx="443840" cy="168816"/>
          </a:xfrm>
          <a:custGeom>
            <a:avLst/>
            <a:gdLst>
              <a:gd name="connsiteX0" fmla="*/ 1535 w 443840"/>
              <a:gd name="connsiteY0" fmla="*/ 33935 h 168816"/>
              <a:gd name="connsiteX1" fmla="*/ 239660 w 443840"/>
              <a:gd name="connsiteY1" fmla="*/ 62510 h 168816"/>
              <a:gd name="connsiteX2" fmla="*/ 217435 w 443840"/>
              <a:gd name="connsiteY2" fmla="*/ 49810 h 168816"/>
              <a:gd name="connsiteX3" fmla="*/ 350785 w 443840"/>
              <a:gd name="connsiteY3" fmla="*/ 65685 h 168816"/>
              <a:gd name="connsiteX4" fmla="*/ 401585 w 443840"/>
              <a:gd name="connsiteY4" fmla="*/ 110135 h 168816"/>
              <a:gd name="connsiteX5" fmla="*/ 398410 w 443840"/>
              <a:gd name="connsiteY5" fmla="*/ 49810 h 168816"/>
              <a:gd name="connsiteX6" fmla="*/ 442860 w 443840"/>
              <a:gd name="connsiteY6" fmla="*/ 167285 h 168816"/>
              <a:gd name="connsiteX7" fmla="*/ 423810 w 443840"/>
              <a:gd name="connsiteY7" fmla="*/ 113310 h 168816"/>
              <a:gd name="connsiteX8" fmla="*/ 363485 w 443840"/>
              <a:gd name="connsiteY8" fmla="*/ 62510 h 168816"/>
              <a:gd name="connsiteX9" fmla="*/ 144410 w 443840"/>
              <a:gd name="connsiteY9" fmla="*/ 2185 h 168816"/>
              <a:gd name="connsiteX10" fmla="*/ 242835 w 443840"/>
              <a:gd name="connsiteY10" fmla="*/ 14885 h 168816"/>
              <a:gd name="connsiteX11" fmla="*/ 141235 w 443840"/>
              <a:gd name="connsiteY11" fmla="*/ 30760 h 168816"/>
              <a:gd name="connsiteX12" fmla="*/ 1535 w 443840"/>
              <a:gd name="connsiteY12" fmla="*/ 33935 h 16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3840" h="168816">
                <a:moveTo>
                  <a:pt x="1535" y="33935"/>
                </a:moveTo>
                <a:cubicBezTo>
                  <a:pt x="17939" y="39227"/>
                  <a:pt x="203677" y="59864"/>
                  <a:pt x="239660" y="62510"/>
                </a:cubicBezTo>
                <a:cubicBezTo>
                  <a:pt x="275643" y="65156"/>
                  <a:pt x="198914" y="49281"/>
                  <a:pt x="217435" y="49810"/>
                </a:cubicBezTo>
                <a:cubicBezTo>
                  <a:pt x="235956" y="50339"/>
                  <a:pt x="320093" y="55631"/>
                  <a:pt x="350785" y="65685"/>
                </a:cubicBezTo>
                <a:cubicBezTo>
                  <a:pt x="381477" y="75739"/>
                  <a:pt x="393648" y="112781"/>
                  <a:pt x="401585" y="110135"/>
                </a:cubicBezTo>
                <a:cubicBezTo>
                  <a:pt x="409522" y="107489"/>
                  <a:pt x="391531" y="40285"/>
                  <a:pt x="398410" y="49810"/>
                </a:cubicBezTo>
                <a:cubicBezTo>
                  <a:pt x="405289" y="59335"/>
                  <a:pt x="438627" y="156702"/>
                  <a:pt x="442860" y="167285"/>
                </a:cubicBezTo>
                <a:cubicBezTo>
                  <a:pt x="447093" y="177868"/>
                  <a:pt x="437039" y="130773"/>
                  <a:pt x="423810" y="113310"/>
                </a:cubicBezTo>
                <a:cubicBezTo>
                  <a:pt x="410581" y="95848"/>
                  <a:pt x="410052" y="81031"/>
                  <a:pt x="363485" y="62510"/>
                </a:cubicBezTo>
                <a:cubicBezTo>
                  <a:pt x="316918" y="43989"/>
                  <a:pt x="164518" y="10122"/>
                  <a:pt x="144410" y="2185"/>
                </a:cubicBezTo>
                <a:cubicBezTo>
                  <a:pt x="124302" y="-5752"/>
                  <a:pt x="243364" y="10122"/>
                  <a:pt x="242835" y="14885"/>
                </a:cubicBezTo>
                <a:cubicBezTo>
                  <a:pt x="242306" y="19647"/>
                  <a:pt x="177748" y="25997"/>
                  <a:pt x="141235" y="30760"/>
                </a:cubicBezTo>
                <a:cubicBezTo>
                  <a:pt x="104723" y="35523"/>
                  <a:pt x="-14869" y="28643"/>
                  <a:pt x="1535" y="33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B87A9137-F3CC-47B1-EFAE-E5D72BBF97EF}"/>
              </a:ext>
            </a:extLst>
          </p:cNvPr>
          <p:cNvSpPr/>
          <p:nvPr/>
        </p:nvSpPr>
        <p:spPr>
          <a:xfrm>
            <a:off x="961918" y="1174738"/>
            <a:ext cx="225560" cy="190692"/>
          </a:xfrm>
          <a:custGeom>
            <a:avLst/>
            <a:gdLst>
              <a:gd name="connsiteX0" fmla="*/ 107 w 225560"/>
              <a:gd name="connsiteY0" fmla="*/ 12 h 190692"/>
              <a:gd name="connsiteX1" fmla="*/ 69957 w 225560"/>
              <a:gd name="connsiteY1" fmla="*/ 95262 h 190692"/>
              <a:gd name="connsiteX2" fmla="*/ 28682 w 225560"/>
              <a:gd name="connsiteY2" fmla="*/ 60337 h 190692"/>
              <a:gd name="connsiteX3" fmla="*/ 165207 w 225560"/>
              <a:gd name="connsiteY3" fmla="*/ 133362 h 190692"/>
              <a:gd name="connsiteX4" fmla="*/ 225532 w 225560"/>
              <a:gd name="connsiteY4" fmla="*/ 190512 h 190692"/>
              <a:gd name="connsiteX5" fmla="*/ 158857 w 225560"/>
              <a:gd name="connsiteY5" fmla="*/ 149237 h 190692"/>
              <a:gd name="connsiteX6" fmla="*/ 89007 w 225560"/>
              <a:gd name="connsiteY6" fmla="*/ 88912 h 190692"/>
              <a:gd name="connsiteX7" fmla="*/ 107 w 225560"/>
              <a:gd name="connsiteY7" fmla="*/ 12 h 19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560" h="190692">
                <a:moveTo>
                  <a:pt x="107" y="12"/>
                </a:moveTo>
                <a:cubicBezTo>
                  <a:pt x="-3068" y="1070"/>
                  <a:pt x="65195" y="85208"/>
                  <a:pt x="69957" y="95262"/>
                </a:cubicBezTo>
                <a:cubicBezTo>
                  <a:pt x="74720" y="105316"/>
                  <a:pt x="12807" y="53987"/>
                  <a:pt x="28682" y="60337"/>
                </a:cubicBezTo>
                <a:cubicBezTo>
                  <a:pt x="44557" y="66687"/>
                  <a:pt x="132399" y="111666"/>
                  <a:pt x="165207" y="133362"/>
                </a:cubicBezTo>
                <a:cubicBezTo>
                  <a:pt x="198015" y="155058"/>
                  <a:pt x="226590" y="187866"/>
                  <a:pt x="225532" y="190512"/>
                </a:cubicBezTo>
                <a:cubicBezTo>
                  <a:pt x="224474" y="193158"/>
                  <a:pt x="181611" y="166170"/>
                  <a:pt x="158857" y="149237"/>
                </a:cubicBezTo>
                <a:cubicBezTo>
                  <a:pt x="136103" y="132304"/>
                  <a:pt x="112290" y="110608"/>
                  <a:pt x="89007" y="88912"/>
                </a:cubicBezTo>
                <a:cubicBezTo>
                  <a:pt x="65724" y="67216"/>
                  <a:pt x="3282" y="-1046"/>
                  <a:pt x="10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15671910-E54C-CB4A-DC87-DD95DDE14256}"/>
              </a:ext>
            </a:extLst>
          </p:cNvPr>
          <p:cNvSpPr/>
          <p:nvPr/>
        </p:nvSpPr>
        <p:spPr>
          <a:xfrm>
            <a:off x="815481" y="1155472"/>
            <a:ext cx="171972" cy="73419"/>
          </a:xfrm>
          <a:custGeom>
            <a:avLst/>
            <a:gdLst>
              <a:gd name="connsiteX0" fmla="*/ 494 w 171972"/>
              <a:gd name="connsiteY0" fmla="*/ 73253 h 73419"/>
              <a:gd name="connsiteX1" fmla="*/ 63994 w 171972"/>
              <a:gd name="connsiteY1" fmla="*/ 22453 h 73419"/>
              <a:gd name="connsiteX2" fmla="*/ 79869 w 171972"/>
              <a:gd name="connsiteY2" fmla="*/ 16103 h 73419"/>
              <a:gd name="connsiteX3" fmla="*/ 168769 w 171972"/>
              <a:gd name="connsiteY3" fmla="*/ 22453 h 73419"/>
              <a:gd name="connsiteX4" fmla="*/ 149719 w 171972"/>
              <a:gd name="connsiteY4" fmla="*/ 22453 h 73419"/>
              <a:gd name="connsiteX5" fmla="*/ 124319 w 171972"/>
              <a:gd name="connsiteY5" fmla="*/ 228 h 73419"/>
              <a:gd name="connsiteX6" fmla="*/ 38594 w 171972"/>
              <a:gd name="connsiteY6" fmla="*/ 38328 h 73419"/>
              <a:gd name="connsiteX7" fmla="*/ 494 w 171972"/>
              <a:gd name="connsiteY7" fmla="*/ 73253 h 7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972" h="73419">
                <a:moveTo>
                  <a:pt x="494" y="73253"/>
                </a:moveTo>
                <a:cubicBezTo>
                  <a:pt x="4727" y="70607"/>
                  <a:pt x="63994" y="22453"/>
                  <a:pt x="63994" y="22453"/>
                </a:cubicBezTo>
                <a:cubicBezTo>
                  <a:pt x="77223" y="12928"/>
                  <a:pt x="62407" y="16103"/>
                  <a:pt x="79869" y="16103"/>
                </a:cubicBezTo>
                <a:cubicBezTo>
                  <a:pt x="97331" y="16103"/>
                  <a:pt x="168769" y="22453"/>
                  <a:pt x="168769" y="22453"/>
                </a:cubicBezTo>
                <a:cubicBezTo>
                  <a:pt x="180411" y="23511"/>
                  <a:pt x="157127" y="26157"/>
                  <a:pt x="149719" y="22453"/>
                </a:cubicBezTo>
                <a:cubicBezTo>
                  <a:pt x="142311" y="18749"/>
                  <a:pt x="142840" y="-2418"/>
                  <a:pt x="124319" y="228"/>
                </a:cubicBezTo>
                <a:cubicBezTo>
                  <a:pt x="105798" y="2874"/>
                  <a:pt x="57115" y="30391"/>
                  <a:pt x="38594" y="38328"/>
                </a:cubicBezTo>
                <a:cubicBezTo>
                  <a:pt x="20073" y="46265"/>
                  <a:pt x="-3739" y="75899"/>
                  <a:pt x="494" y="73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6DC74E00-9F26-F4E4-CE70-2BEFD2A0D2F7}"/>
              </a:ext>
            </a:extLst>
          </p:cNvPr>
          <p:cNvSpPr/>
          <p:nvPr/>
        </p:nvSpPr>
        <p:spPr>
          <a:xfrm>
            <a:off x="641210" y="1190594"/>
            <a:ext cx="249117" cy="31789"/>
          </a:xfrm>
          <a:custGeom>
            <a:avLst/>
            <a:gdLst>
              <a:gd name="connsiteX0" fmla="*/ 140 w 249117"/>
              <a:gd name="connsiteY0" fmla="*/ 12731 h 31789"/>
              <a:gd name="connsiteX1" fmla="*/ 85865 w 249117"/>
              <a:gd name="connsiteY1" fmla="*/ 22256 h 31789"/>
              <a:gd name="connsiteX2" fmla="*/ 114440 w 249117"/>
              <a:gd name="connsiteY2" fmla="*/ 6381 h 31789"/>
              <a:gd name="connsiteX3" fmla="*/ 85865 w 249117"/>
              <a:gd name="connsiteY3" fmla="*/ 31781 h 31789"/>
              <a:gd name="connsiteX4" fmla="*/ 149365 w 249117"/>
              <a:gd name="connsiteY4" fmla="*/ 3206 h 31789"/>
              <a:gd name="connsiteX5" fmla="*/ 247790 w 249117"/>
              <a:gd name="connsiteY5" fmla="*/ 6381 h 31789"/>
              <a:gd name="connsiteX6" fmla="*/ 203340 w 249117"/>
              <a:gd name="connsiteY6" fmla="*/ 31 h 31789"/>
              <a:gd name="connsiteX7" fmla="*/ 162065 w 249117"/>
              <a:gd name="connsiteY7" fmla="*/ 9556 h 31789"/>
              <a:gd name="connsiteX8" fmla="*/ 108090 w 249117"/>
              <a:gd name="connsiteY8" fmla="*/ 28606 h 31789"/>
              <a:gd name="connsiteX9" fmla="*/ 140 w 249117"/>
              <a:gd name="connsiteY9" fmla="*/ 12731 h 3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117" h="31789">
                <a:moveTo>
                  <a:pt x="140" y="12731"/>
                </a:moveTo>
                <a:cubicBezTo>
                  <a:pt x="-3564" y="11673"/>
                  <a:pt x="66815" y="23314"/>
                  <a:pt x="85865" y="22256"/>
                </a:cubicBezTo>
                <a:cubicBezTo>
                  <a:pt x="104915" y="21198"/>
                  <a:pt x="114440" y="4794"/>
                  <a:pt x="114440" y="6381"/>
                </a:cubicBezTo>
                <a:cubicBezTo>
                  <a:pt x="114440" y="7968"/>
                  <a:pt x="80044" y="32310"/>
                  <a:pt x="85865" y="31781"/>
                </a:cubicBezTo>
                <a:cubicBezTo>
                  <a:pt x="91686" y="31252"/>
                  <a:pt x="122378" y="7439"/>
                  <a:pt x="149365" y="3206"/>
                </a:cubicBezTo>
                <a:cubicBezTo>
                  <a:pt x="176353" y="-1027"/>
                  <a:pt x="238794" y="6910"/>
                  <a:pt x="247790" y="6381"/>
                </a:cubicBezTo>
                <a:cubicBezTo>
                  <a:pt x="256786" y="5852"/>
                  <a:pt x="217628" y="-498"/>
                  <a:pt x="203340" y="31"/>
                </a:cubicBezTo>
                <a:cubicBezTo>
                  <a:pt x="189053" y="560"/>
                  <a:pt x="177940" y="4794"/>
                  <a:pt x="162065" y="9556"/>
                </a:cubicBezTo>
                <a:cubicBezTo>
                  <a:pt x="146190" y="14318"/>
                  <a:pt x="129786" y="25960"/>
                  <a:pt x="108090" y="28606"/>
                </a:cubicBezTo>
                <a:cubicBezTo>
                  <a:pt x="86394" y="31252"/>
                  <a:pt x="3844" y="13789"/>
                  <a:pt x="140" y="12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BD90618-029A-86B7-DFC8-22A671C733C2}"/>
              </a:ext>
            </a:extLst>
          </p:cNvPr>
          <p:cNvSpPr/>
          <p:nvPr/>
        </p:nvSpPr>
        <p:spPr>
          <a:xfrm>
            <a:off x="471192" y="1212571"/>
            <a:ext cx="280702" cy="22561"/>
          </a:xfrm>
          <a:custGeom>
            <a:avLst/>
            <a:gdLst>
              <a:gd name="connsiteX0" fmla="*/ 1883 w 280702"/>
              <a:gd name="connsiteY0" fmla="*/ 22504 h 22561"/>
              <a:gd name="connsiteX1" fmla="*/ 103483 w 280702"/>
              <a:gd name="connsiteY1" fmla="*/ 6629 h 22561"/>
              <a:gd name="connsiteX2" fmla="*/ 173333 w 280702"/>
              <a:gd name="connsiteY2" fmla="*/ 9804 h 22561"/>
              <a:gd name="connsiteX3" fmla="*/ 170158 w 280702"/>
              <a:gd name="connsiteY3" fmla="*/ 279 h 22561"/>
              <a:gd name="connsiteX4" fmla="*/ 278108 w 280702"/>
              <a:gd name="connsiteY4" fmla="*/ 22504 h 22561"/>
              <a:gd name="connsiteX5" fmla="*/ 243183 w 280702"/>
              <a:gd name="connsiteY5" fmla="*/ 6629 h 22561"/>
              <a:gd name="connsiteX6" fmla="*/ 198733 w 280702"/>
              <a:gd name="connsiteY6" fmla="*/ 3454 h 22561"/>
              <a:gd name="connsiteX7" fmla="*/ 1883 w 280702"/>
              <a:gd name="connsiteY7" fmla="*/ 22504 h 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702" h="22561">
                <a:moveTo>
                  <a:pt x="1883" y="22504"/>
                </a:moveTo>
                <a:cubicBezTo>
                  <a:pt x="-13992" y="23033"/>
                  <a:pt x="74908" y="8746"/>
                  <a:pt x="103483" y="6629"/>
                </a:cubicBezTo>
                <a:cubicBezTo>
                  <a:pt x="132058" y="4512"/>
                  <a:pt x="173333" y="9804"/>
                  <a:pt x="173333" y="9804"/>
                </a:cubicBezTo>
                <a:cubicBezTo>
                  <a:pt x="184445" y="8746"/>
                  <a:pt x="152696" y="-1838"/>
                  <a:pt x="170158" y="279"/>
                </a:cubicBezTo>
                <a:cubicBezTo>
                  <a:pt x="187620" y="2396"/>
                  <a:pt x="265937" y="21446"/>
                  <a:pt x="278108" y="22504"/>
                </a:cubicBezTo>
                <a:cubicBezTo>
                  <a:pt x="290279" y="23562"/>
                  <a:pt x="256412" y="9804"/>
                  <a:pt x="243183" y="6629"/>
                </a:cubicBezTo>
                <a:cubicBezTo>
                  <a:pt x="229954" y="3454"/>
                  <a:pt x="231541" y="3454"/>
                  <a:pt x="198733" y="3454"/>
                </a:cubicBezTo>
                <a:cubicBezTo>
                  <a:pt x="165925" y="3454"/>
                  <a:pt x="17758" y="21975"/>
                  <a:pt x="1883" y="22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C94500D7-6E60-286F-F28A-0CC35E5B4CDE}"/>
              </a:ext>
            </a:extLst>
          </p:cNvPr>
          <p:cNvSpPr/>
          <p:nvPr/>
        </p:nvSpPr>
        <p:spPr>
          <a:xfrm>
            <a:off x="333162" y="1222346"/>
            <a:ext cx="77264" cy="187404"/>
          </a:xfrm>
          <a:custGeom>
            <a:avLst/>
            <a:gdLst>
              <a:gd name="connsiteX0" fmla="*/ 12913 w 77264"/>
              <a:gd name="connsiteY0" fmla="*/ 29 h 187404"/>
              <a:gd name="connsiteX1" fmla="*/ 213 w 77264"/>
              <a:gd name="connsiteY1" fmla="*/ 82579 h 187404"/>
              <a:gd name="connsiteX2" fmla="*/ 25613 w 77264"/>
              <a:gd name="connsiteY2" fmla="*/ 111154 h 187404"/>
              <a:gd name="connsiteX3" fmla="*/ 12913 w 77264"/>
              <a:gd name="connsiteY3" fmla="*/ 111154 h 187404"/>
              <a:gd name="connsiteX4" fmla="*/ 76413 w 77264"/>
              <a:gd name="connsiteY4" fmla="*/ 187354 h 187404"/>
              <a:gd name="connsiteX5" fmla="*/ 51013 w 77264"/>
              <a:gd name="connsiteY5" fmla="*/ 123854 h 187404"/>
              <a:gd name="connsiteX6" fmla="*/ 73238 w 77264"/>
              <a:gd name="connsiteY6" fmla="*/ 184179 h 187404"/>
              <a:gd name="connsiteX7" fmla="*/ 19263 w 77264"/>
              <a:gd name="connsiteY7" fmla="*/ 101629 h 187404"/>
              <a:gd name="connsiteX8" fmla="*/ 3388 w 77264"/>
              <a:gd name="connsiteY8" fmla="*/ 73054 h 187404"/>
              <a:gd name="connsiteX9" fmla="*/ 12913 w 77264"/>
              <a:gd name="connsiteY9" fmla="*/ 29 h 18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64" h="187404">
                <a:moveTo>
                  <a:pt x="12913" y="29"/>
                </a:moveTo>
                <a:cubicBezTo>
                  <a:pt x="12384" y="1616"/>
                  <a:pt x="-1904" y="64058"/>
                  <a:pt x="213" y="82579"/>
                </a:cubicBezTo>
                <a:cubicBezTo>
                  <a:pt x="2330" y="101100"/>
                  <a:pt x="25613" y="111154"/>
                  <a:pt x="25613" y="111154"/>
                </a:cubicBezTo>
                <a:cubicBezTo>
                  <a:pt x="27730" y="115916"/>
                  <a:pt x="4446" y="98454"/>
                  <a:pt x="12913" y="111154"/>
                </a:cubicBezTo>
                <a:cubicBezTo>
                  <a:pt x="21380" y="123854"/>
                  <a:pt x="70063" y="185237"/>
                  <a:pt x="76413" y="187354"/>
                </a:cubicBezTo>
                <a:cubicBezTo>
                  <a:pt x="82763" y="189471"/>
                  <a:pt x="51542" y="124383"/>
                  <a:pt x="51013" y="123854"/>
                </a:cubicBezTo>
                <a:cubicBezTo>
                  <a:pt x="50484" y="123325"/>
                  <a:pt x="78530" y="187883"/>
                  <a:pt x="73238" y="184179"/>
                </a:cubicBezTo>
                <a:cubicBezTo>
                  <a:pt x="67946" y="180475"/>
                  <a:pt x="30905" y="120150"/>
                  <a:pt x="19263" y="101629"/>
                </a:cubicBezTo>
                <a:cubicBezTo>
                  <a:pt x="7621" y="83108"/>
                  <a:pt x="6034" y="84696"/>
                  <a:pt x="3388" y="73054"/>
                </a:cubicBezTo>
                <a:cubicBezTo>
                  <a:pt x="742" y="61412"/>
                  <a:pt x="13442" y="-1558"/>
                  <a:pt x="1291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1E7AA8AD-5F2A-9045-7261-4A6EB894A339}"/>
              </a:ext>
            </a:extLst>
          </p:cNvPr>
          <p:cNvSpPr/>
          <p:nvPr/>
        </p:nvSpPr>
        <p:spPr>
          <a:xfrm>
            <a:off x="332789" y="1203376"/>
            <a:ext cx="189368" cy="54496"/>
          </a:xfrm>
          <a:custGeom>
            <a:avLst/>
            <a:gdLst>
              <a:gd name="connsiteX0" fmla="*/ 586 w 189368"/>
              <a:gd name="connsiteY0" fmla="*/ 3124 h 54496"/>
              <a:gd name="connsiteX1" fmla="*/ 67261 w 189368"/>
              <a:gd name="connsiteY1" fmla="*/ 3124 h 54496"/>
              <a:gd name="connsiteX2" fmla="*/ 108536 w 189368"/>
              <a:gd name="connsiteY2" fmla="*/ 38049 h 54496"/>
              <a:gd name="connsiteX3" fmla="*/ 187911 w 189368"/>
              <a:gd name="connsiteY3" fmla="*/ 53924 h 54496"/>
              <a:gd name="connsiteX4" fmla="*/ 156161 w 189368"/>
              <a:gd name="connsiteY4" fmla="*/ 47574 h 54496"/>
              <a:gd name="connsiteX5" fmla="*/ 108536 w 189368"/>
              <a:gd name="connsiteY5" fmla="*/ 15824 h 54496"/>
              <a:gd name="connsiteX6" fmla="*/ 586 w 189368"/>
              <a:gd name="connsiteY6" fmla="*/ 3124 h 5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68" h="54496">
                <a:moveTo>
                  <a:pt x="586" y="3124"/>
                </a:moveTo>
                <a:cubicBezTo>
                  <a:pt x="-6293" y="1007"/>
                  <a:pt x="49269" y="-2697"/>
                  <a:pt x="67261" y="3124"/>
                </a:cubicBezTo>
                <a:cubicBezTo>
                  <a:pt x="85253" y="8945"/>
                  <a:pt x="88428" y="29582"/>
                  <a:pt x="108536" y="38049"/>
                </a:cubicBezTo>
                <a:cubicBezTo>
                  <a:pt x="128644" y="46516"/>
                  <a:pt x="187911" y="53924"/>
                  <a:pt x="187911" y="53924"/>
                </a:cubicBezTo>
                <a:cubicBezTo>
                  <a:pt x="195849" y="55512"/>
                  <a:pt x="169390" y="53924"/>
                  <a:pt x="156161" y="47574"/>
                </a:cubicBezTo>
                <a:cubicBezTo>
                  <a:pt x="142932" y="41224"/>
                  <a:pt x="130232" y="25349"/>
                  <a:pt x="108536" y="15824"/>
                </a:cubicBezTo>
                <a:cubicBezTo>
                  <a:pt x="86840" y="6299"/>
                  <a:pt x="7465" y="5241"/>
                  <a:pt x="586" y="3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2BB2C6B5-A456-97C2-6A15-6C98400288D1}"/>
              </a:ext>
            </a:extLst>
          </p:cNvPr>
          <p:cNvSpPr/>
          <p:nvPr/>
        </p:nvSpPr>
        <p:spPr>
          <a:xfrm>
            <a:off x="393951" y="1285788"/>
            <a:ext cx="127025" cy="241748"/>
          </a:xfrm>
          <a:custGeom>
            <a:avLst/>
            <a:gdLst>
              <a:gd name="connsiteX0" fmla="*/ 41024 w 127025"/>
              <a:gd name="connsiteY0" fmla="*/ 87 h 241748"/>
              <a:gd name="connsiteX1" fmla="*/ 53724 w 127025"/>
              <a:gd name="connsiteY1" fmla="*/ 76287 h 241748"/>
              <a:gd name="connsiteX2" fmla="*/ 21974 w 127025"/>
              <a:gd name="connsiteY2" fmla="*/ 123912 h 241748"/>
              <a:gd name="connsiteX3" fmla="*/ 53724 w 127025"/>
              <a:gd name="connsiteY3" fmla="*/ 165187 h 241748"/>
              <a:gd name="connsiteX4" fmla="*/ 126749 w 127025"/>
              <a:gd name="connsiteY4" fmla="*/ 241387 h 241748"/>
              <a:gd name="connsiteX5" fmla="*/ 75949 w 127025"/>
              <a:gd name="connsiteY5" fmla="*/ 190587 h 241748"/>
              <a:gd name="connsiteX6" fmla="*/ 6099 w 127025"/>
              <a:gd name="connsiteY6" fmla="*/ 114387 h 241748"/>
              <a:gd name="connsiteX7" fmla="*/ 6099 w 127025"/>
              <a:gd name="connsiteY7" fmla="*/ 54062 h 241748"/>
              <a:gd name="connsiteX8" fmla="*/ 28324 w 127025"/>
              <a:gd name="connsiteY8" fmla="*/ 85812 h 241748"/>
              <a:gd name="connsiteX9" fmla="*/ 37849 w 127025"/>
              <a:gd name="connsiteY9" fmla="*/ 76287 h 241748"/>
              <a:gd name="connsiteX10" fmla="*/ 47374 w 127025"/>
              <a:gd name="connsiteY10" fmla="*/ 92162 h 241748"/>
              <a:gd name="connsiteX11" fmla="*/ 41024 w 127025"/>
              <a:gd name="connsiteY11" fmla="*/ 87 h 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025" h="241748">
                <a:moveTo>
                  <a:pt x="41024" y="87"/>
                </a:moveTo>
                <a:cubicBezTo>
                  <a:pt x="42082" y="-2559"/>
                  <a:pt x="56899" y="55650"/>
                  <a:pt x="53724" y="76287"/>
                </a:cubicBezTo>
                <a:cubicBezTo>
                  <a:pt x="50549" y="96925"/>
                  <a:pt x="21974" y="109095"/>
                  <a:pt x="21974" y="123912"/>
                </a:cubicBezTo>
                <a:cubicBezTo>
                  <a:pt x="21974" y="138729"/>
                  <a:pt x="36262" y="145608"/>
                  <a:pt x="53724" y="165187"/>
                </a:cubicBezTo>
                <a:cubicBezTo>
                  <a:pt x="71186" y="184766"/>
                  <a:pt x="123045" y="237154"/>
                  <a:pt x="126749" y="241387"/>
                </a:cubicBezTo>
                <a:cubicBezTo>
                  <a:pt x="130453" y="245620"/>
                  <a:pt x="96057" y="211754"/>
                  <a:pt x="75949" y="190587"/>
                </a:cubicBezTo>
                <a:cubicBezTo>
                  <a:pt x="55841" y="169420"/>
                  <a:pt x="17741" y="137141"/>
                  <a:pt x="6099" y="114387"/>
                </a:cubicBezTo>
                <a:cubicBezTo>
                  <a:pt x="-5543" y="91633"/>
                  <a:pt x="2395" y="58824"/>
                  <a:pt x="6099" y="54062"/>
                </a:cubicBezTo>
                <a:cubicBezTo>
                  <a:pt x="9803" y="49300"/>
                  <a:pt x="28324" y="85812"/>
                  <a:pt x="28324" y="85812"/>
                </a:cubicBezTo>
                <a:cubicBezTo>
                  <a:pt x="33616" y="89516"/>
                  <a:pt x="34674" y="75229"/>
                  <a:pt x="37849" y="76287"/>
                </a:cubicBezTo>
                <a:cubicBezTo>
                  <a:pt x="41024" y="77345"/>
                  <a:pt x="45787" y="100629"/>
                  <a:pt x="47374" y="92162"/>
                </a:cubicBezTo>
                <a:cubicBezTo>
                  <a:pt x="48961" y="83695"/>
                  <a:pt x="39966" y="2733"/>
                  <a:pt x="41024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57DCC95F-F165-499C-1E5E-A98255715D47}"/>
              </a:ext>
            </a:extLst>
          </p:cNvPr>
          <p:cNvSpPr/>
          <p:nvPr/>
        </p:nvSpPr>
        <p:spPr>
          <a:xfrm>
            <a:off x="539494" y="1430704"/>
            <a:ext cx="175137" cy="376640"/>
          </a:xfrm>
          <a:custGeom>
            <a:avLst/>
            <a:gdLst>
              <a:gd name="connsiteX0" fmla="*/ 256 w 175137"/>
              <a:gd name="connsiteY0" fmla="*/ 1221 h 376640"/>
              <a:gd name="connsiteX1" fmla="*/ 155831 w 175137"/>
              <a:gd name="connsiteY1" fmla="*/ 252046 h 376640"/>
              <a:gd name="connsiteX2" fmla="*/ 159006 w 175137"/>
              <a:gd name="connsiteY2" fmla="*/ 213946 h 376640"/>
              <a:gd name="connsiteX3" fmla="*/ 174881 w 175137"/>
              <a:gd name="connsiteY3" fmla="*/ 375871 h 376640"/>
              <a:gd name="connsiteX4" fmla="*/ 162181 w 175137"/>
              <a:gd name="connsiteY4" fmla="*/ 267921 h 376640"/>
              <a:gd name="connsiteX5" fmla="*/ 89156 w 175137"/>
              <a:gd name="connsiteY5" fmla="*/ 105996 h 376640"/>
              <a:gd name="connsiteX6" fmla="*/ 117731 w 175137"/>
              <a:gd name="connsiteY6" fmla="*/ 153621 h 376640"/>
              <a:gd name="connsiteX7" fmla="*/ 256 w 175137"/>
              <a:gd name="connsiteY7" fmla="*/ 1221 h 37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137" h="376640">
                <a:moveTo>
                  <a:pt x="256" y="1221"/>
                </a:moveTo>
                <a:cubicBezTo>
                  <a:pt x="6606" y="17625"/>
                  <a:pt x="129373" y="216592"/>
                  <a:pt x="155831" y="252046"/>
                </a:cubicBezTo>
                <a:cubicBezTo>
                  <a:pt x="182289" y="287500"/>
                  <a:pt x="155831" y="193309"/>
                  <a:pt x="159006" y="213946"/>
                </a:cubicBezTo>
                <a:cubicBezTo>
                  <a:pt x="162181" y="234584"/>
                  <a:pt x="174352" y="366875"/>
                  <a:pt x="174881" y="375871"/>
                </a:cubicBezTo>
                <a:cubicBezTo>
                  <a:pt x="175410" y="384867"/>
                  <a:pt x="176468" y="312900"/>
                  <a:pt x="162181" y="267921"/>
                </a:cubicBezTo>
                <a:cubicBezTo>
                  <a:pt x="147894" y="222942"/>
                  <a:pt x="96564" y="125046"/>
                  <a:pt x="89156" y="105996"/>
                </a:cubicBezTo>
                <a:cubicBezTo>
                  <a:pt x="81748" y="86946"/>
                  <a:pt x="127785" y="168438"/>
                  <a:pt x="117731" y="153621"/>
                </a:cubicBezTo>
                <a:cubicBezTo>
                  <a:pt x="107677" y="138804"/>
                  <a:pt x="-6094" y="-15183"/>
                  <a:pt x="256" y="1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E824A812-84FD-E3DF-47D6-7D70B70761BD}"/>
              </a:ext>
            </a:extLst>
          </p:cNvPr>
          <p:cNvSpPr/>
          <p:nvPr/>
        </p:nvSpPr>
        <p:spPr>
          <a:xfrm>
            <a:off x="517322" y="1479548"/>
            <a:ext cx="99887" cy="311412"/>
          </a:xfrm>
          <a:custGeom>
            <a:avLst/>
            <a:gdLst>
              <a:gd name="connsiteX0" fmla="*/ 31953 w 99887"/>
              <a:gd name="connsiteY0" fmla="*/ 2 h 311412"/>
              <a:gd name="connsiteX1" fmla="*/ 35128 w 99887"/>
              <a:gd name="connsiteY1" fmla="*/ 111127 h 311412"/>
              <a:gd name="connsiteX2" fmla="*/ 73228 w 99887"/>
              <a:gd name="connsiteY2" fmla="*/ 209552 h 311412"/>
              <a:gd name="connsiteX3" fmla="*/ 95453 w 99887"/>
              <a:gd name="connsiteY3" fmla="*/ 241302 h 311412"/>
              <a:gd name="connsiteX4" fmla="*/ 95453 w 99887"/>
              <a:gd name="connsiteY4" fmla="*/ 311152 h 311412"/>
              <a:gd name="connsiteX5" fmla="*/ 92278 w 99887"/>
              <a:gd name="connsiteY5" fmla="*/ 257177 h 311412"/>
              <a:gd name="connsiteX6" fmla="*/ 3378 w 99887"/>
              <a:gd name="connsiteY6" fmla="*/ 76202 h 311412"/>
              <a:gd name="connsiteX7" fmla="*/ 19253 w 99887"/>
              <a:gd name="connsiteY7" fmla="*/ 107952 h 311412"/>
              <a:gd name="connsiteX8" fmla="*/ 31953 w 99887"/>
              <a:gd name="connsiteY8" fmla="*/ 2 h 31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887" h="311412">
                <a:moveTo>
                  <a:pt x="31953" y="2"/>
                </a:moveTo>
                <a:cubicBezTo>
                  <a:pt x="34599" y="531"/>
                  <a:pt x="28249" y="76202"/>
                  <a:pt x="35128" y="111127"/>
                </a:cubicBezTo>
                <a:cubicBezTo>
                  <a:pt x="42007" y="146052"/>
                  <a:pt x="63174" y="187856"/>
                  <a:pt x="73228" y="209552"/>
                </a:cubicBezTo>
                <a:cubicBezTo>
                  <a:pt x="83282" y="231248"/>
                  <a:pt x="91749" y="224369"/>
                  <a:pt x="95453" y="241302"/>
                </a:cubicBezTo>
                <a:cubicBezTo>
                  <a:pt x="99157" y="258235"/>
                  <a:pt x="95982" y="308506"/>
                  <a:pt x="95453" y="311152"/>
                </a:cubicBezTo>
                <a:cubicBezTo>
                  <a:pt x="94924" y="313798"/>
                  <a:pt x="107624" y="296335"/>
                  <a:pt x="92278" y="257177"/>
                </a:cubicBezTo>
                <a:cubicBezTo>
                  <a:pt x="76932" y="218019"/>
                  <a:pt x="15549" y="101073"/>
                  <a:pt x="3378" y="76202"/>
                </a:cubicBezTo>
                <a:cubicBezTo>
                  <a:pt x="-8793" y="51331"/>
                  <a:pt x="15549" y="117477"/>
                  <a:pt x="19253" y="107952"/>
                </a:cubicBezTo>
                <a:cubicBezTo>
                  <a:pt x="22957" y="98427"/>
                  <a:pt x="29307" y="-527"/>
                  <a:pt x="3195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1170A5CA-A80E-51B0-9A16-85FE6845EFF4}"/>
              </a:ext>
            </a:extLst>
          </p:cNvPr>
          <p:cNvSpPr/>
          <p:nvPr/>
        </p:nvSpPr>
        <p:spPr>
          <a:xfrm>
            <a:off x="358716" y="1663661"/>
            <a:ext cx="240974" cy="95377"/>
          </a:xfrm>
          <a:custGeom>
            <a:avLst/>
            <a:gdLst>
              <a:gd name="connsiteX0" fmla="*/ 59 w 240974"/>
              <a:gd name="connsiteY0" fmla="*/ 39 h 95377"/>
              <a:gd name="connsiteX1" fmla="*/ 108009 w 240974"/>
              <a:gd name="connsiteY1" fmla="*/ 63539 h 95377"/>
              <a:gd name="connsiteX2" fmla="*/ 146109 w 240974"/>
              <a:gd name="connsiteY2" fmla="*/ 73064 h 95377"/>
              <a:gd name="connsiteX3" fmla="*/ 238184 w 240974"/>
              <a:gd name="connsiteY3" fmla="*/ 25439 h 95377"/>
              <a:gd name="connsiteX4" fmla="*/ 209609 w 240974"/>
              <a:gd name="connsiteY4" fmla="*/ 60364 h 95377"/>
              <a:gd name="connsiteX5" fmla="*/ 133409 w 240974"/>
              <a:gd name="connsiteY5" fmla="*/ 95289 h 95377"/>
              <a:gd name="connsiteX6" fmla="*/ 155634 w 240974"/>
              <a:gd name="connsiteY6" fmla="*/ 69889 h 95377"/>
              <a:gd name="connsiteX7" fmla="*/ 123884 w 240974"/>
              <a:gd name="connsiteY7" fmla="*/ 54014 h 95377"/>
              <a:gd name="connsiteX8" fmla="*/ 59 w 240974"/>
              <a:gd name="connsiteY8" fmla="*/ 39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974" h="95377">
                <a:moveTo>
                  <a:pt x="59" y="39"/>
                </a:moveTo>
                <a:cubicBezTo>
                  <a:pt x="-2587" y="1627"/>
                  <a:pt x="83667" y="51368"/>
                  <a:pt x="108009" y="63539"/>
                </a:cubicBezTo>
                <a:cubicBezTo>
                  <a:pt x="132351" y="75710"/>
                  <a:pt x="124413" y="79414"/>
                  <a:pt x="146109" y="73064"/>
                </a:cubicBezTo>
                <a:cubicBezTo>
                  <a:pt x="167805" y="66714"/>
                  <a:pt x="227601" y="27556"/>
                  <a:pt x="238184" y="25439"/>
                </a:cubicBezTo>
                <a:cubicBezTo>
                  <a:pt x="248767" y="23322"/>
                  <a:pt x="227071" y="48722"/>
                  <a:pt x="209609" y="60364"/>
                </a:cubicBezTo>
                <a:cubicBezTo>
                  <a:pt x="192147" y="72006"/>
                  <a:pt x="142405" y="93702"/>
                  <a:pt x="133409" y="95289"/>
                </a:cubicBezTo>
                <a:cubicBezTo>
                  <a:pt x="124413" y="96876"/>
                  <a:pt x="157221" y="76768"/>
                  <a:pt x="155634" y="69889"/>
                </a:cubicBezTo>
                <a:cubicBezTo>
                  <a:pt x="154047" y="63010"/>
                  <a:pt x="145580" y="62481"/>
                  <a:pt x="123884" y="54014"/>
                </a:cubicBezTo>
                <a:cubicBezTo>
                  <a:pt x="102188" y="45547"/>
                  <a:pt x="2705" y="-1549"/>
                  <a:pt x="5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2F6D368-D625-F8FC-BC16-774C250000D9}"/>
              </a:ext>
            </a:extLst>
          </p:cNvPr>
          <p:cNvSpPr/>
          <p:nvPr/>
        </p:nvSpPr>
        <p:spPr>
          <a:xfrm>
            <a:off x="340490" y="1647018"/>
            <a:ext cx="283574" cy="271348"/>
          </a:xfrm>
          <a:custGeom>
            <a:avLst/>
            <a:gdLst>
              <a:gd name="connsiteX0" fmla="*/ 2410 w 283574"/>
              <a:gd name="connsiteY0" fmla="*/ 807 h 271348"/>
              <a:gd name="connsiteX1" fmla="*/ 8760 w 283574"/>
              <a:gd name="connsiteY1" fmla="*/ 57957 h 271348"/>
              <a:gd name="connsiteX2" fmla="*/ 78610 w 283574"/>
              <a:gd name="connsiteY2" fmla="*/ 115107 h 271348"/>
              <a:gd name="connsiteX3" fmla="*/ 24635 w 283574"/>
              <a:gd name="connsiteY3" fmla="*/ 77007 h 271348"/>
              <a:gd name="connsiteX4" fmla="*/ 126235 w 283574"/>
              <a:gd name="connsiteY4" fmla="*/ 124632 h 271348"/>
              <a:gd name="connsiteX5" fmla="*/ 205610 w 283574"/>
              <a:gd name="connsiteY5" fmla="*/ 207182 h 271348"/>
              <a:gd name="connsiteX6" fmla="*/ 281810 w 283574"/>
              <a:gd name="connsiteY6" fmla="*/ 270682 h 271348"/>
              <a:gd name="connsiteX7" fmla="*/ 250060 w 283574"/>
              <a:gd name="connsiteY7" fmla="*/ 235757 h 271348"/>
              <a:gd name="connsiteX8" fmla="*/ 148460 w 283574"/>
              <a:gd name="connsiteY8" fmla="*/ 162732 h 271348"/>
              <a:gd name="connsiteX9" fmla="*/ 72260 w 283574"/>
              <a:gd name="connsiteY9" fmla="*/ 115107 h 271348"/>
              <a:gd name="connsiteX10" fmla="*/ 78610 w 283574"/>
              <a:gd name="connsiteY10" fmla="*/ 130982 h 271348"/>
              <a:gd name="connsiteX11" fmla="*/ 21460 w 283574"/>
              <a:gd name="connsiteY11" fmla="*/ 102407 h 271348"/>
              <a:gd name="connsiteX12" fmla="*/ 2410 w 283574"/>
              <a:gd name="connsiteY12" fmla="*/ 807 h 2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574" h="271348">
                <a:moveTo>
                  <a:pt x="2410" y="807"/>
                </a:moveTo>
                <a:cubicBezTo>
                  <a:pt x="293" y="-6601"/>
                  <a:pt x="-3940" y="38907"/>
                  <a:pt x="8760" y="57957"/>
                </a:cubicBezTo>
                <a:cubicBezTo>
                  <a:pt x="21460" y="77007"/>
                  <a:pt x="75964" y="111932"/>
                  <a:pt x="78610" y="115107"/>
                </a:cubicBezTo>
                <a:cubicBezTo>
                  <a:pt x="81256" y="118282"/>
                  <a:pt x="16697" y="75419"/>
                  <a:pt x="24635" y="77007"/>
                </a:cubicBezTo>
                <a:cubicBezTo>
                  <a:pt x="32573" y="78595"/>
                  <a:pt x="96073" y="102936"/>
                  <a:pt x="126235" y="124632"/>
                </a:cubicBezTo>
                <a:cubicBezTo>
                  <a:pt x="156397" y="146328"/>
                  <a:pt x="179681" y="182840"/>
                  <a:pt x="205610" y="207182"/>
                </a:cubicBezTo>
                <a:cubicBezTo>
                  <a:pt x="231539" y="231524"/>
                  <a:pt x="274402" y="265920"/>
                  <a:pt x="281810" y="270682"/>
                </a:cubicBezTo>
                <a:cubicBezTo>
                  <a:pt x="289218" y="275445"/>
                  <a:pt x="272285" y="253749"/>
                  <a:pt x="250060" y="235757"/>
                </a:cubicBezTo>
                <a:cubicBezTo>
                  <a:pt x="227835" y="217765"/>
                  <a:pt x="178093" y="182840"/>
                  <a:pt x="148460" y="162732"/>
                </a:cubicBezTo>
                <a:cubicBezTo>
                  <a:pt x="118827" y="142624"/>
                  <a:pt x="72260" y="115107"/>
                  <a:pt x="72260" y="115107"/>
                </a:cubicBezTo>
                <a:cubicBezTo>
                  <a:pt x="60618" y="109815"/>
                  <a:pt x="87077" y="133099"/>
                  <a:pt x="78610" y="130982"/>
                </a:cubicBezTo>
                <a:cubicBezTo>
                  <a:pt x="70143" y="128865"/>
                  <a:pt x="39452" y="121457"/>
                  <a:pt x="21460" y="102407"/>
                </a:cubicBezTo>
                <a:cubicBezTo>
                  <a:pt x="3468" y="83357"/>
                  <a:pt x="4527" y="8215"/>
                  <a:pt x="2410" y="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E3525B05-501F-1B10-097A-E075EC05734D}"/>
              </a:ext>
            </a:extLst>
          </p:cNvPr>
          <p:cNvSpPr/>
          <p:nvPr/>
        </p:nvSpPr>
        <p:spPr>
          <a:xfrm>
            <a:off x="342831" y="1635039"/>
            <a:ext cx="68404" cy="127170"/>
          </a:xfrm>
          <a:custGeom>
            <a:avLst/>
            <a:gdLst>
              <a:gd name="connsiteX0" fmla="*/ 69 w 68404"/>
              <a:gd name="connsiteY0" fmla="*/ 86 h 127170"/>
              <a:gd name="connsiteX1" fmla="*/ 54044 w 68404"/>
              <a:gd name="connsiteY1" fmla="*/ 69936 h 127170"/>
              <a:gd name="connsiteX2" fmla="*/ 57219 w 68404"/>
              <a:gd name="connsiteY2" fmla="*/ 127086 h 127170"/>
              <a:gd name="connsiteX3" fmla="*/ 66744 w 68404"/>
              <a:gd name="connsiteY3" fmla="*/ 57236 h 127170"/>
              <a:gd name="connsiteX4" fmla="*/ 69 w 68404"/>
              <a:gd name="connsiteY4" fmla="*/ 86 h 12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04" h="127170">
                <a:moveTo>
                  <a:pt x="69" y="86"/>
                </a:moveTo>
                <a:cubicBezTo>
                  <a:pt x="-2048" y="2203"/>
                  <a:pt x="44519" y="48769"/>
                  <a:pt x="54044" y="69936"/>
                </a:cubicBezTo>
                <a:cubicBezTo>
                  <a:pt x="63569" y="91103"/>
                  <a:pt x="55102" y="129203"/>
                  <a:pt x="57219" y="127086"/>
                </a:cubicBezTo>
                <a:cubicBezTo>
                  <a:pt x="59336" y="124969"/>
                  <a:pt x="73094" y="79461"/>
                  <a:pt x="66744" y="57236"/>
                </a:cubicBezTo>
                <a:cubicBezTo>
                  <a:pt x="60394" y="35011"/>
                  <a:pt x="2186" y="-2031"/>
                  <a:pt x="69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BFCC9B17-0D2D-1FEF-33EC-9998AC8F4454}"/>
              </a:ext>
            </a:extLst>
          </p:cNvPr>
          <p:cNvSpPr/>
          <p:nvPr/>
        </p:nvSpPr>
        <p:spPr>
          <a:xfrm>
            <a:off x="4298928" y="3716171"/>
            <a:ext cx="566130" cy="672329"/>
          </a:xfrm>
          <a:custGeom>
            <a:avLst/>
            <a:gdLst>
              <a:gd name="connsiteX0" fmla="*/ 559729 w 566130"/>
              <a:gd name="connsiteY0" fmla="*/ 14000 h 672329"/>
              <a:gd name="connsiteX1" fmla="*/ 156958 w 566130"/>
              <a:gd name="connsiteY1" fmla="*/ 471200 h 672329"/>
              <a:gd name="connsiteX2" fmla="*/ 222272 w 566130"/>
              <a:gd name="connsiteY2" fmla="*/ 362343 h 672329"/>
              <a:gd name="connsiteX3" fmla="*/ 8186 w 566130"/>
              <a:gd name="connsiteY3" fmla="*/ 663515 h 672329"/>
              <a:gd name="connsiteX4" fmla="*/ 84386 w 566130"/>
              <a:gd name="connsiteY4" fmla="*/ 551029 h 672329"/>
              <a:gd name="connsiteX5" fmla="*/ 450872 w 566130"/>
              <a:gd name="connsiteY5" fmla="*/ 137372 h 672329"/>
              <a:gd name="connsiteX6" fmla="*/ 273072 w 566130"/>
              <a:gd name="connsiteY6" fmla="*/ 304286 h 672329"/>
              <a:gd name="connsiteX7" fmla="*/ 392815 w 566130"/>
              <a:gd name="connsiteY7" fmla="*/ 133743 h 672329"/>
              <a:gd name="connsiteX8" fmla="*/ 559729 w 566130"/>
              <a:gd name="connsiteY8" fmla="*/ 14000 h 672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6130" h="672329">
                <a:moveTo>
                  <a:pt x="559729" y="14000"/>
                </a:moveTo>
                <a:cubicBezTo>
                  <a:pt x="520420" y="70243"/>
                  <a:pt x="213201" y="413143"/>
                  <a:pt x="156958" y="471200"/>
                </a:cubicBezTo>
                <a:cubicBezTo>
                  <a:pt x="100715" y="529257"/>
                  <a:pt x="247067" y="330291"/>
                  <a:pt x="222272" y="362343"/>
                </a:cubicBezTo>
                <a:cubicBezTo>
                  <a:pt x="197477" y="394396"/>
                  <a:pt x="31167" y="632067"/>
                  <a:pt x="8186" y="663515"/>
                </a:cubicBezTo>
                <a:cubicBezTo>
                  <a:pt x="-14795" y="694963"/>
                  <a:pt x="10605" y="638719"/>
                  <a:pt x="84386" y="551029"/>
                </a:cubicBezTo>
                <a:cubicBezTo>
                  <a:pt x="158167" y="463339"/>
                  <a:pt x="419424" y="178496"/>
                  <a:pt x="450872" y="137372"/>
                </a:cubicBezTo>
                <a:cubicBezTo>
                  <a:pt x="482320" y="96248"/>
                  <a:pt x="282748" y="304891"/>
                  <a:pt x="273072" y="304286"/>
                </a:cubicBezTo>
                <a:cubicBezTo>
                  <a:pt x="263396" y="303681"/>
                  <a:pt x="338991" y="181519"/>
                  <a:pt x="392815" y="133743"/>
                </a:cubicBezTo>
                <a:cubicBezTo>
                  <a:pt x="446639" y="85967"/>
                  <a:pt x="599038" y="-42243"/>
                  <a:pt x="559729" y="1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ED3D7FCE-0B98-D43F-FC86-DC8D6F7663CB}"/>
              </a:ext>
            </a:extLst>
          </p:cNvPr>
          <p:cNvSpPr/>
          <p:nvPr/>
        </p:nvSpPr>
        <p:spPr>
          <a:xfrm>
            <a:off x="4041052" y="4215638"/>
            <a:ext cx="436899" cy="229490"/>
          </a:xfrm>
          <a:custGeom>
            <a:avLst/>
            <a:gdLst>
              <a:gd name="connsiteX0" fmla="*/ 1177 w 436899"/>
              <a:gd name="connsiteY0" fmla="*/ 229362 h 229490"/>
              <a:gd name="connsiteX1" fmla="*/ 331377 w 436899"/>
              <a:gd name="connsiteY1" fmla="*/ 109619 h 229490"/>
              <a:gd name="connsiteX2" fmla="*/ 215262 w 436899"/>
              <a:gd name="connsiteY2" fmla="*/ 116876 h 229490"/>
              <a:gd name="connsiteX3" fmla="*/ 432977 w 436899"/>
              <a:gd name="connsiteY3" fmla="*/ 762 h 229490"/>
              <a:gd name="connsiteX4" fmla="*/ 345891 w 436899"/>
              <a:gd name="connsiteY4" fmla="*/ 69705 h 229490"/>
              <a:gd name="connsiteX5" fmla="*/ 226148 w 436899"/>
              <a:gd name="connsiteY5" fmla="*/ 131391 h 229490"/>
              <a:gd name="connsiteX6" fmla="*/ 1177 w 436899"/>
              <a:gd name="connsiteY6" fmla="*/ 229362 h 22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899" h="229490">
                <a:moveTo>
                  <a:pt x="1177" y="229362"/>
                </a:moveTo>
                <a:cubicBezTo>
                  <a:pt x="18715" y="225733"/>
                  <a:pt x="295696" y="128367"/>
                  <a:pt x="331377" y="109619"/>
                </a:cubicBezTo>
                <a:cubicBezTo>
                  <a:pt x="367058" y="90871"/>
                  <a:pt x="198329" y="135019"/>
                  <a:pt x="215262" y="116876"/>
                </a:cubicBezTo>
                <a:cubicBezTo>
                  <a:pt x="232195" y="98733"/>
                  <a:pt x="411206" y="8624"/>
                  <a:pt x="432977" y="762"/>
                </a:cubicBezTo>
                <a:cubicBezTo>
                  <a:pt x="454748" y="-7100"/>
                  <a:pt x="380362" y="47934"/>
                  <a:pt x="345891" y="69705"/>
                </a:cubicBezTo>
                <a:cubicBezTo>
                  <a:pt x="311420" y="91476"/>
                  <a:pt x="285415" y="104177"/>
                  <a:pt x="226148" y="131391"/>
                </a:cubicBezTo>
                <a:cubicBezTo>
                  <a:pt x="166881" y="158605"/>
                  <a:pt x="-16361" y="232991"/>
                  <a:pt x="1177" y="229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394A25BA-C3A6-6FB2-AF5B-59E5B6E19D7B}"/>
              </a:ext>
            </a:extLst>
          </p:cNvPr>
          <p:cNvSpPr/>
          <p:nvPr/>
        </p:nvSpPr>
        <p:spPr>
          <a:xfrm>
            <a:off x="5270007" y="3603293"/>
            <a:ext cx="514285" cy="771172"/>
          </a:xfrm>
          <a:custGeom>
            <a:avLst/>
            <a:gdLst>
              <a:gd name="connsiteX0" fmla="*/ 506679 w 514285"/>
              <a:gd name="connsiteY0" fmla="*/ 10764 h 771172"/>
              <a:gd name="connsiteX1" fmla="*/ 172850 w 514285"/>
              <a:gd name="connsiteY1" fmla="*/ 417164 h 771172"/>
              <a:gd name="connsiteX2" fmla="*/ 252679 w 514285"/>
              <a:gd name="connsiteY2" fmla="*/ 330078 h 771172"/>
              <a:gd name="connsiteX3" fmla="*/ 154707 w 514285"/>
              <a:gd name="connsiteY3" fmla="*/ 475221 h 771172"/>
              <a:gd name="connsiteX4" fmla="*/ 13193 w 514285"/>
              <a:gd name="connsiteY4" fmla="*/ 761878 h 771172"/>
              <a:gd name="connsiteX5" fmla="*/ 38593 w 514285"/>
              <a:gd name="connsiteY5" fmla="*/ 660278 h 771172"/>
              <a:gd name="connsiteX6" fmla="*/ 299850 w 514285"/>
              <a:gd name="connsiteY6" fmla="*/ 261136 h 771172"/>
              <a:gd name="connsiteX7" fmla="*/ 238164 w 514285"/>
              <a:gd name="connsiteY7" fmla="*/ 359107 h 771172"/>
              <a:gd name="connsiteX8" fmla="*/ 394193 w 514285"/>
              <a:gd name="connsiteY8" fmla="*/ 137764 h 771172"/>
              <a:gd name="connsiteX9" fmla="*/ 506679 w 514285"/>
              <a:gd name="connsiteY9" fmla="*/ 10764 h 77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4285" h="771172">
                <a:moveTo>
                  <a:pt x="506679" y="10764"/>
                </a:moveTo>
                <a:cubicBezTo>
                  <a:pt x="469789" y="57331"/>
                  <a:pt x="215183" y="363945"/>
                  <a:pt x="172850" y="417164"/>
                </a:cubicBezTo>
                <a:cubicBezTo>
                  <a:pt x="130517" y="470383"/>
                  <a:pt x="255703" y="320402"/>
                  <a:pt x="252679" y="330078"/>
                </a:cubicBezTo>
                <a:cubicBezTo>
                  <a:pt x="249655" y="339754"/>
                  <a:pt x="194621" y="403254"/>
                  <a:pt x="154707" y="475221"/>
                </a:cubicBezTo>
                <a:cubicBezTo>
                  <a:pt x="114793" y="547188"/>
                  <a:pt x="32545" y="731035"/>
                  <a:pt x="13193" y="761878"/>
                </a:cubicBezTo>
                <a:cubicBezTo>
                  <a:pt x="-6159" y="792721"/>
                  <a:pt x="-9183" y="743735"/>
                  <a:pt x="38593" y="660278"/>
                </a:cubicBezTo>
                <a:cubicBezTo>
                  <a:pt x="86369" y="576821"/>
                  <a:pt x="266588" y="311331"/>
                  <a:pt x="299850" y="261136"/>
                </a:cubicBezTo>
                <a:cubicBezTo>
                  <a:pt x="333112" y="210941"/>
                  <a:pt x="222440" y="379669"/>
                  <a:pt x="238164" y="359107"/>
                </a:cubicBezTo>
                <a:cubicBezTo>
                  <a:pt x="253888" y="338545"/>
                  <a:pt x="351860" y="195216"/>
                  <a:pt x="394193" y="137764"/>
                </a:cubicBezTo>
                <a:cubicBezTo>
                  <a:pt x="436526" y="80312"/>
                  <a:pt x="543569" y="-35803"/>
                  <a:pt x="506679" y="10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E159C73F-980C-0D4A-ADFB-639E95E54132}"/>
              </a:ext>
            </a:extLst>
          </p:cNvPr>
          <p:cNvSpPr/>
          <p:nvPr/>
        </p:nvSpPr>
        <p:spPr>
          <a:xfrm>
            <a:off x="4774984" y="4305928"/>
            <a:ext cx="572667" cy="625749"/>
          </a:xfrm>
          <a:custGeom>
            <a:avLst/>
            <a:gdLst>
              <a:gd name="connsiteX0" fmla="*/ 569902 w 572667"/>
              <a:gd name="connsiteY0" fmla="*/ 1186 h 625749"/>
              <a:gd name="connsiteX1" fmla="*/ 334045 w 572667"/>
              <a:gd name="connsiteY1" fmla="*/ 208015 h 625749"/>
              <a:gd name="connsiteX2" fmla="*/ 421130 w 572667"/>
              <a:gd name="connsiteY2" fmla="*/ 146329 h 625749"/>
              <a:gd name="connsiteX3" fmla="*/ 275987 w 572667"/>
              <a:gd name="connsiteY3" fmla="*/ 305986 h 625749"/>
              <a:gd name="connsiteX4" fmla="*/ 355816 w 572667"/>
              <a:gd name="connsiteY4" fmla="*/ 258815 h 625749"/>
              <a:gd name="connsiteX5" fmla="*/ 178016 w 572667"/>
              <a:gd name="connsiteY5" fmla="*/ 425729 h 625749"/>
              <a:gd name="connsiteX6" fmla="*/ 250587 w 572667"/>
              <a:gd name="connsiteY6" fmla="*/ 371301 h 625749"/>
              <a:gd name="connsiteX7" fmla="*/ 119959 w 572667"/>
              <a:gd name="connsiteY7" fmla="*/ 501929 h 625749"/>
              <a:gd name="connsiteX8" fmla="*/ 216 w 572667"/>
              <a:gd name="connsiteY8" fmla="*/ 625301 h 625749"/>
              <a:gd name="connsiteX9" fmla="*/ 98187 w 572667"/>
              <a:gd name="connsiteY9" fmla="*/ 530958 h 625749"/>
              <a:gd name="connsiteX10" fmla="*/ 355816 w 572667"/>
              <a:gd name="connsiteY10" fmla="*/ 237043 h 625749"/>
              <a:gd name="connsiteX11" fmla="*/ 308645 w 572667"/>
              <a:gd name="connsiteY11" fmla="*/ 266072 h 625749"/>
              <a:gd name="connsiteX12" fmla="*/ 453787 w 572667"/>
              <a:gd name="connsiteY12" fmla="*/ 128186 h 625749"/>
              <a:gd name="connsiteX13" fmla="*/ 569902 w 572667"/>
              <a:gd name="connsiteY13" fmla="*/ 1186 h 62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2667" h="625749">
                <a:moveTo>
                  <a:pt x="569902" y="1186"/>
                </a:moveTo>
                <a:cubicBezTo>
                  <a:pt x="549945" y="14491"/>
                  <a:pt x="358840" y="183825"/>
                  <a:pt x="334045" y="208015"/>
                </a:cubicBezTo>
                <a:cubicBezTo>
                  <a:pt x="309250" y="232205"/>
                  <a:pt x="430806" y="130001"/>
                  <a:pt x="421130" y="146329"/>
                </a:cubicBezTo>
                <a:cubicBezTo>
                  <a:pt x="411454" y="162657"/>
                  <a:pt x="286873" y="287238"/>
                  <a:pt x="275987" y="305986"/>
                </a:cubicBezTo>
                <a:cubicBezTo>
                  <a:pt x="265101" y="324734"/>
                  <a:pt x="372144" y="238858"/>
                  <a:pt x="355816" y="258815"/>
                </a:cubicBezTo>
                <a:cubicBezTo>
                  <a:pt x="339488" y="278772"/>
                  <a:pt x="195554" y="406981"/>
                  <a:pt x="178016" y="425729"/>
                </a:cubicBezTo>
                <a:cubicBezTo>
                  <a:pt x="160478" y="444477"/>
                  <a:pt x="260263" y="358601"/>
                  <a:pt x="250587" y="371301"/>
                </a:cubicBezTo>
                <a:cubicBezTo>
                  <a:pt x="240911" y="384001"/>
                  <a:pt x="161687" y="459596"/>
                  <a:pt x="119959" y="501929"/>
                </a:cubicBezTo>
                <a:cubicBezTo>
                  <a:pt x="78231" y="544262"/>
                  <a:pt x="3845" y="620463"/>
                  <a:pt x="216" y="625301"/>
                </a:cubicBezTo>
                <a:cubicBezTo>
                  <a:pt x="-3413" y="630139"/>
                  <a:pt x="38920" y="595668"/>
                  <a:pt x="98187" y="530958"/>
                </a:cubicBezTo>
                <a:cubicBezTo>
                  <a:pt x="157454" y="466248"/>
                  <a:pt x="320740" y="281191"/>
                  <a:pt x="355816" y="237043"/>
                </a:cubicBezTo>
                <a:cubicBezTo>
                  <a:pt x="390892" y="192895"/>
                  <a:pt x="292317" y="284215"/>
                  <a:pt x="308645" y="266072"/>
                </a:cubicBezTo>
                <a:cubicBezTo>
                  <a:pt x="324973" y="247929"/>
                  <a:pt x="410849" y="166286"/>
                  <a:pt x="453787" y="128186"/>
                </a:cubicBezTo>
                <a:cubicBezTo>
                  <a:pt x="496725" y="90086"/>
                  <a:pt x="589859" y="-12119"/>
                  <a:pt x="569902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01F67B10-2FC7-0009-A23D-989ED25282C2}"/>
              </a:ext>
            </a:extLst>
          </p:cNvPr>
          <p:cNvSpPr/>
          <p:nvPr/>
        </p:nvSpPr>
        <p:spPr>
          <a:xfrm>
            <a:off x="4060371" y="4451914"/>
            <a:ext cx="341599" cy="366850"/>
          </a:xfrm>
          <a:custGeom>
            <a:avLst/>
            <a:gdLst>
              <a:gd name="connsiteX0" fmla="*/ 0 w 341599"/>
              <a:gd name="connsiteY0" fmla="*/ 14857 h 366850"/>
              <a:gd name="connsiteX1" fmla="*/ 228600 w 341599"/>
              <a:gd name="connsiteY1" fmla="*/ 40257 h 366850"/>
              <a:gd name="connsiteX2" fmla="*/ 152400 w 341599"/>
              <a:gd name="connsiteY2" fmla="*/ 65657 h 366850"/>
              <a:gd name="connsiteX3" fmla="*/ 217715 w 341599"/>
              <a:gd name="connsiteY3" fmla="*/ 178143 h 366850"/>
              <a:gd name="connsiteX4" fmla="*/ 214086 w 341599"/>
              <a:gd name="connsiteY4" fmla="*/ 152743 h 366850"/>
              <a:gd name="connsiteX5" fmla="*/ 315686 w 341599"/>
              <a:gd name="connsiteY5" fmla="*/ 366829 h 366850"/>
              <a:gd name="connsiteX6" fmla="*/ 272143 w 341599"/>
              <a:gd name="connsiteY6" fmla="*/ 167257 h 366850"/>
              <a:gd name="connsiteX7" fmla="*/ 341086 w 341599"/>
              <a:gd name="connsiteY7" fmla="*/ 352315 h 366850"/>
              <a:gd name="connsiteX8" fmla="*/ 228600 w 341599"/>
              <a:gd name="connsiteY8" fmla="*/ 98315 h 366850"/>
              <a:gd name="connsiteX9" fmla="*/ 254000 w 341599"/>
              <a:gd name="connsiteY9" fmla="*/ 239829 h 366850"/>
              <a:gd name="connsiteX10" fmla="*/ 185058 w 341599"/>
              <a:gd name="connsiteY10" fmla="*/ 58400 h 366850"/>
              <a:gd name="connsiteX11" fmla="*/ 163286 w 341599"/>
              <a:gd name="connsiteY11" fmla="*/ 343 h 366850"/>
              <a:gd name="connsiteX12" fmla="*/ 228600 w 341599"/>
              <a:gd name="connsiteY12" fmla="*/ 33000 h 366850"/>
              <a:gd name="connsiteX13" fmla="*/ 0 w 341599"/>
              <a:gd name="connsiteY13" fmla="*/ 14857 h 3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599" h="366850">
                <a:moveTo>
                  <a:pt x="0" y="14857"/>
                </a:moveTo>
                <a:cubicBezTo>
                  <a:pt x="0" y="16066"/>
                  <a:pt x="203200" y="31790"/>
                  <a:pt x="228600" y="40257"/>
                </a:cubicBezTo>
                <a:cubicBezTo>
                  <a:pt x="254000" y="48724"/>
                  <a:pt x="154214" y="42676"/>
                  <a:pt x="152400" y="65657"/>
                </a:cubicBezTo>
                <a:cubicBezTo>
                  <a:pt x="150586" y="88638"/>
                  <a:pt x="207434" y="163629"/>
                  <a:pt x="217715" y="178143"/>
                </a:cubicBezTo>
                <a:cubicBezTo>
                  <a:pt x="227996" y="192657"/>
                  <a:pt x="197758" y="121295"/>
                  <a:pt x="214086" y="152743"/>
                </a:cubicBezTo>
                <a:cubicBezTo>
                  <a:pt x="230414" y="184191"/>
                  <a:pt x="306010" y="364410"/>
                  <a:pt x="315686" y="366829"/>
                </a:cubicBezTo>
                <a:cubicBezTo>
                  <a:pt x="325362" y="369248"/>
                  <a:pt x="267910" y="169676"/>
                  <a:pt x="272143" y="167257"/>
                </a:cubicBezTo>
                <a:cubicBezTo>
                  <a:pt x="276376" y="164838"/>
                  <a:pt x="348343" y="363805"/>
                  <a:pt x="341086" y="352315"/>
                </a:cubicBezTo>
                <a:cubicBezTo>
                  <a:pt x="333829" y="340825"/>
                  <a:pt x="243114" y="117063"/>
                  <a:pt x="228600" y="98315"/>
                </a:cubicBezTo>
                <a:cubicBezTo>
                  <a:pt x="214086" y="79567"/>
                  <a:pt x="261257" y="246482"/>
                  <a:pt x="254000" y="239829"/>
                </a:cubicBezTo>
                <a:cubicBezTo>
                  <a:pt x="246743" y="233177"/>
                  <a:pt x="200177" y="98314"/>
                  <a:pt x="185058" y="58400"/>
                </a:cubicBezTo>
                <a:cubicBezTo>
                  <a:pt x="169939" y="18486"/>
                  <a:pt x="156029" y="4576"/>
                  <a:pt x="163286" y="343"/>
                </a:cubicBezTo>
                <a:cubicBezTo>
                  <a:pt x="170543" y="-3890"/>
                  <a:pt x="255209" y="32395"/>
                  <a:pt x="228600" y="33000"/>
                </a:cubicBezTo>
                <a:cubicBezTo>
                  <a:pt x="201991" y="33605"/>
                  <a:pt x="0" y="13648"/>
                  <a:pt x="0" y="14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6948A774-BAB4-5A5C-DBDC-10005AFEC44A}"/>
              </a:ext>
            </a:extLst>
          </p:cNvPr>
          <p:cNvSpPr/>
          <p:nvPr/>
        </p:nvSpPr>
        <p:spPr>
          <a:xfrm>
            <a:off x="4819882" y="2558119"/>
            <a:ext cx="272911" cy="1230540"/>
          </a:xfrm>
          <a:custGeom>
            <a:avLst/>
            <a:gdLst>
              <a:gd name="connsiteX0" fmla="*/ 169404 w 272911"/>
              <a:gd name="connsiteY0" fmla="*/ 24 h 1230540"/>
              <a:gd name="connsiteX1" fmla="*/ 147632 w 272911"/>
              <a:gd name="connsiteY1" fmla="*/ 315710 h 1230540"/>
              <a:gd name="connsiteX2" fmla="*/ 165775 w 272911"/>
              <a:gd name="connsiteY2" fmla="*/ 264910 h 1230540"/>
              <a:gd name="connsiteX3" fmla="*/ 198432 w 272911"/>
              <a:gd name="connsiteY3" fmla="*/ 627767 h 1230540"/>
              <a:gd name="connsiteX4" fmla="*/ 212947 w 272911"/>
              <a:gd name="connsiteY4" fmla="*/ 537052 h 1230540"/>
              <a:gd name="connsiteX5" fmla="*/ 245604 w 272911"/>
              <a:gd name="connsiteY5" fmla="*/ 830967 h 1230540"/>
              <a:gd name="connsiteX6" fmla="*/ 263747 w 272911"/>
              <a:gd name="connsiteY6" fmla="*/ 936195 h 1230540"/>
              <a:gd name="connsiteX7" fmla="*/ 249232 w 272911"/>
              <a:gd name="connsiteY7" fmla="*/ 972481 h 1230540"/>
              <a:gd name="connsiteX8" fmla="*/ 9747 w 272911"/>
              <a:gd name="connsiteY8" fmla="*/ 1222852 h 1230540"/>
              <a:gd name="connsiteX9" fmla="*/ 67804 w 272911"/>
              <a:gd name="connsiteY9" fmla="*/ 1146652 h 1230540"/>
              <a:gd name="connsiteX10" fmla="*/ 263747 w 272911"/>
              <a:gd name="connsiteY10" fmla="*/ 947081 h 1230540"/>
              <a:gd name="connsiteX11" fmla="*/ 209318 w 272911"/>
              <a:gd name="connsiteY11" fmla="*/ 664052 h 1230540"/>
              <a:gd name="connsiteX12" fmla="*/ 140375 w 272911"/>
              <a:gd name="connsiteY12" fmla="*/ 210481 h 1230540"/>
              <a:gd name="connsiteX13" fmla="*/ 136747 w 272911"/>
              <a:gd name="connsiteY13" fmla="*/ 333852 h 1230540"/>
              <a:gd name="connsiteX14" fmla="*/ 169404 w 272911"/>
              <a:gd name="connsiteY14" fmla="*/ 24 h 12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2911" h="1230540">
                <a:moveTo>
                  <a:pt x="169404" y="24"/>
                </a:moveTo>
                <a:cubicBezTo>
                  <a:pt x="171218" y="-3000"/>
                  <a:pt x="148237" y="271562"/>
                  <a:pt x="147632" y="315710"/>
                </a:cubicBezTo>
                <a:cubicBezTo>
                  <a:pt x="147027" y="359858"/>
                  <a:pt x="157308" y="212901"/>
                  <a:pt x="165775" y="264910"/>
                </a:cubicBezTo>
                <a:cubicBezTo>
                  <a:pt x="174242" y="316919"/>
                  <a:pt x="190570" y="582410"/>
                  <a:pt x="198432" y="627767"/>
                </a:cubicBezTo>
                <a:cubicBezTo>
                  <a:pt x="206294" y="673124"/>
                  <a:pt x="205085" y="503185"/>
                  <a:pt x="212947" y="537052"/>
                </a:cubicBezTo>
                <a:cubicBezTo>
                  <a:pt x="220809" y="570919"/>
                  <a:pt x="237137" y="764443"/>
                  <a:pt x="245604" y="830967"/>
                </a:cubicBezTo>
                <a:cubicBezTo>
                  <a:pt x="254071" y="897491"/>
                  <a:pt x="263142" y="912609"/>
                  <a:pt x="263747" y="936195"/>
                </a:cubicBezTo>
                <a:cubicBezTo>
                  <a:pt x="264352" y="959781"/>
                  <a:pt x="291565" y="924705"/>
                  <a:pt x="249232" y="972481"/>
                </a:cubicBezTo>
                <a:cubicBezTo>
                  <a:pt x="206899" y="1020257"/>
                  <a:pt x="39985" y="1193824"/>
                  <a:pt x="9747" y="1222852"/>
                </a:cubicBezTo>
                <a:cubicBezTo>
                  <a:pt x="-20491" y="1251881"/>
                  <a:pt x="25471" y="1192614"/>
                  <a:pt x="67804" y="1146652"/>
                </a:cubicBezTo>
                <a:cubicBezTo>
                  <a:pt x="110137" y="1100690"/>
                  <a:pt x="240161" y="1027514"/>
                  <a:pt x="263747" y="947081"/>
                </a:cubicBezTo>
                <a:cubicBezTo>
                  <a:pt x="287333" y="866648"/>
                  <a:pt x="229880" y="786819"/>
                  <a:pt x="209318" y="664052"/>
                </a:cubicBezTo>
                <a:cubicBezTo>
                  <a:pt x="188756" y="541285"/>
                  <a:pt x="152470" y="265514"/>
                  <a:pt x="140375" y="210481"/>
                </a:cubicBezTo>
                <a:cubicBezTo>
                  <a:pt x="128280" y="155448"/>
                  <a:pt x="131909" y="367719"/>
                  <a:pt x="136747" y="333852"/>
                </a:cubicBezTo>
                <a:cubicBezTo>
                  <a:pt x="141585" y="299985"/>
                  <a:pt x="167590" y="3048"/>
                  <a:pt x="169404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3AF186CD-9B72-86F2-87A4-81B6F69CC190}"/>
              </a:ext>
            </a:extLst>
          </p:cNvPr>
          <p:cNvSpPr/>
          <p:nvPr/>
        </p:nvSpPr>
        <p:spPr>
          <a:xfrm>
            <a:off x="4616765" y="1774330"/>
            <a:ext cx="343261" cy="998071"/>
          </a:xfrm>
          <a:custGeom>
            <a:avLst/>
            <a:gdLst>
              <a:gd name="connsiteX0" fmla="*/ 2406 w 343261"/>
              <a:gd name="connsiteY0" fmla="*/ 3670 h 998071"/>
              <a:gd name="connsiteX1" fmla="*/ 212864 w 343261"/>
              <a:gd name="connsiteY1" fmla="*/ 569727 h 998071"/>
              <a:gd name="connsiteX2" fmla="*/ 220121 w 343261"/>
              <a:gd name="connsiteY2" fmla="*/ 500784 h 998071"/>
              <a:gd name="connsiteX3" fmla="*/ 318092 w 343261"/>
              <a:gd name="connsiteY3" fmla="*/ 762041 h 998071"/>
              <a:gd name="connsiteX4" fmla="*/ 336235 w 343261"/>
              <a:gd name="connsiteY4" fmla="*/ 827356 h 998071"/>
              <a:gd name="connsiteX5" fmla="*/ 339864 w 343261"/>
              <a:gd name="connsiteY5" fmla="*/ 997899 h 998071"/>
              <a:gd name="connsiteX6" fmla="*/ 336235 w 343261"/>
              <a:gd name="connsiteY6" fmla="*/ 852756 h 998071"/>
              <a:gd name="connsiteX7" fmla="*/ 260035 w 343261"/>
              <a:gd name="connsiteY7" fmla="*/ 547956 h 998071"/>
              <a:gd name="connsiteX8" fmla="*/ 60464 w 343261"/>
              <a:gd name="connsiteY8" fmla="*/ 181470 h 998071"/>
              <a:gd name="connsiteX9" fmla="*/ 96749 w 343261"/>
              <a:gd name="connsiteY9" fmla="*/ 319356 h 998071"/>
              <a:gd name="connsiteX10" fmla="*/ 2406 w 343261"/>
              <a:gd name="connsiteY10" fmla="*/ 3670 h 99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261" h="998071">
                <a:moveTo>
                  <a:pt x="2406" y="3670"/>
                </a:moveTo>
                <a:cubicBezTo>
                  <a:pt x="21758" y="45398"/>
                  <a:pt x="176578" y="486875"/>
                  <a:pt x="212864" y="569727"/>
                </a:cubicBezTo>
                <a:cubicBezTo>
                  <a:pt x="249150" y="652579"/>
                  <a:pt x="202583" y="468732"/>
                  <a:pt x="220121" y="500784"/>
                </a:cubicBezTo>
                <a:cubicBezTo>
                  <a:pt x="237659" y="532836"/>
                  <a:pt x="298740" y="707612"/>
                  <a:pt x="318092" y="762041"/>
                </a:cubicBezTo>
                <a:cubicBezTo>
                  <a:pt x="337444" y="816470"/>
                  <a:pt x="332606" y="788047"/>
                  <a:pt x="336235" y="827356"/>
                </a:cubicBezTo>
                <a:cubicBezTo>
                  <a:pt x="339864" y="866665"/>
                  <a:pt x="339864" y="993666"/>
                  <a:pt x="339864" y="997899"/>
                </a:cubicBezTo>
                <a:cubicBezTo>
                  <a:pt x="339864" y="1002132"/>
                  <a:pt x="349540" y="927746"/>
                  <a:pt x="336235" y="852756"/>
                </a:cubicBezTo>
                <a:cubicBezTo>
                  <a:pt x="322930" y="777766"/>
                  <a:pt x="305997" y="659837"/>
                  <a:pt x="260035" y="547956"/>
                </a:cubicBezTo>
                <a:cubicBezTo>
                  <a:pt x="214073" y="436075"/>
                  <a:pt x="87678" y="219570"/>
                  <a:pt x="60464" y="181470"/>
                </a:cubicBezTo>
                <a:cubicBezTo>
                  <a:pt x="33250" y="143370"/>
                  <a:pt x="107030" y="349594"/>
                  <a:pt x="96749" y="319356"/>
                </a:cubicBezTo>
                <a:cubicBezTo>
                  <a:pt x="86468" y="289118"/>
                  <a:pt x="-16946" y="-38058"/>
                  <a:pt x="2406" y="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7F953F3F-41F1-DE48-7A59-E1352AC612EA}"/>
              </a:ext>
            </a:extLst>
          </p:cNvPr>
          <p:cNvSpPr/>
          <p:nvPr/>
        </p:nvSpPr>
        <p:spPr>
          <a:xfrm>
            <a:off x="5613368" y="2767144"/>
            <a:ext cx="210043" cy="824470"/>
          </a:xfrm>
          <a:custGeom>
            <a:avLst/>
            <a:gdLst>
              <a:gd name="connsiteX0" fmla="*/ 32 w 210043"/>
              <a:gd name="connsiteY0" fmla="*/ 1456 h 824470"/>
              <a:gd name="connsiteX1" fmla="*/ 90746 w 210043"/>
              <a:gd name="connsiteY1" fmla="*/ 240942 h 824470"/>
              <a:gd name="connsiteX2" fmla="*/ 108889 w 210043"/>
              <a:gd name="connsiteY2" fmla="*/ 415113 h 824470"/>
              <a:gd name="connsiteX3" fmla="*/ 105261 w 210043"/>
              <a:gd name="connsiteY3" fmla="*/ 389713 h 824470"/>
              <a:gd name="connsiteX4" fmla="*/ 199603 w 210043"/>
              <a:gd name="connsiteY4" fmla="*/ 647342 h 824470"/>
              <a:gd name="connsiteX5" fmla="*/ 206861 w 210043"/>
              <a:gd name="connsiteY5" fmla="*/ 821513 h 824470"/>
              <a:gd name="connsiteX6" fmla="*/ 192346 w 210043"/>
              <a:gd name="connsiteY6" fmla="*/ 716285 h 824470"/>
              <a:gd name="connsiteX7" fmla="*/ 68975 w 210043"/>
              <a:gd name="connsiteY7" fmla="*/ 237313 h 824470"/>
              <a:gd name="connsiteX8" fmla="*/ 101632 w 210043"/>
              <a:gd name="connsiteY8" fmla="*/ 360685 h 824470"/>
              <a:gd name="connsiteX9" fmla="*/ 32 w 210043"/>
              <a:gd name="connsiteY9" fmla="*/ 1456 h 82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043" h="824470">
                <a:moveTo>
                  <a:pt x="32" y="1456"/>
                </a:moveTo>
                <a:cubicBezTo>
                  <a:pt x="-1782" y="-18501"/>
                  <a:pt x="72603" y="171999"/>
                  <a:pt x="90746" y="240942"/>
                </a:cubicBezTo>
                <a:cubicBezTo>
                  <a:pt x="108889" y="309885"/>
                  <a:pt x="106470" y="390318"/>
                  <a:pt x="108889" y="415113"/>
                </a:cubicBezTo>
                <a:cubicBezTo>
                  <a:pt x="111308" y="439908"/>
                  <a:pt x="90142" y="351008"/>
                  <a:pt x="105261" y="389713"/>
                </a:cubicBezTo>
                <a:cubicBezTo>
                  <a:pt x="120380" y="428418"/>
                  <a:pt x="182670" y="575375"/>
                  <a:pt x="199603" y="647342"/>
                </a:cubicBezTo>
                <a:cubicBezTo>
                  <a:pt x="216536" y="719309"/>
                  <a:pt x="208071" y="810022"/>
                  <a:pt x="206861" y="821513"/>
                </a:cubicBezTo>
                <a:cubicBezTo>
                  <a:pt x="205651" y="833004"/>
                  <a:pt x="215327" y="813652"/>
                  <a:pt x="192346" y="716285"/>
                </a:cubicBezTo>
                <a:cubicBezTo>
                  <a:pt x="169365" y="618918"/>
                  <a:pt x="84094" y="296580"/>
                  <a:pt x="68975" y="237313"/>
                </a:cubicBezTo>
                <a:cubicBezTo>
                  <a:pt x="53856" y="178046"/>
                  <a:pt x="116146" y="404228"/>
                  <a:pt x="101632" y="360685"/>
                </a:cubicBezTo>
                <a:cubicBezTo>
                  <a:pt x="87118" y="317142"/>
                  <a:pt x="1846" y="21413"/>
                  <a:pt x="32" y="1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75F77D89-D012-96E4-51D5-EAB70AFD2A60}"/>
              </a:ext>
            </a:extLst>
          </p:cNvPr>
          <p:cNvSpPr/>
          <p:nvPr/>
        </p:nvSpPr>
        <p:spPr>
          <a:xfrm>
            <a:off x="5030637" y="1690660"/>
            <a:ext cx="574035" cy="1113052"/>
          </a:xfrm>
          <a:custGeom>
            <a:avLst/>
            <a:gdLst>
              <a:gd name="connsiteX0" fmla="*/ 1738 w 574035"/>
              <a:gd name="connsiteY0" fmla="*/ 1615 h 1113052"/>
              <a:gd name="connsiteX1" fmla="*/ 268438 w 574035"/>
              <a:gd name="connsiteY1" fmla="*/ 461990 h 1113052"/>
              <a:gd name="connsiteX2" fmla="*/ 239863 w 574035"/>
              <a:gd name="connsiteY2" fmla="*/ 408015 h 1113052"/>
              <a:gd name="connsiteX3" fmla="*/ 357338 w 574035"/>
              <a:gd name="connsiteY3" fmla="*/ 614390 h 1113052"/>
              <a:gd name="connsiteX4" fmla="*/ 350988 w 574035"/>
              <a:gd name="connsiteY4" fmla="*/ 573115 h 1113052"/>
              <a:gd name="connsiteX5" fmla="*/ 503388 w 574035"/>
              <a:gd name="connsiteY5" fmla="*/ 900140 h 1113052"/>
              <a:gd name="connsiteX6" fmla="*/ 573238 w 574035"/>
              <a:gd name="connsiteY6" fmla="*/ 1106515 h 1113052"/>
              <a:gd name="connsiteX7" fmla="*/ 531963 w 574035"/>
              <a:gd name="connsiteY7" fmla="*/ 1027140 h 1113052"/>
              <a:gd name="connsiteX8" fmla="*/ 398613 w 574035"/>
              <a:gd name="connsiteY8" fmla="*/ 690590 h 1113052"/>
              <a:gd name="connsiteX9" fmla="*/ 335113 w 574035"/>
              <a:gd name="connsiteY9" fmla="*/ 547715 h 1113052"/>
              <a:gd name="connsiteX10" fmla="*/ 119213 w 574035"/>
              <a:gd name="connsiteY10" fmla="*/ 236565 h 1113052"/>
              <a:gd name="connsiteX11" fmla="*/ 150963 w 574035"/>
              <a:gd name="connsiteY11" fmla="*/ 306415 h 1113052"/>
              <a:gd name="connsiteX12" fmla="*/ 1738 w 574035"/>
              <a:gd name="connsiteY12" fmla="*/ 1615 h 111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035" h="1113052">
                <a:moveTo>
                  <a:pt x="1738" y="1615"/>
                </a:moveTo>
                <a:cubicBezTo>
                  <a:pt x="21317" y="27544"/>
                  <a:pt x="228751" y="394257"/>
                  <a:pt x="268438" y="461990"/>
                </a:cubicBezTo>
                <a:cubicBezTo>
                  <a:pt x="308125" y="529723"/>
                  <a:pt x="225046" y="382615"/>
                  <a:pt x="239863" y="408015"/>
                </a:cubicBezTo>
                <a:cubicBezTo>
                  <a:pt x="254680" y="433415"/>
                  <a:pt x="338817" y="586873"/>
                  <a:pt x="357338" y="614390"/>
                </a:cubicBezTo>
                <a:cubicBezTo>
                  <a:pt x="375859" y="641907"/>
                  <a:pt x="326646" y="525490"/>
                  <a:pt x="350988" y="573115"/>
                </a:cubicBezTo>
                <a:cubicBezTo>
                  <a:pt x="375330" y="620740"/>
                  <a:pt x="466346" y="811240"/>
                  <a:pt x="503388" y="900140"/>
                </a:cubicBezTo>
                <a:cubicBezTo>
                  <a:pt x="540430" y="989040"/>
                  <a:pt x="568476" y="1085348"/>
                  <a:pt x="573238" y="1106515"/>
                </a:cubicBezTo>
                <a:cubicBezTo>
                  <a:pt x="578000" y="1127682"/>
                  <a:pt x="561067" y="1096461"/>
                  <a:pt x="531963" y="1027140"/>
                </a:cubicBezTo>
                <a:cubicBezTo>
                  <a:pt x="502859" y="957819"/>
                  <a:pt x="431421" y="770494"/>
                  <a:pt x="398613" y="690590"/>
                </a:cubicBezTo>
                <a:cubicBezTo>
                  <a:pt x="365805" y="610686"/>
                  <a:pt x="381680" y="623386"/>
                  <a:pt x="335113" y="547715"/>
                </a:cubicBezTo>
                <a:cubicBezTo>
                  <a:pt x="288546" y="472044"/>
                  <a:pt x="149905" y="276782"/>
                  <a:pt x="119213" y="236565"/>
                </a:cubicBezTo>
                <a:cubicBezTo>
                  <a:pt x="88521" y="196348"/>
                  <a:pt x="167896" y="342928"/>
                  <a:pt x="150963" y="306415"/>
                </a:cubicBezTo>
                <a:cubicBezTo>
                  <a:pt x="134030" y="269903"/>
                  <a:pt x="-17841" y="-24314"/>
                  <a:pt x="1738" y="1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E536EBE4-D144-EB14-71C9-9C32839C32F0}"/>
              </a:ext>
            </a:extLst>
          </p:cNvPr>
          <p:cNvSpPr/>
          <p:nvPr/>
        </p:nvSpPr>
        <p:spPr>
          <a:xfrm>
            <a:off x="4435742" y="1527173"/>
            <a:ext cx="215530" cy="321062"/>
          </a:xfrm>
          <a:custGeom>
            <a:avLst/>
            <a:gdLst>
              <a:gd name="connsiteX0" fmla="*/ 12433 w 215530"/>
              <a:gd name="connsiteY0" fmla="*/ 2 h 321062"/>
              <a:gd name="connsiteX1" fmla="*/ 85458 w 215530"/>
              <a:gd name="connsiteY1" fmla="*/ 152402 h 321062"/>
              <a:gd name="connsiteX2" fmla="*/ 212458 w 215530"/>
              <a:gd name="connsiteY2" fmla="*/ 317502 h 321062"/>
              <a:gd name="connsiteX3" fmla="*/ 161658 w 215530"/>
              <a:gd name="connsiteY3" fmla="*/ 250827 h 321062"/>
              <a:gd name="connsiteX4" fmla="*/ 2908 w 215530"/>
              <a:gd name="connsiteY4" fmla="*/ 79377 h 321062"/>
              <a:gd name="connsiteX5" fmla="*/ 56883 w 215530"/>
              <a:gd name="connsiteY5" fmla="*/ 155577 h 321062"/>
              <a:gd name="connsiteX6" fmla="*/ 12433 w 215530"/>
              <a:gd name="connsiteY6" fmla="*/ 2 h 3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530" h="321062">
                <a:moveTo>
                  <a:pt x="12433" y="2"/>
                </a:moveTo>
                <a:cubicBezTo>
                  <a:pt x="17196" y="-527"/>
                  <a:pt x="52121" y="99485"/>
                  <a:pt x="85458" y="152402"/>
                </a:cubicBezTo>
                <a:cubicBezTo>
                  <a:pt x="118795" y="205319"/>
                  <a:pt x="199758" y="301098"/>
                  <a:pt x="212458" y="317502"/>
                </a:cubicBezTo>
                <a:cubicBezTo>
                  <a:pt x="225158" y="333906"/>
                  <a:pt x="196583" y="290514"/>
                  <a:pt x="161658" y="250827"/>
                </a:cubicBezTo>
                <a:cubicBezTo>
                  <a:pt x="126733" y="211140"/>
                  <a:pt x="20370" y="95252"/>
                  <a:pt x="2908" y="79377"/>
                </a:cubicBezTo>
                <a:cubicBezTo>
                  <a:pt x="-14554" y="63502"/>
                  <a:pt x="52121" y="166160"/>
                  <a:pt x="56883" y="155577"/>
                </a:cubicBezTo>
                <a:cubicBezTo>
                  <a:pt x="61646" y="144994"/>
                  <a:pt x="7670" y="531"/>
                  <a:pt x="124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AD982AA-08E5-D5C7-4A9C-8FF27D757613}"/>
              </a:ext>
            </a:extLst>
          </p:cNvPr>
          <p:cNvSpPr/>
          <p:nvPr/>
        </p:nvSpPr>
        <p:spPr>
          <a:xfrm>
            <a:off x="4279755" y="1361758"/>
            <a:ext cx="291695" cy="347648"/>
          </a:xfrm>
          <a:custGeom>
            <a:avLst/>
            <a:gdLst>
              <a:gd name="connsiteX0" fmla="*/ 145 w 291695"/>
              <a:gd name="connsiteY0" fmla="*/ 317 h 347648"/>
              <a:gd name="connsiteX1" fmla="*/ 73170 w 291695"/>
              <a:gd name="connsiteY1" fmla="*/ 133667 h 347648"/>
              <a:gd name="connsiteX2" fmla="*/ 282720 w 291695"/>
              <a:gd name="connsiteY2" fmla="*/ 340042 h 347648"/>
              <a:gd name="connsiteX3" fmla="*/ 235095 w 291695"/>
              <a:gd name="connsiteY3" fmla="*/ 286067 h 347648"/>
              <a:gd name="connsiteX4" fmla="*/ 69995 w 291695"/>
              <a:gd name="connsiteY4" fmla="*/ 124142 h 347648"/>
              <a:gd name="connsiteX5" fmla="*/ 162070 w 291695"/>
              <a:gd name="connsiteY5" fmla="*/ 209867 h 347648"/>
              <a:gd name="connsiteX6" fmla="*/ 57295 w 291695"/>
              <a:gd name="connsiteY6" fmla="*/ 98742 h 347648"/>
              <a:gd name="connsiteX7" fmla="*/ 145 w 291695"/>
              <a:gd name="connsiteY7" fmla="*/ 317 h 34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695" h="347648">
                <a:moveTo>
                  <a:pt x="145" y="317"/>
                </a:moveTo>
                <a:cubicBezTo>
                  <a:pt x="2791" y="6138"/>
                  <a:pt x="26074" y="77046"/>
                  <a:pt x="73170" y="133667"/>
                </a:cubicBezTo>
                <a:cubicBezTo>
                  <a:pt x="120266" y="190288"/>
                  <a:pt x="255733" y="314642"/>
                  <a:pt x="282720" y="340042"/>
                </a:cubicBezTo>
                <a:cubicBezTo>
                  <a:pt x="309708" y="365442"/>
                  <a:pt x="270549" y="322050"/>
                  <a:pt x="235095" y="286067"/>
                </a:cubicBezTo>
                <a:cubicBezTo>
                  <a:pt x="199641" y="250084"/>
                  <a:pt x="82166" y="136842"/>
                  <a:pt x="69995" y="124142"/>
                </a:cubicBezTo>
                <a:cubicBezTo>
                  <a:pt x="57824" y="111442"/>
                  <a:pt x="164187" y="214100"/>
                  <a:pt x="162070" y="209867"/>
                </a:cubicBezTo>
                <a:cubicBezTo>
                  <a:pt x="159953" y="205634"/>
                  <a:pt x="83224" y="127317"/>
                  <a:pt x="57295" y="98742"/>
                </a:cubicBezTo>
                <a:cubicBezTo>
                  <a:pt x="31366" y="70167"/>
                  <a:pt x="-2501" y="-5504"/>
                  <a:pt x="145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A4A0A6BA-A11B-2214-01B5-5C3DF4B3CCD2}"/>
              </a:ext>
            </a:extLst>
          </p:cNvPr>
          <p:cNvSpPr/>
          <p:nvPr/>
        </p:nvSpPr>
        <p:spPr>
          <a:xfrm>
            <a:off x="4416134" y="1082675"/>
            <a:ext cx="121095" cy="203440"/>
          </a:xfrm>
          <a:custGeom>
            <a:avLst/>
            <a:gdLst>
              <a:gd name="connsiteX0" fmla="*/ 120941 w 121095"/>
              <a:gd name="connsiteY0" fmla="*/ 0 h 203440"/>
              <a:gd name="connsiteX1" fmla="*/ 44741 w 121095"/>
              <a:gd name="connsiteY1" fmla="*/ 95250 h 203440"/>
              <a:gd name="connsiteX2" fmla="*/ 25691 w 121095"/>
              <a:gd name="connsiteY2" fmla="*/ 136525 h 203440"/>
              <a:gd name="connsiteX3" fmla="*/ 9816 w 121095"/>
              <a:gd name="connsiteY3" fmla="*/ 203200 h 203440"/>
              <a:gd name="connsiteX4" fmla="*/ 9816 w 121095"/>
              <a:gd name="connsiteY4" fmla="*/ 111125 h 203440"/>
              <a:gd name="connsiteX5" fmla="*/ 291 w 121095"/>
              <a:gd name="connsiteY5" fmla="*/ 139700 h 203440"/>
              <a:gd name="connsiteX6" fmla="*/ 22516 w 121095"/>
              <a:gd name="connsiteY6" fmla="*/ 95250 h 203440"/>
              <a:gd name="connsiteX7" fmla="*/ 120941 w 121095"/>
              <a:gd name="connsiteY7" fmla="*/ 0 h 20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95" h="203440">
                <a:moveTo>
                  <a:pt x="120941" y="0"/>
                </a:moveTo>
                <a:cubicBezTo>
                  <a:pt x="124645" y="0"/>
                  <a:pt x="60616" y="72496"/>
                  <a:pt x="44741" y="95250"/>
                </a:cubicBezTo>
                <a:cubicBezTo>
                  <a:pt x="28866" y="118004"/>
                  <a:pt x="31512" y="118533"/>
                  <a:pt x="25691" y="136525"/>
                </a:cubicBezTo>
                <a:cubicBezTo>
                  <a:pt x="19870" y="154517"/>
                  <a:pt x="12462" y="207433"/>
                  <a:pt x="9816" y="203200"/>
                </a:cubicBezTo>
                <a:cubicBezTo>
                  <a:pt x="7170" y="198967"/>
                  <a:pt x="11403" y="121708"/>
                  <a:pt x="9816" y="111125"/>
                </a:cubicBezTo>
                <a:cubicBezTo>
                  <a:pt x="8228" y="100542"/>
                  <a:pt x="-1826" y="142346"/>
                  <a:pt x="291" y="139700"/>
                </a:cubicBezTo>
                <a:cubicBezTo>
                  <a:pt x="2408" y="137054"/>
                  <a:pt x="7170" y="113771"/>
                  <a:pt x="22516" y="95250"/>
                </a:cubicBezTo>
                <a:cubicBezTo>
                  <a:pt x="37862" y="76729"/>
                  <a:pt x="117237" y="0"/>
                  <a:pt x="12094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87200369-0B19-871E-7A62-628862033D3A}"/>
              </a:ext>
            </a:extLst>
          </p:cNvPr>
          <p:cNvSpPr/>
          <p:nvPr/>
        </p:nvSpPr>
        <p:spPr>
          <a:xfrm>
            <a:off x="4391961" y="1211229"/>
            <a:ext cx="32252" cy="354536"/>
          </a:xfrm>
          <a:custGeom>
            <a:avLst/>
            <a:gdLst>
              <a:gd name="connsiteX0" fmla="*/ 27639 w 32252"/>
              <a:gd name="connsiteY0" fmla="*/ 1621 h 354536"/>
              <a:gd name="connsiteX1" fmla="*/ 27639 w 32252"/>
              <a:gd name="connsiteY1" fmla="*/ 166721 h 354536"/>
              <a:gd name="connsiteX2" fmla="*/ 24464 w 32252"/>
              <a:gd name="connsiteY2" fmla="*/ 236571 h 354536"/>
              <a:gd name="connsiteX3" fmla="*/ 27639 w 32252"/>
              <a:gd name="connsiteY3" fmla="*/ 344521 h 354536"/>
              <a:gd name="connsiteX4" fmla="*/ 30814 w 32252"/>
              <a:gd name="connsiteY4" fmla="*/ 331821 h 354536"/>
              <a:gd name="connsiteX5" fmla="*/ 2239 w 32252"/>
              <a:gd name="connsiteY5" fmla="*/ 185771 h 354536"/>
              <a:gd name="connsiteX6" fmla="*/ 2239 w 32252"/>
              <a:gd name="connsiteY6" fmla="*/ 284196 h 354536"/>
              <a:gd name="connsiteX7" fmla="*/ 5414 w 32252"/>
              <a:gd name="connsiteY7" fmla="*/ 207996 h 354536"/>
              <a:gd name="connsiteX8" fmla="*/ 8589 w 32252"/>
              <a:gd name="connsiteY8" fmla="*/ 157196 h 354536"/>
              <a:gd name="connsiteX9" fmla="*/ 27639 w 32252"/>
              <a:gd name="connsiteY9" fmla="*/ 84171 h 354536"/>
              <a:gd name="connsiteX10" fmla="*/ 27639 w 32252"/>
              <a:gd name="connsiteY10" fmla="*/ 1621 h 35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52" h="354536">
                <a:moveTo>
                  <a:pt x="27639" y="1621"/>
                </a:moveTo>
                <a:cubicBezTo>
                  <a:pt x="27639" y="15379"/>
                  <a:pt x="28168" y="127563"/>
                  <a:pt x="27639" y="166721"/>
                </a:cubicBezTo>
                <a:cubicBezTo>
                  <a:pt x="27110" y="205879"/>
                  <a:pt x="24464" y="206938"/>
                  <a:pt x="24464" y="236571"/>
                </a:cubicBezTo>
                <a:cubicBezTo>
                  <a:pt x="24464" y="266204"/>
                  <a:pt x="27639" y="344521"/>
                  <a:pt x="27639" y="344521"/>
                </a:cubicBezTo>
                <a:cubicBezTo>
                  <a:pt x="28697" y="360396"/>
                  <a:pt x="35047" y="358279"/>
                  <a:pt x="30814" y="331821"/>
                </a:cubicBezTo>
                <a:cubicBezTo>
                  <a:pt x="26581" y="305363"/>
                  <a:pt x="7001" y="193709"/>
                  <a:pt x="2239" y="185771"/>
                </a:cubicBezTo>
                <a:cubicBezTo>
                  <a:pt x="-2524" y="177834"/>
                  <a:pt x="1710" y="280492"/>
                  <a:pt x="2239" y="284196"/>
                </a:cubicBezTo>
                <a:cubicBezTo>
                  <a:pt x="2768" y="287900"/>
                  <a:pt x="4356" y="229163"/>
                  <a:pt x="5414" y="207996"/>
                </a:cubicBezTo>
                <a:cubicBezTo>
                  <a:pt x="6472" y="186829"/>
                  <a:pt x="4885" y="177834"/>
                  <a:pt x="8589" y="157196"/>
                </a:cubicBezTo>
                <a:cubicBezTo>
                  <a:pt x="12293" y="136558"/>
                  <a:pt x="23935" y="102692"/>
                  <a:pt x="27639" y="84171"/>
                </a:cubicBezTo>
                <a:cubicBezTo>
                  <a:pt x="31343" y="65650"/>
                  <a:pt x="27639" y="-12137"/>
                  <a:pt x="27639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2F854D62-189C-B863-02E3-8E4B26AEF498}"/>
              </a:ext>
            </a:extLst>
          </p:cNvPr>
          <p:cNvSpPr/>
          <p:nvPr/>
        </p:nvSpPr>
        <p:spPr>
          <a:xfrm>
            <a:off x="4560079" y="1212696"/>
            <a:ext cx="176000" cy="238196"/>
          </a:xfrm>
          <a:custGeom>
            <a:avLst/>
            <a:gdLst>
              <a:gd name="connsiteX0" fmla="*/ 34146 w 176000"/>
              <a:gd name="connsiteY0" fmla="*/ 154 h 238196"/>
              <a:gd name="connsiteX1" fmla="*/ 21446 w 176000"/>
              <a:gd name="connsiteY1" fmla="*/ 82704 h 238196"/>
              <a:gd name="connsiteX2" fmla="*/ 11921 w 176000"/>
              <a:gd name="connsiteY2" fmla="*/ 133504 h 238196"/>
              <a:gd name="connsiteX3" fmla="*/ 11921 w 176000"/>
              <a:gd name="connsiteY3" fmla="*/ 162079 h 238196"/>
              <a:gd name="connsiteX4" fmla="*/ 50021 w 176000"/>
              <a:gd name="connsiteY4" fmla="*/ 200179 h 238196"/>
              <a:gd name="connsiteX5" fmla="*/ 21446 w 176000"/>
              <a:gd name="connsiteY5" fmla="*/ 174779 h 238196"/>
              <a:gd name="connsiteX6" fmla="*/ 173846 w 176000"/>
              <a:gd name="connsiteY6" fmla="*/ 235104 h 238196"/>
              <a:gd name="connsiteX7" fmla="*/ 103996 w 176000"/>
              <a:gd name="connsiteY7" fmla="*/ 222404 h 238196"/>
              <a:gd name="connsiteX8" fmla="*/ 5571 w 176000"/>
              <a:gd name="connsiteY8" fmla="*/ 162079 h 238196"/>
              <a:gd name="connsiteX9" fmla="*/ 11921 w 176000"/>
              <a:gd name="connsiteY9" fmla="*/ 79529 h 238196"/>
              <a:gd name="connsiteX10" fmla="*/ 8746 w 176000"/>
              <a:gd name="connsiteY10" fmla="*/ 104929 h 238196"/>
              <a:gd name="connsiteX11" fmla="*/ 34146 w 176000"/>
              <a:gd name="connsiteY11" fmla="*/ 154 h 2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000" h="238196">
                <a:moveTo>
                  <a:pt x="34146" y="154"/>
                </a:moveTo>
                <a:cubicBezTo>
                  <a:pt x="36263" y="-3550"/>
                  <a:pt x="25150" y="60479"/>
                  <a:pt x="21446" y="82704"/>
                </a:cubicBezTo>
                <a:cubicBezTo>
                  <a:pt x="17742" y="104929"/>
                  <a:pt x="13508" y="120275"/>
                  <a:pt x="11921" y="133504"/>
                </a:cubicBezTo>
                <a:cubicBezTo>
                  <a:pt x="10334" y="146733"/>
                  <a:pt x="5571" y="150967"/>
                  <a:pt x="11921" y="162079"/>
                </a:cubicBezTo>
                <a:cubicBezTo>
                  <a:pt x="18271" y="173191"/>
                  <a:pt x="48433" y="198062"/>
                  <a:pt x="50021" y="200179"/>
                </a:cubicBezTo>
                <a:cubicBezTo>
                  <a:pt x="51609" y="202296"/>
                  <a:pt x="809" y="168958"/>
                  <a:pt x="21446" y="174779"/>
                </a:cubicBezTo>
                <a:cubicBezTo>
                  <a:pt x="42083" y="180600"/>
                  <a:pt x="160088" y="227167"/>
                  <a:pt x="173846" y="235104"/>
                </a:cubicBezTo>
                <a:cubicBezTo>
                  <a:pt x="187604" y="243042"/>
                  <a:pt x="132042" y="234575"/>
                  <a:pt x="103996" y="222404"/>
                </a:cubicBezTo>
                <a:cubicBezTo>
                  <a:pt x="75950" y="210233"/>
                  <a:pt x="20917" y="185891"/>
                  <a:pt x="5571" y="162079"/>
                </a:cubicBezTo>
                <a:cubicBezTo>
                  <a:pt x="-9775" y="138267"/>
                  <a:pt x="11392" y="89054"/>
                  <a:pt x="11921" y="79529"/>
                </a:cubicBezTo>
                <a:cubicBezTo>
                  <a:pt x="12450" y="70004"/>
                  <a:pt x="6629" y="114983"/>
                  <a:pt x="8746" y="104929"/>
                </a:cubicBezTo>
                <a:cubicBezTo>
                  <a:pt x="10863" y="94875"/>
                  <a:pt x="32029" y="3858"/>
                  <a:pt x="34146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DD52C0-71E6-923C-0710-9DB8F264E3C8}"/>
              </a:ext>
            </a:extLst>
          </p:cNvPr>
          <p:cNvSpPr/>
          <p:nvPr/>
        </p:nvSpPr>
        <p:spPr>
          <a:xfrm>
            <a:off x="4448171" y="1187393"/>
            <a:ext cx="128580" cy="148407"/>
          </a:xfrm>
          <a:custGeom>
            <a:avLst/>
            <a:gdLst>
              <a:gd name="connsiteX0" fmla="*/ 41279 w 128580"/>
              <a:gd name="connsiteY0" fmla="*/ 57 h 148407"/>
              <a:gd name="connsiteX1" fmla="*/ 95254 w 128580"/>
              <a:gd name="connsiteY1" fmla="*/ 41332 h 148407"/>
              <a:gd name="connsiteX2" fmla="*/ 95254 w 128580"/>
              <a:gd name="connsiteY2" fmla="*/ 66732 h 148407"/>
              <a:gd name="connsiteX3" fmla="*/ 107954 w 128580"/>
              <a:gd name="connsiteY3" fmla="*/ 127057 h 148407"/>
              <a:gd name="connsiteX4" fmla="*/ 66679 w 128580"/>
              <a:gd name="connsiteY4" fmla="*/ 127057 h 148407"/>
              <a:gd name="connsiteX5" fmla="*/ 4 w 128580"/>
              <a:gd name="connsiteY5" fmla="*/ 104832 h 148407"/>
              <a:gd name="connsiteX6" fmla="*/ 63504 w 128580"/>
              <a:gd name="connsiteY6" fmla="*/ 133407 h 148407"/>
              <a:gd name="connsiteX7" fmla="*/ 85729 w 128580"/>
              <a:gd name="connsiteY7" fmla="*/ 142932 h 148407"/>
              <a:gd name="connsiteX8" fmla="*/ 127004 w 128580"/>
              <a:gd name="connsiteY8" fmla="*/ 47682 h 148407"/>
              <a:gd name="connsiteX9" fmla="*/ 120654 w 128580"/>
              <a:gd name="connsiteY9" fmla="*/ 60382 h 148407"/>
              <a:gd name="connsiteX10" fmla="*/ 114304 w 128580"/>
              <a:gd name="connsiteY10" fmla="*/ 50857 h 148407"/>
              <a:gd name="connsiteX11" fmla="*/ 41279 w 128580"/>
              <a:gd name="connsiteY11" fmla="*/ 57 h 14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580" h="148407">
                <a:moveTo>
                  <a:pt x="41279" y="57"/>
                </a:moveTo>
                <a:cubicBezTo>
                  <a:pt x="38104" y="-1530"/>
                  <a:pt x="86258" y="30220"/>
                  <a:pt x="95254" y="41332"/>
                </a:cubicBezTo>
                <a:cubicBezTo>
                  <a:pt x="104250" y="52444"/>
                  <a:pt x="93137" y="52445"/>
                  <a:pt x="95254" y="66732"/>
                </a:cubicBezTo>
                <a:cubicBezTo>
                  <a:pt x="97371" y="81020"/>
                  <a:pt x="112717" y="117003"/>
                  <a:pt x="107954" y="127057"/>
                </a:cubicBezTo>
                <a:cubicBezTo>
                  <a:pt x="103192" y="137111"/>
                  <a:pt x="84671" y="130761"/>
                  <a:pt x="66679" y="127057"/>
                </a:cubicBezTo>
                <a:cubicBezTo>
                  <a:pt x="48687" y="123353"/>
                  <a:pt x="533" y="103774"/>
                  <a:pt x="4" y="104832"/>
                </a:cubicBezTo>
                <a:cubicBezTo>
                  <a:pt x="-525" y="105890"/>
                  <a:pt x="49216" y="127057"/>
                  <a:pt x="63504" y="133407"/>
                </a:cubicBezTo>
                <a:cubicBezTo>
                  <a:pt x="77792" y="139757"/>
                  <a:pt x="75146" y="157220"/>
                  <a:pt x="85729" y="142932"/>
                </a:cubicBezTo>
                <a:cubicBezTo>
                  <a:pt x="96312" y="128645"/>
                  <a:pt x="127004" y="47682"/>
                  <a:pt x="127004" y="47682"/>
                </a:cubicBezTo>
                <a:cubicBezTo>
                  <a:pt x="132825" y="33924"/>
                  <a:pt x="120654" y="60382"/>
                  <a:pt x="120654" y="60382"/>
                </a:cubicBezTo>
                <a:cubicBezTo>
                  <a:pt x="118537" y="60911"/>
                  <a:pt x="123300" y="60911"/>
                  <a:pt x="114304" y="50857"/>
                </a:cubicBezTo>
                <a:cubicBezTo>
                  <a:pt x="105308" y="40803"/>
                  <a:pt x="44454" y="1644"/>
                  <a:pt x="41279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7D84DDD1-5508-98D6-BF93-76D2B40CD749}"/>
              </a:ext>
            </a:extLst>
          </p:cNvPr>
          <p:cNvSpPr/>
          <p:nvPr/>
        </p:nvSpPr>
        <p:spPr>
          <a:xfrm>
            <a:off x="4460832" y="1333409"/>
            <a:ext cx="22280" cy="198511"/>
          </a:xfrm>
          <a:custGeom>
            <a:avLst/>
            <a:gdLst>
              <a:gd name="connsiteX0" fmla="*/ 43 w 22280"/>
              <a:gd name="connsiteY0" fmla="*/ 91 h 198511"/>
              <a:gd name="connsiteX1" fmla="*/ 22268 w 22280"/>
              <a:gd name="connsiteY1" fmla="*/ 85816 h 198511"/>
              <a:gd name="connsiteX2" fmla="*/ 3218 w 22280"/>
              <a:gd name="connsiteY2" fmla="*/ 196941 h 198511"/>
              <a:gd name="connsiteX3" fmla="*/ 6393 w 22280"/>
              <a:gd name="connsiteY3" fmla="*/ 146141 h 198511"/>
              <a:gd name="connsiteX4" fmla="*/ 6393 w 22280"/>
              <a:gd name="connsiteY4" fmla="*/ 76291 h 198511"/>
              <a:gd name="connsiteX5" fmla="*/ 15918 w 22280"/>
              <a:gd name="connsiteY5" fmla="*/ 101691 h 198511"/>
              <a:gd name="connsiteX6" fmla="*/ 43 w 22280"/>
              <a:gd name="connsiteY6" fmla="*/ 91 h 19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80" h="198511">
                <a:moveTo>
                  <a:pt x="43" y="91"/>
                </a:moveTo>
                <a:cubicBezTo>
                  <a:pt x="1101" y="-2555"/>
                  <a:pt x="21739" y="53008"/>
                  <a:pt x="22268" y="85816"/>
                </a:cubicBezTo>
                <a:cubicBezTo>
                  <a:pt x="22797" y="118624"/>
                  <a:pt x="5864" y="186887"/>
                  <a:pt x="3218" y="196941"/>
                </a:cubicBezTo>
                <a:cubicBezTo>
                  <a:pt x="572" y="206995"/>
                  <a:pt x="5864" y="166249"/>
                  <a:pt x="6393" y="146141"/>
                </a:cubicBezTo>
                <a:cubicBezTo>
                  <a:pt x="6922" y="126033"/>
                  <a:pt x="4806" y="83699"/>
                  <a:pt x="6393" y="76291"/>
                </a:cubicBezTo>
                <a:cubicBezTo>
                  <a:pt x="7980" y="68883"/>
                  <a:pt x="14331" y="110158"/>
                  <a:pt x="15918" y="101691"/>
                </a:cubicBezTo>
                <a:cubicBezTo>
                  <a:pt x="17505" y="93224"/>
                  <a:pt x="-1015" y="2737"/>
                  <a:pt x="43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89A2FE08-988A-F490-F53C-3A96A546C872}"/>
              </a:ext>
            </a:extLst>
          </p:cNvPr>
          <p:cNvSpPr/>
          <p:nvPr/>
        </p:nvSpPr>
        <p:spPr>
          <a:xfrm>
            <a:off x="4556001" y="1066293"/>
            <a:ext cx="67384" cy="149849"/>
          </a:xfrm>
          <a:custGeom>
            <a:avLst/>
            <a:gdLst>
              <a:gd name="connsiteX0" fmla="*/ 124 w 67384"/>
              <a:gd name="connsiteY0" fmla="*/ 507 h 149849"/>
              <a:gd name="connsiteX1" fmla="*/ 47749 w 67384"/>
              <a:gd name="connsiteY1" fmla="*/ 44957 h 149849"/>
              <a:gd name="connsiteX2" fmla="*/ 60449 w 67384"/>
              <a:gd name="connsiteY2" fmla="*/ 73532 h 149849"/>
              <a:gd name="connsiteX3" fmla="*/ 60449 w 67384"/>
              <a:gd name="connsiteY3" fmla="*/ 98932 h 149849"/>
              <a:gd name="connsiteX4" fmla="*/ 35049 w 67384"/>
              <a:gd name="connsiteY4" fmla="*/ 149732 h 149849"/>
              <a:gd name="connsiteX5" fmla="*/ 57274 w 67384"/>
              <a:gd name="connsiteY5" fmla="*/ 111632 h 149849"/>
              <a:gd name="connsiteX6" fmla="*/ 66799 w 67384"/>
              <a:gd name="connsiteY6" fmla="*/ 70357 h 149849"/>
              <a:gd name="connsiteX7" fmla="*/ 41399 w 67384"/>
              <a:gd name="connsiteY7" fmla="*/ 44957 h 149849"/>
              <a:gd name="connsiteX8" fmla="*/ 63624 w 67384"/>
              <a:gd name="connsiteY8" fmla="*/ 76707 h 149849"/>
              <a:gd name="connsiteX9" fmla="*/ 124 w 67384"/>
              <a:gd name="connsiteY9" fmla="*/ 507 h 149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384" h="149849">
                <a:moveTo>
                  <a:pt x="124" y="507"/>
                </a:moveTo>
                <a:cubicBezTo>
                  <a:pt x="-2522" y="-4785"/>
                  <a:pt x="37695" y="32786"/>
                  <a:pt x="47749" y="44957"/>
                </a:cubicBezTo>
                <a:cubicBezTo>
                  <a:pt x="57803" y="57128"/>
                  <a:pt x="58332" y="64536"/>
                  <a:pt x="60449" y="73532"/>
                </a:cubicBezTo>
                <a:cubicBezTo>
                  <a:pt x="62566" y="82528"/>
                  <a:pt x="64682" y="86232"/>
                  <a:pt x="60449" y="98932"/>
                </a:cubicBezTo>
                <a:cubicBezTo>
                  <a:pt x="56216" y="111632"/>
                  <a:pt x="35578" y="147615"/>
                  <a:pt x="35049" y="149732"/>
                </a:cubicBezTo>
                <a:cubicBezTo>
                  <a:pt x="34520" y="151849"/>
                  <a:pt x="51982" y="124861"/>
                  <a:pt x="57274" y="111632"/>
                </a:cubicBezTo>
                <a:cubicBezTo>
                  <a:pt x="62566" y="98403"/>
                  <a:pt x="69445" y="81470"/>
                  <a:pt x="66799" y="70357"/>
                </a:cubicBezTo>
                <a:cubicBezTo>
                  <a:pt x="64153" y="59244"/>
                  <a:pt x="41928" y="43899"/>
                  <a:pt x="41399" y="44957"/>
                </a:cubicBezTo>
                <a:cubicBezTo>
                  <a:pt x="40870" y="46015"/>
                  <a:pt x="67328" y="79353"/>
                  <a:pt x="63624" y="76707"/>
                </a:cubicBezTo>
                <a:cubicBezTo>
                  <a:pt x="59920" y="74061"/>
                  <a:pt x="2770" y="5799"/>
                  <a:pt x="124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75944717-91AC-494C-29F5-6BA06643A3A5}"/>
              </a:ext>
            </a:extLst>
          </p:cNvPr>
          <p:cNvSpPr/>
          <p:nvPr/>
        </p:nvSpPr>
        <p:spPr>
          <a:xfrm>
            <a:off x="4482159" y="1069975"/>
            <a:ext cx="108281" cy="149225"/>
          </a:xfrm>
          <a:custGeom>
            <a:avLst/>
            <a:gdLst>
              <a:gd name="connsiteX0" fmla="*/ 73966 w 108281"/>
              <a:gd name="connsiteY0" fmla="*/ 0 h 149225"/>
              <a:gd name="connsiteX1" fmla="*/ 29516 w 108281"/>
              <a:gd name="connsiteY1" fmla="*/ 82550 h 149225"/>
              <a:gd name="connsiteX2" fmla="*/ 48566 w 108281"/>
              <a:gd name="connsiteY2" fmla="*/ 95250 h 149225"/>
              <a:gd name="connsiteX3" fmla="*/ 941 w 108281"/>
              <a:gd name="connsiteY3" fmla="*/ 101600 h 149225"/>
              <a:gd name="connsiteX4" fmla="*/ 99366 w 108281"/>
              <a:gd name="connsiteY4" fmla="*/ 127000 h 149225"/>
              <a:gd name="connsiteX5" fmla="*/ 99366 w 108281"/>
              <a:gd name="connsiteY5" fmla="*/ 149225 h 149225"/>
              <a:gd name="connsiteX6" fmla="*/ 61266 w 108281"/>
              <a:gd name="connsiteY6" fmla="*/ 127000 h 149225"/>
              <a:gd name="connsiteX7" fmla="*/ 16816 w 108281"/>
              <a:gd name="connsiteY7" fmla="*/ 101600 h 149225"/>
              <a:gd name="connsiteX8" fmla="*/ 23166 w 108281"/>
              <a:gd name="connsiteY8" fmla="*/ 82550 h 149225"/>
              <a:gd name="connsiteX9" fmla="*/ 73966 w 108281"/>
              <a:gd name="connsiteY9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81" h="149225">
                <a:moveTo>
                  <a:pt x="73966" y="0"/>
                </a:moveTo>
                <a:cubicBezTo>
                  <a:pt x="75024" y="0"/>
                  <a:pt x="29516" y="82550"/>
                  <a:pt x="29516" y="82550"/>
                </a:cubicBezTo>
                <a:cubicBezTo>
                  <a:pt x="25283" y="98425"/>
                  <a:pt x="53328" y="92075"/>
                  <a:pt x="48566" y="95250"/>
                </a:cubicBezTo>
                <a:cubicBezTo>
                  <a:pt x="43804" y="98425"/>
                  <a:pt x="-7526" y="96308"/>
                  <a:pt x="941" y="101600"/>
                </a:cubicBezTo>
                <a:cubicBezTo>
                  <a:pt x="9408" y="106892"/>
                  <a:pt x="82962" y="119063"/>
                  <a:pt x="99366" y="127000"/>
                </a:cubicBezTo>
                <a:cubicBezTo>
                  <a:pt x="115770" y="134938"/>
                  <a:pt x="105716" y="149225"/>
                  <a:pt x="99366" y="149225"/>
                </a:cubicBezTo>
                <a:cubicBezTo>
                  <a:pt x="93016" y="149225"/>
                  <a:pt x="61266" y="127000"/>
                  <a:pt x="61266" y="127000"/>
                </a:cubicBezTo>
                <a:lnTo>
                  <a:pt x="16816" y="101600"/>
                </a:lnTo>
                <a:cubicBezTo>
                  <a:pt x="10466" y="94192"/>
                  <a:pt x="16816" y="93662"/>
                  <a:pt x="23166" y="82550"/>
                </a:cubicBezTo>
                <a:cubicBezTo>
                  <a:pt x="29516" y="71438"/>
                  <a:pt x="72908" y="0"/>
                  <a:pt x="739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905D052D-A4F1-A954-8AE9-3AFAF5DA3D76}"/>
              </a:ext>
            </a:extLst>
          </p:cNvPr>
          <p:cNvSpPr/>
          <p:nvPr/>
        </p:nvSpPr>
        <p:spPr>
          <a:xfrm>
            <a:off x="4178230" y="923744"/>
            <a:ext cx="278859" cy="177994"/>
          </a:xfrm>
          <a:custGeom>
            <a:avLst/>
            <a:gdLst>
              <a:gd name="connsiteX0" fmla="*/ 70 w 278859"/>
              <a:gd name="connsiteY0" fmla="*/ 177981 h 177994"/>
              <a:gd name="connsiteX1" fmla="*/ 57220 w 278859"/>
              <a:gd name="connsiteY1" fmla="*/ 152581 h 177994"/>
              <a:gd name="connsiteX2" fmla="*/ 19120 w 278859"/>
              <a:gd name="connsiteY2" fmla="*/ 111306 h 177994"/>
              <a:gd name="connsiteX3" fmla="*/ 12770 w 278859"/>
              <a:gd name="connsiteY3" fmla="*/ 70031 h 177994"/>
              <a:gd name="connsiteX4" fmla="*/ 101670 w 278859"/>
              <a:gd name="connsiteY4" fmla="*/ 44631 h 177994"/>
              <a:gd name="connsiteX5" fmla="*/ 79445 w 278859"/>
              <a:gd name="connsiteY5" fmla="*/ 22406 h 177994"/>
              <a:gd name="connsiteX6" fmla="*/ 222320 w 278859"/>
              <a:gd name="connsiteY6" fmla="*/ 44631 h 177994"/>
              <a:gd name="connsiteX7" fmla="*/ 276295 w 278859"/>
              <a:gd name="connsiteY7" fmla="*/ 31931 h 177994"/>
              <a:gd name="connsiteX8" fmla="*/ 149295 w 278859"/>
              <a:gd name="connsiteY8" fmla="*/ 181 h 177994"/>
              <a:gd name="connsiteX9" fmla="*/ 79445 w 278859"/>
              <a:gd name="connsiteY9" fmla="*/ 47806 h 177994"/>
              <a:gd name="connsiteX10" fmla="*/ 95320 w 278859"/>
              <a:gd name="connsiteY10" fmla="*/ 9706 h 177994"/>
              <a:gd name="connsiteX11" fmla="*/ 28645 w 278859"/>
              <a:gd name="connsiteY11" fmla="*/ 73206 h 177994"/>
              <a:gd name="connsiteX12" fmla="*/ 44520 w 278859"/>
              <a:gd name="connsiteY12" fmla="*/ 149406 h 177994"/>
              <a:gd name="connsiteX13" fmla="*/ 70 w 278859"/>
              <a:gd name="connsiteY13" fmla="*/ 177981 h 17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859" h="177994">
                <a:moveTo>
                  <a:pt x="70" y="177981"/>
                </a:moveTo>
                <a:cubicBezTo>
                  <a:pt x="2187" y="178510"/>
                  <a:pt x="54045" y="163694"/>
                  <a:pt x="57220" y="152581"/>
                </a:cubicBezTo>
                <a:cubicBezTo>
                  <a:pt x="60395" y="141468"/>
                  <a:pt x="26528" y="125064"/>
                  <a:pt x="19120" y="111306"/>
                </a:cubicBezTo>
                <a:cubicBezTo>
                  <a:pt x="11712" y="97548"/>
                  <a:pt x="-988" y="81144"/>
                  <a:pt x="12770" y="70031"/>
                </a:cubicBezTo>
                <a:cubicBezTo>
                  <a:pt x="26528" y="58918"/>
                  <a:pt x="90558" y="52568"/>
                  <a:pt x="101670" y="44631"/>
                </a:cubicBezTo>
                <a:cubicBezTo>
                  <a:pt x="112783" y="36693"/>
                  <a:pt x="59337" y="22406"/>
                  <a:pt x="79445" y="22406"/>
                </a:cubicBezTo>
                <a:cubicBezTo>
                  <a:pt x="99553" y="22406"/>
                  <a:pt x="189512" y="43043"/>
                  <a:pt x="222320" y="44631"/>
                </a:cubicBezTo>
                <a:cubicBezTo>
                  <a:pt x="255128" y="46218"/>
                  <a:pt x="288466" y="39339"/>
                  <a:pt x="276295" y="31931"/>
                </a:cubicBezTo>
                <a:cubicBezTo>
                  <a:pt x="264124" y="24523"/>
                  <a:pt x="182103" y="-2465"/>
                  <a:pt x="149295" y="181"/>
                </a:cubicBezTo>
                <a:cubicBezTo>
                  <a:pt x="116487" y="2827"/>
                  <a:pt x="88441" y="46219"/>
                  <a:pt x="79445" y="47806"/>
                </a:cubicBezTo>
                <a:cubicBezTo>
                  <a:pt x="70449" y="49393"/>
                  <a:pt x="103787" y="5473"/>
                  <a:pt x="95320" y="9706"/>
                </a:cubicBezTo>
                <a:cubicBezTo>
                  <a:pt x="86853" y="13939"/>
                  <a:pt x="37112" y="49923"/>
                  <a:pt x="28645" y="73206"/>
                </a:cubicBezTo>
                <a:cubicBezTo>
                  <a:pt x="20178" y="96489"/>
                  <a:pt x="44520" y="131944"/>
                  <a:pt x="44520" y="149406"/>
                </a:cubicBezTo>
                <a:cubicBezTo>
                  <a:pt x="44520" y="166868"/>
                  <a:pt x="-2047" y="177452"/>
                  <a:pt x="70" y="177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60222463-73FF-2766-1B3E-AB8D01EF56E7}"/>
              </a:ext>
            </a:extLst>
          </p:cNvPr>
          <p:cNvSpPr/>
          <p:nvPr/>
        </p:nvSpPr>
        <p:spPr>
          <a:xfrm>
            <a:off x="4429101" y="955478"/>
            <a:ext cx="95427" cy="140104"/>
          </a:xfrm>
          <a:custGeom>
            <a:avLst/>
            <a:gdLst>
              <a:gd name="connsiteX0" fmla="*/ 24 w 95427"/>
              <a:gd name="connsiteY0" fmla="*/ 197 h 140104"/>
              <a:gd name="connsiteX1" fmla="*/ 85749 w 95427"/>
              <a:gd name="connsiteY1" fmla="*/ 136722 h 140104"/>
              <a:gd name="connsiteX2" fmla="*/ 63524 w 95427"/>
              <a:gd name="connsiteY2" fmla="*/ 95447 h 140104"/>
              <a:gd name="connsiteX3" fmla="*/ 60349 w 95427"/>
              <a:gd name="connsiteY3" fmla="*/ 60522 h 140104"/>
              <a:gd name="connsiteX4" fmla="*/ 95274 w 95427"/>
              <a:gd name="connsiteY4" fmla="*/ 104972 h 140104"/>
              <a:gd name="connsiteX5" fmla="*/ 24 w 95427"/>
              <a:gd name="connsiteY5" fmla="*/ 197 h 1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27" h="140104">
                <a:moveTo>
                  <a:pt x="24" y="197"/>
                </a:moveTo>
                <a:cubicBezTo>
                  <a:pt x="-1563" y="5489"/>
                  <a:pt x="75166" y="120847"/>
                  <a:pt x="85749" y="136722"/>
                </a:cubicBezTo>
                <a:cubicBezTo>
                  <a:pt x="96332" y="152597"/>
                  <a:pt x="67757" y="108147"/>
                  <a:pt x="63524" y="95447"/>
                </a:cubicBezTo>
                <a:cubicBezTo>
                  <a:pt x="59291" y="82747"/>
                  <a:pt x="55057" y="58935"/>
                  <a:pt x="60349" y="60522"/>
                </a:cubicBezTo>
                <a:cubicBezTo>
                  <a:pt x="65641" y="62109"/>
                  <a:pt x="97920" y="112380"/>
                  <a:pt x="95274" y="104972"/>
                </a:cubicBezTo>
                <a:cubicBezTo>
                  <a:pt x="92628" y="97564"/>
                  <a:pt x="1611" y="-5095"/>
                  <a:pt x="24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09E05DE-8CE5-4A8B-DD88-796B47B44B6B}"/>
              </a:ext>
            </a:extLst>
          </p:cNvPr>
          <p:cNvSpPr/>
          <p:nvPr/>
        </p:nvSpPr>
        <p:spPr>
          <a:xfrm>
            <a:off x="4250757" y="1000080"/>
            <a:ext cx="83189" cy="95314"/>
          </a:xfrm>
          <a:custGeom>
            <a:avLst/>
            <a:gdLst>
              <a:gd name="connsiteX0" fmla="*/ 83118 w 83189"/>
              <a:gd name="connsiteY0" fmla="*/ 45 h 95314"/>
              <a:gd name="connsiteX1" fmla="*/ 25968 w 83189"/>
              <a:gd name="connsiteY1" fmla="*/ 38145 h 95314"/>
              <a:gd name="connsiteX2" fmla="*/ 568 w 83189"/>
              <a:gd name="connsiteY2" fmla="*/ 95295 h 95314"/>
              <a:gd name="connsiteX3" fmla="*/ 13268 w 83189"/>
              <a:gd name="connsiteY3" fmla="*/ 31795 h 95314"/>
              <a:gd name="connsiteX4" fmla="*/ 83118 w 83189"/>
              <a:gd name="connsiteY4" fmla="*/ 45 h 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89" h="95314">
                <a:moveTo>
                  <a:pt x="83118" y="45"/>
                </a:moveTo>
                <a:cubicBezTo>
                  <a:pt x="85235" y="1103"/>
                  <a:pt x="39726" y="22270"/>
                  <a:pt x="25968" y="38145"/>
                </a:cubicBezTo>
                <a:cubicBezTo>
                  <a:pt x="12210" y="54020"/>
                  <a:pt x="2685" y="96353"/>
                  <a:pt x="568" y="95295"/>
                </a:cubicBezTo>
                <a:cubicBezTo>
                  <a:pt x="-1549" y="94237"/>
                  <a:pt x="2156" y="47141"/>
                  <a:pt x="13268" y="31795"/>
                </a:cubicBezTo>
                <a:cubicBezTo>
                  <a:pt x="24380" y="16449"/>
                  <a:pt x="81001" y="-1013"/>
                  <a:pt x="8311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725F19B6-3B04-B087-B70B-52150EDEA198}"/>
              </a:ext>
            </a:extLst>
          </p:cNvPr>
          <p:cNvSpPr/>
          <p:nvPr/>
        </p:nvSpPr>
        <p:spPr>
          <a:xfrm>
            <a:off x="4275901" y="1012441"/>
            <a:ext cx="185459" cy="147101"/>
          </a:xfrm>
          <a:custGeom>
            <a:avLst/>
            <a:gdLst>
              <a:gd name="connsiteX0" fmla="*/ 57974 w 185459"/>
              <a:gd name="connsiteY0" fmla="*/ 384 h 147101"/>
              <a:gd name="connsiteX1" fmla="*/ 121474 w 185459"/>
              <a:gd name="connsiteY1" fmla="*/ 79759 h 147101"/>
              <a:gd name="connsiteX2" fmla="*/ 184974 w 185459"/>
              <a:gd name="connsiteY2" fmla="*/ 146434 h 147101"/>
              <a:gd name="connsiteX3" fmla="*/ 146874 w 185459"/>
              <a:gd name="connsiteY3" fmla="*/ 111509 h 147101"/>
              <a:gd name="connsiteX4" fmla="*/ 77024 w 185459"/>
              <a:gd name="connsiteY4" fmla="*/ 70234 h 147101"/>
              <a:gd name="connsiteX5" fmla="*/ 64324 w 185459"/>
              <a:gd name="connsiteY5" fmla="*/ 60709 h 147101"/>
              <a:gd name="connsiteX6" fmla="*/ 824 w 185459"/>
              <a:gd name="connsiteY6" fmla="*/ 63884 h 147101"/>
              <a:gd name="connsiteX7" fmla="*/ 115124 w 185459"/>
              <a:gd name="connsiteY7" fmla="*/ 108334 h 147101"/>
              <a:gd name="connsiteX8" fmla="*/ 64324 w 185459"/>
              <a:gd name="connsiteY8" fmla="*/ 51184 h 147101"/>
              <a:gd name="connsiteX9" fmla="*/ 57974 w 185459"/>
              <a:gd name="connsiteY9" fmla="*/ 384 h 14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459" h="147101">
                <a:moveTo>
                  <a:pt x="57974" y="384"/>
                </a:moveTo>
                <a:cubicBezTo>
                  <a:pt x="67499" y="5147"/>
                  <a:pt x="100307" y="55417"/>
                  <a:pt x="121474" y="79759"/>
                </a:cubicBezTo>
                <a:cubicBezTo>
                  <a:pt x="142641" y="104101"/>
                  <a:pt x="180741" y="141142"/>
                  <a:pt x="184974" y="146434"/>
                </a:cubicBezTo>
                <a:cubicBezTo>
                  <a:pt x="189207" y="151726"/>
                  <a:pt x="164866" y="124209"/>
                  <a:pt x="146874" y="111509"/>
                </a:cubicBezTo>
                <a:cubicBezTo>
                  <a:pt x="128882" y="98809"/>
                  <a:pt x="77024" y="70234"/>
                  <a:pt x="77024" y="70234"/>
                </a:cubicBezTo>
                <a:cubicBezTo>
                  <a:pt x="63266" y="61767"/>
                  <a:pt x="77024" y="61767"/>
                  <a:pt x="64324" y="60709"/>
                </a:cubicBezTo>
                <a:cubicBezTo>
                  <a:pt x="51624" y="59651"/>
                  <a:pt x="-7643" y="55947"/>
                  <a:pt x="824" y="63884"/>
                </a:cubicBezTo>
                <a:cubicBezTo>
                  <a:pt x="9291" y="71822"/>
                  <a:pt x="104541" y="110451"/>
                  <a:pt x="115124" y="108334"/>
                </a:cubicBezTo>
                <a:cubicBezTo>
                  <a:pt x="125707" y="106217"/>
                  <a:pt x="73320" y="66001"/>
                  <a:pt x="64324" y="51184"/>
                </a:cubicBezTo>
                <a:cubicBezTo>
                  <a:pt x="55328" y="36367"/>
                  <a:pt x="48449" y="-4379"/>
                  <a:pt x="5797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E9B46975-56AB-1FB0-DE6B-AFA1AB86F190}"/>
              </a:ext>
            </a:extLst>
          </p:cNvPr>
          <p:cNvSpPr/>
          <p:nvPr/>
        </p:nvSpPr>
        <p:spPr>
          <a:xfrm>
            <a:off x="4425663" y="1022909"/>
            <a:ext cx="108892" cy="130395"/>
          </a:xfrm>
          <a:custGeom>
            <a:avLst/>
            <a:gdLst>
              <a:gd name="connsiteX0" fmla="*/ 108237 w 108892"/>
              <a:gd name="connsiteY0" fmla="*/ 72466 h 130395"/>
              <a:gd name="connsiteX1" fmla="*/ 51087 w 108892"/>
              <a:gd name="connsiteY1" fmla="*/ 12141 h 130395"/>
              <a:gd name="connsiteX2" fmla="*/ 19337 w 108892"/>
              <a:gd name="connsiteY2" fmla="*/ 15316 h 130395"/>
              <a:gd name="connsiteX3" fmla="*/ 16162 w 108892"/>
              <a:gd name="connsiteY3" fmla="*/ 43891 h 130395"/>
              <a:gd name="connsiteX4" fmla="*/ 22512 w 108892"/>
              <a:gd name="connsiteY4" fmla="*/ 62941 h 130395"/>
              <a:gd name="connsiteX5" fmla="*/ 57437 w 108892"/>
              <a:gd name="connsiteY5" fmla="*/ 129616 h 130395"/>
              <a:gd name="connsiteX6" fmla="*/ 28862 w 108892"/>
              <a:gd name="connsiteY6" fmla="*/ 94691 h 130395"/>
              <a:gd name="connsiteX7" fmla="*/ 6637 w 108892"/>
              <a:gd name="connsiteY7" fmla="*/ 24841 h 130395"/>
              <a:gd name="connsiteX8" fmla="*/ 9812 w 108892"/>
              <a:gd name="connsiteY8" fmla="*/ 2616 h 130395"/>
              <a:gd name="connsiteX9" fmla="*/ 108237 w 108892"/>
              <a:gd name="connsiteY9" fmla="*/ 72466 h 1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892" h="130395">
                <a:moveTo>
                  <a:pt x="108237" y="72466"/>
                </a:moveTo>
                <a:cubicBezTo>
                  <a:pt x="115116" y="74053"/>
                  <a:pt x="65904" y="21666"/>
                  <a:pt x="51087" y="12141"/>
                </a:cubicBezTo>
                <a:cubicBezTo>
                  <a:pt x="36270" y="2616"/>
                  <a:pt x="25158" y="10024"/>
                  <a:pt x="19337" y="15316"/>
                </a:cubicBezTo>
                <a:cubicBezTo>
                  <a:pt x="13516" y="20608"/>
                  <a:pt x="15633" y="35953"/>
                  <a:pt x="16162" y="43891"/>
                </a:cubicBezTo>
                <a:cubicBezTo>
                  <a:pt x="16691" y="51828"/>
                  <a:pt x="15633" y="48653"/>
                  <a:pt x="22512" y="62941"/>
                </a:cubicBezTo>
                <a:cubicBezTo>
                  <a:pt x="29391" y="77229"/>
                  <a:pt x="56379" y="124325"/>
                  <a:pt x="57437" y="129616"/>
                </a:cubicBezTo>
                <a:cubicBezTo>
                  <a:pt x="58495" y="134907"/>
                  <a:pt x="37329" y="112153"/>
                  <a:pt x="28862" y="94691"/>
                </a:cubicBezTo>
                <a:cubicBezTo>
                  <a:pt x="20395" y="77229"/>
                  <a:pt x="9812" y="40187"/>
                  <a:pt x="6637" y="24841"/>
                </a:cubicBezTo>
                <a:cubicBezTo>
                  <a:pt x="3462" y="9495"/>
                  <a:pt x="-8180" y="-6380"/>
                  <a:pt x="9812" y="2616"/>
                </a:cubicBezTo>
                <a:cubicBezTo>
                  <a:pt x="27804" y="11612"/>
                  <a:pt x="101358" y="70879"/>
                  <a:pt x="108237" y="72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3559A542-8D63-6910-D5C5-D0514AFFB9BB}"/>
              </a:ext>
            </a:extLst>
          </p:cNvPr>
          <p:cNvSpPr/>
          <p:nvPr/>
        </p:nvSpPr>
        <p:spPr>
          <a:xfrm>
            <a:off x="4365611" y="934909"/>
            <a:ext cx="359271" cy="356018"/>
          </a:xfrm>
          <a:custGeom>
            <a:avLst/>
            <a:gdLst>
              <a:gd name="connsiteX0" fmla="*/ 14 w 359271"/>
              <a:gd name="connsiteY0" fmla="*/ 52516 h 356018"/>
              <a:gd name="connsiteX1" fmla="*/ 152414 w 359271"/>
              <a:gd name="connsiteY1" fmla="*/ 23941 h 356018"/>
              <a:gd name="connsiteX2" fmla="*/ 120664 w 359271"/>
              <a:gd name="connsiteY2" fmla="*/ 1716 h 356018"/>
              <a:gd name="connsiteX3" fmla="*/ 263539 w 359271"/>
              <a:gd name="connsiteY3" fmla="*/ 71566 h 356018"/>
              <a:gd name="connsiteX4" fmla="*/ 203214 w 359271"/>
              <a:gd name="connsiteY4" fmla="*/ 33466 h 356018"/>
              <a:gd name="connsiteX5" fmla="*/ 333389 w 359271"/>
              <a:gd name="connsiteY5" fmla="*/ 138241 h 356018"/>
              <a:gd name="connsiteX6" fmla="*/ 333389 w 359271"/>
              <a:gd name="connsiteY6" fmla="*/ 141416 h 356018"/>
              <a:gd name="connsiteX7" fmla="*/ 339739 w 359271"/>
              <a:gd name="connsiteY7" fmla="*/ 208091 h 356018"/>
              <a:gd name="connsiteX8" fmla="*/ 339739 w 359271"/>
              <a:gd name="connsiteY8" fmla="*/ 243016 h 356018"/>
              <a:gd name="connsiteX9" fmla="*/ 358789 w 359271"/>
              <a:gd name="connsiteY9" fmla="*/ 354141 h 356018"/>
              <a:gd name="connsiteX10" fmla="*/ 349264 w 359271"/>
              <a:gd name="connsiteY10" fmla="*/ 300166 h 356018"/>
              <a:gd name="connsiteX11" fmla="*/ 304814 w 359271"/>
              <a:gd name="connsiteY11" fmla="*/ 141416 h 356018"/>
              <a:gd name="connsiteX12" fmla="*/ 333389 w 359271"/>
              <a:gd name="connsiteY12" fmla="*/ 204916 h 356018"/>
              <a:gd name="connsiteX13" fmla="*/ 254014 w 359271"/>
              <a:gd name="connsiteY13" fmla="*/ 52516 h 356018"/>
              <a:gd name="connsiteX14" fmla="*/ 149239 w 359271"/>
              <a:gd name="connsiteY14" fmla="*/ 14416 h 356018"/>
              <a:gd name="connsiteX15" fmla="*/ 187339 w 359271"/>
              <a:gd name="connsiteY15" fmla="*/ 42991 h 356018"/>
              <a:gd name="connsiteX16" fmla="*/ 161939 w 359271"/>
              <a:gd name="connsiteY16" fmla="*/ 11241 h 356018"/>
              <a:gd name="connsiteX17" fmla="*/ 14 w 359271"/>
              <a:gd name="connsiteY17" fmla="*/ 52516 h 35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9271" h="356018">
                <a:moveTo>
                  <a:pt x="14" y="52516"/>
                </a:moveTo>
                <a:cubicBezTo>
                  <a:pt x="-1574" y="54633"/>
                  <a:pt x="132306" y="32408"/>
                  <a:pt x="152414" y="23941"/>
                </a:cubicBezTo>
                <a:cubicBezTo>
                  <a:pt x="172522" y="15474"/>
                  <a:pt x="102143" y="-6221"/>
                  <a:pt x="120664" y="1716"/>
                </a:cubicBezTo>
                <a:cubicBezTo>
                  <a:pt x="139185" y="9653"/>
                  <a:pt x="249781" y="66274"/>
                  <a:pt x="263539" y="71566"/>
                </a:cubicBezTo>
                <a:cubicBezTo>
                  <a:pt x="277297" y="76858"/>
                  <a:pt x="191572" y="22353"/>
                  <a:pt x="203214" y="33466"/>
                </a:cubicBezTo>
                <a:cubicBezTo>
                  <a:pt x="214856" y="44578"/>
                  <a:pt x="333389" y="138241"/>
                  <a:pt x="333389" y="138241"/>
                </a:cubicBezTo>
                <a:cubicBezTo>
                  <a:pt x="355085" y="156233"/>
                  <a:pt x="332331" y="129774"/>
                  <a:pt x="333389" y="141416"/>
                </a:cubicBezTo>
                <a:cubicBezTo>
                  <a:pt x="334447" y="153058"/>
                  <a:pt x="338681" y="191158"/>
                  <a:pt x="339739" y="208091"/>
                </a:cubicBezTo>
                <a:cubicBezTo>
                  <a:pt x="340797" y="225024"/>
                  <a:pt x="336564" y="218674"/>
                  <a:pt x="339739" y="243016"/>
                </a:cubicBezTo>
                <a:cubicBezTo>
                  <a:pt x="342914" y="267358"/>
                  <a:pt x="357202" y="344616"/>
                  <a:pt x="358789" y="354141"/>
                </a:cubicBezTo>
                <a:cubicBezTo>
                  <a:pt x="360377" y="363666"/>
                  <a:pt x="358260" y="335620"/>
                  <a:pt x="349264" y="300166"/>
                </a:cubicBezTo>
                <a:cubicBezTo>
                  <a:pt x="340268" y="264712"/>
                  <a:pt x="307460" y="157291"/>
                  <a:pt x="304814" y="141416"/>
                </a:cubicBezTo>
                <a:cubicBezTo>
                  <a:pt x="302168" y="125541"/>
                  <a:pt x="341856" y="219733"/>
                  <a:pt x="333389" y="204916"/>
                </a:cubicBezTo>
                <a:cubicBezTo>
                  <a:pt x="324922" y="190099"/>
                  <a:pt x="284706" y="84266"/>
                  <a:pt x="254014" y="52516"/>
                </a:cubicBezTo>
                <a:cubicBezTo>
                  <a:pt x="223322" y="20766"/>
                  <a:pt x="160351" y="16003"/>
                  <a:pt x="149239" y="14416"/>
                </a:cubicBezTo>
                <a:cubicBezTo>
                  <a:pt x="138127" y="12829"/>
                  <a:pt x="185222" y="43520"/>
                  <a:pt x="187339" y="42991"/>
                </a:cubicBezTo>
                <a:cubicBezTo>
                  <a:pt x="189456" y="42462"/>
                  <a:pt x="189456" y="9124"/>
                  <a:pt x="161939" y="11241"/>
                </a:cubicBezTo>
                <a:cubicBezTo>
                  <a:pt x="134422" y="13358"/>
                  <a:pt x="1602" y="50399"/>
                  <a:pt x="14" y="52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E8DD77DC-52F6-4510-61EC-12970B180CCA}"/>
              </a:ext>
            </a:extLst>
          </p:cNvPr>
          <p:cNvSpPr/>
          <p:nvPr/>
        </p:nvSpPr>
        <p:spPr>
          <a:xfrm>
            <a:off x="4591022" y="1094946"/>
            <a:ext cx="54098" cy="191655"/>
          </a:xfrm>
          <a:custGeom>
            <a:avLst/>
            <a:gdLst>
              <a:gd name="connsiteX0" fmla="*/ 38128 w 54098"/>
              <a:gd name="connsiteY0" fmla="*/ 429 h 191655"/>
              <a:gd name="connsiteX1" fmla="*/ 34953 w 54098"/>
              <a:gd name="connsiteY1" fmla="*/ 105204 h 191655"/>
              <a:gd name="connsiteX2" fmla="*/ 31778 w 54098"/>
              <a:gd name="connsiteY2" fmla="*/ 130604 h 191655"/>
              <a:gd name="connsiteX3" fmla="*/ 54003 w 54098"/>
              <a:gd name="connsiteY3" fmla="*/ 190929 h 191655"/>
              <a:gd name="connsiteX4" fmla="*/ 38128 w 54098"/>
              <a:gd name="connsiteY4" fmla="*/ 159179 h 191655"/>
              <a:gd name="connsiteX5" fmla="*/ 28 w 54098"/>
              <a:gd name="connsiteY5" fmla="*/ 89329 h 191655"/>
              <a:gd name="connsiteX6" fmla="*/ 31778 w 54098"/>
              <a:gd name="connsiteY6" fmla="*/ 149654 h 191655"/>
              <a:gd name="connsiteX7" fmla="*/ 38128 w 54098"/>
              <a:gd name="connsiteY7" fmla="*/ 429 h 19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98" h="191655">
                <a:moveTo>
                  <a:pt x="38128" y="429"/>
                </a:moveTo>
                <a:cubicBezTo>
                  <a:pt x="38657" y="-6979"/>
                  <a:pt x="36011" y="83508"/>
                  <a:pt x="34953" y="105204"/>
                </a:cubicBezTo>
                <a:cubicBezTo>
                  <a:pt x="33895" y="126900"/>
                  <a:pt x="28603" y="116317"/>
                  <a:pt x="31778" y="130604"/>
                </a:cubicBezTo>
                <a:cubicBezTo>
                  <a:pt x="34953" y="144891"/>
                  <a:pt x="52945" y="186167"/>
                  <a:pt x="54003" y="190929"/>
                </a:cubicBezTo>
                <a:cubicBezTo>
                  <a:pt x="55061" y="195691"/>
                  <a:pt x="47124" y="176112"/>
                  <a:pt x="38128" y="159179"/>
                </a:cubicBezTo>
                <a:cubicBezTo>
                  <a:pt x="29132" y="142246"/>
                  <a:pt x="1086" y="90917"/>
                  <a:pt x="28" y="89329"/>
                </a:cubicBezTo>
                <a:cubicBezTo>
                  <a:pt x="-1030" y="87741"/>
                  <a:pt x="27545" y="160237"/>
                  <a:pt x="31778" y="149654"/>
                </a:cubicBezTo>
                <a:cubicBezTo>
                  <a:pt x="36011" y="139071"/>
                  <a:pt x="37599" y="7837"/>
                  <a:pt x="3812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DCE31935-D568-AC22-12CC-40B642980362}"/>
              </a:ext>
            </a:extLst>
          </p:cNvPr>
          <p:cNvSpPr/>
          <p:nvPr/>
        </p:nvSpPr>
        <p:spPr>
          <a:xfrm>
            <a:off x="4617909" y="1149124"/>
            <a:ext cx="106671" cy="200332"/>
          </a:xfrm>
          <a:custGeom>
            <a:avLst/>
            <a:gdLst>
              <a:gd name="connsiteX0" fmla="*/ 106491 w 106671"/>
              <a:gd name="connsiteY0" fmla="*/ 226 h 200332"/>
              <a:gd name="connsiteX1" fmla="*/ 30291 w 106671"/>
              <a:gd name="connsiteY1" fmla="*/ 19276 h 200332"/>
              <a:gd name="connsiteX2" fmla="*/ 52516 w 106671"/>
              <a:gd name="connsiteY2" fmla="*/ 47851 h 200332"/>
              <a:gd name="connsiteX3" fmla="*/ 20766 w 106671"/>
              <a:gd name="connsiteY3" fmla="*/ 79601 h 200332"/>
              <a:gd name="connsiteX4" fmla="*/ 33466 w 106671"/>
              <a:gd name="connsiteY4" fmla="*/ 101826 h 200332"/>
              <a:gd name="connsiteX5" fmla="*/ 81091 w 106671"/>
              <a:gd name="connsiteY5" fmla="*/ 200251 h 200332"/>
              <a:gd name="connsiteX6" fmla="*/ 27116 w 106671"/>
              <a:gd name="connsiteY6" fmla="*/ 117701 h 200332"/>
              <a:gd name="connsiteX7" fmla="*/ 8066 w 106671"/>
              <a:gd name="connsiteY7" fmla="*/ 63726 h 200332"/>
              <a:gd name="connsiteX8" fmla="*/ 11241 w 106671"/>
              <a:gd name="connsiteY8" fmla="*/ 12926 h 200332"/>
              <a:gd name="connsiteX9" fmla="*/ 4891 w 106671"/>
              <a:gd name="connsiteY9" fmla="*/ 31976 h 200332"/>
              <a:gd name="connsiteX10" fmla="*/ 106491 w 106671"/>
              <a:gd name="connsiteY10" fmla="*/ 226 h 20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671" h="200332">
                <a:moveTo>
                  <a:pt x="106491" y="226"/>
                </a:moveTo>
                <a:cubicBezTo>
                  <a:pt x="110724" y="-1891"/>
                  <a:pt x="39287" y="11339"/>
                  <a:pt x="30291" y="19276"/>
                </a:cubicBezTo>
                <a:cubicBezTo>
                  <a:pt x="21295" y="27214"/>
                  <a:pt x="54103" y="37797"/>
                  <a:pt x="52516" y="47851"/>
                </a:cubicBezTo>
                <a:cubicBezTo>
                  <a:pt x="50929" y="57905"/>
                  <a:pt x="23941" y="70605"/>
                  <a:pt x="20766" y="79601"/>
                </a:cubicBezTo>
                <a:cubicBezTo>
                  <a:pt x="17591" y="88597"/>
                  <a:pt x="23412" y="81718"/>
                  <a:pt x="33466" y="101826"/>
                </a:cubicBezTo>
                <a:cubicBezTo>
                  <a:pt x="43520" y="121934"/>
                  <a:pt x="82149" y="197605"/>
                  <a:pt x="81091" y="200251"/>
                </a:cubicBezTo>
                <a:cubicBezTo>
                  <a:pt x="80033" y="202897"/>
                  <a:pt x="39287" y="140455"/>
                  <a:pt x="27116" y="117701"/>
                </a:cubicBezTo>
                <a:cubicBezTo>
                  <a:pt x="14945" y="94947"/>
                  <a:pt x="10712" y="81189"/>
                  <a:pt x="8066" y="63726"/>
                </a:cubicBezTo>
                <a:cubicBezTo>
                  <a:pt x="5420" y="46263"/>
                  <a:pt x="11241" y="12926"/>
                  <a:pt x="11241" y="12926"/>
                </a:cubicBezTo>
                <a:cubicBezTo>
                  <a:pt x="10712" y="7634"/>
                  <a:pt x="-8867" y="29330"/>
                  <a:pt x="4891" y="31976"/>
                </a:cubicBezTo>
                <a:cubicBezTo>
                  <a:pt x="18649" y="34622"/>
                  <a:pt x="102258" y="2343"/>
                  <a:pt x="106491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0E1576F0-2564-757B-C110-F902A570C2AB}"/>
              </a:ext>
            </a:extLst>
          </p:cNvPr>
          <p:cNvSpPr/>
          <p:nvPr/>
        </p:nvSpPr>
        <p:spPr>
          <a:xfrm>
            <a:off x="4689467" y="1142127"/>
            <a:ext cx="30699" cy="211771"/>
          </a:xfrm>
          <a:custGeom>
            <a:avLst/>
            <a:gdLst>
              <a:gd name="connsiteX0" fmla="*/ 28583 w 30699"/>
              <a:gd name="connsiteY0" fmla="*/ 873 h 211771"/>
              <a:gd name="connsiteX1" fmla="*/ 25408 w 30699"/>
              <a:gd name="connsiteY1" fmla="*/ 77073 h 211771"/>
              <a:gd name="connsiteX2" fmla="*/ 28583 w 30699"/>
              <a:gd name="connsiteY2" fmla="*/ 134223 h 211771"/>
              <a:gd name="connsiteX3" fmla="*/ 28583 w 30699"/>
              <a:gd name="connsiteY3" fmla="*/ 210423 h 211771"/>
              <a:gd name="connsiteX4" fmla="*/ 28583 w 30699"/>
              <a:gd name="connsiteY4" fmla="*/ 175498 h 211771"/>
              <a:gd name="connsiteX5" fmla="*/ 8 w 30699"/>
              <a:gd name="connsiteY5" fmla="*/ 83423 h 211771"/>
              <a:gd name="connsiteX6" fmla="*/ 25408 w 30699"/>
              <a:gd name="connsiteY6" fmla="*/ 131048 h 211771"/>
              <a:gd name="connsiteX7" fmla="*/ 28583 w 30699"/>
              <a:gd name="connsiteY7" fmla="*/ 873 h 21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99" h="211771">
                <a:moveTo>
                  <a:pt x="28583" y="873"/>
                </a:moveTo>
                <a:cubicBezTo>
                  <a:pt x="28583" y="-8123"/>
                  <a:pt x="25408" y="54848"/>
                  <a:pt x="25408" y="77073"/>
                </a:cubicBezTo>
                <a:cubicBezTo>
                  <a:pt x="25408" y="99298"/>
                  <a:pt x="28054" y="111998"/>
                  <a:pt x="28583" y="134223"/>
                </a:cubicBezTo>
                <a:cubicBezTo>
                  <a:pt x="29112" y="156448"/>
                  <a:pt x="28583" y="210423"/>
                  <a:pt x="28583" y="210423"/>
                </a:cubicBezTo>
                <a:cubicBezTo>
                  <a:pt x="28583" y="217302"/>
                  <a:pt x="33345" y="196665"/>
                  <a:pt x="28583" y="175498"/>
                </a:cubicBezTo>
                <a:cubicBezTo>
                  <a:pt x="23821" y="154331"/>
                  <a:pt x="537" y="90831"/>
                  <a:pt x="8" y="83423"/>
                </a:cubicBezTo>
                <a:cubicBezTo>
                  <a:pt x="-521" y="76015"/>
                  <a:pt x="22762" y="137398"/>
                  <a:pt x="25408" y="131048"/>
                </a:cubicBezTo>
                <a:cubicBezTo>
                  <a:pt x="28054" y="124698"/>
                  <a:pt x="28583" y="9869"/>
                  <a:pt x="28583" y="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2FA18F87-E29D-6452-6DB6-1DF4D7F4F014}"/>
              </a:ext>
            </a:extLst>
          </p:cNvPr>
          <p:cNvSpPr/>
          <p:nvPr/>
        </p:nvSpPr>
        <p:spPr>
          <a:xfrm>
            <a:off x="4489371" y="993635"/>
            <a:ext cx="134317" cy="62791"/>
          </a:xfrm>
          <a:custGeom>
            <a:avLst/>
            <a:gdLst>
              <a:gd name="connsiteX0" fmla="*/ 79 w 134317"/>
              <a:gd name="connsiteY0" fmla="*/ 140 h 62791"/>
              <a:gd name="connsiteX1" fmla="*/ 127079 w 134317"/>
              <a:gd name="connsiteY1" fmla="*/ 60465 h 62791"/>
              <a:gd name="connsiteX2" fmla="*/ 108029 w 134317"/>
              <a:gd name="connsiteY2" fmla="*/ 44590 h 62791"/>
              <a:gd name="connsiteX3" fmla="*/ 79 w 134317"/>
              <a:gd name="connsiteY3" fmla="*/ 140 h 62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17" h="62791">
                <a:moveTo>
                  <a:pt x="79" y="140"/>
                </a:moveTo>
                <a:cubicBezTo>
                  <a:pt x="3254" y="2786"/>
                  <a:pt x="109087" y="53057"/>
                  <a:pt x="127079" y="60465"/>
                </a:cubicBezTo>
                <a:cubicBezTo>
                  <a:pt x="145071" y="67873"/>
                  <a:pt x="126021" y="56232"/>
                  <a:pt x="108029" y="44590"/>
                </a:cubicBezTo>
                <a:cubicBezTo>
                  <a:pt x="90037" y="32948"/>
                  <a:pt x="-3096" y="-2506"/>
                  <a:pt x="79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C72CDB0A-80E5-C109-91EA-8098428B7E1C}"/>
              </a:ext>
            </a:extLst>
          </p:cNvPr>
          <p:cNvSpPr/>
          <p:nvPr/>
        </p:nvSpPr>
        <p:spPr>
          <a:xfrm>
            <a:off x="4562473" y="922268"/>
            <a:ext cx="289353" cy="371023"/>
          </a:xfrm>
          <a:custGeom>
            <a:avLst/>
            <a:gdLst>
              <a:gd name="connsiteX0" fmla="*/ 2 w 289353"/>
              <a:gd name="connsiteY0" fmla="*/ 55632 h 371023"/>
              <a:gd name="connsiteX1" fmla="*/ 101602 w 289353"/>
              <a:gd name="connsiteY1" fmla="*/ 33407 h 371023"/>
              <a:gd name="connsiteX2" fmla="*/ 177802 w 289353"/>
              <a:gd name="connsiteY2" fmla="*/ 77857 h 371023"/>
              <a:gd name="connsiteX3" fmla="*/ 168277 w 289353"/>
              <a:gd name="connsiteY3" fmla="*/ 49282 h 371023"/>
              <a:gd name="connsiteX4" fmla="*/ 250827 w 289353"/>
              <a:gd name="connsiteY4" fmla="*/ 147707 h 371023"/>
              <a:gd name="connsiteX5" fmla="*/ 234952 w 289353"/>
              <a:gd name="connsiteY5" fmla="*/ 125482 h 371023"/>
              <a:gd name="connsiteX6" fmla="*/ 266702 w 289353"/>
              <a:gd name="connsiteY6" fmla="*/ 236607 h 371023"/>
              <a:gd name="connsiteX7" fmla="*/ 269877 w 289353"/>
              <a:gd name="connsiteY7" fmla="*/ 306457 h 371023"/>
              <a:gd name="connsiteX8" fmla="*/ 288927 w 289353"/>
              <a:gd name="connsiteY8" fmla="*/ 369957 h 371023"/>
              <a:gd name="connsiteX9" fmla="*/ 282577 w 289353"/>
              <a:gd name="connsiteY9" fmla="*/ 335032 h 371023"/>
              <a:gd name="connsiteX10" fmla="*/ 276227 w 289353"/>
              <a:gd name="connsiteY10" fmla="*/ 198507 h 371023"/>
              <a:gd name="connsiteX11" fmla="*/ 127002 w 289353"/>
              <a:gd name="connsiteY11" fmla="*/ 30232 h 371023"/>
              <a:gd name="connsiteX12" fmla="*/ 85727 w 289353"/>
              <a:gd name="connsiteY12" fmla="*/ 4832 h 371023"/>
              <a:gd name="connsiteX13" fmla="*/ 146052 w 289353"/>
              <a:gd name="connsiteY13" fmla="*/ 87382 h 371023"/>
              <a:gd name="connsiteX14" fmla="*/ 104777 w 289353"/>
              <a:gd name="connsiteY14" fmla="*/ 36582 h 371023"/>
              <a:gd name="connsiteX15" fmla="*/ 2 w 289353"/>
              <a:gd name="connsiteY15" fmla="*/ 55632 h 37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9353" h="371023">
                <a:moveTo>
                  <a:pt x="2" y="55632"/>
                </a:moveTo>
                <a:cubicBezTo>
                  <a:pt x="-527" y="55103"/>
                  <a:pt x="71969" y="29703"/>
                  <a:pt x="101602" y="33407"/>
                </a:cubicBezTo>
                <a:cubicBezTo>
                  <a:pt x="131235" y="37111"/>
                  <a:pt x="166689" y="75211"/>
                  <a:pt x="177802" y="77857"/>
                </a:cubicBezTo>
                <a:cubicBezTo>
                  <a:pt x="188915" y="80503"/>
                  <a:pt x="156106" y="37640"/>
                  <a:pt x="168277" y="49282"/>
                </a:cubicBezTo>
                <a:cubicBezTo>
                  <a:pt x="180448" y="60924"/>
                  <a:pt x="239715" y="135007"/>
                  <a:pt x="250827" y="147707"/>
                </a:cubicBezTo>
                <a:cubicBezTo>
                  <a:pt x="261939" y="160407"/>
                  <a:pt x="232306" y="110665"/>
                  <a:pt x="234952" y="125482"/>
                </a:cubicBezTo>
                <a:cubicBezTo>
                  <a:pt x="237598" y="140299"/>
                  <a:pt x="260881" y="206444"/>
                  <a:pt x="266702" y="236607"/>
                </a:cubicBezTo>
                <a:cubicBezTo>
                  <a:pt x="272523" y="266770"/>
                  <a:pt x="266173" y="284232"/>
                  <a:pt x="269877" y="306457"/>
                </a:cubicBezTo>
                <a:cubicBezTo>
                  <a:pt x="273581" y="328682"/>
                  <a:pt x="286810" y="365195"/>
                  <a:pt x="288927" y="369957"/>
                </a:cubicBezTo>
                <a:cubicBezTo>
                  <a:pt x="291044" y="374719"/>
                  <a:pt x="284694" y="363607"/>
                  <a:pt x="282577" y="335032"/>
                </a:cubicBezTo>
                <a:cubicBezTo>
                  <a:pt x="280460" y="306457"/>
                  <a:pt x="302156" y="249307"/>
                  <a:pt x="276227" y="198507"/>
                </a:cubicBezTo>
                <a:cubicBezTo>
                  <a:pt x="250298" y="147707"/>
                  <a:pt x="158752" y="62511"/>
                  <a:pt x="127002" y="30232"/>
                </a:cubicBezTo>
                <a:cubicBezTo>
                  <a:pt x="95252" y="-2047"/>
                  <a:pt x="82552" y="-4693"/>
                  <a:pt x="85727" y="4832"/>
                </a:cubicBezTo>
                <a:cubicBezTo>
                  <a:pt x="88902" y="14357"/>
                  <a:pt x="142877" y="82090"/>
                  <a:pt x="146052" y="87382"/>
                </a:cubicBezTo>
                <a:cubicBezTo>
                  <a:pt x="149227" y="92674"/>
                  <a:pt x="135998" y="41344"/>
                  <a:pt x="104777" y="36582"/>
                </a:cubicBezTo>
                <a:cubicBezTo>
                  <a:pt x="73556" y="31820"/>
                  <a:pt x="531" y="56161"/>
                  <a:pt x="2" y="55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6DE2D2B-0460-123D-7CB9-0F816030189A}"/>
              </a:ext>
            </a:extLst>
          </p:cNvPr>
          <p:cNvSpPr/>
          <p:nvPr/>
        </p:nvSpPr>
        <p:spPr>
          <a:xfrm>
            <a:off x="4613275" y="958609"/>
            <a:ext cx="238150" cy="362202"/>
          </a:xfrm>
          <a:custGeom>
            <a:avLst/>
            <a:gdLst>
              <a:gd name="connsiteX0" fmla="*/ 0 w 238150"/>
              <a:gd name="connsiteY0" fmla="*/ 241 h 362202"/>
              <a:gd name="connsiteX1" fmla="*/ 95250 w 238150"/>
              <a:gd name="connsiteY1" fmla="*/ 127241 h 362202"/>
              <a:gd name="connsiteX2" fmla="*/ 104775 w 238150"/>
              <a:gd name="connsiteY2" fmla="*/ 212966 h 362202"/>
              <a:gd name="connsiteX3" fmla="*/ 111125 w 238150"/>
              <a:gd name="connsiteY3" fmla="*/ 285991 h 362202"/>
              <a:gd name="connsiteX4" fmla="*/ 117475 w 238150"/>
              <a:gd name="connsiteY4" fmla="*/ 320916 h 362202"/>
              <a:gd name="connsiteX5" fmla="*/ 142875 w 238150"/>
              <a:gd name="connsiteY5" fmla="*/ 352666 h 362202"/>
              <a:gd name="connsiteX6" fmla="*/ 117475 w 238150"/>
              <a:gd name="connsiteY6" fmla="*/ 343141 h 362202"/>
              <a:gd name="connsiteX7" fmla="*/ 187325 w 238150"/>
              <a:gd name="connsiteY7" fmla="*/ 362191 h 362202"/>
              <a:gd name="connsiteX8" fmla="*/ 238125 w 238150"/>
              <a:gd name="connsiteY8" fmla="*/ 339966 h 362202"/>
              <a:gd name="connsiteX9" fmla="*/ 180975 w 238150"/>
              <a:gd name="connsiteY9" fmla="*/ 349491 h 362202"/>
              <a:gd name="connsiteX10" fmla="*/ 127000 w 238150"/>
              <a:gd name="connsiteY10" fmla="*/ 295516 h 362202"/>
              <a:gd name="connsiteX11" fmla="*/ 117475 w 238150"/>
              <a:gd name="connsiteY11" fmla="*/ 171691 h 362202"/>
              <a:gd name="connsiteX12" fmla="*/ 95250 w 238150"/>
              <a:gd name="connsiteY12" fmla="*/ 98666 h 362202"/>
              <a:gd name="connsiteX13" fmla="*/ 0 w 238150"/>
              <a:gd name="connsiteY13" fmla="*/ 241 h 36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150" h="362202">
                <a:moveTo>
                  <a:pt x="0" y="241"/>
                </a:moveTo>
                <a:cubicBezTo>
                  <a:pt x="0" y="5003"/>
                  <a:pt x="77788" y="91787"/>
                  <a:pt x="95250" y="127241"/>
                </a:cubicBezTo>
                <a:cubicBezTo>
                  <a:pt x="112712" y="162695"/>
                  <a:pt x="102129" y="186508"/>
                  <a:pt x="104775" y="212966"/>
                </a:cubicBezTo>
                <a:cubicBezTo>
                  <a:pt x="107421" y="239424"/>
                  <a:pt x="109008" y="267999"/>
                  <a:pt x="111125" y="285991"/>
                </a:cubicBezTo>
                <a:cubicBezTo>
                  <a:pt x="113242" y="303983"/>
                  <a:pt x="112183" y="309804"/>
                  <a:pt x="117475" y="320916"/>
                </a:cubicBezTo>
                <a:cubicBezTo>
                  <a:pt x="122767" y="332029"/>
                  <a:pt x="142875" y="348962"/>
                  <a:pt x="142875" y="352666"/>
                </a:cubicBezTo>
                <a:cubicBezTo>
                  <a:pt x="142875" y="356370"/>
                  <a:pt x="110067" y="341554"/>
                  <a:pt x="117475" y="343141"/>
                </a:cubicBezTo>
                <a:cubicBezTo>
                  <a:pt x="124883" y="344728"/>
                  <a:pt x="167217" y="362720"/>
                  <a:pt x="187325" y="362191"/>
                </a:cubicBezTo>
                <a:cubicBezTo>
                  <a:pt x="207433" y="361662"/>
                  <a:pt x="239183" y="342083"/>
                  <a:pt x="238125" y="339966"/>
                </a:cubicBezTo>
                <a:cubicBezTo>
                  <a:pt x="237067" y="337849"/>
                  <a:pt x="199496" y="356899"/>
                  <a:pt x="180975" y="349491"/>
                </a:cubicBezTo>
                <a:cubicBezTo>
                  <a:pt x="162454" y="342083"/>
                  <a:pt x="137583" y="325149"/>
                  <a:pt x="127000" y="295516"/>
                </a:cubicBezTo>
                <a:cubicBezTo>
                  <a:pt x="116417" y="265883"/>
                  <a:pt x="122767" y="204499"/>
                  <a:pt x="117475" y="171691"/>
                </a:cubicBezTo>
                <a:cubicBezTo>
                  <a:pt x="112183" y="138883"/>
                  <a:pt x="115888" y="135179"/>
                  <a:pt x="95250" y="98666"/>
                </a:cubicBezTo>
                <a:cubicBezTo>
                  <a:pt x="74613" y="62154"/>
                  <a:pt x="0" y="-4521"/>
                  <a:pt x="0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64B96193-DB1B-5AF4-7A66-ED6D8FE49247}"/>
              </a:ext>
            </a:extLst>
          </p:cNvPr>
          <p:cNvSpPr/>
          <p:nvPr/>
        </p:nvSpPr>
        <p:spPr>
          <a:xfrm>
            <a:off x="4799996" y="1136093"/>
            <a:ext cx="42769" cy="150081"/>
          </a:xfrm>
          <a:custGeom>
            <a:avLst/>
            <a:gdLst>
              <a:gd name="connsiteX0" fmla="*/ 22829 w 42769"/>
              <a:gd name="connsiteY0" fmla="*/ 557 h 150081"/>
              <a:gd name="connsiteX1" fmla="*/ 13304 w 42769"/>
              <a:gd name="connsiteY1" fmla="*/ 95807 h 150081"/>
              <a:gd name="connsiteX2" fmla="*/ 41879 w 42769"/>
              <a:gd name="connsiteY2" fmla="*/ 149782 h 150081"/>
              <a:gd name="connsiteX3" fmla="*/ 32354 w 42769"/>
              <a:gd name="connsiteY3" fmla="*/ 114857 h 150081"/>
              <a:gd name="connsiteX4" fmla="*/ 604 w 42769"/>
              <a:gd name="connsiteY4" fmla="*/ 57707 h 150081"/>
              <a:gd name="connsiteX5" fmla="*/ 22829 w 42769"/>
              <a:gd name="connsiteY5" fmla="*/ 557 h 15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9" h="150081">
                <a:moveTo>
                  <a:pt x="22829" y="557"/>
                </a:moveTo>
                <a:cubicBezTo>
                  <a:pt x="24946" y="6907"/>
                  <a:pt x="10129" y="70936"/>
                  <a:pt x="13304" y="95807"/>
                </a:cubicBezTo>
                <a:cubicBezTo>
                  <a:pt x="16479" y="120678"/>
                  <a:pt x="38704" y="146607"/>
                  <a:pt x="41879" y="149782"/>
                </a:cubicBezTo>
                <a:cubicBezTo>
                  <a:pt x="45054" y="152957"/>
                  <a:pt x="39233" y="130203"/>
                  <a:pt x="32354" y="114857"/>
                </a:cubicBezTo>
                <a:cubicBezTo>
                  <a:pt x="25475" y="99511"/>
                  <a:pt x="5366" y="71465"/>
                  <a:pt x="604" y="57707"/>
                </a:cubicBezTo>
                <a:cubicBezTo>
                  <a:pt x="-4158" y="43949"/>
                  <a:pt x="20712" y="-5793"/>
                  <a:pt x="22829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4C2874B0-59C5-C82A-D7FE-9792A7DE1520}"/>
              </a:ext>
            </a:extLst>
          </p:cNvPr>
          <p:cNvSpPr/>
          <p:nvPr/>
        </p:nvSpPr>
        <p:spPr>
          <a:xfrm>
            <a:off x="4745228" y="1181247"/>
            <a:ext cx="87314" cy="114148"/>
          </a:xfrm>
          <a:custGeom>
            <a:avLst/>
            <a:gdLst>
              <a:gd name="connsiteX0" fmla="*/ 77597 w 87314"/>
              <a:gd name="connsiteY0" fmla="*/ 6203 h 114148"/>
              <a:gd name="connsiteX1" fmla="*/ 10922 w 87314"/>
              <a:gd name="connsiteY1" fmla="*/ 9378 h 114148"/>
              <a:gd name="connsiteX2" fmla="*/ 10922 w 87314"/>
              <a:gd name="connsiteY2" fmla="*/ 47478 h 114148"/>
              <a:gd name="connsiteX3" fmla="*/ 23622 w 87314"/>
              <a:gd name="connsiteY3" fmla="*/ 88753 h 114148"/>
              <a:gd name="connsiteX4" fmla="*/ 42672 w 87314"/>
              <a:gd name="connsiteY4" fmla="*/ 107803 h 114148"/>
              <a:gd name="connsiteX5" fmla="*/ 87122 w 87314"/>
              <a:gd name="connsiteY5" fmla="*/ 107803 h 114148"/>
              <a:gd name="connsiteX6" fmla="*/ 23622 w 87314"/>
              <a:gd name="connsiteY6" fmla="*/ 110978 h 114148"/>
              <a:gd name="connsiteX7" fmla="*/ 4572 w 87314"/>
              <a:gd name="connsiteY7" fmla="*/ 57003 h 114148"/>
              <a:gd name="connsiteX8" fmla="*/ 4572 w 87314"/>
              <a:gd name="connsiteY8" fmla="*/ 3028 h 114148"/>
              <a:gd name="connsiteX9" fmla="*/ 77597 w 87314"/>
              <a:gd name="connsiteY9" fmla="*/ 6203 h 1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314" h="114148">
                <a:moveTo>
                  <a:pt x="77597" y="6203"/>
                </a:moveTo>
                <a:cubicBezTo>
                  <a:pt x="78655" y="7261"/>
                  <a:pt x="22034" y="2499"/>
                  <a:pt x="10922" y="9378"/>
                </a:cubicBezTo>
                <a:cubicBezTo>
                  <a:pt x="-190" y="16257"/>
                  <a:pt x="8805" y="34249"/>
                  <a:pt x="10922" y="47478"/>
                </a:cubicBezTo>
                <a:cubicBezTo>
                  <a:pt x="13039" y="60707"/>
                  <a:pt x="23622" y="88753"/>
                  <a:pt x="23622" y="88753"/>
                </a:cubicBezTo>
                <a:cubicBezTo>
                  <a:pt x="28914" y="98807"/>
                  <a:pt x="32089" y="104628"/>
                  <a:pt x="42672" y="107803"/>
                </a:cubicBezTo>
                <a:cubicBezTo>
                  <a:pt x="53255" y="110978"/>
                  <a:pt x="90297" y="107274"/>
                  <a:pt x="87122" y="107803"/>
                </a:cubicBezTo>
                <a:cubicBezTo>
                  <a:pt x="83947" y="108332"/>
                  <a:pt x="37380" y="119445"/>
                  <a:pt x="23622" y="110978"/>
                </a:cubicBezTo>
                <a:cubicBezTo>
                  <a:pt x="9864" y="102511"/>
                  <a:pt x="7747" y="74995"/>
                  <a:pt x="4572" y="57003"/>
                </a:cubicBezTo>
                <a:cubicBezTo>
                  <a:pt x="1397" y="39011"/>
                  <a:pt x="-3895" y="10966"/>
                  <a:pt x="4572" y="3028"/>
                </a:cubicBezTo>
                <a:cubicBezTo>
                  <a:pt x="13039" y="-4910"/>
                  <a:pt x="76539" y="5145"/>
                  <a:pt x="77597" y="6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8992004D-D8DE-2AEE-80A8-91EFDF3D6FB6}"/>
              </a:ext>
            </a:extLst>
          </p:cNvPr>
          <p:cNvSpPr/>
          <p:nvPr/>
        </p:nvSpPr>
        <p:spPr>
          <a:xfrm>
            <a:off x="4670416" y="951196"/>
            <a:ext cx="240129" cy="291702"/>
          </a:xfrm>
          <a:custGeom>
            <a:avLst/>
            <a:gdLst>
              <a:gd name="connsiteX0" fmla="*/ 9 w 240129"/>
              <a:gd name="connsiteY0" fmla="*/ 29879 h 291702"/>
              <a:gd name="connsiteX1" fmla="*/ 123834 w 240129"/>
              <a:gd name="connsiteY1" fmla="*/ 10829 h 291702"/>
              <a:gd name="connsiteX2" fmla="*/ 152409 w 240129"/>
              <a:gd name="connsiteY2" fmla="*/ 39404 h 291702"/>
              <a:gd name="connsiteX3" fmla="*/ 111134 w 240129"/>
              <a:gd name="connsiteY3" fmla="*/ 1304 h 291702"/>
              <a:gd name="connsiteX4" fmla="*/ 203209 w 240129"/>
              <a:gd name="connsiteY4" fmla="*/ 93379 h 291702"/>
              <a:gd name="connsiteX5" fmla="*/ 215909 w 240129"/>
              <a:gd name="connsiteY5" fmla="*/ 118779 h 291702"/>
              <a:gd name="connsiteX6" fmla="*/ 222259 w 240129"/>
              <a:gd name="connsiteY6" fmla="*/ 172754 h 291702"/>
              <a:gd name="connsiteX7" fmla="*/ 228609 w 240129"/>
              <a:gd name="connsiteY7" fmla="*/ 207679 h 291702"/>
              <a:gd name="connsiteX8" fmla="*/ 228609 w 240129"/>
              <a:gd name="connsiteY8" fmla="*/ 280704 h 291702"/>
              <a:gd name="connsiteX9" fmla="*/ 206384 w 240129"/>
              <a:gd name="connsiteY9" fmla="*/ 287054 h 291702"/>
              <a:gd name="connsiteX10" fmla="*/ 184159 w 240129"/>
              <a:gd name="connsiteY10" fmla="*/ 271179 h 291702"/>
              <a:gd name="connsiteX11" fmla="*/ 225434 w 240129"/>
              <a:gd name="connsiteY11" fmla="*/ 287054 h 291702"/>
              <a:gd name="connsiteX12" fmla="*/ 238134 w 240129"/>
              <a:gd name="connsiteY12" fmla="*/ 172754 h 291702"/>
              <a:gd name="connsiteX13" fmla="*/ 187334 w 240129"/>
              <a:gd name="connsiteY13" fmla="*/ 80679 h 291702"/>
              <a:gd name="connsiteX14" fmla="*/ 117484 w 240129"/>
              <a:gd name="connsiteY14" fmla="*/ 1304 h 291702"/>
              <a:gd name="connsiteX15" fmla="*/ 9 w 240129"/>
              <a:gd name="connsiteY15" fmla="*/ 29879 h 29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129" h="291702">
                <a:moveTo>
                  <a:pt x="9" y="29879"/>
                </a:moveTo>
                <a:cubicBezTo>
                  <a:pt x="1067" y="31467"/>
                  <a:pt x="98434" y="9241"/>
                  <a:pt x="123834" y="10829"/>
                </a:cubicBezTo>
                <a:cubicBezTo>
                  <a:pt x="149234" y="12416"/>
                  <a:pt x="154526" y="40992"/>
                  <a:pt x="152409" y="39404"/>
                </a:cubicBezTo>
                <a:cubicBezTo>
                  <a:pt x="150292" y="37816"/>
                  <a:pt x="102667" y="-7692"/>
                  <a:pt x="111134" y="1304"/>
                </a:cubicBezTo>
                <a:cubicBezTo>
                  <a:pt x="119601" y="10300"/>
                  <a:pt x="185747" y="73800"/>
                  <a:pt x="203209" y="93379"/>
                </a:cubicBezTo>
                <a:cubicBezTo>
                  <a:pt x="220671" y="112958"/>
                  <a:pt x="212734" y="105550"/>
                  <a:pt x="215909" y="118779"/>
                </a:cubicBezTo>
                <a:cubicBezTo>
                  <a:pt x="219084" y="132008"/>
                  <a:pt x="220142" y="157937"/>
                  <a:pt x="222259" y="172754"/>
                </a:cubicBezTo>
                <a:cubicBezTo>
                  <a:pt x="224376" y="187571"/>
                  <a:pt x="227551" y="189688"/>
                  <a:pt x="228609" y="207679"/>
                </a:cubicBezTo>
                <a:cubicBezTo>
                  <a:pt x="229667" y="225670"/>
                  <a:pt x="232313" y="267475"/>
                  <a:pt x="228609" y="280704"/>
                </a:cubicBezTo>
                <a:cubicBezTo>
                  <a:pt x="224905" y="293933"/>
                  <a:pt x="213792" y="288641"/>
                  <a:pt x="206384" y="287054"/>
                </a:cubicBezTo>
                <a:cubicBezTo>
                  <a:pt x="198976" y="285467"/>
                  <a:pt x="180984" y="271179"/>
                  <a:pt x="184159" y="271179"/>
                </a:cubicBezTo>
                <a:cubicBezTo>
                  <a:pt x="187334" y="271179"/>
                  <a:pt x="216438" y="303458"/>
                  <a:pt x="225434" y="287054"/>
                </a:cubicBezTo>
                <a:cubicBezTo>
                  <a:pt x="234430" y="270650"/>
                  <a:pt x="244484" y="207150"/>
                  <a:pt x="238134" y="172754"/>
                </a:cubicBezTo>
                <a:cubicBezTo>
                  <a:pt x="231784" y="138358"/>
                  <a:pt x="207442" y="109254"/>
                  <a:pt x="187334" y="80679"/>
                </a:cubicBezTo>
                <a:cubicBezTo>
                  <a:pt x="167226" y="52104"/>
                  <a:pt x="148705" y="9771"/>
                  <a:pt x="117484" y="1304"/>
                </a:cubicBezTo>
                <a:cubicBezTo>
                  <a:pt x="86263" y="-7163"/>
                  <a:pt x="-1049" y="28291"/>
                  <a:pt x="9" y="29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029AB232-D4F1-907F-0259-C45A8A8B0FC1}"/>
              </a:ext>
            </a:extLst>
          </p:cNvPr>
          <p:cNvSpPr/>
          <p:nvPr/>
        </p:nvSpPr>
        <p:spPr>
          <a:xfrm>
            <a:off x="4834339" y="1082565"/>
            <a:ext cx="36111" cy="130325"/>
          </a:xfrm>
          <a:custGeom>
            <a:avLst/>
            <a:gdLst>
              <a:gd name="connsiteX0" fmla="*/ 36111 w 36111"/>
              <a:gd name="connsiteY0" fmla="*/ 110 h 130325"/>
              <a:gd name="connsiteX1" fmla="*/ 1186 w 36111"/>
              <a:gd name="connsiteY1" fmla="*/ 63610 h 130325"/>
              <a:gd name="connsiteX2" fmla="*/ 7536 w 36111"/>
              <a:gd name="connsiteY2" fmla="*/ 130285 h 130325"/>
              <a:gd name="connsiteX3" fmla="*/ 1186 w 36111"/>
              <a:gd name="connsiteY3" fmla="*/ 73135 h 130325"/>
              <a:gd name="connsiteX4" fmla="*/ 1186 w 36111"/>
              <a:gd name="connsiteY4" fmla="*/ 47735 h 130325"/>
              <a:gd name="connsiteX5" fmla="*/ 36111 w 36111"/>
              <a:gd name="connsiteY5" fmla="*/ 110 h 1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11" h="130325">
                <a:moveTo>
                  <a:pt x="36111" y="110"/>
                </a:moveTo>
                <a:cubicBezTo>
                  <a:pt x="36111" y="2756"/>
                  <a:pt x="5948" y="41914"/>
                  <a:pt x="1186" y="63610"/>
                </a:cubicBezTo>
                <a:cubicBezTo>
                  <a:pt x="-3576" y="85306"/>
                  <a:pt x="7536" y="128698"/>
                  <a:pt x="7536" y="130285"/>
                </a:cubicBezTo>
                <a:cubicBezTo>
                  <a:pt x="7536" y="131872"/>
                  <a:pt x="2244" y="86893"/>
                  <a:pt x="1186" y="73135"/>
                </a:cubicBezTo>
                <a:cubicBezTo>
                  <a:pt x="128" y="59377"/>
                  <a:pt x="1186" y="47735"/>
                  <a:pt x="1186" y="47735"/>
                </a:cubicBezTo>
                <a:cubicBezTo>
                  <a:pt x="4361" y="42973"/>
                  <a:pt x="36111" y="-2536"/>
                  <a:pt x="36111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D6B65053-F8EA-D655-D504-6F5D81CA84DA}"/>
              </a:ext>
            </a:extLst>
          </p:cNvPr>
          <p:cNvSpPr/>
          <p:nvPr/>
        </p:nvSpPr>
        <p:spPr>
          <a:xfrm>
            <a:off x="4844978" y="1079037"/>
            <a:ext cx="55242" cy="162897"/>
          </a:xfrm>
          <a:custGeom>
            <a:avLst/>
            <a:gdLst>
              <a:gd name="connsiteX0" fmla="*/ 72 w 55242"/>
              <a:gd name="connsiteY0" fmla="*/ 463 h 162897"/>
              <a:gd name="connsiteX1" fmla="*/ 41347 w 55242"/>
              <a:gd name="connsiteY1" fmla="*/ 92538 h 162897"/>
              <a:gd name="connsiteX2" fmla="*/ 50872 w 55242"/>
              <a:gd name="connsiteY2" fmla="*/ 124288 h 162897"/>
              <a:gd name="connsiteX3" fmla="*/ 50872 w 55242"/>
              <a:gd name="connsiteY3" fmla="*/ 133813 h 162897"/>
              <a:gd name="connsiteX4" fmla="*/ 9597 w 55242"/>
              <a:gd name="connsiteY4" fmla="*/ 162388 h 162897"/>
              <a:gd name="connsiteX5" fmla="*/ 47697 w 55242"/>
              <a:gd name="connsiteY5" fmla="*/ 152863 h 162897"/>
              <a:gd name="connsiteX6" fmla="*/ 54047 w 55242"/>
              <a:gd name="connsiteY6" fmla="*/ 136988 h 162897"/>
              <a:gd name="connsiteX7" fmla="*/ 31822 w 55242"/>
              <a:gd name="connsiteY7" fmla="*/ 60788 h 162897"/>
              <a:gd name="connsiteX8" fmla="*/ 72 w 55242"/>
              <a:gd name="connsiteY8" fmla="*/ 463 h 16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42" h="162897">
                <a:moveTo>
                  <a:pt x="72" y="463"/>
                </a:moveTo>
                <a:cubicBezTo>
                  <a:pt x="1659" y="5755"/>
                  <a:pt x="32880" y="71900"/>
                  <a:pt x="41347" y="92538"/>
                </a:cubicBezTo>
                <a:cubicBezTo>
                  <a:pt x="49814" y="113176"/>
                  <a:pt x="50872" y="124288"/>
                  <a:pt x="50872" y="124288"/>
                </a:cubicBezTo>
                <a:cubicBezTo>
                  <a:pt x="52459" y="131167"/>
                  <a:pt x="57751" y="127463"/>
                  <a:pt x="50872" y="133813"/>
                </a:cubicBezTo>
                <a:cubicBezTo>
                  <a:pt x="43993" y="140163"/>
                  <a:pt x="10126" y="159213"/>
                  <a:pt x="9597" y="162388"/>
                </a:cubicBezTo>
                <a:cubicBezTo>
                  <a:pt x="9068" y="165563"/>
                  <a:pt x="47697" y="152863"/>
                  <a:pt x="47697" y="152863"/>
                </a:cubicBezTo>
                <a:cubicBezTo>
                  <a:pt x="55105" y="148630"/>
                  <a:pt x="56693" y="152334"/>
                  <a:pt x="54047" y="136988"/>
                </a:cubicBezTo>
                <a:cubicBezTo>
                  <a:pt x="51401" y="121642"/>
                  <a:pt x="40289" y="85130"/>
                  <a:pt x="31822" y="60788"/>
                </a:cubicBezTo>
                <a:cubicBezTo>
                  <a:pt x="23355" y="36446"/>
                  <a:pt x="-1515" y="-4829"/>
                  <a:pt x="72" y="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94E92D9E-B3F2-5787-0A98-AB3A57329EB8}"/>
              </a:ext>
            </a:extLst>
          </p:cNvPr>
          <p:cNvSpPr/>
          <p:nvPr/>
        </p:nvSpPr>
        <p:spPr>
          <a:xfrm>
            <a:off x="4933269" y="1361509"/>
            <a:ext cx="233580" cy="600079"/>
          </a:xfrm>
          <a:custGeom>
            <a:avLst/>
            <a:gdLst>
              <a:gd name="connsiteX0" fmla="*/ 681 w 233580"/>
              <a:gd name="connsiteY0" fmla="*/ 566 h 600079"/>
              <a:gd name="connsiteX1" fmla="*/ 48306 w 233580"/>
              <a:gd name="connsiteY1" fmla="*/ 184716 h 600079"/>
              <a:gd name="connsiteX2" fmla="*/ 41956 w 233580"/>
              <a:gd name="connsiteY2" fmla="*/ 156141 h 600079"/>
              <a:gd name="connsiteX3" fmla="*/ 35606 w 233580"/>
              <a:gd name="connsiteY3" fmla="*/ 248216 h 600079"/>
              <a:gd name="connsiteX4" fmla="*/ 29256 w 233580"/>
              <a:gd name="connsiteY4" fmla="*/ 235516 h 600079"/>
              <a:gd name="connsiteX5" fmla="*/ 165781 w 233580"/>
              <a:gd name="connsiteY5" fmla="*/ 413316 h 600079"/>
              <a:gd name="connsiteX6" fmla="*/ 76881 w 233580"/>
              <a:gd name="connsiteY6" fmla="*/ 333941 h 600079"/>
              <a:gd name="connsiteX7" fmla="*/ 232456 w 233580"/>
              <a:gd name="connsiteY7" fmla="*/ 597466 h 600079"/>
              <a:gd name="connsiteX8" fmla="*/ 140381 w 233580"/>
              <a:gd name="connsiteY8" fmla="*/ 454591 h 600079"/>
              <a:gd name="connsiteX9" fmla="*/ 16556 w 233580"/>
              <a:gd name="connsiteY9" fmla="*/ 222816 h 600079"/>
              <a:gd name="connsiteX10" fmla="*/ 19731 w 233580"/>
              <a:gd name="connsiteY10" fmla="*/ 130741 h 600079"/>
              <a:gd name="connsiteX11" fmla="*/ 681 w 233580"/>
              <a:gd name="connsiteY11" fmla="*/ 566 h 6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580" h="600079">
                <a:moveTo>
                  <a:pt x="681" y="566"/>
                </a:moveTo>
                <a:cubicBezTo>
                  <a:pt x="5443" y="9562"/>
                  <a:pt x="41427" y="158787"/>
                  <a:pt x="48306" y="184716"/>
                </a:cubicBezTo>
                <a:cubicBezTo>
                  <a:pt x="55185" y="210645"/>
                  <a:pt x="44073" y="145558"/>
                  <a:pt x="41956" y="156141"/>
                </a:cubicBezTo>
                <a:cubicBezTo>
                  <a:pt x="39839" y="166724"/>
                  <a:pt x="37723" y="234987"/>
                  <a:pt x="35606" y="248216"/>
                </a:cubicBezTo>
                <a:cubicBezTo>
                  <a:pt x="33489" y="261445"/>
                  <a:pt x="7560" y="207999"/>
                  <a:pt x="29256" y="235516"/>
                </a:cubicBezTo>
                <a:cubicBezTo>
                  <a:pt x="50952" y="263033"/>
                  <a:pt x="157844" y="396912"/>
                  <a:pt x="165781" y="413316"/>
                </a:cubicBezTo>
                <a:cubicBezTo>
                  <a:pt x="173719" y="429720"/>
                  <a:pt x="65769" y="303249"/>
                  <a:pt x="76881" y="333941"/>
                </a:cubicBezTo>
                <a:cubicBezTo>
                  <a:pt x="87994" y="364633"/>
                  <a:pt x="221873" y="577358"/>
                  <a:pt x="232456" y="597466"/>
                </a:cubicBezTo>
                <a:cubicBezTo>
                  <a:pt x="243039" y="617574"/>
                  <a:pt x="176364" y="517033"/>
                  <a:pt x="140381" y="454591"/>
                </a:cubicBezTo>
                <a:cubicBezTo>
                  <a:pt x="104398" y="392149"/>
                  <a:pt x="36664" y="276791"/>
                  <a:pt x="16556" y="222816"/>
                </a:cubicBezTo>
                <a:cubicBezTo>
                  <a:pt x="-3552" y="168841"/>
                  <a:pt x="21848" y="169370"/>
                  <a:pt x="19731" y="130741"/>
                </a:cubicBezTo>
                <a:cubicBezTo>
                  <a:pt x="17614" y="92112"/>
                  <a:pt x="-4081" y="-8430"/>
                  <a:pt x="681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D2FA22C3-5FDB-725B-3D60-BD864AA11E76}"/>
              </a:ext>
            </a:extLst>
          </p:cNvPr>
          <p:cNvSpPr/>
          <p:nvPr/>
        </p:nvSpPr>
        <p:spPr>
          <a:xfrm>
            <a:off x="4529267" y="1441124"/>
            <a:ext cx="297634" cy="254901"/>
          </a:xfrm>
          <a:custGeom>
            <a:avLst/>
            <a:gdLst>
              <a:gd name="connsiteX0" fmla="*/ 84008 w 297634"/>
              <a:gd name="connsiteY0" fmla="*/ 326 h 254901"/>
              <a:gd name="connsiteX1" fmla="*/ 252283 w 297634"/>
              <a:gd name="connsiteY1" fmla="*/ 95576 h 254901"/>
              <a:gd name="connsiteX2" fmla="*/ 290383 w 297634"/>
              <a:gd name="connsiteY2" fmla="*/ 165426 h 254901"/>
              <a:gd name="connsiteX3" fmla="*/ 287208 w 297634"/>
              <a:gd name="connsiteY3" fmla="*/ 219401 h 254901"/>
              <a:gd name="connsiteX4" fmla="*/ 185608 w 297634"/>
              <a:gd name="connsiteY4" fmla="*/ 216226 h 254901"/>
              <a:gd name="connsiteX5" fmla="*/ 150683 w 297634"/>
              <a:gd name="connsiteY5" fmla="*/ 184476 h 254901"/>
              <a:gd name="connsiteX6" fmla="*/ 1458 w 297634"/>
              <a:gd name="connsiteY6" fmla="*/ 130501 h 254901"/>
              <a:gd name="connsiteX7" fmla="*/ 252283 w 297634"/>
              <a:gd name="connsiteY7" fmla="*/ 254326 h 254901"/>
              <a:gd name="connsiteX8" fmla="*/ 264983 w 297634"/>
              <a:gd name="connsiteY8" fmla="*/ 174951 h 254901"/>
              <a:gd name="connsiteX9" fmla="*/ 264983 w 297634"/>
              <a:gd name="connsiteY9" fmla="*/ 130501 h 254901"/>
              <a:gd name="connsiteX10" fmla="*/ 84008 w 297634"/>
              <a:gd name="connsiteY10" fmla="*/ 326 h 25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634" h="254901">
                <a:moveTo>
                  <a:pt x="84008" y="326"/>
                </a:moveTo>
                <a:cubicBezTo>
                  <a:pt x="81891" y="-5495"/>
                  <a:pt x="217887" y="68059"/>
                  <a:pt x="252283" y="95576"/>
                </a:cubicBezTo>
                <a:cubicBezTo>
                  <a:pt x="286679" y="123093"/>
                  <a:pt x="284562" y="144789"/>
                  <a:pt x="290383" y="165426"/>
                </a:cubicBezTo>
                <a:cubicBezTo>
                  <a:pt x="296204" y="186063"/>
                  <a:pt x="304670" y="210934"/>
                  <a:pt x="287208" y="219401"/>
                </a:cubicBezTo>
                <a:cubicBezTo>
                  <a:pt x="269746" y="227868"/>
                  <a:pt x="208362" y="222047"/>
                  <a:pt x="185608" y="216226"/>
                </a:cubicBezTo>
                <a:cubicBezTo>
                  <a:pt x="162854" y="210405"/>
                  <a:pt x="181375" y="198763"/>
                  <a:pt x="150683" y="184476"/>
                </a:cubicBezTo>
                <a:cubicBezTo>
                  <a:pt x="119991" y="170189"/>
                  <a:pt x="-15475" y="118859"/>
                  <a:pt x="1458" y="130501"/>
                </a:cubicBezTo>
                <a:cubicBezTo>
                  <a:pt x="18391" y="142143"/>
                  <a:pt x="208362" y="246918"/>
                  <a:pt x="252283" y="254326"/>
                </a:cubicBezTo>
                <a:cubicBezTo>
                  <a:pt x="296204" y="261734"/>
                  <a:pt x="262866" y="195588"/>
                  <a:pt x="264983" y="174951"/>
                </a:cubicBezTo>
                <a:cubicBezTo>
                  <a:pt x="267100" y="154314"/>
                  <a:pt x="293558" y="160134"/>
                  <a:pt x="264983" y="130501"/>
                </a:cubicBezTo>
                <a:cubicBezTo>
                  <a:pt x="236408" y="100868"/>
                  <a:pt x="86125" y="6147"/>
                  <a:pt x="84008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84C4B9D4-0622-8ADF-6833-BE0B01A9FDFF}"/>
              </a:ext>
            </a:extLst>
          </p:cNvPr>
          <p:cNvSpPr/>
          <p:nvPr/>
        </p:nvSpPr>
        <p:spPr>
          <a:xfrm>
            <a:off x="4540111" y="1641465"/>
            <a:ext cx="336855" cy="540430"/>
          </a:xfrm>
          <a:custGeom>
            <a:avLst/>
            <a:gdLst>
              <a:gd name="connsiteX0" fmla="*/ 139 w 336855"/>
              <a:gd name="connsiteY0" fmla="*/ 10 h 540430"/>
              <a:gd name="connsiteX1" fmla="*/ 143014 w 336855"/>
              <a:gd name="connsiteY1" fmla="*/ 104785 h 540430"/>
              <a:gd name="connsiteX2" fmla="*/ 254139 w 336855"/>
              <a:gd name="connsiteY2" fmla="*/ 107960 h 540430"/>
              <a:gd name="connsiteX3" fmla="*/ 200164 w 336855"/>
              <a:gd name="connsiteY3" fmla="*/ 146060 h 540430"/>
              <a:gd name="connsiteX4" fmla="*/ 323989 w 336855"/>
              <a:gd name="connsiteY4" fmla="*/ 152410 h 540430"/>
              <a:gd name="connsiteX5" fmla="*/ 289064 w 336855"/>
              <a:gd name="connsiteY5" fmla="*/ 180985 h 540430"/>
              <a:gd name="connsiteX6" fmla="*/ 301764 w 336855"/>
              <a:gd name="connsiteY6" fmla="*/ 276235 h 540430"/>
              <a:gd name="connsiteX7" fmla="*/ 336689 w 336855"/>
              <a:gd name="connsiteY7" fmla="*/ 539760 h 540430"/>
              <a:gd name="connsiteX8" fmla="*/ 285889 w 336855"/>
              <a:gd name="connsiteY8" fmla="*/ 190510 h 540430"/>
              <a:gd name="connsiteX9" fmla="*/ 250964 w 336855"/>
              <a:gd name="connsiteY9" fmla="*/ 127010 h 540430"/>
              <a:gd name="connsiteX10" fmla="*/ 193814 w 336855"/>
              <a:gd name="connsiteY10" fmla="*/ 130185 h 540430"/>
              <a:gd name="connsiteX11" fmla="*/ 117614 w 336855"/>
              <a:gd name="connsiteY11" fmla="*/ 98435 h 540430"/>
              <a:gd name="connsiteX12" fmla="*/ 139 w 336855"/>
              <a:gd name="connsiteY12" fmla="*/ 10 h 5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855" h="540430">
                <a:moveTo>
                  <a:pt x="139" y="10"/>
                </a:moveTo>
                <a:cubicBezTo>
                  <a:pt x="4372" y="1068"/>
                  <a:pt x="100681" y="86793"/>
                  <a:pt x="143014" y="104785"/>
                </a:cubicBezTo>
                <a:cubicBezTo>
                  <a:pt x="185347" y="122777"/>
                  <a:pt x="244614" y="101081"/>
                  <a:pt x="254139" y="107960"/>
                </a:cubicBezTo>
                <a:cubicBezTo>
                  <a:pt x="263664" y="114839"/>
                  <a:pt x="188522" y="138652"/>
                  <a:pt x="200164" y="146060"/>
                </a:cubicBezTo>
                <a:cubicBezTo>
                  <a:pt x="211806" y="153468"/>
                  <a:pt x="309172" y="146589"/>
                  <a:pt x="323989" y="152410"/>
                </a:cubicBezTo>
                <a:cubicBezTo>
                  <a:pt x="338806" y="158231"/>
                  <a:pt x="292768" y="160347"/>
                  <a:pt x="289064" y="180985"/>
                </a:cubicBezTo>
                <a:cubicBezTo>
                  <a:pt x="285360" y="201623"/>
                  <a:pt x="293827" y="216439"/>
                  <a:pt x="301764" y="276235"/>
                </a:cubicBezTo>
                <a:cubicBezTo>
                  <a:pt x="309701" y="336031"/>
                  <a:pt x="339335" y="554047"/>
                  <a:pt x="336689" y="539760"/>
                </a:cubicBezTo>
                <a:cubicBezTo>
                  <a:pt x="334043" y="525473"/>
                  <a:pt x="300177" y="259302"/>
                  <a:pt x="285889" y="190510"/>
                </a:cubicBezTo>
                <a:cubicBezTo>
                  <a:pt x="271602" y="121718"/>
                  <a:pt x="266310" y="137064"/>
                  <a:pt x="250964" y="127010"/>
                </a:cubicBezTo>
                <a:cubicBezTo>
                  <a:pt x="235618" y="116956"/>
                  <a:pt x="216039" y="134948"/>
                  <a:pt x="193814" y="130185"/>
                </a:cubicBezTo>
                <a:cubicBezTo>
                  <a:pt x="171589" y="125423"/>
                  <a:pt x="146189" y="118014"/>
                  <a:pt x="117614" y="98435"/>
                </a:cubicBezTo>
                <a:cubicBezTo>
                  <a:pt x="89039" y="78856"/>
                  <a:pt x="-4094" y="-1048"/>
                  <a:pt x="13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65F9EF9C-DE7C-87B7-D944-2436F31A068F}"/>
              </a:ext>
            </a:extLst>
          </p:cNvPr>
          <p:cNvSpPr/>
          <p:nvPr/>
        </p:nvSpPr>
        <p:spPr>
          <a:xfrm>
            <a:off x="4854413" y="1457243"/>
            <a:ext cx="19713" cy="162134"/>
          </a:xfrm>
          <a:custGeom>
            <a:avLst/>
            <a:gdLst>
              <a:gd name="connsiteX0" fmla="*/ 3337 w 19713"/>
              <a:gd name="connsiteY0" fmla="*/ 82 h 162134"/>
              <a:gd name="connsiteX1" fmla="*/ 9687 w 19713"/>
              <a:gd name="connsiteY1" fmla="*/ 98507 h 162134"/>
              <a:gd name="connsiteX2" fmla="*/ 162 w 19713"/>
              <a:gd name="connsiteY2" fmla="*/ 162007 h 162134"/>
              <a:gd name="connsiteX3" fmla="*/ 19212 w 19713"/>
              <a:gd name="connsiteY3" fmla="*/ 82632 h 162134"/>
              <a:gd name="connsiteX4" fmla="*/ 3337 w 19713"/>
              <a:gd name="connsiteY4" fmla="*/ 82 h 16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3" h="162134">
                <a:moveTo>
                  <a:pt x="3337" y="82"/>
                </a:moveTo>
                <a:cubicBezTo>
                  <a:pt x="1749" y="2728"/>
                  <a:pt x="10216" y="71520"/>
                  <a:pt x="9687" y="98507"/>
                </a:cubicBezTo>
                <a:cubicBezTo>
                  <a:pt x="9158" y="125494"/>
                  <a:pt x="-1426" y="164653"/>
                  <a:pt x="162" y="162007"/>
                </a:cubicBezTo>
                <a:cubicBezTo>
                  <a:pt x="1749" y="159361"/>
                  <a:pt x="15508" y="106445"/>
                  <a:pt x="19212" y="82632"/>
                </a:cubicBezTo>
                <a:cubicBezTo>
                  <a:pt x="22916" y="58820"/>
                  <a:pt x="4925" y="-2564"/>
                  <a:pt x="3337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D7009560-29A7-36AC-5C40-95E633D83D81}"/>
              </a:ext>
            </a:extLst>
          </p:cNvPr>
          <p:cNvSpPr/>
          <p:nvPr/>
        </p:nvSpPr>
        <p:spPr>
          <a:xfrm>
            <a:off x="4876480" y="1707933"/>
            <a:ext cx="161295" cy="278041"/>
          </a:xfrm>
          <a:custGeom>
            <a:avLst/>
            <a:gdLst>
              <a:gd name="connsiteX0" fmla="*/ 320 w 161295"/>
              <a:gd name="connsiteY0" fmla="*/ 217 h 278041"/>
              <a:gd name="connsiteX1" fmla="*/ 159070 w 161295"/>
              <a:gd name="connsiteY1" fmla="*/ 266917 h 278041"/>
              <a:gd name="connsiteX2" fmla="*/ 95570 w 161295"/>
              <a:gd name="connsiteY2" fmla="*/ 181192 h 278041"/>
              <a:gd name="connsiteX3" fmla="*/ 127320 w 161295"/>
              <a:gd name="connsiteY3" fmla="*/ 276442 h 278041"/>
              <a:gd name="connsiteX4" fmla="*/ 117795 w 161295"/>
              <a:gd name="connsiteY4" fmla="*/ 222467 h 278041"/>
              <a:gd name="connsiteX5" fmla="*/ 320 w 161295"/>
              <a:gd name="connsiteY5" fmla="*/ 217 h 27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295" h="278041">
                <a:moveTo>
                  <a:pt x="320" y="217"/>
                </a:moveTo>
                <a:cubicBezTo>
                  <a:pt x="7199" y="7625"/>
                  <a:pt x="143195" y="236755"/>
                  <a:pt x="159070" y="266917"/>
                </a:cubicBezTo>
                <a:cubicBezTo>
                  <a:pt x="174945" y="297079"/>
                  <a:pt x="100862" y="179605"/>
                  <a:pt x="95570" y="181192"/>
                </a:cubicBezTo>
                <a:cubicBezTo>
                  <a:pt x="90278" y="182779"/>
                  <a:pt x="123616" y="269563"/>
                  <a:pt x="127320" y="276442"/>
                </a:cubicBezTo>
                <a:cubicBezTo>
                  <a:pt x="131024" y="283321"/>
                  <a:pt x="136316" y="268504"/>
                  <a:pt x="117795" y="222467"/>
                </a:cubicBezTo>
                <a:cubicBezTo>
                  <a:pt x="99274" y="176430"/>
                  <a:pt x="-6559" y="-7191"/>
                  <a:pt x="32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9B41EFC8-BC13-8A81-8D5A-404C6803B595}"/>
              </a:ext>
            </a:extLst>
          </p:cNvPr>
          <p:cNvSpPr/>
          <p:nvPr/>
        </p:nvSpPr>
        <p:spPr>
          <a:xfrm>
            <a:off x="4882050" y="1746412"/>
            <a:ext cx="98621" cy="555945"/>
          </a:xfrm>
          <a:custGeom>
            <a:avLst/>
            <a:gdLst>
              <a:gd name="connsiteX0" fmla="*/ 1100 w 98621"/>
              <a:gd name="connsiteY0" fmla="*/ 9363 h 555945"/>
              <a:gd name="connsiteX1" fmla="*/ 96350 w 98621"/>
              <a:gd name="connsiteY1" fmla="*/ 533238 h 555945"/>
              <a:gd name="connsiteX2" fmla="*/ 64600 w 98621"/>
              <a:gd name="connsiteY2" fmla="*/ 437988 h 555945"/>
              <a:gd name="connsiteX3" fmla="*/ 16975 w 98621"/>
              <a:gd name="connsiteY3" fmla="*/ 225263 h 555945"/>
              <a:gd name="connsiteX4" fmla="*/ 51900 w 98621"/>
              <a:gd name="connsiteY4" fmla="*/ 291938 h 555945"/>
              <a:gd name="connsiteX5" fmla="*/ 45550 w 98621"/>
              <a:gd name="connsiteY5" fmla="*/ 206213 h 555945"/>
              <a:gd name="connsiteX6" fmla="*/ 1100 w 98621"/>
              <a:gd name="connsiteY6" fmla="*/ 9363 h 55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21" h="555945">
                <a:moveTo>
                  <a:pt x="1100" y="9363"/>
                </a:moveTo>
                <a:cubicBezTo>
                  <a:pt x="9567" y="63867"/>
                  <a:pt x="85767" y="461801"/>
                  <a:pt x="96350" y="533238"/>
                </a:cubicBezTo>
                <a:cubicBezTo>
                  <a:pt x="106933" y="604675"/>
                  <a:pt x="77829" y="489317"/>
                  <a:pt x="64600" y="437988"/>
                </a:cubicBezTo>
                <a:cubicBezTo>
                  <a:pt x="51371" y="386659"/>
                  <a:pt x="19092" y="249605"/>
                  <a:pt x="16975" y="225263"/>
                </a:cubicBezTo>
                <a:cubicBezTo>
                  <a:pt x="14858" y="200921"/>
                  <a:pt x="47138" y="295113"/>
                  <a:pt x="51900" y="291938"/>
                </a:cubicBezTo>
                <a:cubicBezTo>
                  <a:pt x="56662" y="288763"/>
                  <a:pt x="55604" y="258601"/>
                  <a:pt x="45550" y="206213"/>
                </a:cubicBezTo>
                <a:cubicBezTo>
                  <a:pt x="35496" y="153826"/>
                  <a:pt x="-7367" y="-45141"/>
                  <a:pt x="1100" y="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E4B83F9F-530C-F9C0-3366-F41964B05FD5}"/>
              </a:ext>
            </a:extLst>
          </p:cNvPr>
          <p:cNvSpPr/>
          <p:nvPr/>
        </p:nvSpPr>
        <p:spPr>
          <a:xfrm>
            <a:off x="5060673" y="2206123"/>
            <a:ext cx="178845" cy="959722"/>
          </a:xfrm>
          <a:custGeom>
            <a:avLst/>
            <a:gdLst>
              <a:gd name="connsiteX0" fmla="*/ 277 w 178845"/>
              <a:gd name="connsiteY0" fmla="*/ 502 h 959722"/>
              <a:gd name="connsiteX1" fmla="*/ 171727 w 178845"/>
              <a:gd name="connsiteY1" fmla="*/ 292602 h 959722"/>
              <a:gd name="connsiteX2" fmla="*/ 105052 w 178845"/>
              <a:gd name="connsiteY2" fmla="*/ 479927 h 959722"/>
              <a:gd name="connsiteX3" fmla="*/ 133627 w 178845"/>
              <a:gd name="connsiteY3" fmla="*/ 454527 h 959722"/>
              <a:gd name="connsiteX4" fmla="*/ 54252 w 178845"/>
              <a:gd name="connsiteY4" fmla="*/ 629152 h 959722"/>
              <a:gd name="connsiteX5" fmla="*/ 174902 w 178845"/>
              <a:gd name="connsiteY5" fmla="*/ 946652 h 959722"/>
              <a:gd name="connsiteX6" fmla="*/ 139977 w 178845"/>
              <a:gd name="connsiteY6" fmla="*/ 870452 h 959722"/>
              <a:gd name="connsiteX7" fmla="*/ 44727 w 178845"/>
              <a:gd name="connsiteY7" fmla="*/ 610102 h 959722"/>
              <a:gd name="connsiteX8" fmla="*/ 120927 w 178845"/>
              <a:gd name="connsiteY8" fmla="*/ 679952 h 959722"/>
              <a:gd name="connsiteX9" fmla="*/ 114577 w 178845"/>
              <a:gd name="connsiteY9" fmla="*/ 464052 h 959722"/>
              <a:gd name="connsiteX10" fmla="*/ 92352 w 178845"/>
              <a:gd name="connsiteY10" fmla="*/ 483102 h 959722"/>
              <a:gd name="connsiteX11" fmla="*/ 130452 w 178845"/>
              <a:gd name="connsiteY11" fmla="*/ 229102 h 959722"/>
              <a:gd name="connsiteX12" fmla="*/ 277 w 178845"/>
              <a:gd name="connsiteY12" fmla="*/ 502 h 9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845" h="959722">
                <a:moveTo>
                  <a:pt x="277" y="502"/>
                </a:moveTo>
                <a:cubicBezTo>
                  <a:pt x="7156" y="11085"/>
                  <a:pt x="154265" y="212698"/>
                  <a:pt x="171727" y="292602"/>
                </a:cubicBezTo>
                <a:cubicBezTo>
                  <a:pt x="189189" y="372506"/>
                  <a:pt x="111402" y="452940"/>
                  <a:pt x="105052" y="479927"/>
                </a:cubicBezTo>
                <a:cubicBezTo>
                  <a:pt x="98702" y="506914"/>
                  <a:pt x="142094" y="429656"/>
                  <a:pt x="133627" y="454527"/>
                </a:cubicBezTo>
                <a:cubicBezTo>
                  <a:pt x="125160" y="479398"/>
                  <a:pt x="47373" y="547131"/>
                  <a:pt x="54252" y="629152"/>
                </a:cubicBezTo>
                <a:cubicBezTo>
                  <a:pt x="61131" y="711173"/>
                  <a:pt x="160615" y="906435"/>
                  <a:pt x="174902" y="946652"/>
                </a:cubicBezTo>
                <a:cubicBezTo>
                  <a:pt x="189189" y="986869"/>
                  <a:pt x="161673" y="926544"/>
                  <a:pt x="139977" y="870452"/>
                </a:cubicBezTo>
                <a:cubicBezTo>
                  <a:pt x="118281" y="814360"/>
                  <a:pt x="47902" y="641852"/>
                  <a:pt x="44727" y="610102"/>
                </a:cubicBezTo>
                <a:cubicBezTo>
                  <a:pt x="41552" y="578352"/>
                  <a:pt x="109285" y="704294"/>
                  <a:pt x="120927" y="679952"/>
                </a:cubicBezTo>
                <a:cubicBezTo>
                  <a:pt x="132569" y="655610"/>
                  <a:pt x="119340" y="496860"/>
                  <a:pt x="114577" y="464052"/>
                </a:cubicBezTo>
                <a:cubicBezTo>
                  <a:pt x="109814" y="431244"/>
                  <a:pt x="89706" y="522260"/>
                  <a:pt x="92352" y="483102"/>
                </a:cubicBezTo>
                <a:cubicBezTo>
                  <a:pt x="94998" y="443944"/>
                  <a:pt x="144210" y="309006"/>
                  <a:pt x="130452" y="229102"/>
                </a:cubicBezTo>
                <a:cubicBezTo>
                  <a:pt x="116694" y="149198"/>
                  <a:pt x="-6602" y="-10081"/>
                  <a:pt x="277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D7FDD50-D0BD-C51E-DE35-942256D1CA2F}"/>
              </a:ext>
            </a:extLst>
          </p:cNvPr>
          <p:cNvSpPr/>
          <p:nvPr/>
        </p:nvSpPr>
        <p:spPr>
          <a:xfrm>
            <a:off x="4780550" y="1891801"/>
            <a:ext cx="97384" cy="308738"/>
          </a:xfrm>
          <a:custGeom>
            <a:avLst/>
            <a:gdLst>
              <a:gd name="connsiteX0" fmla="*/ 14734 w 97384"/>
              <a:gd name="connsiteY0" fmla="*/ 794 h 308738"/>
              <a:gd name="connsiteX1" fmla="*/ 32455 w 97384"/>
              <a:gd name="connsiteY1" fmla="*/ 139018 h 308738"/>
              <a:gd name="connsiteX2" fmla="*/ 96250 w 97384"/>
              <a:gd name="connsiteY2" fmla="*/ 302050 h 308738"/>
              <a:gd name="connsiteX3" fmla="*/ 67897 w 97384"/>
              <a:gd name="connsiteY3" fmla="*/ 259520 h 308738"/>
              <a:gd name="connsiteX4" fmla="*/ 557 w 97384"/>
              <a:gd name="connsiteY4" fmla="*/ 96487 h 308738"/>
              <a:gd name="connsiteX5" fmla="*/ 35999 w 97384"/>
              <a:gd name="connsiteY5" fmla="*/ 202813 h 308738"/>
              <a:gd name="connsiteX6" fmla="*/ 14734 w 97384"/>
              <a:gd name="connsiteY6" fmla="*/ 794 h 30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84" h="308738">
                <a:moveTo>
                  <a:pt x="14734" y="794"/>
                </a:moveTo>
                <a:cubicBezTo>
                  <a:pt x="14143" y="-9838"/>
                  <a:pt x="18869" y="88809"/>
                  <a:pt x="32455" y="139018"/>
                </a:cubicBezTo>
                <a:cubicBezTo>
                  <a:pt x="46041" y="189227"/>
                  <a:pt x="90343" y="281966"/>
                  <a:pt x="96250" y="302050"/>
                </a:cubicBezTo>
                <a:cubicBezTo>
                  <a:pt x="102157" y="322134"/>
                  <a:pt x="83846" y="293780"/>
                  <a:pt x="67897" y="259520"/>
                </a:cubicBezTo>
                <a:cubicBezTo>
                  <a:pt x="51948" y="225260"/>
                  <a:pt x="5873" y="105938"/>
                  <a:pt x="557" y="96487"/>
                </a:cubicBezTo>
                <a:cubicBezTo>
                  <a:pt x="-4759" y="87036"/>
                  <a:pt x="29501" y="214036"/>
                  <a:pt x="35999" y="202813"/>
                </a:cubicBezTo>
                <a:cubicBezTo>
                  <a:pt x="42497" y="191590"/>
                  <a:pt x="15325" y="11426"/>
                  <a:pt x="14734" y="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E21DE2A0-63E4-24ED-8AFF-316FCFFC1901}"/>
              </a:ext>
            </a:extLst>
          </p:cNvPr>
          <p:cNvSpPr/>
          <p:nvPr/>
        </p:nvSpPr>
        <p:spPr>
          <a:xfrm>
            <a:off x="5055685" y="2434828"/>
            <a:ext cx="87695" cy="675041"/>
          </a:xfrm>
          <a:custGeom>
            <a:avLst/>
            <a:gdLst>
              <a:gd name="connsiteX0" fmla="*/ 44399 w 87695"/>
              <a:gd name="connsiteY0" fmla="*/ 28 h 675041"/>
              <a:gd name="connsiteX1" fmla="*/ 19589 w 87695"/>
              <a:gd name="connsiteY1" fmla="*/ 304828 h 675041"/>
              <a:gd name="connsiteX2" fmla="*/ 8957 w 87695"/>
              <a:gd name="connsiteY2" fmla="*/ 478493 h 675041"/>
              <a:gd name="connsiteX3" fmla="*/ 5413 w 87695"/>
              <a:gd name="connsiteY3" fmla="*/ 368623 h 675041"/>
              <a:gd name="connsiteX4" fmla="*/ 86929 w 87695"/>
              <a:gd name="connsiteY4" fmla="*/ 666335 h 675041"/>
              <a:gd name="connsiteX5" fmla="*/ 44399 w 87695"/>
              <a:gd name="connsiteY5" fmla="*/ 563553 h 675041"/>
              <a:gd name="connsiteX6" fmla="*/ 12501 w 87695"/>
              <a:gd name="connsiteY6" fmla="*/ 237488 h 675041"/>
              <a:gd name="connsiteX7" fmla="*/ 23134 w 87695"/>
              <a:gd name="connsiteY7" fmla="*/ 322549 h 675041"/>
              <a:gd name="connsiteX8" fmla="*/ 44399 w 87695"/>
              <a:gd name="connsiteY8" fmla="*/ 28 h 67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95" h="675041">
                <a:moveTo>
                  <a:pt x="44399" y="28"/>
                </a:moveTo>
                <a:cubicBezTo>
                  <a:pt x="43808" y="-2925"/>
                  <a:pt x="25496" y="225084"/>
                  <a:pt x="19589" y="304828"/>
                </a:cubicBezTo>
                <a:cubicBezTo>
                  <a:pt x="13682" y="384572"/>
                  <a:pt x="11320" y="467861"/>
                  <a:pt x="8957" y="478493"/>
                </a:cubicBezTo>
                <a:cubicBezTo>
                  <a:pt x="6594" y="489125"/>
                  <a:pt x="-7582" y="337316"/>
                  <a:pt x="5413" y="368623"/>
                </a:cubicBezTo>
                <a:cubicBezTo>
                  <a:pt x="18408" y="399930"/>
                  <a:pt x="80431" y="633847"/>
                  <a:pt x="86929" y="666335"/>
                </a:cubicBezTo>
                <a:cubicBezTo>
                  <a:pt x="93427" y="698823"/>
                  <a:pt x="56804" y="635028"/>
                  <a:pt x="44399" y="563553"/>
                </a:cubicBezTo>
                <a:cubicBezTo>
                  <a:pt x="31994" y="492078"/>
                  <a:pt x="16045" y="277655"/>
                  <a:pt x="12501" y="237488"/>
                </a:cubicBezTo>
                <a:cubicBezTo>
                  <a:pt x="8957" y="197321"/>
                  <a:pt x="15455" y="355037"/>
                  <a:pt x="23134" y="322549"/>
                </a:cubicBezTo>
                <a:cubicBezTo>
                  <a:pt x="30813" y="290061"/>
                  <a:pt x="44990" y="2981"/>
                  <a:pt x="4439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9AF0EC99-16C5-44E4-8C29-713415B06CA4}"/>
              </a:ext>
            </a:extLst>
          </p:cNvPr>
          <p:cNvSpPr/>
          <p:nvPr/>
        </p:nvSpPr>
        <p:spPr>
          <a:xfrm>
            <a:off x="5049817" y="2916806"/>
            <a:ext cx="569750" cy="705417"/>
          </a:xfrm>
          <a:custGeom>
            <a:avLst/>
            <a:gdLst>
              <a:gd name="connsiteX0" fmla="*/ 273550 w 569750"/>
              <a:gd name="connsiteY0" fmla="*/ 59 h 705417"/>
              <a:gd name="connsiteX1" fmla="*/ 231020 w 569750"/>
              <a:gd name="connsiteY1" fmla="*/ 269417 h 705417"/>
              <a:gd name="connsiteX2" fmla="*/ 238109 w 569750"/>
              <a:gd name="connsiteY2" fmla="*/ 361566 h 705417"/>
              <a:gd name="connsiteX3" fmla="*/ 138871 w 569750"/>
              <a:gd name="connsiteY3" fmla="*/ 552952 h 705417"/>
              <a:gd name="connsiteX4" fmla="*/ 181402 w 569750"/>
              <a:gd name="connsiteY4" fmla="*/ 471436 h 705417"/>
              <a:gd name="connsiteX5" fmla="*/ 18369 w 569750"/>
              <a:gd name="connsiteY5" fmla="*/ 613203 h 705417"/>
              <a:gd name="connsiteX6" fmla="*/ 156592 w 569750"/>
              <a:gd name="connsiteY6" fmla="*/ 489157 h 705417"/>
              <a:gd name="connsiteX7" fmla="*/ 39634 w 569750"/>
              <a:gd name="connsiteY7" fmla="*/ 609659 h 705417"/>
              <a:gd name="connsiteX8" fmla="*/ 284183 w 569750"/>
              <a:gd name="connsiteY8" fmla="*/ 499789 h 705417"/>
              <a:gd name="connsiteX9" fmla="*/ 75076 w 569750"/>
              <a:gd name="connsiteY9" fmla="*/ 705352 h 705417"/>
              <a:gd name="connsiteX10" fmla="*/ 351523 w 569750"/>
              <a:gd name="connsiteY10" fmla="*/ 474980 h 705417"/>
              <a:gd name="connsiteX11" fmla="*/ 564174 w 569750"/>
              <a:gd name="connsiteY11" fmla="*/ 347389 h 705417"/>
              <a:gd name="connsiteX12" fmla="*/ 121150 w 569750"/>
              <a:gd name="connsiteY12" fmla="*/ 599027 h 705417"/>
              <a:gd name="connsiteX13" fmla="*/ 96341 w 569750"/>
              <a:gd name="connsiteY13" fmla="*/ 542320 h 705417"/>
              <a:gd name="connsiteX14" fmla="*/ 648 w 569750"/>
              <a:gd name="connsiteY14" fmla="*/ 581306 h 705417"/>
              <a:gd name="connsiteX15" fmla="*/ 149504 w 569750"/>
              <a:gd name="connsiteY15" fmla="*/ 485613 h 705417"/>
              <a:gd name="connsiteX16" fmla="*/ 145960 w 569750"/>
              <a:gd name="connsiteY16" fmla="*/ 233975 h 705417"/>
              <a:gd name="connsiteX17" fmla="*/ 184946 w 569750"/>
              <a:gd name="connsiteY17" fmla="*/ 425361 h 705417"/>
              <a:gd name="connsiteX18" fmla="*/ 195578 w 569750"/>
              <a:gd name="connsiteY18" fmla="*/ 347389 h 705417"/>
              <a:gd name="connsiteX19" fmla="*/ 220388 w 569750"/>
              <a:gd name="connsiteY19" fmla="*/ 294227 h 705417"/>
              <a:gd name="connsiteX20" fmla="*/ 273550 w 569750"/>
              <a:gd name="connsiteY20" fmla="*/ 59 h 70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9750" h="705417">
                <a:moveTo>
                  <a:pt x="273550" y="59"/>
                </a:moveTo>
                <a:cubicBezTo>
                  <a:pt x="275322" y="-4076"/>
                  <a:pt x="236927" y="209166"/>
                  <a:pt x="231020" y="269417"/>
                </a:cubicBezTo>
                <a:cubicBezTo>
                  <a:pt x="225113" y="329668"/>
                  <a:pt x="253467" y="314310"/>
                  <a:pt x="238109" y="361566"/>
                </a:cubicBezTo>
                <a:cubicBezTo>
                  <a:pt x="222751" y="408822"/>
                  <a:pt x="148322" y="534640"/>
                  <a:pt x="138871" y="552952"/>
                </a:cubicBezTo>
                <a:cubicBezTo>
                  <a:pt x="129420" y="571264"/>
                  <a:pt x="201486" y="461394"/>
                  <a:pt x="181402" y="471436"/>
                </a:cubicBezTo>
                <a:cubicBezTo>
                  <a:pt x="161318" y="481478"/>
                  <a:pt x="22504" y="610250"/>
                  <a:pt x="18369" y="613203"/>
                </a:cubicBezTo>
                <a:cubicBezTo>
                  <a:pt x="14234" y="616156"/>
                  <a:pt x="153048" y="489748"/>
                  <a:pt x="156592" y="489157"/>
                </a:cubicBezTo>
                <a:cubicBezTo>
                  <a:pt x="160136" y="488566"/>
                  <a:pt x="18369" y="607887"/>
                  <a:pt x="39634" y="609659"/>
                </a:cubicBezTo>
                <a:cubicBezTo>
                  <a:pt x="60899" y="611431"/>
                  <a:pt x="278276" y="483840"/>
                  <a:pt x="284183" y="499789"/>
                </a:cubicBezTo>
                <a:cubicBezTo>
                  <a:pt x="290090" y="515738"/>
                  <a:pt x="63853" y="709487"/>
                  <a:pt x="75076" y="705352"/>
                </a:cubicBezTo>
                <a:cubicBezTo>
                  <a:pt x="86299" y="701217"/>
                  <a:pt x="270007" y="534640"/>
                  <a:pt x="351523" y="474980"/>
                </a:cubicBezTo>
                <a:cubicBezTo>
                  <a:pt x="433039" y="415320"/>
                  <a:pt x="602569" y="326715"/>
                  <a:pt x="564174" y="347389"/>
                </a:cubicBezTo>
                <a:cubicBezTo>
                  <a:pt x="525779" y="368063"/>
                  <a:pt x="199122" y="566539"/>
                  <a:pt x="121150" y="599027"/>
                </a:cubicBezTo>
                <a:cubicBezTo>
                  <a:pt x="43178" y="631515"/>
                  <a:pt x="116425" y="545273"/>
                  <a:pt x="96341" y="542320"/>
                </a:cubicBezTo>
                <a:cubicBezTo>
                  <a:pt x="76257" y="539367"/>
                  <a:pt x="-8212" y="590757"/>
                  <a:pt x="648" y="581306"/>
                </a:cubicBezTo>
                <a:cubicBezTo>
                  <a:pt x="9508" y="571855"/>
                  <a:pt x="125285" y="543501"/>
                  <a:pt x="149504" y="485613"/>
                </a:cubicBezTo>
                <a:cubicBezTo>
                  <a:pt x="173723" y="427725"/>
                  <a:pt x="140053" y="244017"/>
                  <a:pt x="145960" y="233975"/>
                </a:cubicBezTo>
                <a:cubicBezTo>
                  <a:pt x="151867" y="223933"/>
                  <a:pt x="176676" y="406459"/>
                  <a:pt x="184946" y="425361"/>
                </a:cubicBezTo>
                <a:cubicBezTo>
                  <a:pt x="193216" y="444263"/>
                  <a:pt x="189671" y="369245"/>
                  <a:pt x="195578" y="347389"/>
                </a:cubicBezTo>
                <a:cubicBezTo>
                  <a:pt x="201485" y="325533"/>
                  <a:pt x="203848" y="348571"/>
                  <a:pt x="220388" y="294227"/>
                </a:cubicBezTo>
                <a:cubicBezTo>
                  <a:pt x="236928" y="239883"/>
                  <a:pt x="271778" y="4194"/>
                  <a:pt x="27355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6C9DA7C-1C00-ED7E-988F-F80457E10FE1}"/>
              </a:ext>
            </a:extLst>
          </p:cNvPr>
          <p:cNvSpPr/>
          <p:nvPr/>
        </p:nvSpPr>
        <p:spPr>
          <a:xfrm>
            <a:off x="5542757" y="3441215"/>
            <a:ext cx="244300" cy="301450"/>
          </a:xfrm>
          <a:custGeom>
            <a:avLst/>
            <a:gdLst>
              <a:gd name="connsiteX0" fmla="*/ 85410 w 244300"/>
              <a:gd name="connsiteY0" fmla="*/ 190 h 301450"/>
              <a:gd name="connsiteX1" fmla="*/ 213001 w 244300"/>
              <a:gd name="connsiteY1" fmla="*/ 85250 h 301450"/>
              <a:gd name="connsiteX2" fmla="*/ 205913 w 244300"/>
              <a:gd name="connsiteY2" fmla="*/ 149045 h 301450"/>
              <a:gd name="connsiteX3" fmla="*/ 113764 w 244300"/>
              <a:gd name="connsiteY3" fmla="*/ 227018 h 301450"/>
              <a:gd name="connsiteX4" fmla="*/ 350 w 244300"/>
              <a:gd name="connsiteY4" fmla="*/ 301445 h 301450"/>
              <a:gd name="connsiteX5" fmla="*/ 152750 w 244300"/>
              <a:gd name="connsiteY5" fmla="*/ 223473 h 301450"/>
              <a:gd name="connsiteX6" fmla="*/ 145662 w 244300"/>
              <a:gd name="connsiteY6" fmla="*/ 99427 h 301450"/>
              <a:gd name="connsiteX7" fmla="*/ 198824 w 244300"/>
              <a:gd name="connsiteY7" fmla="*/ 156134 h 301450"/>
              <a:gd name="connsiteX8" fmla="*/ 241355 w 244300"/>
              <a:gd name="connsiteY8" fmla="*/ 110059 h 301450"/>
              <a:gd name="connsiteX9" fmla="*/ 85410 w 244300"/>
              <a:gd name="connsiteY9" fmla="*/ 190 h 3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300" h="301450">
                <a:moveTo>
                  <a:pt x="85410" y="190"/>
                </a:moveTo>
                <a:cubicBezTo>
                  <a:pt x="80684" y="-3945"/>
                  <a:pt x="192917" y="60441"/>
                  <a:pt x="213001" y="85250"/>
                </a:cubicBezTo>
                <a:cubicBezTo>
                  <a:pt x="233085" y="110059"/>
                  <a:pt x="222453" y="125417"/>
                  <a:pt x="205913" y="149045"/>
                </a:cubicBezTo>
                <a:cubicBezTo>
                  <a:pt x="189374" y="172673"/>
                  <a:pt x="148024" y="201618"/>
                  <a:pt x="113764" y="227018"/>
                </a:cubicBezTo>
                <a:cubicBezTo>
                  <a:pt x="79504" y="252418"/>
                  <a:pt x="-6148" y="302036"/>
                  <a:pt x="350" y="301445"/>
                </a:cubicBezTo>
                <a:cubicBezTo>
                  <a:pt x="6848" y="300854"/>
                  <a:pt x="128531" y="257143"/>
                  <a:pt x="152750" y="223473"/>
                </a:cubicBezTo>
                <a:cubicBezTo>
                  <a:pt x="176969" y="189803"/>
                  <a:pt x="137983" y="110650"/>
                  <a:pt x="145662" y="99427"/>
                </a:cubicBezTo>
                <a:cubicBezTo>
                  <a:pt x="153341" y="88204"/>
                  <a:pt x="182875" y="154362"/>
                  <a:pt x="198824" y="156134"/>
                </a:cubicBezTo>
                <a:cubicBezTo>
                  <a:pt x="214773" y="157906"/>
                  <a:pt x="255532" y="136050"/>
                  <a:pt x="241355" y="110059"/>
                </a:cubicBezTo>
                <a:cubicBezTo>
                  <a:pt x="227178" y="84068"/>
                  <a:pt x="90136" y="4325"/>
                  <a:pt x="85410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62F551B5-EE79-DF69-F25D-19CF7D0B34D6}"/>
              </a:ext>
            </a:extLst>
          </p:cNvPr>
          <p:cNvSpPr/>
          <p:nvPr/>
        </p:nvSpPr>
        <p:spPr>
          <a:xfrm>
            <a:off x="4725443" y="3569696"/>
            <a:ext cx="594257" cy="389424"/>
          </a:xfrm>
          <a:custGeom>
            <a:avLst/>
            <a:gdLst>
              <a:gd name="connsiteX0" fmla="*/ 583748 w 594257"/>
              <a:gd name="connsiteY0" fmla="*/ 6388 h 389424"/>
              <a:gd name="connsiteX1" fmla="*/ 176166 w 594257"/>
              <a:gd name="connsiteY1" fmla="*/ 219039 h 389424"/>
              <a:gd name="connsiteX2" fmla="*/ 314390 w 594257"/>
              <a:gd name="connsiteY2" fmla="*/ 155244 h 389424"/>
              <a:gd name="connsiteX3" fmla="*/ 37943 w 594257"/>
              <a:gd name="connsiteY3" fmla="*/ 364351 h 389424"/>
              <a:gd name="connsiteX4" fmla="*/ 2501 w 594257"/>
              <a:gd name="connsiteY4" fmla="*/ 385616 h 389424"/>
              <a:gd name="connsiteX5" fmla="*/ 399450 w 594257"/>
              <a:gd name="connsiteY5" fmla="*/ 155244 h 389424"/>
              <a:gd name="connsiteX6" fmla="*/ 463245 w 594257"/>
              <a:gd name="connsiteY6" fmla="*/ 34741 h 389424"/>
              <a:gd name="connsiteX7" fmla="*/ 310845 w 594257"/>
              <a:gd name="connsiteY7" fmla="*/ 169420 h 389424"/>
              <a:gd name="connsiteX8" fmla="*/ 463245 w 594257"/>
              <a:gd name="connsiteY8" fmla="*/ 63095 h 389424"/>
              <a:gd name="connsiteX9" fmla="*/ 583748 w 594257"/>
              <a:gd name="connsiteY9" fmla="*/ 6388 h 38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257" h="389424">
                <a:moveTo>
                  <a:pt x="583748" y="6388"/>
                </a:moveTo>
                <a:cubicBezTo>
                  <a:pt x="535902" y="32379"/>
                  <a:pt x="221059" y="194230"/>
                  <a:pt x="176166" y="219039"/>
                </a:cubicBezTo>
                <a:cubicBezTo>
                  <a:pt x="131273" y="243848"/>
                  <a:pt x="337427" y="131025"/>
                  <a:pt x="314390" y="155244"/>
                </a:cubicBezTo>
                <a:cubicBezTo>
                  <a:pt x="291353" y="179463"/>
                  <a:pt x="89925" y="325956"/>
                  <a:pt x="37943" y="364351"/>
                </a:cubicBezTo>
                <a:cubicBezTo>
                  <a:pt x="-14039" y="402746"/>
                  <a:pt x="2501" y="385616"/>
                  <a:pt x="2501" y="385616"/>
                </a:cubicBezTo>
                <a:cubicBezTo>
                  <a:pt x="62752" y="350765"/>
                  <a:pt x="322659" y="213723"/>
                  <a:pt x="399450" y="155244"/>
                </a:cubicBezTo>
                <a:cubicBezTo>
                  <a:pt x="476241" y="96765"/>
                  <a:pt x="478012" y="32378"/>
                  <a:pt x="463245" y="34741"/>
                </a:cubicBezTo>
                <a:cubicBezTo>
                  <a:pt x="448478" y="37104"/>
                  <a:pt x="310845" y="164694"/>
                  <a:pt x="310845" y="169420"/>
                </a:cubicBezTo>
                <a:cubicBezTo>
                  <a:pt x="310845" y="174146"/>
                  <a:pt x="423668" y="85542"/>
                  <a:pt x="463245" y="63095"/>
                </a:cubicBezTo>
                <a:cubicBezTo>
                  <a:pt x="502822" y="40649"/>
                  <a:pt x="631594" y="-19603"/>
                  <a:pt x="583748" y="6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B64FD786-E578-63C0-26C6-0DBDD46F0C41}"/>
              </a:ext>
            </a:extLst>
          </p:cNvPr>
          <p:cNvSpPr/>
          <p:nvPr/>
        </p:nvSpPr>
        <p:spPr>
          <a:xfrm>
            <a:off x="4929913" y="3824176"/>
            <a:ext cx="574387" cy="694714"/>
          </a:xfrm>
          <a:custGeom>
            <a:avLst/>
            <a:gdLst>
              <a:gd name="connsiteX0" fmla="*/ 574208 w 574387"/>
              <a:gd name="connsiteY0" fmla="*/ 1 h 694714"/>
              <a:gd name="connsiteX1" fmla="*/ 354468 w 574387"/>
              <a:gd name="connsiteY1" fmla="*/ 219740 h 694714"/>
              <a:gd name="connsiteX2" fmla="*/ 443073 w 574387"/>
              <a:gd name="connsiteY2" fmla="*/ 134680 h 694714"/>
              <a:gd name="connsiteX3" fmla="*/ 347380 w 574387"/>
              <a:gd name="connsiteY3" fmla="*/ 315433 h 694714"/>
              <a:gd name="connsiteX4" fmla="*/ 308394 w 574387"/>
              <a:gd name="connsiteY4" fmla="*/ 474922 h 694714"/>
              <a:gd name="connsiteX5" fmla="*/ 230422 w 574387"/>
              <a:gd name="connsiteY5" fmla="*/ 531629 h 694714"/>
              <a:gd name="connsiteX6" fmla="*/ 50 w 574387"/>
              <a:gd name="connsiteY6" fmla="*/ 694661 h 694714"/>
              <a:gd name="connsiteX7" fmla="*/ 251687 w 574387"/>
              <a:gd name="connsiteY7" fmla="*/ 549350 h 694714"/>
              <a:gd name="connsiteX8" fmla="*/ 311938 w 574387"/>
              <a:gd name="connsiteY8" fmla="*/ 524540 h 694714"/>
              <a:gd name="connsiteX9" fmla="*/ 343836 w 574387"/>
              <a:gd name="connsiteY9" fmla="*/ 301257 h 694714"/>
              <a:gd name="connsiteX10" fmla="*/ 404087 w 574387"/>
              <a:gd name="connsiteY10" fmla="*/ 127591 h 694714"/>
              <a:gd name="connsiteX11" fmla="*/ 311938 w 574387"/>
              <a:gd name="connsiteY11" fmla="*/ 223284 h 694714"/>
              <a:gd name="connsiteX12" fmla="*/ 574208 w 574387"/>
              <a:gd name="connsiteY12" fmla="*/ 1 h 69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4387" h="694714">
                <a:moveTo>
                  <a:pt x="574208" y="1"/>
                </a:moveTo>
                <a:cubicBezTo>
                  <a:pt x="581296" y="-590"/>
                  <a:pt x="376324" y="197294"/>
                  <a:pt x="354468" y="219740"/>
                </a:cubicBezTo>
                <a:cubicBezTo>
                  <a:pt x="332612" y="242186"/>
                  <a:pt x="444254" y="118731"/>
                  <a:pt x="443073" y="134680"/>
                </a:cubicBezTo>
                <a:cubicBezTo>
                  <a:pt x="441892" y="150629"/>
                  <a:pt x="369826" y="258726"/>
                  <a:pt x="347380" y="315433"/>
                </a:cubicBezTo>
                <a:cubicBezTo>
                  <a:pt x="324934" y="372140"/>
                  <a:pt x="327887" y="438889"/>
                  <a:pt x="308394" y="474922"/>
                </a:cubicBezTo>
                <a:cubicBezTo>
                  <a:pt x="288901" y="510955"/>
                  <a:pt x="230422" y="531629"/>
                  <a:pt x="230422" y="531629"/>
                </a:cubicBezTo>
                <a:cubicBezTo>
                  <a:pt x="179031" y="568252"/>
                  <a:pt x="-3494" y="691707"/>
                  <a:pt x="50" y="694661"/>
                </a:cubicBezTo>
                <a:cubicBezTo>
                  <a:pt x="3594" y="697615"/>
                  <a:pt x="199706" y="577704"/>
                  <a:pt x="251687" y="549350"/>
                </a:cubicBezTo>
                <a:cubicBezTo>
                  <a:pt x="303668" y="520997"/>
                  <a:pt x="296580" y="565889"/>
                  <a:pt x="311938" y="524540"/>
                </a:cubicBezTo>
                <a:cubicBezTo>
                  <a:pt x="327296" y="483191"/>
                  <a:pt x="328478" y="367415"/>
                  <a:pt x="343836" y="301257"/>
                </a:cubicBezTo>
                <a:cubicBezTo>
                  <a:pt x="359194" y="235099"/>
                  <a:pt x="409403" y="140587"/>
                  <a:pt x="404087" y="127591"/>
                </a:cubicBezTo>
                <a:cubicBezTo>
                  <a:pt x="398771" y="114595"/>
                  <a:pt x="284766" y="243958"/>
                  <a:pt x="311938" y="223284"/>
                </a:cubicBezTo>
                <a:cubicBezTo>
                  <a:pt x="339110" y="202610"/>
                  <a:pt x="567120" y="592"/>
                  <a:pt x="57420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E06DC0ED-1D5C-CF91-9858-CE2F54E78694}"/>
              </a:ext>
            </a:extLst>
          </p:cNvPr>
          <p:cNvSpPr/>
          <p:nvPr/>
        </p:nvSpPr>
        <p:spPr>
          <a:xfrm>
            <a:off x="4252916" y="3983593"/>
            <a:ext cx="487330" cy="833269"/>
          </a:xfrm>
          <a:custGeom>
            <a:avLst/>
            <a:gdLst>
              <a:gd name="connsiteX0" fmla="*/ 428954 w 487330"/>
              <a:gd name="connsiteY0" fmla="*/ 72 h 833269"/>
              <a:gd name="connsiteX1" fmla="*/ 482117 w 487330"/>
              <a:gd name="connsiteY1" fmla="*/ 120574 h 833269"/>
              <a:gd name="connsiteX2" fmla="*/ 319084 w 487330"/>
              <a:gd name="connsiteY2" fmla="*/ 294240 h 833269"/>
              <a:gd name="connsiteX3" fmla="*/ 432498 w 487330"/>
              <a:gd name="connsiteY3" fmla="*/ 269430 h 833269"/>
              <a:gd name="connsiteX4" fmla="*/ 184405 w 487330"/>
              <a:gd name="connsiteY4" fmla="*/ 354491 h 833269"/>
              <a:gd name="connsiteX5" fmla="*/ 67447 w 487330"/>
              <a:gd name="connsiteY5" fmla="*/ 485626 h 833269"/>
              <a:gd name="connsiteX6" fmla="*/ 10740 w 487330"/>
              <a:gd name="connsiteY6" fmla="*/ 570686 h 833269"/>
              <a:gd name="connsiteX7" fmla="*/ 283642 w 487330"/>
              <a:gd name="connsiteY7" fmla="*/ 450184 h 833269"/>
              <a:gd name="connsiteX8" fmla="*/ 124154 w 487330"/>
              <a:gd name="connsiteY8" fmla="*/ 556509 h 833269"/>
              <a:gd name="connsiteX9" fmla="*/ 255289 w 487330"/>
              <a:gd name="connsiteY9" fmla="*/ 542333 h 833269"/>
              <a:gd name="connsiteX10" fmla="*/ 343893 w 487330"/>
              <a:gd name="connsiteY10" fmla="*/ 694733 h 833269"/>
              <a:gd name="connsiteX11" fmla="*/ 159596 w 487330"/>
              <a:gd name="connsiteY11" fmla="*/ 832956 h 833269"/>
              <a:gd name="connsiteX12" fmla="*/ 365158 w 487330"/>
              <a:gd name="connsiteY12" fmla="*/ 655747 h 833269"/>
              <a:gd name="connsiteX13" fmla="*/ 308451 w 487330"/>
              <a:gd name="connsiteY13" fmla="*/ 567142 h 833269"/>
              <a:gd name="connsiteX14" fmla="*/ 81624 w 487330"/>
              <a:gd name="connsiteY14" fmla="*/ 577774 h 833269"/>
              <a:gd name="connsiteX15" fmla="*/ 173772 w 487330"/>
              <a:gd name="connsiteY15" fmla="*/ 439551 h 833269"/>
              <a:gd name="connsiteX16" fmla="*/ 49726 w 487330"/>
              <a:gd name="connsiteY16" fmla="*/ 499802 h 833269"/>
              <a:gd name="connsiteX17" fmla="*/ 361614 w 487330"/>
              <a:gd name="connsiteY17" fmla="*/ 230444 h 833269"/>
              <a:gd name="connsiteX18" fmla="*/ 216303 w 487330"/>
              <a:gd name="connsiteY18" fmla="*/ 297784 h 833269"/>
              <a:gd name="connsiteX19" fmla="*/ 343893 w 487330"/>
              <a:gd name="connsiteY19" fmla="*/ 92221 h 833269"/>
              <a:gd name="connsiteX20" fmla="*/ 134786 w 487330"/>
              <a:gd name="connsiteY20" fmla="*/ 425374 h 833269"/>
              <a:gd name="connsiteX21" fmla="*/ 443131 w 487330"/>
              <a:gd name="connsiteY21" fmla="*/ 212723 h 833269"/>
              <a:gd name="connsiteX22" fmla="*/ 482117 w 487330"/>
              <a:gd name="connsiteY22" fmla="*/ 177281 h 833269"/>
              <a:gd name="connsiteX23" fmla="*/ 471484 w 487330"/>
              <a:gd name="connsiteY23" fmla="*/ 81588 h 833269"/>
              <a:gd name="connsiteX24" fmla="*/ 485661 w 487330"/>
              <a:gd name="connsiteY24" fmla="*/ 102854 h 833269"/>
              <a:gd name="connsiteX25" fmla="*/ 428954 w 487330"/>
              <a:gd name="connsiteY25" fmla="*/ 72 h 83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7330" h="833269">
                <a:moveTo>
                  <a:pt x="428954" y="72"/>
                </a:moveTo>
                <a:cubicBezTo>
                  <a:pt x="428363" y="3025"/>
                  <a:pt x="500429" y="71546"/>
                  <a:pt x="482117" y="120574"/>
                </a:cubicBezTo>
                <a:cubicBezTo>
                  <a:pt x="463805" y="169602"/>
                  <a:pt x="327354" y="269431"/>
                  <a:pt x="319084" y="294240"/>
                </a:cubicBezTo>
                <a:cubicBezTo>
                  <a:pt x="310814" y="319049"/>
                  <a:pt x="454944" y="259388"/>
                  <a:pt x="432498" y="269430"/>
                </a:cubicBezTo>
                <a:cubicBezTo>
                  <a:pt x="410052" y="279472"/>
                  <a:pt x="245247" y="318458"/>
                  <a:pt x="184405" y="354491"/>
                </a:cubicBezTo>
                <a:cubicBezTo>
                  <a:pt x="123563" y="390524"/>
                  <a:pt x="96391" y="449594"/>
                  <a:pt x="67447" y="485626"/>
                </a:cubicBezTo>
                <a:cubicBezTo>
                  <a:pt x="38503" y="521658"/>
                  <a:pt x="-25292" y="576593"/>
                  <a:pt x="10740" y="570686"/>
                </a:cubicBezTo>
                <a:cubicBezTo>
                  <a:pt x="46772" y="564779"/>
                  <a:pt x="264740" y="452547"/>
                  <a:pt x="283642" y="450184"/>
                </a:cubicBezTo>
                <a:cubicBezTo>
                  <a:pt x="302544" y="447821"/>
                  <a:pt x="128879" y="541151"/>
                  <a:pt x="124154" y="556509"/>
                </a:cubicBezTo>
                <a:cubicBezTo>
                  <a:pt x="119428" y="571867"/>
                  <a:pt x="218666" y="519296"/>
                  <a:pt x="255289" y="542333"/>
                </a:cubicBezTo>
                <a:cubicBezTo>
                  <a:pt x="291912" y="565370"/>
                  <a:pt x="359842" y="646296"/>
                  <a:pt x="343893" y="694733"/>
                </a:cubicBezTo>
                <a:cubicBezTo>
                  <a:pt x="327944" y="743170"/>
                  <a:pt x="156052" y="839454"/>
                  <a:pt x="159596" y="832956"/>
                </a:cubicBezTo>
                <a:cubicBezTo>
                  <a:pt x="163140" y="826458"/>
                  <a:pt x="340349" y="700049"/>
                  <a:pt x="365158" y="655747"/>
                </a:cubicBezTo>
                <a:cubicBezTo>
                  <a:pt x="389967" y="611445"/>
                  <a:pt x="355707" y="580138"/>
                  <a:pt x="308451" y="567142"/>
                </a:cubicBezTo>
                <a:cubicBezTo>
                  <a:pt x="261195" y="554146"/>
                  <a:pt x="104070" y="599039"/>
                  <a:pt x="81624" y="577774"/>
                </a:cubicBezTo>
                <a:cubicBezTo>
                  <a:pt x="59178" y="556509"/>
                  <a:pt x="179088" y="452546"/>
                  <a:pt x="173772" y="439551"/>
                </a:cubicBezTo>
                <a:cubicBezTo>
                  <a:pt x="168456" y="426556"/>
                  <a:pt x="18419" y="534653"/>
                  <a:pt x="49726" y="499802"/>
                </a:cubicBezTo>
                <a:cubicBezTo>
                  <a:pt x="81033" y="464951"/>
                  <a:pt x="333851" y="264114"/>
                  <a:pt x="361614" y="230444"/>
                </a:cubicBezTo>
                <a:cubicBezTo>
                  <a:pt x="389377" y="196774"/>
                  <a:pt x="219256" y="320821"/>
                  <a:pt x="216303" y="297784"/>
                </a:cubicBezTo>
                <a:cubicBezTo>
                  <a:pt x="213350" y="274747"/>
                  <a:pt x="357479" y="70956"/>
                  <a:pt x="343893" y="92221"/>
                </a:cubicBezTo>
                <a:cubicBezTo>
                  <a:pt x="330307" y="113486"/>
                  <a:pt x="118246" y="405290"/>
                  <a:pt x="134786" y="425374"/>
                </a:cubicBezTo>
                <a:cubicBezTo>
                  <a:pt x="151326" y="445458"/>
                  <a:pt x="385243" y="254072"/>
                  <a:pt x="443131" y="212723"/>
                </a:cubicBezTo>
                <a:cubicBezTo>
                  <a:pt x="501019" y="171374"/>
                  <a:pt x="477392" y="199137"/>
                  <a:pt x="482117" y="177281"/>
                </a:cubicBezTo>
                <a:cubicBezTo>
                  <a:pt x="486842" y="155425"/>
                  <a:pt x="471484" y="81588"/>
                  <a:pt x="471484" y="81588"/>
                </a:cubicBezTo>
                <a:cubicBezTo>
                  <a:pt x="472075" y="69184"/>
                  <a:pt x="493340" y="120575"/>
                  <a:pt x="485661" y="102854"/>
                </a:cubicBezTo>
                <a:cubicBezTo>
                  <a:pt x="477982" y="85133"/>
                  <a:pt x="429545" y="-2881"/>
                  <a:pt x="428954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62693131-050B-09C2-0408-F4935BE8AA28}"/>
              </a:ext>
            </a:extLst>
          </p:cNvPr>
          <p:cNvSpPr/>
          <p:nvPr/>
        </p:nvSpPr>
        <p:spPr>
          <a:xfrm>
            <a:off x="4513266" y="4674774"/>
            <a:ext cx="408145" cy="183861"/>
          </a:xfrm>
          <a:custGeom>
            <a:avLst/>
            <a:gdLst>
              <a:gd name="connsiteX0" fmla="*/ 9115 w 408145"/>
              <a:gd name="connsiteY0" fmla="*/ 170128 h 183861"/>
              <a:gd name="connsiteX1" fmla="*/ 246576 w 408145"/>
              <a:gd name="connsiteY1" fmla="*/ 60259 h 183861"/>
              <a:gd name="connsiteX2" fmla="*/ 257208 w 408145"/>
              <a:gd name="connsiteY2" fmla="*/ 7 h 183861"/>
              <a:gd name="connsiteX3" fmla="*/ 406064 w 408145"/>
              <a:gd name="connsiteY3" fmla="*/ 63803 h 183861"/>
              <a:gd name="connsiteX4" fmla="*/ 335181 w 408145"/>
              <a:gd name="connsiteY4" fmla="*/ 17728 h 183861"/>
              <a:gd name="connsiteX5" fmla="*/ 207590 w 408145"/>
              <a:gd name="connsiteY5" fmla="*/ 60259 h 183861"/>
              <a:gd name="connsiteX6" fmla="*/ 62278 w 408145"/>
              <a:gd name="connsiteY6" fmla="*/ 170128 h 183861"/>
              <a:gd name="connsiteX7" fmla="*/ 9115 w 408145"/>
              <a:gd name="connsiteY7" fmla="*/ 170128 h 18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145" h="183861">
                <a:moveTo>
                  <a:pt x="9115" y="170128"/>
                </a:moveTo>
                <a:cubicBezTo>
                  <a:pt x="39831" y="151816"/>
                  <a:pt x="205227" y="88612"/>
                  <a:pt x="246576" y="60259"/>
                </a:cubicBezTo>
                <a:cubicBezTo>
                  <a:pt x="287925" y="31906"/>
                  <a:pt x="230627" y="-584"/>
                  <a:pt x="257208" y="7"/>
                </a:cubicBezTo>
                <a:cubicBezTo>
                  <a:pt x="283789" y="598"/>
                  <a:pt x="393069" y="60849"/>
                  <a:pt x="406064" y="63803"/>
                </a:cubicBezTo>
                <a:cubicBezTo>
                  <a:pt x="419060" y="66756"/>
                  <a:pt x="368260" y="18319"/>
                  <a:pt x="335181" y="17728"/>
                </a:cubicBezTo>
                <a:cubicBezTo>
                  <a:pt x="302102" y="17137"/>
                  <a:pt x="253074" y="34859"/>
                  <a:pt x="207590" y="60259"/>
                </a:cubicBezTo>
                <a:cubicBezTo>
                  <a:pt x="162106" y="85659"/>
                  <a:pt x="91813" y="151817"/>
                  <a:pt x="62278" y="170128"/>
                </a:cubicBezTo>
                <a:cubicBezTo>
                  <a:pt x="32743" y="188439"/>
                  <a:pt x="-21601" y="188440"/>
                  <a:pt x="9115" y="170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B9ABBDCE-C89C-C97C-0364-1329835C6F13}"/>
              </a:ext>
            </a:extLst>
          </p:cNvPr>
          <p:cNvSpPr/>
          <p:nvPr/>
        </p:nvSpPr>
        <p:spPr>
          <a:xfrm>
            <a:off x="4901175" y="1592426"/>
            <a:ext cx="311756" cy="504496"/>
          </a:xfrm>
          <a:custGeom>
            <a:avLst/>
            <a:gdLst>
              <a:gd name="connsiteX0" fmla="*/ 1025 w 311756"/>
              <a:gd name="connsiteY0" fmla="*/ 1424 h 504496"/>
              <a:gd name="connsiteX1" fmla="*/ 188350 w 311756"/>
              <a:gd name="connsiteY1" fmla="*/ 315749 h 504496"/>
              <a:gd name="connsiteX2" fmla="*/ 159775 w 311756"/>
              <a:gd name="connsiteY2" fmla="*/ 271299 h 504496"/>
              <a:gd name="connsiteX3" fmla="*/ 305825 w 311756"/>
              <a:gd name="connsiteY3" fmla="*/ 496724 h 504496"/>
              <a:gd name="connsiteX4" fmla="*/ 264550 w 311756"/>
              <a:gd name="connsiteY4" fmla="*/ 433224 h 504496"/>
              <a:gd name="connsiteX5" fmla="*/ 93100 w 311756"/>
              <a:gd name="connsiteY5" fmla="*/ 245899 h 504496"/>
              <a:gd name="connsiteX6" fmla="*/ 169300 w 311756"/>
              <a:gd name="connsiteY6" fmla="*/ 334799 h 504496"/>
              <a:gd name="connsiteX7" fmla="*/ 61350 w 311756"/>
              <a:gd name="connsiteY7" fmla="*/ 195099 h 504496"/>
              <a:gd name="connsiteX8" fmla="*/ 213750 w 311756"/>
              <a:gd name="connsiteY8" fmla="*/ 306224 h 504496"/>
              <a:gd name="connsiteX9" fmla="*/ 118500 w 311756"/>
              <a:gd name="connsiteY9" fmla="*/ 204624 h 504496"/>
              <a:gd name="connsiteX10" fmla="*/ 1025 w 311756"/>
              <a:gd name="connsiteY10" fmla="*/ 1424 h 50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56" h="504496">
                <a:moveTo>
                  <a:pt x="1025" y="1424"/>
                </a:moveTo>
                <a:cubicBezTo>
                  <a:pt x="12667" y="19945"/>
                  <a:pt x="161892" y="270770"/>
                  <a:pt x="188350" y="315749"/>
                </a:cubicBezTo>
                <a:cubicBezTo>
                  <a:pt x="214808" y="360728"/>
                  <a:pt x="159775" y="271299"/>
                  <a:pt x="159775" y="271299"/>
                </a:cubicBezTo>
                <a:lnTo>
                  <a:pt x="305825" y="496724"/>
                </a:lnTo>
                <a:cubicBezTo>
                  <a:pt x="323288" y="523712"/>
                  <a:pt x="300004" y="475028"/>
                  <a:pt x="264550" y="433224"/>
                </a:cubicBezTo>
                <a:cubicBezTo>
                  <a:pt x="229096" y="391420"/>
                  <a:pt x="108975" y="262303"/>
                  <a:pt x="93100" y="245899"/>
                </a:cubicBezTo>
                <a:cubicBezTo>
                  <a:pt x="77225" y="229495"/>
                  <a:pt x="174592" y="343266"/>
                  <a:pt x="169300" y="334799"/>
                </a:cubicBezTo>
                <a:cubicBezTo>
                  <a:pt x="164008" y="326332"/>
                  <a:pt x="53942" y="199862"/>
                  <a:pt x="61350" y="195099"/>
                </a:cubicBezTo>
                <a:cubicBezTo>
                  <a:pt x="68758" y="190337"/>
                  <a:pt x="204225" y="304637"/>
                  <a:pt x="213750" y="306224"/>
                </a:cubicBezTo>
                <a:cubicBezTo>
                  <a:pt x="223275" y="307812"/>
                  <a:pt x="157129" y="259128"/>
                  <a:pt x="118500" y="204624"/>
                </a:cubicBezTo>
                <a:cubicBezTo>
                  <a:pt x="79871" y="150120"/>
                  <a:pt x="-10617" y="-17097"/>
                  <a:pt x="1025" y="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DE109D2F-1552-28AF-21FE-0DB7B2D64008}"/>
              </a:ext>
            </a:extLst>
          </p:cNvPr>
          <p:cNvSpPr/>
          <p:nvPr/>
        </p:nvSpPr>
        <p:spPr>
          <a:xfrm>
            <a:off x="5228814" y="2352400"/>
            <a:ext cx="281054" cy="693246"/>
          </a:xfrm>
          <a:custGeom>
            <a:avLst/>
            <a:gdLst>
              <a:gd name="connsiteX0" fmla="*/ 124236 w 281054"/>
              <a:gd name="connsiteY0" fmla="*/ 275 h 693246"/>
              <a:gd name="connsiteX1" fmla="*/ 270286 w 281054"/>
              <a:gd name="connsiteY1" fmla="*/ 467000 h 693246"/>
              <a:gd name="connsiteX2" fmla="*/ 257586 w 281054"/>
              <a:gd name="connsiteY2" fmla="*/ 419375 h 693246"/>
              <a:gd name="connsiteX3" fmla="*/ 279811 w 281054"/>
              <a:gd name="connsiteY3" fmla="*/ 622575 h 693246"/>
              <a:gd name="connsiteX4" fmla="*/ 213136 w 281054"/>
              <a:gd name="connsiteY4" fmla="*/ 536850 h 693246"/>
              <a:gd name="connsiteX5" fmla="*/ 124236 w 281054"/>
              <a:gd name="connsiteY5" fmla="*/ 451125 h 693246"/>
              <a:gd name="connsiteX6" fmla="*/ 32161 w 281054"/>
              <a:gd name="connsiteY6" fmla="*/ 371750 h 693246"/>
              <a:gd name="connsiteX7" fmla="*/ 44861 w 281054"/>
              <a:gd name="connsiteY7" fmla="*/ 470175 h 693246"/>
              <a:gd name="connsiteX8" fmla="*/ 60736 w 281054"/>
              <a:gd name="connsiteY8" fmla="*/ 692425 h 693246"/>
              <a:gd name="connsiteX9" fmla="*/ 28986 w 281054"/>
              <a:gd name="connsiteY9" fmla="*/ 536850 h 693246"/>
              <a:gd name="connsiteX10" fmla="*/ 411 w 281054"/>
              <a:gd name="connsiteY10" fmla="*/ 317775 h 693246"/>
              <a:gd name="connsiteX11" fmla="*/ 51211 w 281054"/>
              <a:gd name="connsiteY11" fmla="*/ 454300 h 693246"/>
              <a:gd name="connsiteX12" fmla="*/ 41686 w 281054"/>
              <a:gd name="connsiteY12" fmla="*/ 359050 h 693246"/>
              <a:gd name="connsiteX13" fmla="*/ 222661 w 281054"/>
              <a:gd name="connsiteY13" fmla="*/ 581300 h 693246"/>
              <a:gd name="connsiteX14" fmla="*/ 222661 w 281054"/>
              <a:gd name="connsiteY14" fmla="*/ 514625 h 693246"/>
              <a:gd name="connsiteX15" fmla="*/ 254411 w 281054"/>
              <a:gd name="connsiteY15" fmla="*/ 543200 h 693246"/>
              <a:gd name="connsiteX16" fmla="*/ 213136 w 281054"/>
              <a:gd name="connsiteY16" fmla="*/ 295550 h 693246"/>
              <a:gd name="connsiteX17" fmla="*/ 213136 w 281054"/>
              <a:gd name="connsiteY17" fmla="*/ 397150 h 693246"/>
              <a:gd name="connsiteX18" fmla="*/ 124236 w 281054"/>
              <a:gd name="connsiteY18" fmla="*/ 275 h 69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1054" h="693246">
                <a:moveTo>
                  <a:pt x="124236" y="275"/>
                </a:moveTo>
                <a:cubicBezTo>
                  <a:pt x="133761" y="11917"/>
                  <a:pt x="248061" y="397150"/>
                  <a:pt x="270286" y="467000"/>
                </a:cubicBezTo>
                <a:cubicBezTo>
                  <a:pt x="292511" y="536850"/>
                  <a:pt x="255999" y="393446"/>
                  <a:pt x="257586" y="419375"/>
                </a:cubicBezTo>
                <a:cubicBezTo>
                  <a:pt x="259174" y="445304"/>
                  <a:pt x="287219" y="602996"/>
                  <a:pt x="279811" y="622575"/>
                </a:cubicBezTo>
                <a:cubicBezTo>
                  <a:pt x="272403" y="642154"/>
                  <a:pt x="239065" y="565425"/>
                  <a:pt x="213136" y="536850"/>
                </a:cubicBezTo>
                <a:cubicBezTo>
                  <a:pt x="187207" y="508275"/>
                  <a:pt x="154398" y="478642"/>
                  <a:pt x="124236" y="451125"/>
                </a:cubicBezTo>
                <a:cubicBezTo>
                  <a:pt x="94074" y="423608"/>
                  <a:pt x="45390" y="368575"/>
                  <a:pt x="32161" y="371750"/>
                </a:cubicBezTo>
                <a:cubicBezTo>
                  <a:pt x="18932" y="374925"/>
                  <a:pt x="40099" y="416729"/>
                  <a:pt x="44861" y="470175"/>
                </a:cubicBezTo>
                <a:cubicBezTo>
                  <a:pt x="49623" y="523621"/>
                  <a:pt x="63382" y="681312"/>
                  <a:pt x="60736" y="692425"/>
                </a:cubicBezTo>
                <a:cubicBezTo>
                  <a:pt x="58090" y="703538"/>
                  <a:pt x="39040" y="599292"/>
                  <a:pt x="28986" y="536850"/>
                </a:cubicBezTo>
                <a:cubicBezTo>
                  <a:pt x="18932" y="474408"/>
                  <a:pt x="-3293" y="331533"/>
                  <a:pt x="411" y="317775"/>
                </a:cubicBezTo>
                <a:cubicBezTo>
                  <a:pt x="4115" y="304017"/>
                  <a:pt x="44332" y="447421"/>
                  <a:pt x="51211" y="454300"/>
                </a:cubicBezTo>
                <a:cubicBezTo>
                  <a:pt x="58090" y="461179"/>
                  <a:pt x="13111" y="337883"/>
                  <a:pt x="41686" y="359050"/>
                </a:cubicBezTo>
                <a:cubicBezTo>
                  <a:pt x="70261" y="380217"/>
                  <a:pt x="192499" y="555371"/>
                  <a:pt x="222661" y="581300"/>
                </a:cubicBezTo>
                <a:cubicBezTo>
                  <a:pt x="252823" y="607229"/>
                  <a:pt x="217369" y="520975"/>
                  <a:pt x="222661" y="514625"/>
                </a:cubicBezTo>
                <a:cubicBezTo>
                  <a:pt x="227953" y="508275"/>
                  <a:pt x="255998" y="579712"/>
                  <a:pt x="254411" y="543200"/>
                </a:cubicBezTo>
                <a:cubicBezTo>
                  <a:pt x="252824" y="506688"/>
                  <a:pt x="220015" y="319892"/>
                  <a:pt x="213136" y="295550"/>
                </a:cubicBezTo>
                <a:cubicBezTo>
                  <a:pt x="206257" y="271208"/>
                  <a:pt x="224248" y="444775"/>
                  <a:pt x="213136" y="397150"/>
                </a:cubicBezTo>
                <a:cubicBezTo>
                  <a:pt x="202024" y="349525"/>
                  <a:pt x="114711" y="-11367"/>
                  <a:pt x="124236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A0109A0A-C516-A259-2655-ADF716DE901B}"/>
              </a:ext>
            </a:extLst>
          </p:cNvPr>
          <p:cNvSpPr/>
          <p:nvPr/>
        </p:nvSpPr>
        <p:spPr>
          <a:xfrm>
            <a:off x="5287594" y="3133659"/>
            <a:ext cx="292588" cy="245643"/>
          </a:xfrm>
          <a:custGeom>
            <a:avLst/>
            <a:gdLst>
              <a:gd name="connsiteX0" fmla="*/ 141656 w 292588"/>
              <a:gd name="connsiteY0" fmla="*/ 66 h 245643"/>
              <a:gd name="connsiteX1" fmla="*/ 287706 w 292588"/>
              <a:gd name="connsiteY1" fmla="*/ 50866 h 245643"/>
              <a:gd name="connsiteX2" fmla="*/ 128956 w 292588"/>
              <a:gd name="connsiteY2" fmla="*/ 152466 h 245643"/>
              <a:gd name="connsiteX3" fmla="*/ 290881 w 292588"/>
              <a:gd name="connsiteY3" fmla="*/ 111191 h 245643"/>
              <a:gd name="connsiteX4" fmla="*/ 1956 w 292588"/>
              <a:gd name="connsiteY4" fmla="*/ 244541 h 245643"/>
              <a:gd name="connsiteX5" fmla="*/ 160706 w 292588"/>
              <a:gd name="connsiteY5" fmla="*/ 174691 h 245643"/>
              <a:gd name="connsiteX6" fmla="*/ 90856 w 292588"/>
              <a:gd name="connsiteY6" fmla="*/ 174691 h 245643"/>
              <a:gd name="connsiteX7" fmla="*/ 221031 w 292588"/>
              <a:gd name="connsiteY7" fmla="*/ 101666 h 245643"/>
              <a:gd name="connsiteX8" fmla="*/ 278181 w 292588"/>
              <a:gd name="connsiteY8" fmla="*/ 79441 h 245643"/>
              <a:gd name="connsiteX9" fmla="*/ 268656 w 292588"/>
              <a:gd name="connsiteY9" fmla="*/ 60391 h 245643"/>
              <a:gd name="connsiteX10" fmla="*/ 141656 w 292588"/>
              <a:gd name="connsiteY10" fmla="*/ 66 h 24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588" h="245643">
                <a:moveTo>
                  <a:pt x="141656" y="66"/>
                </a:moveTo>
                <a:cubicBezTo>
                  <a:pt x="144831" y="-1521"/>
                  <a:pt x="289823" y="25466"/>
                  <a:pt x="287706" y="50866"/>
                </a:cubicBezTo>
                <a:cubicBezTo>
                  <a:pt x="285589" y="76266"/>
                  <a:pt x="128427" y="142412"/>
                  <a:pt x="128956" y="152466"/>
                </a:cubicBezTo>
                <a:cubicBezTo>
                  <a:pt x="129485" y="162520"/>
                  <a:pt x="312048" y="95845"/>
                  <a:pt x="290881" y="111191"/>
                </a:cubicBezTo>
                <a:cubicBezTo>
                  <a:pt x="269714" y="126537"/>
                  <a:pt x="23652" y="233958"/>
                  <a:pt x="1956" y="244541"/>
                </a:cubicBezTo>
                <a:cubicBezTo>
                  <a:pt x="-19740" y="255124"/>
                  <a:pt x="145890" y="186333"/>
                  <a:pt x="160706" y="174691"/>
                </a:cubicBezTo>
                <a:cubicBezTo>
                  <a:pt x="175522" y="163049"/>
                  <a:pt x="80802" y="186862"/>
                  <a:pt x="90856" y="174691"/>
                </a:cubicBezTo>
                <a:cubicBezTo>
                  <a:pt x="100910" y="162520"/>
                  <a:pt x="189810" y="117541"/>
                  <a:pt x="221031" y="101666"/>
                </a:cubicBezTo>
                <a:cubicBezTo>
                  <a:pt x="252252" y="85791"/>
                  <a:pt x="278181" y="79441"/>
                  <a:pt x="278181" y="79441"/>
                </a:cubicBezTo>
                <a:cubicBezTo>
                  <a:pt x="286119" y="72562"/>
                  <a:pt x="286118" y="71503"/>
                  <a:pt x="268656" y="60391"/>
                </a:cubicBezTo>
                <a:cubicBezTo>
                  <a:pt x="251194" y="49279"/>
                  <a:pt x="138481" y="1653"/>
                  <a:pt x="14165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63D72137-CCD6-FAF2-68FC-FB16EC6D6B47}"/>
              </a:ext>
            </a:extLst>
          </p:cNvPr>
          <p:cNvSpPr/>
          <p:nvPr/>
        </p:nvSpPr>
        <p:spPr>
          <a:xfrm>
            <a:off x="5373142" y="3285929"/>
            <a:ext cx="326061" cy="430274"/>
          </a:xfrm>
          <a:custGeom>
            <a:avLst/>
            <a:gdLst>
              <a:gd name="connsiteX0" fmla="*/ 325983 w 326061"/>
              <a:gd name="connsiteY0" fmla="*/ 196 h 430274"/>
              <a:gd name="connsiteX1" fmla="*/ 218033 w 326061"/>
              <a:gd name="connsiteY1" fmla="*/ 133546 h 430274"/>
              <a:gd name="connsiteX2" fmla="*/ 135483 w 326061"/>
              <a:gd name="connsiteY2" fmla="*/ 324046 h 430274"/>
              <a:gd name="connsiteX3" fmla="*/ 157708 w 326061"/>
              <a:gd name="connsiteY3" fmla="*/ 273246 h 430274"/>
              <a:gd name="connsiteX4" fmla="*/ 116433 w 326061"/>
              <a:gd name="connsiteY4" fmla="*/ 425646 h 430274"/>
              <a:gd name="connsiteX5" fmla="*/ 94208 w 326061"/>
              <a:gd name="connsiteY5" fmla="*/ 381196 h 430274"/>
              <a:gd name="connsiteX6" fmla="*/ 18008 w 326061"/>
              <a:gd name="connsiteY6" fmla="*/ 282771 h 430274"/>
              <a:gd name="connsiteX7" fmla="*/ 2133 w 326061"/>
              <a:gd name="connsiteY7" fmla="*/ 149421 h 430274"/>
              <a:gd name="connsiteX8" fmla="*/ 52933 w 326061"/>
              <a:gd name="connsiteY8" fmla="*/ 400246 h 430274"/>
              <a:gd name="connsiteX9" fmla="*/ 87858 w 326061"/>
              <a:gd name="connsiteY9" fmla="*/ 349446 h 430274"/>
              <a:gd name="connsiteX10" fmla="*/ 125958 w 326061"/>
              <a:gd name="connsiteY10" fmla="*/ 339921 h 430274"/>
              <a:gd name="connsiteX11" fmla="*/ 122783 w 326061"/>
              <a:gd name="connsiteY11" fmla="*/ 381196 h 430274"/>
              <a:gd name="connsiteX12" fmla="*/ 176758 w 326061"/>
              <a:gd name="connsiteY12" fmla="*/ 203396 h 430274"/>
              <a:gd name="connsiteX13" fmla="*/ 132308 w 326061"/>
              <a:gd name="connsiteY13" fmla="*/ 108146 h 430274"/>
              <a:gd name="connsiteX14" fmla="*/ 75158 w 326061"/>
              <a:gd name="connsiteY14" fmla="*/ 111321 h 430274"/>
              <a:gd name="connsiteX15" fmla="*/ 151358 w 326061"/>
              <a:gd name="connsiteY15" fmla="*/ 152596 h 430274"/>
              <a:gd name="connsiteX16" fmla="*/ 233908 w 326061"/>
              <a:gd name="connsiteY16" fmla="*/ 104971 h 430274"/>
              <a:gd name="connsiteX17" fmla="*/ 325983 w 326061"/>
              <a:gd name="connsiteY17" fmla="*/ 196 h 43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061" h="430274">
                <a:moveTo>
                  <a:pt x="325983" y="196"/>
                </a:moveTo>
                <a:cubicBezTo>
                  <a:pt x="323337" y="4958"/>
                  <a:pt x="249783" y="79571"/>
                  <a:pt x="218033" y="133546"/>
                </a:cubicBezTo>
                <a:cubicBezTo>
                  <a:pt x="186283" y="187521"/>
                  <a:pt x="145537" y="300763"/>
                  <a:pt x="135483" y="324046"/>
                </a:cubicBezTo>
                <a:cubicBezTo>
                  <a:pt x="125429" y="347329"/>
                  <a:pt x="160883" y="256313"/>
                  <a:pt x="157708" y="273246"/>
                </a:cubicBezTo>
                <a:cubicBezTo>
                  <a:pt x="154533" y="290179"/>
                  <a:pt x="127016" y="407654"/>
                  <a:pt x="116433" y="425646"/>
                </a:cubicBezTo>
                <a:cubicBezTo>
                  <a:pt x="105850" y="443638"/>
                  <a:pt x="110612" y="405008"/>
                  <a:pt x="94208" y="381196"/>
                </a:cubicBezTo>
                <a:cubicBezTo>
                  <a:pt x="77804" y="357384"/>
                  <a:pt x="33354" y="321400"/>
                  <a:pt x="18008" y="282771"/>
                </a:cubicBezTo>
                <a:cubicBezTo>
                  <a:pt x="2662" y="244142"/>
                  <a:pt x="-3688" y="129842"/>
                  <a:pt x="2133" y="149421"/>
                </a:cubicBezTo>
                <a:cubicBezTo>
                  <a:pt x="7954" y="169000"/>
                  <a:pt x="38646" y="366909"/>
                  <a:pt x="52933" y="400246"/>
                </a:cubicBezTo>
                <a:cubicBezTo>
                  <a:pt x="67220" y="433583"/>
                  <a:pt x="75687" y="359500"/>
                  <a:pt x="87858" y="349446"/>
                </a:cubicBezTo>
                <a:cubicBezTo>
                  <a:pt x="100029" y="339392"/>
                  <a:pt x="120137" y="334629"/>
                  <a:pt x="125958" y="339921"/>
                </a:cubicBezTo>
                <a:cubicBezTo>
                  <a:pt x="131779" y="345213"/>
                  <a:pt x="114316" y="403950"/>
                  <a:pt x="122783" y="381196"/>
                </a:cubicBezTo>
                <a:cubicBezTo>
                  <a:pt x="131250" y="358442"/>
                  <a:pt x="175170" y="248904"/>
                  <a:pt x="176758" y="203396"/>
                </a:cubicBezTo>
                <a:cubicBezTo>
                  <a:pt x="178345" y="157888"/>
                  <a:pt x="149241" y="123492"/>
                  <a:pt x="132308" y="108146"/>
                </a:cubicBezTo>
                <a:cubicBezTo>
                  <a:pt x="115375" y="92800"/>
                  <a:pt x="71983" y="103913"/>
                  <a:pt x="75158" y="111321"/>
                </a:cubicBezTo>
                <a:cubicBezTo>
                  <a:pt x="78333" y="118729"/>
                  <a:pt x="124900" y="153654"/>
                  <a:pt x="151358" y="152596"/>
                </a:cubicBezTo>
                <a:cubicBezTo>
                  <a:pt x="177816" y="151538"/>
                  <a:pt x="203746" y="131429"/>
                  <a:pt x="233908" y="104971"/>
                </a:cubicBezTo>
                <a:cubicBezTo>
                  <a:pt x="264070" y="78513"/>
                  <a:pt x="328629" y="-4566"/>
                  <a:pt x="325983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A99DFFDB-2071-06A3-4C12-4A9252F62206}"/>
              </a:ext>
            </a:extLst>
          </p:cNvPr>
          <p:cNvSpPr/>
          <p:nvPr/>
        </p:nvSpPr>
        <p:spPr>
          <a:xfrm>
            <a:off x="4647466" y="3740918"/>
            <a:ext cx="799677" cy="981732"/>
          </a:xfrm>
          <a:custGeom>
            <a:avLst/>
            <a:gdLst>
              <a:gd name="connsiteX0" fmla="*/ 797659 w 799677"/>
              <a:gd name="connsiteY0" fmla="*/ 2407 h 981732"/>
              <a:gd name="connsiteX1" fmla="*/ 343634 w 799677"/>
              <a:gd name="connsiteY1" fmla="*/ 373882 h 981732"/>
              <a:gd name="connsiteX2" fmla="*/ 400784 w 799677"/>
              <a:gd name="connsiteY2" fmla="*/ 389757 h 981732"/>
              <a:gd name="connsiteX3" fmla="*/ 248384 w 799677"/>
              <a:gd name="connsiteY3" fmla="*/ 519932 h 981732"/>
              <a:gd name="connsiteX4" fmla="*/ 734 w 799677"/>
              <a:gd name="connsiteY4" fmla="*/ 980307 h 981732"/>
              <a:gd name="connsiteX5" fmla="*/ 178534 w 799677"/>
              <a:gd name="connsiteY5" fmla="*/ 653282 h 981732"/>
              <a:gd name="connsiteX6" fmla="*/ 359509 w 799677"/>
              <a:gd name="connsiteY6" fmla="*/ 345307 h 981732"/>
              <a:gd name="connsiteX7" fmla="*/ 359509 w 799677"/>
              <a:gd name="connsiteY7" fmla="*/ 348482 h 981732"/>
              <a:gd name="connsiteX8" fmla="*/ 530959 w 799677"/>
              <a:gd name="connsiteY8" fmla="*/ 97657 h 981732"/>
              <a:gd name="connsiteX9" fmla="*/ 372209 w 799677"/>
              <a:gd name="connsiteY9" fmla="*/ 373882 h 981732"/>
              <a:gd name="connsiteX10" fmla="*/ 505559 w 799677"/>
              <a:gd name="connsiteY10" fmla="*/ 221482 h 981732"/>
              <a:gd name="connsiteX11" fmla="*/ 797659 w 799677"/>
              <a:gd name="connsiteY11" fmla="*/ 2407 h 9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677" h="981732">
                <a:moveTo>
                  <a:pt x="797659" y="2407"/>
                </a:moveTo>
                <a:cubicBezTo>
                  <a:pt x="770671" y="27807"/>
                  <a:pt x="409780" y="309324"/>
                  <a:pt x="343634" y="373882"/>
                </a:cubicBezTo>
                <a:cubicBezTo>
                  <a:pt x="277488" y="438440"/>
                  <a:pt x="416659" y="365415"/>
                  <a:pt x="400784" y="389757"/>
                </a:cubicBezTo>
                <a:cubicBezTo>
                  <a:pt x="384909" y="414099"/>
                  <a:pt x="315059" y="421507"/>
                  <a:pt x="248384" y="519932"/>
                </a:cubicBezTo>
                <a:cubicBezTo>
                  <a:pt x="181709" y="618357"/>
                  <a:pt x="12376" y="958082"/>
                  <a:pt x="734" y="980307"/>
                </a:cubicBezTo>
                <a:cubicBezTo>
                  <a:pt x="-10908" y="1002532"/>
                  <a:pt x="118738" y="759115"/>
                  <a:pt x="178534" y="653282"/>
                </a:cubicBezTo>
                <a:cubicBezTo>
                  <a:pt x="238330" y="547449"/>
                  <a:pt x="359509" y="345307"/>
                  <a:pt x="359509" y="345307"/>
                </a:cubicBezTo>
                <a:cubicBezTo>
                  <a:pt x="389671" y="294507"/>
                  <a:pt x="330934" y="389757"/>
                  <a:pt x="359509" y="348482"/>
                </a:cubicBezTo>
                <a:cubicBezTo>
                  <a:pt x="388084" y="307207"/>
                  <a:pt x="528842" y="93424"/>
                  <a:pt x="530959" y="97657"/>
                </a:cubicBezTo>
                <a:cubicBezTo>
                  <a:pt x="533076" y="101890"/>
                  <a:pt x="376442" y="353245"/>
                  <a:pt x="372209" y="373882"/>
                </a:cubicBezTo>
                <a:cubicBezTo>
                  <a:pt x="367976" y="394519"/>
                  <a:pt x="437826" y="283395"/>
                  <a:pt x="505559" y="221482"/>
                </a:cubicBezTo>
                <a:cubicBezTo>
                  <a:pt x="573292" y="159570"/>
                  <a:pt x="824647" y="-22993"/>
                  <a:pt x="797659" y="2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5DB3F40D-C0AD-E6F5-058B-97A9573C186A}"/>
              </a:ext>
            </a:extLst>
          </p:cNvPr>
          <p:cNvSpPr/>
          <p:nvPr/>
        </p:nvSpPr>
        <p:spPr>
          <a:xfrm>
            <a:off x="482561" y="1228477"/>
            <a:ext cx="235129" cy="118646"/>
          </a:xfrm>
          <a:custGeom>
            <a:avLst/>
            <a:gdLst>
              <a:gd name="connsiteX0" fmla="*/ 39 w 235129"/>
              <a:gd name="connsiteY0" fmla="*/ 47873 h 118646"/>
              <a:gd name="connsiteX1" fmla="*/ 158789 w 235129"/>
              <a:gd name="connsiteY1" fmla="*/ 101848 h 118646"/>
              <a:gd name="connsiteX2" fmla="*/ 187364 w 235129"/>
              <a:gd name="connsiteY2" fmla="*/ 57398 h 118646"/>
              <a:gd name="connsiteX3" fmla="*/ 187364 w 235129"/>
              <a:gd name="connsiteY3" fmla="*/ 117723 h 118646"/>
              <a:gd name="connsiteX4" fmla="*/ 234989 w 235129"/>
              <a:gd name="connsiteY4" fmla="*/ 248 h 118646"/>
              <a:gd name="connsiteX5" fmla="*/ 200064 w 235129"/>
              <a:gd name="connsiteY5" fmla="*/ 85973 h 118646"/>
              <a:gd name="connsiteX6" fmla="*/ 146089 w 235129"/>
              <a:gd name="connsiteY6" fmla="*/ 60573 h 118646"/>
              <a:gd name="connsiteX7" fmla="*/ 174664 w 235129"/>
              <a:gd name="connsiteY7" fmla="*/ 101848 h 118646"/>
              <a:gd name="connsiteX8" fmla="*/ 39 w 235129"/>
              <a:gd name="connsiteY8" fmla="*/ 47873 h 1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29" h="118646">
                <a:moveTo>
                  <a:pt x="39" y="47873"/>
                </a:moveTo>
                <a:cubicBezTo>
                  <a:pt x="-2607" y="47873"/>
                  <a:pt x="127568" y="100261"/>
                  <a:pt x="158789" y="101848"/>
                </a:cubicBezTo>
                <a:cubicBezTo>
                  <a:pt x="190010" y="103435"/>
                  <a:pt x="182602" y="54752"/>
                  <a:pt x="187364" y="57398"/>
                </a:cubicBezTo>
                <a:cubicBezTo>
                  <a:pt x="192126" y="60044"/>
                  <a:pt x="179427" y="127248"/>
                  <a:pt x="187364" y="117723"/>
                </a:cubicBezTo>
                <a:cubicBezTo>
                  <a:pt x="195301" y="108198"/>
                  <a:pt x="232872" y="5540"/>
                  <a:pt x="234989" y="248"/>
                </a:cubicBezTo>
                <a:cubicBezTo>
                  <a:pt x="237106" y="-5044"/>
                  <a:pt x="214881" y="75919"/>
                  <a:pt x="200064" y="85973"/>
                </a:cubicBezTo>
                <a:cubicBezTo>
                  <a:pt x="185247" y="96027"/>
                  <a:pt x="150322" y="57927"/>
                  <a:pt x="146089" y="60573"/>
                </a:cubicBezTo>
                <a:cubicBezTo>
                  <a:pt x="141856" y="63219"/>
                  <a:pt x="192656" y="100261"/>
                  <a:pt x="174664" y="101848"/>
                </a:cubicBezTo>
                <a:cubicBezTo>
                  <a:pt x="156672" y="103436"/>
                  <a:pt x="2685" y="47873"/>
                  <a:pt x="39" y="47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024348CC-58ED-2271-9408-2DB263637E5E}"/>
              </a:ext>
            </a:extLst>
          </p:cNvPr>
          <p:cNvSpPr/>
          <p:nvPr/>
        </p:nvSpPr>
        <p:spPr>
          <a:xfrm>
            <a:off x="917026" y="1196955"/>
            <a:ext cx="166294" cy="355734"/>
          </a:xfrm>
          <a:custGeom>
            <a:avLst/>
            <a:gdLst>
              <a:gd name="connsiteX0" fmla="*/ 549 w 166294"/>
              <a:gd name="connsiteY0" fmla="*/ 20 h 355734"/>
              <a:gd name="connsiteX1" fmla="*/ 137074 w 166294"/>
              <a:gd name="connsiteY1" fmla="*/ 180995 h 355734"/>
              <a:gd name="connsiteX2" fmla="*/ 146599 w 166294"/>
              <a:gd name="connsiteY2" fmla="*/ 142895 h 355734"/>
              <a:gd name="connsiteX3" fmla="*/ 152949 w 166294"/>
              <a:gd name="connsiteY3" fmla="*/ 219095 h 355734"/>
              <a:gd name="connsiteX4" fmla="*/ 162474 w 166294"/>
              <a:gd name="connsiteY4" fmla="*/ 355620 h 355734"/>
              <a:gd name="connsiteX5" fmla="*/ 162474 w 166294"/>
              <a:gd name="connsiteY5" fmla="*/ 241320 h 355734"/>
              <a:gd name="connsiteX6" fmla="*/ 156124 w 166294"/>
              <a:gd name="connsiteY6" fmla="*/ 168295 h 355734"/>
              <a:gd name="connsiteX7" fmla="*/ 48174 w 166294"/>
              <a:gd name="connsiteY7" fmla="*/ 38120 h 355734"/>
              <a:gd name="connsiteX8" fmla="*/ 86274 w 166294"/>
              <a:gd name="connsiteY8" fmla="*/ 168295 h 355734"/>
              <a:gd name="connsiteX9" fmla="*/ 549 w 166294"/>
              <a:gd name="connsiteY9" fmla="*/ 20 h 35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294" h="355734">
                <a:moveTo>
                  <a:pt x="549" y="20"/>
                </a:moveTo>
                <a:cubicBezTo>
                  <a:pt x="9016" y="2137"/>
                  <a:pt x="112732" y="157183"/>
                  <a:pt x="137074" y="180995"/>
                </a:cubicBezTo>
                <a:cubicBezTo>
                  <a:pt x="161416" y="204808"/>
                  <a:pt x="143953" y="136545"/>
                  <a:pt x="146599" y="142895"/>
                </a:cubicBezTo>
                <a:cubicBezTo>
                  <a:pt x="149245" y="149245"/>
                  <a:pt x="150303" y="183641"/>
                  <a:pt x="152949" y="219095"/>
                </a:cubicBezTo>
                <a:cubicBezTo>
                  <a:pt x="155595" y="254549"/>
                  <a:pt x="160887" y="351916"/>
                  <a:pt x="162474" y="355620"/>
                </a:cubicBezTo>
                <a:cubicBezTo>
                  <a:pt x="164061" y="359324"/>
                  <a:pt x="163532" y="272541"/>
                  <a:pt x="162474" y="241320"/>
                </a:cubicBezTo>
                <a:cubicBezTo>
                  <a:pt x="161416" y="210099"/>
                  <a:pt x="175174" y="202162"/>
                  <a:pt x="156124" y="168295"/>
                </a:cubicBezTo>
                <a:cubicBezTo>
                  <a:pt x="137074" y="134428"/>
                  <a:pt x="59816" y="38120"/>
                  <a:pt x="48174" y="38120"/>
                </a:cubicBezTo>
                <a:cubicBezTo>
                  <a:pt x="36532" y="38120"/>
                  <a:pt x="88391" y="173587"/>
                  <a:pt x="86274" y="168295"/>
                </a:cubicBezTo>
                <a:cubicBezTo>
                  <a:pt x="84157" y="163003"/>
                  <a:pt x="-7918" y="-2097"/>
                  <a:pt x="54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4129D094-9E00-CC53-9143-C6324B75A698}"/>
              </a:ext>
            </a:extLst>
          </p:cNvPr>
          <p:cNvSpPr/>
          <p:nvPr/>
        </p:nvSpPr>
        <p:spPr>
          <a:xfrm>
            <a:off x="841118" y="1225492"/>
            <a:ext cx="150368" cy="254376"/>
          </a:xfrm>
          <a:custGeom>
            <a:avLst/>
            <a:gdLst>
              <a:gd name="connsiteX0" fmla="*/ 257 w 150368"/>
              <a:gd name="connsiteY0" fmla="*/ 58 h 254376"/>
              <a:gd name="connsiteX1" fmla="*/ 22482 w 150368"/>
              <a:gd name="connsiteY1" fmla="*/ 111183 h 254376"/>
              <a:gd name="connsiteX2" fmla="*/ 70107 w 150368"/>
              <a:gd name="connsiteY2" fmla="*/ 171508 h 254376"/>
              <a:gd name="connsiteX3" fmla="*/ 47882 w 150368"/>
              <a:gd name="connsiteY3" fmla="*/ 136583 h 254376"/>
              <a:gd name="connsiteX4" fmla="*/ 149482 w 150368"/>
              <a:gd name="connsiteY4" fmla="*/ 254058 h 254376"/>
              <a:gd name="connsiteX5" fmla="*/ 92332 w 150368"/>
              <a:gd name="connsiteY5" fmla="*/ 168333 h 254376"/>
              <a:gd name="connsiteX6" fmla="*/ 6607 w 150368"/>
              <a:gd name="connsiteY6" fmla="*/ 79433 h 254376"/>
              <a:gd name="connsiteX7" fmla="*/ 9782 w 150368"/>
              <a:gd name="connsiteY7" fmla="*/ 95308 h 254376"/>
              <a:gd name="connsiteX8" fmla="*/ 257 w 150368"/>
              <a:gd name="connsiteY8" fmla="*/ 58 h 25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68" h="254376">
                <a:moveTo>
                  <a:pt x="257" y="58"/>
                </a:moveTo>
                <a:cubicBezTo>
                  <a:pt x="2374" y="2704"/>
                  <a:pt x="10840" y="82608"/>
                  <a:pt x="22482" y="111183"/>
                </a:cubicBezTo>
                <a:cubicBezTo>
                  <a:pt x="34124" y="139758"/>
                  <a:pt x="65874" y="167275"/>
                  <a:pt x="70107" y="171508"/>
                </a:cubicBezTo>
                <a:cubicBezTo>
                  <a:pt x="74340" y="175741"/>
                  <a:pt x="34653" y="122825"/>
                  <a:pt x="47882" y="136583"/>
                </a:cubicBezTo>
                <a:cubicBezTo>
                  <a:pt x="61111" y="150341"/>
                  <a:pt x="142074" y="248766"/>
                  <a:pt x="149482" y="254058"/>
                </a:cubicBezTo>
                <a:cubicBezTo>
                  <a:pt x="156890" y="259350"/>
                  <a:pt x="116144" y="197437"/>
                  <a:pt x="92332" y="168333"/>
                </a:cubicBezTo>
                <a:cubicBezTo>
                  <a:pt x="68520" y="139229"/>
                  <a:pt x="6607" y="79433"/>
                  <a:pt x="6607" y="79433"/>
                </a:cubicBezTo>
                <a:cubicBezTo>
                  <a:pt x="-7151" y="67262"/>
                  <a:pt x="9782" y="105362"/>
                  <a:pt x="9782" y="95308"/>
                </a:cubicBezTo>
                <a:cubicBezTo>
                  <a:pt x="9782" y="85254"/>
                  <a:pt x="-1860" y="-2588"/>
                  <a:pt x="257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98AB4FD1-836E-DA1C-470C-6711AC9759AE}"/>
              </a:ext>
            </a:extLst>
          </p:cNvPr>
          <p:cNvSpPr/>
          <p:nvPr/>
        </p:nvSpPr>
        <p:spPr>
          <a:xfrm>
            <a:off x="738413" y="1304922"/>
            <a:ext cx="252279" cy="260654"/>
          </a:xfrm>
          <a:custGeom>
            <a:avLst/>
            <a:gdLst>
              <a:gd name="connsiteX0" fmla="*/ 1362 w 252279"/>
              <a:gd name="connsiteY0" fmla="*/ 3 h 260654"/>
              <a:gd name="connsiteX1" fmla="*/ 71212 w 252279"/>
              <a:gd name="connsiteY1" fmla="*/ 111128 h 260654"/>
              <a:gd name="connsiteX2" fmla="*/ 93437 w 252279"/>
              <a:gd name="connsiteY2" fmla="*/ 142878 h 260654"/>
              <a:gd name="connsiteX3" fmla="*/ 58512 w 252279"/>
              <a:gd name="connsiteY3" fmla="*/ 101603 h 260654"/>
              <a:gd name="connsiteX4" fmla="*/ 188687 w 252279"/>
              <a:gd name="connsiteY4" fmla="*/ 222253 h 260654"/>
              <a:gd name="connsiteX5" fmla="*/ 245837 w 252279"/>
              <a:gd name="connsiteY5" fmla="*/ 254003 h 260654"/>
              <a:gd name="connsiteX6" fmla="*/ 42637 w 252279"/>
              <a:gd name="connsiteY6" fmla="*/ 107953 h 260654"/>
              <a:gd name="connsiteX7" fmla="*/ 1362 w 252279"/>
              <a:gd name="connsiteY7" fmla="*/ 3 h 26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79" h="260654">
                <a:moveTo>
                  <a:pt x="1362" y="3"/>
                </a:moveTo>
                <a:cubicBezTo>
                  <a:pt x="6125" y="532"/>
                  <a:pt x="55866" y="87316"/>
                  <a:pt x="71212" y="111128"/>
                </a:cubicBezTo>
                <a:cubicBezTo>
                  <a:pt x="86558" y="134940"/>
                  <a:pt x="95554" y="144466"/>
                  <a:pt x="93437" y="142878"/>
                </a:cubicBezTo>
                <a:cubicBezTo>
                  <a:pt x="91320" y="141290"/>
                  <a:pt x="42637" y="88374"/>
                  <a:pt x="58512" y="101603"/>
                </a:cubicBezTo>
                <a:cubicBezTo>
                  <a:pt x="74387" y="114832"/>
                  <a:pt x="157466" y="196853"/>
                  <a:pt x="188687" y="222253"/>
                </a:cubicBezTo>
                <a:cubicBezTo>
                  <a:pt x="219908" y="247653"/>
                  <a:pt x="270179" y="273053"/>
                  <a:pt x="245837" y="254003"/>
                </a:cubicBezTo>
                <a:cubicBezTo>
                  <a:pt x="221495" y="234953"/>
                  <a:pt x="82324" y="149228"/>
                  <a:pt x="42637" y="107953"/>
                </a:cubicBezTo>
                <a:cubicBezTo>
                  <a:pt x="2950" y="66678"/>
                  <a:pt x="-3401" y="-526"/>
                  <a:pt x="136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625F9C0C-67A8-C006-06BB-3DCFE7843DAB}"/>
              </a:ext>
            </a:extLst>
          </p:cNvPr>
          <p:cNvSpPr/>
          <p:nvPr/>
        </p:nvSpPr>
        <p:spPr>
          <a:xfrm>
            <a:off x="599260" y="1349047"/>
            <a:ext cx="370039" cy="284431"/>
          </a:xfrm>
          <a:custGeom>
            <a:avLst/>
            <a:gdLst>
              <a:gd name="connsiteX0" fmla="*/ 815 w 370039"/>
              <a:gd name="connsiteY0" fmla="*/ 328 h 284431"/>
              <a:gd name="connsiteX1" fmla="*/ 223065 w 370039"/>
              <a:gd name="connsiteY1" fmla="*/ 162253 h 284431"/>
              <a:gd name="connsiteX2" fmla="*/ 365940 w 370039"/>
              <a:gd name="connsiteY2" fmla="*/ 282903 h 284431"/>
              <a:gd name="connsiteX3" fmla="*/ 321490 w 370039"/>
              <a:gd name="connsiteY3" fmla="*/ 225753 h 284431"/>
              <a:gd name="connsiteX4" fmla="*/ 219890 w 370039"/>
              <a:gd name="connsiteY4" fmla="*/ 159078 h 284431"/>
              <a:gd name="connsiteX5" fmla="*/ 150040 w 370039"/>
              <a:gd name="connsiteY5" fmla="*/ 120978 h 284431"/>
              <a:gd name="connsiteX6" fmla="*/ 815 w 370039"/>
              <a:gd name="connsiteY6" fmla="*/ 328 h 2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039" h="284431">
                <a:moveTo>
                  <a:pt x="815" y="328"/>
                </a:moveTo>
                <a:cubicBezTo>
                  <a:pt x="12986" y="7207"/>
                  <a:pt x="162211" y="115157"/>
                  <a:pt x="223065" y="162253"/>
                </a:cubicBezTo>
                <a:cubicBezTo>
                  <a:pt x="283919" y="209349"/>
                  <a:pt x="349536" y="272320"/>
                  <a:pt x="365940" y="282903"/>
                </a:cubicBezTo>
                <a:cubicBezTo>
                  <a:pt x="382344" y="293486"/>
                  <a:pt x="345832" y="246390"/>
                  <a:pt x="321490" y="225753"/>
                </a:cubicBezTo>
                <a:cubicBezTo>
                  <a:pt x="297148" y="205116"/>
                  <a:pt x="248465" y="176540"/>
                  <a:pt x="219890" y="159078"/>
                </a:cubicBezTo>
                <a:cubicBezTo>
                  <a:pt x="191315" y="141616"/>
                  <a:pt x="183907" y="145320"/>
                  <a:pt x="150040" y="120978"/>
                </a:cubicBezTo>
                <a:cubicBezTo>
                  <a:pt x="116173" y="96636"/>
                  <a:pt x="-11356" y="-6551"/>
                  <a:pt x="815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9C39A194-3395-9E93-B2F7-C3A7B70C1863}"/>
              </a:ext>
            </a:extLst>
          </p:cNvPr>
          <p:cNvSpPr/>
          <p:nvPr/>
        </p:nvSpPr>
        <p:spPr>
          <a:xfrm>
            <a:off x="606263" y="1457232"/>
            <a:ext cx="336749" cy="290270"/>
          </a:xfrm>
          <a:custGeom>
            <a:avLst/>
            <a:gdLst>
              <a:gd name="connsiteX0" fmla="*/ 162 w 336749"/>
              <a:gd name="connsiteY0" fmla="*/ 93 h 290270"/>
              <a:gd name="connsiteX1" fmla="*/ 168437 w 336749"/>
              <a:gd name="connsiteY1" fmla="*/ 139793 h 290270"/>
              <a:gd name="connsiteX2" fmla="*/ 212887 w 336749"/>
              <a:gd name="connsiteY2" fmla="*/ 146143 h 290270"/>
              <a:gd name="connsiteX3" fmla="*/ 295437 w 336749"/>
              <a:gd name="connsiteY3" fmla="*/ 209643 h 290270"/>
              <a:gd name="connsiteX4" fmla="*/ 336712 w 336749"/>
              <a:gd name="connsiteY4" fmla="*/ 190593 h 290270"/>
              <a:gd name="connsiteX5" fmla="*/ 289087 w 336749"/>
              <a:gd name="connsiteY5" fmla="*/ 289018 h 290270"/>
              <a:gd name="connsiteX6" fmla="*/ 304962 w 336749"/>
              <a:gd name="connsiteY6" fmla="*/ 241393 h 290270"/>
              <a:gd name="connsiteX7" fmla="*/ 244637 w 336749"/>
              <a:gd name="connsiteY7" fmla="*/ 171543 h 290270"/>
              <a:gd name="connsiteX8" fmla="*/ 114462 w 336749"/>
              <a:gd name="connsiteY8" fmla="*/ 88993 h 290270"/>
              <a:gd name="connsiteX9" fmla="*/ 136687 w 336749"/>
              <a:gd name="connsiteY9" fmla="*/ 117568 h 290270"/>
              <a:gd name="connsiteX10" fmla="*/ 162 w 336749"/>
              <a:gd name="connsiteY10" fmla="*/ 93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749" h="290270">
                <a:moveTo>
                  <a:pt x="162" y="93"/>
                </a:moveTo>
                <a:cubicBezTo>
                  <a:pt x="5454" y="3797"/>
                  <a:pt x="132983" y="115451"/>
                  <a:pt x="168437" y="139793"/>
                </a:cubicBezTo>
                <a:cubicBezTo>
                  <a:pt x="203891" y="164135"/>
                  <a:pt x="191720" y="134501"/>
                  <a:pt x="212887" y="146143"/>
                </a:cubicBezTo>
                <a:cubicBezTo>
                  <a:pt x="234054" y="157785"/>
                  <a:pt x="274800" y="202235"/>
                  <a:pt x="295437" y="209643"/>
                </a:cubicBezTo>
                <a:cubicBezTo>
                  <a:pt x="316074" y="217051"/>
                  <a:pt x="337770" y="177364"/>
                  <a:pt x="336712" y="190593"/>
                </a:cubicBezTo>
                <a:cubicBezTo>
                  <a:pt x="335654" y="203822"/>
                  <a:pt x="294379" y="280551"/>
                  <a:pt x="289087" y="289018"/>
                </a:cubicBezTo>
                <a:cubicBezTo>
                  <a:pt x="283795" y="297485"/>
                  <a:pt x="312370" y="260972"/>
                  <a:pt x="304962" y="241393"/>
                </a:cubicBezTo>
                <a:cubicBezTo>
                  <a:pt x="297554" y="221814"/>
                  <a:pt x="276387" y="196943"/>
                  <a:pt x="244637" y="171543"/>
                </a:cubicBezTo>
                <a:cubicBezTo>
                  <a:pt x="212887" y="146143"/>
                  <a:pt x="132454" y="97989"/>
                  <a:pt x="114462" y="88993"/>
                </a:cubicBezTo>
                <a:cubicBezTo>
                  <a:pt x="96470" y="79997"/>
                  <a:pt x="153091" y="131326"/>
                  <a:pt x="136687" y="117568"/>
                </a:cubicBezTo>
                <a:cubicBezTo>
                  <a:pt x="120283" y="103810"/>
                  <a:pt x="-5130" y="-3611"/>
                  <a:pt x="162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0415F783-7CE3-6481-F76F-370182051BA5}"/>
              </a:ext>
            </a:extLst>
          </p:cNvPr>
          <p:cNvSpPr/>
          <p:nvPr/>
        </p:nvSpPr>
        <p:spPr>
          <a:xfrm>
            <a:off x="986515" y="1718880"/>
            <a:ext cx="293111" cy="273825"/>
          </a:xfrm>
          <a:custGeom>
            <a:avLst/>
            <a:gdLst>
              <a:gd name="connsiteX0" fmla="*/ 910 w 293111"/>
              <a:gd name="connsiteY0" fmla="*/ 21020 h 273825"/>
              <a:gd name="connsiteX1" fmla="*/ 96160 w 293111"/>
              <a:gd name="connsiteY1" fmla="*/ 122620 h 273825"/>
              <a:gd name="connsiteX2" fmla="*/ 83460 w 293111"/>
              <a:gd name="connsiteY2" fmla="*/ 205170 h 273825"/>
              <a:gd name="connsiteX3" fmla="*/ 99335 w 293111"/>
              <a:gd name="connsiteY3" fmla="*/ 192470 h 273825"/>
              <a:gd name="connsiteX4" fmla="*/ 115210 w 293111"/>
              <a:gd name="connsiteY4" fmla="*/ 268670 h 273825"/>
              <a:gd name="connsiteX5" fmla="*/ 293010 w 293111"/>
              <a:gd name="connsiteY5" fmla="*/ 265495 h 273825"/>
              <a:gd name="connsiteX6" fmla="*/ 140610 w 293111"/>
              <a:gd name="connsiteY6" fmla="*/ 268670 h 273825"/>
              <a:gd name="connsiteX7" fmla="*/ 131085 w 293111"/>
              <a:gd name="connsiteY7" fmla="*/ 186120 h 273825"/>
              <a:gd name="connsiteX8" fmla="*/ 293010 w 293111"/>
              <a:gd name="connsiteY8" fmla="*/ 246445 h 273825"/>
              <a:gd name="connsiteX9" fmla="*/ 146960 w 293111"/>
              <a:gd name="connsiteY9" fmla="*/ 189295 h 273825"/>
              <a:gd name="connsiteX10" fmla="*/ 80285 w 293111"/>
              <a:gd name="connsiteY10" fmla="*/ 1970 h 273825"/>
              <a:gd name="connsiteX11" fmla="*/ 134260 w 293111"/>
              <a:gd name="connsiteY11" fmla="*/ 90870 h 273825"/>
              <a:gd name="connsiteX12" fmla="*/ 51710 w 293111"/>
              <a:gd name="connsiteY12" fmla="*/ 87695 h 273825"/>
              <a:gd name="connsiteX13" fmla="*/ 910 w 293111"/>
              <a:gd name="connsiteY13" fmla="*/ 21020 h 27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111" h="273825">
                <a:moveTo>
                  <a:pt x="910" y="21020"/>
                </a:moveTo>
                <a:cubicBezTo>
                  <a:pt x="8318" y="26841"/>
                  <a:pt x="82402" y="91928"/>
                  <a:pt x="96160" y="122620"/>
                </a:cubicBezTo>
                <a:cubicBezTo>
                  <a:pt x="109918" y="153312"/>
                  <a:pt x="83460" y="205170"/>
                  <a:pt x="83460" y="205170"/>
                </a:cubicBezTo>
                <a:cubicBezTo>
                  <a:pt x="83989" y="216812"/>
                  <a:pt x="94043" y="181887"/>
                  <a:pt x="99335" y="192470"/>
                </a:cubicBezTo>
                <a:cubicBezTo>
                  <a:pt x="104627" y="203053"/>
                  <a:pt x="82931" y="256499"/>
                  <a:pt x="115210" y="268670"/>
                </a:cubicBezTo>
                <a:cubicBezTo>
                  <a:pt x="147489" y="280841"/>
                  <a:pt x="288777" y="265495"/>
                  <a:pt x="293010" y="265495"/>
                </a:cubicBezTo>
                <a:cubicBezTo>
                  <a:pt x="297243" y="265495"/>
                  <a:pt x="167598" y="281899"/>
                  <a:pt x="140610" y="268670"/>
                </a:cubicBezTo>
                <a:cubicBezTo>
                  <a:pt x="113623" y="255441"/>
                  <a:pt x="105685" y="189824"/>
                  <a:pt x="131085" y="186120"/>
                </a:cubicBezTo>
                <a:cubicBezTo>
                  <a:pt x="156485" y="182416"/>
                  <a:pt x="290364" y="245916"/>
                  <a:pt x="293010" y="246445"/>
                </a:cubicBezTo>
                <a:cubicBezTo>
                  <a:pt x="295656" y="246974"/>
                  <a:pt x="182414" y="230041"/>
                  <a:pt x="146960" y="189295"/>
                </a:cubicBezTo>
                <a:cubicBezTo>
                  <a:pt x="111506" y="148549"/>
                  <a:pt x="82402" y="18374"/>
                  <a:pt x="80285" y="1970"/>
                </a:cubicBezTo>
                <a:cubicBezTo>
                  <a:pt x="78168" y="-14434"/>
                  <a:pt x="139023" y="76582"/>
                  <a:pt x="134260" y="90870"/>
                </a:cubicBezTo>
                <a:cubicBezTo>
                  <a:pt x="129497" y="105158"/>
                  <a:pt x="70231" y="92987"/>
                  <a:pt x="51710" y="87695"/>
                </a:cubicBezTo>
                <a:cubicBezTo>
                  <a:pt x="33189" y="82403"/>
                  <a:pt x="-6498" y="15199"/>
                  <a:pt x="910" y="2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0D2F20F5-A68D-C4D6-8C9F-42DA631787D7}"/>
              </a:ext>
            </a:extLst>
          </p:cNvPr>
          <p:cNvSpPr/>
          <p:nvPr/>
        </p:nvSpPr>
        <p:spPr>
          <a:xfrm>
            <a:off x="1409766" y="2003227"/>
            <a:ext cx="319396" cy="806473"/>
          </a:xfrm>
          <a:custGeom>
            <a:avLst/>
            <a:gdLst>
              <a:gd name="connsiteX0" fmla="*/ 6284 w 319396"/>
              <a:gd name="connsiteY0" fmla="*/ 6548 h 806473"/>
              <a:gd name="connsiteX1" fmla="*/ 295209 w 319396"/>
              <a:gd name="connsiteY1" fmla="*/ 755848 h 806473"/>
              <a:gd name="connsiteX2" fmla="*/ 279334 w 319396"/>
              <a:gd name="connsiteY2" fmla="*/ 682823 h 806473"/>
              <a:gd name="connsiteX3" fmla="*/ 85659 w 319396"/>
              <a:gd name="connsiteY3" fmla="*/ 231973 h 806473"/>
              <a:gd name="connsiteX4" fmla="*/ 95184 w 319396"/>
              <a:gd name="connsiteY4" fmla="*/ 384373 h 806473"/>
              <a:gd name="connsiteX5" fmla="*/ 6284 w 319396"/>
              <a:gd name="connsiteY5" fmla="*/ 6548 h 80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396" h="806473">
                <a:moveTo>
                  <a:pt x="6284" y="6548"/>
                </a:moveTo>
                <a:cubicBezTo>
                  <a:pt x="39621" y="68460"/>
                  <a:pt x="249701" y="643136"/>
                  <a:pt x="295209" y="755848"/>
                </a:cubicBezTo>
                <a:cubicBezTo>
                  <a:pt x="340717" y="868560"/>
                  <a:pt x="314259" y="770135"/>
                  <a:pt x="279334" y="682823"/>
                </a:cubicBezTo>
                <a:cubicBezTo>
                  <a:pt x="244409" y="595511"/>
                  <a:pt x="116351" y="281715"/>
                  <a:pt x="85659" y="231973"/>
                </a:cubicBezTo>
                <a:cubicBezTo>
                  <a:pt x="54967" y="182231"/>
                  <a:pt x="107884" y="427765"/>
                  <a:pt x="95184" y="384373"/>
                </a:cubicBezTo>
                <a:cubicBezTo>
                  <a:pt x="82484" y="340981"/>
                  <a:pt x="-27053" y="-55364"/>
                  <a:pt x="6284" y="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231DAE67-3699-D88D-9DA9-0C915257092A}"/>
              </a:ext>
            </a:extLst>
          </p:cNvPr>
          <p:cNvSpPr/>
          <p:nvPr/>
        </p:nvSpPr>
        <p:spPr>
          <a:xfrm>
            <a:off x="1535996" y="2045660"/>
            <a:ext cx="434198" cy="1073507"/>
          </a:xfrm>
          <a:custGeom>
            <a:avLst/>
            <a:gdLst>
              <a:gd name="connsiteX0" fmla="*/ 704 w 434198"/>
              <a:gd name="connsiteY0" fmla="*/ 2215 h 1073507"/>
              <a:gd name="connsiteX1" fmla="*/ 340429 w 434198"/>
              <a:gd name="connsiteY1" fmla="*/ 837240 h 1073507"/>
              <a:gd name="connsiteX2" fmla="*/ 308679 w 434198"/>
              <a:gd name="connsiteY2" fmla="*/ 672140 h 1073507"/>
              <a:gd name="connsiteX3" fmla="*/ 432504 w 434198"/>
              <a:gd name="connsiteY3" fmla="*/ 1069015 h 1073507"/>
              <a:gd name="connsiteX4" fmla="*/ 372179 w 434198"/>
              <a:gd name="connsiteY4" fmla="*/ 868990 h 1073507"/>
              <a:gd name="connsiteX5" fmla="*/ 254704 w 434198"/>
              <a:gd name="connsiteY5" fmla="*/ 602290 h 1073507"/>
              <a:gd name="connsiteX6" fmla="*/ 704 w 434198"/>
              <a:gd name="connsiteY6" fmla="*/ 2215 h 10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198" h="1073507">
                <a:moveTo>
                  <a:pt x="704" y="2215"/>
                </a:moveTo>
                <a:cubicBezTo>
                  <a:pt x="14991" y="41373"/>
                  <a:pt x="289100" y="725586"/>
                  <a:pt x="340429" y="837240"/>
                </a:cubicBezTo>
                <a:cubicBezTo>
                  <a:pt x="391758" y="948894"/>
                  <a:pt x="293333" y="633511"/>
                  <a:pt x="308679" y="672140"/>
                </a:cubicBezTo>
                <a:cubicBezTo>
                  <a:pt x="324025" y="710769"/>
                  <a:pt x="421921" y="1036207"/>
                  <a:pt x="432504" y="1069015"/>
                </a:cubicBezTo>
                <a:cubicBezTo>
                  <a:pt x="443087" y="1101823"/>
                  <a:pt x="401812" y="946777"/>
                  <a:pt x="372179" y="868990"/>
                </a:cubicBezTo>
                <a:cubicBezTo>
                  <a:pt x="342546" y="791203"/>
                  <a:pt x="316087" y="750457"/>
                  <a:pt x="254704" y="602290"/>
                </a:cubicBezTo>
                <a:cubicBezTo>
                  <a:pt x="193321" y="454123"/>
                  <a:pt x="-13583" y="-36943"/>
                  <a:pt x="704" y="2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5CA3F87F-A7C6-E604-15CB-12A713C2B48C}"/>
              </a:ext>
            </a:extLst>
          </p:cNvPr>
          <p:cNvSpPr/>
          <p:nvPr/>
        </p:nvSpPr>
        <p:spPr>
          <a:xfrm>
            <a:off x="1965218" y="3171800"/>
            <a:ext cx="366108" cy="586756"/>
          </a:xfrm>
          <a:custGeom>
            <a:avLst/>
            <a:gdLst>
              <a:gd name="connsiteX0" fmla="*/ 107 w 366108"/>
              <a:gd name="connsiteY0" fmla="*/ 25 h 586756"/>
              <a:gd name="connsiteX1" fmla="*/ 216007 w 366108"/>
              <a:gd name="connsiteY1" fmla="*/ 330225 h 586756"/>
              <a:gd name="connsiteX2" fmla="*/ 171557 w 366108"/>
              <a:gd name="connsiteY2" fmla="*/ 247675 h 586756"/>
              <a:gd name="connsiteX3" fmla="*/ 292207 w 366108"/>
              <a:gd name="connsiteY3" fmla="*/ 403250 h 586756"/>
              <a:gd name="connsiteX4" fmla="*/ 365232 w 366108"/>
              <a:gd name="connsiteY4" fmla="*/ 584225 h 586756"/>
              <a:gd name="connsiteX5" fmla="*/ 327132 w 366108"/>
              <a:gd name="connsiteY5" fmla="*/ 498500 h 586756"/>
              <a:gd name="connsiteX6" fmla="*/ 247757 w 366108"/>
              <a:gd name="connsiteY6" fmla="*/ 349275 h 586756"/>
              <a:gd name="connsiteX7" fmla="*/ 107 w 366108"/>
              <a:gd name="connsiteY7" fmla="*/ 25 h 58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08" h="586756">
                <a:moveTo>
                  <a:pt x="107" y="25"/>
                </a:moveTo>
                <a:cubicBezTo>
                  <a:pt x="-5185" y="-3150"/>
                  <a:pt x="187432" y="288950"/>
                  <a:pt x="216007" y="330225"/>
                </a:cubicBezTo>
                <a:cubicBezTo>
                  <a:pt x="244582" y="371500"/>
                  <a:pt x="158857" y="235504"/>
                  <a:pt x="171557" y="247675"/>
                </a:cubicBezTo>
                <a:cubicBezTo>
                  <a:pt x="184257" y="259846"/>
                  <a:pt x="259928" y="347158"/>
                  <a:pt x="292207" y="403250"/>
                </a:cubicBezTo>
                <a:cubicBezTo>
                  <a:pt x="324486" y="459342"/>
                  <a:pt x="359411" y="568350"/>
                  <a:pt x="365232" y="584225"/>
                </a:cubicBezTo>
                <a:cubicBezTo>
                  <a:pt x="371053" y="600100"/>
                  <a:pt x="346711" y="537658"/>
                  <a:pt x="327132" y="498500"/>
                </a:cubicBezTo>
                <a:cubicBezTo>
                  <a:pt x="307553" y="459342"/>
                  <a:pt x="297499" y="427592"/>
                  <a:pt x="247757" y="349275"/>
                </a:cubicBezTo>
                <a:cubicBezTo>
                  <a:pt x="198015" y="270958"/>
                  <a:pt x="5399" y="3200"/>
                  <a:pt x="107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077C451-8721-43A0-1365-084D91117193}"/>
              </a:ext>
            </a:extLst>
          </p:cNvPr>
          <p:cNvSpPr/>
          <p:nvPr/>
        </p:nvSpPr>
        <p:spPr>
          <a:xfrm>
            <a:off x="2124055" y="3165318"/>
            <a:ext cx="219712" cy="333979"/>
          </a:xfrm>
          <a:custGeom>
            <a:avLst/>
            <a:gdLst>
              <a:gd name="connsiteX0" fmla="*/ 20 w 219712"/>
              <a:gd name="connsiteY0" fmla="*/ 157 h 333979"/>
              <a:gd name="connsiteX1" fmla="*/ 127020 w 219712"/>
              <a:gd name="connsiteY1" fmla="*/ 187482 h 333979"/>
              <a:gd name="connsiteX2" fmla="*/ 215920 w 219712"/>
              <a:gd name="connsiteY2" fmla="*/ 327182 h 333979"/>
              <a:gd name="connsiteX3" fmla="*/ 161945 w 219712"/>
              <a:gd name="connsiteY3" fmla="*/ 304957 h 333979"/>
              <a:gd name="connsiteX4" fmla="*/ 73045 w 219712"/>
              <a:gd name="connsiteY4" fmla="*/ 241457 h 333979"/>
              <a:gd name="connsiteX5" fmla="*/ 215920 w 219712"/>
              <a:gd name="connsiteY5" fmla="*/ 330357 h 333979"/>
              <a:gd name="connsiteX6" fmla="*/ 174645 w 219712"/>
              <a:gd name="connsiteY6" fmla="*/ 222407 h 333979"/>
              <a:gd name="connsiteX7" fmla="*/ 133370 w 219712"/>
              <a:gd name="connsiteY7" fmla="*/ 197007 h 333979"/>
              <a:gd name="connsiteX8" fmla="*/ 174645 w 219712"/>
              <a:gd name="connsiteY8" fmla="*/ 146207 h 333979"/>
              <a:gd name="connsiteX9" fmla="*/ 168295 w 219712"/>
              <a:gd name="connsiteY9" fmla="*/ 143032 h 333979"/>
              <a:gd name="connsiteX10" fmla="*/ 171470 w 219712"/>
              <a:gd name="connsiteY10" fmla="*/ 187482 h 333979"/>
              <a:gd name="connsiteX11" fmla="*/ 136545 w 219712"/>
              <a:gd name="connsiteY11" fmla="*/ 155732 h 333979"/>
              <a:gd name="connsiteX12" fmla="*/ 20 w 219712"/>
              <a:gd name="connsiteY12" fmla="*/ 157 h 33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712" h="333979">
                <a:moveTo>
                  <a:pt x="20" y="157"/>
                </a:moveTo>
                <a:cubicBezTo>
                  <a:pt x="-1567" y="5449"/>
                  <a:pt x="91037" y="132978"/>
                  <a:pt x="127020" y="187482"/>
                </a:cubicBezTo>
                <a:cubicBezTo>
                  <a:pt x="163003" y="241986"/>
                  <a:pt x="210099" y="307603"/>
                  <a:pt x="215920" y="327182"/>
                </a:cubicBezTo>
                <a:cubicBezTo>
                  <a:pt x="221741" y="346761"/>
                  <a:pt x="185757" y="319244"/>
                  <a:pt x="161945" y="304957"/>
                </a:cubicBezTo>
                <a:cubicBezTo>
                  <a:pt x="138133" y="290670"/>
                  <a:pt x="64049" y="237224"/>
                  <a:pt x="73045" y="241457"/>
                </a:cubicBezTo>
                <a:cubicBezTo>
                  <a:pt x="82041" y="245690"/>
                  <a:pt x="198987" y="333532"/>
                  <a:pt x="215920" y="330357"/>
                </a:cubicBezTo>
                <a:cubicBezTo>
                  <a:pt x="232853" y="327182"/>
                  <a:pt x="188403" y="244632"/>
                  <a:pt x="174645" y="222407"/>
                </a:cubicBezTo>
                <a:cubicBezTo>
                  <a:pt x="160887" y="200182"/>
                  <a:pt x="133370" y="209707"/>
                  <a:pt x="133370" y="197007"/>
                </a:cubicBezTo>
                <a:cubicBezTo>
                  <a:pt x="133370" y="184307"/>
                  <a:pt x="168824" y="155203"/>
                  <a:pt x="174645" y="146207"/>
                </a:cubicBezTo>
                <a:cubicBezTo>
                  <a:pt x="180466" y="137211"/>
                  <a:pt x="168824" y="136153"/>
                  <a:pt x="168295" y="143032"/>
                </a:cubicBezTo>
                <a:cubicBezTo>
                  <a:pt x="167766" y="149911"/>
                  <a:pt x="176762" y="185365"/>
                  <a:pt x="171470" y="187482"/>
                </a:cubicBezTo>
                <a:cubicBezTo>
                  <a:pt x="166178" y="189599"/>
                  <a:pt x="164062" y="186953"/>
                  <a:pt x="136545" y="155732"/>
                </a:cubicBezTo>
                <a:cubicBezTo>
                  <a:pt x="109028" y="124511"/>
                  <a:pt x="1607" y="-5135"/>
                  <a:pt x="20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8F447C5F-1A00-B509-B6F9-70428C6B74E1}"/>
              </a:ext>
            </a:extLst>
          </p:cNvPr>
          <p:cNvSpPr/>
          <p:nvPr/>
        </p:nvSpPr>
        <p:spPr>
          <a:xfrm>
            <a:off x="2336346" y="3124200"/>
            <a:ext cx="200479" cy="237363"/>
          </a:xfrm>
          <a:custGeom>
            <a:avLst/>
            <a:gdLst>
              <a:gd name="connsiteX0" fmla="*/ 200479 w 200479"/>
              <a:gd name="connsiteY0" fmla="*/ 0 h 237363"/>
              <a:gd name="connsiteX1" fmla="*/ 130629 w 200479"/>
              <a:gd name="connsiteY1" fmla="*/ 127000 h 237363"/>
              <a:gd name="connsiteX2" fmla="*/ 146504 w 200479"/>
              <a:gd name="connsiteY2" fmla="*/ 234950 h 237363"/>
              <a:gd name="connsiteX3" fmla="*/ 108404 w 200479"/>
              <a:gd name="connsiteY3" fmla="*/ 190500 h 237363"/>
              <a:gd name="connsiteX4" fmla="*/ 454 w 200479"/>
              <a:gd name="connsiteY4" fmla="*/ 60325 h 237363"/>
              <a:gd name="connsiteX5" fmla="*/ 67129 w 200479"/>
              <a:gd name="connsiteY5" fmla="*/ 184150 h 237363"/>
              <a:gd name="connsiteX6" fmla="*/ 79829 w 200479"/>
              <a:gd name="connsiteY6" fmla="*/ 165100 h 237363"/>
              <a:gd name="connsiteX7" fmla="*/ 200479 w 200479"/>
              <a:gd name="connsiteY7" fmla="*/ 0 h 23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79" h="237363">
                <a:moveTo>
                  <a:pt x="200479" y="0"/>
                </a:moveTo>
                <a:cubicBezTo>
                  <a:pt x="170052" y="43921"/>
                  <a:pt x="139625" y="87842"/>
                  <a:pt x="130629" y="127000"/>
                </a:cubicBezTo>
                <a:cubicBezTo>
                  <a:pt x="121633" y="166158"/>
                  <a:pt x="150208" y="224367"/>
                  <a:pt x="146504" y="234950"/>
                </a:cubicBezTo>
                <a:cubicBezTo>
                  <a:pt x="142800" y="245533"/>
                  <a:pt x="132746" y="219604"/>
                  <a:pt x="108404" y="190500"/>
                </a:cubicBezTo>
                <a:cubicBezTo>
                  <a:pt x="84062" y="161396"/>
                  <a:pt x="7333" y="61383"/>
                  <a:pt x="454" y="60325"/>
                </a:cubicBezTo>
                <a:cubicBezTo>
                  <a:pt x="-6425" y="59267"/>
                  <a:pt x="67129" y="184150"/>
                  <a:pt x="67129" y="184150"/>
                </a:cubicBezTo>
                <a:cubicBezTo>
                  <a:pt x="80358" y="201613"/>
                  <a:pt x="79829" y="165100"/>
                  <a:pt x="79829" y="165100"/>
                </a:cubicBezTo>
                <a:lnTo>
                  <a:pt x="20047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A9684F6A-B662-F0E3-5358-EA5588F10339}"/>
              </a:ext>
            </a:extLst>
          </p:cNvPr>
          <p:cNvSpPr/>
          <p:nvPr/>
        </p:nvSpPr>
        <p:spPr>
          <a:xfrm>
            <a:off x="2379741" y="3381277"/>
            <a:ext cx="233300" cy="206555"/>
          </a:xfrm>
          <a:custGeom>
            <a:avLst/>
            <a:gdLst>
              <a:gd name="connsiteX0" fmla="*/ 220584 w 233300"/>
              <a:gd name="connsiteY0" fmla="*/ 98 h 206555"/>
              <a:gd name="connsiteX1" fmla="*/ 201534 w 233300"/>
              <a:gd name="connsiteY1" fmla="*/ 123923 h 206555"/>
              <a:gd name="connsiteX2" fmla="*/ 30084 w 233300"/>
              <a:gd name="connsiteY2" fmla="*/ 155673 h 206555"/>
              <a:gd name="connsiteX3" fmla="*/ 128509 w 233300"/>
              <a:gd name="connsiteY3" fmla="*/ 177898 h 206555"/>
              <a:gd name="connsiteX4" fmla="*/ 1509 w 233300"/>
              <a:gd name="connsiteY4" fmla="*/ 206473 h 206555"/>
              <a:gd name="connsiteX5" fmla="*/ 233284 w 233300"/>
              <a:gd name="connsiteY5" fmla="*/ 168373 h 206555"/>
              <a:gd name="connsiteX6" fmla="*/ 14209 w 233300"/>
              <a:gd name="connsiteY6" fmla="*/ 155673 h 206555"/>
              <a:gd name="connsiteX7" fmla="*/ 157084 w 233300"/>
              <a:gd name="connsiteY7" fmla="*/ 85823 h 206555"/>
              <a:gd name="connsiteX8" fmla="*/ 58659 w 233300"/>
              <a:gd name="connsiteY8" fmla="*/ 98523 h 206555"/>
              <a:gd name="connsiteX9" fmla="*/ 192009 w 233300"/>
              <a:gd name="connsiteY9" fmla="*/ 146148 h 206555"/>
              <a:gd name="connsiteX10" fmla="*/ 220584 w 233300"/>
              <a:gd name="connsiteY10" fmla="*/ 98 h 20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300" h="206555">
                <a:moveTo>
                  <a:pt x="220584" y="98"/>
                </a:moveTo>
                <a:cubicBezTo>
                  <a:pt x="222171" y="-3606"/>
                  <a:pt x="233284" y="97994"/>
                  <a:pt x="201534" y="123923"/>
                </a:cubicBezTo>
                <a:cubicBezTo>
                  <a:pt x="169784" y="149852"/>
                  <a:pt x="42255" y="146677"/>
                  <a:pt x="30084" y="155673"/>
                </a:cubicBezTo>
                <a:cubicBezTo>
                  <a:pt x="17913" y="164669"/>
                  <a:pt x="133272" y="169431"/>
                  <a:pt x="128509" y="177898"/>
                </a:cubicBezTo>
                <a:cubicBezTo>
                  <a:pt x="123746" y="186365"/>
                  <a:pt x="-15953" y="208060"/>
                  <a:pt x="1509" y="206473"/>
                </a:cubicBezTo>
                <a:cubicBezTo>
                  <a:pt x="18971" y="204886"/>
                  <a:pt x="231167" y="176840"/>
                  <a:pt x="233284" y="168373"/>
                </a:cubicBezTo>
                <a:cubicBezTo>
                  <a:pt x="235401" y="159906"/>
                  <a:pt x="26909" y="169431"/>
                  <a:pt x="14209" y="155673"/>
                </a:cubicBezTo>
                <a:cubicBezTo>
                  <a:pt x="1509" y="141915"/>
                  <a:pt x="149676" y="95348"/>
                  <a:pt x="157084" y="85823"/>
                </a:cubicBezTo>
                <a:cubicBezTo>
                  <a:pt x="164492" y="76298"/>
                  <a:pt x="52838" y="88469"/>
                  <a:pt x="58659" y="98523"/>
                </a:cubicBezTo>
                <a:cubicBezTo>
                  <a:pt x="64480" y="108577"/>
                  <a:pt x="165022" y="157260"/>
                  <a:pt x="192009" y="146148"/>
                </a:cubicBezTo>
                <a:cubicBezTo>
                  <a:pt x="218996" y="135036"/>
                  <a:pt x="218997" y="3802"/>
                  <a:pt x="22058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22C2E8E7-4E2D-B12E-4F4F-187F21E10BDF}"/>
              </a:ext>
            </a:extLst>
          </p:cNvPr>
          <p:cNvSpPr/>
          <p:nvPr/>
        </p:nvSpPr>
        <p:spPr>
          <a:xfrm>
            <a:off x="2436612" y="3722598"/>
            <a:ext cx="539722" cy="529768"/>
          </a:xfrm>
          <a:custGeom>
            <a:avLst/>
            <a:gdLst>
              <a:gd name="connsiteX0" fmla="*/ 4963 w 539722"/>
              <a:gd name="connsiteY0" fmla="*/ 8027 h 529768"/>
              <a:gd name="connsiteX1" fmla="*/ 316113 w 539722"/>
              <a:gd name="connsiteY1" fmla="*/ 252502 h 529768"/>
              <a:gd name="connsiteX2" fmla="*/ 309763 w 539722"/>
              <a:gd name="connsiteY2" fmla="*/ 154077 h 529768"/>
              <a:gd name="connsiteX3" fmla="*/ 538363 w 539722"/>
              <a:gd name="connsiteY3" fmla="*/ 525552 h 529768"/>
              <a:gd name="connsiteX4" fmla="*/ 392313 w 539722"/>
              <a:gd name="connsiteY4" fmla="*/ 338227 h 529768"/>
              <a:gd name="connsiteX5" fmla="*/ 141488 w 539722"/>
              <a:gd name="connsiteY5" fmla="*/ 84227 h 529768"/>
              <a:gd name="connsiteX6" fmla="*/ 4963 w 539722"/>
              <a:gd name="connsiteY6" fmla="*/ 8027 h 52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722" h="529768">
                <a:moveTo>
                  <a:pt x="4963" y="8027"/>
                </a:moveTo>
                <a:cubicBezTo>
                  <a:pt x="34067" y="36073"/>
                  <a:pt x="265313" y="228160"/>
                  <a:pt x="316113" y="252502"/>
                </a:cubicBezTo>
                <a:cubicBezTo>
                  <a:pt x="366913" y="276844"/>
                  <a:pt x="272721" y="108569"/>
                  <a:pt x="309763" y="154077"/>
                </a:cubicBezTo>
                <a:cubicBezTo>
                  <a:pt x="346805" y="199585"/>
                  <a:pt x="524605" y="494860"/>
                  <a:pt x="538363" y="525552"/>
                </a:cubicBezTo>
                <a:cubicBezTo>
                  <a:pt x="552121" y="556244"/>
                  <a:pt x="458459" y="411781"/>
                  <a:pt x="392313" y="338227"/>
                </a:cubicBezTo>
                <a:cubicBezTo>
                  <a:pt x="326167" y="264673"/>
                  <a:pt x="201284" y="138202"/>
                  <a:pt x="141488" y="84227"/>
                </a:cubicBezTo>
                <a:cubicBezTo>
                  <a:pt x="81692" y="30252"/>
                  <a:pt x="-24141" y="-20019"/>
                  <a:pt x="4963" y="8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EDA6A7E8-CA3B-08FA-2A96-A197B274DC0A}"/>
              </a:ext>
            </a:extLst>
          </p:cNvPr>
          <p:cNvSpPr/>
          <p:nvPr/>
        </p:nvSpPr>
        <p:spPr>
          <a:xfrm>
            <a:off x="2939357" y="4325571"/>
            <a:ext cx="241798" cy="821324"/>
          </a:xfrm>
          <a:custGeom>
            <a:avLst/>
            <a:gdLst>
              <a:gd name="connsiteX0" fmla="*/ 693 w 241798"/>
              <a:gd name="connsiteY0" fmla="*/ 1954 h 821324"/>
              <a:gd name="connsiteX1" fmla="*/ 238818 w 241798"/>
              <a:gd name="connsiteY1" fmla="*/ 494079 h 821324"/>
              <a:gd name="connsiteX2" fmla="*/ 124518 w 241798"/>
              <a:gd name="connsiteY2" fmla="*/ 817929 h 821324"/>
              <a:gd name="connsiteX3" fmla="*/ 232468 w 241798"/>
              <a:gd name="connsiteY3" fmla="*/ 656004 h 821324"/>
              <a:gd name="connsiteX4" fmla="*/ 229293 w 241798"/>
              <a:gd name="connsiteY4" fmla="*/ 532179 h 821324"/>
              <a:gd name="connsiteX5" fmla="*/ 238818 w 241798"/>
              <a:gd name="connsiteY5" fmla="*/ 592504 h 821324"/>
              <a:gd name="connsiteX6" fmla="*/ 168968 w 241798"/>
              <a:gd name="connsiteY6" fmla="*/ 332154 h 821324"/>
              <a:gd name="connsiteX7" fmla="*/ 693 w 241798"/>
              <a:gd name="connsiteY7" fmla="*/ 1954 h 82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98" h="821324">
                <a:moveTo>
                  <a:pt x="693" y="1954"/>
                </a:moveTo>
                <a:cubicBezTo>
                  <a:pt x="12335" y="28941"/>
                  <a:pt x="218181" y="358083"/>
                  <a:pt x="238818" y="494079"/>
                </a:cubicBezTo>
                <a:cubicBezTo>
                  <a:pt x="259455" y="630075"/>
                  <a:pt x="125576" y="790942"/>
                  <a:pt x="124518" y="817929"/>
                </a:cubicBezTo>
                <a:cubicBezTo>
                  <a:pt x="123460" y="844916"/>
                  <a:pt x="215006" y="703629"/>
                  <a:pt x="232468" y="656004"/>
                </a:cubicBezTo>
                <a:cubicBezTo>
                  <a:pt x="249931" y="608379"/>
                  <a:pt x="228235" y="542762"/>
                  <a:pt x="229293" y="532179"/>
                </a:cubicBezTo>
                <a:cubicBezTo>
                  <a:pt x="230351" y="521596"/>
                  <a:pt x="248872" y="625842"/>
                  <a:pt x="238818" y="592504"/>
                </a:cubicBezTo>
                <a:cubicBezTo>
                  <a:pt x="228764" y="559166"/>
                  <a:pt x="210772" y="429521"/>
                  <a:pt x="168968" y="332154"/>
                </a:cubicBezTo>
                <a:cubicBezTo>
                  <a:pt x="127164" y="234787"/>
                  <a:pt x="-10949" y="-25033"/>
                  <a:pt x="693" y="1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4CA5B5D8-35AE-46F3-C8A0-E0126FBB3B85}"/>
              </a:ext>
            </a:extLst>
          </p:cNvPr>
          <p:cNvSpPr/>
          <p:nvPr/>
        </p:nvSpPr>
        <p:spPr>
          <a:xfrm>
            <a:off x="2805951" y="4758348"/>
            <a:ext cx="188133" cy="1148931"/>
          </a:xfrm>
          <a:custGeom>
            <a:avLst/>
            <a:gdLst>
              <a:gd name="connsiteX0" fmla="*/ 749 w 188133"/>
              <a:gd name="connsiteY0" fmla="*/ 977 h 1148931"/>
              <a:gd name="connsiteX1" fmla="*/ 73774 w 188133"/>
              <a:gd name="connsiteY1" fmla="*/ 280377 h 1148931"/>
              <a:gd name="connsiteX2" fmla="*/ 188074 w 188133"/>
              <a:gd name="connsiteY2" fmla="*/ 372452 h 1148931"/>
              <a:gd name="connsiteX3" fmla="*/ 57899 w 188133"/>
              <a:gd name="connsiteY3" fmla="*/ 480402 h 1148931"/>
              <a:gd name="connsiteX4" fmla="*/ 111874 w 188133"/>
              <a:gd name="connsiteY4" fmla="*/ 610577 h 1148931"/>
              <a:gd name="connsiteX5" fmla="*/ 153149 w 188133"/>
              <a:gd name="connsiteY5" fmla="*/ 1128102 h 1148931"/>
              <a:gd name="connsiteX6" fmla="*/ 127749 w 188133"/>
              <a:gd name="connsiteY6" fmla="*/ 988402 h 1148931"/>
              <a:gd name="connsiteX7" fmla="*/ 64249 w 188133"/>
              <a:gd name="connsiteY7" fmla="*/ 448652 h 1148931"/>
              <a:gd name="connsiteX8" fmla="*/ 95999 w 188133"/>
              <a:gd name="connsiteY8" fmla="*/ 582002 h 1148931"/>
              <a:gd name="connsiteX9" fmla="*/ 108699 w 188133"/>
              <a:gd name="connsiteY9" fmla="*/ 378802 h 1148931"/>
              <a:gd name="connsiteX10" fmla="*/ 48374 w 188133"/>
              <a:gd name="connsiteY10" fmla="*/ 220052 h 1148931"/>
              <a:gd name="connsiteX11" fmla="*/ 118224 w 188133"/>
              <a:gd name="connsiteY11" fmla="*/ 388327 h 1148931"/>
              <a:gd name="connsiteX12" fmla="*/ 749 w 188133"/>
              <a:gd name="connsiteY12" fmla="*/ 977 h 114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133" h="1148931">
                <a:moveTo>
                  <a:pt x="749" y="977"/>
                </a:moveTo>
                <a:cubicBezTo>
                  <a:pt x="-6659" y="-17015"/>
                  <a:pt x="42553" y="218465"/>
                  <a:pt x="73774" y="280377"/>
                </a:cubicBezTo>
                <a:cubicBezTo>
                  <a:pt x="104995" y="342290"/>
                  <a:pt x="190720" y="339115"/>
                  <a:pt x="188074" y="372452"/>
                </a:cubicBezTo>
                <a:cubicBezTo>
                  <a:pt x="185428" y="405790"/>
                  <a:pt x="70599" y="440715"/>
                  <a:pt x="57899" y="480402"/>
                </a:cubicBezTo>
                <a:cubicBezTo>
                  <a:pt x="45199" y="520090"/>
                  <a:pt x="95999" y="502627"/>
                  <a:pt x="111874" y="610577"/>
                </a:cubicBezTo>
                <a:cubicBezTo>
                  <a:pt x="127749" y="718527"/>
                  <a:pt x="150503" y="1065131"/>
                  <a:pt x="153149" y="1128102"/>
                </a:cubicBezTo>
                <a:cubicBezTo>
                  <a:pt x="155795" y="1191073"/>
                  <a:pt x="142566" y="1101644"/>
                  <a:pt x="127749" y="988402"/>
                </a:cubicBezTo>
                <a:cubicBezTo>
                  <a:pt x="112932" y="875160"/>
                  <a:pt x="69541" y="516385"/>
                  <a:pt x="64249" y="448652"/>
                </a:cubicBezTo>
                <a:cubicBezTo>
                  <a:pt x="58957" y="380919"/>
                  <a:pt x="88591" y="593644"/>
                  <a:pt x="95999" y="582002"/>
                </a:cubicBezTo>
                <a:cubicBezTo>
                  <a:pt x="103407" y="570360"/>
                  <a:pt x="116636" y="439127"/>
                  <a:pt x="108699" y="378802"/>
                </a:cubicBezTo>
                <a:cubicBezTo>
                  <a:pt x="100762" y="318477"/>
                  <a:pt x="46787" y="218465"/>
                  <a:pt x="48374" y="220052"/>
                </a:cubicBezTo>
                <a:cubicBezTo>
                  <a:pt x="49961" y="221639"/>
                  <a:pt x="121928" y="421665"/>
                  <a:pt x="118224" y="388327"/>
                </a:cubicBezTo>
                <a:cubicBezTo>
                  <a:pt x="114520" y="354989"/>
                  <a:pt x="8157" y="18969"/>
                  <a:pt x="749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05A92692-C501-FDBE-616F-A398A27D868F}"/>
              </a:ext>
            </a:extLst>
          </p:cNvPr>
          <p:cNvSpPr/>
          <p:nvPr/>
        </p:nvSpPr>
        <p:spPr>
          <a:xfrm>
            <a:off x="3304577" y="4900543"/>
            <a:ext cx="186453" cy="644206"/>
          </a:xfrm>
          <a:custGeom>
            <a:avLst/>
            <a:gdLst>
              <a:gd name="connsiteX0" fmla="*/ 19648 w 186453"/>
              <a:gd name="connsiteY0" fmla="*/ 1657 h 644206"/>
              <a:gd name="connsiteX1" fmla="*/ 99023 w 186453"/>
              <a:gd name="connsiteY1" fmla="*/ 474732 h 644206"/>
              <a:gd name="connsiteX2" fmla="*/ 108548 w 186453"/>
              <a:gd name="connsiteY2" fmla="*/ 344557 h 644206"/>
              <a:gd name="connsiteX3" fmla="*/ 168873 w 186453"/>
              <a:gd name="connsiteY3" fmla="*/ 592207 h 644206"/>
              <a:gd name="connsiteX4" fmla="*/ 175223 w 186453"/>
              <a:gd name="connsiteY4" fmla="*/ 503307 h 644206"/>
              <a:gd name="connsiteX5" fmla="*/ 184748 w 186453"/>
              <a:gd name="connsiteY5" fmla="*/ 404882 h 644206"/>
              <a:gd name="connsiteX6" fmla="*/ 137123 w 186453"/>
              <a:gd name="connsiteY6" fmla="*/ 643007 h 644206"/>
              <a:gd name="connsiteX7" fmla="*/ 130773 w 186453"/>
              <a:gd name="connsiteY7" fmla="*/ 481082 h 644206"/>
              <a:gd name="connsiteX8" fmla="*/ 598 w 186453"/>
              <a:gd name="connsiteY8" fmla="*/ 138182 h 644206"/>
              <a:gd name="connsiteX9" fmla="*/ 79973 w 186453"/>
              <a:gd name="connsiteY9" fmla="*/ 312807 h 644206"/>
              <a:gd name="connsiteX10" fmla="*/ 19648 w 186453"/>
              <a:gd name="connsiteY10" fmla="*/ 1657 h 64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453" h="644206">
                <a:moveTo>
                  <a:pt x="19648" y="1657"/>
                </a:moveTo>
                <a:cubicBezTo>
                  <a:pt x="22823" y="28645"/>
                  <a:pt x="84206" y="417582"/>
                  <a:pt x="99023" y="474732"/>
                </a:cubicBezTo>
                <a:cubicBezTo>
                  <a:pt x="113840" y="531882"/>
                  <a:pt x="96906" y="324978"/>
                  <a:pt x="108548" y="344557"/>
                </a:cubicBezTo>
                <a:cubicBezTo>
                  <a:pt x="120190" y="364136"/>
                  <a:pt x="157761" y="565749"/>
                  <a:pt x="168873" y="592207"/>
                </a:cubicBezTo>
                <a:cubicBezTo>
                  <a:pt x="179986" y="618665"/>
                  <a:pt x="172577" y="534528"/>
                  <a:pt x="175223" y="503307"/>
                </a:cubicBezTo>
                <a:cubicBezTo>
                  <a:pt x="177869" y="472086"/>
                  <a:pt x="191098" y="381599"/>
                  <a:pt x="184748" y="404882"/>
                </a:cubicBezTo>
                <a:cubicBezTo>
                  <a:pt x="178398" y="428165"/>
                  <a:pt x="146119" y="630307"/>
                  <a:pt x="137123" y="643007"/>
                </a:cubicBezTo>
                <a:cubicBezTo>
                  <a:pt x="128127" y="655707"/>
                  <a:pt x="153527" y="565219"/>
                  <a:pt x="130773" y="481082"/>
                </a:cubicBezTo>
                <a:cubicBezTo>
                  <a:pt x="108019" y="396945"/>
                  <a:pt x="9065" y="166228"/>
                  <a:pt x="598" y="138182"/>
                </a:cubicBezTo>
                <a:cubicBezTo>
                  <a:pt x="-7869" y="110136"/>
                  <a:pt x="76269" y="339794"/>
                  <a:pt x="79973" y="312807"/>
                </a:cubicBezTo>
                <a:cubicBezTo>
                  <a:pt x="83677" y="285820"/>
                  <a:pt x="16473" y="-25331"/>
                  <a:pt x="19648" y="1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18E876D0-009C-61C1-4259-D555B23050A8}"/>
              </a:ext>
            </a:extLst>
          </p:cNvPr>
          <p:cNvSpPr/>
          <p:nvPr/>
        </p:nvSpPr>
        <p:spPr>
          <a:xfrm>
            <a:off x="3828975" y="5600425"/>
            <a:ext cx="504351" cy="565571"/>
          </a:xfrm>
          <a:custGeom>
            <a:avLst/>
            <a:gdLst>
              <a:gd name="connsiteX0" fmla="*/ 75 w 504351"/>
              <a:gd name="connsiteY0" fmla="*/ 275 h 565571"/>
              <a:gd name="connsiteX1" fmla="*/ 206450 w 504351"/>
              <a:gd name="connsiteY1" fmla="*/ 190775 h 565571"/>
              <a:gd name="connsiteX2" fmla="*/ 212800 w 504351"/>
              <a:gd name="connsiteY2" fmla="*/ 193950 h 565571"/>
              <a:gd name="connsiteX3" fmla="*/ 422350 w 504351"/>
              <a:gd name="connsiteY3" fmla="*/ 317775 h 565571"/>
              <a:gd name="connsiteX4" fmla="*/ 498550 w 504351"/>
              <a:gd name="connsiteY4" fmla="*/ 562250 h 565571"/>
              <a:gd name="connsiteX5" fmla="*/ 485850 w 504351"/>
              <a:gd name="connsiteY5" fmla="*/ 447950 h 565571"/>
              <a:gd name="connsiteX6" fmla="*/ 381075 w 504351"/>
              <a:gd name="connsiteY6" fmla="*/ 286025 h 565571"/>
              <a:gd name="connsiteX7" fmla="*/ 165175 w 504351"/>
              <a:gd name="connsiteY7" fmla="*/ 181250 h 565571"/>
              <a:gd name="connsiteX8" fmla="*/ 231850 w 504351"/>
              <a:gd name="connsiteY8" fmla="*/ 238400 h 565571"/>
              <a:gd name="connsiteX9" fmla="*/ 75 w 504351"/>
              <a:gd name="connsiteY9" fmla="*/ 275 h 5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351" h="565571">
                <a:moveTo>
                  <a:pt x="75" y="275"/>
                </a:moveTo>
                <a:cubicBezTo>
                  <a:pt x="-4158" y="-7662"/>
                  <a:pt x="170996" y="158496"/>
                  <a:pt x="206450" y="190775"/>
                </a:cubicBezTo>
                <a:cubicBezTo>
                  <a:pt x="241904" y="223054"/>
                  <a:pt x="212800" y="193950"/>
                  <a:pt x="212800" y="193950"/>
                </a:cubicBezTo>
                <a:cubicBezTo>
                  <a:pt x="248783" y="215117"/>
                  <a:pt x="374725" y="256392"/>
                  <a:pt x="422350" y="317775"/>
                </a:cubicBezTo>
                <a:cubicBezTo>
                  <a:pt x="469975" y="379158"/>
                  <a:pt x="487967" y="540554"/>
                  <a:pt x="498550" y="562250"/>
                </a:cubicBezTo>
                <a:cubicBezTo>
                  <a:pt x="509133" y="583946"/>
                  <a:pt x="505429" y="493988"/>
                  <a:pt x="485850" y="447950"/>
                </a:cubicBezTo>
                <a:cubicBezTo>
                  <a:pt x="466271" y="401913"/>
                  <a:pt x="434521" y="330475"/>
                  <a:pt x="381075" y="286025"/>
                </a:cubicBezTo>
                <a:cubicBezTo>
                  <a:pt x="327629" y="241575"/>
                  <a:pt x="190046" y="189187"/>
                  <a:pt x="165175" y="181250"/>
                </a:cubicBezTo>
                <a:cubicBezTo>
                  <a:pt x="140304" y="173313"/>
                  <a:pt x="259367" y="269092"/>
                  <a:pt x="231850" y="238400"/>
                </a:cubicBezTo>
                <a:cubicBezTo>
                  <a:pt x="204333" y="207708"/>
                  <a:pt x="4308" y="8212"/>
                  <a:pt x="75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E370CD7C-8229-5F7C-E4D5-BE43C32C8BCE}"/>
              </a:ext>
            </a:extLst>
          </p:cNvPr>
          <p:cNvSpPr/>
          <p:nvPr/>
        </p:nvSpPr>
        <p:spPr>
          <a:xfrm>
            <a:off x="3245562" y="6439220"/>
            <a:ext cx="997112" cy="676032"/>
          </a:xfrm>
          <a:custGeom>
            <a:avLst/>
            <a:gdLst>
              <a:gd name="connsiteX0" fmla="*/ 2463 w 997112"/>
              <a:gd name="connsiteY0" fmla="*/ 2855 h 676032"/>
              <a:gd name="connsiteX1" fmla="*/ 418388 w 997112"/>
              <a:gd name="connsiteY1" fmla="*/ 364805 h 676032"/>
              <a:gd name="connsiteX2" fmla="*/ 339013 w 997112"/>
              <a:gd name="connsiteY2" fmla="*/ 291780 h 676032"/>
              <a:gd name="connsiteX3" fmla="*/ 697788 w 997112"/>
              <a:gd name="connsiteY3" fmla="*/ 558480 h 676032"/>
              <a:gd name="connsiteX4" fmla="*/ 935913 w 997112"/>
              <a:gd name="connsiteY4" fmla="*/ 675955 h 676032"/>
              <a:gd name="connsiteX5" fmla="*/ 869238 w 997112"/>
              <a:gd name="connsiteY5" fmla="*/ 577530 h 676032"/>
              <a:gd name="connsiteX6" fmla="*/ 996238 w 997112"/>
              <a:gd name="connsiteY6" fmla="*/ 637855 h 676032"/>
              <a:gd name="connsiteX7" fmla="*/ 793038 w 997112"/>
              <a:gd name="connsiteY7" fmla="*/ 599755 h 676032"/>
              <a:gd name="connsiteX8" fmla="*/ 446963 w 997112"/>
              <a:gd name="connsiteY8" fmla="*/ 348930 h 676032"/>
              <a:gd name="connsiteX9" fmla="*/ 107238 w 997112"/>
              <a:gd name="connsiteY9" fmla="*/ 91755 h 676032"/>
              <a:gd name="connsiteX10" fmla="*/ 240588 w 997112"/>
              <a:gd name="connsiteY10" fmla="*/ 190180 h 676032"/>
              <a:gd name="connsiteX11" fmla="*/ 2463 w 997112"/>
              <a:gd name="connsiteY11" fmla="*/ 2855 h 67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7112" h="676032">
                <a:moveTo>
                  <a:pt x="2463" y="2855"/>
                </a:moveTo>
                <a:cubicBezTo>
                  <a:pt x="32096" y="31959"/>
                  <a:pt x="362296" y="316651"/>
                  <a:pt x="418388" y="364805"/>
                </a:cubicBezTo>
                <a:cubicBezTo>
                  <a:pt x="474480" y="412959"/>
                  <a:pt x="292446" y="259501"/>
                  <a:pt x="339013" y="291780"/>
                </a:cubicBezTo>
                <a:cubicBezTo>
                  <a:pt x="385580" y="324059"/>
                  <a:pt x="598305" y="494451"/>
                  <a:pt x="697788" y="558480"/>
                </a:cubicBezTo>
                <a:cubicBezTo>
                  <a:pt x="797271" y="622509"/>
                  <a:pt x="907338" y="672780"/>
                  <a:pt x="935913" y="675955"/>
                </a:cubicBezTo>
                <a:cubicBezTo>
                  <a:pt x="964488" y="679130"/>
                  <a:pt x="859184" y="583880"/>
                  <a:pt x="869238" y="577530"/>
                </a:cubicBezTo>
                <a:cubicBezTo>
                  <a:pt x="879292" y="571180"/>
                  <a:pt x="1008938" y="634151"/>
                  <a:pt x="996238" y="637855"/>
                </a:cubicBezTo>
                <a:cubicBezTo>
                  <a:pt x="983538" y="641559"/>
                  <a:pt x="884584" y="647909"/>
                  <a:pt x="793038" y="599755"/>
                </a:cubicBezTo>
                <a:cubicBezTo>
                  <a:pt x="701492" y="551601"/>
                  <a:pt x="561263" y="433597"/>
                  <a:pt x="446963" y="348930"/>
                </a:cubicBezTo>
                <a:cubicBezTo>
                  <a:pt x="332663" y="264263"/>
                  <a:pt x="141634" y="118213"/>
                  <a:pt x="107238" y="91755"/>
                </a:cubicBezTo>
                <a:cubicBezTo>
                  <a:pt x="72842" y="65297"/>
                  <a:pt x="261226" y="203938"/>
                  <a:pt x="240588" y="190180"/>
                </a:cubicBezTo>
                <a:cubicBezTo>
                  <a:pt x="219950" y="176422"/>
                  <a:pt x="-27170" y="-26249"/>
                  <a:pt x="2463" y="2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77EC03F6-F290-1FB9-91CA-B91A7AFC9FAA}"/>
              </a:ext>
            </a:extLst>
          </p:cNvPr>
          <p:cNvSpPr/>
          <p:nvPr/>
        </p:nvSpPr>
        <p:spPr>
          <a:xfrm>
            <a:off x="3241196" y="5239880"/>
            <a:ext cx="318546" cy="663120"/>
          </a:xfrm>
          <a:custGeom>
            <a:avLst/>
            <a:gdLst>
              <a:gd name="connsiteX0" fmla="*/ 79854 w 318546"/>
              <a:gd name="connsiteY0" fmla="*/ 2045 h 663120"/>
              <a:gd name="connsiteX1" fmla="*/ 63979 w 318546"/>
              <a:gd name="connsiteY1" fmla="*/ 449720 h 663120"/>
              <a:gd name="connsiteX2" fmla="*/ 168754 w 318546"/>
              <a:gd name="connsiteY2" fmla="*/ 564020 h 663120"/>
              <a:gd name="connsiteX3" fmla="*/ 133829 w 318546"/>
              <a:gd name="connsiteY3" fmla="*/ 532270 h 663120"/>
              <a:gd name="connsiteX4" fmla="*/ 314804 w 318546"/>
              <a:gd name="connsiteY4" fmla="*/ 659270 h 663120"/>
              <a:gd name="connsiteX5" fmla="*/ 244954 w 318546"/>
              <a:gd name="connsiteY5" fmla="*/ 621170 h 663120"/>
              <a:gd name="connsiteX6" fmla="*/ 111604 w 318546"/>
              <a:gd name="connsiteY6" fmla="*/ 529095 h 663120"/>
              <a:gd name="connsiteX7" fmla="*/ 479 w 318546"/>
              <a:gd name="connsiteY7" fmla="*/ 348120 h 663120"/>
              <a:gd name="connsiteX8" fmla="*/ 70329 w 318546"/>
              <a:gd name="connsiteY8" fmla="*/ 440195 h 663120"/>
              <a:gd name="connsiteX9" fmla="*/ 44929 w 318546"/>
              <a:gd name="connsiteY9" fmla="*/ 290970 h 663120"/>
              <a:gd name="connsiteX10" fmla="*/ 79854 w 318546"/>
              <a:gd name="connsiteY10" fmla="*/ 2045 h 66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546" h="663120">
                <a:moveTo>
                  <a:pt x="79854" y="2045"/>
                </a:moveTo>
                <a:cubicBezTo>
                  <a:pt x="83029" y="28503"/>
                  <a:pt x="49162" y="356057"/>
                  <a:pt x="63979" y="449720"/>
                </a:cubicBezTo>
                <a:cubicBezTo>
                  <a:pt x="78796" y="543383"/>
                  <a:pt x="157112" y="550262"/>
                  <a:pt x="168754" y="564020"/>
                </a:cubicBezTo>
                <a:cubicBezTo>
                  <a:pt x="180396" y="577778"/>
                  <a:pt x="109487" y="516395"/>
                  <a:pt x="133829" y="532270"/>
                </a:cubicBezTo>
                <a:cubicBezTo>
                  <a:pt x="158171" y="548145"/>
                  <a:pt x="296283" y="644453"/>
                  <a:pt x="314804" y="659270"/>
                </a:cubicBezTo>
                <a:cubicBezTo>
                  <a:pt x="333325" y="674087"/>
                  <a:pt x="278821" y="642866"/>
                  <a:pt x="244954" y="621170"/>
                </a:cubicBezTo>
                <a:cubicBezTo>
                  <a:pt x="211087" y="599474"/>
                  <a:pt x="152350" y="574603"/>
                  <a:pt x="111604" y="529095"/>
                </a:cubicBezTo>
                <a:cubicBezTo>
                  <a:pt x="70858" y="483587"/>
                  <a:pt x="7358" y="362937"/>
                  <a:pt x="479" y="348120"/>
                </a:cubicBezTo>
                <a:cubicBezTo>
                  <a:pt x="-6400" y="333303"/>
                  <a:pt x="62921" y="449720"/>
                  <a:pt x="70329" y="440195"/>
                </a:cubicBezTo>
                <a:cubicBezTo>
                  <a:pt x="77737" y="430670"/>
                  <a:pt x="41754" y="368757"/>
                  <a:pt x="44929" y="290970"/>
                </a:cubicBezTo>
                <a:cubicBezTo>
                  <a:pt x="48104" y="213183"/>
                  <a:pt x="76679" y="-24413"/>
                  <a:pt x="79854" y="2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635693DD-180F-D772-F01B-9C34A937D279}"/>
              </a:ext>
            </a:extLst>
          </p:cNvPr>
          <p:cNvSpPr/>
          <p:nvPr/>
        </p:nvSpPr>
        <p:spPr>
          <a:xfrm>
            <a:off x="2961233" y="5460767"/>
            <a:ext cx="165590" cy="610540"/>
          </a:xfrm>
          <a:custGeom>
            <a:avLst/>
            <a:gdLst>
              <a:gd name="connsiteX0" fmla="*/ 64542 w 165590"/>
              <a:gd name="connsiteY0" fmla="*/ 233 h 610540"/>
              <a:gd name="connsiteX1" fmla="*/ 39142 w 165590"/>
              <a:gd name="connsiteY1" fmla="*/ 343133 h 610540"/>
              <a:gd name="connsiteX2" fmla="*/ 42317 w 165590"/>
              <a:gd name="connsiteY2" fmla="*/ 409808 h 610540"/>
              <a:gd name="connsiteX3" fmla="*/ 4217 w 165590"/>
              <a:gd name="connsiteY3" fmla="*/ 400283 h 610540"/>
              <a:gd name="connsiteX4" fmla="*/ 156617 w 165590"/>
              <a:gd name="connsiteY4" fmla="*/ 597133 h 610540"/>
              <a:gd name="connsiteX5" fmla="*/ 134392 w 165590"/>
              <a:gd name="connsiteY5" fmla="*/ 571733 h 610540"/>
              <a:gd name="connsiteX6" fmla="*/ 23267 w 165590"/>
              <a:gd name="connsiteY6" fmla="*/ 400283 h 610540"/>
              <a:gd name="connsiteX7" fmla="*/ 64542 w 165590"/>
              <a:gd name="connsiteY7" fmla="*/ 233 h 61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90" h="610540">
                <a:moveTo>
                  <a:pt x="64542" y="233"/>
                </a:moveTo>
                <a:cubicBezTo>
                  <a:pt x="67188" y="-9292"/>
                  <a:pt x="42846" y="274871"/>
                  <a:pt x="39142" y="343133"/>
                </a:cubicBezTo>
                <a:cubicBezTo>
                  <a:pt x="35438" y="411395"/>
                  <a:pt x="48138" y="400283"/>
                  <a:pt x="42317" y="409808"/>
                </a:cubicBezTo>
                <a:cubicBezTo>
                  <a:pt x="36496" y="419333"/>
                  <a:pt x="-14833" y="369062"/>
                  <a:pt x="4217" y="400283"/>
                </a:cubicBezTo>
                <a:cubicBezTo>
                  <a:pt x="23267" y="431504"/>
                  <a:pt x="156617" y="597133"/>
                  <a:pt x="156617" y="597133"/>
                </a:cubicBezTo>
                <a:cubicBezTo>
                  <a:pt x="178313" y="625708"/>
                  <a:pt x="156617" y="604541"/>
                  <a:pt x="134392" y="571733"/>
                </a:cubicBezTo>
                <a:cubicBezTo>
                  <a:pt x="112167" y="538925"/>
                  <a:pt x="37025" y="490770"/>
                  <a:pt x="23267" y="400283"/>
                </a:cubicBezTo>
                <a:cubicBezTo>
                  <a:pt x="9509" y="309796"/>
                  <a:pt x="61896" y="9758"/>
                  <a:pt x="6454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A51A83FF-6118-D05A-3EB5-05FC8CDB64FD}"/>
              </a:ext>
            </a:extLst>
          </p:cNvPr>
          <p:cNvSpPr/>
          <p:nvPr/>
        </p:nvSpPr>
        <p:spPr>
          <a:xfrm>
            <a:off x="3092373" y="5707548"/>
            <a:ext cx="157547" cy="401480"/>
          </a:xfrm>
          <a:custGeom>
            <a:avLst/>
            <a:gdLst>
              <a:gd name="connsiteX0" fmla="*/ 77 w 157547"/>
              <a:gd name="connsiteY0" fmla="*/ 1102 h 401480"/>
              <a:gd name="connsiteX1" fmla="*/ 142952 w 157547"/>
              <a:gd name="connsiteY1" fmla="*/ 207477 h 401480"/>
              <a:gd name="connsiteX2" fmla="*/ 111202 w 157547"/>
              <a:gd name="connsiteY2" fmla="*/ 401152 h 401480"/>
              <a:gd name="connsiteX3" fmla="*/ 149302 w 157547"/>
              <a:gd name="connsiteY3" fmla="*/ 251927 h 401480"/>
              <a:gd name="connsiteX4" fmla="*/ 155652 w 157547"/>
              <a:gd name="connsiteY4" fmla="*/ 182077 h 401480"/>
              <a:gd name="connsiteX5" fmla="*/ 123902 w 157547"/>
              <a:gd name="connsiteY5" fmla="*/ 128102 h 401480"/>
              <a:gd name="connsiteX6" fmla="*/ 77 w 157547"/>
              <a:gd name="connsiteY6" fmla="*/ 1102 h 40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547" h="401480">
                <a:moveTo>
                  <a:pt x="77" y="1102"/>
                </a:moveTo>
                <a:cubicBezTo>
                  <a:pt x="3252" y="14331"/>
                  <a:pt x="124431" y="140802"/>
                  <a:pt x="142952" y="207477"/>
                </a:cubicBezTo>
                <a:cubicBezTo>
                  <a:pt x="161473" y="274152"/>
                  <a:pt x="110144" y="393744"/>
                  <a:pt x="111202" y="401152"/>
                </a:cubicBezTo>
                <a:cubicBezTo>
                  <a:pt x="112260" y="408560"/>
                  <a:pt x="141894" y="288439"/>
                  <a:pt x="149302" y="251927"/>
                </a:cubicBezTo>
                <a:cubicBezTo>
                  <a:pt x="156710" y="215415"/>
                  <a:pt x="159885" y="202714"/>
                  <a:pt x="155652" y="182077"/>
                </a:cubicBezTo>
                <a:cubicBezTo>
                  <a:pt x="151419" y="161440"/>
                  <a:pt x="155652" y="158794"/>
                  <a:pt x="123902" y="128102"/>
                </a:cubicBezTo>
                <a:cubicBezTo>
                  <a:pt x="92152" y="97410"/>
                  <a:pt x="-3098" y="-12127"/>
                  <a:pt x="77" y="1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01284775-DC8F-B3BC-8A98-ADE86C68DB7C}"/>
              </a:ext>
            </a:extLst>
          </p:cNvPr>
          <p:cNvSpPr/>
          <p:nvPr/>
        </p:nvSpPr>
        <p:spPr>
          <a:xfrm>
            <a:off x="3662841" y="5795356"/>
            <a:ext cx="345824" cy="752086"/>
          </a:xfrm>
          <a:custGeom>
            <a:avLst/>
            <a:gdLst>
              <a:gd name="connsiteX0" fmla="*/ 1109 w 345824"/>
              <a:gd name="connsiteY0" fmla="*/ 2194 h 752086"/>
              <a:gd name="connsiteX1" fmla="*/ 74134 w 345824"/>
              <a:gd name="connsiteY1" fmla="*/ 306994 h 752086"/>
              <a:gd name="connsiteX2" fmla="*/ 207484 w 345824"/>
              <a:gd name="connsiteY2" fmla="*/ 564169 h 752086"/>
              <a:gd name="connsiteX3" fmla="*/ 118584 w 345824"/>
              <a:gd name="connsiteY3" fmla="*/ 538769 h 752086"/>
              <a:gd name="connsiteX4" fmla="*/ 344009 w 345824"/>
              <a:gd name="connsiteY4" fmla="*/ 751494 h 752086"/>
              <a:gd name="connsiteX5" fmla="*/ 217009 w 345824"/>
              <a:gd name="connsiteY5" fmla="*/ 592744 h 752086"/>
              <a:gd name="connsiteX6" fmla="*/ 77309 w 345824"/>
              <a:gd name="connsiteY6" fmla="*/ 316519 h 752086"/>
              <a:gd name="connsiteX7" fmla="*/ 128109 w 345824"/>
              <a:gd name="connsiteY7" fmla="*/ 472094 h 752086"/>
              <a:gd name="connsiteX8" fmla="*/ 1109 w 345824"/>
              <a:gd name="connsiteY8" fmla="*/ 2194 h 75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824" h="752086">
                <a:moveTo>
                  <a:pt x="1109" y="2194"/>
                </a:moveTo>
                <a:cubicBezTo>
                  <a:pt x="-7887" y="-25323"/>
                  <a:pt x="39738" y="213332"/>
                  <a:pt x="74134" y="306994"/>
                </a:cubicBezTo>
                <a:cubicBezTo>
                  <a:pt x="108530" y="400656"/>
                  <a:pt x="200076" y="525540"/>
                  <a:pt x="207484" y="564169"/>
                </a:cubicBezTo>
                <a:cubicBezTo>
                  <a:pt x="214892" y="602798"/>
                  <a:pt x="95830" y="507548"/>
                  <a:pt x="118584" y="538769"/>
                </a:cubicBezTo>
                <a:cubicBezTo>
                  <a:pt x="141338" y="569990"/>
                  <a:pt x="327605" y="742498"/>
                  <a:pt x="344009" y="751494"/>
                </a:cubicBezTo>
                <a:cubicBezTo>
                  <a:pt x="360413" y="760490"/>
                  <a:pt x="261459" y="665240"/>
                  <a:pt x="217009" y="592744"/>
                </a:cubicBezTo>
                <a:cubicBezTo>
                  <a:pt x="172559" y="520248"/>
                  <a:pt x="92126" y="336627"/>
                  <a:pt x="77309" y="316519"/>
                </a:cubicBezTo>
                <a:cubicBezTo>
                  <a:pt x="62492" y="296411"/>
                  <a:pt x="140809" y="523423"/>
                  <a:pt x="128109" y="472094"/>
                </a:cubicBezTo>
                <a:cubicBezTo>
                  <a:pt x="115409" y="420765"/>
                  <a:pt x="10105" y="29711"/>
                  <a:pt x="1109" y="2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AEF1C49F-66FD-E3F4-73FA-6C8118C9A401}"/>
              </a:ext>
            </a:extLst>
          </p:cNvPr>
          <p:cNvSpPr/>
          <p:nvPr/>
        </p:nvSpPr>
        <p:spPr>
          <a:xfrm>
            <a:off x="3944874" y="6111542"/>
            <a:ext cx="113019" cy="310878"/>
          </a:xfrm>
          <a:custGeom>
            <a:avLst/>
            <a:gdLst>
              <a:gd name="connsiteX0" fmla="*/ 1651 w 113019"/>
              <a:gd name="connsiteY0" fmla="*/ 333 h 310878"/>
              <a:gd name="connsiteX1" fmla="*/ 52451 w 113019"/>
              <a:gd name="connsiteY1" fmla="*/ 200358 h 310878"/>
              <a:gd name="connsiteX2" fmla="*/ 112776 w 113019"/>
              <a:gd name="connsiteY2" fmla="*/ 308308 h 310878"/>
              <a:gd name="connsiteX3" fmla="*/ 71501 w 113019"/>
              <a:gd name="connsiteY3" fmla="*/ 267033 h 310878"/>
              <a:gd name="connsiteX4" fmla="*/ 17526 w 113019"/>
              <a:gd name="connsiteY4" fmla="*/ 155908 h 310878"/>
              <a:gd name="connsiteX5" fmla="*/ 1651 w 113019"/>
              <a:gd name="connsiteY5" fmla="*/ 333 h 3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19" h="310878">
                <a:moveTo>
                  <a:pt x="1651" y="333"/>
                </a:moveTo>
                <a:cubicBezTo>
                  <a:pt x="7472" y="7741"/>
                  <a:pt x="33930" y="149029"/>
                  <a:pt x="52451" y="200358"/>
                </a:cubicBezTo>
                <a:cubicBezTo>
                  <a:pt x="70972" y="251687"/>
                  <a:pt x="109601" y="297195"/>
                  <a:pt x="112776" y="308308"/>
                </a:cubicBezTo>
                <a:cubicBezTo>
                  <a:pt x="115951" y="319421"/>
                  <a:pt x="87376" y="292433"/>
                  <a:pt x="71501" y="267033"/>
                </a:cubicBezTo>
                <a:cubicBezTo>
                  <a:pt x="55626" y="241633"/>
                  <a:pt x="28638" y="200887"/>
                  <a:pt x="17526" y="155908"/>
                </a:cubicBezTo>
                <a:cubicBezTo>
                  <a:pt x="6414" y="110929"/>
                  <a:pt x="-4170" y="-7075"/>
                  <a:pt x="1651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FE4D1B04-7AA4-B387-A9DA-6080CE7EB171}"/>
              </a:ext>
            </a:extLst>
          </p:cNvPr>
          <p:cNvSpPr/>
          <p:nvPr/>
        </p:nvSpPr>
        <p:spPr>
          <a:xfrm>
            <a:off x="3428690" y="6267082"/>
            <a:ext cx="222857" cy="281681"/>
          </a:xfrm>
          <a:custGeom>
            <a:avLst/>
            <a:gdLst>
              <a:gd name="connsiteX0" fmla="*/ 310 w 222857"/>
              <a:gd name="connsiteY0" fmla="*/ 368 h 281681"/>
              <a:gd name="connsiteX1" fmla="*/ 95560 w 222857"/>
              <a:gd name="connsiteY1" fmla="*/ 178168 h 281681"/>
              <a:gd name="connsiteX2" fmla="*/ 222560 w 222857"/>
              <a:gd name="connsiteY2" fmla="*/ 279768 h 281681"/>
              <a:gd name="connsiteX3" fmla="*/ 127310 w 222857"/>
              <a:gd name="connsiteY3" fmla="*/ 228968 h 281681"/>
              <a:gd name="connsiteX4" fmla="*/ 310 w 222857"/>
              <a:gd name="connsiteY4" fmla="*/ 368 h 2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57" h="281681">
                <a:moveTo>
                  <a:pt x="310" y="368"/>
                </a:moveTo>
                <a:cubicBezTo>
                  <a:pt x="-4982" y="-8099"/>
                  <a:pt x="58518" y="131601"/>
                  <a:pt x="95560" y="178168"/>
                </a:cubicBezTo>
                <a:cubicBezTo>
                  <a:pt x="132602" y="224735"/>
                  <a:pt x="217268" y="271301"/>
                  <a:pt x="222560" y="279768"/>
                </a:cubicBezTo>
                <a:cubicBezTo>
                  <a:pt x="227852" y="288235"/>
                  <a:pt x="161177" y="268126"/>
                  <a:pt x="127310" y="228968"/>
                </a:cubicBezTo>
                <a:cubicBezTo>
                  <a:pt x="93443" y="189810"/>
                  <a:pt x="5602" y="8835"/>
                  <a:pt x="31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83A0CD03-41E2-1A08-B470-353E912FFA23}"/>
              </a:ext>
            </a:extLst>
          </p:cNvPr>
          <p:cNvSpPr/>
          <p:nvPr/>
        </p:nvSpPr>
        <p:spPr>
          <a:xfrm>
            <a:off x="1793573" y="2281603"/>
            <a:ext cx="550115" cy="814284"/>
          </a:xfrm>
          <a:custGeom>
            <a:avLst/>
            <a:gdLst>
              <a:gd name="connsiteX0" fmla="*/ 58 w 550115"/>
              <a:gd name="connsiteY0" fmla="*/ 1 h 814284"/>
              <a:gd name="connsiteX1" fmla="*/ 294600 w 550115"/>
              <a:gd name="connsiteY1" fmla="*/ 364882 h 814284"/>
              <a:gd name="connsiteX2" fmla="*/ 307789 w 550115"/>
              <a:gd name="connsiteY2" fmla="*/ 356089 h 814284"/>
              <a:gd name="connsiteX3" fmla="*/ 510012 w 550115"/>
              <a:gd name="connsiteY3" fmla="*/ 685801 h 814284"/>
              <a:gd name="connsiteX4" fmla="*/ 466050 w 550115"/>
              <a:gd name="connsiteY4" fmla="*/ 668216 h 814284"/>
              <a:gd name="connsiteX5" fmla="*/ 549577 w 550115"/>
              <a:gd name="connsiteY5" fmla="*/ 813289 h 814284"/>
              <a:gd name="connsiteX6" fmla="*/ 417692 w 550115"/>
              <a:gd name="connsiteY6" fmla="*/ 734159 h 814284"/>
              <a:gd name="connsiteX7" fmla="*/ 523200 w 550115"/>
              <a:gd name="connsiteY7" fmla="*/ 773724 h 814284"/>
              <a:gd name="connsiteX8" fmla="*/ 483635 w 550115"/>
              <a:gd name="connsiteY8" fmla="*/ 663820 h 814284"/>
              <a:gd name="connsiteX9" fmla="*/ 360542 w 550115"/>
              <a:gd name="connsiteY9" fmla="*/ 408843 h 814284"/>
              <a:gd name="connsiteX10" fmla="*/ 202281 w 550115"/>
              <a:gd name="connsiteY10" fmla="*/ 268166 h 814284"/>
              <a:gd name="connsiteX11" fmla="*/ 268223 w 550115"/>
              <a:gd name="connsiteY11" fmla="*/ 360485 h 814284"/>
              <a:gd name="connsiteX12" fmla="*/ 58 w 550115"/>
              <a:gd name="connsiteY12" fmla="*/ 1 h 81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0115" h="814284">
                <a:moveTo>
                  <a:pt x="58" y="1"/>
                </a:moveTo>
                <a:cubicBezTo>
                  <a:pt x="4454" y="734"/>
                  <a:pt x="243312" y="305534"/>
                  <a:pt x="294600" y="364882"/>
                </a:cubicBezTo>
                <a:cubicBezTo>
                  <a:pt x="345888" y="424230"/>
                  <a:pt x="271887" y="302602"/>
                  <a:pt x="307789" y="356089"/>
                </a:cubicBezTo>
                <a:cubicBezTo>
                  <a:pt x="343691" y="409576"/>
                  <a:pt x="483635" y="633780"/>
                  <a:pt x="510012" y="685801"/>
                </a:cubicBezTo>
                <a:cubicBezTo>
                  <a:pt x="536389" y="737822"/>
                  <a:pt x="459456" y="646968"/>
                  <a:pt x="466050" y="668216"/>
                </a:cubicBezTo>
                <a:cubicBezTo>
                  <a:pt x="472644" y="689464"/>
                  <a:pt x="557637" y="802299"/>
                  <a:pt x="549577" y="813289"/>
                </a:cubicBezTo>
                <a:cubicBezTo>
                  <a:pt x="541517" y="824280"/>
                  <a:pt x="422088" y="740753"/>
                  <a:pt x="417692" y="734159"/>
                </a:cubicBezTo>
                <a:cubicBezTo>
                  <a:pt x="413296" y="727565"/>
                  <a:pt x="512210" y="785447"/>
                  <a:pt x="523200" y="773724"/>
                </a:cubicBezTo>
                <a:cubicBezTo>
                  <a:pt x="534190" y="762001"/>
                  <a:pt x="510745" y="724633"/>
                  <a:pt x="483635" y="663820"/>
                </a:cubicBezTo>
                <a:cubicBezTo>
                  <a:pt x="456525" y="603007"/>
                  <a:pt x="407434" y="474785"/>
                  <a:pt x="360542" y="408843"/>
                </a:cubicBezTo>
                <a:cubicBezTo>
                  <a:pt x="313650" y="342901"/>
                  <a:pt x="217667" y="276226"/>
                  <a:pt x="202281" y="268166"/>
                </a:cubicBezTo>
                <a:cubicBezTo>
                  <a:pt x="186895" y="260106"/>
                  <a:pt x="296798" y="403714"/>
                  <a:pt x="268223" y="360485"/>
                </a:cubicBezTo>
                <a:cubicBezTo>
                  <a:pt x="239648" y="317256"/>
                  <a:pt x="-4338" y="-732"/>
                  <a:pt x="5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9A04893E-EC07-9546-C3C7-A100691C18C1}"/>
              </a:ext>
            </a:extLst>
          </p:cNvPr>
          <p:cNvSpPr/>
          <p:nvPr/>
        </p:nvSpPr>
        <p:spPr>
          <a:xfrm>
            <a:off x="2527787" y="3938951"/>
            <a:ext cx="534539" cy="828403"/>
          </a:xfrm>
          <a:custGeom>
            <a:avLst/>
            <a:gdLst>
              <a:gd name="connsiteX0" fmla="*/ 1 w 534539"/>
              <a:gd name="connsiteY0" fmla="*/ 3 h 828403"/>
              <a:gd name="connsiteX1" fmla="*/ 369278 w 534539"/>
              <a:gd name="connsiteY1" fmla="*/ 580295 h 828403"/>
              <a:gd name="connsiteX2" fmla="*/ 307732 w 534539"/>
              <a:gd name="connsiteY2" fmla="*/ 589087 h 828403"/>
              <a:gd name="connsiteX3" fmla="*/ 527540 w 534539"/>
              <a:gd name="connsiteY3" fmla="*/ 822084 h 828403"/>
              <a:gd name="connsiteX4" fmla="*/ 470390 w 534539"/>
              <a:gd name="connsiteY4" fmla="*/ 747349 h 828403"/>
              <a:gd name="connsiteX5" fmla="*/ 373675 w 534539"/>
              <a:gd name="connsiteY5" fmla="*/ 589087 h 828403"/>
              <a:gd name="connsiteX6" fmla="*/ 1 w 534539"/>
              <a:gd name="connsiteY6" fmla="*/ 3 h 82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539" h="828403">
                <a:moveTo>
                  <a:pt x="1" y="3"/>
                </a:moveTo>
                <a:cubicBezTo>
                  <a:pt x="-732" y="-1462"/>
                  <a:pt x="317990" y="482114"/>
                  <a:pt x="369278" y="580295"/>
                </a:cubicBezTo>
                <a:cubicBezTo>
                  <a:pt x="420566" y="678476"/>
                  <a:pt x="281355" y="548789"/>
                  <a:pt x="307732" y="589087"/>
                </a:cubicBezTo>
                <a:cubicBezTo>
                  <a:pt x="334109" y="629385"/>
                  <a:pt x="500430" y="795707"/>
                  <a:pt x="527540" y="822084"/>
                </a:cubicBezTo>
                <a:cubicBezTo>
                  <a:pt x="554650" y="848461"/>
                  <a:pt x="496034" y="786182"/>
                  <a:pt x="470390" y="747349"/>
                </a:cubicBezTo>
                <a:cubicBezTo>
                  <a:pt x="444746" y="708516"/>
                  <a:pt x="446212" y="714377"/>
                  <a:pt x="373675" y="589087"/>
                </a:cubicBezTo>
                <a:cubicBezTo>
                  <a:pt x="301139" y="463797"/>
                  <a:pt x="734" y="1468"/>
                  <a:pt x="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3C68BB2-B67F-ADCB-B529-C18C3A5929E7}"/>
              </a:ext>
            </a:extLst>
          </p:cNvPr>
          <p:cNvSpPr/>
          <p:nvPr/>
        </p:nvSpPr>
        <p:spPr>
          <a:xfrm>
            <a:off x="3226319" y="5978354"/>
            <a:ext cx="282204" cy="231703"/>
          </a:xfrm>
          <a:custGeom>
            <a:avLst/>
            <a:gdLst>
              <a:gd name="connsiteX0" fmla="*/ 281812 w 282204"/>
              <a:gd name="connsiteY0" fmla="*/ 415 h 231703"/>
              <a:gd name="connsiteX1" fmla="*/ 211473 w 282204"/>
              <a:gd name="connsiteY1" fmla="*/ 141092 h 231703"/>
              <a:gd name="connsiteX2" fmla="*/ 193889 w 282204"/>
              <a:gd name="connsiteY2" fmla="*/ 224619 h 231703"/>
              <a:gd name="connsiteX3" fmla="*/ 458 w 282204"/>
              <a:gd name="connsiteY3" fmla="*/ 224619 h 231703"/>
              <a:gd name="connsiteX4" fmla="*/ 141135 w 282204"/>
              <a:gd name="connsiteY4" fmla="*/ 202638 h 231703"/>
              <a:gd name="connsiteX5" fmla="*/ 176304 w 282204"/>
              <a:gd name="connsiteY5" fmla="*/ 189450 h 231703"/>
              <a:gd name="connsiteX6" fmla="*/ 281812 w 282204"/>
              <a:gd name="connsiteY6" fmla="*/ 415 h 23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204" h="231703">
                <a:moveTo>
                  <a:pt x="281812" y="415"/>
                </a:moveTo>
                <a:cubicBezTo>
                  <a:pt x="287674" y="-7645"/>
                  <a:pt x="226127" y="103725"/>
                  <a:pt x="211473" y="141092"/>
                </a:cubicBezTo>
                <a:cubicBezTo>
                  <a:pt x="196819" y="178459"/>
                  <a:pt x="229058" y="210698"/>
                  <a:pt x="193889" y="224619"/>
                </a:cubicBezTo>
                <a:cubicBezTo>
                  <a:pt x="158720" y="238540"/>
                  <a:pt x="9250" y="228282"/>
                  <a:pt x="458" y="224619"/>
                </a:cubicBezTo>
                <a:cubicBezTo>
                  <a:pt x="-8334" y="220956"/>
                  <a:pt x="111827" y="208499"/>
                  <a:pt x="141135" y="202638"/>
                </a:cubicBezTo>
                <a:cubicBezTo>
                  <a:pt x="170443" y="196777"/>
                  <a:pt x="146996" y="227550"/>
                  <a:pt x="176304" y="189450"/>
                </a:cubicBezTo>
                <a:cubicBezTo>
                  <a:pt x="205612" y="151350"/>
                  <a:pt x="275950" y="8475"/>
                  <a:pt x="281812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F04284FE-83AB-6489-BF1A-78DEA760BF80}"/>
              </a:ext>
            </a:extLst>
          </p:cNvPr>
          <p:cNvSpPr/>
          <p:nvPr/>
        </p:nvSpPr>
        <p:spPr>
          <a:xfrm>
            <a:off x="4226104" y="6131836"/>
            <a:ext cx="185192" cy="955434"/>
          </a:xfrm>
          <a:custGeom>
            <a:avLst/>
            <a:gdLst>
              <a:gd name="connsiteX0" fmla="*/ 121692 w 185192"/>
              <a:gd name="connsiteY0" fmla="*/ 799 h 955434"/>
              <a:gd name="connsiteX1" fmla="*/ 139277 w 185192"/>
              <a:gd name="connsiteY1" fmla="*/ 449206 h 955434"/>
              <a:gd name="connsiteX2" fmla="*/ 156861 w 185192"/>
              <a:gd name="connsiteY2" fmla="*/ 374472 h 955434"/>
              <a:gd name="connsiteX3" fmla="*/ 148069 w 185192"/>
              <a:gd name="connsiteY3" fmla="*/ 620656 h 955434"/>
              <a:gd name="connsiteX4" fmla="*/ 73334 w 185192"/>
              <a:gd name="connsiteY4" fmla="*/ 853652 h 955434"/>
              <a:gd name="connsiteX5" fmla="*/ 2996 w 185192"/>
              <a:gd name="connsiteY5" fmla="*/ 954764 h 955434"/>
              <a:gd name="connsiteX6" fmla="*/ 29373 w 185192"/>
              <a:gd name="connsiteY6" fmla="*/ 866841 h 955434"/>
              <a:gd name="connsiteX7" fmla="*/ 174446 w 185192"/>
              <a:gd name="connsiteY7" fmla="*/ 400849 h 955434"/>
              <a:gd name="connsiteX8" fmla="*/ 174446 w 185192"/>
              <a:gd name="connsiteY8" fmla="*/ 185437 h 955434"/>
              <a:gd name="connsiteX9" fmla="*/ 174446 w 185192"/>
              <a:gd name="connsiteY9" fmla="*/ 334906 h 955434"/>
              <a:gd name="connsiteX10" fmla="*/ 121692 w 185192"/>
              <a:gd name="connsiteY10" fmla="*/ 799 h 95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192" h="955434">
                <a:moveTo>
                  <a:pt x="121692" y="799"/>
                </a:moveTo>
                <a:cubicBezTo>
                  <a:pt x="115830" y="19849"/>
                  <a:pt x="133416" y="386927"/>
                  <a:pt x="139277" y="449206"/>
                </a:cubicBezTo>
                <a:cubicBezTo>
                  <a:pt x="145138" y="511485"/>
                  <a:pt x="155396" y="345897"/>
                  <a:pt x="156861" y="374472"/>
                </a:cubicBezTo>
                <a:cubicBezTo>
                  <a:pt x="158326" y="403047"/>
                  <a:pt x="161990" y="540793"/>
                  <a:pt x="148069" y="620656"/>
                </a:cubicBezTo>
                <a:cubicBezTo>
                  <a:pt x="134148" y="700519"/>
                  <a:pt x="97513" y="797967"/>
                  <a:pt x="73334" y="853652"/>
                </a:cubicBezTo>
                <a:cubicBezTo>
                  <a:pt x="49155" y="909337"/>
                  <a:pt x="10323" y="952566"/>
                  <a:pt x="2996" y="954764"/>
                </a:cubicBezTo>
                <a:cubicBezTo>
                  <a:pt x="-4331" y="956962"/>
                  <a:pt x="798" y="959160"/>
                  <a:pt x="29373" y="866841"/>
                </a:cubicBezTo>
                <a:cubicBezTo>
                  <a:pt x="57948" y="774522"/>
                  <a:pt x="150267" y="514416"/>
                  <a:pt x="174446" y="400849"/>
                </a:cubicBezTo>
                <a:cubicBezTo>
                  <a:pt x="198625" y="287282"/>
                  <a:pt x="174446" y="185437"/>
                  <a:pt x="174446" y="185437"/>
                </a:cubicBezTo>
                <a:cubicBezTo>
                  <a:pt x="174446" y="174447"/>
                  <a:pt x="183238" y="360550"/>
                  <a:pt x="174446" y="334906"/>
                </a:cubicBezTo>
                <a:cubicBezTo>
                  <a:pt x="165654" y="309262"/>
                  <a:pt x="127554" y="-18251"/>
                  <a:pt x="121692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E83B1961-1F1B-D525-D67D-8D490C964AD9}"/>
              </a:ext>
            </a:extLst>
          </p:cNvPr>
          <p:cNvSpPr/>
          <p:nvPr/>
        </p:nvSpPr>
        <p:spPr>
          <a:xfrm>
            <a:off x="3820889" y="4797205"/>
            <a:ext cx="1073987" cy="200444"/>
          </a:xfrm>
          <a:custGeom>
            <a:avLst/>
            <a:gdLst>
              <a:gd name="connsiteX0" fmla="*/ 1811 w 1073987"/>
              <a:gd name="connsiteY0" fmla="*/ 200245 h 200444"/>
              <a:gd name="connsiteX1" fmla="*/ 509811 w 1073987"/>
              <a:gd name="connsiteY1" fmla="*/ 28795 h 200444"/>
              <a:gd name="connsiteX2" fmla="*/ 436786 w 1073987"/>
              <a:gd name="connsiteY2" fmla="*/ 54195 h 200444"/>
              <a:gd name="connsiteX3" fmla="*/ 611411 w 1073987"/>
              <a:gd name="connsiteY3" fmla="*/ 44670 h 200444"/>
              <a:gd name="connsiteX4" fmla="*/ 598711 w 1073987"/>
              <a:gd name="connsiteY4" fmla="*/ 19270 h 200444"/>
              <a:gd name="connsiteX5" fmla="*/ 741586 w 1073987"/>
              <a:gd name="connsiteY5" fmla="*/ 101820 h 200444"/>
              <a:gd name="connsiteX6" fmla="*/ 687611 w 1073987"/>
              <a:gd name="connsiteY6" fmla="*/ 76420 h 200444"/>
              <a:gd name="connsiteX7" fmla="*/ 811436 w 1073987"/>
              <a:gd name="connsiteY7" fmla="*/ 95470 h 200444"/>
              <a:gd name="connsiteX8" fmla="*/ 801911 w 1073987"/>
              <a:gd name="connsiteY8" fmla="*/ 76420 h 200444"/>
              <a:gd name="connsiteX9" fmla="*/ 1065436 w 1073987"/>
              <a:gd name="connsiteY9" fmla="*/ 187545 h 200444"/>
              <a:gd name="connsiteX10" fmla="*/ 1014636 w 1073987"/>
              <a:gd name="connsiteY10" fmla="*/ 171670 h 200444"/>
              <a:gd name="connsiteX11" fmla="*/ 766986 w 1073987"/>
              <a:gd name="connsiteY11" fmla="*/ 85945 h 200444"/>
              <a:gd name="connsiteX12" fmla="*/ 589186 w 1073987"/>
              <a:gd name="connsiteY12" fmla="*/ 3395 h 200444"/>
              <a:gd name="connsiteX13" fmla="*/ 608236 w 1073987"/>
              <a:gd name="connsiteY13" fmla="*/ 19270 h 200444"/>
              <a:gd name="connsiteX14" fmla="*/ 424086 w 1073987"/>
              <a:gd name="connsiteY14" fmla="*/ 51020 h 200444"/>
              <a:gd name="connsiteX15" fmla="*/ 236761 w 1073987"/>
              <a:gd name="connsiteY15" fmla="*/ 79595 h 200444"/>
              <a:gd name="connsiteX16" fmla="*/ 335186 w 1073987"/>
              <a:gd name="connsiteY16" fmla="*/ 63720 h 200444"/>
              <a:gd name="connsiteX17" fmla="*/ 1811 w 1073987"/>
              <a:gd name="connsiteY17" fmla="*/ 200245 h 20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73987" h="200444">
                <a:moveTo>
                  <a:pt x="1811" y="200245"/>
                </a:moveTo>
                <a:cubicBezTo>
                  <a:pt x="30915" y="194424"/>
                  <a:pt x="437315" y="53137"/>
                  <a:pt x="509811" y="28795"/>
                </a:cubicBezTo>
                <a:cubicBezTo>
                  <a:pt x="582307" y="4453"/>
                  <a:pt x="419853" y="51549"/>
                  <a:pt x="436786" y="54195"/>
                </a:cubicBezTo>
                <a:cubicBezTo>
                  <a:pt x="453719" y="56841"/>
                  <a:pt x="584423" y="50491"/>
                  <a:pt x="611411" y="44670"/>
                </a:cubicBezTo>
                <a:cubicBezTo>
                  <a:pt x="638399" y="38849"/>
                  <a:pt x="577015" y="9745"/>
                  <a:pt x="598711" y="19270"/>
                </a:cubicBezTo>
                <a:cubicBezTo>
                  <a:pt x="620407" y="28795"/>
                  <a:pt x="726769" y="92295"/>
                  <a:pt x="741586" y="101820"/>
                </a:cubicBezTo>
                <a:cubicBezTo>
                  <a:pt x="756403" y="111345"/>
                  <a:pt x="675969" y="77478"/>
                  <a:pt x="687611" y="76420"/>
                </a:cubicBezTo>
                <a:cubicBezTo>
                  <a:pt x="699253" y="75362"/>
                  <a:pt x="811436" y="95470"/>
                  <a:pt x="811436" y="95470"/>
                </a:cubicBezTo>
                <a:cubicBezTo>
                  <a:pt x="830486" y="95470"/>
                  <a:pt x="759578" y="61074"/>
                  <a:pt x="801911" y="76420"/>
                </a:cubicBezTo>
                <a:cubicBezTo>
                  <a:pt x="844244" y="91766"/>
                  <a:pt x="1029982" y="171670"/>
                  <a:pt x="1065436" y="187545"/>
                </a:cubicBezTo>
                <a:cubicBezTo>
                  <a:pt x="1100890" y="203420"/>
                  <a:pt x="1014636" y="171670"/>
                  <a:pt x="1014636" y="171670"/>
                </a:cubicBezTo>
                <a:cubicBezTo>
                  <a:pt x="964894" y="154737"/>
                  <a:pt x="837894" y="113991"/>
                  <a:pt x="766986" y="85945"/>
                </a:cubicBezTo>
                <a:cubicBezTo>
                  <a:pt x="696078" y="57899"/>
                  <a:pt x="589186" y="3395"/>
                  <a:pt x="589186" y="3395"/>
                </a:cubicBezTo>
                <a:cubicBezTo>
                  <a:pt x="562728" y="-7718"/>
                  <a:pt x="635752" y="11333"/>
                  <a:pt x="608236" y="19270"/>
                </a:cubicBezTo>
                <a:cubicBezTo>
                  <a:pt x="580720" y="27207"/>
                  <a:pt x="424086" y="51020"/>
                  <a:pt x="424086" y="51020"/>
                </a:cubicBezTo>
                <a:lnTo>
                  <a:pt x="236761" y="79595"/>
                </a:lnTo>
                <a:cubicBezTo>
                  <a:pt x="221944" y="81712"/>
                  <a:pt x="366936" y="44670"/>
                  <a:pt x="335186" y="63720"/>
                </a:cubicBezTo>
                <a:cubicBezTo>
                  <a:pt x="303436" y="82770"/>
                  <a:pt x="-27293" y="206066"/>
                  <a:pt x="1811" y="200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4EA1269B-1859-4C4C-4F5A-B8AD6ECDDB60}"/>
              </a:ext>
            </a:extLst>
          </p:cNvPr>
          <p:cNvSpPr/>
          <p:nvPr/>
        </p:nvSpPr>
        <p:spPr>
          <a:xfrm>
            <a:off x="3740150" y="4835246"/>
            <a:ext cx="696859" cy="344877"/>
          </a:xfrm>
          <a:custGeom>
            <a:avLst/>
            <a:gdLst>
              <a:gd name="connsiteX0" fmla="*/ 695325 w 696859"/>
              <a:gd name="connsiteY0" fmla="*/ 279 h 344877"/>
              <a:gd name="connsiteX1" fmla="*/ 584200 w 696859"/>
              <a:gd name="connsiteY1" fmla="*/ 203479 h 344877"/>
              <a:gd name="connsiteX2" fmla="*/ 606425 w 696859"/>
              <a:gd name="connsiteY2" fmla="*/ 152679 h 344877"/>
              <a:gd name="connsiteX3" fmla="*/ 425450 w 696859"/>
              <a:gd name="connsiteY3" fmla="*/ 263804 h 344877"/>
              <a:gd name="connsiteX4" fmla="*/ 498475 w 696859"/>
              <a:gd name="connsiteY4" fmla="*/ 238404 h 344877"/>
              <a:gd name="connsiteX5" fmla="*/ 403225 w 696859"/>
              <a:gd name="connsiteY5" fmla="*/ 311429 h 344877"/>
              <a:gd name="connsiteX6" fmla="*/ 317500 w 696859"/>
              <a:gd name="connsiteY6" fmla="*/ 320954 h 344877"/>
              <a:gd name="connsiteX7" fmla="*/ 0 w 696859"/>
              <a:gd name="connsiteY7" fmla="*/ 317779 h 344877"/>
              <a:gd name="connsiteX8" fmla="*/ 374650 w 696859"/>
              <a:gd name="connsiteY8" fmla="*/ 336829 h 344877"/>
              <a:gd name="connsiteX9" fmla="*/ 228600 w 696859"/>
              <a:gd name="connsiteY9" fmla="*/ 336829 h 344877"/>
              <a:gd name="connsiteX10" fmla="*/ 482600 w 696859"/>
              <a:gd name="connsiteY10" fmla="*/ 238404 h 344877"/>
              <a:gd name="connsiteX11" fmla="*/ 549275 w 696859"/>
              <a:gd name="connsiteY11" fmla="*/ 200304 h 344877"/>
              <a:gd name="connsiteX12" fmla="*/ 488950 w 696859"/>
              <a:gd name="connsiteY12" fmla="*/ 254279 h 344877"/>
              <a:gd name="connsiteX13" fmla="*/ 695325 w 696859"/>
              <a:gd name="connsiteY13" fmla="*/ 279 h 344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859" h="344877">
                <a:moveTo>
                  <a:pt x="695325" y="279"/>
                </a:moveTo>
                <a:cubicBezTo>
                  <a:pt x="711200" y="-8188"/>
                  <a:pt x="599017" y="178079"/>
                  <a:pt x="584200" y="203479"/>
                </a:cubicBezTo>
                <a:cubicBezTo>
                  <a:pt x="569383" y="228879"/>
                  <a:pt x="632883" y="142625"/>
                  <a:pt x="606425" y="152679"/>
                </a:cubicBezTo>
                <a:cubicBezTo>
                  <a:pt x="579967" y="162733"/>
                  <a:pt x="443442" y="249516"/>
                  <a:pt x="425450" y="263804"/>
                </a:cubicBezTo>
                <a:cubicBezTo>
                  <a:pt x="407458" y="278092"/>
                  <a:pt x="502179" y="230467"/>
                  <a:pt x="498475" y="238404"/>
                </a:cubicBezTo>
                <a:cubicBezTo>
                  <a:pt x="494771" y="246341"/>
                  <a:pt x="433387" y="297671"/>
                  <a:pt x="403225" y="311429"/>
                </a:cubicBezTo>
                <a:cubicBezTo>
                  <a:pt x="373063" y="325187"/>
                  <a:pt x="317500" y="320954"/>
                  <a:pt x="317500" y="320954"/>
                </a:cubicBezTo>
                <a:lnTo>
                  <a:pt x="0" y="317779"/>
                </a:lnTo>
                <a:cubicBezTo>
                  <a:pt x="9525" y="320425"/>
                  <a:pt x="336550" y="333654"/>
                  <a:pt x="374650" y="336829"/>
                </a:cubicBezTo>
                <a:cubicBezTo>
                  <a:pt x="412750" y="340004"/>
                  <a:pt x="210608" y="353233"/>
                  <a:pt x="228600" y="336829"/>
                </a:cubicBezTo>
                <a:cubicBezTo>
                  <a:pt x="246592" y="320425"/>
                  <a:pt x="429154" y="261158"/>
                  <a:pt x="482600" y="238404"/>
                </a:cubicBezTo>
                <a:cubicBezTo>
                  <a:pt x="536046" y="215650"/>
                  <a:pt x="548217" y="197658"/>
                  <a:pt x="549275" y="200304"/>
                </a:cubicBezTo>
                <a:cubicBezTo>
                  <a:pt x="550333" y="202950"/>
                  <a:pt x="465138" y="283912"/>
                  <a:pt x="488950" y="254279"/>
                </a:cubicBezTo>
                <a:cubicBezTo>
                  <a:pt x="512762" y="224646"/>
                  <a:pt x="679450" y="8746"/>
                  <a:pt x="695325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2430A2B6-B70D-72CA-F737-8A2B66EBB546}"/>
              </a:ext>
            </a:extLst>
          </p:cNvPr>
          <p:cNvSpPr/>
          <p:nvPr/>
        </p:nvSpPr>
        <p:spPr>
          <a:xfrm>
            <a:off x="3750184" y="5112979"/>
            <a:ext cx="587296" cy="956879"/>
          </a:xfrm>
          <a:custGeom>
            <a:avLst/>
            <a:gdLst>
              <a:gd name="connsiteX0" fmla="*/ 12191 w 587296"/>
              <a:gd name="connsiteY0" fmla="*/ 14646 h 956879"/>
              <a:gd name="connsiteX1" fmla="*/ 291591 w 587296"/>
              <a:gd name="connsiteY1" fmla="*/ 294046 h 956879"/>
              <a:gd name="connsiteX2" fmla="*/ 275716 w 587296"/>
              <a:gd name="connsiteY2" fmla="*/ 281346 h 956879"/>
              <a:gd name="connsiteX3" fmla="*/ 415416 w 587296"/>
              <a:gd name="connsiteY3" fmla="*/ 557571 h 956879"/>
              <a:gd name="connsiteX4" fmla="*/ 393191 w 587296"/>
              <a:gd name="connsiteY4" fmla="*/ 519471 h 956879"/>
              <a:gd name="connsiteX5" fmla="*/ 577341 w 587296"/>
              <a:gd name="connsiteY5" fmla="*/ 938571 h 956879"/>
              <a:gd name="connsiteX6" fmla="*/ 529716 w 587296"/>
              <a:gd name="connsiteY6" fmla="*/ 824271 h 956879"/>
              <a:gd name="connsiteX7" fmla="*/ 253491 w 587296"/>
              <a:gd name="connsiteY7" fmla="*/ 309921 h 956879"/>
              <a:gd name="connsiteX8" fmla="*/ 285241 w 587296"/>
              <a:gd name="connsiteY8" fmla="*/ 309921 h 956879"/>
              <a:gd name="connsiteX9" fmla="*/ 243966 w 587296"/>
              <a:gd name="connsiteY9" fmla="*/ 141646 h 956879"/>
              <a:gd name="connsiteX10" fmla="*/ 151891 w 587296"/>
              <a:gd name="connsiteY10" fmla="*/ 154346 h 956879"/>
              <a:gd name="connsiteX11" fmla="*/ 59816 w 587296"/>
              <a:gd name="connsiteY11" fmla="*/ 49571 h 956879"/>
              <a:gd name="connsiteX12" fmla="*/ 12191 w 587296"/>
              <a:gd name="connsiteY12" fmla="*/ 14646 h 95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7296" h="956879">
                <a:moveTo>
                  <a:pt x="12191" y="14646"/>
                </a:moveTo>
                <a:cubicBezTo>
                  <a:pt x="50820" y="55392"/>
                  <a:pt x="247670" y="249596"/>
                  <a:pt x="291591" y="294046"/>
                </a:cubicBezTo>
                <a:cubicBezTo>
                  <a:pt x="335512" y="338496"/>
                  <a:pt x="255079" y="237425"/>
                  <a:pt x="275716" y="281346"/>
                </a:cubicBezTo>
                <a:cubicBezTo>
                  <a:pt x="296353" y="325267"/>
                  <a:pt x="395837" y="517884"/>
                  <a:pt x="415416" y="557571"/>
                </a:cubicBezTo>
                <a:cubicBezTo>
                  <a:pt x="434995" y="597258"/>
                  <a:pt x="366204" y="455971"/>
                  <a:pt x="393191" y="519471"/>
                </a:cubicBezTo>
                <a:cubicBezTo>
                  <a:pt x="420178" y="582971"/>
                  <a:pt x="554587" y="887771"/>
                  <a:pt x="577341" y="938571"/>
                </a:cubicBezTo>
                <a:cubicBezTo>
                  <a:pt x="600095" y="989371"/>
                  <a:pt x="583691" y="929046"/>
                  <a:pt x="529716" y="824271"/>
                </a:cubicBezTo>
                <a:cubicBezTo>
                  <a:pt x="475741" y="719496"/>
                  <a:pt x="294237" y="395646"/>
                  <a:pt x="253491" y="309921"/>
                </a:cubicBezTo>
                <a:cubicBezTo>
                  <a:pt x="212745" y="224196"/>
                  <a:pt x="286828" y="337967"/>
                  <a:pt x="285241" y="309921"/>
                </a:cubicBezTo>
                <a:cubicBezTo>
                  <a:pt x="283654" y="281875"/>
                  <a:pt x="266191" y="167575"/>
                  <a:pt x="243966" y="141646"/>
                </a:cubicBezTo>
                <a:cubicBezTo>
                  <a:pt x="221741" y="115717"/>
                  <a:pt x="182583" y="169692"/>
                  <a:pt x="151891" y="154346"/>
                </a:cubicBezTo>
                <a:cubicBezTo>
                  <a:pt x="121199" y="139000"/>
                  <a:pt x="82570" y="70208"/>
                  <a:pt x="59816" y="49571"/>
                </a:cubicBezTo>
                <a:cubicBezTo>
                  <a:pt x="37062" y="28934"/>
                  <a:pt x="-26438" y="-26100"/>
                  <a:pt x="12191" y="14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88B437FE-54EF-28BD-5E6C-4315AE076EB3}"/>
              </a:ext>
            </a:extLst>
          </p:cNvPr>
          <p:cNvSpPr/>
          <p:nvPr/>
        </p:nvSpPr>
        <p:spPr>
          <a:xfrm>
            <a:off x="3380830" y="5041826"/>
            <a:ext cx="730828" cy="557069"/>
          </a:xfrm>
          <a:custGeom>
            <a:avLst/>
            <a:gdLst>
              <a:gd name="connsiteX0" fmla="*/ 545 w 730828"/>
              <a:gd name="connsiteY0" fmla="*/ 74 h 557069"/>
              <a:gd name="connsiteX1" fmla="*/ 406945 w 730828"/>
              <a:gd name="connsiteY1" fmla="*/ 108024 h 557069"/>
              <a:gd name="connsiteX2" fmla="*/ 356145 w 730828"/>
              <a:gd name="connsiteY2" fmla="*/ 111199 h 557069"/>
              <a:gd name="connsiteX3" fmla="*/ 508545 w 730828"/>
              <a:gd name="connsiteY3" fmla="*/ 241374 h 557069"/>
              <a:gd name="connsiteX4" fmla="*/ 530770 w 730828"/>
              <a:gd name="connsiteY4" fmla="*/ 238199 h 557069"/>
              <a:gd name="connsiteX5" fmla="*/ 651420 w 730828"/>
              <a:gd name="connsiteY5" fmla="*/ 368374 h 557069"/>
              <a:gd name="connsiteX6" fmla="*/ 730795 w 730828"/>
              <a:gd name="connsiteY6" fmla="*/ 555699 h 557069"/>
              <a:gd name="connsiteX7" fmla="*/ 657770 w 730828"/>
              <a:gd name="connsiteY7" fmla="*/ 438224 h 557069"/>
              <a:gd name="connsiteX8" fmla="*/ 429170 w 730828"/>
              <a:gd name="connsiteY8" fmla="*/ 168349 h 557069"/>
              <a:gd name="connsiteX9" fmla="*/ 321220 w 730828"/>
              <a:gd name="connsiteY9" fmla="*/ 92149 h 557069"/>
              <a:gd name="connsiteX10" fmla="*/ 545 w 730828"/>
              <a:gd name="connsiteY10" fmla="*/ 74 h 55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0828" h="557069">
                <a:moveTo>
                  <a:pt x="545" y="74"/>
                </a:moveTo>
                <a:cubicBezTo>
                  <a:pt x="14832" y="2720"/>
                  <a:pt x="347678" y="89503"/>
                  <a:pt x="406945" y="108024"/>
                </a:cubicBezTo>
                <a:cubicBezTo>
                  <a:pt x="466212" y="126545"/>
                  <a:pt x="339212" y="88974"/>
                  <a:pt x="356145" y="111199"/>
                </a:cubicBezTo>
                <a:cubicBezTo>
                  <a:pt x="373078" y="133424"/>
                  <a:pt x="479441" y="220207"/>
                  <a:pt x="508545" y="241374"/>
                </a:cubicBezTo>
                <a:cubicBezTo>
                  <a:pt x="537649" y="262541"/>
                  <a:pt x="506958" y="217032"/>
                  <a:pt x="530770" y="238199"/>
                </a:cubicBezTo>
                <a:cubicBezTo>
                  <a:pt x="554583" y="259366"/>
                  <a:pt x="618083" y="315457"/>
                  <a:pt x="651420" y="368374"/>
                </a:cubicBezTo>
                <a:cubicBezTo>
                  <a:pt x="684757" y="421291"/>
                  <a:pt x="729737" y="544057"/>
                  <a:pt x="730795" y="555699"/>
                </a:cubicBezTo>
                <a:cubicBezTo>
                  <a:pt x="731853" y="567341"/>
                  <a:pt x="708041" y="502782"/>
                  <a:pt x="657770" y="438224"/>
                </a:cubicBezTo>
                <a:cubicBezTo>
                  <a:pt x="607499" y="373666"/>
                  <a:pt x="485262" y="226028"/>
                  <a:pt x="429170" y="168349"/>
                </a:cubicBezTo>
                <a:cubicBezTo>
                  <a:pt x="373078" y="110670"/>
                  <a:pt x="385778" y="118607"/>
                  <a:pt x="321220" y="92149"/>
                </a:cubicBezTo>
                <a:cubicBezTo>
                  <a:pt x="256662" y="65691"/>
                  <a:pt x="-13742" y="-2572"/>
                  <a:pt x="545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EE3C9CA6-3CBD-0D39-F70D-738534157B82}"/>
              </a:ext>
            </a:extLst>
          </p:cNvPr>
          <p:cNvSpPr/>
          <p:nvPr/>
        </p:nvSpPr>
        <p:spPr>
          <a:xfrm>
            <a:off x="3520255" y="5092598"/>
            <a:ext cx="791781" cy="813370"/>
          </a:xfrm>
          <a:custGeom>
            <a:avLst/>
            <a:gdLst>
              <a:gd name="connsiteX0" fmla="*/ 820 w 791781"/>
              <a:gd name="connsiteY0" fmla="*/ 102 h 813370"/>
              <a:gd name="connsiteX1" fmla="*/ 159570 w 791781"/>
              <a:gd name="connsiteY1" fmla="*/ 241402 h 813370"/>
              <a:gd name="connsiteX2" fmla="*/ 140520 w 791781"/>
              <a:gd name="connsiteY2" fmla="*/ 222352 h 813370"/>
              <a:gd name="connsiteX3" fmla="*/ 277045 w 791781"/>
              <a:gd name="connsiteY3" fmla="*/ 406502 h 813370"/>
              <a:gd name="connsiteX4" fmla="*/ 273870 w 791781"/>
              <a:gd name="connsiteY4" fmla="*/ 406502 h 813370"/>
              <a:gd name="connsiteX5" fmla="*/ 435795 w 791781"/>
              <a:gd name="connsiteY5" fmla="*/ 489052 h 813370"/>
              <a:gd name="connsiteX6" fmla="*/ 423095 w 791781"/>
              <a:gd name="connsiteY6" fmla="*/ 447777 h 813370"/>
              <a:gd name="connsiteX7" fmla="*/ 569145 w 791781"/>
              <a:gd name="connsiteY7" fmla="*/ 527152 h 813370"/>
              <a:gd name="connsiteX8" fmla="*/ 537395 w 791781"/>
              <a:gd name="connsiteY8" fmla="*/ 552552 h 813370"/>
              <a:gd name="connsiteX9" fmla="*/ 629470 w 791781"/>
              <a:gd name="connsiteY9" fmla="*/ 663677 h 813370"/>
              <a:gd name="connsiteX10" fmla="*/ 791395 w 791781"/>
              <a:gd name="connsiteY10" fmla="*/ 812902 h 813370"/>
              <a:gd name="connsiteX11" fmla="*/ 670745 w 791781"/>
              <a:gd name="connsiteY11" fmla="*/ 704952 h 813370"/>
              <a:gd name="connsiteX12" fmla="*/ 546920 w 791781"/>
              <a:gd name="connsiteY12" fmla="*/ 546202 h 813370"/>
              <a:gd name="connsiteX13" fmla="*/ 280220 w 791781"/>
              <a:gd name="connsiteY13" fmla="*/ 412852 h 813370"/>
              <a:gd name="connsiteX14" fmla="*/ 311970 w 791781"/>
              <a:gd name="connsiteY14" fmla="*/ 460477 h 813370"/>
              <a:gd name="connsiteX15" fmla="*/ 57970 w 791781"/>
              <a:gd name="connsiteY15" fmla="*/ 231877 h 813370"/>
              <a:gd name="connsiteX16" fmla="*/ 143695 w 791781"/>
              <a:gd name="connsiteY16" fmla="*/ 336652 h 813370"/>
              <a:gd name="connsiteX17" fmla="*/ 99245 w 791781"/>
              <a:gd name="connsiteY17" fmla="*/ 212827 h 813370"/>
              <a:gd name="connsiteX18" fmla="*/ 820 w 791781"/>
              <a:gd name="connsiteY18" fmla="*/ 102 h 81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1781" h="813370">
                <a:moveTo>
                  <a:pt x="820" y="102"/>
                </a:moveTo>
                <a:cubicBezTo>
                  <a:pt x="10874" y="4865"/>
                  <a:pt x="136287" y="204360"/>
                  <a:pt x="159570" y="241402"/>
                </a:cubicBezTo>
                <a:cubicBezTo>
                  <a:pt x="182853" y="278444"/>
                  <a:pt x="120941" y="194835"/>
                  <a:pt x="140520" y="222352"/>
                </a:cubicBezTo>
                <a:cubicBezTo>
                  <a:pt x="160099" y="249869"/>
                  <a:pt x="277045" y="406502"/>
                  <a:pt x="277045" y="406502"/>
                </a:cubicBezTo>
                <a:cubicBezTo>
                  <a:pt x="299270" y="437194"/>
                  <a:pt x="247412" y="392744"/>
                  <a:pt x="273870" y="406502"/>
                </a:cubicBezTo>
                <a:cubicBezTo>
                  <a:pt x="300328" y="420260"/>
                  <a:pt x="410924" y="482173"/>
                  <a:pt x="435795" y="489052"/>
                </a:cubicBezTo>
                <a:cubicBezTo>
                  <a:pt x="460666" y="495931"/>
                  <a:pt x="400870" y="441427"/>
                  <a:pt x="423095" y="447777"/>
                </a:cubicBezTo>
                <a:cubicBezTo>
                  <a:pt x="445320" y="454127"/>
                  <a:pt x="550095" y="509690"/>
                  <a:pt x="569145" y="527152"/>
                </a:cubicBezTo>
                <a:cubicBezTo>
                  <a:pt x="588195" y="544614"/>
                  <a:pt x="527341" y="529798"/>
                  <a:pt x="537395" y="552552"/>
                </a:cubicBezTo>
                <a:cubicBezTo>
                  <a:pt x="547449" y="575306"/>
                  <a:pt x="587137" y="620285"/>
                  <a:pt x="629470" y="663677"/>
                </a:cubicBezTo>
                <a:cubicBezTo>
                  <a:pt x="671803" y="707069"/>
                  <a:pt x="784516" y="806023"/>
                  <a:pt x="791395" y="812902"/>
                </a:cubicBezTo>
                <a:cubicBezTo>
                  <a:pt x="798274" y="819781"/>
                  <a:pt x="711491" y="749402"/>
                  <a:pt x="670745" y="704952"/>
                </a:cubicBezTo>
                <a:cubicBezTo>
                  <a:pt x="629999" y="660502"/>
                  <a:pt x="612008" y="594885"/>
                  <a:pt x="546920" y="546202"/>
                </a:cubicBezTo>
                <a:cubicBezTo>
                  <a:pt x="481833" y="497519"/>
                  <a:pt x="319378" y="427139"/>
                  <a:pt x="280220" y="412852"/>
                </a:cubicBezTo>
                <a:cubicBezTo>
                  <a:pt x="241062" y="398565"/>
                  <a:pt x="349012" y="490640"/>
                  <a:pt x="311970" y="460477"/>
                </a:cubicBezTo>
                <a:cubicBezTo>
                  <a:pt x="274928" y="430314"/>
                  <a:pt x="86016" y="252515"/>
                  <a:pt x="57970" y="231877"/>
                </a:cubicBezTo>
                <a:cubicBezTo>
                  <a:pt x="29924" y="211240"/>
                  <a:pt x="136816" y="339827"/>
                  <a:pt x="143695" y="336652"/>
                </a:cubicBezTo>
                <a:cubicBezTo>
                  <a:pt x="150574" y="333477"/>
                  <a:pt x="122528" y="267331"/>
                  <a:pt x="99245" y="212827"/>
                </a:cubicBezTo>
                <a:cubicBezTo>
                  <a:pt x="75962" y="158323"/>
                  <a:pt x="-9234" y="-4661"/>
                  <a:pt x="82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A99A7D70-D935-E6AA-AEE9-0D5E27583D3B}"/>
              </a:ext>
            </a:extLst>
          </p:cNvPr>
          <p:cNvSpPr/>
          <p:nvPr/>
        </p:nvSpPr>
        <p:spPr>
          <a:xfrm>
            <a:off x="4883368" y="4981064"/>
            <a:ext cx="642150" cy="571384"/>
          </a:xfrm>
          <a:custGeom>
            <a:avLst/>
            <a:gdLst>
              <a:gd name="connsiteX0" fmla="*/ 2957 w 642150"/>
              <a:gd name="connsiteY0" fmla="*/ 511 h 571384"/>
              <a:gd name="connsiteX1" fmla="*/ 295057 w 642150"/>
              <a:gd name="connsiteY1" fmla="*/ 187836 h 571384"/>
              <a:gd name="connsiteX2" fmla="*/ 256957 w 642150"/>
              <a:gd name="connsiteY2" fmla="*/ 165611 h 571384"/>
              <a:gd name="connsiteX3" fmla="*/ 479207 w 642150"/>
              <a:gd name="connsiteY3" fmla="*/ 346586 h 571384"/>
              <a:gd name="connsiteX4" fmla="*/ 393482 w 642150"/>
              <a:gd name="connsiteY4" fmla="*/ 292611 h 571384"/>
              <a:gd name="connsiteX5" fmla="*/ 587157 w 642150"/>
              <a:gd name="connsiteY5" fmla="*/ 429136 h 571384"/>
              <a:gd name="connsiteX6" fmla="*/ 634782 w 642150"/>
              <a:gd name="connsiteY6" fmla="*/ 568836 h 571384"/>
              <a:gd name="connsiteX7" fmla="*/ 612557 w 642150"/>
              <a:gd name="connsiteY7" fmla="*/ 498986 h 571384"/>
              <a:gd name="connsiteX8" fmla="*/ 364907 w 642150"/>
              <a:gd name="connsiteY8" fmla="*/ 254511 h 571384"/>
              <a:gd name="connsiteX9" fmla="*/ 91857 w 642150"/>
              <a:gd name="connsiteY9" fmla="*/ 64011 h 571384"/>
              <a:gd name="connsiteX10" fmla="*/ 142657 w 642150"/>
              <a:gd name="connsiteY10" fmla="*/ 130686 h 571384"/>
              <a:gd name="connsiteX11" fmla="*/ 2957 w 642150"/>
              <a:gd name="connsiteY11" fmla="*/ 511 h 57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2150" h="571384">
                <a:moveTo>
                  <a:pt x="2957" y="511"/>
                </a:moveTo>
                <a:cubicBezTo>
                  <a:pt x="28357" y="10036"/>
                  <a:pt x="252724" y="160319"/>
                  <a:pt x="295057" y="187836"/>
                </a:cubicBezTo>
                <a:cubicBezTo>
                  <a:pt x="337390" y="215353"/>
                  <a:pt x="226265" y="139153"/>
                  <a:pt x="256957" y="165611"/>
                </a:cubicBezTo>
                <a:cubicBezTo>
                  <a:pt x="287649" y="192069"/>
                  <a:pt x="456453" y="325419"/>
                  <a:pt x="479207" y="346586"/>
                </a:cubicBezTo>
                <a:cubicBezTo>
                  <a:pt x="501961" y="367753"/>
                  <a:pt x="375490" y="278853"/>
                  <a:pt x="393482" y="292611"/>
                </a:cubicBezTo>
                <a:cubicBezTo>
                  <a:pt x="411474" y="306369"/>
                  <a:pt x="546940" y="383099"/>
                  <a:pt x="587157" y="429136"/>
                </a:cubicBezTo>
                <a:cubicBezTo>
                  <a:pt x="627374" y="475173"/>
                  <a:pt x="630549" y="557194"/>
                  <a:pt x="634782" y="568836"/>
                </a:cubicBezTo>
                <a:cubicBezTo>
                  <a:pt x="639015" y="580478"/>
                  <a:pt x="657536" y="551373"/>
                  <a:pt x="612557" y="498986"/>
                </a:cubicBezTo>
                <a:cubicBezTo>
                  <a:pt x="567578" y="446599"/>
                  <a:pt x="451690" y="327007"/>
                  <a:pt x="364907" y="254511"/>
                </a:cubicBezTo>
                <a:cubicBezTo>
                  <a:pt x="278124" y="182015"/>
                  <a:pt x="128899" y="84649"/>
                  <a:pt x="91857" y="64011"/>
                </a:cubicBezTo>
                <a:cubicBezTo>
                  <a:pt x="54815" y="43373"/>
                  <a:pt x="161707" y="143915"/>
                  <a:pt x="142657" y="130686"/>
                </a:cubicBezTo>
                <a:cubicBezTo>
                  <a:pt x="123607" y="117457"/>
                  <a:pt x="-22443" y="-9014"/>
                  <a:pt x="2957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F0AB27A3-6F2D-C71E-9FE3-BB795DA35896}"/>
              </a:ext>
            </a:extLst>
          </p:cNvPr>
          <p:cNvSpPr/>
          <p:nvPr/>
        </p:nvSpPr>
        <p:spPr>
          <a:xfrm>
            <a:off x="5400606" y="5457809"/>
            <a:ext cx="410317" cy="302341"/>
          </a:xfrm>
          <a:custGeom>
            <a:avLst/>
            <a:gdLst>
              <a:gd name="connsiteX0" fmla="*/ 69 w 410317"/>
              <a:gd name="connsiteY0" fmla="*/ 16 h 302341"/>
              <a:gd name="connsiteX1" fmla="*/ 187394 w 410317"/>
              <a:gd name="connsiteY1" fmla="*/ 63516 h 302341"/>
              <a:gd name="connsiteX2" fmla="*/ 171519 w 410317"/>
              <a:gd name="connsiteY2" fmla="*/ 88916 h 302341"/>
              <a:gd name="connsiteX3" fmla="*/ 250894 w 410317"/>
              <a:gd name="connsiteY3" fmla="*/ 136541 h 302341"/>
              <a:gd name="connsiteX4" fmla="*/ 168344 w 410317"/>
              <a:gd name="connsiteY4" fmla="*/ 136541 h 302341"/>
              <a:gd name="connsiteX5" fmla="*/ 314394 w 410317"/>
              <a:gd name="connsiteY5" fmla="*/ 171466 h 302341"/>
              <a:gd name="connsiteX6" fmla="*/ 381069 w 410317"/>
              <a:gd name="connsiteY6" fmla="*/ 254016 h 302341"/>
              <a:gd name="connsiteX7" fmla="*/ 403294 w 410317"/>
              <a:gd name="connsiteY7" fmla="*/ 301641 h 302341"/>
              <a:gd name="connsiteX8" fmla="*/ 403294 w 410317"/>
              <a:gd name="connsiteY8" fmla="*/ 219091 h 302341"/>
              <a:gd name="connsiteX9" fmla="*/ 320744 w 410317"/>
              <a:gd name="connsiteY9" fmla="*/ 165116 h 302341"/>
              <a:gd name="connsiteX10" fmla="*/ 279469 w 410317"/>
              <a:gd name="connsiteY10" fmla="*/ 158766 h 302341"/>
              <a:gd name="connsiteX11" fmla="*/ 142944 w 410317"/>
              <a:gd name="connsiteY11" fmla="*/ 22241 h 302341"/>
              <a:gd name="connsiteX12" fmla="*/ 165169 w 410317"/>
              <a:gd name="connsiteY12" fmla="*/ 69866 h 302341"/>
              <a:gd name="connsiteX13" fmla="*/ 69 w 410317"/>
              <a:gd name="connsiteY13" fmla="*/ 16 h 3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0317" h="302341">
                <a:moveTo>
                  <a:pt x="69" y="16"/>
                </a:moveTo>
                <a:cubicBezTo>
                  <a:pt x="3773" y="-1042"/>
                  <a:pt x="158819" y="48699"/>
                  <a:pt x="187394" y="63516"/>
                </a:cubicBezTo>
                <a:cubicBezTo>
                  <a:pt x="215969" y="78333"/>
                  <a:pt x="160936" y="76745"/>
                  <a:pt x="171519" y="88916"/>
                </a:cubicBezTo>
                <a:cubicBezTo>
                  <a:pt x="182102" y="101087"/>
                  <a:pt x="251423" y="128604"/>
                  <a:pt x="250894" y="136541"/>
                </a:cubicBezTo>
                <a:cubicBezTo>
                  <a:pt x="250365" y="144479"/>
                  <a:pt x="157761" y="130720"/>
                  <a:pt x="168344" y="136541"/>
                </a:cubicBezTo>
                <a:cubicBezTo>
                  <a:pt x="178927" y="142362"/>
                  <a:pt x="278940" y="151887"/>
                  <a:pt x="314394" y="171466"/>
                </a:cubicBezTo>
                <a:cubicBezTo>
                  <a:pt x="349848" y="191045"/>
                  <a:pt x="366252" y="232320"/>
                  <a:pt x="381069" y="254016"/>
                </a:cubicBezTo>
                <a:cubicBezTo>
                  <a:pt x="395886" y="275712"/>
                  <a:pt x="399590" y="307462"/>
                  <a:pt x="403294" y="301641"/>
                </a:cubicBezTo>
                <a:cubicBezTo>
                  <a:pt x="406998" y="295820"/>
                  <a:pt x="417052" y="241845"/>
                  <a:pt x="403294" y="219091"/>
                </a:cubicBezTo>
                <a:cubicBezTo>
                  <a:pt x="389536" y="196337"/>
                  <a:pt x="341382" y="175170"/>
                  <a:pt x="320744" y="165116"/>
                </a:cubicBezTo>
                <a:cubicBezTo>
                  <a:pt x="300106" y="155062"/>
                  <a:pt x="309102" y="182578"/>
                  <a:pt x="279469" y="158766"/>
                </a:cubicBezTo>
                <a:cubicBezTo>
                  <a:pt x="249836" y="134954"/>
                  <a:pt x="161994" y="37058"/>
                  <a:pt x="142944" y="22241"/>
                </a:cubicBezTo>
                <a:cubicBezTo>
                  <a:pt x="123894" y="7424"/>
                  <a:pt x="187923" y="71453"/>
                  <a:pt x="165169" y="69866"/>
                </a:cubicBezTo>
                <a:cubicBezTo>
                  <a:pt x="142415" y="68279"/>
                  <a:pt x="-3635" y="1074"/>
                  <a:pt x="69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2DEAA602-347F-BAEC-FA8D-D20E5F22CAD0}"/>
              </a:ext>
            </a:extLst>
          </p:cNvPr>
          <p:cNvSpPr/>
          <p:nvPr/>
        </p:nvSpPr>
        <p:spPr>
          <a:xfrm>
            <a:off x="4377733" y="4977404"/>
            <a:ext cx="495979" cy="1055925"/>
          </a:xfrm>
          <a:custGeom>
            <a:avLst/>
            <a:gdLst>
              <a:gd name="connsiteX0" fmla="*/ 495892 w 495979"/>
              <a:gd name="connsiteY0" fmla="*/ 996 h 1055925"/>
              <a:gd name="connsiteX1" fmla="*/ 276817 w 495979"/>
              <a:gd name="connsiteY1" fmla="*/ 175621 h 1055925"/>
              <a:gd name="connsiteX2" fmla="*/ 321267 w 495979"/>
              <a:gd name="connsiteY2" fmla="*/ 118471 h 1055925"/>
              <a:gd name="connsiteX3" fmla="*/ 99017 w 495979"/>
              <a:gd name="connsiteY3" fmla="*/ 375646 h 1055925"/>
              <a:gd name="connsiteX4" fmla="*/ 130767 w 495979"/>
              <a:gd name="connsiteY4" fmla="*/ 340721 h 1055925"/>
              <a:gd name="connsiteX5" fmla="*/ 64092 w 495979"/>
              <a:gd name="connsiteY5" fmla="*/ 528046 h 1055925"/>
              <a:gd name="connsiteX6" fmla="*/ 99017 w 495979"/>
              <a:gd name="connsiteY6" fmla="*/ 461371 h 1055925"/>
              <a:gd name="connsiteX7" fmla="*/ 35517 w 495979"/>
              <a:gd name="connsiteY7" fmla="*/ 610596 h 1055925"/>
              <a:gd name="connsiteX8" fmla="*/ 592 w 495979"/>
              <a:gd name="connsiteY8" fmla="*/ 737596 h 1055925"/>
              <a:gd name="connsiteX9" fmla="*/ 13292 w 495979"/>
              <a:gd name="connsiteY9" fmla="*/ 1036046 h 1055925"/>
              <a:gd name="connsiteX10" fmla="*/ 10117 w 495979"/>
              <a:gd name="connsiteY10" fmla="*/ 988421 h 1055925"/>
              <a:gd name="connsiteX11" fmla="*/ 19642 w 495979"/>
              <a:gd name="connsiteY11" fmla="*/ 667746 h 1055925"/>
              <a:gd name="connsiteX12" fmla="*/ 73617 w 495979"/>
              <a:gd name="connsiteY12" fmla="*/ 435971 h 1055925"/>
              <a:gd name="connsiteX13" fmla="*/ 229192 w 495979"/>
              <a:gd name="connsiteY13" fmla="*/ 175621 h 1055925"/>
              <a:gd name="connsiteX14" fmla="*/ 187917 w 495979"/>
              <a:gd name="connsiteY14" fmla="*/ 283571 h 1055925"/>
              <a:gd name="connsiteX15" fmla="*/ 302217 w 495979"/>
              <a:gd name="connsiteY15" fmla="*/ 112121 h 1055925"/>
              <a:gd name="connsiteX16" fmla="*/ 495892 w 495979"/>
              <a:gd name="connsiteY16" fmla="*/ 996 h 105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979" h="1055925">
                <a:moveTo>
                  <a:pt x="495892" y="996"/>
                </a:moveTo>
                <a:cubicBezTo>
                  <a:pt x="491659" y="11579"/>
                  <a:pt x="305921" y="156042"/>
                  <a:pt x="276817" y="175621"/>
                </a:cubicBezTo>
                <a:cubicBezTo>
                  <a:pt x="247713" y="195200"/>
                  <a:pt x="350900" y="85134"/>
                  <a:pt x="321267" y="118471"/>
                </a:cubicBezTo>
                <a:cubicBezTo>
                  <a:pt x="291634" y="151808"/>
                  <a:pt x="130767" y="338604"/>
                  <a:pt x="99017" y="375646"/>
                </a:cubicBezTo>
                <a:cubicBezTo>
                  <a:pt x="67267" y="412688"/>
                  <a:pt x="136588" y="315321"/>
                  <a:pt x="130767" y="340721"/>
                </a:cubicBezTo>
                <a:cubicBezTo>
                  <a:pt x="124946" y="366121"/>
                  <a:pt x="69384" y="507938"/>
                  <a:pt x="64092" y="528046"/>
                </a:cubicBezTo>
                <a:cubicBezTo>
                  <a:pt x="58800" y="548154"/>
                  <a:pt x="103779" y="447613"/>
                  <a:pt x="99017" y="461371"/>
                </a:cubicBezTo>
                <a:cubicBezTo>
                  <a:pt x="94255" y="475129"/>
                  <a:pt x="51921" y="564558"/>
                  <a:pt x="35517" y="610596"/>
                </a:cubicBezTo>
                <a:cubicBezTo>
                  <a:pt x="19113" y="656634"/>
                  <a:pt x="4296" y="666688"/>
                  <a:pt x="592" y="737596"/>
                </a:cubicBezTo>
                <a:cubicBezTo>
                  <a:pt x="-3112" y="808504"/>
                  <a:pt x="11705" y="994242"/>
                  <a:pt x="13292" y="1036046"/>
                </a:cubicBezTo>
                <a:cubicBezTo>
                  <a:pt x="14879" y="1077850"/>
                  <a:pt x="9059" y="1049804"/>
                  <a:pt x="10117" y="988421"/>
                </a:cubicBezTo>
                <a:cubicBezTo>
                  <a:pt x="11175" y="927038"/>
                  <a:pt x="9059" y="759821"/>
                  <a:pt x="19642" y="667746"/>
                </a:cubicBezTo>
                <a:cubicBezTo>
                  <a:pt x="30225" y="575671"/>
                  <a:pt x="38692" y="517992"/>
                  <a:pt x="73617" y="435971"/>
                </a:cubicBezTo>
                <a:cubicBezTo>
                  <a:pt x="108542" y="353950"/>
                  <a:pt x="210142" y="201021"/>
                  <a:pt x="229192" y="175621"/>
                </a:cubicBezTo>
                <a:cubicBezTo>
                  <a:pt x="248242" y="150221"/>
                  <a:pt x="175746" y="294154"/>
                  <a:pt x="187917" y="283571"/>
                </a:cubicBezTo>
                <a:cubicBezTo>
                  <a:pt x="200088" y="272988"/>
                  <a:pt x="255121" y="157629"/>
                  <a:pt x="302217" y="112121"/>
                </a:cubicBezTo>
                <a:cubicBezTo>
                  <a:pt x="349313" y="66613"/>
                  <a:pt x="500125" y="-9587"/>
                  <a:pt x="495892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3819703E-BDF0-8224-5F0A-F7827A0C9BEE}"/>
              </a:ext>
            </a:extLst>
          </p:cNvPr>
          <p:cNvSpPr/>
          <p:nvPr/>
        </p:nvSpPr>
        <p:spPr>
          <a:xfrm>
            <a:off x="5312008" y="5651043"/>
            <a:ext cx="485542" cy="1433249"/>
          </a:xfrm>
          <a:custGeom>
            <a:avLst/>
            <a:gdLst>
              <a:gd name="connsiteX0" fmla="*/ 485542 w 485542"/>
              <a:gd name="connsiteY0" fmla="*/ 457 h 1433249"/>
              <a:gd name="connsiteX1" fmla="*/ 250592 w 485542"/>
              <a:gd name="connsiteY1" fmla="*/ 283032 h 1433249"/>
              <a:gd name="connsiteX2" fmla="*/ 317267 w 485542"/>
              <a:gd name="connsiteY2" fmla="*/ 238582 h 1433249"/>
              <a:gd name="connsiteX3" fmla="*/ 183917 w 485542"/>
              <a:gd name="connsiteY3" fmla="*/ 552907 h 1433249"/>
              <a:gd name="connsiteX4" fmla="*/ 241067 w 485542"/>
              <a:gd name="connsiteY4" fmla="*/ 467182 h 1433249"/>
              <a:gd name="connsiteX5" fmla="*/ 60092 w 485542"/>
              <a:gd name="connsiteY5" fmla="*/ 933907 h 1433249"/>
              <a:gd name="connsiteX6" fmla="*/ 101367 w 485542"/>
              <a:gd name="connsiteY6" fmla="*/ 867232 h 1433249"/>
              <a:gd name="connsiteX7" fmla="*/ 15642 w 485542"/>
              <a:gd name="connsiteY7" fmla="*/ 1365707 h 1433249"/>
              <a:gd name="connsiteX8" fmla="*/ 2942 w 485542"/>
              <a:gd name="connsiteY8" fmla="*/ 1413332 h 1433249"/>
              <a:gd name="connsiteX9" fmla="*/ 50567 w 485542"/>
              <a:gd name="connsiteY9" fmla="*/ 1222832 h 1433249"/>
              <a:gd name="connsiteX10" fmla="*/ 225192 w 485542"/>
              <a:gd name="connsiteY10" fmla="*/ 521157 h 1433249"/>
              <a:gd name="connsiteX11" fmla="*/ 291867 w 485542"/>
              <a:gd name="connsiteY11" fmla="*/ 152857 h 1433249"/>
              <a:gd name="connsiteX12" fmla="*/ 250592 w 485542"/>
              <a:gd name="connsiteY12" fmla="*/ 359232 h 1433249"/>
              <a:gd name="connsiteX13" fmla="*/ 485542 w 485542"/>
              <a:gd name="connsiteY13" fmla="*/ 457 h 14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5542" h="1433249">
                <a:moveTo>
                  <a:pt x="485542" y="457"/>
                </a:moveTo>
                <a:cubicBezTo>
                  <a:pt x="485542" y="-12243"/>
                  <a:pt x="278638" y="243345"/>
                  <a:pt x="250592" y="283032"/>
                </a:cubicBezTo>
                <a:cubicBezTo>
                  <a:pt x="222546" y="322720"/>
                  <a:pt x="328379" y="193603"/>
                  <a:pt x="317267" y="238582"/>
                </a:cubicBezTo>
                <a:cubicBezTo>
                  <a:pt x="306155" y="283561"/>
                  <a:pt x="196617" y="514807"/>
                  <a:pt x="183917" y="552907"/>
                </a:cubicBezTo>
                <a:cubicBezTo>
                  <a:pt x="171217" y="591007"/>
                  <a:pt x="261704" y="403682"/>
                  <a:pt x="241067" y="467182"/>
                </a:cubicBezTo>
                <a:cubicBezTo>
                  <a:pt x="220430" y="530682"/>
                  <a:pt x="83375" y="867232"/>
                  <a:pt x="60092" y="933907"/>
                </a:cubicBezTo>
                <a:cubicBezTo>
                  <a:pt x="36809" y="1000582"/>
                  <a:pt x="108775" y="795265"/>
                  <a:pt x="101367" y="867232"/>
                </a:cubicBezTo>
                <a:cubicBezTo>
                  <a:pt x="93959" y="939199"/>
                  <a:pt x="32046" y="1274690"/>
                  <a:pt x="15642" y="1365707"/>
                </a:cubicBezTo>
                <a:cubicBezTo>
                  <a:pt x="-762" y="1456724"/>
                  <a:pt x="-2879" y="1437145"/>
                  <a:pt x="2942" y="1413332"/>
                </a:cubicBezTo>
                <a:cubicBezTo>
                  <a:pt x="8763" y="1389519"/>
                  <a:pt x="50567" y="1222832"/>
                  <a:pt x="50567" y="1222832"/>
                </a:cubicBezTo>
                <a:cubicBezTo>
                  <a:pt x="87609" y="1074136"/>
                  <a:pt x="184975" y="699486"/>
                  <a:pt x="225192" y="521157"/>
                </a:cubicBezTo>
                <a:cubicBezTo>
                  <a:pt x="265409" y="342828"/>
                  <a:pt x="287634" y="179845"/>
                  <a:pt x="291867" y="152857"/>
                </a:cubicBezTo>
                <a:cubicBezTo>
                  <a:pt x="296100" y="125870"/>
                  <a:pt x="222017" y="380399"/>
                  <a:pt x="250592" y="359232"/>
                </a:cubicBezTo>
                <a:cubicBezTo>
                  <a:pt x="279167" y="338065"/>
                  <a:pt x="485542" y="13157"/>
                  <a:pt x="485542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6A5500B7-C73F-BE97-6D65-948A069F7952}"/>
              </a:ext>
            </a:extLst>
          </p:cNvPr>
          <p:cNvSpPr/>
          <p:nvPr/>
        </p:nvSpPr>
        <p:spPr>
          <a:xfrm>
            <a:off x="4285634" y="5815393"/>
            <a:ext cx="1024848" cy="1382004"/>
          </a:xfrm>
          <a:custGeom>
            <a:avLst/>
            <a:gdLst>
              <a:gd name="connsiteX0" fmla="*/ 616 w 1024848"/>
              <a:gd name="connsiteY0" fmla="*/ 1207 h 1382004"/>
              <a:gd name="connsiteX1" fmla="*/ 130791 w 1024848"/>
              <a:gd name="connsiteY1" fmla="*/ 153607 h 1382004"/>
              <a:gd name="connsiteX2" fmla="*/ 86341 w 1024848"/>
              <a:gd name="connsiteY2" fmla="*/ 137732 h 1382004"/>
              <a:gd name="connsiteX3" fmla="*/ 219691 w 1024848"/>
              <a:gd name="connsiteY3" fmla="*/ 309182 h 1382004"/>
              <a:gd name="connsiteX4" fmla="*/ 175241 w 1024848"/>
              <a:gd name="connsiteY4" fmla="*/ 274257 h 1382004"/>
              <a:gd name="connsiteX5" fmla="*/ 511791 w 1024848"/>
              <a:gd name="connsiteY5" fmla="*/ 690182 h 1382004"/>
              <a:gd name="connsiteX6" fmla="*/ 499091 w 1024848"/>
              <a:gd name="connsiteY6" fmla="*/ 687007 h 1382004"/>
              <a:gd name="connsiteX7" fmla="*/ 680066 w 1024848"/>
              <a:gd name="connsiteY7" fmla="*/ 896557 h 1382004"/>
              <a:gd name="connsiteX8" fmla="*/ 838816 w 1024848"/>
              <a:gd name="connsiteY8" fmla="*/ 1134682 h 1382004"/>
              <a:gd name="connsiteX9" fmla="*/ 968991 w 1024848"/>
              <a:gd name="connsiteY9" fmla="*/ 1302957 h 1382004"/>
              <a:gd name="connsiteX10" fmla="*/ 927716 w 1024848"/>
              <a:gd name="connsiteY10" fmla="*/ 1223582 h 1382004"/>
              <a:gd name="connsiteX11" fmla="*/ 1019791 w 1024848"/>
              <a:gd name="connsiteY11" fmla="*/ 1379157 h 1382004"/>
              <a:gd name="connsiteX12" fmla="*/ 975341 w 1024848"/>
              <a:gd name="connsiteY12" fmla="*/ 1287082 h 1382004"/>
              <a:gd name="connsiteX13" fmla="*/ 667366 w 1024848"/>
              <a:gd name="connsiteY13" fmla="*/ 861632 h 1382004"/>
              <a:gd name="connsiteX14" fmla="*/ 229216 w 1024848"/>
              <a:gd name="connsiteY14" fmla="*/ 375857 h 1382004"/>
              <a:gd name="connsiteX15" fmla="*/ 257791 w 1024848"/>
              <a:gd name="connsiteY15" fmla="*/ 467932 h 1382004"/>
              <a:gd name="connsiteX16" fmla="*/ 54591 w 1024848"/>
              <a:gd name="connsiteY16" fmla="*/ 201232 h 1382004"/>
              <a:gd name="connsiteX17" fmla="*/ 79991 w 1024848"/>
              <a:gd name="connsiteY17" fmla="*/ 248857 h 1382004"/>
              <a:gd name="connsiteX18" fmla="*/ 616 w 1024848"/>
              <a:gd name="connsiteY18" fmla="*/ 1207 h 13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24848" h="1382004">
                <a:moveTo>
                  <a:pt x="616" y="1207"/>
                </a:moveTo>
                <a:cubicBezTo>
                  <a:pt x="9083" y="-14668"/>
                  <a:pt x="116504" y="130853"/>
                  <a:pt x="130791" y="153607"/>
                </a:cubicBezTo>
                <a:cubicBezTo>
                  <a:pt x="145079" y="176361"/>
                  <a:pt x="71524" y="111803"/>
                  <a:pt x="86341" y="137732"/>
                </a:cubicBezTo>
                <a:cubicBezTo>
                  <a:pt x="101158" y="163661"/>
                  <a:pt x="204874" y="286428"/>
                  <a:pt x="219691" y="309182"/>
                </a:cubicBezTo>
                <a:cubicBezTo>
                  <a:pt x="234508" y="331936"/>
                  <a:pt x="126558" y="210757"/>
                  <a:pt x="175241" y="274257"/>
                </a:cubicBezTo>
                <a:cubicBezTo>
                  <a:pt x="223924" y="337757"/>
                  <a:pt x="511791" y="690182"/>
                  <a:pt x="511791" y="690182"/>
                </a:cubicBezTo>
                <a:cubicBezTo>
                  <a:pt x="565766" y="758974"/>
                  <a:pt x="471045" y="652611"/>
                  <a:pt x="499091" y="687007"/>
                </a:cubicBezTo>
                <a:cubicBezTo>
                  <a:pt x="527137" y="721403"/>
                  <a:pt x="623445" y="821945"/>
                  <a:pt x="680066" y="896557"/>
                </a:cubicBezTo>
                <a:cubicBezTo>
                  <a:pt x="736687" y="971170"/>
                  <a:pt x="790662" y="1066949"/>
                  <a:pt x="838816" y="1134682"/>
                </a:cubicBezTo>
                <a:cubicBezTo>
                  <a:pt x="886970" y="1202415"/>
                  <a:pt x="954174" y="1288140"/>
                  <a:pt x="968991" y="1302957"/>
                </a:cubicBezTo>
                <a:cubicBezTo>
                  <a:pt x="983808" y="1317774"/>
                  <a:pt x="919249" y="1210882"/>
                  <a:pt x="927716" y="1223582"/>
                </a:cubicBezTo>
                <a:cubicBezTo>
                  <a:pt x="936183" y="1236282"/>
                  <a:pt x="1011854" y="1368574"/>
                  <a:pt x="1019791" y="1379157"/>
                </a:cubicBezTo>
                <a:cubicBezTo>
                  <a:pt x="1027728" y="1389740"/>
                  <a:pt x="1034078" y="1373336"/>
                  <a:pt x="975341" y="1287082"/>
                </a:cubicBezTo>
                <a:cubicBezTo>
                  <a:pt x="916604" y="1200828"/>
                  <a:pt x="791720" y="1013503"/>
                  <a:pt x="667366" y="861632"/>
                </a:cubicBezTo>
                <a:cubicBezTo>
                  <a:pt x="543012" y="709761"/>
                  <a:pt x="297478" y="441474"/>
                  <a:pt x="229216" y="375857"/>
                </a:cubicBezTo>
                <a:cubicBezTo>
                  <a:pt x="160954" y="310240"/>
                  <a:pt x="286895" y="497036"/>
                  <a:pt x="257791" y="467932"/>
                </a:cubicBezTo>
                <a:cubicBezTo>
                  <a:pt x="228687" y="438828"/>
                  <a:pt x="84224" y="237745"/>
                  <a:pt x="54591" y="201232"/>
                </a:cubicBezTo>
                <a:cubicBezTo>
                  <a:pt x="24958" y="164719"/>
                  <a:pt x="86341" y="283253"/>
                  <a:pt x="79991" y="248857"/>
                </a:cubicBezTo>
                <a:cubicBezTo>
                  <a:pt x="73641" y="214461"/>
                  <a:pt x="-7851" y="17082"/>
                  <a:pt x="616" y="1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A76498C4-9ABF-91BF-0ED3-AA3868F39CF9}"/>
              </a:ext>
            </a:extLst>
          </p:cNvPr>
          <p:cNvSpPr/>
          <p:nvPr/>
        </p:nvSpPr>
        <p:spPr>
          <a:xfrm>
            <a:off x="5789218" y="5665974"/>
            <a:ext cx="957734" cy="916633"/>
          </a:xfrm>
          <a:custGeom>
            <a:avLst/>
            <a:gdLst>
              <a:gd name="connsiteX0" fmla="*/ 17857 w 957734"/>
              <a:gd name="connsiteY0" fmla="*/ 10926 h 916633"/>
              <a:gd name="connsiteX1" fmla="*/ 46432 w 957734"/>
              <a:gd name="connsiteY1" fmla="*/ 52201 h 916633"/>
              <a:gd name="connsiteX2" fmla="*/ 405207 w 957734"/>
              <a:gd name="connsiteY2" fmla="*/ 407801 h 916633"/>
              <a:gd name="connsiteX3" fmla="*/ 348057 w 957734"/>
              <a:gd name="connsiteY3" fmla="*/ 372876 h 916633"/>
              <a:gd name="connsiteX4" fmla="*/ 694132 w 957734"/>
              <a:gd name="connsiteY4" fmla="*/ 699901 h 916633"/>
              <a:gd name="connsiteX5" fmla="*/ 697307 w 957734"/>
              <a:gd name="connsiteY5" fmla="*/ 744351 h 916633"/>
              <a:gd name="connsiteX6" fmla="*/ 932257 w 957734"/>
              <a:gd name="connsiteY6" fmla="*/ 871351 h 916633"/>
              <a:gd name="connsiteX7" fmla="*/ 916382 w 957734"/>
              <a:gd name="connsiteY7" fmla="*/ 903101 h 916633"/>
              <a:gd name="connsiteX8" fmla="*/ 954482 w 957734"/>
              <a:gd name="connsiteY8" fmla="*/ 906276 h 916633"/>
              <a:gd name="connsiteX9" fmla="*/ 817957 w 957734"/>
              <a:gd name="connsiteY9" fmla="*/ 769751 h 916633"/>
              <a:gd name="connsiteX10" fmla="*/ 217882 w 957734"/>
              <a:gd name="connsiteY10" fmla="*/ 201426 h 916633"/>
              <a:gd name="connsiteX11" fmla="*/ 284557 w 957734"/>
              <a:gd name="connsiteY11" fmla="*/ 274451 h 916633"/>
              <a:gd name="connsiteX12" fmla="*/ 170257 w 957734"/>
              <a:gd name="connsiteY12" fmla="*/ 141101 h 916633"/>
              <a:gd name="connsiteX13" fmla="*/ 17857 w 957734"/>
              <a:gd name="connsiteY13" fmla="*/ 10926 h 91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7734" h="916633">
                <a:moveTo>
                  <a:pt x="17857" y="10926"/>
                </a:moveTo>
                <a:cubicBezTo>
                  <a:pt x="-2780" y="-3891"/>
                  <a:pt x="-18126" y="-13945"/>
                  <a:pt x="46432" y="52201"/>
                </a:cubicBezTo>
                <a:cubicBezTo>
                  <a:pt x="110990" y="118347"/>
                  <a:pt x="354936" y="354355"/>
                  <a:pt x="405207" y="407801"/>
                </a:cubicBezTo>
                <a:cubicBezTo>
                  <a:pt x="455478" y="461247"/>
                  <a:pt x="299903" y="324193"/>
                  <a:pt x="348057" y="372876"/>
                </a:cubicBezTo>
                <a:cubicBezTo>
                  <a:pt x="396211" y="421559"/>
                  <a:pt x="635924" y="637989"/>
                  <a:pt x="694132" y="699901"/>
                </a:cubicBezTo>
                <a:cubicBezTo>
                  <a:pt x="752340" y="761813"/>
                  <a:pt x="657620" y="715776"/>
                  <a:pt x="697307" y="744351"/>
                </a:cubicBezTo>
                <a:cubicBezTo>
                  <a:pt x="736995" y="772926"/>
                  <a:pt x="895745" y="844893"/>
                  <a:pt x="932257" y="871351"/>
                </a:cubicBezTo>
                <a:cubicBezTo>
                  <a:pt x="968769" y="897809"/>
                  <a:pt x="912678" y="897280"/>
                  <a:pt x="916382" y="903101"/>
                </a:cubicBezTo>
                <a:cubicBezTo>
                  <a:pt x="920086" y="908922"/>
                  <a:pt x="970886" y="928501"/>
                  <a:pt x="954482" y="906276"/>
                </a:cubicBezTo>
                <a:cubicBezTo>
                  <a:pt x="938078" y="884051"/>
                  <a:pt x="817957" y="769751"/>
                  <a:pt x="817957" y="769751"/>
                </a:cubicBezTo>
                <a:lnTo>
                  <a:pt x="217882" y="201426"/>
                </a:lnTo>
                <a:cubicBezTo>
                  <a:pt x="128982" y="118876"/>
                  <a:pt x="292494" y="284505"/>
                  <a:pt x="284557" y="274451"/>
                </a:cubicBezTo>
                <a:cubicBezTo>
                  <a:pt x="276620" y="264397"/>
                  <a:pt x="214178" y="188726"/>
                  <a:pt x="170257" y="141101"/>
                </a:cubicBezTo>
                <a:cubicBezTo>
                  <a:pt x="126336" y="93476"/>
                  <a:pt x="38494" y="25743"/>
                  <a:pt x="17857" y="10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36425312-296A-4D3E-A9FB-F993B932D99F}"/>
              </a:ext>
            </a:extLst>
          </p:cNvPr>
          <p:cNvSpPr/>
          <p:nvPr/>
        </p:nvSpPr>
        <p:spPr>
          <a:xfrm>
            <a:off x="6646545" y="6442013"/>
            <a:ext cx="421390" cy="273588"/>
          </a:xfrm>
          <a:custGeom>
            <a:avLst/>
            <a:gdLst>
              <a:gd name="connsiteX0" fmla="*/ 1905 w 421390"/>
              <a:gd name="connsiteY0" fmla="*/ 104837 h 273588"/>
              <a:gd name="connsiteX1" fmla="*/ 224155 w 421390"/>
              <a:gd name="connsiteY1" fmla="*/ 146112 h 273588"/>
              <a:gd name="connsiteX2" fmla="*/ 201930 w 421390"/>
              <a:gd name="connsiteY2" fmla="*/ 158812 h 273588"/>
              <a:gd name="connsiteX3" fmla="*/ 370205 w 421390"/>
              <a:gd name="connsiteY3" fmla="*/ 209612 h 273588"/>
              <a:gd name="connsiteX4" fmla="*/ 421005 w 421390"/>
              <a:gd name="connsiteY4" fmla="*/ 273112 h 273588"/>
              <a:gd name="connsiteX5" fmla="*/ 389255 w 421390"/>
              <a:gd name="connsiteY5" fmla="*/ 235012 h 273588"/>
              <a:gd name="connsiteX6" fmla="*/ 313055 w 421390"/>
              <a:gd name="connsiteY6" fmla="*/ 168337 h 273588"/>
              <a:gd name="connsiteX7" fmla="*/ 208280 w 421390"/>
              <a:gd name="connsiteY7" fmla="*/ 152462 h 273588"/>
              <a:gd name="connsiteX8" fmla="*/ 8255 w 421390"/>
              <a:gd name="connsiteY8" fmla="*/ 62 h 273588"/>
              <a:gd name="connsiteX9" fmla="*/ 109855 w 421390"/>
              <a:gd name="connsiteY9" fmla="*/ 133412 h 273588"/>
              <a:gd name="connsiteX10" fmla="*/ 1905 w 421390"/>
              <a:gd name="connsiteY10" fmla="*/ 104837 h 27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390" h="273588">
                <a:moveTo>
                  <a:pt x="1905" y="104837"/>
                </a:moveTo>
                <a:cubicBezTo>
                  <a:pt x="20955" y="106954"/>
                  <a:pt x="190818" y="137116"/>
                  <a:pt x="224155" y="146112"/>
                </a:cubicBezTo>
                <a:cubicBezTo>
                  <a:pt x="257492" y="155108"/>
                  <a:pt x="177588" y="148229"/>
                  <a:pt x="201930" y="158812"/>
                </a:cubicBezTo>
                <a:cubicBezTo>
                  <a:pt x="226272" y="169395"/>
                  <a:pt x="333693" y="190562"/>
                  <a:pt x="370205" y="209612"/>
                </a:cubicBezTo>
                <a:cubicBezTo>
                  <a:pt x="406717" y="228662"/>
                  <a:pt x="417830" y="268879"/>
                  <a:pt x="421005" y="273112"/>
                </a:cubicBezTo>
                <a:cubicBezTo>
                  <a:pt x="424180" y="277345"/>
                  <a:pt x="407247" y="252474"/>
                  <a:pt x="389255" y="235012"/>
                </a:cubicBezTo>
                <a:cubicBezTo>
                  <a:pt x="371263" y="217550"/>
                  <a:pt x="343217" y="182095"/>
                  <a:pt x="313055" y="168337"/>
                </a:cubicBezTo>
                <a:cubicBezTo>
                  <a:pt x="282893" y="154579"/>
                  <a:pt x="259080" y="180508"/>
                  <a:pt x="208280" y="152462"/>
                </a:cubicBezTo>
                <a:cubicBezTo>
                  <a:pt x="157480" y="124416"/>
                  <a:pt x="24659" y="3237"/>
                  <a:pt x="8255" y="62"/>
                </a:cubicBezTo>
                <a:cubicBezTo>
                  <a:pt x="-8149" y="-3113"/>
                  <a:pt x="106680" y="115950"/>
                  <a:pt x="109855" y="133412"/>
                </a:cubicBezTo>
                <a:cubicBezTo>
                  <a:pt x="113030" y="150875"/>
                  <a:pt x="-17145" y="102720"/>
                  <a:pt x="1905" y="104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B34F37DC-A898-3811-CF83-1CA0BF7C8099}"/>
              </a:ext>
            </a:extLst>
          </p:cNvPr>
          <p:cNvSpPr/>
          <p:nvPr/>
        </p:nvSpPr>
        <p:spPr>
          <a:xfrm>
            <a:off x="6480006" y="6765253"/>
            <a:ext cx="583808" cy="341046"/>
          </a:xfrm>
          <a:custGeom>
            <a:avLst/>
            <a:gdLst>
              <a:gd name="connsiteX0" fmla="*/ 574844 w 583808"/>
              <a:gd name="connsiteY0" fmla="*/ 3847 h 341046"/>
              <a:gd name="connsiteX1" fmla="*/ 298619 w 583808"/>
              <a:gd name="connsiteY1" fmla="*/ 203872 h 341046"/>
              <a:gd name="connsiteX2" fmla="*/ 438319 w 583808"/>
              <a:gd name="connsiteY2" fmla="*/ 118147 h 341046"/>
              <a:gd name="connsiteX3" fmla="*/ 260519 w 583808"/>
              <a:gd name="connsiteY3" fmla="*/ 261022 h 341046"/>
              <a:gd name="connsiteX4" fmla="*/ 169 w 583808"/>
              <a:gd name="connsiteY4" fmla="*/ 340397 h 341046"/>
              <a:gd name="connsiteX5" fmla="*/ 225594 w 583808"/>
              <a:gd name="connsiteY5" fmla="*/ 219747 h 341046"/>
              <a:gd name="connsiteX6" fmla="*/ 514519 w 583808"/>
              <a:gd name="connsiteY6" fmla="*/ 41947 h 341046"/>
              <a:gd name="connsiteX7" fmla="*/ 368469 w 583808"/>
              <a:gd name="connsiteY7" fmla="*/ 172122 h 341046"/>
              <a:gd name="connsiteX8" fmla="*/ 479594 w 583808"/>
              <a:gd name="connsiteY8" fmla="*/ 89572 h 341046"/>
              <a:gd name="connsiteX9" fmla="*/ 489119 w 583808"/>
              <a:gd name="connsiteY9" fmla="*/ 38772 h 341046"/>
              <a:gd name="connsiteX10" fmla="*/ 514519 w 583808"/>
              <a:gd name="connsiteY10" fmla="*/ 70522 h 341046"/>
              <a:gd name="connsiteX11" fmla="*/ 574844 w 583808"/>
              <a:gd name="connsiteY11" fmla="*/ 3847 h 34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808" h="341046">
                <a:moveTo>
                  <a:pt x="574844" y="3847"/>
                </a:moveTo>
                <a:cubicBezTo>
                  <a:pt x="538861" y="26072"/>
                  <a:pt x="321373" y="184822"/>
                  <a:pt x="298619" y="203872"/>
                </a:cubicBezTo>
                <a:cubicBezTo>
                  <a:pt x="275865" y="222922"/>
                  <a:pt x="444669" y="108622"/>
                  <a:pt x="438319" y="118147"/>
                </a:cubicBezTo>
                <a:cubicBezTo>
                  <a:pt x="431969" y="127672"/>
                  <a:pt x="333544" y="223980"/>
                  <a:pt x="260519" y="261022"/>
                </a:cubicBezTo>
                <a:cubicBezTo>
                  <a:pt x="187494" y="298064"/>
                  <a:pt x="5990" y="347276"/>
                  <a:pt x="169" y="340397"/>
                </a:cubicBezTo>
                <a:cubicBezTo>
                  <a:pt x="-5652" y="333518"/>
                  <a:pt x="139869" y="269489"/>
                  <a:pt x="225594" y="219747"/>
                </a:cubicBezTo>
                <a:cubicBezTo>
                  <a:pt x="311319" y="170005"/>
                  <a:pt x="490706" y="49885"/>
                  <a:pt x="514519" y="41947"/>
                </a:cubicBezTo>
                <a:cubicBezTo>
                  <a:pt x="538331" y="34010"/>
                  <a:pt x="374290" y="164185"/>
                  <a:pt x="368469" y="172122"/>
                </a:cubicBezTo>
                <a:cubicBezTo>
                  <a:pt x="362648" y="180059"/>
                  <a:pt x="459486" y="111797"/>
                  <a:pt x="479594" y="89572"/>
                </a:cubicBezTo>
                <a:cubicBezTo>
                  <a:pt x="499702" y="67347"/>
                  <a:pt x="483298" y="41947"/>
                  <a:pt x="489119" y="38772"/>
                </a:cubicBezTo>
                <a:cubicBezTo>
                  <a:pt x="494940" y="35597"/>
                  <a:pt x="501290" y="78459"/>
                  <a:pt x="514519" y="70522"/>
                </a:cubicBezTo>
                <a:cubicBezTo>
                  <a:pt x="527748" y="62585"/>
                  <a:pt x="610827" y="-18378"/>
                  <a:pt x="574844" y="3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412E3E6A-93CF-71C5-677D-8421B2020311}"/>
              </a:ext>
            </a:extLst>
          </p:cNvPr>
          <p:cNvSpPr/>
          <p:nvPr/>
        </p:nvSpPr>
        <p:spPr>
          <a:xfrm>
            <a:off x="6135737" y="6950272"/>
            <a:ext cx="719038" cy="1198510"/>
          </a:xfrm>
          <a:custGeom>
            <a:avLst/>
            <a:gdLst>
              <a:gd name="connsiteX0" fmla="*/ 642888 w 719038"/>
              <a:gd name="connsiteY0" fmla="*/ 76003 h 1198510"/>
              <a:gd name="connsiteX1" fmla="*/ 373013 w 719038"/>
              <a:gd name="connsiteY1" fmla="*/ 345878 h 1198510"/>
              <a:gd name="connsiteX2" fmla="*/ 426988 w 719038"/>
              <a:gd name="connsiteY2" fmla="*/ 285553 h 1198510"/>
              <a:gd name="connsiteX3" fmla="*/ 315863 w 719038"/>
              <a:gd name="connsiteY3" fmla="*/ 520503 h 1198510"/>
              <a:gd name="connsiteX4" fmla="*/ 357138 w 719038"/>
              <a:gd name="connsiteY4" fmla="*/ 425253 h 1198510"/>
              <a:gd name="connsiteX5" fmla="*/ 201563 w 719038"/>
              <a:gd name="connsiteY5" fmla="*/ 739578 h 1198510"/>
              <a:gd name="connsiteX6" fmla="*/ 271413 w 719038"/>
              <a:gd name="connsiteY6" fmla="*/ 641153 h 1198510"/>
              <a:gd name="connsiteX7" fmla="*/ 192038 w 719038"/>
              <a:gd name="connsiteY7" fmla="*/ 891978 h 1198510"/>
              <a:gd name="connsiteX8" fmla="*/ 17413 w 719038"/>
              <a:gd name="connsiteY8" fmla="*/ 1171378 h 1198510"/>
              <a:gd name="connsiteX9" fmla="*/ 20588 w 719038"/>
              <a:gd name="connsiteY9" fmla="*/ 1161853 h 1198510"/>
              <a:gd name="connsiteX10" fmla="*/ 144413 w 719038"/>
              <a:gd name="connsiteY10" fmla="*/ 942778 h 1198510"/>
              <a:gd name="connsiteX11" fmla="*/ 61863 w 719038"/>
              <a:gd name="connsiteY11" fmla="*/ 1079303 h 1198510"/>
              <a:gd name="connsiteX12" fmla="*/ 236488 w 719038"/>
              <a:gd name="connsiteY12" fmla="*/ 784028 h 1198510"/>
              <a:gd name="connsiteX13" fmla="*/ 471438 w 719038"/>
              <a:gd name="connsiteY13" fmla="*/ 276028 h 1198510"/>
              <a:gd name="connsiteX14" fmla="*/ 547638 w 719038"/>
              <a:gd name="connsiteY14" fmla="*/ 142678 h 1198510"/>
              <a:gd name="connsiteX15" fmla="*/ 712738 w 719038"/>
              <a:gd name="connsiteY15" fmla="*/ 2978 h 1198510"/>
              <a:gd name="connsiteX16" fmla="*/ 642888 w 719038"/>
              <a:gd name="connsiteY16" fmla="*/ 76003 h 119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9038" h="1198510">
                <a:moveTo>
                  <a:pt x="642888" y="76003"/>
                </a:moveTo>
                <a:lnTo>
                  <a:pt x="373013" y="345878"/>
                </a:lnTo>
                <a:cubicBezTo>
                  <a:pt x="337030" y="380803"/>
                  <a:pt x="436513" y="256449"/>
                  <a:pt x="426988" y="285553"/>
                </a:cubicBezTo>
                <a:cubicBezTo>
                  <a:pt x="417463" y="314657"/>
                  <a:pt x="327505" y="497220"/>
                  <a:pt x="315863" y="520503"/>
                </a:cubicBezTo>
                <a:cubicBezTo>
                  <a:pt x="304221" y="543786"/>
                  <a:pt x="376188" y="388741"/>
                  <a:pt x="357138" y="425253"/>
                </a:cubicBezTo>
                <a:cubicBezTo>
                  <a:pt x="338088" y="461765"/>
                  <a:pt x="215850" y="703595"/>
                  <a:pt x="201563" y="739578"/>
                </a:cubicBezTo>
                <a:cubicBezTo>
                  <a:pt x="187276" y="775561"/>
                  <a:pt x="273000" y="615753"/>
                  <a:pt x="271413" y="641153"/>
                </a:cubicBezTo>
                <a:cubicBezTo>
                  <a:pt x="269825" y="666553"/>
                  <a:pt x="234371" y="803607"/>
                  <a:pt x="192038" y="891978"/>
                </a:cubicBezTo>
                <a:cubicBezTo>
                  <a:pt x="149705" y="980349"/>
                  <a:pt x="45988" y="1126399"/>
                  <a:pt x="17413" y="1171378"/>
                </a:cubicBezTo>
                <a:cubicBezTo>
                  <a:pt x="-11162" y="1216357"/>
                  <a:pt x="-579" y="1199953"/>
                  <a:pt x="20588" y="1161853"/>
                </a:cubicBezTo>
                <a:cubicBezTo>
                  <a:pt x="41755" y="1123753"/>
                  <a:pt x="137534" y="956536"/>
                  <a:pt x="144413" y="942778"/>
                </a:cubicBezTo>
                <a:cubicBezTo>
                  <a:pt x="151292" y="929020"/>
                  <a:pt x="46517" y="1105761"/>
                  <a:pt x="61863" y="1079303"/>
                </a:cubicBezTo>
                <a:cubicBezTo>
                  <a:pt x="77209" y="1052845"/>
                  <a:pt x="168226" y="917907"/>
                  <a:pt x="236488" y="784028"/>
                </a:cubicBezTo>
                <a:cubicBezTo>
                  <a:pt x="304750" y="650149"/>
                  <a:pt x="419580" y="382920"/>
                  <a:pt x="471438" y="276028"/>
                </a:cubicBezTo>
                <a:cubicBezTo>
                  <a:pt x="523296" y="169136"/>
                  <a:pt x="507421" y="188186"/>
                  <a:pt x="547638" y="142678"/>
                </a:cubicBezTo>
                <a:cubicBezTo>
                  <a:pt x="587855" y="97170"/>
                  <a:pt x="691571" y="15678"/>
                  <a:pt x="712738" y="2978"/>
                </a:cubicBezTo>
                <a:cubicBezTo>
                  <a:pt x="733905" y="-9722"/>
                  <a:pt x="699509" y="18853"/>
                  <a:pt x="642888" y="760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E2D81FCE-F00B-621C-1808-61D90B4959A4}"/>
              </a:ext>
            </a:extLst>
          </p:cNvPr>
          <p:cNvSpPr/>
          <p:nvPr/>
        </p:nvSpPr>
        <p:spPr>
          <a:xfrm>
            <a:off x="5031903" y="7420903"/>
            <a:ext cx="1140280" cy="649131"/>
          </a:xfrm>
          <a:custGeom>
            <a:avLst/>
            <a:gdLst>
              <a:gd name="connsiteX0" fmla="*/ 41747 w 1140280"/>
              <a:gd name="connsiteY0" fmla="*/ 8597 h 649131"/>
              <a:gd name="connsiteX1" fmla="*/ 749772 w 1140280"/>
              <a:gd name="connsiteY1" fmla="*/ 2247 h 649131"/>
              <a:gd name="connsiteX2" fmla="*/ 549747 w 1140280"/>
              <a:gd name="connsiteY2" fmla="*/ 53047 h 649131"/>
              <a:gd name="connsiteX3" fmla="*/ 743422 w 1140280"/>
              <a:gd name="connsiteY3" fmla="*/ 256247 h 649131"/>
              <a:gd name="connsiteX4" fmla="*/ 606897 w 1140280"/>
              <a:gd name="connsiteY4" fmla="*/ 262597 h 649131"/>
              <a:gd name="connsiteX5" fmla="*/ 864072 w 1140280"/>
              <a:gd name="connsiteY5" fmla="*/ 341972 h 649131"/>
              <a:gd name="connsiteX6" fmla="*/ 943447 w 1140280"/>
              <a:gd name="connsiteY6" fmla="*/ 491197 h 649131"/>
              <a:gd name="connsiteX7" fmla="*/ 895822 w 1140280"/>
              <a:gd name="connsiteY7" fmla="*/ 414997 h 649131"/>
              <a:gd name="connsiteX8" fmla="*/ 1137122 w 1140280"/>
              <a:gd name="connsiteY8" fmla="*/ 646772 h 649131"/>
              <a:gd name="connsiteX9" fmla="*/ 1022822 w 1140280"/>
              <a:gd name="connsiteY9" fmla="*/ 526122 h 649131"/>
              <a:gd name="connsiteX10" fmla="*/ 867247 w 1140280"/>
              <a:gd name="connsiteY10" fmla="*/ 383247 h 649131"/>
              <a:gd name="connsiteX11" fmla="*/ 438622 w 1140280"/>
              <a:gd name="connsiteY11" fmla="*/ 68922 h 649131"/>
              <a:gd name="connsiteX12" fmla="*/ 660872 w 1140280"/>
              <a:gd name="connsiteY12" fmla="*/ 205447 h 649131"/>
              <a:gd name="connsiteX13" fmla="*/ 575147 w 1140280"/>
              <a:gd name="connsiteY13" fmla="*/ 75272 h 649131"/>
              <a:gd name="connsiteX14" fmla="*/ 657697 w 1140280"/>
              <a:gd name="connsiteY14" fmla="*/ 43522 h 649131"/>
              <a:gd name="connsiteX15" fmla="*/ 479897 w 1140280"/>
              <a:gd name="connsiteY15" fmla="*/ 18122 h 649131"/>
              <a:gd name="connsiteX16" fmla="*/ 121122 w 1140280"/>
              <a:gd name="connsiteY16" fmla="*/ 5422 h 649131"/>
              <a:gd name="connsiteX17" fmla="*/ 41747 w 1140280"/>
              <a:gd name="connsiteY17" fmla="*/ 8597 h 64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0280" h="649131">
                <a:moveTo>
                  <a:pt x="41747" y="8597"/>
                </a:moveTo>
                <a:cubicBezTo>
                  <a:pt x="146522" y="8068"/>
                  <a:pt x="665105" y="-5161"/>
                  <a:pt x="749772" y="2247"/>
                </a:cubicBezTo>
                <a:cubicBezTo>
                  <a:pt x="834439" y="9655"/>
                  <a:pt x="550805" y="10714"/>
                  <a:pt x="549747" y="53047"/>
                </a:cubicBezTo>
                <a:cubicBezTo>
                  <a:pt x="548689" y="95380"/>
                  <a:pt x="733897" y="221322"/>
                  <a:pt x="743422" y="256247"/>
                </a:cubicBezTo>
                <a:cubicBezTo>
                  <a:pt x="752947" y="291172"/>
                  <a:pt x="586789" y="248310"/>
                  <a:pt x="606897" y="262597"/>
                </a:cubicBezTo>
                <a:cubicBezTo>
                  <a:pt x="627005" y="276884"/>
                  <a:pt x="807980" y="303872"/>
                  <a:pt x="864072" y="341972"/>
                </a:cubicBezTo>
                <a:cubicBezTo>
                  <a:pt x="920164" y="380072"/>
                  <a:pt x="938155" y="479026"/>
                  <a:pt x="943447" y="491197"/>
                </a:cubicBezTo>
                <a:cubicBezTo>
                  <a:pt x="948739" y="503368"/>
                  <a:pt x="863543" y="389068"/>
                  <a:pt x="895822" y="414997"/>
                </a:cubicBezTo>
                <a:cubicBezTo>
                  <a:pt x="928101" y="440926"/>
                  <a:pt x="1115955" y="628251"/>
                  <a:pt x="1137122" y="646772"/>
                </a:cubicBezTo>
                <a:cubicBezTo>
                  <a:pt x="1158289" y="665293"/>
                  <a:pt x="1067801" y="570043"/>
                  <a:pt x="1022822" y="526122"/>
                </a:cubicBezTo>
                <a:cubicBezTo>
                  <a:pt x="977843" y="482201"/>
                  <a:pt x="964614" y="459447"/>
                  <a:pt x="867247" y="383247"/>
                </a:cubicBezTo>
                <a:cubicBezTo>
                  <a:pt x="769880" y="307047"/>
                  <a:pt x="473018" y="98555"/>
                  <a:pt x="438622" y="68922"/>
                </a:cubicBezTo>
                <a:cubicBezTo>
                  <a:pt x="404226" y="39289"/>
                  <a:pt x="638118" y="204389"/>
                  <a:pt x="660872" y="205447"/>
                </a:cubicBezTo>
                <a:cubicBezTo>
                  <a:pt x="683626" y="206505"/>
                  <a:pt x="575676" y="102259"/>
                  <a:pt x="575147" y="75272"/>
                </a:cubicBezTo>
                <a:cubicBezTo>
                  <a:pt x="574618" y="48285"/>
                  <a:pt x="673572" y="53047"/>
                  <a:pt x="657697" y="43522"/>
                </a:cubicBezTo>
                <a:cubicBezTo>
                  <a:pt x="641822" y="33997"/>
                  <a:pt x="569326" y="24472"/>
                  <a:pt x="479897" y="18122"/>
                </a:cubicBezTo>
                <a:cubicBezTo>
                  <a:pt x="390468" y="11772"/>
                  <a:pt x="187797" y="8597"/>
                  <a:pt x="121122" y="5422"/>
                </a:cubicBezTo>
                <a:cubicBezTo>
                  <a:pt x="54447" y="2247"/>
                  <a:pt x="-63028" y="9126"/>
                  <a:pt x="41747" y="8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26862C49-433D-334E-8596-7442A40FD02E}"/>
              </a:ext>
            </a:extLst>
          </p:cNvPr>
          <p:cNvSpPr/>
          <p:nvPr/>
        </p:nvSpPr>
        <p:spPr>
          <a:xfrm>
            <a:off x="5774974" y="5769179"/>
            <a:ext cx="649170" cy="647852"/>
          </a:xfrm>
          <a:custGeom>
            <a:avLst/>
            <a:gdLst>
              <a:gd name="connsiteX0" fmla="*/ 19401 w 649170"/>
              <a:gd name="connsiteY0" fmla="*/ 22021 h 647852"/>
              <a:gd name="connsiteX1" fmla="*/ 63851 w 649170"/>
              <a:gd name="connsiteY1" fmla="*/ 60121 h 647852"/>
              <a:gd name="connsiteX2" fmla="*/ 540101 w 649170"/>
              <a:gd name="connsiteY2" fmla="*/ 533196 h 647852"/>
              <a:gd name="connsiteX3" fmla="*/ 502001 w 649170"/>
              <a:gd name="connsiteY3" fmla="*/ 510971 h 647852"/>
              <a:gd name="connsiteX4" fmla="*/ 648051 w 649170"/>
              <a:gd name="connsiteY4" fmla="*/ 647496 h 647852"/>
              <a:gd name="connsiteX5" fmla="*/ 555976 w 649170"/>
              <a:gd name="connsiteY5" fmla="*/ 542721 h 647852"/>
              <a:gd name="connsiteX6" fmla="*/ 321026 w 649170"/>
              <a:gd name="connsiteY6" fmla="*/ 314121 h 647852"/>
              <a:gd name="connsiteX7" fmla="*/ 38451 w 649170"/>
              <a:gd name="connsiteY7" fmla="*/ 82346 h 647852"/>
              <a:gd name="connsiteX8" fmla="*/ 200376 w 649170"/>
              <a:gd name="connsiteY8" fmla="*/ 202996 h 647852"/>
              <a:gd name="connsiteX9" fmla="*/ 19401 w 649170"/>
              <a:gd name="connsiteY9" fmla="*/ 22021 h 64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9170" h="647852">
                <a:moveTo>
                  <a:pt x="19401" y="22021"/>
                </a:moveTo>
                <a:cubicBezTo>
                  <a:pt x="-3353" y="-1791"/>
                  <a:pt x="-22932" y="-25075"/>
                  <a:pt x="63851" y="60121"/>
                </a:cubicBezTo>
                <a:cubicBezTo>
                  <a:pt x="150634" y="145317"/>
                  <a:pt x="467076" y="458054"/>
                  <a:pt x="540101" y="533196"/>
                </a:cubicBezTo>
                <a:cubicBezTo>
                  <a:pt x="613126" y="608338"/>
                  <a:pt x="484009" y="491921"/>
                  <a:pt x="502001" y="510971"/>
                </a:cubicBezTo>
                <a:cubicBezTo>
                  <a:pt x="519993" y="530021"/>
                  <a:pt x="639055" y="642204"/>
                  <a:pt x="648051" y="647496"/>
                </a:cubicBezTo>
                <a:cubicBezTo>
                  <a:pt x="657047" y="652788"/>
                  <a:pt x="610480" y="598283"/>
                  <a:pt x="555976" y="542721"/>
                </a:cubicBezTo>
                <a:cubicBezTo>
                  <a:pt x="501472" y="487159"/>
                  <a:pt x="407280" y="390850"/>
                  <a:pt x="321026" y="314121"/>
                </a:cubicBezTo>
                <a:cubicBezTo>
                  <a:pt x="234772" y="237392"/>
                  <a:pt x="58559" y="100867"/>
                  <a:pt x="38451" y="82346"/>
                </a:cubicBezTo>
                <a:cubicBezTo>
                  <a:pt x="18343" y="63825"/>
                  <a:pt x="197730" y="213579"/>
                  <a:pt x="200376" y="202996"/>
                </a:cubicBezTo>
                <a:cubicBezTo>
                  <a:pt x="203022" y="192413"/>
                  <a:pt x="42155" y="45833"/>
                  <a:pt x="19401" y="22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F93EB6DE-A4CA-AE89-9D5B-378C8BC519A0}"/>
              </a:ext>
            </a:extLst>
          </p:cNvPr>
          <p:cNvSpPr/>
          <p:nvPr/>
        </p:nvSpPr>
        <p:spPr>
          <a:xfrm>
            <a:off x="6306255" y="6651510"/>
            <a:ext cx="690324" cy="375748"/>
          </a:xfrm>
          <a:custGeom>
            <a:avLst/>
            <a:gdLst>
              <a:gd name="connsiteX0" fmla="*/ 116770 w 690324"/>
              <a:gd name="connsiteY0" fmla="*/ 12815 h 375748"/>
              <a:gd name="connsiteX1" fmla="*/ 539045 w 690324"/>
              <a:gd name="connsiteY1" fmla="*/ 44565 h 375748"/>
              <a:gd name="connsiteX2" fmla="*/ 370770 w 690324"/>
              <a:gd name="connsiteY2" fmla="*/ 35040 h 375748"/>
              <a:gd name="connsiteX3" fmla="*/ 685095 w 690324"/>
              <a:gd name="connsiteY3" fmla="*/ 54090 h 375748"/>
              <a:gd name="connsiteX4" fmla="*/ 570795 w 690324"/>
              <a:gd name="connsiteY4" fmla="*/ 133465 h 375748"/>
              <a:gd name="connsiteX5" fmla="*/ 618420 w 690324"/>
              <a:gd name="connsiteY5" fmla="*/ 158865 h 375748"/>
              <a:gd name="connsiteX6" fmla="*/ 234245 w 690324"/>
              <a:gd name="connsiteY6" fmla="*/ 374765 h 375748"/>
              <a:gd name="connsiteX7" fmla="*/ 519995 w 690324"/>
              <a:gd name="connsiteY7" fmla="*/ 235065 h 375748"/>
              <a:gd name="connsiteX8" fmla="*/ 646995 w 690324"/>
              <a:gd name="connsiteY8" fmla="*/ 142990 h 375748"/>
              <a:gd name="connsiteX9" fmla="*/ 532695 w 690324"/>
              <a:gd name="connsiteY9" fmla="*/ 123940 h 375748"/>
              <a:gd name="connsiteX10" fmla="*/ 605720 w 690324"/>
              <a:gd name="connsiteY10" fmla="*/ 89015 h 375748"/>
              <a:gd name="connsiteX11" fmla="*/ 459670 w 690324"/>
              <a:gd name="connsiteY11" fmla="*/ 47740 h 375748"/>
              <a:gd name="connsiteX12" fmla="*/ 669220 w 690324"/>
              <a:gd name="connsiteY12" fmla="*/ 15990 h 375748"/>
              <a:gd name="connsiteX13" fmla="*/ 40570 w 690324"/>
              <a:gd name="connsiteY13" fmla="*/ 115 h 375748"/>
              <a:gd name="connsiteX14" fmla="*/ 116770 w 690324"/>
              <a:gd name="connsiteY14" fmla="*/ 12815 h 375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0324" h="375748">
                <a:moveTo>
                  <a:pt x="116770" y="12815"/>
                </a:moveTo>
                <a:cubicBezTo>
                  <a:pt x="199849" y="20223"/>
                  <a:pt x="496712" y="40861"/>
                  <a:pt x="539045" y="44565"/>
                </a:cubicBezTo>
                <a:cubicBezTo>
                  <a:pt x="581378" y="48269"/>
                  <a:pt x="370770" y="35040"/>
                  <a:pt x="370770" y="35040"/>
                </a:cubicBezTo>
                <a:cubicBezTo>
                  <a:pt x="395112" y="36628"/>
                  <a:pt x="651757" y="37686"/>
                  <a:pt x="685095" y="54090"/>
                </a:cubicBezTo>
                <a:cubicBezTo>
                  <a:pt x="718433" y="70494"/>
                  <a:pt x="581907" y="116003"/>
                  <a:pt x="570795" y="133465"/>
                </a:cubicBezTo>
                <a:cubicBezTo>
                  <a:pt x="559683" y="150927"/>
                  <a:pt x="674512" y="118648"/>
                  <a:pt x="618420" y="158865"/>
                </a:cubicBezTo>
                <a:cubicBezTo>
                  <a:pt x="562328" y="199082"/>
                  <a:pt x="250649" y="362065"/>
                  <a:pt x="234245" y="374765"/>
                </a:cubicBezTo>
                <a:cubicBezTo>
                  <a:pt x="217841" y="387465"/>
                  <a:pt x="451203" y="273694"/>
                  <a:pt x="519995" y="235065"/>
                </a:cubicBezTo>
                <a:cubicBezTo>
                  <a:pt x="588787" y="196436"/>
                  <a:pt x="644878" y="161511"/>
                  <a:pt x="646995" y="142990"/>
                </a:cubicBezTo>
                <a:cubicBezTo>
                  <a:pt x="649112" y="124469"/>
                  <a:pt x="539574" y="132936"/>
                  <a:pt x="532695" y="123940"/>
                </a:cubicBezTo>
                <a:cubicBezTo>
                  <a:pt x="525816" y="114944"/>
                  <a:pt x="617891" y="101715"/>
                  <a:pt x="605720" y="89015"/>
                </a:cubicBezTo>
                <a:cubicBezTo>
                  <a:pt x="593549" y="76315"/>
                  <a:pt x="449087" y="59911"/>
                  <a:pt x="459670" y="47740"/>
                </a:cubicBezTo>
                <a:cubicBezTo>
                  <a:pt x="470253" y="35569"/>
                  <a:pt x="739070" y="23927"/>
                  <a:pt x="669220" y="15990"/>
                </a:cubicBezTo>
                <a:cubicBezTo>
                  <a:pt x="599370" y="8053"/>
                  <a:pt x="134232" y="1173"/>
                  <a:pt x="40570" y="115"/>
                </a:cubicBezTo>
                <a:cubicBezTo>
                  <a:pt x="-53092" y="-943"/>
                  <a:pt x="33691" y="5407"/>
                  <a:pt x="116770" y="12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EE6E15D8-3261-6C4F-4C7F-90A095339D44}"/>
              </a:ext>
            </a:extLst>
          </p:cNvPr>
          <p:cNvSpPr/>
          <p:nvPr/>
        </p:nvSpPr>
        <p:spPr>
          <a:xfrm>
            <a:off x="6590117" y="6511746"/>
            <a:ext cx="273664" cy="140131"/>
          </a:xfrm>
          <a:custGeom>
            <a:avLst/>
            <a:gdLst>
              <a:gd name="connsiteX0" fmla="*/ 1183 w 273664"/>
              <a:gd name="connsiteY0" fmla="*/ 179 h 140131"/>
              <a:gd name="connsiteX1" fmla="*/ 86908 w 273664"/>
              <a:gd name="connsiteY1" fmla="*/ 82729 h 140131"/>
              <a:gd name="connsiteX2" fmla="*/ 201208 w 273664"/>
              <a:gd name="connsiteY2" fmla="*/ 89079 h 140131"/>
              <a:gd name="connsiteX3" fmla="*/ 264708 w 273664"/>
              <a:gd name="connsiteY3" fmla="*/ 82729 h 140131"/>
              <a:gd name="connsiteX4" fmla="*/ 264708 w 273664"/>
              <a:gd name="connsiteY4" fmla="*/ 120829 h 140131"/>
              <a:gd name="connsiteX5" fmla="*/ 185333 w 273664"/>
              <a:gd name="connsiteY5" fmla="*/ 139879 h 140131"/>
              <a:gd name="connsiteX6" fmla="*/ 150408 w 273664"/>
              <a:gd name="connsiteY6" fmla="*/ 108129 h 140131"/>
              <a:gd name="connsiteX7" fmla="*/ 1183 w 273664"/>
              <a:gd name="connsiteY7" fmla="*/ 179 h 14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664" h="140131">
                <a:moveTo>
                  <a:pt x="1183" y="179"/>
                </a:moveTo>
                <a:cubicBezTo>
                  <a:pt x="-9400" y="-4054"/>
                  <a:pt x="53571" y="67912"/>
                  <a:pt x="86908" y="82729"/>
                </a:cubicBezTo>
                <a:cubicBezTo>
                  <a:pt x="120246" y="97546"/>
                  <a:pt x="171575" y="89079"/>
                  <a:pt x="201208" y="89079"/>
                </a:cubicBezTo>
                <a:cubicBezTo>
                  <a:pt x="230841" y="89079"/>
                  <a:pt x="254125" y="77437"/>
                  <a:pt x="264708" y="82729"/>
                </a:cubicBezTo>
                <a:cubicBezTo>
                  <a:pt x="275291" y="88021"/>
                  <a:pt x="277937" y="111304"/>
                  <a:pt x="264708" y="120829"/>
                </a:cubicBezTo>
                <a:cubicBezTo>
                  <a:pt x="251479" y="130354"/>
                  <a:pt x="204383" y="141996"/>
                  <a:pt x="185333" y="139879"/>
                </a:cubicBezTo>
                <a:cubicBezTo>
                  <a:pt x="166283" y="137762"/>
                  <a:pt x="177925" y="128237"/>
                  <a:pt x="150408" y="108129"/>
                </a:cubicBezTo>
                <a:cubicBezTo>
                  <a:pt x="122891" y="88021"/>
                  <a:pt x="11766" y="4412"/>
                  <a:pt x="118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1F7490BB-E3C2-6F78-47FA-B73AF0CD5877}"/>
              </a:ext>
            </a:extLst>
          </p:cNvPr>
          <p:cNvSpPr/>
          <p:nvPr/>
        </p:nvSpPr>
        <p:spPr>
          <a:xfrm>
            <a:off x="5709112" y="5903203"/>
            <a:ext cx="584336" cy="730270"/>
          </a:xfrm>
          <a:custGeom>
            <a:avLst/>
            <a:gdLst>
              <a:gd name="connsiteX0" fmla="*/ 5888 w 584336"/>
              <a:gd name="connsiteY0" fmla="*/ 27697 h 730270"/>
              <a:gd name="connsiteX1" fmla="*/ 498013 w 584336"/>
              <a:gd name="connsiteY1" fmla="*/ 402347 h 730270"/>
              <a:gd name="connsiteX2" fmla="*/ 431338 w 584336"/>
              <a:gd name="connsiteY2" fmla="*/ 411872 h 730270"/>
              <a:gd name="connsiteX3" fmla="*/ 564688 w 584336"/>
              <a:gd name="connsiteY3" fmla="*/ 462672 h 730270"/>
              <a:gd name="connsiteX4" fmla="*/ 539288 w 584336"/>
              <a:gd name="connsiteY4" fmla="*/ 516647 h 730270"/>
              <a:gd name="connsiteX5" fmla="*/ 571038 w 584336"/>
              <a:gd name="connsiteY5" fmla="*/ 729372 h 730270"/>
              <a:gd name="connsiteX6" fmla="*/ 571038 w 584336"/>
              <a:gd name="connsiteY6" fmla="*/ 589672 h 730270"/>
              <a:gd name="connsiteX7" fmla="*/ 539288 w 584336"/>
              <a:gd name="connsiteY7" fmla="*/ 507122 h 730270"/>
              <a:gd name="connsiteX8" fmla="*/ 82088 w 584336"/>
              <a:gd name="connsiteY8" fmla="*/ 11822 h 730270"/>
              <a:gd name="connsiteX9" fmla="*/ 218613 w 584336"/>
              <a:gd name="connsiteY9" fmla="*/ 145172 h 730270"/>
              <a:gd name="connsiteX10" fmla="*/ 5888 w 584336"/>
              <a:gd name="connsiteY10" fmla="*/ 27697 h 73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336" h="730270">
                <a:moveTo>
                  <a:pt x="5888" y="27697"/>
                </a:moveTo>
                <a:cubicBezTo>
                  <a:pt x="52455" y="70559"/>
                  <a:pt x="427105" y="338318"/>
                  <a:pt x="498013" y="402347"/>
                </a:cubicBezTo>
                <a:cubicBezTo>
                  <a:pt x="568921" y="466376"/>
                  <a:pt x="420226" y="401818"/>
                  <a:pt x="431338" y="411872"/>
                </a:cubicBezTo>
                <a:cubicBezTo>
                  <a:pt x="442450" y="421926"/>
                  <a:pt x="546696" y="445210"/>
                  <a:pt x="564688" y="462672"/>
                </a:cubicBezTo>
                <a:cubicBezTo>
                  <a:pt x="582680" y="480134"/>
                  <a:pt x="538230" y="472197"/>
                  <a:pt x="539288" y="516647"/>
                </a:cubicBezTo>
                <a:cubicBezTo>
                  <a:pt x="540346" y="561097"/>
                  <a:pt x="565746" y="717201"/>
                  <a:pt x="571038" y="729372"/>
                </a:cubicBezTo>
                <a:cubicBezTo>
                  <a:pt x="576330" y="741543"/>
                  <a:pt x="576330" y="626714"/>
                  <a:pt x="571038" y="589672"/>
                </a:cubicBezTo>
                <a:cubicBezTo>
                  <a:pt x="565746" y="552630"/>
                  <a:pt x="620780" y="603430"/>
                  <a:pt x="539288" y="507122"/>
                </a:cubicBezTo>
                <a:cubicBezTo>
                  <a:pt x="457796" y="410814"/>
                  <a:pt x="135534" y="72147"/>
                  <a:pt x="82088" y="11822"/>
                </a:cubicBezTo>
                <a:cubicBezTo>
                  <a:pt x="28642" y="-48503"/>
                  <a:pt x="233430" y="141468"/>
                  <a:pt x="218613" y="145172"/>
                </a:cubicBezTo>
                <a:cubicBezTo>
                  <a:pt x="203796" y="148876"/>
                  <a:pt x="-40679" y="-15165"/>
                  <a:pt x="5888" y="27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223EFB57-E3D7-D53A-5B58-EDD49688007E}"/>
              </a:ext>
            </a:extLst>
          </p:cNvPr>
          <p:cNvSpPr/>
          <p:nvPr/>
        </p:nvSpPr>
        <p:spPr>
          <a:xfrm>
            <a:off x="5792728" y="6540478"/>
            <a:ext cx="668408" cy="488978"/>
          </a:xfrm>
          <a:custGeom>
            <a:avLst/>
            <a:gdLst>
              <a:gd name="connsiteX0" fmla="*/ 84197 w 668408"/>
              <a:gd name="connsiteY0" fmla="*/ 53997 h 488978"/>
              <a:gd name="connsiteX1" fmla="*/ 446147 w 668408"/>
              <a:gd name="connsiteY1" fmla="*/ 146072 h 488978"/>
              <a:gd name="connsiteX2" fmla="*/ 446147 w 668408"/>
              <a:gd name="connsiteY2" fmla="*/ 149247 h 488978"/>
              <a:gd name="connsiteX3" fmla="*/ 589022 w 668408"/>
              <a:gd name="connsiteY3" fmla="*/ 355622 h 488978"/>
              <a:gd name="connsiteX4" fmla="*/ 668397 w 668408"/>
              <a:gd name="connsiteY4" fmla="*/ 488972 h 488978"/>
              <a:gd name="connsiteX5" fmla="*/ 595372 w 668408"/>
              <a:gd name="connsiteY5" fmla="*/ 361972 h 488978"/>
              <a:gd name="connsiteX6" fmla="*/ 398522 w 668408"/>
              <a:gd name="connsiteY6" fmla="*/ 12722 h 488978"/>
              <a:gd name="connsiteX7" fmla="*/ 442972 w 668408"/>
              <a:gd name="connsiteY7" fmla="*/ 73047 h 488978"/>
              <a:gd name="connsiteX8" fmla="*/ 338197 w 668408"/>
              <a:gd name="connsiteY8" fmla="*/ 41297 h 488978"/>
              <a:gd name="connsiteX9" fmla="*/ 211197 w 668408"/>
              <a:gd name="connsiteY9" fmla="*/ 31772 h 488978"/>
              <a:gd name="connsiteX10" fmla="*/ 512822 w 668408"/>
              <a:gd name="connsiteY10" fmla="*/ 142897 h 488978"/>
              <a:gd name="connsiteX11" fmla="*/ 33397 w 668408"/>
              <a:gd name="connsiteY11" fmla="*/ 53997 h 488978"/>
              <a:gd name="connsiteX12" fmla="*/ 84197 w 668408"/>
              <a:gd name="connsiteY12" fmla="*/ 53997 h 48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408" h="488978">
                <a:moveTo>
                  <a:pt x="84197" y="53997"/>
                </a:moveTo>
                <a:cubicBezTo>
                  <a:pt x="152989" y="69343"/>
                  <a:pt x="385822" y="130197"/>
                  <a:pt x="446147" y="146072"/>
                </a:cubicBezTo>
                <a:cubicBezTo>
                  <a:pt x="506472" y="161947"/>
                  <a:pt x="422335" y="114322"/>
                  <a:pt x="446147" y="149247"/>
                </a:cubicBezTo>
                <a:cubicBezTo>
                  <a:pt x="469959" y="184172"/>
                  <a:pt x="551980" y="299001"/>
                  <a:pt x="589022" y="355622"/>
                </a:cubicBezTo>
                <a:cubicBezTo>
                  <a:pt x="626064" y="412243"/>
                  <a:pt x="667339" y="487914"/>
                  <a:pt x="668397" y="488972"/>
                </a:cubicBezTo>
                <a:cubicBezTo>
                  <a:pt x="669455" y="490030"/>
                  <a:pt x="595372" y="361972"/>
                  <a:pt x="595372" y="361972"/>
                </a:cubicBezTo>
                <a:cubicBezTo>
                  <a:pt x="550393" y="282597"/>
                  <a:pt x="423922" y="60876"/>
                  <a:pt x="398522" y="12722"/>
                </a:cubicBezTo>
                <a:cubicBezTo>
                  <a:pt x="373122" y="-35432"/>
                  <a:pt x="453026" y="68285"/>
                  <a:pt x="442972" y="73047"/>
                </a:cubicBezTo>
                <a:cubicBezTo>
                  <a:pt x="432918" y="77810"/>
                  <a:pt x="376826" y="48176"/>
                  <a:pt x="338197" y="41297"/>
                </a:cubicBezTo>
                <a:cubicBezTo>
                  <a:pt x="299568" y="34418"/>
                  <a:pt x="182093" y="14839"/>
                  <a:pt x="211197" y="31772"/>
                </a:cubicBezTo>
                <a:cubicBezTo>
                  <a:pt x="240301" y="48705"/>
                  <a:pt x="542455" y="139193"/>
                  <a:pt x="512822" y="142897"/>
                </a:cubicBezTo>
                <a:cubicBezTo>
                  <a:pt x="483189" y="146601"/>
                  <a:pt x="103776" y="67226"/>
                  <a:pt x="33397" y="53997"/>
                </a:cubicBezTo>
                <a:cubicBezTo>
                  <a:pt x="-36982" y="40768"/>
                  <a:pt x="15405" y="38651"/>
                  <a:pt x="84197" y="53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F9BAD323-430E-EA00-A0C3-4FF786D515C4}"/>
              </a:ext>
            </a:extLst>
          </p:cNvPr>
          <p:cNvSpPr/>
          <p:nvPr/>
        </p:nvSpPr>
        <p:spPr>
          <a:xfrm>
            <a:off x="5622925" y="7146186"/>
            <a:ext cx="897051" cy="243225"/>
          </a:xfrm>
          <a:custGeom>
            <a:avLst/>
            <a:gdLst>
              <a:gd name="connsiteX0" fmla="*/ 895350 w 897051"/>
              <a:gd name="connsiteY0" fmla="*/ 739 h 243225"/>
              <a:gd name="connsiteX1" fmla="*/ 688975 w 897051"/>
              <a:gd name="connsiteY1" fmla="*/ 156314 h 243225"/>
              <a:gd name="connsiteX2" fmla="*/ 517525 w 897051"/>
              <a:gd name="connsiteY2" fmla="*/ 229339 h 243225"/>
              <a:gd name="connsiteX3" fmla="*/ 0 w 897051"/>
              <a:gd name="connsiteY3" fmla="*/ 169014 h 243225"/>
              <a:gd name="connsiteX4" fmla="*/ 517525 w 897051"/>
              <a:gd name="connsiteY4" fmla="*/ 238864 h 243225"/>
              <a:gd name="connsiteX5" fmla="*/ 644525 w 897051"/>
              <a:gd name="connsiteY5" fmla="*/ 229339 h 243225"/>
              <a:gd name="connsiteX6" fmla="*/ 568325 w 897051"/>
              <a:gd name="connsiteY6" fmla="*/ 226164 h 243225"/>
              <a:gd name="connsiteX7" fmla="*/ 895350 w 897051"/>
              <a:gd name="connsiteY7" fmla="*/ 739 h 24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051" h="243225">
                <a:moveTo>
                  <a:pt x="895350" y="739"/>
                </a:moveTo>
                <a:cubicBezTo>
                  <a:pt x="915458" y="-10903"/>
                  <a:pt x="751946" y="118214"/>
                  <a:pt x="688975" y="156314"/>
                </a:cubicBezTo>
                <a:cubicBezTo>
                  <a:pt x="626004" y="194414"/>
                  <a:pt x="632354" y="227222"/>
                  <a:pt x="517525" y="229339"/>
                </a:cubicBezTo>
                <a:cubicBezTo>
                  <a:pt x="402696" y="231456"/>
                  <a:pt x="0" y="167427"/>
                  <a:pt x="0" y="169014"/>
                </a:cubicBezTo>
                <a:cubicBezTo>
                  <a:pt x="0" y="170601"/>
                  <a:pt x="410104" y="228810"/>
                  <a:pt x="517525" y="238864"/>
                </a:cubicBezTo>
                <a:cubicBezTo>
                  <a:pt x="624946" y="248918"/>
                  <a:pt x="636058" y="231456"/>
                  <a:pt x="644525" y="229339"/>
                </a:cubicBezTo>
                <a:cubicBezTo>
                  <a:pt x="652992" y="227222"/>
                  <a:pt x="528108" y="263735"/>
                  <a:pt x="568325" y="226164"/>
                </a:cubicBezTo>
                <a:cubicBezTo>
                  <a:pt x="608542" y="188593"/>
                  <a:pt x="875242" y="12381"/>
                  <a:pt x="895350" y="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2E9D4B2B-6BA1-50D4-DBE3-86DCD72B9E67}"/>
              </a:ext>
            </a:extLst>
          </p:cNvPr>
          <p:cNvSpPr/>
          <p:nvPr/>
        </p:nvSpPr>
        <p:spPr>
          <a:xfrm>
            <a:off x="6368830" y="7124981"/>
            <a:ext cx="254291" cy="320435"/>
          </a:xfrm>
          <a:custGeom>
            <a:avLst/>
            <a:gdLst>
              <a:gd name="connsiteX0" fmla="*/ 254220 w 254291"/>
              <a:gd name="connsiteY0" fmla="*/ 2894 h 320435"/>
              <a:gd name="connsiteX1" fmla="*/ 111345 w 254291"/>
              <a:gd name="connsiteY1" fmla="*/ 88619 h 320435"/>
              <a:gd name="connsiteX2" fmla="*/ 220 w 254291"/>
              <a:gd name="connsiteY2" fmla="*/ 320394 h 320435"/>
              <a:gd name="connsiteX3" fmla="*/ 139920 w 254291"/>
              <a:gd name="connsiteY3" fmla="*/ 69569 h 320435"/>
              <a:gd name="connsiteX4" fmla="*/ 139920 w 254291"/>
              <a:gd name="connsiteY4" fmla="*/ 75919 h 320435"/>
              <a:gd name="connsiteX5" fmla="*/ 92295 w 254291"/>
              <a:gd name="connsiteY5" fmla="*/ 180694 h 320435"/>
              <a:gd name="connsiteX6" fmla="*/ 254220 w 254291"/>
              <a:gd name="connsiteY6" fmla="*/ 2894 h 32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291" h="320435">
                <a:moveTo>
                  <a:pt x="254220" y="2894"/>
                </a:moveTo>
                <a:cubicBezTo>
                  <a:pt x="257395" y="-12452"/>
                  <a:pt x="153678" y="35702"/>
                  <a:pt x="111345" y="88619"/>
                </a:cubicBezTo>
                <a:cubicBezTo>
                  <a:pt x="69012" y="141536"/>
                  <a:pt x="-4542" y="323569"/>
                  <a:pt x="220" y="320394"/>
                </a:cubicBezTo>
                <a:cubicBezTo>
                  <a:pt x="4982" y="317219"/>
                  <a:pt x="116637" y="110315"/>
                  <a:pt x="139920" y="69569"/>
                </a:cubicBezTo>
                <a:cubicBezTo>
                  <a:pt x="163203" y="28823"/>
                  <a:pt x="147857" y="57398"/>
                  <a:pt x="139920" y="75919"/>
                </a:cubicBezTo>
                <a:cubicBezTo>
                  <a:pt x="131983" y="94440"/>
                  <a:pt x="76949" y="191806"/>
                  <a:pt x="92295" y="180694"/>
                </a:cubicBezTo>
                <a:cubicBezTo>
                  <a:pt x="107641" y="169582"/>
                  <a:pt x="251045" y="18240"/>
                  <a:pt x="254220" y="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0550CD87-5A7C-0DC8-D278-BA6DA57399CE}"/>
              </a:ext>
            </a:extLst>
          </p:cNvPr>
          <p:cNvSpPr/>
          <p:nvPr/>
        </p:nvSpPr>
        <p:spPr>
          <a:xfrm>
            <a:off x="5787977" y="7416707"/>
            <a:ext cx="569250" cy="270659"/>
          </a:xfrm>
          <a:custGeom>
            <a:avLst/>
            <a:gdLst>
              <a:gd name="connsiteX0" fmla="*/ 565198 w 569250"/>
              <a:gd name="connsiteY0" fmla="*/ 93 h 270659"/>
              <a:gd name="connsiteX1" fmla="*/ 479473 w 569250"/>
              <a:gd name="connsiteY1" fmla="*/ 63593 h 270659"/>
              <a:gd name="connsiteX2" fmla="*/ 174673 w 569250"/>
              <a:gd name="connsiteY2" fmla="*/ 69943 h 270659"/>
              <a:gd name="connsiteX3" fmla="*/ 6398 w 569250"/>
              <a:gd name="connsiteY3" fmla="*/ 15968 h 270659"/>
              <a:gd name="connsiteX4" fmla="*/ 200073 w 569250"/>
              <a:gd name="connsiteY4" fmla="*/ 60418 h 270659"/>
              <a:gd name="connsiteX5" fmla="*/ 22273 w 569250"/>
              <a:gd name="connsiteY5" fmla="*/ 66768 h 270659"/>
              <a:gd name="connsiteX6" fmla="*/ 3223 w 569250"/>
              <a:gd name="connsiteY6" fmla="*/ 269968 h 270659"/>
              <a:gd name="connsiteX7" fmla="*/ 3223 w 569250"/>
              <a:gd name="connsiteY7" fmla="*/ 130268 h 270659"/>
              <a:gd name="connsiteX8" fmla="*/ 34973 w 569250"/>
              <a:gd name="connsiteY8" fmla="*/ 50893 h 270659"/>
              <a:gd name="connsiteX9" fmla="*/ 285798 w 569250"/>
              <a:gd name="connsiteY9" fmla="*/ 85818 h 270659"/>
              <a:gd name="connsiteX10" fmla="*/ 200073 w 569250"/>
              <a:gd name="connsiteY10" fmla="*/ 22318 h 270659"/>
              <a:gd name="connsiteX11" fmla="*/ 377873 w 569250"/>
              <a:gd name="connsiteY11" fmla="*/ 79468 h 270659"/>
              <a:gd name="connsiteX12" fmla="*/ 565198 w 569250"/>
              <a:gd name="connsiteY12" fmla="*/ 93 h 27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9250" h="270659">
                <a:moveTo>
                  <a:pt x="565198" y="93"/>
                </a:moveTo>
                <a:cubicBezTo>
                  <a:pt x="582131" y="-2553"/>
                  <a:pt x="544560" y="51951"/>
                  <a:pt x="479473" y="63593"/>
                </a:cubicBezTo>
                <a:cubicBezTo>
                  <a:pt x="414386" y="75235"/>
                  <a:pt x="253519" y="77880"/>
                  <a:pt x="174673" y="69943"/>
                </a:cubicBezTo>
                <a:cubicBezTo>
                  <a:pt x="95827" y="62006"/>
                  <a:pt x="2165" y="17555"/>
                  <a:pt x="6398" y="15968"/>
                </a:cubicBezTo>
                <a:cubicBezTo>
                  <a:pt x="10631" y="14381"/>
                  <a:pt x="197427" y="51951"/>
                  <a:pt x="200073" y="60418"/>
                </a:cubicBezTo>
                <a:cubicBezTo>
                  <a:pt x="202719" y="68885"/>
                  <a:pt x="55081" y="31843"/>
                  <a:pt x="22273" y="66768"/>
                </a:cubicBezTo>
                <a:cubicBezTo>
                  <a:pt x="-10535" y="101693"/>
                  <a:pt x="6398" y="259385"/>
                  <a:pt x="3223" y="269968"/>
                </a:cubicBezTo>
                <a:cubicBezTo>
                  <a:pt x="48" y="280551"/>
                  <a:pt x="-2069" y="166781"/>
                  <a:pt x="3223" y="130268"/>
                </a:cubicBezTo>
                <a:cubicBezTo>
                  <a:pt x="8515" y="93755"/>
                  <a:pt x="-12123" y="58301"/>
                  <a:pt x="34973" y="50893"/>
                </a:cubicBezTo>
                <a:cubicBezTo>
                  <a:pt x="82069" y="43485"/>
                  <a:pt x="258281" y="90580"/>
                  <a:pt x="285798" y="85818"/>
                </a:cubicBezTo>
                <a:cubicBezTo>
                  <a:pt x="313315" y="81056"/>
                  <a:pt x="184727" y="23376"/>
                  <a:pt x="200073" y="22318"/>
                </a:cubicBezTo>
                <a:cubicBezTo>
                  <a:pt x="215419" y="21260"/>
                  <a:pt x="315431" y="79997"/>
                  <a:pt x="377873" y="79468"/>
                </a:cubicBezTo>
                <a:cubicBezTo>
                  <a:pt x="440315" y="78939"/>
                  <a:pt x="548265" y="2739"/>
                  <a:pt x="56519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B8A23EE5-9056-7C62-3F35-A9652DB1C181}"/>
              </a:ext>
            </a:extLst>
          </p:cNvPr>
          <p:cNvSpPr/>
          <p:nvPr/>
        </p:nvSpPr>
        <p:spPr>
          <a:xfrm>
            <a:off x="5994352" y="7537449"/>
            <a:ext cx="411695" cy="498676"/>
          </a:xfrm>
          <a:custGeom>
            <a:avLst/>
            <a:gdLst>
              <a:gd name="connsiteX0" fmla="*/ 257223 w 411695"/>
              <a:gd name="connsiteY0" fmla="*/ 1 h 498676"/>
              <a:gd name="connsiteX1" fmla="*/ 301673 w 411695"/>
              <a:gd name="connsiteY1" fmla="*/ 180976 h 498676"/>
              <a:gd name="connsiteX2" fmla="*/ 222298 w 411695"/>
              <a:gd name="connsiteY2" fmla="*/ 358776 h 498676"/>
              <a:gd name="connsiteX3" fmla="*/ 263573 w 411695"/>
              <a:gd name="connsiteY3" fmla="*/ 298451 h 498676"/>
              <a:gd name="connsiteX4" fmla="*/ 203248 w 411695"/>
              <a:gd name="connsiteY4" fmla="*/ 460376 h 498676"/>
              <a:gd name="connsiteX5" fmla="*/ 184198 w 411695"/>
              <a:gd name="connsiteY5" fmla="*/ 434976 h 498676"/>
              <a:gd name="connsiteX6" fmla="*/ 48 w 411695"/>
              <a:gd name="connsiteY6" fmla="*/ 254001 h 498676"/>
              <a:gd name="connsiteX7" fmla="*/ 203248 w 411695"/>
              <a:gd name="connsiteY7" fmla="*/ 495301 h 498676"/>
              <a:gd name="connsiteX8" fmla="*/ 215948 w 411695"/>
              <a:gd name="connsiteY8" fmla="*/ 377826 h 498676"/>
              <a:gd name="connsiteX9" fmla="*/ 406448 w 411695"/>
              <a:gd name="connsiteY9" fmla="*/ 136526 h 498676"/>
              <a:gd name="connsiteX10" fmla="*/ 358823 w 411695"/>
              <a:gd name="connsiteY10" fmla="*/ 222251 h 498676"/>
              <a:gd name="connsiteX11" fmla="*/ 365173 w 411695"/>
              <a:gd name="connsiteY11" fmla="*/ 12701 h 498676"/>
              <a:gd name="connsiteX12" fmla="*/ 320723 w 411695"/>
              <a:gd name="connsiteY12" fmla="*/ 184151 h 498676"/>
              <a:gd name="connsiteX13" fmla="*/ 257223 w 411695"/>
              <a:gd name="connsiteY13" fmla="*/ 1 h 49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695" h="498676">
                <a:moveTo>
                  <a:pt x="257223" y="1"/>
                </a:moveTo>
                <a:cubicBezTo>
                  <a:pt x="254048" y="-528"/>
                  <a:pt x="307494" y="121180"/>
                  <a:pt x="301673" y="180976"/>
                </a:cubicBezTo>
                <a:cubicBezTo>
                  <a:pt x="295852" y="240772"/>
                  <a:pt x="228648" y="339197"/>
                  <a:pt x="222298" y="358776"/>
                </a:cubicBezTo>
                <a:cubicBezTo>
                  <a:pt x="215948" y="378355"/>
                  <a:pt x="266748" y="281518"/>
                  <a:pt x="263573" y="298451"/>
                </a:cubicBezTo>
                <a:cubicBezTo>
                  <a:pt x="260398" y="315384"/>
                  <a:pt x="216477" y="437622"/>
                  <a:pt x="203248" y="460376"/>
                </a:cubicBezTo>
                <a:cubicBezTo>
                  <a:pt x="190019" y="483130"/>
                  <a:pt x="218065" y="469372"/>
                  <a:pt x="184198" y="434976"/>
                </a:cubicBezTo>
                <a:cubicBezTo>
                  <a:pt x="150331" y="400580"/>
                  <a:pt x="-3127" y="243947"/>
                  <a:pt x="48" y="254001"/>
                </a:cubicBezTo>
                <a:cubicBezTo>
                  <a:pt x="3223" y="264055"/>
                  <a:pt x="167265" y="474664"/>
                  <a:pt x="203248" y="495301"/>
                </a:cubicBezTo>
                <a:cubicBezTo>
                  <a:pt x="239231" y="515938"/>
                  <a:pt x="182081" y="437622"/>
                  <a:pt x="215948" y="377826"/>
                </a:cubicBezTo>
                <a:cubicBezTo>
                  <a:pt x="249815" y="318030"/>
                  <a:pt x="382636" y="162455"/>
                  <a:pt x="406448" y="136526"/>
                </a:cubicBezTo>
                <a:cubicBezTo>
                  <a:pt x="430260" y="110597"/>
                  <a:pt x="365702" y="242888"/>
                  <a:pt x="358823" y="222251"/>
                </a:cubicBezTo>
                <a:cubicBezTo>
                  <a:pt x="351944" y="201614"/>
                  <a:pt x="371523" y="19051"/>
                  <a:pt x="365173" y="12701"/>
                </a:cubicBezTo>
                <a:cubicBezTo>
                  <a:pt x="358823" y="6351"/>
                  <a:pt x="336069" y="182034"/>
                  <a:pt x="320723" y="184151"/>
                </a:cubicBezTo>
                <a:cubicBezTo>
                  <a:pt x="305377" y="186268"/>
                  <a:pt x="260398" y="530"/>
                  <a:pt x="25722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4D7A6525-23E5-63CB-E418-62727DCF638E}"/>
              </a:ext>
            </a:extLst>
          </p:cNvPr>
          <p:cNvSpPr/>
          <p:nvPr/>
        </p:nvSpPr>
        <p:spPr>
          <a:xfrm>
            <a:off x="3807607" y="6928726"/>
            <a:ext cx="1682917" cy="590461"/>
          </a:xfrm>
          <a:custGeom>
            <a:avLst/>
            <a:gdLst>
              <a:gd name="connsiteX0" fmla="*/ 5568 w 1682917"/>
              <a:gd name="connsiteY0" fmla="*/ 5474 h 590461"/>
              <a:gd name="connsiteX1" fmla="*/ 427843 w 1682917"/>
              <a:gd name="connsiteY1" fmla="*/ 357899 h 590461"/>
              <a:gd name="connsiteX2" fmla="*/ 443718 w 1682917"/>
              <a:gd name="connsiteY2" fmla="*/ 361074 h 590461"/>
              <a:gd name="connsiteX3" fmla="*/ 672318 w 1682917"/>
              <a:gd name="connsiteY3" fmla="*/ 446799 h 590461"/>
              <a:gd name="connsiteX4" fmla="*/ 704068 w 1682917"/>
              <a:gd name="connsiteY4" fmla="*/ 449974 h 590461"/>
              <a:gd name="connsiteX5" fmla="*/ 992993 w 1682917"/>
              <a:gd name="connsiteY5" fmla="*/ 535699 h 590461"/>
              <a:gd name="connsiteX6" fmla="*/ 1012043 w 1682917"/>
              <a:gd name="connsiteY6" fmla="*/ 532524 h 590461"/>
              <a:gd name="connsiteX7" fmla="*/ 1323193 w 1682917"/>
              <a:gd name="connsiteY7" fmla="*/ 545224 h 590461"/>
              <a:gd name="connsiteX8" fmla="*/ 1281918 w 1682917"/>
              <a:gd name="connsiteY8" fmla="*/ 542049 h 590461"/>
              <a:gd name="connsiteX9" fmla="*/ 1681968 w 1682917"/>
              <a:gd name="connsiteY9" fmla="*/ 589674 h 590461"/>
              <a:gd name="connsiteX10" fmla="*/ 1373993 w 1682917"/>
              <a:gd name="connsiteY10" fmla="*/ 561099 h 590461"/>
              <a:gd name="connsiteX11" fmla="*/ 783443 w 1682917"/>
              <a:gd name="connsiteY11" fmla="*/ 434099 h 590461"/>
              <a:gd name="connsiteX12" fmla="*/ 348468 w 1682917"/>
              <a:gd name="connsiteY12" fmla="*/ 322974 h 590461"/>
              <a:gd name="connsiteX13" fmla="*/ 196068 w 1682917"/>
              <a:gd name="connsiteY13" fmla="*/ 154699 h 590461"/>
              <a:gd name="connsiteX14" fmla="*/ 5568 w 1682917"/>
              <a:gd name="connsiteY14" fmla="*/ 5474 h 59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2917" h="590461">
                <a:moveTo>
                  <a:pt x="5568" y="5474"/>
                </a:moveTo>
                <a:cubicBezTo>
                  <a:pt x="44197" y="39341"/>
                  <a:pt x="354818" y="298632"/>
                  <a:pt x="427843" y="357899"/>
                </a:cubicBezTo>
                <a:cubicBezTo>
                  <a:pt x="500868" y="417166"/>
                  <a:pt x="402972" y="346257"/>
                  <a:pt x="443718" y="361074"/>
                </a:cubicBezTo>
                <a:cubicBezTo>
                  <a:pt x="484464" y="375891"/>
                  <a:pt x="628926" y="431982"/>
                  <a:pt x="672318" y="446799"/>
                </a:cubicBezTo>
                <a:cubicBezTo>
                  <a:pt x="715710" y="461616"/>
                  <a:pt x="650622" y="435157"/>
                  <a:pt x="704068" y="449974"/>
                </a:cubicBezTo>
                <a:cubicBezTo>
                  <a:pt x="757514" y="464791"/>
                  <a:pt x="941664" y="521941"/>
                  <a:pt x="992993" y="535699"/>
                </a:cubicBezTo>
                <a:cubicBezTo>
                  <a:pt x="1044322" y="549457"/>
                  <a:pt x="957010" y="530937"/>
                  <a:pt x="1012043" y="532524"/>
                </a:cubicBezTo>
                <a:cubicBezTo>
                  <a:pt x="1067076" y="534111"/>
                  <a:pt x="1278214" y="543637"/>
                  <a:pt x="1323193" y="545224"/>
                </a:cubicBezTo>
                <a:cubicBezTo>
                  <a:pt x="1368172" y="546811"/>
                  <a:pt x="1281918" y="542049"/>
                  <a:pt x="1281918" y="542049"/>
                </a:cubicBezTo>
                <a:lnTo>
                  <a:pt x="1681968" y="589674"/>
                </a:lnTo>
                <a:cubicBezTo>
                  <a:pt x="1697314" y="592849"/>
                  <a:pt x="1523747" y="587028"/>
                  <a:pt x="1373993" y="561099"/>
                </a:cubicBezTo>
                <a:cubicBezTo>
                  <a:pt x="1224239" y="535170"/>
                  <a:pt x="954364" y="473787"/>
                  <a:pt x="783443" y="434099"/>
                </a:cubicBezTo>
                <a:cubicBezTo>
                  <a:pt x="612522" y="394411"/>
                  <a:pt x="446364" y="369541"/>
                  <a:pt x="348468" y="322974"/>
                </a:cubicBezTo>
                <a:cubicBezTo>
                  <a:pt x="250572" y="276407"/>
                  <a:pt x="252160" y="205499"/>
                  <a:pt x="196068" y="154699"/>
                </a:cubicBezTo>
                <a:cubicBezTo>
                  <a:pt x="139976" y="103899"/>
                  <a:pt x="-33061" y="-28393"/>
                  <a:pt x="5568" y="5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877C9045-EAE5-FD5A-9900-10BAE547E414}"/>
              </a:ext>
            </a:extLst>
          </p:cNvPr>
          <p:cNvSpPr/>
          <p:nvPr/>
        </p:nvSpPr>
        <p:spPr>
          <a:xfrm>
            <a:off x="3920507" y="6965690"/>
            <a:ext cx="1542195" cy="544827"/>
          </a:xfrm>
          <a:custGeom>
            <a:avLst/>
            <a:gdLst>
              <a:gd name="connsiteX0" fmla="*/ 618 w 1542195"/>
              <a:gd name="connsiteY0" fmla="*/ 260 h 544827"/>
              <a:gd name="connsiteX1" fmla="*/ 362568 w 1542195"/>
              <a:gd name="connsiteY1" fmla="*/ 216160 h 544827"/>
              <a:gd name="connsiteX2" fmla="*/ 613393 w 1542195"/>
              <a:gd name="connsiteY2" fmla="*/ 222510 h 544827"/>
              <a:gd name="connsiteX3" fmla="*/ 365743 w 1542195"/>
              <a:gd name="connsiteY3" fmla="*/ 241560 h 544827"/>
              <a:gd name="connsiteX4" fmla="*/ 457818 w 1542195"/>
              <a:gd name="connsiteY4" fmla="*/ 311410 h 544827"/>
              <a:gd name="connsiteX5" fmla="*/ 514968 w 1542195"/>
              <a:gd name="connsiteY5" fmla="*/ 330460 h 544827"/>
              <a:gd name="connsiteX6" fmla="*/ 426068 w 1542195"/>
              <a:gd name="connsiteY6" fmla="*/ 279660 h 544827"/>
              <a:gd name="connsiteX7" fmla="*/ 899143 w 1542195"/>
              <a:gd name="connsiteY7" fmla="*/ 349510 h 544827"/>
              <a:gd name="connsiteX8" fmla="*/ 794368 w 1542195"/>
              <a:gd name="connsiteY8" fmla="*/ 339985 h 544827"/>
              <a:gd name="connsiteX9" fmla="*/ 1534143 w 1542195"/>
              <a:gd name="connsiteY9" fmla="*/ 540010 h 544827"/>
              <a:gd name="connsiteX10" fmla="*/ 1165843 w 1542195"/>
              <a:gd name="connsiteY10" fmla="*/ 476510 h 544827"/>
              <a:gd name="connsiteX11" fmla="*/ 822943 w 1542195"/>
              <a:gd name="connsiteY11" fmla="*/ 406660 h 544827"/>
              <a:gd name="connsiteX12" fmla="*/ 915018 w 1542195"/>
              <a:gd name="connsiteY12" fmla="*/ 371735 h 544827"/>
              <a:gd name="connsiteX13" fmla="*/ 340343 w 1542195"/>
              <a:gd name="connsiteY13" fmla="*/ 254260 h 544827"/>
              <a:gd name="connsiteX14" fmla="*/ 292718 w 1542195"/>
              <a:gd name="connsiteY14" fmla="*/ 270135 h 544827"/>
              <a:gd name="connsiteX15" fmla="*/ 276843 w 1542195"/>
              <a:gd name="connsiteY15" fmla="*/ 174885 h 544827"/>
              <a:gd name="connsiteX16" fmla="*/ 618 w 1542195"/>
              <a:gd name="connsiteY16" fmla="*/ 260 h 54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2195" h="544827">
                <a:moveTo>
                  <a:pt x="618" y="260"/>
                </a:moveTo>
                <a:cubicBezTo>
                  <a:pt x="14906" y="7139"/>
                  <a:pt x="260439" y="179118"/>
                  <a:pt x="362568" y="216160"/>
                </a:cubicBezTo>
                <a:cubicBezTo>
                  <a:pt x="464697" y="253202"/>
                  <a:pt x="612864" y="218277"/>
                  <a:pt x="613393" y="222510"/>
                </a:cubicBezTo>
                <a:cubicBezTo>
                  <a:pt x="613922" y="226743"/>
                  <a:pt x="391672" y="226743"/>
                  <a:pt x="365743" y="241560"/>
                </a:cubicBezTo>
                <a:cubicBezTo>
                  <a:pt x="339814" y="256377"/>
                  <a:pt x="432947" y="296593"/>
                  <a:pt x="457818" y="311410"/>
                </a:cubicBezTo>
                <a:cubicBezTo>
                  <a:pt x="482689" y="326227"/>
                  <a:pt x="520260" y="335752"/>
                  <a:pt x="514968" y="330460"/>
                </a:cubicBezTo>
                <a:cubicBezTo>
                  <a:pt x="509676" y="325168"/>
                  <a:pt x="362039" y="276485"/>
                  <a:pt x="426068" y="279660"/>
                </a:cubicBezTo>
                <a:cubicBezTo>
                  <a:pt x="490097" y="282835"/>
                  <a:pt x="837760" y="339456"/>
                  <a:pt x="899143" y="349510"/>
                </a:cubicBezTo>
                <a:cubicBezTo>
                  <a:pt x="960526" y="359564"/>
                  <a:pt x="688535" y="308235"/>
                  <a:pt x="794368" y="339985"/>
                </a:cubicBezTo>
                <a:cubicBezTo>
                  <a:pt x="900201" y="371735"/>
                  <a:pt x="1472231" y="517256"/>
                  <a:pt x="1534143" y="540010"/>
                </a:cubicBezTo>
                <a:cubicBezTo>
                  <a:pt x="1596056" y="562764"/>
                  <a:pt x="1284376" y="498735"/>
                  <a:pt x="1165843" y="476510"/>
                </a:cubicBezTo>
                <a:cubicBezTo>
                  <a:pt x="1047310" y="454285"/>
                  <a:pt x="864747" y="424122"/>
                  <a:pt x="822943" y="406660"/>
                </a:cubicBezTo>
                <a:cubicBezTo>
                  <a:pt x="781139" y="389198"/>
                  <a:pt x="995451" y="397135"/>
                  <a:pt x="915018" y="371735"/>
                </a:cubicBezTo>
                <a:cubicBezTo>
                  <a:pt x="834585" y="346335"/>
                  <a:pt x="444060" y="271193"/>
                  <a:pt x="340343" y="254260"/>
                </a:cubicBezTo>
                <a:cubicBezTo>
                  <a:pt x="236626" y="237327"/>
                  <a:pt x="303301" y="283364"/>
                  <a:pt x="292718" y="270135"/>
                </a:cubicBezTo>
                <a:cubicBezTo>
                  <a:pt x="282135" y="256906"/>
                  <a:pt x="329760" y="225156"/>
                  <a:pt x="276843" y="174885"/>
                </a:cubicBezTo>
                <a:cubicBezTo>
                  <a:pt x="223926" y="124614"/>
                  <a:pt x="-13670" y="-6619"/>
                  <a:pt x="61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6A23A34-1C54-5C41-15C4-1D15CE986A63}"/>
              </a:ext>
            </a:extLst>
          </p:cNvPr>
          <p:cNvSpPr/>
          <p:nvPr/>
        </p:nvSpPr>
        <p:spPr>
          <a:xfrm>
            <a:off x="5604770" y="6172120"/>
            <a:ext cx="556138" cy="318158"/>
          </a:xfrm>
          <a:custGeom>
            <a:avLst/>
            <a:gdLst>
              <a:gd name="connsiteX0" fmla="*/ 693 w 556138"/>
              <a:gd name="connsiteY0" fmla="*/ 80 h 318158"/>
              <a:gd name="connsiteX1" fmla="*/ 395980 w 556138"/>
              <a:gd name="connsiteY1" fmla="*/ 166768 h 318158"/>
              <a:gd name="connsiteX2" fmla="*/ 262630 w 556138"/>
              <a:gd name="connsiteY2" fmla="*/ 76280 h 318158"/>
              <a:gd name="connsiteX3" fmla="*/ 553143 w 556138"/>
              <a:gd name="connsiteY3" fmla="*/ 309643 h 318158"/>
              <a:gd name="connsiteX4" fmla="*/ 395980 w 556138"/>
              <a:gd name="connsiteY4" fmla="*/ 266780 h 318158"/>
              <a:gd name="connsiteX5" fmla="*/ 114993 w 556138"/>
              <a:gd name="connsiteY5" fmla="*/ 262018 h 318158"/>
              <a:gd name="connsiteX6" fmla="*/ 453130 w 556138"/>
              <a:gd name="connsiteY6" fmla="*/ 271543 h 318158"/>
              <a:gd name="connsiteX7" fmla="*/ 381693 w 556138"/>
              <a:gd name="connsiteY7" fmla="*/ 181055 h 318158"/>
              <a:gd name="connsiteX8" fmla="*/ 100705 w 556138"/>
              <a:gd name="connsiteY8" fmla="*/ 19130 h 318158"/>
              <a:gd name="connsiteX9" fmla="*/ 295968 w 556138"/>
              <a:gd name="connsiteY9" fmla="*/ 142955 h 318158"/>
              <a:gd name="connsiteX10" fmla="*/ 693 w 556138"/>
              <a:gd name="connsiteY10" fmla="*/ 80 h 31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138" h="318158">
                <a:moveTo>
                  <a:pt x="693" y="80"/>
                </a:moveTo>
                <a:cubicBezTo>
                  <a:pt x="17362" y="4049"/>
                  <a:pt x="352324" y="154068"/>
                  <a:pt x="395980" y="166768"/>
                </a:cubicBezTo>
                <a:cubicBezTo>
                  <a:pt x="439636" y="179468"/>
                  <a:pt x="236436" y="52468"/>
                  <a:pt x="262630" y="76280"/>
                </a:cubicBezTo>
                <a:cubicBezTo>
                  <a:pt x="288824" y="100092"/>
                  <a:pt x="530918" y="277893"/>
                  <a:pt x="553143" y="309643"/>
                </a:cubicBezTo>
                <a:cubicBezTo>
                  <a:pt x="575368" y="341393"/>
                  <a:pt x="469005" y="274717"/>
                  <a:pt x="395980" y="266780"/>
                </a:cubicBezTo>
                <a:cubicBezTo>
                  <a:pt x="322955" y="258843"/>
                  <a:pt x="105468" y="261224"/>
                  <a:pt x="114993" y="262018"/>
                </a:cubicBezTo>
                <a:cubicBezTo>
                  <a:pt x="124518" y="262812"/>
                  <a:pt x="408680" y="285037"/>
                  <a:pt x="453130" y="271543"/>
                </a:cubicBezTo>
                <a:cubicBezTo>
                  <a:pt x="497580" y="258049"/>
                  <a:pt x="440430" y="223124"/>
                  <a:pt x="381693" y="181055"/>
                </a:cubicBezTo>
                <a:cubicBezTo>
                  <a:pt x="322956" y="138986"/>
                  <a:pt x="114993" y="25480"/>
                  <a:pt x="100705" y="19130"/>
                </a:cubicBezTo>
                <a:cubicBezTo>
                  <a:pt x="86417" y="12780"/>
                  <a:pt x="318987" y="146130"/>
                  <a:pt x="295968" y="142955"/>
                </a:cubicBezTo>
                <a:cubicBezTo>
                  <a:pt x="272949" y="139780"/>
                  <a:pt x="-15976" y="-3889"/>
                  <a:pt x="693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8D69107-D624-4426-076B-179EC9B554E4}"/>
              </a:ext>
            </a:extLst>
          </p:cNvPr>
          <p:cNvSpPr/>
          <p:nvPr/>
        </p:nvSpPr>
        <p:spPr>
          <a:xfrm>
            <a:off x="5353853" y="6937488"/>
            <a:ext cx="632654" cy="407555"/>
          </a:xfrm>
          <a:custGeom>
            <a:avLst/>
            <a:gdLst>
              <a:gd name="connsiteX0" fmla="*/ 23010 w 632654"/>
              <a:gd name="connsiteY0" fmla="*/ 130062 h 407555"/>
              <a:gd name="connsiteX1" fmla="*/ 404010 w 632654"/>
              <a:gd name="connsiteY1" fmla="*/ 382475 h 407555"/>
              <a:gd name="connsiteX2" fmla="*/ 446872 w 632654"/>
              <a:gd name="connsiteY2" fmla="*/ 392000 h 407555"/>
              <a:gd name="connsiteX3" fmla="*/ 351622 w 632654"/>
              <a:gd name="connsiteY3" fmla="*/ 325325 h 407555"/>
              <a:gd name="connsiteX4" fmla="*/ 623085 w 632654"/>
              <a:gd name="connsiteY4" fmla="*/ 253887 h 407555"/>
              <a:gd name="connsiteX5" fmla="*/ 499260 w 632654"/>
              <a:gd name="connsiteY5" fmla="*/ 215787 h 407555"/>
              <a:gd name="connsiteX6" fmla="*/ 351622 w 632654"/>
              <a:gd name="connsiteY6" fmla="*/ 168162 h 407555"/>
              <a:gd name="connsiteX7" fmla="*/ 632610 w 632654"/>
              <a:gd name="connsiteY7" fmla="*/ 1475 h 407555"/>
              <a:gd name="connsiteX8" fmla="*/ 327810 w 632654"/>
              <a:gd name="connsiteY8" fmla="*/ 96725 h 407555"/>
              <a:gd name="connsiteX9" fmla="*/ 542122 w 632654"/>
              <a:gd name="connsiteY9" fmla="*/ 268175 h 407555"/>
              <a:gd name="connsiteX10" fmla="*/ 423060 w 632654"/>
              <a:gd name="connsiteY10" fmla="*/ 315800 h 407555"/>
              <a:gd name="connsiteX11" fmla="*/ 80160 w 632654"/>
              <a:gd name="connsiteY11" fmla="*/ 172925 h 407555"/>
              <a:gd name="connsiteX12" fmla="*/ 23010 w 632654"/>
              <a:gd name="connsiteY12" fmla="*/ 130062 h 40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2654" h="407555">
                <a:moveTo>
                  <a:pt x="23010" y="130062"/>
                </a:moveTo>
                <a:cubicBezTo>
                  <a:pt x="76985" y="164987"/>
                  <a:pt x="333366" y="338819"/>
                  <a:pt x="404010" y="382475"/>
                </a:cubicBezTo>
                <a:cubicBezTo>
                  <a:pt x="474654" y="426131"/>
                  <a:pt x="455603" y="401525"/>
                  <a:pt x="446872" y="392000"/>
                </a:cubicBezTo>
                <a:cubicBezTo>
                  <a:pt x="438141" y="382475"/>
                  <a:pt x="322253" y="348344"/>
                  <a:pt x="351622" y="325325"/>
                </a:cubicBezTo>
                <a:cubicBezTo>
                  <a:pt x="380991" y="302306"/>
                  <a:pt x="598479" y="272143"/>
                  <a:pt x="623085" y="253887"/>
                </a:cubicBezTo>
                <a:cubicBezTo>
                  <a:pt x="647691" y="235631"/>
                  <a:pt x="499260" y="215787"/>
                  <a:pt x="499260" y="215787"/>
                </a:cubicBezTo>
                <a:cubicBezTo>
                  <a:pt x="454016" y="201500"/>
                  <a:pt x="329397" y="203881"/>
                  <a:pt x="351622" y="168162"/>
                </a:cubicBezTo>
                <a:cubicBezTo>
                  <a:pt x="373847" y="132443"/>
                  <a:pt x="636579" y="13381"/>
                  <a:pt x="632610" y="1475"/>
                </a:cubicBezTo>
                <a:cubicBezTo>
                  <a:pt x="628641" y="-10431"/>
                  <a:pt x="342891" y="52275"/>
                  <a:pt x="327810" y="96725"/>
                </a:cubicBezTo>
                <a:cubicBezTo>
                  <a:pt x="312729" y="141175"/>
                  <a:pt x="526247" y="231663"/>
                  <a:pt x="542122" y="268175"/>
                </a:cubicBezTo>
                <a:cubicBezTo>
                  <a:pt x="557997" y="304688"/>
                  <a:pt x="500054" y="331675"/>
                  <a:pt x="423060" y="315800"/>
                </a:cubicBezTo>
                <a:cubicBezTo>
                  <a:pt x="346066" y="299925"/>
                  <a:pt x="80160" y="172925"/>
                  <a:pt x="80160" y="172925"/>
                </a:cubicBezTo>
                <a:cubicBezTo>
                  <a:pt x="19041" y="145144"/>
                  <a:pt x="-30965" y="95137"/>
                  <a:pt x="23010" y="130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AB69C7A7-91DF-08A7-1910-E5500F7BD6DA}"/>
              </a:ext>
            </a:extLst>
          </p:cNvPr>
          <p:cNvSpPr/>
          <p:nvPr/>
        </p:nvSpPr>
        <p:spPr>
          <a:xfrm>
            <a:off x="5491134" y="6686482"/>
            <a:ext cx="510575" cy="343106"/>
          </a:xfrm>
          <a:custGeom>
            <a:avLst/>
            <a:gdLst>
              <a:gd name="connsiteX0" fmla="*/ 509616 w 510575"/>
              <a:gd name="connsiteY0" fmla="*/ 68 h 343106"/>
              <a:gd name="connsiteX1" fmla="*/ 42891 w 510575"/>
              <a:gd name="connsiteY1" fmla="*/ 90556 h 343106"/>
              <a:gd name="connsiteX2" fmla="*/ 476279 w 510575"/>
              <a:gd name="connsiteY2" fmla="*/ 57218 h 343106"/>
              <a:gd name="connsiteX3" fmla="*/ 71466 w 510575"/>
              <a:gd name="connsiteY3" fmla="*/ 147706 h 343106"/>
              <a:gd name="connsiteX4" fmla="*/ 166716 w 510575"/>
              <a:gd name="connsiteY4" fmla="*/ 342968 h 343106"/>
              <a:gd name="connsiteX5" fmla="*/ 29 w 510575"/>
              <a:gd name="connsiteY5" fmla="*/ 181043 h 343106"/>
              <a:gd name="connsiteX6" fmla="*/ 152429 w 510575"/>
              <a:gd name="connsiteY6" fmla="*/ 319156 h 343106"/>
              <a:gd name="connsiteX7" fmla="*/ 61941 w 510575"/>
              <a:gd name="connsiteY7" fmla="*/ 142943 h 343106"/>
              <a:gd name="connsiteX8" fmla="*/ 161954 w 510575"/>
              <a:gd name="connsiteY8" fmla="*/ 76268 h 343106"/>
              <a:gd name="connsiteX9" fmla="*/ 509616 w 510575"/>
              <a:gd name="connsiteY9" fmla="*/ 68 h 34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575" h="343106">
                <a:moveTo>
                  <a:pt x="509616" y="68"/>
                </a:moveTo>
                <a:cubicBezTo>
                  <a:pt x="489772" y="2449"/>
                  <a:pt x="48447" y="81031"/>
                  <a:pt x="42891" y="90556"/>
                </a:cubicBezTo>
                <a:cubicBezTo>
                  <a:pt x="37335" y="100081"/>
                  <a:pt x="471516" y="47693"/>
                  <a:pt x="476279" y="57218"/>
                </a:cubicBezTo>
                <a:cubicBezTo>
                  <a:pt x="481042" y="66743"/>
                  <a:pt x="123060" y="100081"/>
                  <a:pt x="71466" y="147706"/>
                </a:cubicBezTo>
                <a:cubicBezTo>
                  <a:pt x="19872" y="195331"/>
                  <a:pt x="178622" y="337412"/>
                  <a:pt x="166716" y="342968"/>
                </a:cubicBezTo>
                <a:cubicBezTo>
                  <a:pt x="154810" y="348524"/>
                  <a:pt x="2410" y="185012"/>
                  <a:pt x="29" y="181043"/>
                </a:cubicBezTo>
                <a:cubicBezTo>
                  <a:pt x="-2352" y="177074"/>
                  <a:pt x="142110" y="325506"/>
                  <a:pt x="152429" y="319156"/>
                </a:cubicBezTo>
                <a:cubicBezTo>
                  <a:pt x="162748" y="312806"/>
                  <a:pt x="60354" y="183424"/>
                  <a:pt x="61941" y="142943"/>
                </a:cubicBezTo>
                <a:cubicBezTo>
                  <a:pt x="63528" y="102462"/>
                  <a:pt x="88135" y="94524"/>
                  <a:pt x="161954" y="76268"/>
                </a:cubicBezTo>
                <a:cubicBezTo>
                  <a:pt x="235773" y="58012"/>
                  <a:pt x="529460" y="-2313"/>
                  <a:pt x="509616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779393BC-E1AE-C0C8-71A2-E90E3F046C19}"/>
              </a:ext>
            </a:extLst>
          </p:cNvPr>
          <p:cNvSpPr/>
          <p:nvPr/>
        </p:nvSpPr>
        <p:spPr>
          <a:xfrm>
            <a:off x="5842720" y="7561659"/>
            <a:ext cx="491554" cy="338927"/>
          </a:xfrm>
          <a:custGeom>
            <a:avLst/>
            <a:gdLst>
              <a:gd name="connsiteX0" fmla="*/ 868 w 491554"/>
              <a:gd name="connsiteY0" fmla="*/ 1191 h 338927"/>
              <a:gd name="connsiteX1" fmla="*/ 467593 w 491554"/>
              <a:gd name="connsiteY1" fmla="*/ 25004 h 338927"/>
              <a:gd name="connsiteX2" fmla="*/ 415205 w 491554"/>
              <a:gd name="connsiteY2" fmla="*/ 29766 h 338927"/>
              <a:gd name="connsiteX3" fmla="*/ 339005 w 491554"/>
              <a:gd name="connsiteY3" fmla="*/ 334566 h 338927"/>
              <a:gd name="connsiteX4" fmla="*/ 367580 w 491554"/>
              <a:gd name="connsiteY4" fmla="*/ 196454 h 338927"/>
              <a:gd name="connsiteX5" fmla="*/ 429493 w 491554"/>
              <a:gd name="connsiteY5" fmla="*/ 10716 h 338927"/>
              <a:gd name="connsiteX6" fmla="*/ 353293 w 491554"/>
              <a:gd name="connsiteY6" fmla="*/ 20241 h 338927"/>
              <a:gd name="connsiteX7" fmla="*/ 868 w 491554"/>
              <a:gd name="connsiteY7" fmla="*/ 1191 h 33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554" h="338927">
                <a:moveTo>
                  <a:pt x="868" y="1191"/>
                </a:moveTo>
                <a:lnTo>
                  <a:pt x="467593" y="25004"/>
                </a:lnTo>
                <a:cubicBezTo>
                  <a:pt x="536649" y="29766"/>
                  <a:pt x="436636" y="-21828"/>
                  <a:pt x="415205" y="29766"/>
                </a:cubicBezTo>
                <a:cubicBezTo>
                  <a:pt x="393774" y="81360"/>
                  <a:pt x="346943" y="306785"/>
                  <a:pt x="339005" y="334566"/>
                </a:cubicBezTo>
                <a:cubicBezTo>
                  <a:pt x="331067" y="362347"/>
                  <a:pt x="352499" y="250429"/>
                  <a:pt x="367580" y="196454"/>
                </a:cubicBezTo>
                <a:cubicBezTo>
                  <a:pt x="382661" y="142479"/>
                  <a:pt x="431874" y="40085"/>
                  <a:pt x="429493" y="10716"/>
                </a:cubicBezTo>
                <a:cubicBezTo>
                  <a:pt x="427112" y="-18653"/>
                  <a:pt x="424731" y="21829"/>
                  <a:pt x="353293" y="20241"/>
                </a:cubicBezTo>
                <a:cubicBezTo>
                  <a:pt x="281856" y="18654"/>
                  <a:pt x="-18182" y="397"/>
                  <a:pt x="868" y="1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15AF25A-7CB8-CCCC-AA14-C7D80BC88C64}"/>
              </a:ext>
            </a:extLst>
          </p:cNvPr>
          <p:cNvSpPr/>
          <p:nvPr/>
        </p:nvSpPr>
        <p:spPr>
          <a:xfrm>
            <a:off x="6143624" y="6324147"/>
            <a:ext cx="510515" cy="748555"/>
          </a:xfrm>
          <a:custGeom>
            <a:avLst/>
            <a:gdLst>
              <a:gd name="connsiteX0" fmla="*/ 157164 w 510515"/>
              <a:gd name="connsiteY0" fmla="*/ 453 h 748555"/>
              <a:gd name="connsiteX1" fmla="*/ 342901 w 510515"/>
              <a:gd name="connsiteY1" fmla="*/ 390978 h 748555"/>
              <a:gd name="connsiteX2" fmla="*/ 342901 w 510515"/>
              <a:gd name="connsiteY2" fmla="*/ 676728 h 748555"/>
              <a:gd name="connsiteX3" fmla="*/ 342901 w 510515"/>
              <a:gd name="connsiteY3" fmla="*/ 600528 h 748555"/>
              <a:gd name="connsiteX4" fmla="*/ 276226 w 510515"/>
              <a:gd name="connsiteY4" fmla="*/ 671966 h 748555"/>
              <a:gd name="connsiteX5" fmla="*/ 504826 w 510515"/>
              <a:gd name="connsiteY5" fmla="*/ 652916 h 748555"/>
              <a:gd name="connsiteX6" fmla="*/ 1 w 510515"/>
              <a:gd name="connsiteY6" fmla="*/ 748166 h 748555"/>
              <a:gd name="connsiteX7" fmla="*/ 500064 w 510515"/>
              <a:gd name="connsiteY7" fmla="*/ 686253 h 748555"/>
              <a:gd name="connsiteX8" fmla="*/ 300039 w 510515"/>
              <a:gd name="connsiteY8" fmla="*/ 676728 h 748555"/>
              <a:gd name="connsiteX9" fmla="*/ 333376 w 510515"/>
              <a:gd name="connsiteY9" fmla="*/ 562428 h 748555"/>
              <a:gd name="connsiteX10" fmla="*/ 347664 w 510515"/>
              <a:gd name="connsiteY10" fmla="*/ 614816 h 748555"/>
              <a:gd name="connsiteX11" fmla="*/ 290514 w 510515"/>
              <a:gd name="connsiteY11" fmla="*/ 310016 h 748555"/>
              <a:gd name="connsiteX12" fmla="*/ 328614 w 510515"/>
              <a:gd name="connsiteY12" fmla="*/ 429078 h 748555"/>
              <a:gd name="connsiteX13" fmla="*/ 328614 w 510515"/>
              <a:gd name="connsiteY13" fmla="*/ 314778 h 748555"/>
              <a:gd name="connsiteX14" fmla="*/ 157164 w 510515"/>
              <a:gd name="connsiteY14" fmla="*/ 453 h 74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0515" h="748555">
                <a:moveTo>
                  <a:pt x="157164" y="453"/>
                </a:moveTo>
                <a:cubicBezTo>
                  <a:pt x="159545" y="13153"/>
                  <a:pt x="311945" y="278266"/>
                  <a:pt x="342901" y="390978"/>
                </a:cubicBezTo>
                <a:cubicBezTo>
                  <a:pt x="373857" y="503690"/>
                  <a:pt x="342901" y="676728"/>
                  <a:pt x="342901" y="676728"/>
                </a:cubicBezTo>
                <a:cubicBezTo>
                  <a:pt x="342901" y="711653"/>
                  <a:pt x="354013" y="601322"/>
                  <a:pt x="342901" y="600528"/>
                </a:cubicBezTo>
                <a:cubicBezTo>
                  <a:pt x="331789" y="599734"/>
                  <a:pt x="249239" y="663235"/>
                  <a:pt x="276226" y="671966"/>
                </a:cubicBezTo>
                <a:cubicBezTo>
                  <a:pt x="303213" y="680697"/>
                  <a:pt x="550863" y="640216"/>
                  <a:pt x="504826" y="652916"/>
                </a:cubicBezTo>
                <a:cubicBezTo>
                  <a:pt x="458789" y="665616"/>
                  <a:pt x="795" y="742610"/>
                  <a:pt x="1" y="748166"/>
                </a:cubicBezTo>
                <a:cubicBezTo>
                  <a:pt x="-793" y="753722"/>
                  <a:pt x="450058" y="698159"/>
                  <a:pt x="500064" y="686253"/>
                </a:cubicBezTo>
                <a:cubicBezTo>
                  <a:pt x="550070" y="674347"/>
                  <a:pt x="327820" y="697366"/>
                  <a:pt x="300039" y="676728"/>
                </a:cubicBezTo>
                <a:cubicBezTo>
                  <a:pt x="272258" y="656091"/>
                  <a:pt x="325439" y="572747"/>
                  <a:pt x="333376" y="562428"/>
                </a:cubicBezTo>
                <a:cubicBezTo>
                  <a:pt x="341313" y="552109"/>
                  <a:pt x="354808" y="656885"/>
                  <a:pt x="347664" y="614816"/>
                </a:cubicBezTo>
                <a:cubicBezTo>
                  <a:pt x="340520" y="572747"/>
                  <a:pt x="293689" y="340972"/>
                  <a:pt x="290514" y="310016"/>
                </a:cubicBezTo>
                <a:cubicBezTo>
                  <a:pt x="287339" y="279060"/>
                  <a:pt x="322264" y="428284"/>
                  <a:pt x="328614" y="429078"/>
                </a:cubicBezTo>
                <a:cubicBezTo>
                  <a:pt x="334964" y="429872"/>
                  <a:pt x="354808" y="383834"/>
                  <a:pt x="328614" y="314778"/>
                </a:cubicBezTo>
                <a:cubicBezTo>
                  <a:pt x="302420" y="245722"/>
                  <a:pt x="154783" y="-12247"/>
                  <a:pt x="157164" y="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1DEB1BB6-682A-28C4-03BA-51A459079480}"/>
              </a:ext>
            </a:extLst>
          </p:cNvPr>
          <p:cNvSpPr/>
          <p:nvPr/>
        </p:nvSpPr>
        <p:spPr>
          <a:xfrm>
            <a:off x="6495723" y="6490692"/>
            <a:ext cx="205777" cy="457878"/>
          </a:xfrm>
          <a:custGeom>
            <a:avLst/>
            <a:gdLst>
              <a:gd name="connsiteX0" fmla="*/ 327 w 205777"/>
              <a:gd name="connsiteY0" fmla="*/ 596 h 457878"/>
              <a:gd name="connsiteX1" fmla="*/ 167015 w 205777"/>
              <a:gd name="connsiteY1" fmla="*/ 186333 h 457878"/>
              <a:gd name="connsiteX2" fmla="*/ 90815 w 205777"/>
              <a:gd name="connsiteY2" fmla="*/ 272058 h 457878"/>
              <a:gd name="connsiteX3" fmla="*/ 205115 w 205777"/>
              <a:gd name="connsiteY3" fmla="*/ 257771 h 457878"/>
              <a:gd name="connsiteX4" fmla="*/ 138440 w 205777"/>
              <a:gd name="connsiteY4" fmla="*/ 338733 h 457878"/>
              <a:gd name="connsiteX5" fmla="*/ 152727 w 205777"/>
              <a:gd name="connsiteY5" fmla="*/ 457796 h 457878"/>
              <a:gd name="connsiteX6" fmla="*/ 143202 w 205777"/>
              <a:gd name="connsiteY6" fmla="*/ 319683 h 457878"/>
              <a:gd name="connsiteX7" fmla="*/ 128915 w 205777"/>
              <a:gd name="connsiteY7" fmla="*/ 205383 h 457878"/>
              <a:gd name="connsiteX8" fmla="*/ 124152 w 205777"/>
              <a:gd name="connsiteY8" fmla="*/ 129183 h 457878"/>
              <a:gd name="connsiteX9" fmla="*/ 327 w 205777"/>
              <a:gd name="connsiteY9" fmla="*/ 596 h 45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77" h="457878">
                <a:moveTo>
                  <a:pt x="327" y="596"/>
                </a:moveTo>
                <a:cubicBezTo>
                  <a:pt x="7471" y="10121"/>
                  <a:pt x="151934" y="141089"/>
                  <a:pt x="167015" y="186333"/>
                </a:cubicBezTo>
                <a:cubicBezTo>
                  <a:pt x="182096" y="231577"/>
                  <a:pt x="84465" y="260152"/>
                  <a:pt x="90815" y="272058"/>
                </a:cubicBezTo>
                <a:cubicBezTo>
                  <a:pt x="97165" y="283964"/>
                  <a:pt x="197178" y="246659"/>
                  <a:pt x="205115" y="257771"/>
                </a:cubicBezTo>
                <a:cubicBezTo>
                  <a:pt x="213053" y="268884"/>
                  <a:pt x="147171" y="305396"/>
                  <a:pt x="138440" y="338733"/>
                </a:cubicBezTo>
                <a:cubicBezTo>
                  <a:pt x="129709" y="372070"/>
                  <a:pt x="151933" y="460971"/>
                  <a:pt x="152727" y="457796"/>
                </a:cubicBezTo>
                <a:cubicBezTo>
                  <a:pt x="153521" y="454621"/>
                  <a:pt x="147171" y="361752"/>
                  <a:pt x="143202" y="319683"/>
                </a:cubicBezTo>
                <a:cubicBezTo>
                  <a:pt x="139233" y="277614"/>
                  <a:pt x="132090" y="237133"/>
                  <a:pt x="128915" y="205383"/>
                </a:cubicBezTo>
                <a:cubicBezTo>
                  <a:pt x="125740" y="173633"/>
                  <a:pt x="143202" y="160139"/>
                  <a:pt x="124152" y="129183"/>
                </a:cubicBezTo>
                <a:cubicBezTo>
                  <a:pt x="105102" y="98227"/>
                  <a:pt x="-6817" y="-8929"/>
                  <a:pt x="327" y="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44102D88-C76D-619E-0966-F108CF38E0E7}"/>
              </a:ext>
            </a:extLst>
          </p:cNvPr>
          <p:cNvSpPr/>
          <p:nvPr/>
        </p:nvSpPr>
        <p:spPr>
          <a:xfrm>
            <a:off x="5090820" y="5060796"/>
            <a:ext cx="242454" cy="232975"/>
          </a:xfrm>
          <a:custGeom>
            <a:avLst/>
            <a:gdLst>
              <a:gd name="connsiteX0" fmla="*/ 5055 w 242454"/>
              <a:gd name="connsiteY0" fmla="*/ 154 h 232975"/>
              <a:gd name="connsiteX1" fmla="*/ 55855 w 242454"/>
              <a:gd name="connsiteY1" fmla="*/ 117629 h 232975"/>
              <a:gd name="connsiteX2" fmla="*/ 233655 w 242454"/>
              <a:gd name="connsiteY2" fmla="*/ 228754 h 232975"/>
              <a:gd name="connsiteX3" fmla="*/ 195555 w 242454"/>
              <a:gd name="connsiteY3" fmla="*/ 203354 h 232975"/>
              <a:gd name="connsiteX4" fmla="*/ 24105 w 242454"/>
              <a:gd name="connsiteY4" fmla="*/ 143029 h 232975"/>
              <a:gd name="connsiteX5" fmla="*/ 5055 w 242454"/>
              <a:gd name="connsiteY5" fmla="*/ 154 h 23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54" h="232975">
                <a:moveTo>
                  <a:pt x="5055" y="154"/>
                </a:moveTo>
                <a:cubicBezTo>
                  <a:pt x="10347" y="-4079"/>
                  <a:pt x="17755" y="79529"/>
                  <a:pt x="55855" y="117629"/>
                </a:cubicBezTo>
                <a:cubicBezTo>
                  <a:pt x="93955" y="155729"/>
                  <a:pt x="210372" y="214467"/>
                  <a:pt x="233655" y="228754"/>
                </a:cubicBezTo>
                <a:cubicBezTo>
                  <a:pt x="256938" y="243041"/>
                  <a:pt x="230480" y="217642"/>
                  <a:pt x="195555" y="203354"/>
                </a:cubicBezTo>
                <a:cubicBezTo>
                  <a:pt x="160630" y="189067"/>
                  <a:pt x="56913" y="172662"/>
                  <a:pt x="24105" y="143029"/>
                </a:cubicBezTo>
                <a:cubicBezTo>
                  <a:pt x="-8703" y="113396"/>
                  <a:pt x="-237" y="4387"/>
                  <a:pt x="505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CD658EEB-F472-C69C-0C95-D7E563C4CC0F}"/>
              </a:ext>
            </a:extLst>
          </p:cNvPr>
          <p:cNvSpPr/>
          <p:nvPr/>
        </p:nvSpPr>
        <p:spPr>
          <a:xfrm>
            <a:off x="4890701" y="5030565"/>
            <a:ext cx="364182" cy="278126"/>
          </a:xfrm>
          <a:custGeom>
            <a:avLst/>
            <a:gdLst>
              <a:gd name="connsiteX0" fmla="*/ 167074 w 364182"/>
              <a:gd name="connsiteY0" fmla="*/ 87535 h 278126"/>
              <a:gd name="connsiteX1" fmla="*/ 59124 w 364182"/>
              <a:gd name="connsiteY1" fmla="*/ 46260 h 278126"/>
              <a:gd name="connsiteX2" fmla="*/ 14674 w 364182"/>
              <a:gd name="connsiteY2" fmla="*/ 116110 h 278126"/>
              <a:gd name="connsiteX3" fmla="*/ 74999 w 364182"/>
              <a:gd name="connsiteY3" fmla="*/ 182785 h 278126"/>
              <a:gd name="connsiteX4" fmla="*/ 55949 w 364182"/>
              <a:gd name="connsiteY4" fmla="*/ 170085 h 278126"/>
              <a:gd name="connsiteX5" fmla="*/ 160724 w 364182"/>
              <a:gd name="connsiteY5" fmla="*/ 163735 h 278126"/>
              <a:gd name="connsiteX6" fmla="*/ 128974 w 364182"/>
              <a:gd name="connsiteY6" fmla="*/ 141510 h 278126"/>
              <a:gd name="connsiteX7" fmla="*/ 262324 w 364182"/>
              <a:gd name="connsiteY7" fmla="*/ 217710 h 278126"/>
              <a:gd name="connsiteX8" fmla="*/ 363924 w 364182"/>
              <a:gd name="connsiteY8" fmla="*/ 262160 h 278126"/>
              <a:gd name="connsiteX9" fmla="*/ 287724 w 364182"/>
              <a:gd name="connsiteY9" fmla="*/ 278035 h 278126"/>
              <a:gd name="connsiteX10" fmla="*/ 173424 w 364182"/>
              <a:gd name="connsiteY10" fmla="*/ 268510 h 278126"/>
              <a:gd name="connsiteX11" fmla="*/ 243274 w 364182"/>
              <a:gd name="connsiteY11" fmla="*/ 265335 h 278126"/>
              <a:gd name="connsiteX12" fmla="*/ 338524 w 364182"/>
              <a:gd name="connsiteY12" fmla="*/ 230410 h 278126"/>
              <a:gd name="connsiteX13" fmla="*/ 176599 w 364182"/>
              <a:gd name="connsiteY13" fmla="*/ 208185 h 278126"/>
              <a:gd name="connsiteX14" fmla="*/ 78174 w 364182"/>
              <a:gd name="connsiteY14" fmla="*/ 224060 h 278126"/>
              <a:gd name="connsiteX15" fmla="*/ 21024 w 364182"/>
              <a:gd name="connsiteY15" fmla="*/ 27210 h 278126"/>
              <a:gd name="connsiteX16" fmla="*/ 8324 w 364182"/>
              <a:gd name="connsiteY16" fmla="*/ 4985 h 278126"/>
              <a:gd name="connsiteX17" fmla="*/ 167074 w 364182"/>
              <a:gd name="connsiteY17" fmla="*/ 87535 h 278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4182" h="278126">
                <a:moveTo>
                  <a:pt x="167074" y="87535"/>
                </a:moveTo>
                <a:cubicBezTo>
                  <a:pt x="175541" y="94414"/>
                  <a:pt x="84524" y="41498"/>
                  <a:pt x="59124" y="46260"/>
                </a:cubicBezTo>
                <a:cubicBezTo>
                  <a:pt x="33724" y="51022"/>
                  <a:pt x="12028" y="93356"/>
                  <a:pt x="14674" y="116110"/>
                </a:cubicBezTo>
                <a:cubicBezTo>
                  <a:pt x="17320" y="138864"/>
                  <a:pt x="74999" y="182785"/>
                  <a:pt x="74999" y="182785"/>
                </a:cubicBezTo>
                <a:cubicBezTo>
                  <a:pt x="81878" y="191781"/>
                  <a:pt x="41662" y="173260"/>
                  <a:pt x="55949" y="170085"/>
                </a:cubicBezTo>
                <a:cubicBezTo>
                  <a:pt x="70236" y="166910"/>
                  <a:pt x="148553" y="168497"/>
                  <a:pt x="160724" y="163735"/>
                </a:cubicBezTo>
                <a:cubicBezTo>
                  <a:pt x="172895" y="158973"/>
                  <a:pt x="112041" y="132514"/>
                  <a:pt x="128974" y="141510"/>
                </a:cubicBezTo>
                <a:cubicBezTo>
                  <a:pt x="145907" y="150506"/>
                  <a:pt x="223166" y="197602"/>
                  <a:pt x="262324" y="217710"/>
                </a:cubicBezTo>
                <a:cubicBezTo>
                  <a:pt x="301482" y="237818"/>
                  <a:pt x="359691" y="252106"/>
                  <a:pt x="363924" y="262160"/>
                </a:cubicBezTo>
                <a:cubicBezTo>
                  <a:pt x="368157" y="272214"/>
                  <a:pt x="319474" y="276977"/>
                  <a:pt x="287724" y="278035"/>
                </a:cubicBezTo>
                <a:cubicBezTo>
                  <a:pt x="255974" y="279093"/>
                  <a:pt x="180832" y="270627"/>
                  <a:pt x="173424" y="268510"/>
                </a:cubicBezTo>
                <a:cubicBezTo>
                  <a:pt x="166016" y="266393"/>
                  <a:pt x="215757" y="271685"/>
                  <a:pt x="243274" y="265335"/>
                </a:cubicBezTo>
                <a:cubicBezTo>
                  <a:pt x="270791" y="258985"/>
                  <a:pt x="349637" y="239935"/>
                  <a:pt x="338524" y="230410"/>
                </a:cubicBezTo>
                <a:cubicBezTo>
                  <a:pt x="327412" y="220885"/>
                  <a:pt x="219991" y="209243"/>
                  <a:pt x="176599" y="208185"/>
                </a:cubicBezTo>
                <a:cubicBezTo>
                  <a:pt x="133207" y="207127"/>
                  <a:pt x="104103" y="254222"/>
                  <a:pt x="78174" y="224060"/>
                </a:cubicBezTo>
                <a:cubicBezTo>
                  <a:pt x="52245" y="193898"/>
                  <a:pt x="21024" y="27210"/>
                  <a:pt x="21024" y="27210"/>
                </a:cubicBezTo>
                <a:cubicBezTo>
                  <a:pt x="9382" y="-9302"/>
                  <a:pt x="-11784" y="-307"/>
                  <a:pt x="8324" y="4985"/>
                </a:cubicBezTo>
                <a:cubicBezTo>
                  <a:pt x="28432" y="10277"/>
                  <a:pt x="158607" y="80656"/>
                  <a:pt x="167074" y="87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BE6BF294-FAAE-39EC-036C-BC99B340AC97}"/>
              </a:ext>
            </a:extLst>
          </p:cNvPr>
          <p:cNvSpPr/>
          <p:nvPr/>
        </p:nvSpPr>
        <p:spPr>
          <a:xfrm>
            <a:off x="4797368" y="5099801"/>
            <a:ext cx="353474" cy="281831"/>
          </a:xfrm>
          <a:custGeom>
            <a:avLst/>
            <a:gdLst>
              <a:gd name="connsiteX0" fmla="*/ 98482 w 353474"/>
              <a:gd name="connsiteY0" fmla="*/ 113549 h 281831"/>
              <a:gd name="connsiteX1" fmla="*/ 82607 w 353474"/>
              <a:gd name="connsiteY1" fmla="*/ 15124 h 281831"/>
              <a:gd name="connsiteX2" fmla="*/ 9582 w 353474"/>
              <a:gd name="connsiteY2" fmla="*/ 8774 h 281831"/>
              <a:gd name="connsiteX3" fmla="*/ 3232 w 353474"/>
              <a:gd name="connsiteY3" fmla="*/ 97674 h 281831"/>
              <a:gd name="connsiteX4" fmla="*/ 31807 w 353474"/>
              <a:gd name="connsiteY4" fmla="*/ 183399 h 281831"/>
              <a:gd name="connsiteX5" fmla="*/ 73082 w 353474"/>
              <a:gd name="connsiteY5" fmla="*/ 202449 h 281831"/>
              <a:gd name="connsiteX6" fmla="*/ 44507 w 353474"/>
              <a:gd name="connsiteY6" fmla="*/ 218324 h 281831"/>
              <a:gd name="connsiteX7" fmla="*/ 146107 w 353474"/>
              <a:gd name="connsiteY7" fmla="*/ 199274 h 281831"/>
              <a:gd name="connsiteX8" fmla="*/ 273107 w 353474"/>
              <a:gd name="connsiteY8" fmla="*/ 240549 h 281831"/>
              <a:gd name="connsiteX9" fmla="*/ 247707 w 353474"/>
              <a:gd name="connsiteY9" fmla="*/ 275474 h 281831"/>
              <a:gd name="connsiteX10" fmla="*/ 174682 w 353474"/>
              <a:gd name="connsiteY10" fmla="*/ 253249 h 281831"/>
              <a:gd name="connsiteX11" fmla="*/ 333432 w 353474"/>
              <a:gd name="connsiteY11" fmla="*/ 281824 h 281831"/>
              <a:gd name="connsiteX12" fmla="*/ 330257 w 353474"/>
              <a:gd name="connsiteY12" fmla="*/ 250074 h 281831"/>
              <a:gd name="connsiteX13" fmla="*/ 142932 w 353474"/>
              <a:gd name="connsiteY13" fmla="*/ 180224 h 281831"/>
              <a:gd name="connsiteX14" fmla="*/ 47682 w 353474"/>
              <a:gd name="connsiteY14" fmla="*/ 177049 h 281831"/>
              <a:gd name="connsiteX15" fmla="*/ 25457 w 353474"/>
              <a:gd name="connsiteY15" fmla="*/ 53224 h 281831"/>
              <a:gd name="connsiteX16" fmla="*/ 63557 w 353474"/>
              <a:gd name="connsiteY16" fmla="*/ 53224 h 281831"/>
              <a:gd name="connsiteX17" fmla="*/ 98482 w 353474"/>
              <a:gd name="connsiteY17" fmla="*/ 113549 h 28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3474" h="281831">
                <a:moveTo>
                  <a:pt x="98482" y="113549"/>
                </a:moveTo>
                <a:cubicBezTo>
                  <a:pt x="101657" y="107199"/>
                  <a:pt x="97424" y="32586"/>
                  <a:pt x="82607" y="15124"/>
                </a:cubicBezTo>
                <a:cubicBezTo>
                  <a:pt x="67790" y="-2338"/>
                  <a:pt x="22811" y="-4984"/>
                  <a:pt x="9582" y="8774"/>
                </a:cubicBezTo>
                <a:cubicBezTo>
                  <a:pt x="-3647" y="22532"/>
                  <a:pt x="-472" y="68570"/>
                  <a:pt x="3232" y="97674"/>
                </a:cubicBezTo>
                <a:cubicBezTo>
                  <a:pt x="6936" y="126778"/>
                  <a:pt x="20165" y="165937"/>
                  <a:pt x="31807" y="183399"/>
                </a:cubicBezTo>
                <a:cubicBezTo>
                  <a:pt x="43449" y="200861"/>
                  <a:pt x="70965" y="196628"/>
                  <a:pt x="73082" y="202449"/>
                </a:cubicBezTo>
                <a:cubicBezTo>
                  <a:pt x="75199" y="208270"/>
                  <a:pt x="32336" y="218853"/>
                  <a:pt x="44507" y="218324"/>
                </a:cubicBezTo>
                <a:cubicBezTo>
                  <a:pt x="56678" y="217795"/>
                  <a:pt x="108007" y="195570"/>
                  <a:pt x="146107" y="199274"/>
                </a:cubicBezTo>
                <a:cubicBezTo>
                  <a:pt x="184207" y="202978"/>
                  <a:pt x="256174" y="227849"/>
                  <a:pt x="273107" y="240549"/>
                </a:cubicBezTo>
                <a:cubicBezTo>
                  <a:pt x="290040" y="253249"/>
                  <a:pt x="264111" y="273357"/>
                  <a:pt x="247707" y="275474"/>
                </a:cubicBezTo>
                <a:cubicBezTo>
                  <a:pt x="231303" y="277591"/>
                  <a:pt x="160395" y="252191"/>
                  <a:pt x="174682" y="253249"/>
                </a:cubicBezTo>
                <a:cubicBezTo>
                  <a:pt x="188969" y="254307"/>
                  <a:pt x="307503" y="282353"/>
                  <a:pt x="333432" y="281824"/>
                </a:cubicBezTo>
                <a:cubicBezTo>
                  <a:pt x="359361" y="281295"/>
                  <a:pt x="362007" y="267007"/>
                  <a:pt x="330257" y="250074"/>
                </a:cubicBezTo>
                <a:cubicBezTo>
                  <a:pt x="298507" y="233141"/>
                  <a:pt x="190028" y="192395"/>
                  <a:pt x="142932" y="180224"/>
                </a:cubicBezTo>
                <a:cubicBezTo>
                  <a:pt x="95836" y="168053"/>
                  <a:pt x="67261" y="198216"/>
                  <a:pt x="47682" y="177049"/>
                </a:cubicBezTo>
                <a:cubicBezTo>
                  <a:pt x="28103" y="155882"/>
                  <a:pt x="22811" y="73861"/>
                  <a:pt x="25457" y="53224"/>
                </a:cubicBezTo>
                <a:cubicBezTo>
                  <a:pt x="28103" y="32587"/>
                  <a:pt x="53503" y="48991"/>
                  <a:pt x="63557" y="53224"/>
                </a:cubicBezTo>
                <a:cubicBezTo>
                  <a:pt x="73611" y="57457"/>
                  <a:pt x="95307" y="119899"/>
                  <a:pt x="98482" y="113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E652DBD3-98EF-910B-121A-56DC9CFDB260}"/>
              </a:ext>
            </a:extLst>
          </p:cNvPr>
          <p:cNvSpPr/>
          <p:nvPr/>
        </p:nvSpPr>
        <p:spPr>
          <a:xfrm>
            <a:off x="4682981" y="5174266"/>
            <a:ext cx="341208" cy="312453"/>
          </a:xfrm>
          <a:custGeom>
            <a:avLst/>
            <a:gdLst>
              <a:gd name="connsiteX0" fmla="*/ 69994 w 341208"/>
              <a:gd name="connsiteY0" fmla="*/ 984 h 312453"/>
              <a:gd name="connsiteX1" fmla="*/ 143019 w 341208"/>
              <a:gd name="connsiteY1" fmla="*/ 137509 h 312453"/>
              <a:gd name="connsiteX2" fmla="*/ 130319 w 341208"/>
              <a:gd name="connsiteY2" fmla="*/ 143859 h 312453"/>
              <a:gd name="connsiteX3" fmla="*/ 266844 w 341208"/>
              <a:gd name="connsiteY3" fmla="*/ 204184 h 312453"/>
              <a:gd name="connsiteX4" fmla="*/ 320819 w 341208"/>
              <a:gd name="connsiteY4" fmla="*/ 258159 h 312453"/>
              <a:gd name="connsiteX5" fmla="*/ 336694 w 341208"/>
              <a:gd name="connsiteY5" fmla="*/ 312134 h 312453"/>
              <a:gd name="connsiteX6" fmla="*/ 244619 w 341208"/>
              <a:gd name="connsiteY6" fmla="*/ 277209 h 312453"/>
              <a:gd name="connsiteX7" fmla="*/ 114444 w 341208"/>
              <a:gd name="connsiteY7" fmla="*/ 210534 h 312453"/>
              <a:gd name="connsiteX8" fmla="*/ 38244 w 341208"/>
              <a:gd name="connsiteY8" fmla="*/ 191484 h 312453"/>
              <a:gd name="connsiteX9" fmla="*/ 41419 w 341208"/>
              <a:gd name="connsiteY9" fmla="*/ 134334 h 312453"/>
              <a:gd name="connsiteX10" fmla="*/ 144 w 341208"/>
              <a:gd name="connsiteY10" fmla="*/ 93059 h 312453"/>
              <a:gd name="connsiteX11" fmla="*/ 28719 w 341208"/>
              <a:gd name="connsiteY11" fmla="*/ 127984 h 312453"/>
              <a:gd name="connsiteX12" fmla="*/ 54119 w 341208"/>
              <a:gd name="connsiteY12" fmla="*/ 169259 h 312453"/>
              <a:gd name="connsiteX13" fmla="*/ 152544 w 341208"/>
              <a:gd name="connsiteY13" fmla="*/ 216884 h 312453"/>
              <a:gd name="connsiteX14" fmla="*/ 266844 w 341208"/>
              <a:gd name="connsiteY14" fmla="*/ 270859 h 312453"/>
              <a:gd name="connsiteX15" fmla="*/ 301769 w 341208"/>
              <a:gd name="connsiteY15" fmla="*/ 258159 h 312453"/>
              <a:gd name="connsiteX16" fmla="*/ 222394 w 341208"/>
              <a:gd name="connsiteY16" fmla="*/ 185134 h 312453"/>
              <a:gd name="connsiteX17" fmla="*/ 120794 w 341208"/>
              <a:gd name="connsiteY17" fmla="*/ 131159 h 312453"/>
              <a:gd name="connsiteX18" fmla="*/ 85869 w 341208"/>
              <a:gd name="connsiteY18" fmla="*/ 77184 h 312453"/>
              <a:gd name="connsiteX19" fmla="*/ 69994 w 341208"/>
              <a:gd name="connsiteY19" fmla="*/ 984 h 3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1208" h="312453">
                <a:moveTo>
                  <a:pt x="69994" y="984"/>
                </a:moveTo>
                <a:cubicBezTo>
                  <a:pt x="79519" y="11038"/>
                  <a:pt x="143019" y="137509"/>
                  <a:pt x="143019" y="137509"/>
                </a:cubicBezTo>
                <a:cubicBezTo>
                  <a:pt x="153073" y="161321"/>
                  <a:pt x="109682" y="132747"/>
                  <a:pt x="130319" y="143859"/>
                </a:cubicBezTo>
                <a:cubicBezTo>
                  <a:pt x="150956" y="154971"/>
                  <a:pt x="235094" y="185134"/>
                  <a:pt x="266844" y="204184"/>
                </a:cubicBezTo>
                <a:cubicBezTo>
                  <a:pt x="298594" y="223234"/>
                  <a:pt x="309177" y="240167"/>
                  <a:pt x="320819" y="258159"/>
                </a:cubicBezTo>
                <a:cubicBezTo>
                  <a:pt x="332461" y="276151"/>
                  <a:pt x="349394" y="308959"/>
                  <a:pt x="336694" y="312134"/>
                </a:cubicBezTo>
                <a:cubicBezTo>
                  <a:pt x="323994" y="315309"/>
                  <a:pt x="281661" y="294142"/>
                  <a:pt x="244619" y="277209"/>
                </a:cubicBezTo>
                <a:cubicBezTo>
                  <a:pt x="207577" y="260276"/>
                  <a:pt x="148840" y="224822"/>
                  <a:pt x="114444" y="210534"/>
                </a:cubicBezTo>
                <a:cubicBezTo>
                  <a:pt x="80048" y="196247"/>
                  <a:pt x="50415" y="204184"/>
                  <a:pt x="38244" y="191484"/>
                </a:cubicBezTo>
                <a:cubicBezTo>
                  <a:pt x="26073" y="178784"/>
                  <a:pt x="47769" y="150738"/>
                  <a:pt x="41419" y="134334"/>
                </a:cubicBezTo>
                <a:cubicBezTo>
                  <a:pt x="35069" y="117930"/>
                  <a:pt x="2261" y="94117"/>
                  <a:pt x="144" y="93059"/>
                </a:cubicBezTo>
                <a:cubicBezTo>
                  <a:pt x="-1973" y="92001"/>
                  <a:pt x="19723" y="115284"/>
                  <a:pt x="28719" y="127984"/>
                </a:cubicBezTo>
                <a:cubicBezTo>
                  <a:pt x="37715" y="140684"/>
                  <a:pt x="33482" y="154442"/>
                  <a:pt x="54119" y="169259"/>
                </a:cubicBezTo>
                <a:cubicBezTo>
                  <a:pt x="74756" y="184076"/>
                  <a:pt x="152544" y="216884"/>
                  <a:pt x="152544" y="216884"/>
                </a:cubicBezTo>
                <a:cubicBezTo>
                  <a:pt x="187998" y="233817"/>
                  <a:pt x="241973" y="263980"/>
                  <a:pt x="266844" y="270859"/>
                </a:cubicBezTo>
                <a:cubicBezTo>
                  <a:pt x="291715" y="277738"/>
                  <a:pt x="309177" y="272446"/>
                  <a:pt x="301769" y="258159"/>
                </a:cubicBezTo>
                <a:cubicBezTo>
                  <a:pt x="294361" y="243872"/>
                  <a:pt x="252556" y="206301"/>
                  <a:pt x="222394" y="185134"/>
                </a:cubicBezTo>
                <a:cubicBezTo>
                  <a:pt x="192232" y="163967"/>
                  <a:pt x="143548" y="149151"/>
                  <a:pt x="120794" y="131159"/>
                </a:cubicBezTo>
                <a:cubicBezTo>
                  <a:pt x="98040" y="113167"/>
                  <a:pt x="95923" y="93588"/>
                  <a:pt x="85869" y="77184"/>
                </a:cubicBezTo>
                <a:cubicBezTo>
                  <a:pt x="75815" y="60780"/>
                  <a:pt x="60469" y="-9070"/>
                  <a:pt x="69994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7EE596CE-DC2B-6E5D-F15E-69EE720F7EF8}"/>
              </a:ext>
            </a:extLst>
          </p:cNvPr>
          <p:cNvSpPr/>
          <p:nvPr/>
        </p:nvSpPr>
        <p:spPr>
          <a:xfrm>
            <a:off x="4671137" y="5305416"/>
            <a:ext cx="156592" cy="229058"/>
          </a:xfrm>
          <a:custGeom>
            <a:avLst/>
            <a:gdLst>
              <a:gd name="connsiteX0" fmla="*/ 2463 w 156592"/>
              <a:gd name="connsiteY0" fmla="*/ 9 h 229058"/>
              <a:gd name="connsiteX1" fmla="*/ 104063 w 156592"/>
              <a:gd name="connsiteY1" fmla="*/ 114309 h 229058"/>
              <a:gd name="connsiteX2" fmla="*/ 142163 w 156592"/>
              <a:gd name="connsiteY2" fmla="*/ 127009 h 229058"/>
              <a:gd name="connsiteX3" fmla="*/ 154863 w 156592"/>
              <a:gd name="connsiteY3" fmla="*/ 196859 h 229058"/>
              <a:gd name="connsiteX4" fmla="*/ 107238 w 156592"/>
              <a:gd name="connsiteY4" fmla="*/ 228609 h 229058"/>
              <a:gd name="connsiteX5" fmla="*/ 78663 w 156592"/>
              <a:gd name="connsiteY5" fmla="*/ 212734 h 229058"/>
              <a:gd name="connsiteX6" fmla="*/ 104063 w 156592"/>
              <a:gd name="connsiteY6" fmla="*/ 174634 h 229058"/>
              <a:gd name="connsiteX7" fmla="*/ 37388 w 156592"/>
              <a:gd name="connsiteY7" fmla="*/ 107959 h 229058"/>
              <a:gd name="connsiteX8" fmla="*/ 2463 w 156592"/>
              <a:gd name="connsiteY8" fmla="*/ 9 h 22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92" h="229058">
                <a:moveTo>
                  <a:pt x="2463" y="9"/>
                </a:moveTo>
                <a:cubicBezTo>
                  <a:pt x="13575" y="1067"/>
                  <a:pt x="80780" y="93142"/>
                  <a:pt x="104063" y="114309"/>
                </a:cubicBezTo>
                <a:cubicBezTo>
                  <a:pt x="127346" y="135476"/>
                  <a:pt x="133696" y="113251"/>
                  <a:pt x="142163" y="127009"/>
                </a:cubicBezTo>
                <a:cubicBezTo>
                  <a:pt x="150630" y="140767"/>
                  <a:pt x="160684" y="179926"/>
                  <a:pt x="154863" y="196859"/>
                </a:cubicBezTo>
                <a:cubicBezTo>
                  <a:pt x="149042" y="213792"/>
                  <a:pt x="119938" y="225963"/>
                  <a:pt x="107238" y="228609"/>
                </a:cubicBezTo>
                <a:cubicBezTo>
                  <a:pt x="94538" y="231255"/>
                  <a:pt x="79192" y="221730"/>
                  <a:pt x="78663" y="212734"/>
                </a:cubicBezTo>
                <a:cubicBezTo>
                  <a:pt x="78134" y="203738"/>
                  <a:pt x="110942" y="192096"/>
                  <a:pt x="104063" y="174634"/>
                </a:cubicBezTo>
                <a:cubicBezTo>
                  <a:pt x="97184" y="157172"/>
                  <a:pt x="54321" y="130713"/>
                  <a:pt x="37388" y="107959"/>
                </a:cubicBezTo>
                <a:cubicBezTo>
                  <a:pt x="20455" y="85205"/>
                  <a:pt x="-8649" y="-1049"/>
                  <a:pt x="246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81D96E22-3CC2-ED2B-36FC-59BEE9E0454F}"/>
              </a:ext>
            </a:extLst>
          </p:cNvPr>
          <p:cNvSpPr/>
          <p:nvPr/>
        </p:nvSpPr>
        <p:spPr>
          <a:xfrm>
            <a:off x="4570340" y="5330815"/>
            <a:ext cx="397107" cy="381022"/>
          </a:xfrm>
          <a:custGeom>
            <a:avLst/>
            <a:gdLst>
              <a:gd name="connsiteX0" fmla="*/ 96910 w 397107"/>
              <a:gd name="connsiteY0" fmla="*/ 10 h 381022"/>
              <a:gd name="connsiteX1" fmla="*/ 1660 w 397107"/>
              <a:gd name="connsiteY1" fmla="*/ 95260 h 381022"/>
              <a:gd name="connsiteX2" fmla="*/ 36585 w 397107"/>
              <a:gd name="connsiteY2" fmla="*/ 117485 h 381022"/>
              <a:gd name="connsiteX3" fmla="*/ 39760 w 397107"/>
              <a:gd name="connsiteY3" fmla="*/ 133360 h 381022"/>
              <a:gd name="connsiteX4" fmla="*/ 150885 w 397107"/>
              <a:gd name="connsiteY4" fmla="*/ 190510 h 381022"/>
              <a:gd name="connsiteX5" fmla="*/ 249310 w 397107"/>
              <a:gd name="connsiteY5" fmla="*/ 244485 h 381022"/>
              <a:gd name="connsiteX6" fmla="*/ 341385 w 397107"/>
              <a:gd name="connsiteY6" fmla="*/ 285760 h 381022"/>
              <a:gd name="connsiteX7" fmla="*/ 373135 w 397107"/>
              <a:gd name="connsiteY7" fmla="*/ 381010 h 381022"/>
              <a:gd name="connsiteX8" fmla="*/ 395360 w 397107"/>
              <a:gd name="connsiteY8" fmla="*/ 292110 h 381022"/>
              <a:gd name="connsiteX9" fmla="*/ 325510 w 397107"/>
              <a:gd name="connsiteY9" fmla="*/ 225435 h 381022"/>
              <a:gd name="connsiteX10" fmla="*/ 58810 w 397107"/>
              <a:gd name="connsiteY10" fmla="*/ 101610 h 381022"/>
              <a:gd name="connsiteX11" fmla="*/ 96910 w 397107"/>
              <a:gd name="connsiteY11" fmla="*/ 10 h 38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107" h="381022">
                <a:moveTo>
                  <a:pt x="96910" y="10"/>
                </a:moveTo>
                <a:cubicBezTo>
                  <a:pt x="87385" y="-1048"/>
                  <a:pt x="11714" y="75681"/>
                  <a:pt x="1660" y="95260"/>
                </a:cubicBezTo>
                <a:cubicBezTo>
                  <a:pt x="-8394" y="114839"/>
                  <a:pt x="30235" y="111135"/>
                  <a:pt x="36585" y="117485"/>
                </a:cubicBezTo>
                <a:cubicBezTo>
                  <a:pt x="42935" y="123835"/>
                  <a:pt x="20710" y="121189"/>
                  <a:pt x="39760" y="133360"/>
                </a:cubicBezTo>
                <a:cubicBezTo>
                  <a:pt x="58810" y="145531"/>
                  <a:pt x="115960" y="171989"/>
                  <a:pt x="150885" y="190510"/>
                </a:cubicBezTo>
                <a:cubicBezTo>
                  <a:pt x="185810" y="209031"/>
                  <a:pt x="217560" y="228610"/>
                  <a:pt x="249310" y="244485"/>
                </a:cubicBezTo>
                <a:cubicBezTo>
                  <a:pt x="281060" y="260360"/>
                  <a:pt x="320748" y="263006"/>
                  <a:pt x="341385" y="285760"/>
                </a:cubicBezTo>
                <a:cubicBezTo>
                  <a:pt x="362022" y="308514"/>
                  <a:pt x="364139" y="379952"/>
                  <a:pt x="373135" y="381010"/>
                </a:cubicBezTo>
                <a:cubicBezTo>
                  <a:pt x="382131" y="382068"/>
                  <a:pt x="403297" y="318039"/>
                  <a:pt x="395360" y="292110"/>
                </a:cubicBezTo>
                <a:cubicBezTo>
                  <a:pt x="387423" y="266181"/>
                  <a:pt x="381602" y="257185"/>
                  <a:pt x="325510" y="225435"/>
                </a:cubicBezTo>
                <a:cubicBezTo>
                  <a:pt x="269418" y="193685"/>
                  <a:pt x="94264" y="134947"/>
                  <a:pt x="58810" y="101610"/>
                </a:cubicBezTo>
                <a:cubicBezTo>
                  <a:pt x="23356" y="68273"/>
                  <a:pt x="106435" y="1068"/>
                  <a:pt x="96910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CE07B199-04C1-C8E9-8379-F0C38BE304D9}"/>
              </a:ext>
            </a:extLst>
          </p:cNvPr>
          <p:cNvSpPr/>
          <p:nvPr/>
        </p:nvSpPr>
        <p:spPr>
          <a:xfrm>
            <a:off x="4793414" y="5447418"/>
            <a:ext cx="216229" cy="126319"/>
          </a:xfrm>
          <a:custGeom>
            <a:avLst/>
            <a:gdLst>
              <a:gd name="connsiteX0" fmla="*/ 836 w 216229"/>
              <a:gd name="connsiteY0" fmla="*/ 882 h 126319"/>
              <a:gd name="connsiteX1" fmla="*/ 127836 w 216229"/>
              <a:gd name="connsiteY1" fmla="*/ 67557 h 126319"/>
              <a:gd name="connsiteX2" fmla="*/ 213561 w 216229"/>
              <a:gd name="connsiteY2" fmla="*/ 80257 h 126319"/>
              <a:gd name="connsiteX3" fmla="*/ 194511 w 216229"/>
              <a:gd name="connsiteY3" fmla="*/ 108832 h 126319"/>
              <a:gd name="connsiteX4" fmla="*/ 194511 w 216229"/>
              <a:gd name="connsiteY4" fmla="*/ 121532 h 126319"/>
              <a:gd name="connsiteX5" fmla="*/ 836 w 216229"/>
              <a:gd name="connsiteY5" fmla="*/ 882 h 12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229" h="126319">
                <a:moveTo>
                  <a:pt x="836" y="882"/>
                </a:moveTo>
                <a:cubicBezTo>
                  <a:pt x="-10276" y="-8114"/>
                  <a:pt x="92382" y="54328"/>
                  <a:pt x="127836" y="67557"/>
                </a:cubicBezTo>
                <a:cubicBezTo>
                  <a:pt x="163290" y="80786"/>
                  <a:pt x="213561" y="80257"/>
                  <a:pt x="213561" y="80257"/>
                </a:cubicBezTo>
                <a:cubicBezTo>
                  <a:pt x="224673" y="87136"/>
                  <a:pt x="197686" y="101953"/>
                  <a:pt x="194511" y="108832"/>
                </a:cubicBezTo>
                <a:cubicBezTo>
                  <a:pt x="191336" y="115711"/>
                  <a:pt x="225732" y="135290"/>
                  <a:pt x="194511" y="121532"/>
                </a:cubicBezTo>
                <a:cubicBezTo>
                  <a:pt x="163290" y="107774"/>
                  <a:pt x="11948" y="9878"/>
                  <a:pt x="836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2C81D43-E235-28E0-ADD3-4B55BFB0D351}"/>
              </a:ext>
            </a:extLst>
          </p:cNvPr>
          <p:cNvSpPr/>
          <p:nvPr/>
        </p:nvSpPr>
        <p:spPr>
          <a:xfrm>
            <a:off x="4419107" y="5659258"/>
            <a:ext cx="247319" cy="706655"/>
          </a:xfrm>
          <a:custGeom>
            <a:avLst/>
            <a:gdLst>
              <a:gd name="connsiteX0" fmla="*/ 51293 w 247319"/>
              <a:gd name="connsiteY0" fmla="*/ 1767 h 706655"/>
              <a:gd name="connsiteX1" fmla="*/ 105268 w 247319"/>
              <a:gd name="connsiteY1" fmla="*/ 398642 h 706655"/>
              <a:gd name="connsiteX2" fmla="*/ 143368 w 247319"/>
              <a:gd name="connsiteY2" fmla="*/ 347842 h 706655"/>
              <a:gd name="connsiteX3" fmla="*/ 244968 w 247319"/>
              <a:gd name="connsiteY3" fmla="*/ 700267 h 706655"/>
              <a:gd name="connsiteX4" fmla="*/ 213218 w 247319"/>
              <a:gd name="connsiteY4" fmla="*/ 566917 h 706655"/>
              <a:gd name="connsiteX5" fmla="*/ 194168 w 247319"/>
              <a:gd name="connsiteY5" fmla="*/ 462142 h 706655"/>
              <a:gd name="connsiteX6" fmla="*/ 3668 w 247319"/>
              <a:gd name="connsiteY6" fmla="*/ 287517 h 706655"/>
              <a:gd name="connsiteX7" fmla="*/ 70343 w 247319"/>
              <a:gd name="connsiteY7" fmla="*/ 414517 h 706655"/>
              <a:gd name="connsiteX8" fmla="*/ 92568 w 247319"/>
              <a:gd name="connsiteY8" fmla="*/ 258942 h 706655"/>
              <a:gd name="connsiteX9" fmla="*/ 51293 w 247319"/>
              <a:gd name="connsiteY9" fmla="*/ 1767 h 70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319" h="706655">
                <a:moveTo>
                  <a:pt x="51293" y="1767"/>
                </a:moveTo>
                <a:cubicBezTo>
                  <a:pt x="53410" y="25050"/>
                  <a:pt x="89922" y="340963"/>
                  <a:pt x="105268" y="398642"/>
                </a:cubicBezTo>
                <a:cubicBezTo>
                  <a:pt x="120614" y="456321"/>
                  <a:pt x="120085" y="297571"/>
                  <a:pt x="143368" y="347842"/>
                </a:cubicBezTo>
                <a:cubicBezTo>
                  <a:pt x="166651" y="398113"/>
                  <a:pt x="233326" y="663755"/>
                  <a:pt x="244968" y="700267"/>
                </a:cubicBezTo>
                <a:cubicBezTo>
                  <a:pt x="256610" y="736779"/>
                  <a:pt x="221685" y="606605"/>
                  <a:pt x="213218" y="566917"/>
                </a:cubicBezTo>
                <a:cubicBezTo>
                  <a:pt x="204751" y="527230"/>
                  <a:pt x="229093" y="508709"/>
                  <a:pt x="194168" y="462142"/>
                </a:cubicBezTo>
                <a:cubicBezTo>
                  <a:pt x="159243" y="415575"/>
                  <a:pt x="24305" y="295455"/>
                  <a:pt x="3668" y="287517"/>
                </a:cubicBezTo>
                <a:cubicBezTo>
                  <a:pt x="-16970" y="279580"/>
                  <a:pt x="55526" y="419280"/>
                  <a:pt x="70343" y="414517"/>
                </a:cubicBezTo>
                <a:cubicBezTo>
                  <a:pt x="85160" y="409754"/>
                  <a:pt x="95743" y="326146"/>
                  <a:pt x="92568" y="258942"/>
                </a:cubicBezTo>
                <a:cubicBezTo>
                  <a:pt x="89393" y="191738"/>
                  <a:pt x="49176" y="-21516"/>
                  <a:pt x="51293" y="1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07B3B466-A29B-AC7D-49C6-8A6920C1011F}"/>
              </a:ext>
            </a:extLst>
          </p:cNvPr>
          <p:cNvSpPr/>
          <p:nvPr/>
        </p:nvSpPr>
        <p:spPr>
          <a:xfrm>
            <a:off x="4936862" y="5673264"/>
            <a:ext cx="276949" cy="584705"/>
          </a:xfrm>
          <a:custGeom>
            <a:avLst/>
            <a:gdLst>
              <a:gd name="connsiteX0" fmla="*/ 276488 w 276949"/>
              <a:gd name="connsiteY0" fmla="*/ 461 h 584705"/>
              <a:gd name="connsiteX1" fmla="*/ 70113 w 276949"/>
              <a:gd name="connsiteY1" fmla="*/ 340186 h 584705"/>
              <a:gd name="connsiteX2" fmla="*/ 139963 w 276949"/>
              <a:gd name="connsiteY2" fmla="*/ 286211 h 584705"/>
              <a:gd name="connsiteX3" fmla="*/ 130438 w 276949"/>
              <a:gd name="connsiteY3" fmla="*/ 489411 h 584705"/>
              <a:gd name="connsiteX4" fmla="*/ 187588 w 276949"/>
              <a:gd name="connsiteY4" fmla="*/ 454486 h 584705"/>
              <a:gd name="connsiteX5" fmla="*/ 263 w 276949"/>
              <a:gd name="connsiteY5" fmla="*/ 584661 h 584705"/>
              <a:gd name="connsiteX6" fmla="*/ 149488 w 276949"/>
              <a:gd name="connsiteY6" fmla="*/ 438611 h 584705"/>
              <a:gd name="connsiteX7" fmla="*/ 273313 w 276949"/>
              <a:gd name="connsiteY7" fmla="*/ 181436 h 584705"/>
              <a:gd name="connsiteX8" fmla="*/ 114563 w 276949"/>
              <a:gd name="connsiteY8" fmla="*/ 473536 h 584705"/>
              <a:gd name="connsiteX9" fmla="*/ 159013 w 276949"/>
              <a:gd name="connsiteY9" fmla="*/ 260811 h 584705"/>
              <a:gd name="connsiteX10" fmla="*/ 206638 w 276949"/>
              <a:gd name="connsiteY10" fmla="*/ 127461 h 584705"/>
              <a:gd name="connsiteX11" fmla="*/ 127263 w 276949"/>
              <a:gd name="connsiteY11" fmla="*/ 263986 h 584705"/>
              <a:gd name="connsiteX12" fmla="*/ 276488 w 276949"/>
              <a:gd name="connsiteY12" fmla="*/ 461 h 58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949" h="584705">
                <a:moveTo>
                  <a:pt x="276488" y="461"/>
                </a:moveTo>
                <a:cubicBezTo>
                  <a:pt x="266963" y="13161"/>
                  <a:pt x="92867" y="292561"/>
                  <a:pt x="70113" y="340186"/>
                </a:cubicBezTo>
                <a:cubicBezTo>
                  <a:pt x="47359" y="387811"/>
                  <a:pt x="129909" y="261340"/>
                  <a:pt x="139963" y="286211"/>
                </a:cubicBezTo>
                <a:cubicBezTo>
                  <a:pt x="150017" y="311082"/>
                  <a:pt x="122500" y="461365"/>
                  <a:pt x="130438" y="489411"/>
                </a:cubicBezTo>
                <a:cubicBezTo>
                  <a:pt x="138375" y="517457"/>
                  <a:pt x="209284" y="438611"/>
                  <a:pt x="187588" y="454486"/>
                </a:cubicBezTo>
                <a:cubicBezTo>
                  <a:pt x="165892" y="470361"/>
                  <a:pt x="6613" y="587307"/>
                  <a:pt x="263" y="584661"/>
                </a:cubicBezTo>
                <a:cubicBezTo>
                  <a:pt x="-6087" y="582015"/>
                  <a:pt x="103980" y="505815"/>
                  <a:pt x="149488" y="438611"/>
                </a:cubicBezTo>
                <a:cubicBezTo>
                  <a:pt x="194996" y="371407"/>
                  <a:pt x="279134" y="175615"/>
                  <a:pt x="273313" y="181436"/>
                </a:cubicBezTo>
                <a:cubicBezTo>
                  <a:pt x="267492" y="187257"/>
                  <a:pt x="133613" y="460307"/>
                  <a:pt x="114563" y="473536"/>
                </a:cubicBezTo>
                <a:cubicBezTo>
                  <a:pt x="95513" y="486765"/>
                  <a:pt x="143667" y="318490"/>
                  <a:pt x="159013" y="260811"/>
                </a:cubicBezTo>
                <a:cubicBezTo>
                  <a:pt x="174359" y="203132"/>
                  <a:pt x="211930" y="126932"/>
                  <a:pt x="206638" y="127461"/>
                </a:cubicBezTo>
                <a:cubicBezTo>
                  <a:pt x="201346" y="127990"/>
                  <a:pt x="109271" y="286740"/>
                  <a:pt x="127263" y="263986"/>
                </a:cubicBezTo>
                <a:cubicBezTo>
                  <a:pt x="145255" y="241232"/>
                  <a:pt x="286013" y="-12239"/>
                  <a:pt x="276488" y="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E5FCB84-FE02-C289-6F7A-6F3C195EBBC3}"/>
              </a:ext>
            </a:extLst>
          </p:cNvPr>
          <p:cNvSpPr/>
          <p:nvPr/>
        </p:nvSpPr>
        <p:spPr>
          <a:xfrm>
            <a:off x="5094703" y="6148824"/>
            <a:ext cx="357118" cy="799229"/>
          </a:xfrm>
          <a:custGeom>
            <a:avLst/>
            <a:gdLst>
              <a:gd name="connsiteX0" fmla="*/ 356772 w 357118"/>
              <a:gd name="connsiteY0" fmla="*/ 1151 h 799229"/>
              <a:gd name="connsiteX1" fmla="*/ 99597 w 357118"/>
              <a:gd name="connsiteY1" fmla="*/ 699651 h 799229"/>
              <a:gd name="connsiteX2" fmla="*/ 163097 w 357118"/>
              <a:gd name="connsiteY2" fmla="*/ 591701 h 799229"/>
              <a:gd name="connsiteX3" fmla="*/ 71022 w 357118"/>
              <a:gd name="connsiteY3" fmla="*/ 769501 h 799229"/>
              <a:gd name="connsiteX4" fmla="*/ 131347 w 357118"/>
              <a:gd name="connsiteY4" fmla="*/ 601226 h 799229"/>
              <a:gd name="connsiteX5" fmla="*/ 1172 w 357118"/>
              <a:gd name="connsiteY5" fmla="*/ 798076 h 799229"/>
              <a:gd name="connsiteX6" fmla="*/ 64672 w 357118"/>
              <a:gd name="connsiteY6" fmla="*/ 490101 h 799229"/>
              <a:gd name="connsiteX7" fmla="*/ 20222 w 357118"/>
              <a:gd name="connsiteY7" fmla="*/ 718701 h 799229"/>
              <a:gd name="connsiteX8" fmla="*/ 159922 w 357118"/>
              <a:gd name="connsiteY8" fmla="*/ 486926 h 799229"/>
              <a:gd name="connsiteX9" fmla="*/ 274222 w 357118"/>
              <a:gd name="connsiteY9" fmla="*/ 290076 h 799229"/>
              <a:gd name="connsiteX10" fmla="*/ 156747 w 357118"/>
              <a:gd name="connsiteY10" fmla="*/ 528201 h 799229"/>
              <a:gd name="connsiteX11" fmla="*/ 356772 w 357118"/>
              <a:gd name="connsiteY11" fmla="*/ 1151 h 79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7118" h="799229">
                <a:moveTo>
                  <a:pt x="356772" y="1151"/>
                </a:moveTo>
                <a:cubicBezTo>
                  <a:pt x="347247" y="29726"/>
                  <a:pt x="131876" y="601226"/>
                  <a:pt x="99597" y="699651"/>
                </a:cubicBezTo>
                <a:cubicBezTo>
                  <a:pt x="67318" y="798076"/>
                  <a:pt x="167859" y="580059"/>
                  <a:pt x="163097" y="591701"/>
                </a:cubicBezTo>
                <a:cubicBezTo>
                  <a:pt x="158335" y="603343"/>
                  <a:pt x="76314" y="767914"/>
                  <a:pt x="71022" y="769501"/>
                </a:cubicBezTo>
                <a:cubicBezTo>
                  <a:pt x="65730" y="771088"/>
                  <a:pt x="142989" y="596464"/>
                  <a:pt x="131347" y="601226"/>
                </a:cubicBezTo>
                <a:cubicBezTo>
                  <a:pt x="119705" y="605988"/>
                  <a:pt x="12284" y="816597"/>
                  <a:pt x="1172" y="798076"/>
                </a:cubicBezTo>
                <a:cubicBezTo>
                  <a:pt x="-9941" y="779555"/>
                  <a:pt x="61497" y="503330"/>
                  <a:pt x="64672" y="490101"/>
                </a:cubicBezTo>
                <a:cubicBezTo>
                  <a:pt x="67847" y="476872"/>
                  <a:pt x="4347" y="719230"/>
                  <a:pt x="20222" y="718701"/>
                </a:cubicBezTo>
                <a:cubicBezTo>
                  <a:pt x="36097" y="718172"/>
                  <a:pt x="117589" y="558363"/>
                  <a:pt x="159922" y="486926"/>
                </a:cubicBezTo>
                <a:cubicBezTo>
                  <a:pt x="202255" y="415489"/>
                  <a:pt x="274751" y="283197"/>
                  <a:pt x="274222" y="290076"/>
                </a:cubicBezTo>
                <a:cubicBezTo>
                  <a:pt x="273693" y="296955"/>
                  <a:pt x="137168" y="571593"/>
                  <a:pt x="156747" y="528201"/>
                </a:cubicBezTo>
                <a:cubicBezTo>
                  <a:pt x="176326" y="484809"/>
                  <a:pt x="366297" y="-27424"/>
                  <a:pt x="356772" y="1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595DF406-2404-2DB6-83DD-462AC8CA853C}"/>
              </a:ext>
            </a:extLst>
          </p:cNvPr>
          <p:cNvSpPr/>
          <p:nvPr/>
        </p:nvSpPr>
        <p:spPr>
          <a:xfrm>
            <a:off x="4892675" y="6140843"/>
            <a:ext cx="463024" cy="726746"/>
          </a:xfrm>
          <a:custGeom>
            <a:avLst/>
            <a:gdLst>
              <a:gd name="connsiteX0" fmla="*/ 9525 w 463024"/>
              <a:gd name="connsiteY0" fmla="*/ 228207 h 726746"/>
              <a:gd name="connsiteX1" fmla="*/ 0 w 463024"/>
              <a:gd name="connsiteY1" fmla="*/ 393307 h 726746"/>
              <a:gd name="connsiteX2" fmla="*/ 9525 w 463024"/>
              <a:gd name="connsiteY2" fmla="*/ 406007 h 726746"/>
              <a:gd name="connsiteX3" fmla="*/ 25400 w 463024"/>
              <a:gd name="connsiteY3" fmla="*/ 440932 h 726746"/>
              <a:gd name="connsiteX4" fmla="*/ 142875 w 463024"/>
              <a:gd name="connsiteY4" fmla="*/ 606032 h 726746"/>
              <a:gd name="connsiteX5" fmla="*/ 212725 w 463024"/>
              <a:gd name="connsiteY5" fmla="*/ 415532 h 726746"/>
              <a:gd name="connsiteX6" fmla="*/ 441325 w 463024"/>
              <a:gd name="connsiteY6" fmla="*/ 44057 h 726746"/>
              <a:gd name="connsiteX7" fmla="*/ 438150 w 463024"/>
              <a:gd name="connsiteY7" fmla="*/ 31357 h 726746"/>
              <a:gd name="connsiteX8" fmla="*/ 304800 w 463024"/>
              <a:gd name="connsiteY8" fmla="*/ 263132 h 726746"/>
              <a:gd name="connsiteX9" fmla="*/ 146050 w 463024"/>
              <a:gd name="connsiteY9" fmla="*/ 583807 h 726746"/>
              <a:gd name="connsiteX10" fmla="*/ 209550 w 463024"/>
              <a:gd name="connsiteY10" fmla="*/ 726682 h 726746"/>
              <a:gd name="connsiteX11" fmla="*/ 158750 w 463024"/>
              <a:gd name="connsiteY11" fmla="*/ 599682 h 726746"/>
              <a:gd name="connsiteX12" fmla="*/ 28575 w 463024"/>
              <a:gd name="connsiteY12" fmla="*/ 421882 h 726746"/>
              <a:gd name="connsiteX13" fmla="*/ 9525 w 463024"/>
              <a:gd name="connsiteY13" fmla="*/ 228207 h 72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3024" h="726746">
                <a:moveTo>
                  <a:pt x="9525" y="228207"/>
                </a:moveTo>
                <a:cubicBezTo>
                  <a:pt x="4763" y="223445"/>
                  <a:pt x="0" y="363674"/>
                  <a:pt x="0" y="393307"/>
                </a:cubicBezTo>
                <a:cubicBezTo>
                  <a:pt x="0" y="422940"/>
                  <a:pt x="5292" y="398070"/>
                  <a:pt x="9525" y="406007"/>
                </a:cubicBezTo>
                <a:cubicBezTo>
                  <a:pt x="13758" y="413944"/>
                  <a:pt x="3175" y="407595"/>
                  <a:pt x="25400" y="440932"/>
                </a:cubicBezTo>
                <a:cubicBezTo>
                  <a:pt x="47625" y="474269"/>
                  <a:pt x="111654" y="610265"/>
                  <a:pt x="142875" y="606032"/>
                </a:cubicBezTo>
                <a:cubicBezTo>
                  <a:pt x="174096" y="601799"/>
                  <a:pt x="162983" y="509194"/>
                  <a:pt x="212725" y="415532"/>
                </a:cubicBezTo>
                <a:cubicBezTo>
                  <a:pt x="262467" y="321870"/>
                  <a:pt x="403754" y="108086"/>
                  <a:pt x="441325" y="44057"/>
                </a:cubicBezTo>
                <a:cubicBezTo>
                  <a:pt x="478896" y="-19972"/>
                  <a:pt x="460904" y="-5155"/>
                  <a:pt x="438150" y="31357"/>
                </a:cubicBezTo>
                <a:cubicBezTo>
                  <a:pt x="415396" y="67869"/>
                  <a:pt x="353483" y="171057"/>
                  <a:pt x="304800" y="263132"/>
                </a:cubicBezTo>
                <a:cubicBezTo>
                  <a:pt x="256117" y="355207"/>
                  <a:pt x="161925" y="506549"/>
                  <a:pt x="146050" y="583807"/>
                </a:cubicBezTo>
                <a:cubicBezTo>
                  <a:pt x="130175" y="661065"/>
                  <a:pt x="207433" y="724036"/>
                  <a:pt x="209550" y="726682"/>
                </a:cubicBezTo>
                <a:cubicBezTo>
                  <a:pt x="211667" y="729328"/>
                  <a:pt x="188912" y="650482"/>
                  <a:pt x="158750" y="599682"/>
                </a:cubicBezTo>
                <a:cubicBezTo>
                  <a:pt x="128588" y="548882"/>
                  <a:pt x="55033" y="482207"/>
                  <a:pt x="28575" y="421882"/>
                </a:cubicBezTo>
                <a:cubicBezTo>
                  <a:pt x="2117" y="361557"/>
                  <a:pt x="14287" y="232969"/>
                  <a:pt x="9525" y="228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E0EB6B0B-A570-2660-9A58-FBB487033DD5}"/>
              </a:ext>
            </a:extLst>
          </p:cNvPr>
          <p:cNvSpPr/>
          <p:nvPr/>
        </p:nvSpPr>
        <p:spPr>
          <a:xfrm>
            <a:off x="5043889" y="5526405"/>
            <a:ext cx="417718" cy="836038"/>
          </a:xfrm>
          <a:custGeom>
            <a:avLst/>
            <a:gdLst>
              <a:gd name="connsiteX0" fmla="*/ 417111 w 417718"/>
              <a:gd name="connsiteY0" fmla="*/ 1270 h 836038"/>
              <a:gd name="connsiteX1" fmla="*/ 267886 w 417718"/>
              <a:gd name="connsiteY1" fmla="*/ 201295 h 836038"/>
              <a:gd name="connsiteX2" fmla="*/ 239311 w 417718"/>
              <a:gd name="connsiteY2" fmla="*/ 363220 h 836038"/>
              <a:gd name="connsiteX3" fmla="*/ 267886 w 417718"/>
              <a:gd name="connsiteY3" fmla="*/ 302895 h 836038"/>
              <a:gd name="connsiteX4" fmla="*/ 1186 w 417718"/>
              <a:gd name="connsiteY4" fmla="*/ 833120 h 836038"/>
              <a:gd name="connsiteX5" fmla="*/ 175811 w 417718"/>
              <a:gd name="connsiteY5" fmla="*/ 496570 h 836038"/>
              <a:gd name="connsiteX6" fmla="*/ 315511 w 417718"/>
              <a:gd name="connsiteY6" fmla="*/ 80645 h 836038"/>
              <a:gd name="connsiteX7" fmla="*/ 267886 w 417718"/>
              <a:gd name="connsiteY7" fmla="*/ 280670 h 836038"/>
              <a:gd name="connsiteX8" fmla="*/ 331386 w 417718"/>
              <a:gd name="connsiteY8" fmla="*/ 80645 h 836038"/>
              <a:gd name="connsiteX9" fmla="*/ 340911 w 417718"/>
              <a:gd name="connsiteY9" fmla="*/ 71120 h 836038"/>
              <a:gd name="connsiteX10" fmla="*/ 321861 w 417718"/>
              <a:gd name="connsiteY10" fmla="*/ 112395 h 836038"/>
              <a:gd name="connsiteX11" fmla="*/ 417111 w 417718"/>
              <a:gd name="connsiteY11" fmla="*/ 1270 h 83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718" h="836038">
                <a:moveTo>
                  <a:pt x="417111" y="1270"/>
                </a:moveTo>
                <a:cubicBezTo>
                  <a:pt x="408115" y="16087"/>
                  <a:pt x="297519" y="140970"/>
                  <a:pt x="267886" y="201295"/>
                </a:cubicBezTo>
                <a:cubicBezTo>
                  <a:pt x="238253" y="261620"/>
                  <a:pt x="239311" y="346287"/>
                  <a:pt x="239311" y="363220"/>
                </a:cubicBezTo>
                <a:cubicBezTo>
                  <a:pt x="239311" y="380153"/>
                  <a:pt x="307573" y="224578"/>
                  <a:pt x="267886" y="302895"/>
                </a:cubicBezTo>
                <a:cubicBezTo>
                  <a:pt x="228199" y="381212"/>
                  <a:pt x="16532" y="800841"/>
                  <a:pt x="1186" y="833120"/>
                </a:cubicBezTo>
                <a:cubicBezTo>
                  <a:pt x="-14160" y="865399"/>
                  <a:pt x="123423" y="621983"/>
                  <a:pt x="175811" y="496570"/>
                </a:cubicBezTo>
                <a:cubicBezTo>
                  <a:pt x="228198" y="371158"/>
                  <a:pt x="300165" y="116628"/>
                  <a:pt x="315511" y="80645"/>
                </a:cubicBezTo>
                <a:cubicBezTo>
                  <a:pt x="330857" y="44662"/>
                  <a:pt x="265240" y="280670"/>
                  <a:pt x="267886" y="280670"/>
                </a:cubicBezTo>
                <a:cubicBezTo>
                  <a:pt x="270532" y="280670"/>
                  <a:pt x="319215" y="115570"/>
                  <a:pt x="331386" y="80645"/>
                </a:cubicBezTo>
                <a:cubicBezTo>
                  <a:pt x="343557" y="45720"/>
                  <a:pt x="342498" y="65828"/>
                  <a:pt x="340911" y="71120"/>
                </a:cubicBezTo>
                <a:cubicBezTo>
                  <a:pt x="339324" y="76412"/>
                  <a:pt x="311278" y="118745"/>
                  <a:pt x="321861" y="112395"/>
                </a:cubicBezTo>
                <a:cubicBezTo>
                  <a:pt x="332444" y="106045"/>
                  <a:pt x="426107" y="-13547"/>
                  <a:pt x="417111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C657E843-9609-9DE2-358A-83576BE58367}"/>
              </a:ext>
            </a:extLst>
          </p:cNvPr>
          <p:cNvSpPr/>
          <p:nvPr/>
        </p:nvSpPr>
        <p:spPr>
          <a:xfrm>
            <a:off x="4587875" y="5588000"/>
            <a:ext cx="263525" cy="530249"/>
          </a:xfrm>
          <a:custGeom>
            <a:avLst/>
            <a:gdLst>
              <a:gd name="connsiteX0" fmla="*/ 0 w 263525"/>
              <a:gd name="connsiteY0" fmla="*/ 0 h 530249"/>
              <a:gd name="connsiteX1" fmla="*/ 215900 w 263525"/>
              <a:gd name="connsiteY1" fmla="*/ 130175 h 530249"/>
              <a:gd name="connsiteX2" fmla="*/ 168275 w 263525"/>
              <a:gd name="connsiteY2" fmla="*/ 301625 h 530249"/>
              <a:gd name="connsiteX3" fmla="*/ 257175 w 263525"/>
              <a:gd name="connsiteY3" fmla="*/ 276225 h 530249"/>
              <a:gd name="connsiteX4" fmla="*/ 174625 w 263525"/>
              <a:gd name="connsiteY4" fmla="*/ 530225 h 530249"/>
              <a:gd name="connsiteX5" fmla="*/ 263525 w 263525"/>
              <a:gd name="connsiteY5" fmla="*/ 292100 h 530249"/>
              <a:gd name="connsiteX6" fmla="*/ 174625 w 263525"/>
              <a:gd name="connsiteY6" fmla="*/ 339725 h 530249"/>
              <a:gd name="connsiteX7" fmla="*/ 241300 w 263525"/>
              <a:gd name="connsiteY7" fmla="*/ 165100 h 530249"/>
              <a:gd name="connsiteX8" fmla="*/ 184150 w 263525"/>
              <a:gd name="connsiteY8" fmla="*/ 114300 h 530249"/>
              <a:gd name="connsiteX9" fmla="*/ 247650 w 263525"/>
              <a:gd name="connsiteY9" fmla="*/ 158750 h 530249"/>
              <a:gd name="connsiteX10" fmla="*/ 0 w 263525"/>
              <a:gd name="connsiteY10" fmla="*/ 0 h 53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525" h="530249">
                <a:moveTo>
                  <a:pt x="0" y="0"/>
                </a:moveTo>
                <a:cubicBezTo>
                  <a:pt x="93927" y="39952"/>
                  <a:pt x="187854" y="79904"/>
                  <a:pt x="215900" y="130175"/>
                </a:cubicBezTo>
                <a:cubicBezTo>
                  <a:pt x="243946" y="180446"/>
                  <a:pt x="161396" y="277283"/>
                  <a:pt x="168275" y="301625"/>
                </a:cubicBezTo>
                <a:cubicBezTo>
                  <a:pt x="175154" y="325967"/>
                  <a:pt x="256117" y="238125"/>
                  <a:pt x="257175" y="276225"/>
                </a:cubicBezTo>
                <a:cubicBezTo>
                  <a:pt x="258233" y="314325"/>
                  <a:pt x="173567" y="527579"/>
                  <a:pt x="174625" y="530225"/>
                </a:cubicBezTo>
                <a:cubicBezTo>
                  <a:pt x="175683" y="532871"/>
                  <a:pt x="263525" y="323850"/>
                  <a:pt x="263525" y="292100"/>
                </a:cubicBezTo>
                <a:cubicBezTo>
                  <a:pt x="263525" y="260350"/>
                  <a:pt x="178329" y="360892"/>
                  <a:pt x="174625" y="339725"/>
                </a:cubicBezTo>
                <a:cubicBezTo>
                  <a:pt x="170921" y="318558"/>
                  <a:pt x="239713" y="202671"/>
                  <a:pt x="241300" y="165100"/>
                </a:cubicBezTo>
                <a:cubicBezTo>
                  <a:pt x="242887" y="127529"/>
                  <a:pt x="183092" y="115358"/>
                  <a:pt x="184150" y="114300"/>
                </a:cubicBezTo>
                <a:cubicBezTo>
                  <a:pt x="185208" y="113242"/>
                  <a:pt x="247650" y="158750"/>
                  <a:pt x="247650" y="1587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7D565175-DDE1-7019-2E8A-F8CB0240B0AA}"/>
              </a:ext>
            </a:extLst>
          </p:cNvPr>
          <p:cNvSpPr/>
          <p:nvPr/>
        </p:nvSpPr>
        <p:spPr>
          <a:xfrm>
            <a:off x="4413195" y="4905329"/>
            <a:ext cx="362182" cy="330359"/>
          </a:xfrm>
          <a:custGeom>
            <a:avLst/>
            <a:gdLst>
              <a:gd name="connsiteX0" fmla="*/ 55 w 362182"/>
              <a:gd name="connsiteY0" fmla="*/ 46 h 330359"/>
              <a:gd name="connsiteX1" fmla="*/ 266755 w 362182"/>
              <a:gd name="connsiteY1" fmla="*/ 54021 h 330359"/>
              <a:gd name="connsiteX2" fmla="*/ 203255 w 362182"/>
              <a:gd name="connsiteY2" fmla="*/ 95296 h 330359"/>
              <a:gd name="connsiteX3" fmla="*/ 308030 w 362182"/>
              <a:gd name="connsiteY3" fmla="*/ 92121 h 330359"/>
              <a:gd name="connsiteX4" fmla="*/ 200080 w 362182"/>
              <a:gd name="connsiteY4" fmla="*/ 184196 h 330359"/>
              <a:gd name="connsiteX5" fmla="*/ 85780 w 362182"/>
              <a:gd name="connsiteY5" fmla="*/ 330246 h 330359"/>
              <a:gd name="connsiteX6" fmla="*/ 184205 w 362182"/>
              <a:gd name="connsiteY6" fmla="*/ 206421 h 330359"/>
              <a:gd name="connsiteX7" fmla="*/ 279455 w 362182"/>
              <a:gd name="connsiteY7" fmla="*/ 92121 h 330359"/>
              <a:gd name="connsiteX8" fmla="*/ 279455 w 362182"/>
              <a:gd name="connsiteY8" fmla="*/ 88946 h 330359"/>
              <a:gd name="connsiteX9" fmla="*/ 362005 w 362182"/>
              <a:gd name="connsiteY9" fmla="*/ 76246 h 330359"/>
              <a:gd name="connsiteX10" fmla="*/ 292155 w 362182"/>
              <a:gd name="connsiteY10" fmla="*/ 63546 h 330359"/>
              <a:gd name="connsiteX11" fmla="*/ 55 w 362182"/>
              <a:gd name="connsiteY11" fmla="*/ 46 h 33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2182" h="330359">
                <a:moveTo>
                  <a:pt x="55" y="46"/>
                </a:moveTo>
                <a:cubicBezTo>
                  <a:pt x="-4178" y="-1541"/>
                  <a:pt x="232888" y="38146"/>
                  <a:pt x="266755" y="54021"/>
                </a:cubicBezTo>
                <a:cubicBezTo>
                  <a:pt x="300622" y="69896"/>
                  <a:pt x="196376" y="88946"/>
                  <a:pt x="203255" y="95296"/>
                </a:cubicBezTo>
                <a:cubicBezTo>
                  <a:pt x="210134" y="101646"/>
                  <a:pt x="308559" y="77304"/>
                  <a:pt x="308030" y="92121"/>
                </a:cubicBezTo>
                <a:cubicBezTo>
                  <a:pt x="307501" y="106938"/>
                  <a:pt x="237122" y="144509"/>
                  <a:pt x="200080" y="184196"/>
                </a:cubicBezTo>
                <a:cubicBezTo>
                  <a:pt x="163038" y="223884"/>
                  <a:pt x="88426" y="326542"/>
                  <a:pt x="85780" y="330246"/>
                </a:cubicBezTo>
                <a:cubicBezTo>
                  <a:pt x="83134" y="333950"/>
                  <a:pt x="151926" y="246108"/>
                  <a:pt x="184205" y="206421"/>
                </a:cubicBezTo>
                <a:cubicBezTo>
                  <a:pt x="216484" y="166734"/>
                  <a:pt x="279455" y="92121"/>
                  <a:pt x="279455" y="92121"/>
                </a:cubicBezTo>
                <a:cubicBezTo>
                  <a:pt x="295330" y="72542"/>
                  <a:pt x="265697" y="91592"/>
                  <a:pt x="279455" y="88946"/>
                </a:cubicBezTo>
                <a:cubicBezTo>
                  <a:pt x="293213" y="86300"/>
                  <a:pt x="359888" y="80479"/>
                  <a:pt x="362005" y="76246"/>
                </a:cubicBezTo>
                <a:cubicBezTo>
                  <a:pt x="364122" y="72013"/>
                  <a:pt x="347717" y="76775"/>
                  <a:pt x="292155" y="63546"/>
                </a:cubicBezTo>
                <a:cubicBezTo>
                  <a:pt x="236593" y="50317"/>
                  <a:pt x="4288" y="1633"/>
                  <a:pt x="5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CCCA3A61-8926-D5E8-F044-70373A75B76A}"/>
              </a:ext>
            </a:extLst>
          </p:cNvPr>
          <p:cNvSpPr/>
          <p:nvPr/>
        </p:nvSpPr>
        <p:spPr>
          <a:xfrm>
            <a:off x="4173086" y="5330459"/>
            <a:ext cx="294372" cy="584404"/>
          </a:xfrm>
          <a:custGeom>
            <a:avLst/>
            <a:gdLst>
              <a:gd name="connsiteX0" fmla="*/ 294139 w 294372"/>
              <a:gd name="connsiteY0" fmla="*/ 366 h 584404"/>
              <a:gd name="connsiteX1" fmla="*/ 195714 w 294372"/>
              <a:gd name="connsiteY1" fmla="*/ 219441 h 584404"/>
              <a:gd name="connsiteX2" fmla="*/ 189364 w 294372"/>
              <a:gd name="connsiteY2" fmla="*/ 298816 h 584404"/>
              <a:gd name="connsiteX3" fmla="*/ 205239 w 294372"/>
              <a:gd name="connsiteY3" fmla="*/ 206741 h 584404"/>
              <a:gd name="connsiteX4" fmla="*/ 167139 w 294372"/>
              <a:gd name="connsiteY4" fmla="*/ 381366 h 584404"/>
              <a:gd name="connsiteX5" fmla="*/ 195714 w 294372"/>
              <a:gd name="connsiteY5" fmla="*/ 578216 h 584404"/>
              <a:gd name="connsiteX6" fmla="*/ 122689 w 294372"/>
              <a:gd name="connsiteY6" fmla="*/ 498841 h 584404"/>
              <a:gd name="connsiteX7" fmla="*/ 8389 w 294372"/>
              <a:gd name="connsiteY7" fmla="*/ 146416 h 584404"/>
              <a:gd name="connsiteX8" fmla="*/ 49664 w 294372"/>
              <a:gd name="connsiteY8" fmla="*/ 295641 h 584404"/>
              <a:gd name="connsiteX9" fmla="*/ 2039 w 294372"/>
              <a:gd name="connsiteY9" fmla="*/ 181341 h 584404"/>
              <a:gd name="connsiteX10" fmla="*/ 132214 w 294372"/>
              <a:gd name="connsiteY10" fmla="*/ 428991 h 584404"/>
              <a:gd name="connsiteX11" fmla="*/ 116339 w 294372"/>
              <a:gd name="connsiteY11" fmla="*/ 384541 h 584404"/>
              <a:gd name="connsiteX12" fmla="*/ 148089 w 294372"/>
              <a:gd name="connsiteY12" fmla="*/ 438516 h 584404"/>
              <a:gd name="connsiteX13" fmla="*/ 192539 w 294372"/>
              <a:gd name="connsiteY13" fmla="*/ 244841 h 584404"/>
              <a:gd name="connsiteX14" fmla="*/ 163964 w 294372"/>
              <a:gd name="connsiteY14" fmla="*/ 276591 h 584404"/>
              <a:gd name="connsiteX15" fmla="*/ 294139 w 294372"/>
              <a:gd name="connsiteY15" fmla="*/ 366 h 5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4372" h="584404">
                <a:moveTo>
                  <a:pt x="294139" y="366"/>
                </a:moveTo>
                <a:cubicBezTo>
                  <a:pt x="299431" y="-9159"/>
                  <a:pt x="213176" y="169699"/>
                  <a:pt x="195714" y="219441"/>
                </a:cubicBezTo>
                <a:cubicBezTo>
                  <a:pt x="178251" y="269183"/>
                  <a:pt x="187776" y="300933"/>
                  <a:pt x="189364" y="298816"/>
                </a:cubicBezTo>
                <a:cubicBezTo>
                  <a:pt x="190952" y="296699"/>
                  <a:pt x="208943" y="192983"/>
                  <a:pt x="205239" y="206741"/>
                </a:cubicBezTo>
                <a:cubicBezTo>
                  <a:pt x="201535" y="220499"/>
                  <a:pt x="168726" y="319454"/>
                  <a:pt x="167139" y="381366"/>
                </a:cubicBezTo>
                <a:cubicBezTo>
                  <a:pt x="165552" y="443278"/>
                  <a:pt x="203122" y="558637"/>
                  <a:pt x="195714" y="578216"/>
                </a:cubicBezTo>
                <a:cubicBezTo>
                  <a:pt x="188306" y="597795"/>
                  <a:pt x="153910" y="570808"/>
                  <a:pt x="122689" y="498841"/>
                </a:cubicBezTo>
                <a:cubicBezTo>
                  <a:pt x="91468" y="426874"/>
                  <a:pt x="20560" y="180283"/>
                  <a:pt x="8389" y="146416"/>
                </a:cubicBezTo>
                <a:cubicBezTo>
                  <a:pt x="-3782" y="112549"/>
                  <a:pt x="50722" y="289820"/>
                  <a:pt x="49664" y="295641"/>
                </a:cubicBezTo>
                <a:cubicBezTo>
                  <a:pt x="48606" y="301462"/>
                  <a:pt x="-11719" y="159116"/>
                  <a:pt x="2039" y="181341"/>
                </a:cubicBezTo>
                <a:cubicBezTo>
                  <a:pt x="15797" y="203566"/>
                  <a:pt x="113164" y="395124"/>
                  <a:pt x="132214" y="428991"/>
                </a:cubicBezTo>
                <a:cubicBezTo>
                  <a:pt x="151264" y="462858"/>
                  <a:pt x="113693" y="382954"/>
                  <a:pt x="116339" y="384541"/>
                </a:cubicBezTo>
                <a:cubicBezTo>
                  <a:pt x="118985" y="386129"/>
                  <a:pt x="135389" y="461799"/>
                  <a:pt x="148089" y="438516"/>
                </a:cubicBezTo>
                <a:cubicBezTo>
                  <a:pt x="160789" y="415233"/>
                  <a:pt x="189893" y="271829"/>
                  <a:pt x="192539" y="244841"/>
                </a:cubicBezTo>
                <a:cubicBezTo>
                  <a:pt x="195185" y="217854"/>
                  <a:pt x="143856" y="318924"/>
                  <a:pt x="163964" y="276591"/>
                </a:cubicBezTo>
                <a:cubicBezTo>
                  <a:pt x="184072" y="234258"/>
                  <a:pt x="288847" y="9891"/>
                  <a:pt x="294139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07E0A8CF-42A9-F617-5C9A-F82FE958B95A}"/>
              </a:ext>
            </a:extLst>
          </p:cNvPr>
          <p:cNvSpPr/>
          <p:nvPr/>
        </p:nvSpPr>
        <p:spPr>
          <a:xfrm>
            <a:off x="3971995" y="5158420"/>
            <a:ext cx="410074" cy="525929"/>
          </a:xfrm>
          <a:custGeom>
            <a:avLst/>
            <a:gdLst>
              <a:gd name="connsiteX0" fmla="*/ 3105 w 410074"/>
              <a:gd name="connsiteY0" fmla="*/ 7305 h 525929"/>
              <a:gd name="connsiteX1" fmla="*/ 276155 w 410074"/>
              <a:gd name="connsiteY1" fmla="*/ 401005 h 525929"/>
              <a:gd name="connsiteX2" fmla="*/ 222180 w 410074"/>
              <a:gd name="connsiteY2" fmla="*/ 337505 h 525929"/>
              <a:gd name="connsiteX3" fmla="*/ 409505 w 410074"/>
              <a:gd name="connsiteY3" fmla="*/ 524830 h 525929"/>
              <a:gd name="connsiteX4" fmla="*/ 276155 w 410074"/>
              <a:gd name="connsiteY4" fmla="*/ 407355 h 525929"/>
              <a:gd name="connsiteX5" fmla="*/ 155505 w 410074"/>
              <a:gd name="connsiteY5" fmla="*/ 251780 h 525929"/>
              <a:gd name="connsiteX6" fmla="*/ 184080 w 410074"/>
              <a:gd name="connsiteY6" fmla="*/ 334330 h 525929"/>
              <a:gd name="connsiteX7" fmla="*/ 130105 w 410074"/>
              <a:gd name="connsiteY7" fmla="*/ 156530 h 525929"/>
              <a:gd name="connsiteX8" fmla="*/ 3105 w 410074"/>
              <a:gd name="connsiteY8" fmla="*/ 7305 h 52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074" h="525929">
                <a:moveTo>
                  <a:pt x="3105" y="7305"/>
                </a:moveTo>
                <a:cubicBezTo>
                  <a:pt x="27447" y="48051"/>
                  <a:pt x="239642" y="345972"/>
                  <a:pt x="276155" y="401005"/>
                </a:cubicBezTo>
                <a:cubicBezTo>
                  <a:pt x="312668" y="456038"/>
                  <a:pt x="199955" y="316868"/>
                  <a:pt x="222180" y="337505"/>
                </a:cubicBezTo>
                <a:cubicBezTo>
                  <a:pt x="244405" y="358142"/>
                  <a:pt x="400509" y="513188"/>
                  <a:pt x="409505" y="524830"/>
                </a:cubicBezTo>
                <a:cubicBezTo>
                  <a:pt x="418501" y="536472"/>
                  <a:pt x="318488" y="452863"/>
                  <a:pt x="276155" y="407355"/>
                </a:cubicBezTo>
                <a:cubicBezTo>
                  <a:pt x="233822" y="361847"/>
                  <a:pt x="170851" y="263951"/>
                  <a:pt x="155505" y="251780"/>
                </a:cubicBezTo>
                <a:cubicBezTo>
                  <a:pt x="140159" y="239609"/>
                  <a:pt x="188313" y="350205"/>
                  <a:pt x="184080" y="334330"/>
                </a:cubicBezTo>
                <a:cubicBezTo>
                  <a:pt x="179847" y="318455"/>
                  <a:pt x="155505" y="205742"/>
                  <a:pt x="130105" y="156530"/>
                </a:cubicBezTo>
                <a:cubicBezTo>
                  <a:pt x="104705" y="107318"/>
                  <a:pt x="-21237" y="-33441"/>
                  <a:pt x="3105" y="7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2219F7C0-7870-344C-2D13-15B89F6D017E}"/>
              </a:ext>
            </a:extLst>
          </p:cNvPr>
          <p:cNvSpPr/>
          <p:nvPr/>
        </p:nvSpPr>
        <p:spPr>
          <a:xfrm>
            <a:off x="3956909" y="5128062"/>
            <a:ext cx="472685" cy="247318"/>
          </a:xfrm>
          <a:custGeom>
            <a:avLst/>
            <a:gdLst>
              <a:gd name="connsiteX0" fmla="*/ 15016 w 472685"/>
              <a:gd name="connsiteY0" fmla="*/ 12263 h 247318"/>
              <a:gd name="connsiteX1" fmla="*/ 338866 w 472685"/>
              <a:gd name="connsiteY1" fmla="*/ 215463 h 247318"/>
              <a:gd name="connsiteX2" fmla="*/ 237266 w 472685"/>
              <a:gd name="connsiteY2" fmla="*/ 139263 h 247318"/>
              <a:gd name="connsiteX3" fmla="*/ 472216 w 472685"/>
              <a:gd name="connsiteY3" fmla="*/ 244038 h 247318"/>
              <a:gd name="connsiteX4" fmla="*/ 297591 w 472685"/>
              <a:gd name="connsiteY4" fmla="*/ 158313 h 247318"/>
              <a:gd name="connsiteX5" fmla="*/ 291241 w 472685"/>
              <a:gd name="connsiteY5" fmla="*/ 247213 h 247318"/>
              <a:gd name="connsiteX6" fmla="*/ 161066 w 472685"/>
              <a:gd name="connsiteY6" fmla="*/ 177363 h 247318"/>
              <a:gd name="connsiteX7" fmla="*/ 329341 w 472685"/>
              <a:gd name="connsiteY7" fmla="*/ 224988 h 247318"/>
              <a:gd name="connsiteX8" fmla="*/ 243616 w 472685"/>
              <a:gd name="connsiteY8" fmla="*/ 129738 h 247318"/>
              <a:gd name="connsiteX9" fmla="*/ 310291 w 472685"/>
              <a:gd name="connsiteY9" fmla="*/ 196413 h 247318"/>
              <a:gd name="connsiteX10" fmla="*/ 78516 w 472685"/>
              <a:gd name="connsiteY10" fmla="*/ 40838 h 247318"/>
              <a:gd name="connsiteX11" fmla="*/ 15016 w 472685"/>
              <a:gd name="connsiteY11" fmla="*/ 12263 h 24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2685" h="247318">
                <a:moveTo>
                  <a:pt x="15016" y="12263"/>
                </a:moveTo>
                <a:cubicBezTo>
                  <a:pt x="58408" y="41367"/>
                  <a:pt x="301824" y="194296"/>
                  <a:pt x="338866" y="215463"/>
                </a:cubicBezTo>
                <a:cubicBezTo>
                  <a:pt x="375908" y="236630"/>
                  <a:pt x="215041" y="134501"/>
                  <a:pt x="237266" y="139263"/>
                </a:cubicBezTo>
                <a:cubicBezTo>
                  <a:pt x="259491" y="144026"/>
                  <a:pt x="462162" y="240863"/>
                  <a:pt x="472216" y="244038"/>
                </a:cubicBezTo>
                <a:cubicBezTo>
                  <a:pt x="482270" y="247213"/>
                  <a:pt x="327754" y="157784"/>
                  <a:pt x="297591" y="158313"/>
                </a:cubicBezTo>
                <a:cubicBezTo>
                  <a:pt x="267429" y="158842"/>
                  <a:pt x="313995" y="244038"/>
                  <a:pt x="291241" y="247213"/>
                </a:cubicBezTo>
                <a:cubicBezTo>
                  <a:pt x="268487" y="250388"/>
                  <a:pt x="154716" y="181067"/>
                  <a:pt x="161066" y="177363"/>
                </a:cubicBezTo>
                <a:cubicBezTo>
                  <a:pt x="167416" y="173659"/>
                  <a:pt x="315583" y="232926"/>
                  <a:pt x="329341" y="224988"/>
                </a:cubicBezTo>
                <a:cubicBezTo>
                  <a:pt x="343099" y="217051"/>
                  <a:pt x="246791" y="134500"/>
                  <a:pt x="243616" y="129738"/>
                </a:cubicBezTo>
                <a:cubicBezTo>
                  <a:pt x="240441" y="124976"/>
                  <a:pt x="337808" y="211230"/>
                  <a:pt x="310291" y="196413"/>
                </a:cubicBezTo>
                <a:cubicBezTo>
                  <a:pt x="282774" y="181596"/>
                  <a:pt x="125612" y="70471"/>
                  <a:pt x="78516" y="40838"/>
                </a:cubicBezTo>
                <a:cubicBezTo>
                  <a:pt x="31420" y="11205"/>
                  <a:pt x="-28376" y="-16841"/>
                  <a:pt x="15016" y="1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334EC1C3-83A5-A6A7-BE07-F3EFBC99DD71}"/>
              </a:ext>
            </a:extLst>
          </p:cNvPr>
          <p:cNvSpPr/>
          <p:nvPr/>
        </p:nvSpPr>
        <p:spPr>
          <a:xfrm>
            <a:off x="4092558" y="5091832"/>
            <a:ext cx="489756" cy="216962"/>
          </a:xfrm>
          <a:custGeom>
            <a:avLst/>
            <a:gdLst>
              <a:gd name="connsiteX0" fmla="*/ 17 w 489756"/>
              <a:gd name="connsiteY0" fmla="*/ 140568 h 216962"/>
              <a:gd name="connsiteX1" fmla="*/ 222267 w 489756"/>
              <a:gd name="connsiteY1" fmla="*/ 89768 h 216962"/>
              <a:gd name="connsiteX2" fmla="*/ 196867 w 489756"/>
              <a:gd name="connsiteY2" fmla="*/ 32618 h 216962"/>
              <a:gd name="connsiteX3" fmla="*/ 339742 w 489756"/>
              <a:gd name="connsiteY3" fmla="*/ 32618 h 216962"/>
              <a:gd name="connsiteX4" fmla="*/ 263542 w 489756"/>
              <a:gd name="connsiteY4" fmla="*/ 80243 h 216962"/>
              <a:gd name="connsiteX5" fmla="*/ 488967 w 489756"/>
              <a:gd name="connsiteY5" fmla="*/ 92943 h 216962"/>
              <a:gd name="connsiteX6" fmla="*/ 339742 w 489756"/>
              <a:gd name="connsiteY6" fmla="*/ 134218 h 216962"/>
              <a:gd name="connsiteX7" fmla="*/ 384192 w 489756"/>
              <a:gd name="connsiteY7" fmla="*/ 213593 h 216962"/>
              <a:gd name="connsiteX8" fmla="*/ 184167 w 489756"/>
              <a:gd name="connsiteY8" fmla="*/ 200893 h 216962"/>
              <a:gd name="connsiteX9" fmla="*/ 390542 w 489756"/>
              <a:gd name="connsiteY9" fmla="*/ 188193 h 216962"/>
              <a:gd name="connsiteX10" fmla="*/ 384192 w 489756"/>
              <a:gd name="connsiteY10" fmla="*/ 143743 h 216962"/>
              <a:gd name="connsiteX11" fmla="*/ 187342 w 489756"/>
              <a:gd name="connsiteY11" fmla="*/ 868 h 216962"/>
              <a:gd name="connsiteX12" fmla="*/ 209567 w 489756"/>
              <a:gd name="connsiteY12" fmla="*/ 86593 h 216962"/>
              <a:gd name="connsiteX13" fmla="*/ 17 w 489756"/>
              <a:gd name="connsiteY13" fmla="*/ 140568 h 21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9756" h="216962">
                <a:moveTo>
                  <a:pt x="17" y="140568"/>
                </a:moveTo>
                <a:cubicBezTo>
                  <a:pt x="2134" y="141097"/>
                  <a:pt x="189459" y="107760"/>
                  <a:pt x="222267" y="89768"/>
                </a:cubicBezTo>
                <a:cubicBezTo>
                  <a:pt x="255075" y="71776"/>
                  <a:pt x="177288" y="42143"/>
                  <a:pt x="196867" y="32618"/>
                </a:cubicBezTo>
                <a:cubicBezTo>
                  <a:pt x="216446" y="23093"/>
                  <a:pt x="328630" y="24680"/>
                  <a:pt x="339742" y="32618"/>
                </a:cubicBezTo>
                <a:cubicBezTo>
                  <a:pt x="350855" y="40555"/>
                  <a:pt x="238671" y="70189"/>
                  <a:pt x="263542" y="80243"/>
                </a:cubicBezTo>
                <a:cubicBezTo>
                  <a:pt x="288413" y="90297"/>
                  <a:pt x="476267" y="83947"/>
                  <a:pt x="488967" y="92943"/>
                </a:cubicBezTo>
                <a:cubicBezTo>
                  <a:pt x="501667" y="101939"/>
                  <a:pt x="357204" y="114110"/>
                  <a:pt x="339742" y="134218"/>
                </a:cubicBezTo>
                <a:cubicBezTo>
                  <a:pt x="322280" y="154326"/>
                  <a:pt x="410121" y="202481"/>
                  <a:pt x="384192" y="213593"/>
                </a:cubicBezTo>
                <a:cubicBezTo>
                  <a:pt x="358263" y="224706"/>
                  <a:pt x="183109" y="205126"/>
                  <a:pt x="184167" y="200893"/>
                </a:cubicBezTo>
                <a:cubicBezTo>
                  <a:pt x="185225" y="196660"/>
                  <a:pt x="357205" y="197718"/>
                  <a:pt x="390542" y="188193"/>
                </a:cubicBezTo>
                <a:cubicBezTo>
                  <a:pt x="423880" y="178668"/>
                  <a:pt x="418059" y="174964"/>
                  <a:pt x="384192" y="143743"/>
                </a:cubicBezTo>
                <a:cubicBezTo>
                  <a:pt x="350325" y="112522"/>
                  <a:pt x="216446" y="10393"/>
                  <a:pt x="187342" y="868"/>
                </a:cubicBezTo>
                <a:cubicBezTo>
                  <a:pt x="158238" y="-8657"/>
                  <a:pt x="233379" y="62781"/>
                  <a:pt x="209567" y="86593"/>
                </a:cubicBezTo>
                <a:cubicBezTo>
                  <a:pt x="185755" y="110405"/>
                  <a:pt x="-2100" y="140039"/>
                  <a:pt x="17" y="140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C5A21597-82F6-6194-6FD2-394872BD12B4}"/>
              </a:ext>
            </a:extLst>
          </p:cNvPr>
          <p:cNvSpPr/>
          <p:nvPr/>
        </p:nvSpPr>
        <p:spPr>
          <a:xfrm>
            <a:off x="4158806" y="5117698"/>
            <a:ext cx="436220" cy="178511"/>
          </a:xfrm>
          <a:custGeom>
            <a:avLst/>
            <a:gdLst>
              <a:gd name="connsiteX0" fmla="*/ 200469 w 436220"/>
              <a:gd name="connsiteY0" fmla="*/ 402 h 178511"/>
              <a:gd name="connsiteX1" fmla="*/ 51244 w 436220"/>
              <a:gd name="connsiteY1" fmla="*/ 121052 h 178511"/>
              <a:gd name="connsiteX2" fmla="*/ 257619 w 436220"/>
              <a:gd name="connsiteY2" fmla="*/ 168677 h 178511"/>
              <a:gd name="connsiteX3" fmla="*/ 86169 w 436220"/>
              <a:gd name="connsiteY3" fmla="*/ 149627 h 178511"/>
              <a:gd name="connsiteX4" fmla="*/ 273494 w 436220"/>
              <a:gd name="connsiteY4" fmla="*/ 178202 h 178511"/>
              <a:gd name="connsiteX5" fmla="*/ 168719 w 436220"/>
              <a:gd name="connsiteY5" fmla="*/ 127402 h 178511"/>
              <a:gd name="connsiteX6" fmla="*/ 435419 w 436220"/>
              <a:gd name="connsiteY6" fmla="*/ 127402 h 178511"/>
              <a:gd name="connsiteX7" fmla="*/ 67119 w 436220"/>
              <a:gd name="connsiteY7" fmla="*/ 146452 h 178511"/>
              <a:gd name="connsiteX8" fmla="*/ 444 w 436220"/>
              <a:gd name="connsiteY8" fmla="*/ 146452 h 178511"/>
              <a:gd name="connsiteX9" fmla="*/ 38544 w 436220"/>
              <a:gd name="connsiteY9" fmla="*/ 51202 h 178511"/>
              <a:gd name="connsiteX10" fmla="*/ 48069 w 436220"/>
              <a:gd name="connsiteY10" fmla="*/ 79777 h 178511"/>
              <a:gd name="connsiteX11" fmla="*/ 200469 w 436220"/>
              <a:gd name="connsiteY11" fmla="*/ 402 h 17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6220" h="178511">
                <a:moveTo>
                  <a:pt x="200469" y="402"/>
                </a:moveTo>
                <a:cubicBezTo>
                  <a:pt x="200998" y="7281"/>
                  <a:pt x="41719" y="93006"/>
                  <a:pt x="51244" y="121052"/>
                </a:cubicBezTo>
                <a:cubicBezTo>
                  <a:pt x="60769" y="149098"/>
                  <a:pt x="251798" y="163915"/>
                  <a:pt x="257619" y="168677"/>
                </a:cubicBezTo>
                <a:cubicBezTo>
                  <a:pt x="263440" y="173439"/>
                  <a:pt x="83523" y="148040"/>
                  <a:pt x="86169" y="149627"/>
                </a:cubicBezTo>
                <a:cubicBezTo>
                  <a:pt x="88815" y="151215"/>
                  <a:pt x="259736" y="181906"/>
                  <a:pt x="273494" y="178202"/>
                </a:cubicBezTo>
                <a:cubicBezTo>
                  <a:pt x="287252" y="174498"/>
                  <a:pt x="141731" y="135869"/>
                  <a:pt x="168719" y="127402"/>
                </a:cubicBezTo>
                <a:cubicBezTo>
                  <a:pt x="195707" y="118935"/>
                  <a:pt x="452352" y="124227"/>
                  <a:pt x="435419" y="127402"/>
                </a:cubicBezTo>
                <a:cubicBezTo>
                  <a:pt x="418486" y="130577"/>
                  <a:pt x="139615" y="143277"/>
                  <a:pt x="67119" y="146452"/>
                </a:cubicBezTo>
                <a:cubicBezTo>
                  <a:pt x="-5377" y="149627"/>
                  <a:pt x="5206" y="162327"/>
                  <a:pt x="444" y="146452"/>
                </a:cubicBezTo>
                <a:cubicBezTo>
                  <a:pt x="-4318" y="130577"/>
                  <a:pt x="30606" y="62315"/>
                  <a:pt x="38544" y="51202"/>
                </a:cubicBezTo>
                <a:cubicBezTo>
                  <a:pt x="46481" y="40090"/>
                  <a:pt x="21081" y="82423"/>
                  <a:pt x="48069" y="79777"/>
                </a:cubicBezTo>
                <a:cubicBezTo>
                  <a:pt x="75056" y="77131"/>
                  <a:pt x="199940" y="-6477"/>
                  <a:pt x="200469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D8B1DC06-50E9-2122-39E0-D9272120FDC8}"/>
              </a:ext>
            </a:extLst>
          </p:cNvPr>
          <p:cNvSpPr/>
          <p:nvPr/>
        </p:nvSpPr>
        <p:spPr>
          <a:xfrm>
            <a:off x="4176240" y="6141081"/>
            <a:ext cx="360837" cy="1080474"/>
          </a:xfrm>
          <a:custGeom>
            <a:avLst/>
            <a:gdLst>
              <a:gd name="connsiteX0" fmla="*/ 243360 w 360837"/>
              <a:gd name="connsiteY0" fmla="*/ 5719 h 1080474"/>
              <a:gd name="connsiteX1" fmla="*/ 275110 w 360837"/>
              <a:gd name="connsiteY1" fmla="*/ 640719 h 1080474"/>
              <a:gd name="connsiteX2" fmla="*/ 297335 w 360837"/>
              <a:gd name="connsiteY2" fmla="*/ 589919 h 1080474"/>
              <a:gd name="connsiteX3" fmla="*/ 138585 w 360837"/>
              <a:gd name="connsiteY3" fmla="*/ 920119 h 1080474"/>
              <a:gd name="connsiteX4" fmla="*/ 17935 w 360837"/>
              <a:gd name="connsiteY4" fmla="*/ 1009019 h 1080474"/>
              <a:gd name="connsiteX5" fmla="*/ 87785 w 360837"/>
              <a:gd name="connsiteY5" fmla="*/ 951869 h 1080474"/>
              <a:gd name="connsiteX6" fmla="*/ 233835 w 360837"/>
              <a:gd name="connsiteY6" fmla="*/ 1078869 h 1080474"/>
              <a:gd name="connsiteX7" fmla="*/ 170335 w 360837"/>
              <a:gd name="connsiteY7" fmla="*/ 1024894 h 1080474"/>
              <a:gd name="connsiteX8" fmla="*/ 170335 w 360837"/>
              <a:gd name="connsiteY8" fmla="*/ 1047119 h 1080474"/>
              <a:gd name="connsiteX9" fmla="*/ 2060 w 360837"/>
              <a:gd name="connsiteY9" fmla="*/ 1012194 h 1080474"/>
              <a:gd name="connsiteX10" fmla="*/ 90960 w 360837"/>
              <a:gd name="connsiteY10" fmla="*/ 958219 h 1080474"/>
              <a:gd name="connsiteX11" fmla="*/ 297335 w 360837"/>
              <a:gd name="connsiteY11" fmla="*/ 377194 h 1080474"/>
              <a:gd name="connsiteX12" fmla="*/ 265585 w 360837"/>
              <a:gd name="connsiteY12" fmla="*/ 574044 h 1080474"/>
              <a:gd name="connsiteX13" fmla="*/ 360835 w 360837"/>
              <a:gd name="connsiteY13" fmla="*/ 269244 h 1080474"/>
              <a:gd name="connsiteX14" fmla="*/ 268760 w 360837"/>
              <a:gd name="connsiteY14" fmla="*/ 504194 h 1080474"/>
              <a:gd name="connsiteX15" fmla="*/ 265585 w 360837"/>
              <a:gd name="connsiteY15" fmla="*/ 335919 h 1080474"/>
              <a:gd name="connsiteX16" fmla="*/ 243360 w 360837"/>
              <a:gd name="connsiteY16" fmla="*/ 5719 h 10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0837" h="1080474">
                <a:moveTo>
                  <a:pt x="243360" y="5719"/>
                </a:moveTo>
                <a:cubicBezTo>
                  <a:pt x="244948" y="56519"/>
                  <a:pt x="266114" y="543352"/>
                  <a:pt x="275110" y="640719"/>
                </a:cubicBezTo>
                <a:cubicBezTo>
                  <a:pt x="284106" y="738086"/>
                  <a:pt x="320089" y="543352"/>
                  <a:pt x="297335" y="589919"/>
                </a:cubicBezTo>
                <a:cubicBezTo>
                  <a:pt x="274581" y="636486"/>
                  <a:pt x="185152" y="850269"/>
                  <a:pt x="138585" y="920119"/>
                </a:cubicBezTo>
                <a:cubicBezTo>
                  <a:pt x="92018" y="989969"/>
                  <a:pt x="26402" y="1003727"/>
                  <a:pt x="17935" y="1009019"/>
                </a:cubicBezTo>
                <a:cubicBezTo>
                  <a:pt x="9468" y="1014311"/>
                  <a:pt x="51802" y="940227"/>
                  <a:pt x="87785" y="951869"/>
                </a:cubicBezTo>
                <a:cubicBezTo>
                  <a:pt x="123768" y="963511"/>
                  <a:pt x="220077" y="1066698"/>
                  <a:pt x="233835" y="1078869"/>
                </a:cubicBezTo>
                <a:cubicBezTo>
                  <a:pt x="247593" y="1091040"/>
                  <a:pt x="180918" y="1030186"/>
                  <a:pt x="170335" y="1024894"/>
                </a:cubicBezTo>
                <a:cubicBezTo>
                  <a:pt x="159752" y="1019602"/>
                  <a:pt x="198381" y="1049236"/>
                  <a:pt x="170335" y="1047119"/>
                </a:cubicBezTo>
                <a:cubicBezTo>
                  <a:pt x="142289" y="1045002"/>
                  <a:pt x="15289" y="1027011"/>
                  <a:pt x="2060" y="1012194"/>
                </a:cubicBezTo>
                <a:cubicBezTo>
                  <a:pt x="-11169" y="997377"/>
                  <a:pt x="41748" y="1064052"/>
                  <a:pt x="90960" y="958219"/>
                </a:cubicBezTo>
                <a:cubicBezTo>
                  <a:pt x="140172" y="852386"/>
                  <a:pt x="268231" y="441223"/>
                  <a:pt x="297335" y="377194"/>
                </a:cubicBezTo>
                <a:cubicBezTo>
                  <a:pt x="326439" y="313165"/>
                  <a:pt x="255002" y="592036"/>
                  <a:pt x="265585" y="574044"/>
                </a:cubicBezTo>
                <a:cubicBezTo>
                  <a:pt x="276168" y="556052"/>
                  <a:pt x="360306" y="280886"/>
                  <a:pt x="360835" y="269244"/>
                </a:cubicBezTo>
                <a:cubicBezTo>
                  <a:pt x="361364" y="257602"/>
                  <a:pt x="284635" y="493082"/>
                  <a:pt x="268760" y="504194"/>
                </a:cubicBezTo>
                <a:cubicBezTo>
                  <a:pt x="252885" y="515307"/>
                  <a:pt x="268760" y="414765"/>
                  <a:pt x="265585" y="335919"/>
                </a:cubicBezTo>
                <a:cubicBezTo>
                  <a:pt x="262410" y="257073"/>
                  <a:pt x="241772" y="-45081"/>
                  <a:pt x="243360" y="5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E011B4E1-E0CB-9D7F-A6D8-9BCC9844CC18}"/>
              </a:ext>
            </a:extLst>
          </p:cNvPr>
          <p:cNvSpPr/>
          <p:nvPr/>
        </p:nvSpPr>
        <p:spPr>
          <a:xfrm>
            <a:off x="4427002" y="6339869"/>
            <a:ext cx="216381" cy="794303"/>
          </a:xfrm>
          <a:custGeom>
            <a:avLst/>
            <a:gdLst>
              <a:gd name="connsiteX0" fmla="*/ 125948 w 216381"/>
              <a:gd name="connsiteY0" fmla="*/ 606 h 794303"/>
              <a:gd name="connsiteX1" fmla="*/ 170398 w 216381"/>
              <a:gd name="connsiteY1" fmla="*/ 267306 h 794303"/>
              <a:gd name="connsiteX2" fmla="*/ 189448 w 216381"/>
              <a:gd name="connsiteY2" fmla="*/ 203806 h 794303"/>
              <a:gd name="connsiteX3" fmla="*/ 43398 w 216381"/>
              <a:gd name="connsiteY3" fmla="*/ 565756 h 794303"/>
              <a:gd name="connsiteX4" fmla="*/ 119598 w 216381"/>
              <a:gd name="connsiteY4" fmla="*/ 384781 h 794303"/>
              <a:gd name="connsiteX5" fmla="*/ 2123 w 216381"/>
              <a:gd name="connsiteY5" fmla="*/ 791181 h 794303"/>
              <a:gd name="connsiteX6" fmla="*/ 56098 w 216381"/>
              <a:gd name="connsiteY6" fmla="*/ 556231 h 794303"/>
              <a:gd name="connsiteX7" fmla="*/ 205323 w 216381"/>
              <a:gd name="connsiteY7" fmla="*/ 257781 h 794303"/>
              <a:gd name="connsiteX8" fmla="*/ 192623 w 216381"/>
              <a:gd name="connsiteY8" fmla="*/ 194281 h 794303"/>
              <a:gd name="connsiteX9" fmla="*/ 189448 w 216381"/>
              <a:gd name="connsiteY9" fmla="*/ 245081 h 794303"/>
              <a:gd name="connsiteX10" fmla="*/ 214848 w 216381"/>
              <a:gd name="connsiteY10" fmla="*/ 79981 h 794303"/>
              <a:gd name="connsiteX11" fmla="*/ 208498 w 216381"/>
              <a:gd name="connsiteY11" fmla="*/ 302231 h 794303"/>
              <a:gd name="connsiteX12" fmla="*/ 167223 w 216381"/>
              <a:gd name="connsiteY12" fmla="*/ 197456 h 794303"/>
              <a:gd name="connsiteX13" fmla="*/ 125948 w 216381"/>
              <a:gd name="connsiteY13" fmla="*/ 606 h 7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381" h="794303">
                <a:moveTo>
                  <a:pt x="125948" y="606"/>
                </a:moveTo>
                <a:cubicBezTo>
                  <a:pt x="126477" y="12248"/>
                  <a:pt x="159815" y="233439"/>
                  <a:pt x="170398" y="267306"/>
                </a:cubicBezTo>
                <a:cubicBezTo>
                  <a:pt x="180981" y="301173"/>
                  <a:pt x="210615" y="154064"/>
                  <a:pt x="189448" y="203806"/>
                </a:cubicBezTo>
                <a:cubicBezTo>
                  <a:pt x="168281" y="253548"/>
                  <a:pt x="55040" y="535594"/>
                  <a:pt x="43398" y="565756"/>
                </a:cubicBezTo>
                <a:cubicBezTo>
                  <a:pt x="31756" y="595918"/>
                  <a:pt x="126477" y="347210"/>
                  <a:pt x="119598" y="384781"/>
                </a:cubicBezTo>
                <a:cubicBezTo>
                  <a:pt x="112719" y="422352"/>
                  <a:pt x="12706" y="762606"/>
                  <a:pt x="2123" y="791181"/>
                </a:cubicBezTo>
                <a:cubicBezTo>
                  <a:pt x="-8460" y="819756"/>
                  <a:pt x="22231" y="645131"/>
                  <a:pt x="56098" y="556231"/>
                </a:cubicBezTo>
                <a:cubicBezTo>
                  <a:pt x="89965" y="467331"/>
                  <a:pt x="182569" y="318106"/>
                  <a:pt x="205323" y="257781"/>
                </a:cubicBezTo>
                <a:cubicBezTo>
                  <a:pt x="228077" y="197456"/>
                  <a:pt x="195269" y="196398"/>
                  <a:pt x="192623" y="194281"/>
                </a:cubicBezTo>
                <a:cubicBezTo>
                  <a:pt x="189977" y="192164"/>
                  <a:pt x="185744" y="264131"/>
                  <a:pt x="189448" y="245081"/>
                </a:cubicBezTo>
                <a:cubicBezTo>
                  <a:pt x="193152" y="226031"/>
                  <a:pt x="211673" y="70456"/>
                  <a:pt x="214848" y="79981"/>
                </a:cubicBezTo>
                <a:cubicBezTo>
                  <a:pt x="218023" y="89506"/>
                  <a:pt x="216436" y="282652"/>
                  <a:pt x="208498" y="302231"/>
                </a:cubicBezTo>
                <a:cubicBezTo>
                  <a:pt x="200560" y="321810"/>
                  <a:pt x="179394" y="246669"/>
                  <a:pt x="167223" y="197456"/>
                </a:cubicBezTo>
                <a:cubicBezTo>
                  <a:pt x="155052" y="148244"/>
                  <a:pt x="125419" y="-11036"/>
                  <a:pt x="125948" y="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5E37C2FE-9FDC-A521-5A5F-FED28D1C6229}"/>
              </a:ext>
            </a:extLst>
          </p:cNvPr>
          <p:cNvSpPr/>
          <p:nvPr/>
        </p:nvSpPr>
        <p:spPr>
          <a:xfrm>
            <a:off x="4317310" y="6555655"/>
            <a:ext cx="375342" cy="681582"/>
          </a:xfrm>
          <a:custGeom>
            <a:avLst/>
            <a:gdLst>
              <a:gd name="connsiteX0" fmla="*/ 375340 w 375342"/>
              <a:gd name="connsiteY0" fmla="*/ 720 h 681582"/>
              <a:gd name="connsiteX1" fmla="*/ 280090 w 375342"/>
              <a:gd name="connsiteY1" fmla="*/ 346795 h 681582"/>
              <a:gd name="connsiteX2" fmla="*/ 295965 w 375342"/>
              <a:gd name="connsiteY2" fmla="*/ 245195 h 681582"/>
              <a:gd name="connsiteX3" fmla="*/ 178490 w 375342"/>
              <a:gd name="connsiteY3" fmla="*/ 486495 h 681582"/>
              <a:gd name="connsiteX4" fmla="*/ 76890 w 375342"/>
              <a:gd name="connsiteY4" fmla="*/ 607145 h 681582"/>
              <a:gd name="connsiteX5" fmla="*/ 690 w 375342"/>
              <a:gd name="connsiteY5" fmla="*/ 680170 h 681582"/>
              <a:gd name="connsiteX6" fmla="*/ 121340 w 375342"/>
              <a:gd name="connsiteY6" fmla="*/ 543645 h 681582"/>
              <a:gd name="connsiteX7" fmla="*/ 292790 w 375342"/>
              <a:gd name="connsiteY7" fmla="*/ 248370 h 681582"/>
              <a:gd name="connsiteX8" fmla="*/ 283265 w 375342"/>
              <a:gd name="connsiteY8" fmla="*/ 254720 h 681582"/>
              <a:gd name="connsiteX9" fmla="*/ 375340 w 375342"/>
              <a:gd name="connsiteY9" fmla="*/ 720 h 68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342" h="681582">
                <a:moveTo>
                  <a:pt x="375340" y="720"/>
                </a:moveTo>
                <a:cubicBezTo>
                  <a:pt x="374811" y="16066"/>
                  <a:pt x="293319" y="306049"/>
                  <a:pt x="280090" y="346795"/>
                </a:cubicBezTo>
                <a:cubicBezTo>
                  <a:pt x="266861" y="387541"/>
                  <a:pt x="312898" y="221912"/>
                  <a:pt x="295965" y="245195"/>
                </a:cubicBezTo>
                <a:cubicBezTo>
                  <a:pt x="279032" y="268478"/>
                  <a:pt x="215002" y="426170"/>
                  <a:pt x="178490" y="486495"/>
                </a:cubicBezTo>
                <a:cubicBezTo>
                  <a:pt x="141978" y="546820"/>
                  <a:pt x="106523" y="574866"/>
                  <a:pt x="76890" y="607145"/>
                </a:cubicBezTo>
                <a:cubicBezTo>
                  <a:pt x="47257" y="639424"/>
                  <a:pt x="-6718" y="690753"/>
                  <a:pt x="690" y="680170"/>
                </a:cubicBezTo>
                <a:cubicBezTo>
                  <a:pt x="8098" y="669587"/>
                  <a:pt x="72657" y="615612"/>
                  <a:pt x="121340" y="543645"/>
                </a:cubicBezTo>
                <a:cubicBezTo>
                  <a:pt x="170023" y="471678"/>
                  <a:pt x="265802" y="296524"/>
                  <a:pt x="292790" y="248370"/>
                </a:cubicBezTo>
                <a:cubicBezTo>
                  <a:pt x="319777" y="200216"/>
                  <a:pt x="267919" y="289645"/>
                  <a:pt x="283265" y="254720"/>
                </a:cubicBezTo>
                <a:cubicBezTo>
                  <a:pt x="298611" y="219795"/>
                  <a:pt x="375869" y="-14626"/>
                  <a:pt x="375340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E24B9FE5-E873-10E2-2D4F-6D9AF5F17B08}"/>
              </a:ext>
            </a:extLst>
          </p:cNvPr>
          <p:cNvSpPr/>
          <p:nvPr/>
        </p:nvSpPr>
        <p:spPr>
          <a:xfrm>
            <a:off x="4604962" y="6476691"/>
            <a:ext cx="656361" cy="885225"/>
          </a:xfrm>
          <a:custGeom>
            <a:avLst/>
            <a:gdLst>
              <a:gd name="connsiteX0" fmla="*/ 5138 w 656361"/>
              <a:gd name="connsiteY0" fmla="*/ 3484 h 885225"/>
              <a:gd name="connsiteX1" fmla="*/ 287713 w 656361"/>
              <a:gd name="connsiteY1" fmla="*/ 368609 h 885225"/>
              <a:gd name="connsiteX2" fmla="*/ 217863 w 656361"/>
              <a:gd name="connsiteY2" fmla="*/ 340034 h 885225"/>
              <a:gd name="connsiteX3" fmla="*/ 541713 w 656361"/>
              <a:gd name="connsiteY3" fmla="*/ 689284 h 885225"/>
              <a:gd name="connsiteX4" fmla="*/ 656013 w 656361"/>
              <a:gd name="connsiteY4" fmla="*/ 882959 h 885225"/>
              <a:gd name="connsiteX5" fmla="*/ 579813 w 656361"/>
              <a:gd name="connsiteY5" fmla="*/ 800409 h 885225"/>
              <a:gd name="connsiteX6" fmla="*/ 338513 w 656361"/>
              <a:gd name="connsiteY6" fmla="*/ 530534 h 885225"/>
              <a:gd name="connsiteX7" fmla="*/ 100388 w 656361"/>
              <a:gd name="connsiteY7" fmla="*/ 308284 h 885225"/>
              <a:gd name="connsiteX8" fmla="*/ 611563 w 656361"/>
              <a:gd name="connsiteY8" fmla="*/ 803584 h 885225"/>
              <a:gd name="connsiteX9" fmla="*/ 338513 w 656361"/>
              <a:gd name="connsiteY9" fmla="*/ 470209 h 885225"/>
              <a:gd name="connsiteX10" fmla="*/ 119438 w 656361"/>
              <a:gd name="connsiteY10" fmla="*/ 200334 h 885225"/>
              <a:gd name="connsiteX11" fmla="*/ 5138 w 656361"/>
              <a:gd name="connsiteY11" fmla="*/ 3484 h 88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361" h="885225">
                <a:moveTo>
                  <a:pt x="5138" y="3484"/>
                </a:moveTo>
                <a:cubicBezTo>
                  <a:pt x="33184" y="31530"/>
                  <a:pt x="252259" y="312517"/>
                  <a:pt x="287713" y="368609"/>
                </a:cubicBezTo>
                <a:cubicBezTo>
                  <a:pt x="323167" y="424701"/>
                  <a:pt x="175530" y="286588"/>
                  <a:pt x="217863" y="340034"/>
                </a:cubicBezTo>
                <a:cubicBezTo>
                  <a:pt x="260196" y="393480"/>
                  <a:pt x="468688" y="598797"/>
                  <a:pt x="541713" y="689284"/>
                </a:cubicBezTo>
                <a:cubicBezTo>
                  <a:pt x="614738" y="779772"/>
                  <a:pt x="649663" y="864438"/>
                  <a:pt x="656013" y="882959"/>
                </a:cubicBezTo>
                <a:cubicBezTo>
                  <a:pt x="662363" y="901480"/>
                  <a:pt x="579813" y="800409"/>
                  <a:pt x="579813" y="800409"/>
                </a:cubicBezTo>
                <a:cubicBezTo>
                  <a:pt x="526896" y="741672"/>
                  <a:pt x="418417" y="612555"/>
                  <a:pt x="338513" y="530534"/>
                </a:cubicBezTo>
                <a:cubicBezTo>
                  <a:pt x="258609" y="448513"/>
                  <a:pt x="54880" y="262776"/>
                  <a:pt x="100388" y="308284"/>
                </a:cubicBezTo>
                <a:cubicBezTo>
                  <a:pt x="145896" y="353792"/>
                  <a:pt x="571876" y="776597"/>
                  <a:pt x="611563" y="803584"/>
                </a:cubicBezTo>
                <a:cubicBezTo>
                  <a:pt x="651251" y="830572"/>
                  <a:pt x="338513" y="470209"/>
                  <a:pt x="338513" y="470209"/>
                </a:cubicBezTo>
                <a:cubicBezTo>
                  <a:pt x="256492" y="369667"/>
                  <a:pt x="168121" y="277063"/>
                  <a:pt x="119438" y="200334"/>
                </a:cubicBezTo>
                <a:cubicBezTo>
                  <a:pt x="70755" y="123605"/>
                  <a:pt x="-22908" y="-24562"/>
                  <a:pt x="5138" y="3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B409B1A2-E260-8D21-AE85-6DF4327CAFEB}"/>
              </a:ext>
            </a:extLst>
          </p:cNvPr>
          <p:cNvSpPr/>
          <p:nvPr/>
        </p:nvSpPr>
        <p:spPr>
          <a:xfrm>
            <a:off x="4324249" y="6920318"/>
            <a:ext cx="349562" cy="296703"/>
          </a:xfrm>
          <a:custGeom>
            <a:avLst/>
            <a:gdLst>
              <a:gd name="connsiteX0" fmla="*/ 101 w 349562"/>
              <a:gd name="connsiteY0" fmla="*/ 296457 h 296703"/>
              <a:gd name="connsiteX1" fmla="*/ 238226 w 349562"/>
              <a:gd name="connsiteY1" fmla="*/ 226607 h 296703"/>
              <a:gd name="connsiteX2" fmla="*/ 168376 w 349562"/>
              <a:gd name="connsiteY2" fmla="*/ 242482 h 296703"/>
              <a:gd name="connsiteX3" fmla="*/ 346176 w 349562"/>
              <a:gd name="connsiteY3" fmla="*/ 4357 h 296703"/>
              <a:gd name="connsiteX4" fmla="*/ 279501 w 349562"/>
              <a:gd name="connsiteY4" fmla="*/ 96432 h 296703"/>
              <a:gd name="connsiteX5" fmla="*/ 209651 w 349562"/>
              <a:gd name="connsiteY5" fmla="*/ 198032 h 296703"/>
              <a:gd name="connsiteX6" fmla="*/ 101 w 349562"/>
              <a:gd name="connsiteY6" fmla="*/ 296457 h 29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562" h="296703">
                <a:moveTo>
                  <a:pt x="101" y="296457"/>
                </a:moveTo>
                <a:cubicBezTo>
                  <a:pt x="4863" y="301219"/>
                  <a:pt x="210180" y="235603"/>
                  <a:pt x="238226" y="226607"/>
                </a:cubicBezTo>
                <a:cubicBezTo>
                  <a:pt x="266272" y="217611"/>
                  <a:pt x="150384" y="279524"/>
                  <a:pt x="168376" y="242482"/>
                </a:cubicBezTo>
                <a:cubicBezTo>
                  <a:pt x="186368" y="205440"/>
                  <a:pt x="327655" y="28699"/>
                  <a:pt x="346176" y="4357"/>
                </a:cubicBezTo>
                <a:cubicBezTo>
                  <a:pt x="364697" y="-19985"/>
                  <a:pt x="302255" y="64153"/>
                  <a:pt x="279501" y="96432"/>
                </a:cubicBezTo>
                <a:cubicBezTo>
                  <a:pt x="256747" y="128711"/>
                  <a:pt x="259922" y="163107"/>
                  <a:pt x="209651" y="198032"/>
                </a:cubicBezTo>
                <a:cubicBezTo>
                  <a:pt x="159380" y="232957"/>
                  <a:pt x="-4661" y="291695"/>
                  <a:pt x="101" y="29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CB161F3E-EE01-A394-CB1C-C50526B05098}"/>
              </a:ext>
            </a:extLst>
          </p:cNvPr>
          <p:cNvSpPr/>
          <p:nvPr/>
        </p:nvSpPr>
        <p:spPr>
          <a:xfrm>
            <a:off x="4488217" y="6905100"/>
            <a:ext cx="815086" cy="541918"/>
          </a:xfrm>
          <a:custGeom>
            <a:avLst/>
            <a:gdLst>
              <a:gd name="connsiteX0" fmla="*/ 1233 w 815086"/>
              <a:gd name="connsiteY0" fmla="*/ 3700 h 541918"/>
              <a:gd name="connsiteX1" fmla="*/ 236183 w 815086"/>
              <a:gd name="connsiteY1" fmla="*/ 92600 h 541918"/>
              <a:gd name="connsiteX2" fmla="*/ 175858 w 815086"/>
              <a:gd name="connsiteY2" fmla="*/ 137050 h 541918"/>
              <a:gd name="connsiteX3" fmla="*/ 471133 w 815086"/>
              <a:gd name="connsiteY3" fmla="*/ 235475 h 541918"/>
              <a:gd name="connsiteX4" fmla="*/ 296508 w 815086"/>
              <a:gd name="connsiteY4" fmla="*/ 187850 h 541918"/>
              <a:gd name="connsiteX5" fmla="*/ 550508 w 815086"/>
              <a:gd name="connsiteY5" fmla="*/ 410100 h 541918"/>
              <a:gd name="connsiteX6" fmla="*/ 525108 w 815086"/>
              <a:gd name="connsiteY6" fmla="*/ 359300 h 541918"/>
              <a:gd name="connsiteX7" fmla="*/ 814033 w 815086"/>
              <a:gd name="connsiteY7" fmla="*/ 540275 h 541918"/>
              <a:gd name="connsiteX8" fmla="*/ 607658 w 815086"/>
              <a:gd name="connsiteY8" fmla="*/ 425975 h 541918"/>
              <a:gd name="connsiteX9" fmla="*/ 236183 w 815086"/>
              <a:gd name="connsiteY9" fmla="*/ 64025 h 541918"/>
              <a:gd name="connsiteX10" fmla="*/ 147283 w 815086"/>
              <a:gd name="connsiteY10" fmla="*/ 19575 h 541918"/>
              <a:gd name="connsiteX11" fmla="*/ 1233 w 815086"/>
              <a:gd name="connsiteY11" fmla="*/ 3700 h 54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5086" h="541918">
                <a:moveTo>
                  <a:pt x="1233" y="3700"/>
                </a:moveTo>
                <a:cubicBezTo>
                  <a:pt x="16050" y="15871"/>
                  <a:pt x="207079" y="70375"/>
                  <a:pt x="236183" y="92600"/>
                </a:cubicBezTo>
                <a:cubicBezTo>
                  <a:pt x="265287" y="114825"/>
                  <a:pt x="136700" y="113238"/>
                  <a:pt x="175858" y="137050"/>
                </a:cubicBezTo>
                <a:cubicBezTo>
                  <a:pt x="215016" y="160863"/>
                  <a:pt x="451025" y="227008"/>
                  <a:pt x="471133" y="235475"/>
                </a:cubicBezTo>
                <a:cubicBezTo>
                  <a:pt x="491241" y="243942"/>
                  <a:pt x="283279" y="158746"/>
                  <a:pt x="296508" y="187850"/>
                </a:cubicBezTo>
                <a:cubicBezTo>
                  <a:pt x="309737" y="216954"/>
                  <a:pt x="512408" y="381525"/>
                  <a:pt x="550508" y="410100"/>
                </a:cubicBezTo>
                <a:cubicBezTo>
                  <a:pt x="588608" y="438675"/>
                  <a:pt x="481187" y="337604"/>
                  <a:pt x="525108" y="359300"/>
                </a:cubicBezTo>
                <a:cubicBezTo>
                  <a:pt x="569029" y="380996"/>
                  <a:pt x="800275" y="529162"/>
                  <a:pt x="814033" y="540275"/>
                </a:cubicBezTo>
                <a:cubicBezTo>
                  <a:pt x="827791" y="551388"/>
                  <a:pt x="703966" y="505350"/>
                  <a:pt x="607658" y="425975"/>
                </a:cubicBezTo>
                <a:cubicBezTo>
                  <a:pt x="511350" y="346600"/>
                  <a:pt x="312912" y="131758"/>
                  <a:pt x="236183" y="64025"/>
                </a:cubicBezTo>
                <a:cubicBezTo>
                  <a:pt x="159454" y="-3708"/>
                  <a:pt x="185383" y="26454"/>
                  <a:pt x="147283" y="19575"/>
                </a:cubicBezTo>
                <a:cubicBezTo>
                  <a:pt x="109183" y="12696"/>
                  <a:pt x="-13584" y="-8471"/>
                  <a:pt x="1233" y="3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827EB297-A5AD-8A6D-2ECE-FCA37D23DACE}"/>
              </a:ext>
            </a:extLst>
          </p:cNvPr>
          <p:cNvSpPr/>
          <p:nvPr/>
        </p:nvSpPr>
        <p:spPr>
          <a:xfrm>
            <a:off x="2952158" y="3876194"/>
            <a:ext cx="92128" cy="259851"/>
          </a:xfrm>
          <a:custGeom>
            <a:avLst/>
            <a:gdLst>
              <a:gd name="connsiteX0" fmla="*/ 592 w 92128"/>
              <a:gd name="connsiteY0" fmla="*/ 3656 h 259851"/>
              <a:gd name="connsiteX1" fmla="*/ 89492 w 92128"/>
              <a:gd name="connsiteY1" fmla="*/ 254481 h 259851"/>
              <a:gd name="connsiteX2" fmla="*/ 70442 w 92128"/>
              <a:gd name="connsiteY2" fmla="*/ 181456 h 259851"/>
              <a:gd name="connsiteX3" fmla="*/ 51392 w 92128"/>
              <a:gd name="connsiteY3" fmla="*/ 108431 h 259851"/>
              <a:gd name="connsiteX4" fmla="*/ 592 w 92128"/>
              <a:gd name="connsiteY4" fmla="*/ 3656 h 25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28" h="259851">
                <a:moveTo>
                  <a:pt x="592" y="3656"/>
                </a:moveTo>
                <a:cubicBezTo>
                  <a:pt x="6942" y="27998"/>
                  <a:pt x="77850" y="224848"/>
                  <a:pt x="89492" y="254481"/>
                </a:cubicBezTo>
                <a:cubicBezTo>
                  <a:pt x="101134" y="284114"/>
                  <a:pt x="70442" y="181456"/>
                  <a:pt x="70442" y="181456"/>
                </a:cubicBezTo>
                <a:cubicBezTo>
                  <a:pt x="64092" y="157114"/>
                  <a:pt x="61975" y="133302"/>
                  <a:pt x="51392" y="108431"/>
                </a:cubicBezTo>
                <a:cubicBezTo>
                  <a:pt x="40809" y="83560"/>
                  <a:pt x="-5758" y="-20686"/>
                  <a:pt x="592" y="3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E44CE879-09E0-8267-E528-6F12A78EC822}"/>
              </a:ext>
            </a:extLst>
          </p:cNvPr>
          <p:cNvSpPr/>
          <p:nvPr/>
        </p:nvSpPr>
        <p:spPr>
          <a:xfrm>
            <a:off x="3380805" y="4034462"/>
            <a:ext cx="191127" cy="32751"/>
          </a:xfrm>
          <a:custGeom>
            <a:avLst/>
            <a:gdLst>
              <a:gd name="connsiteX0" fmla="*/ 570 w 191127"/>
              <a:gd name="connsiteY0" fmla="*/ 963 h 32751"/>
              <a:gd name="connsiteX1" fmla="*/ 133920 w 191127"/>
              <a:gd name="connsiteY1" fmla="*/ 7313 h 32751"/>
              <a:gd name="connsiteX2" fmla="*/ 191070 w 191127"/>
              <a:gd name="connsiteY2" fmla="*/ 32713 h 32751"/>
              <a:gd name="connsiteX3" fmla="*/ 143445 w 191127"/>
              <a:gd name="connsiteY3" fmla="*/ 963 h 32751"/>
              <a:gd name="connsiteX4" fmla="*/ 86295 w 191127"/>
              <a:gd name="connsiteY4" fmla="*/ 7313 h 32751"/>
              <a:gd name="connsiteX5" fmla="*/ 570 w 191127"/>
              <a:gd name="connsiteY5" fmla="*/ 963 h 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27" h="32751">
                <a:moveTo>
                  <a:pt x="570" y="963"/>
                </a:moveTo>
                <a:cubicBezTo>
                  <a:pt x="8507" y="963"/>
                  <a:pt x="102170" y="2021"/>
                  <a:pt x="133920" y="7313"/>
                </a:cubicBezTo>
                <a:cubicBezTo>
                  <a:pt x="165670" y="12605"/>
                  <a:pt x="189482" y="33771"/>
                  <a:pt x="191070" y="32713"/>
                </a:cubicBezTo>
                <a:cubicBezTo>
                  <a:pt x="192658" y="31655"/>
                  <a:pt x="160907" y="5196"/>
                  <a:pt x="143445" y="963"/>
                </a:cubicBezTo>
                <a:cubicBezTo>
                  <a:pt x="125983" y="-3270"/>
                  <a:pt x="102699" y="7842"/>
                  <a:pt x="86295" y="7313"/>
                </a:cubicBezTo>
                <a:cubicBezTo>
                  <a:pt x="69891" y="6784"/>
                  <a:pt x="-7367" y="963"/>
                  <a:pt x="570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68065AB7-8DE6-206E-37EF-1E521B921988}"/>
              </a:ext>
            </a:extLst>
          </p:cNvPr>
          <p:cNvSpPr/>
          <p:nvPr/>
        </p:nvSpPr>
        <p:spPr>
          <a:xfrm>
            <a:off x="3065633" y="4175861"/>
            <a:ext cx="87659" cy="239828"/>
          </a:xfrm>
          <a:custGeom>
            <a:avLst/>
            <a:gdLst>
              <a:gd name="connsiteX0" fmla="*/ 1417 w 87659"/>
              <a:gd name="connsiteY0" fmla="*/ 2439 h 239828"/>
              <a:gd name="connsiteX1" fmla="*/ 87142 w 87659"/>
              <a:gd name="connsiteY1" fmla="*/ 237389 h 239828"/>
              <a:gd name="connsiteX2" fmla="*/ 36342 w 87659"/>
              <a:gd name="connsiteY2" fmla="*/ 119914 h 239828"/>
              <a:gd name="connsiteX3" fmla="*/ 1417 w 87659"/>
              <a:gd name="connsiteY3" fmla="*/ 2439 h 23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59" h="239828">
                <a:moveTo>
                  <a:pt x="1417" y="2439"/>
                </a:moveTo>
                <a:cubicBezTo>
                  <a:pt x="9884" y="22018"/>
                  <a:pt x="81321" y="217810"/>
                  <a:pt x="87142" y="237389"/>
                </a:cubicBezTo>
                <a:cubicBezTo>
                  <a:pt x="92963" y="256968"/>
                  <a:pt x="47984" y="153251"/>
                  <a:pt x="36342" y="119914"/>
                </a:cubicBezTo>
                <a:cubicBezTo>
                  <a:pt x="24700" y="86577"/>
                  <a:pt x="-7050" y="-17140"/>
                  <a:pt x="1417" y="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63C94CDB-CD91-7FD4-23BE-F4E314DE5D1C}"/>
              </a:ext>
            </a:extLst>
          </p:cNvPr>
          <p:cNvSpPr/>
          <p:nvPr/>
        </p:nvSpPr>
        <p:spPr>
          <a:xfrm>
            <a:off x="3184353" y="3892248"/>
            <a:ext cx="102302" cy="168675"/>
          </a:xfrm>
          <a:custGeom>
            <a:avLst/>
            <a:gdLst>
              <a:gd name="connsiteX0" fmla="*/ 172 w 102302"/>
              <a:gd name="connsiteY0" fmla="*/ 302 h 168675"/>
              <a:gd name="connsiteX1" fmla="*/ 22397 w 102302"/>
              <a:gd name="connsiteY1" fmla="*/ 82852 h 168675"/>
              <a:gd name="connsiteX2" fmla="*/ 38272 w 102302"/>
              <a:gd name="connsiteY2" fmla="*/ 133652 h 168675"/>
              <a:gd name="connsiteX3" fmla="*/ 101772 w 102302"/>
              <a:gd name="connsiteY3" fmla="*/ 168577 h 168675"/>
              <a:gd name="connsiteX4" fmla="*/ 66847 w 102302"/>
              <a:gd name="connsiteY4" fmla="*/ 143177 h 168675"/>
              <a:gd name="connsiteX5" fmla="*/ 35097 w 102302"/>
              <a:gd name="connsiteY5" fmla="*/ 114602 h 168675"/>
              <a:gd name="connsiteX6" fmla="*/ 172 w 102302"/>
              <a:gd name="connsiteY6" fmla="*/ 302 h 16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302" h="168675">
                <a:moveTo>
                  <a:pt x="172" y="302"/>
                </a:moveTo>
                <a:cubicBezTo>
                  <a:pt x="-1945" y="-4990"/>
                  <a:pt x="16047" y="60627"/>
                  <a:pt x="22397" y="82852"/>
                </a:cubicBezTo>
                <a:cubicBezTo>
                  <a:pt x="28747" y="105077"/>
                  <a:pt x="25043" y="119365"/>
                  <a:pt x="38272" y="133652"/>
                </a:cubicBezTo>
                <a:cubicBezTo>
                  <a:pt x="51501" y="147940"/>
                  <a:pt x="97010" y="166990"/>
                  <a:pt x="101772" y="168577"/>
                </a:cubicBezTo>
                <a:cubicBezTo>
                  <a:pt x="106534" y="170164"/>
                  <a:pt x="77959" y="152173"/>
                  <a:pt x="66847" y="143177"/>
                </a:cubicBezTo>
                <a:cubicBezTo>
                  <a:pt x="55735" y="134181"/>
                  <a:pt x="43564" y="133123"/>
                  <a:pt x="35097" y="114602"/>
                </a:cubicBezTo>
                <a:cubicBezTo>
                  <a:pt x="26630" y="96081"/>
                  <a:pt x="2289" y="5594"/>
                  <a:pt x="172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54BC6A80-F774-5175-90E7-53DF6A8BCA87}"/>
              </a:ext>
            </a:extLst>
          </p:cNvPr>
          <p:cNvSpPr/>
          <p:nvPr/>
        </p:nvSpPr>
        <p:spPr>
          <a:xfrm>
            <a:off x="3353760" y="6415729"/>
            <a:ext cx="587472" cy="319317"/>
          </a:xfrm>
          <a:custGeom>
            <a:avLst/>
            <a:gdLst>
              <a:gd name="connsiteX0" fmla="*/ 2215 w 587472"/>
              <a:gd name="connsiteY0" fmla="*/ 946 h 319317"/>
              <a:gd name="connsiteX1" fmla="*/ 233990 w 587472"/>
              <a:gd name="connsiteY1" fmla="*/ 235896 h 319317"/>
              <a:gd name="connsiteX2" fmla="*/ 580065 w 587472"/>
              <a:gd name="connsiteY2" fmla="*/ 315271 h 319317"/>
              <a:gd name="connsiteX3" fmla="*/ 453065 w 587472"/>
              <a:gd name="connsiteY3" fmla="*/ 302571 h 319317"/>
              <a:gd name="connsiteX4" fmla="*/ 243515 w 587472"/>
              <a:gd name="connsiteY4" fmla="*/ 258121 h 319317"/>
              <a:gd name="connsiteX5" fmla="*/ 122865 w 587472"/>
              <a:gd name="connsiteY5" fmla="*/ 156521 h 319317"/>
              <a:gd name="connsiteX6" fmla="*/ 2215 w 587472"/>
              <a:gd name="connsiteY6" fmla="*/ 946 h 3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472" h="319317">
                <a:moveTo>
                  <a:pt x="2215" y="946"/>
                </a:moveTo>
                <a:cubicBezTo>
                  <a:pt x="20736" y="14175"/>
                  <a:pt x="137682" y="183509"/>
                  <a:pt x="233990" y="235896"/>
                </a:cubicBezTo>
                <a:cubicBezTo>
                  <a:pt x="330298" y="288284"/>
                  <a:pt x="543553" y="304159"/>
                  <a:pt x="580065" y="315271"/>
                </a:cubicBezTo>
                <a:cubicBezTo>
                  <a:pt x="616577" y="326383"/>
                  <a:pt x="509157" y="312096"/>
                  <a:pt x="453065" y="302571"/>
                </a:cubicBezTo>
                <a:cubicBezTo>
                  <a:pt x="396973" y="293046"/>
                  <a:pt x="298548" y="282463"/>
                  <a:pt x="243515" y="258121"/>
                </a:cubicBezTo>
                <a:cubicBezTo>
                  <a:pt x="188482" y="233779"/>
                  <a:pt x="159377" y="196208"/>
                  <a:pt x="122865" y="156521"/>
                </a:cubicBezTo>
                <a:cubicBezTo>
                  <a:pt x="86353" y="116834"/>
                  <a:pt x="-16306" y="-12283"/>
                  <a:pt x="2215" y="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A12FE8DB-6D40-330A-5B81-6CE0FB515A27}"/>
              </a:ext>
            </a:extLst>
          </p:cNvPr>
          <p:cNvSpPr/>
          <p:nvPr/>
        </p:nvSpPr>
        <p:spPr>
          <a:xfrm>
            <a:off x="3873489" y="6756385"/>
            <a:ext cx="207802" cy="267369"/>
          </a:xfrm>
          <a:custGeom>
            <a:avLst/>
            <a:gdLst>
              <a:gd name="connsiteX0" fmla="*/ 11 w 207802"/>
              <a:gd name="connsiteY0" fmla="*/ 38115 h 267369"/>
              <a:gd name="connsiteX1" fmla="*/ 107961 w 207802"/>
              <a:gd name="connsiteY1" fmla="*/ 184165 h 267369"/>
              <a:gd name="connsiteX2" fmla="*/ 206386 w 207802"/>
              <a:gd name="connsiteY2" fmla="*/ 266715 h 267369"/>
              <a:gd name="connsiteX3" fmla="*/ 165111 w 207802"/>
              <a:gd name="connsiteY3" fmla="*/ 219090 h 267369"/>
              <a:gd name="connsiteX4" fmla="*/ 149236 w 207802"/>
              <a:gd name="connsiteY4" fmla="*/ 152415 h 267369"/>
              <a:gd name="connsiteX5" fmla="*/ 130186 w 207802"/>
              <a:gd name="connsiteY5" fmla="*/ 15 h 267369"/>
              <a:gd name="connsiteX6" fmla="*/ 139711 w 207802"/>
              <a:gd name="connsiteY6" fmla="*/ 161940 h 267369"/>
              <a:gd name="connsiteX7" fmla="*/ 142886 w 207802"/>
              <a:gd name="connsiteY7" fmla="*/ 219090 h 267369"/>
              <a:gd name="connsiteX8" fmla="*/ 114311 w 207802"/>
              <a:gd name="connsiteY8" fmla="*/ 165115 h 267369"/>
              <a:gd name="connsiteX9" fmla="*/ 11 w 207802"/>
              <a:gd name="connsiteY9" fmla="*/ 38115 h 267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802" h="267369">
                <a:moveTo>
                  <a:pt x="11" y="38115"/>
                </a:moveTo>
                <a:cubicBezTo>
                  <a:pt x="-1047" y="41290"/>
                  <a:pt x="73565" y="146065"/>
                  <a:pt x="107961" y="184165"/>
                </a:cubicBezTo>
                <a:cubicBezTo>
                  <a:pt x="142357" y="222265"/>
                  <a:pt x="196861" y="260894"/>
                  <a:pt x="206386" y="266715"/>
                </a:cubicBezTo>
                <a:cubicBezTo>
                  <a:pt x="215911" y="272536"/>
                  <a:pt x="174636" y="238140"/>
                  <a:pt x="165111" y="219090"/>
                </a:cubicBezTo>
                <a:cubicBezTo>
                  <a:pt x="155586" y="200040"/>
                  <a:pt x="155057" y="188927"/>
                  <a:pt x="149236" y="152415"/>
                </a:cubicBezTo>
                <a:cubicBezTo>
                  <a:pt x="143415" y="115903"/>
                  <a:pt x="131773" y="-1572"/>
                  <a:pt x="130186" y="15"/>
                </a:cubicBezTo>
                <a:cubicBezTo>
                  <a:pt x="128599" y="1602"/>
                  <a:pt x="137594" y="125428"/>
                  <a:pt x="139711" y="161940"/>
                </a:cubicBezTo>
                <a:cubicBezTo>
                  <a:pt x="141828" y="198452"/>
                  <a:pt x="147119" y="218561"/>
                  <a:pt x="142886" y="219090"/>
                </a:cubicBezTo>
                <a:cubicBezTo>
                  <a:pt x="138653" y="219619"/>
                  <a:pt x="133890" y="191044"/>
                  <a:pt x="114311" y="165115"/>
                </a:cubicBezTo>
                <a:cubicBezTo>
                  <a:pt x="94732" y="139186"/>
                  <a:pt x="1069" y="34940"/>
                  <a:pt x="11" y="38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9633F1C8-D75A-192A-6618-AF159B9D6B0A}"/>
              </a:ext>
            </a:extLst>
          </p:cNvPr>
          <p:cNvSpPr/>
          <p:nvPr/>
        </p:nvSpPr>
        <p:spPr>
          <a:xfrm>
            <a:off x="4060724" y="5927711"/>
            <a:ext cx="101794" cy="398155"/>
          </a:xfrm>
          <a:custGeom>
            <a:avLst/>
            <a:gdLst>
              <a:gd name="connsiteX0" fmla="*/ 101 w 101794"/>
              <a:gd name="connsiteY0" fmla="*/ 14 h 398155"/>
              <a:gd name="connsiteX1" fmla="*/ 19151 w 101794"/>
              <a:gd name="connsiteY1" fmla="*/ 193689 h 398155"/>
              <a:gd name="connsiteX2" fmla="*/ 101701 w 101794"/>
              <a:gd name="connsiteY2" fmla="*/ 396889 h 398155"/>
              <a:gd name="connsiteX3" fmla="*/ 35026 w 101794"/>
              <a:gd name="connsiteY3" fmla="*/ 276239 h 398155"/>
              <a:gd name="connsiteX4" fmla="*/ 12801 w 101794"/>
              <a:gd name="connsiteY4" fmla="*/ 203214 h 398155"/>
              <a:gd name="connsiteX5" fmla="*/ 101 w 101794"/>
              <a:gd name="connsiteY5" fmla="*/ 14 h 39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94" h="398155">
                <a:moveTo>
                  <a:pt x="101" y="14"/>
                </a:moveTo>
                <a:cubicBezTo>
                  <a:pt x="1159" y="-1574"/>
                  <a:pt x="2218" y="127543"/>
                  <a:pt x="19151" y="193689"/>
                </a:cubicBezTo>
                <a:cubicBezTo>
                  <a:pt x="36084" y="259835"/>
                  <a:pt x="99055" y="383131"/>
                  <a:pt x="101701" y="396889"/>
                </a:cubicBezTo>
                <a:cubicBezTo>
                  <a:pt x="104347" y="410647"/>
                  <a:pt x="49843" y="308518"/>
                  <a:pt x="35026" y="276239"/>
                </a:cubicBezTo>
                <a:cubicBezTo>
                  <a:pt x="20209" y="243960"/>
                  <a:pt x="19151" y="243431"/>
                  <a:pt x="12801" y="203214"/>
                </a:cubicBezTo>
                <a:cubicBezTo>
                  <a:pt x="6451" y="162997"/>
                  <a:pt x="-957" y="1602"/>
                  <a:pt x="10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8D9A374-C3A6-C0DC-8E85-AA2C4275CB03}"/>
              </a:ext>
            </a:extLst>
          </p:cNvPr>
          <p:cNvSpPr/>
          <p:nvPr/>
        </p:nvSpPr>
        <p:spPr>
          <a:xfrm>
            <a:off x="3698538" y="6447862"/>
            <a:ext cx="224555" cy="172189"/>
          </a:xfrm>
          <a:custGeom>
            <a:avLst/>
            <a:gdLst>
              <a:gd name="connsiteX0" fmla="*/ 337 w 224555"/>
              <a:gd name="connsiteY0" fmla="*/ 563 h 172189"/>
              <a:gd name="connsiteX1" fmla="*/ 162262 w 224555"/>
              <a:gd name="connsiteY1" fmla="*/ 45013 h 172189"/>
              <a:gd name="connsiteX2" fmla="*/ 213062 w 224555"/>
              <a:gd name="connsiteY2" fmla="*/ 98988 h 172189"/>
              <a:gd name="connsiteX3" fmla="*/ 216237 w 224555"/>
              <a:gd name="connsiteY3" fmla="*/ 172013 h 172189"/>
              <a:gd name="connsiteX4" fmla="*/ 209887 w 224555"/>
              <a:gd name="connsiteY4" fmla="*/ 76763 h 172189"/>
              <a:gd name="connsiteX5" fmla="*/ 337 w 224555"/>
              <a:gd name="connsiteY5" fmla="*/ 563 h 17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555" h="172189">
                <a:moveTo>
                  <a:pt x="337" y="563"/>
                </a:moveTo>
                <a:cubicBezTo>
                  <a:pt x="-7600" y="-4729"/>
                  <a:pt x="126808" y="28609"/>
                  <a:pt x="162262" y="45013"/>
                </a:cubicBezTo>
                <a:cubicBezTo>
                  <a:pt x="197716" y="61417"/>
                  <a:pt x="204066" y="77821"/>
                  <a:pt x="213062" y="98988"/>
                </a:cubicBezTo>
                <a:cubicBezTo>
                  <a:pt x="222058" y="120155"/>
                  <a:pt x="216766" y="175717"/>
                  <a:pt x="216237" y="172013"/>
                </a:cubicBezTo>
                <a:cubicBezTo>
                  <a:pt x="215708" y="168309"/>
                  <a:pt x="238991" y="104280"/>
                  <a:pt x="209887" y="76763"/>
                </a:cubicBezTo>
                <a:cubicBezTo>
                  <a:pt x="180783" y="49246"/>
                  <a:pt x="8274" y="5855"/>
                  <a:pt x="337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3EDCACEB-5AD2-6609-44F3-E04B71F645D3}"/>
              </a:ext>
            </a:extLst>
          </p:cNvPr>
          <p:cNvSpPr/>
          <p:nvPr/>
        </p:nvSpPr>
        <p:spPr>
          <a:xfrm>
            <a:off x="3554383" y="6530481"/>
            <a:ext cx="396706" cy="171916"/>
          </a:xfrm>
          <a:custGeom>
            <a:avLst/>
            <a:gdLst>
              <a:gd name="connsiteX0" fmla="*/ 1617 w 396706"/>
              <a:gd name="connsiteY0" fmla="*/ 494 h 171916"/>
              <a:gd name="connsiteX1" fmla="*/ 217517 w 396706"/>
              <a:gd name="connsiteY1" fmla="*/ 79869 h 171916"/>
              <a:gd name="connsiteX2" fmla="*/ 338167 w 396706"/>
              <a:gd name="connsiteY2" fmla="*/ 149719 h 171916"/>
              <a:gd name="connsiteX3" fmla="*/ 395317 w 396706"/>
              <a:gd name="connsiteY3" fmla="*/ 168769 h 171916"/>
              <a:gd name="connsiteX4" fmla="*/ 284192 w 396706"/>
              <a:gd name="connsiteY4" fmla="*/ 92569 h 171916"/>
              <a:gd name="connsiteX5" fmla="*/ 125442 w 396706"/>
              <a:gd name="connsiteY5" fmla="*/ 48119 h 171916"/>
              <a:gd name="connsiteX6" fmla="*/ 1617 w 396706"/>
              <a:gd name="connsiteY6" fmla="*/ 494 h 17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06" h="171916">
                <a:moveTo>
                  <a:pt x="1617" y="494"/>
                </a:moveTo>
                <a:cubicBezTo>
                  <a:pt x="16963" y="5786"/>
                  <a:pt x="161425" y="54998"/>
                  <a:pt x="217517" y="79869"/>
                </a:cubicBezTo>
                <a:cubicBezTo>
                  <a:pt x="273609" y="104740"/>
                  <a:pt x="308534" y="134902"/>
                  <a:pt x="338167" y="149719"/>
                </a:cubicBezTo>
                <a:cubicBezTo>
                  <a:pt x="367800" y="164536"/>
                  <a:pt x="404313" y="178294"/>
                  <a:pt x="395317" y="168769"/>
                </a:cubicBezTo>
                <a:cubicBezTo>
                  <a:pt x="386321" y="159244"/>
                  <a:pt x="329171" y="112677"/>
                  <a:pt x="284192" y="92569"/>
                </a:cubicBezTo>
                <a:cubicBezTo>
                  <a:pt x="239213" y="72461"/>
                  <a:pt x="166717" y="62407"/>
                  <a:pt x="125442" y="48119"/>
                </a:cubicBezTo>
                <a:cubicBezTo>
                  <a:pt x="84167" y="33832"/>
                  <a:pt x="-13729" y="-4798"/>
                  <a:pt x="1617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97CF5684-9330-983B-B628-B5CAD24DA355}"/>
              </a:ext>
            </a:extLst>
          </p:cNvPr>
          <p:cNvSpPr/>
          <p:nvPr/>
        </p:nvSpPr>
        <p:spPr>
          <a:xfrm>
            <a:off x="6647568" y="6838942"/>
            <a:ext cx="381888" cy="394399"/>
          </a:xfrm>
          <a:custGeom>
            <a:avLst/>
            <a:gdLst>
              <a:gd name="connsiteX0" fmla="*/ 381882 w 381888"/>
              <a:gd name="connsiteY0" fmla="*/ 8 h 394399"/>
              <a:gd name="connsiteX1" fmla="*/ 197732 w 381888"/>
              <a:gd name="connsiteY1" fmla="*/ 158758 h 394399"/>
              <a:gd name="connsiteX2" fmla="*/ 882 w 381888"/>
              <a:gd name="connsiteY2" fmla="*/ 393708 h 394399"/>
              <a:gd name="connsiteX3" fmla="*/ 127882 w 381888"/>
              <a:gd name="connsiteY3" fmla="*/ 228608 h 394399"/>
              <a:gd name="connsiteX4" fmla="*/ 191382 w 381888"/>
              <a:gd name="connsiteY4" fmla="*/ 165108 h 394399"/>
              <a:gd name="connsiteX5" fmla="*/ 381882 w 381888"/>
              <a:gd name="connsiteY5" fmla="*/ 8 h 39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888" h="394399">
                <a:moveTo>
                  <a:pt x="381882" y="8"/>
                </a:moveTo>
                <a:cubicBezTo>
                  <a:pt x="382940" y="-1050"/>
                  <a:pt x="261232" y="93141"/>
                  <a:pt x="197732" y="158758"/>
                </a:cubicBezTo>
                <a:cubicBezTo>
                  <a:pt x="134232" y="224375"/>
                  <a:pt x="12524" y="382066"/>
                  <a:pt x="882" y="393708"/>
                </a:cubicBezTo>
                <a:cubicBezTo>
                  <a:pt x="-10760" y="405350"/>
                  <a:pt x="96132" y="266708"/>
                  <a:pt x="127882" y="228608"/>
                </a:cubicBezTo>
                <a:cubicBezTo>
                  <a:pt x="159632" y="190508"/>
                  <a:pt x="150107" y="200033"/>
                  <a:pt x="191382" y="165108"/>
                </a:cubicBezTo>
                <a:cubicBezTo>
                  <a:pt x="232657" y="130183"/>
                  <a:pt x="380824" y="1066"/>
                  <a:pt x="38188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483AACF8-2F1B-D581-9DDA-3FAC6B0AD0AF}"/>
              </a:ext>
            </a:extLst>
          </p:cNvPr>
          <p:cNvSpPr/>
          <p:nvPr/>
        </p:nvSpPr>
        <p:spPr>
          <a:xfrm>
            <a:off x="6582743" y="6930626"/>
            <a:ext cx="419172" cy="611677"/>
          </a:xfrm>
          <a:custGeom>
            <a:avLst/>
            <a:gdLst>
              <a:gd name="connsiteX0" fmla="*/ 418132 w 419172"/>
              <a:gd name="connsiteY0" fmla="*/ 399 h 611677"/>
              <a:gd name="connsiteX1" fmla="*/ 202232 w 419172"/>
              <a:gd name="connsiteY1" fmla="*/ 209949 h 611677"/>
              <a:gd name="connsiteX2" fmla="*/ 81582 w 419172"/>
              <a:gd name="connsiteY2" fmla="*/ 409974 h 611677"/>
              <a:gd name="connsiteX3" fmla="*/ 8557 w 419172"/>
              <a:gd name="connsiteY3" fmla="*/ 603649 h 611677"/>
              <a:gd name="connsiteX4" fmla="*/ 11732 w 419172"/>
              <a:gd name="connsiteY4" fmla="*/ 565549 h 611677"/>
              <a:gd name="connsiteX5" fmla="*/ 100632 w 419172"/>
              <a:gd name="connsiteY5" fmla="*/ 479824 h 611677"/>
              <a:gd name="connsiteX6" fmla="*/ 56182 w 419172"/>
              <a:gd name="connsiteY6" fmla="*/ 502049 h 611677"/>
              <a:gd name="connsiteX7" fmla="*/ 151432 w 419172"/>
              <a:gd name="connsiteY7" fmla="*/ 273449 h 611677"/>
              <a:gd name="connsiteX8" fmla="*/ 278432 w 419172"/>
              <a:gd name="connsiteY8" fmla="*/ 159149 h 611677"/>
              <a:gd name="connsiteX9" fmla="*/ 418132 w 419172"/>
              <a:gd name="connsiteY9" fmla="*/ 399 h 61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72" h="611677">
                <a:moveTo>
                  <a:pt x="418132" y="399"/>
                </a:moveTo>
                <a:cubicBezTo>
                  <a:pt x="405432" y="8866"/>
                  <a:pt x="258324" y="141686"/>
                  <a:pt x="202232" y="209949"/>
                </a:cubicBezTo>
                <a:cubicBezTo>
                  <a:pt x="146140" y="278212"/>
                  <a:pt x="113861" y="344357"/>
                  <a:pt x="81582" y="409974"/>
                </a:cubicBezTo>
                <a:cubicBezTo>
                  <a:pt x="49303" y="475591"/>
                  <a:pt x="20199" y="577720"/>
                  <a:pt x="8557" y="603649"/>
                </a:cubicBezTo>
                <a:cubicBezTo>
                  <a:pt x="-3085" y="629578"/>
                  <a:pt x="-3614" y="586186"/>
                  <a:pt x="11732" y="565549"/>
                </a:cubicBezTo>
                <a:cubicBezTo>
                  <a:pt x="27078" y="544912"/>
                  <a:pt x="93224" y="490407"/>
                  <a:pt x="100632" y="479824"/>
                </a:cubicBezTo>
                <a:cubicBezTo>
                  <a:pt x="108040" y="469241"/>
                  <a:pt x="47715" y="536445"/>
                  <a:pt x="56182" y="502049"/>
                </a:cubicBezTo>
                <a:cubicBezTo>
                  <a:pt x="64649" y="467653"/>
                  <a:pt x="114390" y="330599"/>
                  <a:pt x="151432" y="273449"/>
                </a:cubicBezTo>
                <a:cubicBezTo>
                  <a:pt x="188474" y="216299"/>
                  <a:pt x="232924" y="197778"/>
                  <a:pt x="278432" y="159149"/>
                </a:cubicBezTo>
                <a:cubicBezTo>
                  <a:pt x="323940" y="120520"/>
                  <a:pt x="430832" y="-8068"/>
                  <a:pt x="418132" y="3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76F14ECA-78CA-326B-FC4C-EC28B4425258}"/>
              </a:ext>
            </a:extLst>
          </p:cNvPr>
          <p:cNvSpPr/>
          <p:nvPr/>
        </p:nvSpPr>
        <p:spPr>
          <a:xfrm>
            <a:off x="6384753" y="7406185"/>
            <a:ext cx="168461" cy="521962"/>
          </a:xfrm>
          <a:custGeom>
            <a:avLst/>
            <a:gdLst>
              <a:gd name="connsiteX0" fmla="*/ 168447 w 168461"/>
              <a:gd name="connsiteY0" fmla="*/ 1090 h 521962"/>
              <a:gd name="connsiteX1" fmla="*/ 92247 w 168461"/>
              <a:gd name="connsiteY1" fmla="*/ 261440 h 521962"/>
              <a:gd name="connsiteX2" fmla="*/ 172 w 168461"/>
              <a:gd name="connsiteY2" fmla="*/ 521790 h 521962"/>
              <a:gd name="connsiteX3" fmla="*/ 70022 w 168461"/>
              <a:gd name="connsiteY3" fmla="*/ 299540 h 521962"/>
              <a:gd name="connsiteX4" fmla="*/ 98597 w 168461"/>
              <a:gd name="connsiteY4" fmla="*/ 172540 h 521962"/>
              <a:gd name="connsiteX5" fmla="*/ 168447 w 168461"/>
              <a:gd name="connsiteY5" fmla="*/ 1090 h 52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61" h="521962">
                <a:moveTo>
                  <a:pt x="168447" y="1090"/>
                </a:moveTo>
                <a:cubicBezTo>
                  <a:pt x="167389" y="15907"/>
                  <a:pt x="120293" y="174657"/>
                  <a:pt x="92247" y="261440"/>
                </a:cubicBezTo>
                <a:cubicBezTo>
                  <a:pt x="64201" y="348223"/>
                  <a:pt x="3876" y="515440"/>
                  <a:pt x="172" y="521790"/>
                </a:cubicBezTo>
                <a:cubicBezTo>
                  <a:pt x="-3532" y="528140"/>
                  <a:pt x="53618" y="357748"/>
                  <a:pt x="70022" y="299540"/>
                </a:cubicBezTo>
                <a:cubicBezTo>
                  <a:pt x="86426" y="241332"/>
                  <a:pt x="83251" y="218578"/>
                  <a:pt x="98597" y="172540"/>
                </a:cubicBezTo>
                <a:cubicBezTo>
                  <a:pt x="113943" y="126502"/>
                  <a:pt x="169505" y="-13727"/>
                  <a:pt x="168447" y="10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3AFE566D-54BB-01C3-6C6F-AB869972FD57}"/>
              </a:ext>
            </a:extLst>
          </p:cNvPr>
          <p:cNvSpPr/>
          <p:nvPr/>
        </p:nvSpPr>
        <p:spPr>
          <a:xfrm>
            <a:off x="6152333" y="8042189"/>
            <a:ext cx="319028" cy="301774"/>
          </a:xfrm>
          <a:custGeom>
            <a:avLst/>
            <a:gdLst>
              <a:gd name="connsiteX0" fmla="*/ 817 w 319028"/>
              <a:gd name="connsiteY0" fmla="*/ 86 h 301774"/>
              <a:gd name="connsiteX1" fmla="*/ 118292 w 319028"/>
              <a:gd name="connsiteY1" fmla="*/ 136611 h 301774"/>
              <a:gd name="connsiteX2" fmla="*/ 315142 w 319028"/>
              <a:gd name="connsiteY2" fmla="*/ 298536 h 301774"/>
              <a:gd name="connsiteX3" fmla="*/ 235767 w 319028"/>
              <a:gd name="connsiteY3" fmla="*/ 235036 h 301774"/>
              <a:gd name="connsiteX4" fmla="*/ 73842 w 319028"/>
              <a:gd name="connsiteY4" fmla="*/ 117561 h 301774"/>
              <a:gd name="connsiteX5" fmla="*/ 817 w 319028"/>
              <a:gd name="connsiteY5" fmla="*/ 86 h 30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028" h="301774">
                <a:moveTo>
                  <a:pt x="817" y="86"/>
                </a:moveTo>
                <a:cubicBezTo>
                  <a:pt x="8225" y="3261"/>
                  <a:pt x="65905" y="86869"/>
                  <a:pt x="118292" y="136611"/>
                </a:cubicBezTo>
                <a:cubicBezTo>
                  <a:pt x="170679" y="186353"/>
                  <a:pt x="295563" y="282132"/>
                  <a:pt x="315142" y="298536"/>
                </a:cubicBezTo>
                <a:cubicBezTo>
                  <a:pt x="334721" y="314940"/>
                  <a:pt x="275984" y="265198"/>
                  <a:pt x="235767" y="235036"/>
                </a:cubicBezTo>
                <a:cubicBezTo>
                  <a:pt x="195550" y="204874"/>
                  <a:pt x="109825" y="153015"/>
                  <a:pt x="73842" y="117561"/>
                </a:cubicBezTo>
                <a:cubicBezTo>
                  <a:pt x="37859" y="82107"/>
                  <a:pt x="-6591" y="-3089"/>
                  <a:pt x="817" y="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5F5021F8-073B-3682-DB48-494EC79BC091}"/>
              </a:ext>
            </a:extLst>
          </p:cNvPr>
          <p:cNvSpPr/>
          <p:nvPr/>
        </p:nvSpPr>
        <p:spPr>
          <a:xfrm>
            <a:off x="6385000" y="8256962"/>
            <a:ext cx="1108019" cy="472837"/>
          </a:xfrm>
          <a:custGeom>
            <a:avLst/>
            <a:gdLst>
              <a:gd name="connsiteX0" fmla="*/ 6275 w 1108019"/>
              <a:gd name="connsiteY0" fmla="*/ 7563 h 472837"/>
              <a:gd name="connsiteX1" fmla="*/ 342825 w 1108019"/>
              <a:gd name="connsiteY1" fmla="*/ 286963 h 472837"/>
              <a:gd name="connsiteX2" fmla="*/ 584125 w 1108019"/>
              <a:gd name="connsiteY2" fmla="*/ 410788 h 472837"/>
              <a:gd name="connsiteX3" fmla="*/ 730175 w 1108019"/>
              <a:gd name="connsiteY3" fmla="*/ 461588 h 472837"/>
              <a:gd name="connsiteX4" fmla="*/ 933375 w 1108019"/>
              <a:gd name="connsiteY4" fmla="*/ 471113 h 472837"/>
              <a:gd name="connsiteX5" fmla="*/ 1108000 w 1108019"/>
              <a:gd name="connsiteY5" fmla="*/ 436188 h 472837"/>
              <a:gd name="connsiteX6" fmla="*/ 942900 w 1108019"/>
              <a:gd name="connsiteY6" fmla="*/ 455238 h 472837"/>
              <a:gd name="connsiteX7" fmla="*/ 676200 w 1108019"/>
              <a:gd name="connsiteY7" fmla="*/ 436188 h 472837"/>
              <a:gd name="connsiteX8" fmla="*/ 377750 w 1108019"/>
              <a:gd name="connsiteY8" fmla="*/ 302838 h 472837"/>
              <a:gd name="connsiteX9" fmla="*/ 139625 w 1108019"/>
              <a:gd name="connsiteY9" fmla="*/ 96463 h 472837"/>
              <a:gd name="connsiteX10" fmla="*/ 6275 w 1108019"/>
              <a:gd name="connsiteY10" fmla="*/ 7563 h 4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8019" h="472837">
                <a:moveTo>
                  <a:pt x="6275" y="7563"/>
                </a:moveTo>
                <a:cubicBezTo>
                  <a:pt x="40142" y="39313"/>
                  <a:pt x="246517" y="219759"/>
                  <a:pt x="342825" y="286963"/>
                </a:cubicBezTo>
                <a:cubicBezTo>
                  <a:pt x="439133" y="354167"/>
                  <a:pt x="519567" y="381684"/>
                  <a:pt x="584125" y="410788"/>
                </a:cubicBezTo>
                <a:cubicBezTo>
                  <a:pt x="648683" y="439892"/>
                  <a:pt x="671967" y="451534"/>
                  <a:pt x="730175" y="461588"/>
                </a:cubicBezTo>
                <a:cubicBezTo>
                  <a:pt x="788383" y="471642"/>
                  <a:pt x="870404" y="475346"/>
                  <a:pt x="933375" y="471113"/>
                </a:cubicBezTo>
                <a:cubicBezTo>
                  <a:pt x="996346" y="466880"/>
                  <a:pt x="1106413" y="438834"/>
                  <a:pt x="1108000" y="436188"/>
                </a:cubicBezTo>
                <a:cubicBezTo>
                  <a:pt x="1109588" y="433542"/>
                  <a:pt x="1014867" y="455238"/>
                  <a:pt x="942900" y="455238"/>
                </a:cubicBezTo>
                <a:cubicBezTo>
                  <a:pt x="870933" y="455238"/>
                  <a:pt x="770392" y="461588"/>
                  <a:pt x="676200" y="436188"/>
                </a:cubicBezTo>
                <a:cubicBezTo>
                  <a:pt x="582008" y="410788"/>
                  <a:pt x="467179" y="359459"/>
                  <a:pt x="377750" y="302838"/>
                </a:cubicBezTo>
                <a:cubicBezTo>
                  <a:pt x="288321" y="246217"/>
                  <a:pt x="195187" y="141442"/>
                  <a:pt x="139625" y="96463"/>
                </a:cubicBezTo>
                <a:cubicBezTo>
                  <a:pt x="84063" y="51484"/>
                  <a:pt x="-27592" y="-24187"/>
                  <a:pt x="6275" y="75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34C8889F-A98C-3DA0-FE65-8EED5F11DA12}"/>
              </a:ext>
            </a:extLst>
          </p:cNvPr>
          <p:cNvSpPr/>
          <p:nvPr/>
        </p:nvSpPr>
        <p:spPr>
          <a:xfrm>
            <a:off x="6774595" y="7038957"/>
            <a:ext cx="207266" cy="222535"/>
          </a:xfrm>
          <a:custGeom>
            <a:avLst/>
            <a:gdLst>
              <a:gd name="connsiteX0" fmla="*/ 207230 w 207266"/>
              <a:gd name="connsiteY0" fmla="*/ 18 h 222535"/>
              <a:gd name="connsiteX1" fmla="*/ 83405 w 207266"/>
              <a:gd name="connsiteY1" fmla="*/ 79393 h 222535"/>
              <a:gd name="connsiteX2" fmla="*/ 855 w 207266"/>
              <a:gd name="connsiteY2" fmla="*/ 222268 h 222535"/>
              <a:gd name="connsiteX3" fmla="*/ 42130 w 207266"/>
              <a:gd name="connsiteY3" fmla="*/ 114318 h 222535"/>
              <a:gd name="connsiteX4" fmla="*/ 70705 w 207266"/>
              <a:gd name="connsiteY4" fmla="*/ 85743 h 222535"/>
              <a:gd name="connsiteX5" fmla="*/ 207230 w 207266"/>
              <a:gd name="connsiteY5" fmla="*/ 18 h 22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66" h="222535">
                <a:moveTo>
                  <a:pt x="207230" y="18"/>
                </a:moveTo>
                <a:cubicBezTo>
                  <a:pt x="209347" y="-1040"/>
                  <a:pt x="117801" y="42351"/>
                  <a:pt x="83405" y="79393"/>
                </a:cubicBezTo>
                <a:cubicBezTo>
                  <a:pt x="49009" y="116435"/>
                  <a:pt x="7734" y="216447"/>
                  <a:pt x="855" y="222268"/>
                </a:cubicBezTo>
                <a:cubicBezTo>
                  <a:pt x="-6024" y="228089"/>
                  <a:pt x="30488" y="137072"/>
                  <a:pt x="42130" y="114318"/>
                </a:cubicBezTo>
                <a:cubicBezTo>
                  <a:pt x="53772" y="91564"/>
                  <a:pt x="45834" y="103205"/>
                  <a:pt x="70705" y="85743"/>
                </a:cubicBezTo>
                <a:cubicBezTo>
                  <a:pt x="95576" y="68281"/>
                  <a:pt x="205113" y="1076"/>
                  <a:pt x="207230" y="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F6EF98A2-E1BD-B7A6-A7ED-A15F68505708}"/>
              </a:ext>
            </a:extLst>
          </p:cNvPr>
          <p:cNvSpPr/>
          <p:nvPr/>
        </p:nvSpPr>
        <p:spPr>
          <a:xfrm>
            <a:off x="6810285" y="7108800"/>
            <a:ext cx="142990" cy="228648"/>
          </a:xfrm>
          <a:custGeom>
            <a:avLst/>
            <a:gdLst>
              <a:gd name="connsiteX0" fmla="*/ 142965 w 142990"/>
              <a:gd name="connsiteY0" fmla="*/ 25 h 228648"/>
              <a:gd name="connsiteX1" fmla="*/ 47715 w 142990"/>
              <a:gd name="connsiteY1" fmla="*/ 114325 h 228648"/>
              <a:gd name="connsiteX2" fmla="*/ 90 w 142990"/>
              <a:gd name="connsiteY2" fmla="*/ 228625 h 228648"/>
              <a:gd name="connsiteX3" fmla="*/ 38190 w 142990"/>
              <a:gd name="connsiteY3" fmla="*/ 104800 h 228648"/>
              <a:gd name="connsiteX4" fmla="*/ 142965 w 142990"/>
              <a:gd name="connsiteY4" fmla="*/ 25 h 22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90" h="228648">
                <a:moveTo>
                  <a:pt x="142965" y="25"/>
                </a:moveTo>
                <a:cubicBezTo>
                  <a:pt x="144552" y="1612"/>
                  <a:pt x="71527" y="76225"/>
                  <a:pt x="47715" y="114325"/>
                </a:cubicBezTo>
                <a:cubicBezTo>
                  <a:pt x="23903" y="152425"/>
                  <a:pt x="1677" y="230212"/>
                  <a:pt x="90" y="228625"/>
                </a:cubicBezTo>
                <a:cubicBezTo>
                  <a:pt x="-1497" y="227038"/>
                  <a:pt x="18082" y="138667"/>
                  <a:pt x="38190" y="104800"/>
                </a:cubicBezTo>
                <a:cubicBezTo>
                  <a:pt x="58298" y="70933"/>
                  <a:pt x="141378" y="-1562"/>
                  <a:pt x="142965" y="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90FEA958-89B6-BE56-B18A-8CC9B451F761}"/>
              </a:ext>
            </a:extLst>
          </p:cNvPr>
          <p:cNvSpPr/>
          <p:nvPr/>
        </p:nvSpPr>
        <p:spPr>
          <a:xfrm>
            <a:off x="6749787" y="7067522"/>
            <a:ext cx="216403" cy="231824"/>
          </a:xfrm>
          <a:custGeom>
            <a:avLst/>
            <a:gdLst>
              <a:gd name="connsiteX0" fmla="*/ 216163 w 216403"/>
              <a:gd name="connsiteY0" fmla="*/ 28 h 231824"/>
              <a:gd name="connsiteX1" fmla="*/ 92338 w 216403"/>
              <a:gd name="connsiteY1" fmla="*/ 107978 h 231824"/>
              <a:gd name="connsiteX2" fmla="*/ 263 w 216403"/>
              <a:gd name="connsiteY2" fmla="*/ 231803 h 231824"/>
              <a:gd name="connsiteX3" fmla="*/ 120913 w 216403"/>
              <a:gd name="connsiteY3" fmla="*/ 98453 h 231824"/>
              <a:gd name="connsiteX4" fmla="*/ 216163 w 216403"/>
              <a:gd name="connsiteY4" fmla="*/ 28 h 23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03" h="231824">
                <a:moveTo>
                  <a:pt x="216163" y="28"/>
                </a:moveTo>
                <a:cubicBezTo>
                  <a:pt x="211401" y="1615"/>
                  <a:pt x="128321" y="69349"/>
                  <a:pt x="92338" y="107978"/>
                </a:cubicBezTo>
                <a:cubicBezTo>
                  <a:pt x="56355" y="146607"/>
                  <a:pt x="-4499" y="233390"/>
                  <a:pt x="263" y="231803"/>
                </a:cubicBezTo>
                <a:cubicBezTo>
                  <a:pt x="5025" y="230216"/>
                  <a:pt x="88105" y="133378"/>
                  <a:pt x="120913" y="98453"/>
                </a:cubicBezTo>
                <a:cubicBezTo>
                  <a:pt x="153721" y="63528"/>
                  <a:pt x="220925" y="-1559"/>
                  <a:pt x="216163" y="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AFF79C37-670B-A037-F9C1-3F2E185BB334}"/>
              </a:ext>
            </a:extLst>
          </p:cNvPr>
          <p:cNvSpPr/>
          <p:nvPr/>
        </p:nvSpPr>
        <p:spPr>
          <a:xfrm>
            <a:off x="6507854" y="7524625"/>
            <a:ext cx="118399" cy="356152"/>
          </a:xfrm>
          <a:custGeom>
            <a:avLst/>
            <a:gdLst>
              <a:gd name="connsiteX0" fmla="*/ 118371 w 118399"/>
              <a:gd name="connsiteY0" fmla="*/ 125 h 356152"/>
              <a:gd name="connsiteX1" fmla="*/ 35821 w 118399"/>
              <a:gd name="connsiteY1" fmla="*/ 196975 h 356152"/>
              <a:gd name="connsiteX2" fmla="*/ 896 w 118399"/>
              <a:gd name="connsiteY2" fmla="*/ 355725 h 356152"/>
              <a:gd name="connsiteX3" fmla="*/ 13596 w 118399"/>
              <a:gd name="connsiteY3" fmla="*/ 238250 h 356152"/>
              <a:gd name="connsiteX4" fmla="*/ 48521 w 118399"/>
              <a:gd name="connsiteY4" fmla="*/ 76325 h 356152"/>
              <a:gd name="connsiteX5" fmla="*/ 45346 w 118399"/>
              <a:gd name="connsiteY5" fmla="*/ 165225 h 356152"/>
              <a:gd name="connsiteX6" fmla="*/ 118371 w 118399"/>
              <a:gd name="connsiteY6" fmla="*/ 125 h 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99" h="356152">
                <a:moveTo>
                  <a:pt x="118371" y="125"/>
                </a:moveTo>
                <a:cubicBezTo>
                  <a:pt x="116784" y="5417"/>
                  <a:pt x="55400" y="137708"/>
                  <a:pt x="35821" y="196975"/>
                </a:cubicBezTo>
                <a:cubicBezTo>
                  <a:pt x="16242" y="256242"/>
                  <a:pt x="4600" y="348846"/>
                  <a:pt x="896" y="355725"/>
                </a:cubicBezTo>
                <a:cubicBezTo>
                  <a:pt x="-2808" y="362604"/>
                  <a:pt x="5659" y="284817"/>
                  <a:pt x="13596" y="238250"/>
                </a:cubicBezTo>
                <a:cubicBezTo>
                  <a:pt x="21533" y="191683"/>
                  <a:pt x="43229" y="88496"/>
                  <a:pt x="48521" y="76325"/>
                </a:cubicBezTo>
                <a:cubicBezTo>
                  <a:pt x="53813" y="64154"/>
                  <a:pt x="35821" y="172104"/>
                  <a:pt x="45346" y="165225"/>
                </a:cubicBezTo>
                <a:cubicBezTo>
                  <a:pt x="54871" y="158346"/>
                  <a:pt x="119958" y="-5167"/>
                  <a:pt x="118371" y="1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3AC97DD0-F238-11C2-6B43-9E078A502F17}"/>
              </a:ext>
            </a:extLst>
          </p:cNvPr>
          <p:cNvSpPr/>
          <p:nvPr/>
        </p:nvSpPr>
        <p:spPr>
          <a:xfrm>
            <a:off x="6231183" y="7810401"/>
            <a:ext cx="144217" cy="260716"/>
          </a:xfrm>
          <a:custGeom>
            <a:avLst/>
            <a:gdLst>
              <a:gd name="connsiteX0" fmla="*/ 144217 w 144217"/>
              <a:gd name="connsiteY0" fmla="*/ 99 h 260716"/>
              <a:gd name="connsiteX1" fmla="*/ 64842 w 144217"/>
              <a:gd name="connsiteY1" fmla="*/ 139799 h 260716"/>
              <a:gd name="connsiteX2" fmla="*/ 1342 w 144217"/>
              <a:gd name="connsiteY2" fmla="*/ 257274 h 260716"/>
              <a:gd name="connsiteX3" fmla="*/ 29917 w 144217"/>
              <a:gd name="connsiteY3" fmla="*/ 219174 h 260716"/>
              <a:gd name="connsiteX4" fmla="*/ 125167 w 144217"/>
              <a:gd name="connsiteY4" fmla="*/ 114399 h 260716"/>
              <a:gd name="connsiteX5" fmla="*/ 64842 w 144217"/>
              <a:gd name="connsiteY5" fmla="*/ 162024 h 260716"/>
              <a:gd name="connsiteX6" fmla="*/ 144217 w 144217"/>
              <a:gd name="connsiteY6" fmla="*/ 99 h 26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7" h="260716">
                <a:moveTo>
                  <a:pt x="144217" y="99"/>
                </a:moveTo>
                <a:cubicBezTo>
                  <a:pt x="144217" y="-3605"/>
                  <a:pt x="88654" y="96937"/>
                  <a:pt x="64842" y="139799"/>
                </a:cubicBezTo>
                <a:cubicBezTo>
                  <a:pt x="41029" y="182662"/>
                  <a:pt x="7163" y="244045"/>
                  <a:pt x="1342" y="257274"/>
                </a:cubicBezTo>
                <a:cubicBezTo>
                  <a:pt x="-4479" y="270503"/>
                  <a:pt x="9280" y="242986"/>
                  <a:pt x="29917" y="219174"/>
                </a:cubicBezTo>
                <a:cubicBezTo>
                  <a:pt x="50554" y="195362"/>
                  <a:pt x="119346" y="123924"/>
                  <a:pt x="125167" y="114399"/>
                </a:cubicBezTo>
                <a:cubicBezTo>
                  <a:pt x="130988" y="104874"/>
                  <a:pt x="63784" y="175782"/>
                  <a:pt x="64842" y="162024"/>
                </a:cubicBezTo>
                <a:cubicBezTo>
                  <a:pt x="65900" y="148266"/>
                  <a:pt x="144217" y="3803"/>
                  <a:pt x="144217" y="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4AE5404E-D3E4-EC19-4FAA-A88C6106B0BE}"/>
              </a:ext>
            </a:extLst>
          </p:cNvPr>
          <p:cNvSpPr/>
          <p:nvPr/>
        </p:nvSpPr>
        <p:spPr>
          <a:xfrm>
            <a:off x="6311632" y="7737422"/>
            <a:ext cx="219367" cy="457777"/>
          </a:xfrm>
          <a:custGeom>
            <a:avLst/>
            <a:gdLst>
              <a:gd name="connsiteX0" fmla="*/ 219343 w 219367"/>
              <a:gd name="connsiteY0" fmla="*/ 53 h 457777"/>
              <a:gd name="connsiteX1" fmla="*/ 133618 w 219367"/>
              <a:gd name="connsiteY1" fmla="*/ 184203 h 457777"/>
              <a:gd name="connsiteX2" fmla="*/ 92343 w 219367"/>
              <a:gd name="connsiteY2" fmla="*/ 295328 h 457777"/>
              <a:gd name="connsiteX3" fmla="*/ 108218 w 219367"/>
              <a:gd name="connsiteY3" fmla="*/ 244528 h 457777"/>
              <a:gd name="connsiteX4" fmla="*/ 82818 w 219367"/>
              <a:gd name="connsiteY4" fmla="*/ 317553 h 457777"/>
              <a:gd name="connsiteX5" fmla="*/ 28843 w 219367"/>
              <a:gd name="connsiteY5" fmla="*/ 387403 h 457777"/>
              <a:gd name="connsiteX6" fmla="*/ 268 w 219367"/>
              <a:gd name="connsiteY6" fmla="*/ 457253 h 457777"/>
              <a:gd name="connsiteX7" fmla="*/ 44718 w 219367"/>
              <a:gd name="connsiteY7" fmla="*/ 349303 h 457777"/>
              <a:gd name="connsiteX8" fmla="*/ 155843 w 219367"/>
              <a:gd name="connsiteY8" fmla="*/ 193728 h 457777"/>
              <a:gd name="connsiteX9" fmla="*/ 187593 w 219367"/>
              <a:gd name="connsiteY9" fmla="*/ 136578 h 457777"/>
              <a:gd name="connsiteX10" fmla="*/ 143143 w 219367"/>
              <a:gd name="connsiteY10" fmla="*/ 203253 h 457777"/>
              <a:gd name="connsiteX11" fmla="*/ 219343 w 219367"/>
              <a:gd name="connsiteY11" fmla="*/ 53 h 45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367" h="457777">
                <a:moveTo>
                  <a:pt x="219343" y="53"/>
                </a:moveTo>
                <a:cubicBezTo>
                  <a:pt x="217756" y="-3122"/>
                  <a:pt x="154785" y="134991"/>
                  <a:pt x="133618" y="184203"/>
                </a:cubicBezTo>
                <a:cubicBezTo>
                  <a:pt x="112451" y="233415"/>
                  <a:pt x="96576" y="285274"/>
                  <a:pt x="92343" y="295328"/>
                </a:cubicBezTo>
                <a:cubicBezTo>
                  <a:pt x="88110" y="305382"/>
                  <a:pt x="109805" y="240824"/>
                  <a:pt x="108218" y="244528"/>
                </a:cubicBezTo>
                <a:cubicBezTo>
                  <a:pt x="106631" y="248232"/>
                  <a:pt x="96047" y="293741"/>
                  <a:pt x="82818" y="317553"/>
                </a:cubicBezTo>
                <a:cubicBezTo>
                  <a:pt x="69589" y="341365"/>
                  <a:pt x="42601" y="364120"/>
                  <a:pt x="28843" y="387403"/>
                </a:cubicBezTo>
                <a:cubicBezTo>
                  <a:pt x="15085" y="410686"/>
                  <a:pt x="-2378" y="463603"/>
                  <a:pt x="268" y="457253"/>
                </a:cubicBezTo>
                <a:cubicBezTo>
                  <a:pt x="2914" y="450903"/>
                  <a:pt x="18789" y="393224"/>
                  <a:pt x="44718" y="349303"/>
                </a:cubicBezTo>
                <a:cubicBezTo>
                  <a:pt x="70647" y="305382"/>
                  <a:pt x="132030" y="229182"/>
                  <a:pt x="155843" y="193728"/>
                </a:cubicBezTo>
                <a:cubicBezTo>
                  <a:pt x="179655" y="158274"/>
                  <a:pt x="189710" y="134990"/>
                  <a:pt x="187593" y="136578"/>
                </a:cubicBezTo>
                <a:cubicBezTo>
                  <a:pt x="185476" y="138166"/>
                  <a:pt x="140497" y="220716"/>
                  <a:pt x="143143" y="203253"/>
                </a:cubicBezTo>
                <a:cubicBezTo>
                  <a:pt x="145789" y="185790"/>
                  <a:pt x="220930" y="3228"/>
                  <a:pt x="219343" y="5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44698C41-2AB3-85E5-52EA-D974B7C1539F}"/>
              </a:ext>
            </a:extLst>
          </p:cNvPr>
          <p:cNvSpPr/>
          <p:nvPr/>
        </p:nvSpPr>
        <p:spPr>
          <a:xfrm>
            <a:off x="6292803" y="8051747"/>
            <a:ext cx="54444" cy="162004"/>
          </a:xfrm>
          <a:custGeom>
            <a:avLst/>
            <a:gdLst>
              <a:gd name="connsiteX0" fmla="*/ 47 w 54444"/>
              <a:gd name="connsiteY0" fmla="*/ 53 h 162004"/>
              <a:gd name="connsiteX1" fmla="*/ 44497 w 54444"/>
              <a:gd name="connsiteY1" fmla="*/ 66728 h 162004"/>
              <a:gd name="connsiteX2" fmla="*/ 44497 w 54444"/>
              <a:gd name="connsiteY2" fmla="*/ 161978 h 162004"/>
              <a:gd name="connsiteX3" fmla="*/ 54022 w 54444"/>
              <a:gd name="connsiteY3" fmla="*/ 57203 h 162004"/>
              <a:gd name="connsiteX4" fmla="*/ 47 w 54444"/>
              <a:gd name="connsiteY4" fmla="*/ 53 h 16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4" h="162004">
                <a:moveTo>
                  <a:pt x="47" y="53"/>
                </a:moveTo>
                <a:cubicBezTo>
                  <a:pt x="-1540" y="1640"/>
                  <a:pt x="37089" y="39741"/>
                  <a:pt x="44497" y="66728"/>
                </a:cubicBezTo>
                <a:cubicBezTo>
                  <a:pt x="51905" y="93715"/>
                  <a:pt x="42910" y="163565"/>
                  <a:pt x="44497" y="161978"/>
                </a:cubicBezTo>
                <a:cubicBezTo>
                  <a:pt x="46084" y="160391"/>
                  <a:pt x="56668" y="82074"/>
                  <a:pt x="54022" y="57203"/>
                </a:cubicBezTo>
                <a:cubicBezTo>
                  <a:pt x="51376" y="32332"/>
                  <a:pt x="1634" y="-1534"/>
                  <a:pt x="47" y="5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AE356088-1072-D490-588F-F4603E63F4D2}"/>
              </a:ext>
            </a:extLst>
          </p:cNvPr>
          <p:cNvSpPr/>
          <p:nvPr/>
        </p:nvSpPr>
        <p:spPr>
          <a:xfrm>
            <a:off x="6384920" y="8175618"/>
            <a:ext cx="330216" cy="196917"/>
          </a:xfrm>
          <a:custGeom>
            <a:avLst/>
            <a:gdLst>
              <a:gd name="connsiteX0" fmla="*/ 5 w 330216"/>
              <a:gd name="connsiteY0" fmla="*/ 7 h 196917"/>
              <a:gd name="connsiteX1" fmla="*/ 203205 w 330216"/>
              <a:gd name="connsiteY1" fmla="*/ 152407 h 196917"/>
              <a:gd name="connsiteX2" fmla="*/ 330205 w 330216"/>
              <a:gd name="connsiteY2" fmla="*/ 196857 h 196917"/>
              <a:gd name="connsiteX3" fmla="*/ 209555 w 330216"/>
              <a:gd name="connsiteY3" fmla="*/ 146057 h 196917"/>
              <a:gd name="connsiteX4" fmla="*/ 5 w 330216"/>
              <a:gd name="connsiteY4" fmla="*/ 7 h 1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216" h="196917">
                <a:moveTo>
                  <a:pt x="5" y="7"/>
                </a:moveTo>
                <a:cubicBezTo>
                  <a:pt x="-1053" y="1065"/>
                  <a:pt x="148172" y="119599"/>
                  <a:pt x="203205" y="152407"/>
                </a:cubicBezTo>
                <a:cubicBezTo>
                  <a:pt x="258238" y="185215"/>
                  <a:pt x="329147" y="197915"/>
                  <a:pt x="330205" y="196857"/>
                </a:cubicBezTo>
                <a:cubicBezTo>
                  <a:pt x="331263" y="195799"/>
                  <a:pt x="258238" y="176219"/>
                  <a:pt x="209555" y="146057"/>
                </a:cubicBezTo>
                <a:cubicBezTo>
                  <a:pt x="160872" y="115895"/>
                  <a:pt x="1063" y="-1051"/>
                  <a:pt x="5" y="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56E8FF96-94E3-8BE0-EAAC-E7A8C1872A06}"/>
              </a:ext>
            </a:extLst>
          </p:cNvPr>
          <p:cNvSpPr/>
          <p:nvPr/>
        </p:nvSpPr>
        <p:spPr>
          <a:xfrm>
            <a:off x="6775434" y="7212938"/>
            <a:ext cx="123861" cy="484588"/>
          </a:xfrm>
          <a:custGeom>
            <a:avLst/>
            <a:gdLst>
              <a:gd name="connsiteX0" fmla="*/ 123841 w 123861"/>
              <a:gd name="connsiteY0" fmla="*/ 662 h 484588"/>
              <a:gd name="connsiteX1" fmla="*/ 60341 w 123861"/>
              <a:gd name="connsiteY1" fmla="*/ 153062 h 484588"/>
              <a:gd name="connsiteX2" fmla="*/ 16 w 123861"/>
              <a:gd name="connsiteY2" fmla="*/ 483262 h 484588"/>
              <a:gd name="connsiteX3" fmla="*/ 53991 w 123861"/>
              <a:gd name="connsiteY3" fmla="*/ 270537 h 484588"/>
              <a:gd name="connsiteX4" fmla="*/ 31766 w 123861"/>
              <a:gd name="connsiteY4" fmla="*/ 308637 h 484588"/>
              <a:gd name="connsiteX5" fmla="*/ 66691 w 123861"/>
              <a:gd name="connsiteY5" fmla="*/ 105437 h 484588"/>
              <a:gd name="connsiteX6" fmla="*/ 123841 w 123861"/>
              <a:gd name="connsiteY6" fmla="*/ 662 h 4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61" h="484588">
                <a:moveTo>
                  <a:pt x="123841" y="662"/>
                </a:moveTo>
                <a:cubicBezTo>
                  <a:pt x="122783" y="8599"/>
                  <a:pt x="80978" y="72629"/>
                  <a:pt x="60341" y="153062"/>
                </a:cubicBezTo>
                <a:cubicBezTo>
                  <a:pt x="39704" y="233495"/>
                  <a:pt x="1074" y="463683"/>
                  <a:pt x="16" y="483262"/>
                </a:cubicBezTo>
                <a:cubicBezTo>
                  <a:pt x="-1042" y="502841"/>
                  <a:pt x="48699" y="299641"/>
                  <a:pt x="53991" y="270537"/>
                </a:cubicBezTo>
                <a:cubicBezTo>
                  <a:pt x="59283" y="241433"/>
                  <a:pt x="29649" y="336154"/>
                  <a:pt x="31766" y="308637"/>
                </a:cubicBezTo>
                <a:cubicBezTo>
                  <a:pt x="33883" y="281120"/>
                  <a:pt x="48170" y="153062"/>
                  <a:pt x="66691" y="105437"/>
                </a:cubicBezTo>
                <a:cubicBezTo>
                  <a:pt x="85212" y="57812"/>
                  <a:pt x="124899" y="-7275"/>
                  <a:pt x="123841" y="6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134CED23-5148-771F-B746-8E3471A528A3}"/>
              </a:ext>
            </a:extLst>
          </p:cNvPr>
          <p:cNvSpPr/>
          <p:nvPr/>
        </p:nvSpPr>
        <p:spPr>
          <a:xfrm>
            <a:off x="6594062" y="8241915"/>
            <a:ext cx="388483" cy="146485"/>
          </a:xfrm>
          <a:custGeom>
            <a:avLst/>
            <a:gdLst>
              <a:gd name="connsiteX0" fmla="*/ 413 w 388483"/>
              <a:gd name="connsiteY0" fmla="*/ 385 h 146485"/>
              <a:gd name="connsiteX1" fmla="*/ 241713 w 388483"/>
              <a:gd name="connsiteY1" fmla="*/ 121035 h 146485"/>
              <a:gd name="connsiteX2" fmla="*/ 387763 w 388483"/>
              <a:gd name="connsiteY2" fmla="*/ 121035 h 146485"/>
              <a:gd name="connsiteX3" fmla="*/ 292513 w 388483"/>
              <a:gd name="connsiteY3" fmla="*/ 127385 h 146485"/>
              <a:gd name="connsiteX4" fmla="*/ 175038 w 388483"/>
              <a:gd name="connsiteY4" fmla="*/ 146435 h 146485"/>
              <a:gd name="connsiteX5" fmla="*/ 289338 w 388483"/>
              <a:gd name="connsiteY5" fmla="*/ 121035 h 146485"/>
              <a:gd name="connsiteX6" fmla="*/ 251238 w 388483"/>
              <a:gd name="connsiteY6" fmla="*/ 108335 h 146485"/>
              <a:gd name="connsiteX7" fmla="*/ 184563 w 388483"/>
              <a:gd name="connsiteY7" fmla="*/ 82935 h 146485"/>
              <a:gd name="connsiteX8" fmla="*/ 413 w 388483"/>
              <a:gd name="connsiteY8" fmla="*/ 385 h 146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483" h="146485">
                <a:moveTo>
                  <a:pt x="413" y="385"/>
                </a:moveTo>
                <a:cubicBezTo>
                  <a:pt x="9938" y="6735"/>
                  <a:pt x="177155" y="100927"/>
                  <a:pt x="241713" y="121035"/>
                </a:cubicBezTo>
                <a:cubicBezTo>
                  <a:pt x="306271" y="141143"/>
                  <a:pt x="379296" y="119977"/>
                  <a:pt x="387763" y="121035"/>
                </a:cubicBezTo>
                <a:cubicBezTo>
                  <a:pt x="396230" y="122093"/>
                  <a:pt x="327967" y="123152"/>
                  <a:pt x="292513" y="127385"/>
                </a:cubicBezTo>
                <a:cubicBezTo>
                  <a:pt x="257059" y="131618"/>
                  <a:pt x="175567" y="147493"/>
                  <a:pt x="175038" y="146435"/>
                </a:cubicBezTo>
                <a:cubicBezTo>
                  <a:pt x="174509" y="145377"/>
                  <a:pt x="276638" y="127385"/>
                  <a:pt x="289338" y="121035"/>
                </a:cubicBezTo>
                <a:cubicBezTo>
                  <a:pt x="302038" y="114685"/>
                  <a:pt x="268700" y="114685"/>
                  <a:pt x="251238" y="108335"/>
                </a:cubicBezTo>
                <a:cubicBezTo>
                  <a:pt x="233776" y="101985"/>
                  <a:pt x="220546" y="97752"/>
                  <a:pt x="184563" y="82935"/>
                </a:cubicBezTo>
                <a:cubicBezTo>
                  <a:pt x="148580" y="68118"/>
                  <a:pt x="-9112" y="-5965"/>
                  <a:pt x="413" y="3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E7948F57-226B-C352-0E23-2CC5E2CAA6E5}"/>
              </a:ext>
            </a:extLst>
          </p:cNvPr>
          <p:cNvSpPr/>
          <p:nvPr/>
        </p:nvSpPr>
        <p:spPr>
          <a:xfrm>
            <a:off x="7010393" y="8248595"/>
            <a:ext cx="79866" cy="377880"/>
          </a:xfrm>
          <a:custGeom>
            <a:avLst/>
            <a:gdLst>
              <a:gd name="connsiteX0" fmla="*/ 7 w 79866"/>
              <a:gd name="connsiteY0" fmla="*/ 55 h 377880"/>
              <a:gd name="connsiteX1" fmla="*/ 31757 w 79866"/>
              <a:gd name="connsiteY1" fmla="*/ 187380 h 377880"/>
              <a:gd name="connsiteX2" fmla="*/ 34932 w 79866"/>
              <a:gd name="connsiteY2" fmla="*/ 263580 h 377880"/>
              <a:gd name="connsiteX3" fmla="*/ 79382 w 79866"/>
              <a:gd name="connsiteY3" fmla="*/ 377880 h 377880"/>
              <a:gd name="connsiteX4" fmla="*/ 57157 w 79866"/>
              <a:gd name="connsiteY4" fmla="*/ 263580 h 377880"/>
              <a:gd name="connsiteX5" fmla="*/ 34932 w 79866"/>
              <a:gd name="connsiteY5" fmla="*/ 168330 h 377880"/>
              <a:gd name="connsiteX6" fmla="*/ 7 w 79866"/>
              <a:gd name="connsiteY6" fmla="*/ 55 h 37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866" h="377880">
                <a:moveTo>
                  <a:pt x="7" y="55"/>
                </a:moveTo>
                <a:cubicBezTo>
                  <a:pt x="-522" y="3230"/>
                  <a:pt x="25936" y="143459"/>
                  <a:pt x="31757" y="187380"/>
                </a:cubicBezTo>
                <a:cubicBezTo>
                  <a:pt x="37578" y="231301"/>
                  <a:pt x="26995" y="231830"/>
                  <a:pt x="34932" y="263580"/>
                </a:cubicBezTo>
                <a:cubicBezTo>
                  <a:pt x="42869" y="295330"/>
                  <a:pt x="75678" y="377880"/>
                  <a:pt x="79382" y="377880"/>
                </a:cubicBezTo>
                <a:cubicBezTo>
                  <a:pt x="83086" y="377880"/>
                  <a:pt x="64565" y="298505"/>
                  <a:pt x="57157" y="263580"/>
                </a:cubicBezTo>
                <a:cubicBezTo>
                  <a:pt x="49749" y="228655"/>
                  <a:pt x="43399" y="206959"/>
                  <a:pt x="34932" y="168330"/>
                </a:cubicBezTo>
                <a:cubicBezTo>
                  <a:pt x="26465" y="129701"/>
                  <a:pt x="536" y="-3120"/>
                  <a:pt x="7" y="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BC62BC64-DBF3-DEBC-7DC8-181040DA2505}"/>
              </a:ext>
            </a:extLst>
          </p:cNvPr>
          <p:cNvSpPr/>
          <p:nvPr/>
        </p:nvSpPr>
        <p:spPr>
          <a:xfrm>
            <a:off x="6842125" y="7276346"/>
            <a:ext cx="50807" cy="419907"/>
          </a:xfrm>
          <a:custGeom>
            <a:avLst/>
            <a:gdLst>
              <a:gd name="connsiteX0" fmla="*/ 50800 w 50807"/>
              <a:gd name="connsiteY0" fmla="*/ 754 h 419907"/>
              <a:gd name="connsiteX1" fmla="*/ 12700 w 50807"/>
              <a:gd name="connsiteY1" fmla="*/ 219829 h 419907"/>
              <a:gd name="connsiteX2" fmla="*/ 15875 w 50807"/>
              <a:gd name="connsiteY2" fmla="*/ 419854 h 419907"/>
              <a:gd name="connsiteX3" fmla="*/ 0 w 50807"/>
              <a:gd name="connsiteY3" fmla="*/ 238879 h 419907"/>
              <a:gd name="connsiteX4" fmla="*/ 15875 w 50807"/>
              <a:gd name="connsiteY4" fmla="*/ 149979 h 419907"/>
              <a:gd name="connsiteX5" fmla="*/ 50800 w 50807"/>
              <a:gd name="connsiteY5" fmla="*/ 754 h 4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07" h="419907">
                <a:moveTo>
                  <a:pt x="50800" y="754"/>
                </a:moveTo>
                <a:cubicBezTo>
                  <a:pt x="50271" y="12396"/>
                  <a:pt x="18521" y="149979"/>
                  <a:pt x="12700" y="219829"/>
                </a:cubicBezTo>
                <a:cubicBezTo>
                  <a:pt x="6879" y="289679"/>
                  <a:pt x="17992" y="416679"/>
                  <a:pt x="15875" y="419854"/>
                </a:cubicBezTo>
                <a:cubicBezTo>
                  <a:pt x="13758" y="423029"/>
                  <a:pt x="0" y="283858"/>
                  <a:pt x="0" y="238879"/>
                </a:cubicBezTo>
                <a:cubicBezTo>
                  <a:pt x="0" y="193900"/>
                  <a:pt x="8467" y="184375"/>
                  <a:pt x="15875" y="149979"/>
                </a:cubicBezTo>
                <a:cubicBezTo>
                  <a:pt x="23283" y="115583"/>
                  <a:pt x="51329" y="-10888"/>
                  <a:pt x="50800" y="75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BC8939AA-A6A2-345B-DF82-D3AFA7FBA071}"/>
              </a:ext>
            </a:extLst>
          </p:cNvPr>
          <p:cNvSpPr/>
          <p:nvPr/>
        </p:nvSpPr>
        <p:spPr>
          <a:xfrm>
            <a:off x="6797767" y="7613450"/>
            <a:ext cx="292197" cy="740780"/>
          </a:xfrm>
          <a:custGeom>
            <a:avLst/>
            <a:gdLst>
              <a:gd name="connsiteX0" fmla="*/ 15783 w 292197"/>
              <a:gd name="connsiteY0" fmla="*/ 200 h 740780"/>
              <a:gd name="connsiteX1" fmla="*/ 6258 w 292197"/>
              <a:gd name="connsiteY1" fmla="*/ 149425 h 740780"/>
              <a:gd name="connsiteX2" fmla="*/ 120558 w 292197"/>
              <a:gd name="connsiteY2" fmla="*/ 438350 h 740780"/>
              <a:gd name="connsiteX3" fmla="*/ 63408 w 292197"/>
              <a:gd name="connsiteY3" fmla="*/ 378025 h 740780"/>
              <a:gd name="connsiteX4" fmla="*/ 190408 w 292197"/>
              <a:gd name="connsiteY4" fmla="*/ 603450 h 740780"/>
              <a:gd name="connsiteX5" fmla="*/ 292008 w 292197"/>
              <a:gd name="connsiteY5" fmla="*/ 739975 h 740780"/>
              <a:gd name="connsiteX6" fmla="*/ 165008 w 292197"/>
              <a:gd name="connsiteY6" fmla="*/ 543125 h 740780"/>
              <a:gd name="connsiteX7" fmla="*/ 57058 w 292197"/>
              <a:gd name="connsiteY7" fmla="*/ 320875 h 740780"/>
              <a:gd name="connsiteX8" fmla="*/ 6258 w 292197"/>
              <a:gd name="connsiteY8" fmla="*/ 228800 h 740780"/>
              <a:gd name="connsiteX9" fmla="*/ 38008 w 292197"/>
              <a:gd name="connsiteY9" fmla="*/ 292300 h 740780"/>
              <a:gd name="connsiteX10" fmla="*/ 22133 w 292197"/>
              <a:gd name="connsiteY10" fmla="*/ 178000 h 740780"/>
              <a:gd name="connsiteX11" fmla="*/ 15783 w 292197"/>
              <a:gd name="connsiteY11" fmla="*/ 200 h 74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197" h="740780">
                <a:moveTo>
                  <a:pt x="15783" y="200"/>
                </a:moveTo>
                <a:cubicBezTo>
                  <a:pt x="13137" y="-4562"/>
                  <a:pt x="-11204" y="76400"/>
                  <a:pt x="6258" y="149425"/>
                </a:cubicBezTo>
                <a:cubicBezTo>
                  <a:pt x="23720" y="222450"/>
                  <a:pt x="111033" y="400250"/>
                  <a:pt x="120558" y="438350"/>
                </a:cubicBezTo>
                <a:cubicBezTo>
                  <a:pt x="130083" y="476450"/>
                  <a:pt x="51766" y="350508"/>
                  <a:pt x="63408" y="378025"/>
                </a:cubicBezTo>
                <a:cubicBezTo>
                  <a:pt x="75050" y="405542"/>
                  <a:pt x="152308" y="543125"/>
                  <a:pt x="190408" y="603450"/>
                </a:cubicBezTo>
                <a:cubicBezTo>
                  <a:pt x="228508" y="663775"/>
                  <a:pt x="296241" y="750029"/>
                  <a:pt x="292008" y="739975"/>
                </a:cubicBezTo>
                <a:cubicBezTo>
                  <a:pt x="287775" y="729921"/>
                  <a:pt x="204166" y="612975"/>
                  <a:pt x="165008" y="543125"/>
                </a:cubicBezTo>
                <a:cubicBezTo>
                  <a:pt x="125850" y="473275"/>
                  <a:pt x="83516" y="373263"/>
                  <a:pt x="57058" y="320875"/>
                </a:cubicBezTo>
                <a:cubicBezTo>
                  <a:pt x="30600" y="268488"/>
                  <a:pt x="9433" y="233562"/>
                  <a:pt x="6258" y="228800"/>
                </a:cubicBezTo>
                <a:cubicBezTo>
                  <a:pt x="3083" y="224038"/>
                  <a:pt x="35362" y="300767"/>
                  <a:pt x="38008" y="292300"/>
                </a:cubicBezTo>
                <a:cubicBezTo>
                  <a:pt x="40654" y="283833"/>
                  <a:pt x="24250" y="222979"/>
                  <a:pt x="22133" y="178000"/>
                </a:cubicBezTo>
                <a:cubicBezTo>
                  <a:pt x="20016" y="133021"/>
                  <a:pt x="18429" y="4962"/>
                  <a:pt x="15783" y="2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B07A7B2E-6C34-09DD-6F19-5267D94B451C}"/>
              </a:ext>
            </a:extLst>
          </p:cNvPr>
          <p:cNvSpPr/>
          <p:nvPr/>
        </p:nvSpPr>
        <p:spPr>
          <a:xfrm>
            <a:off x="6841464" y="7613645"/>
            <a:ext cx="124626" cy="448200"/>
          </a:xfrm>
          <a:custGeom>
            <a:avLst/>
            <a:gdLst>
              <a:gd name="connsiteX0" fmla="*/ 661 w 124626"/>
              <a:gd name="connsiteY0" fmla="*/ 5 h 448200"/>
              <a:gd name="connsiteX1" fmla="*/ 32411 w 124626"/>
              <a:gd name="connsiteY1" fmla="*/ 209555 h 448200"/>
              <a:gd name="connsiteX2" fmla="*/ 73686 w 124626"/>
              <a:gd name="connsiteY2" fmla="*/ 298455 h 448200"/>
              <a:gd name="connsiteX3" fmla="*/ 124486 w 124626"/>
              <a:gd name="connsiteY3" fmla="*/ 447680 h 448200"/>
              <a:gd name="connsiteX4" fmla="*/ 86386 w 124626"/>
              <a:gd name="connsiteY4" fmla="*/ 342905 h 448200"/>
              <a:gd name="connsiteX5" fmla="*/ 16536 w 124626"/>
              <a:gd name="connsiteY5" fmla="*/ 215905 h 448200"/>
              <a:gd name="connsiteX6" fmla="*/ 661 w 124626"/>
              <a:gd name="connsiteY6" fmla="*/ 5 h 4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26" h="448200">
                <a:moveTo>
                  <a:pt x="661" y="5"/>
                </a:moveTo>
                <a:cubicBezTo>
                  <a:pt x="3307" y="-1053"/>
                  <a:pt x="20240" y="159813"/>
                  <a:pt x="32411" y="209555"/>
                </a:cubicBezTo>
                <a:cubicBezTo>
                  <a:pt x="44582" y="259297"/>
                  <a:pt x="58340" y="258768"/>
                  <a:pt x="73686" y="298455"/>
                </a:cubicBezTo>
                <a:cubicBezTo>
                  <a:pt x="89032" y="338142"/>
                  <a:pt x="122369" y="440272"/>
                  <a:pt x="124486" y="447680"/>
                </a:cubicBezTo>
                <a:cubicBezTo>
                  <a:pt x="126603" y="455088"/>
                  <a:pt x="104378" y="381534"/>
                  <a:pt x="86386" y="342905"/>
                </a:cubicBezTo>
                <a:cubicBezTo>
                  <a:pt x="68394" y="304276"/>
                  <a:pt x="29765" y="269351"/>
                  <a:pt x="16536" y="215905"/>
                </a:cubicBezTo>
                <a:cubicBezTo>
                  <a:pt x="3307" y="162459"/>
                  <a:pt x="-1985" y="1063"/>
                  <a:pt x="661" y="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3751136A-47D4-E560-8035-8654FA80A08A}"/>
              </a:ext>
            </a:extLst>
          </p:cNvPr>
          <p:cNvSpPr/>
          <p:nvPr/>
        </p:nvSpPr>
        <p:spPr>
          <a:xfrm>
            <a:off x="6911895" y="7839059"/>
            <a:ext cx="212828" cy="441342"/>
          </a:xfrm>
          <a:custGeom>
            <a:avLst/>
            <a:gdLst>
              <a:gd name="connsiteX0" fmla="*/ 80 w 212828"/>
              <a:gd name="connsiteY0" fmla="*/ 16 h 441342"/>
              <a:gd name="connsiteX1" fmla="*/ 66755 w 212828"/>
              <a:gd name="connsiteY1" fmla="*/ 161941 h 441342"/>
              <a:gd name="connsiteX2" fmla="*/ 111205 w 212828"/>
              <a:gd name="connsiteY2" fmla="*/ 269891 h 441342"/>
              <a:gd name="connsiteX3" fmla="*/ 212805 w 212828"/>
              <a:gd name="connsiteY3" fmla="*/ 441341 h 441342"/>
              <a:gd name="connsiteX4" fmla="*/ 101680 w 212828"/>
              <a:gd name="connsiteY4" fmla="*/ 273066 h 441342"/>
              <a:gd name="connsiteX5" fmla="*/ 54055 w 212828"/>
              <a:gd name="connsiteY5" fmla="*/ 152416 h 441342"/>
              <a:gd name="connsiteX6" fmla="*/ 80 w 212828"/>
              <a:gd name="connsiteY6" fmla="*/ 16 h 44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828" h="441342">
                <a:moveTo>
                  <a:pt x="80" y="16"/>
                </a:moveTo>
                <a:cubicBezTo>
                  <a:pt x="2197" y="1604"/>
                  <a:pt x="66755" y="161941"/>
                  <a:pt x="66755" y="161941"/>
                </a:cubicBezTo>
                <a:cubicBezTo>
                  <a:pt x="85276" y="206920"/>
                  <a:pt x="86863" y="223324"/>
                  <a:pt x="111205" y="269891"/>
                </a:cubicBezTo>
                <a:cubicBezTo>
                  <a:pt x="135547" y="316458"/>
                  <a:pt x="214392" y="440812"/>
                  <a:pt x="212805" y="441341"/>
                </a:cubicBezTo>
                <a:cubicBezTo>
                  <a:pt x="211218" y="441870"/>
                  <a:pt x="128138" y="321220"/>
                  <a:pt x="101680" y="273066"/>
                </a:cubicBezTo>
                <a:cubicBezTo>
                  <a:pt x="75222" y="224912"/>
                  <a:pt x="69930" y="192103"/>
                  <a:pt x="54055" y="152416"/>
                </a:cubicBezTo>
                <a:cubicBezTo>
                  <a:pt x="38180" y="112729"/>
                  <a:pt x="-2037" y="-1572"/>
                  <a:pt x="80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6F9A43DA-BB1C-55A9-F720-97CA30FEFE43}"/>
              </a:ext>
            </a:extLst>
          </p:cNvPr>
          <p:cNvSpPr/>
          <p:nvPr/>
        </p:nvSpPr>
        <p:spPr>
          <a:xfrm>
            <a:off x="7123475" y="8359278"/>
            <a:ext cx="387186" cy="312823"/>
          </a:xfrm>
          <a:custGeom>
            <a:avLst/>
            <a:gdLst>
              <a:gd name="connsiteX0" fmla="*/ 1225 w 387186"/>
              <a:gd name="connsiteY0" fmla="*/ 497 h 312823"/>
              <a:gd name="connsiteX1" fmla="*/ 267925 w 387186"/>
              <a:gd name="connsiteY1" fmla="*/ 241797 h 312823"/>
              <a:gd name="connsiteX2" fmla="*/ 382225 w 387186"/>
              <a:gd name="connsiteY2" fmla="*/ 308472 h 312823"/>
              <a:gd name="connsiteX3" fmla="*/ 347300 w 387186"/>
              <a:gd name="connsiteY3" fmla="*/ 292597 h 312823"/>
              <a:gd name="connsiteX4" fmla="*/ 175850 w 387186"/>
              <a:gd name="connsiteY4" fmla="*/ 181472 h 312823"/>
              <a:gd name="connsiteX5" fmla="*/ 1225 w 387186"/>
              <a:gd name="connsiteY5" fmla="*/ 497 h 31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186" h="312823">
                <a:moveTo>
                  <a:pt x="1225" y="497"/>
                </a:moveTo>
                <a:cubicBezTo>
                  <a:pt x="16571" y="10551"/>
                  <a:pt x="204425" y="190468"/>
                  <a:pt x="267925" y="241797"/>
                </a:cubicBezTo>
                <a:cubicBezTo>
                  <a:pt x="331425" y="293126"/>
                  <a:pt x="368996" y="300005"/>
                  <a:pt x="382225" y="308472"/>
                </a:cubicBezTo>
                <a:cubicBezTo>
                  <a:pt x="395454" y="316939"/>
                  <a:pt x="381696" y="313764"/>
                  <a:pt x="347300" y="292597"/>
                </a:cubicBezTo>
                <a:cubicBezTo>
                  <a:pt x="312904" y="271430"/>
                  <a:pt x="233000" y="227509"/>
                  <a:pt x="175850" y="181472"/>
                </a:cubicBezTo>
                <a:cubicBezTo>
                  <a:pt x="118700" y="135435"/>
                  <a:pt x="-14121" y="-9557"/>
                  <a:pt x="1225" y="4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FD07C784-6CEB-613D-F791-825880900D0A}"/>
              </a:ext>
            </a:extLst>
          </p:cNvPr>
          <p:cNvSpPr/>
          <p:nvPr/>
        </p:nvSpPr>
        <p:spPr>
          <a:xfrm>
            <a:off x="7092617" y="8625944"/>
            <a:ext cx="325214" cy="52363"/>
          </a:xfrm>
          <a:custGeom>
            <a:avLst/>
            <a:gdLst>
              <a:gd name="connsiteX0" fmla="*/ 333 w 325214"/>
              <a:gd name="connsiteY0" fmla="*/ 35456 h 52363"/>
              <a:gd name="connsiteX1" fmla="*/ 219408 w 325214"/>
              <a:gd name="connsiteY1" fmla="*/ 51331 h 52363"/>
              <a:gd name="connsiteX2" fmla="*/ 324183 w 325214"/>
              <a:gd name="connsiteY2" fmla="*/ 531 h 52363"/>
              <a:gd name="connsiteX3" fmla="*/ 267033 w 325214"/>
              <a:gd name="connsiteY3" fmla="*/ 25931 h 52363"/>
              <a:gd name="connsiteX4" fmla="*/ 171783 w 325214"/>
              <a:gd name="connsiteY4" fmla="*/ 44981 h 52363"/>
              <a:gd name="connsiteX5" fmla="*/ 333 w 325214"/>
              <a:gd name="connsiteY5" fmla="*/ 35456 h 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214" h="52363">
                <a:moveTo>
                  <a:pt x="333" y="35456"/>
                </a:moveTo>
                <a:cubicBezTo>
                  <a:pt x="8270" y="36514"/>
                  <a:pt x="165433" y="57152"/>
                  <a:pt x="219408" y="51331"/>
                </a:cubicBezTo>
                <a:cubicBezTo>
                  <a:pt x="273383" y="45510"/>
                  <a:pt x="316246" y="4764"/>
                  <a:pt x="324183" y="531"/>
                </a:cubicBezTo>
                <a:cubicBezTo>
                  <a:pt x="332120" y="-3702"/>
                  <a:pt x="292433" y="18523"/>
                  <a:pt x="267033" y="25931"/>
                </a:cubicBezTo>
                <a:cubicBezTo>
                  <a:pt x="241633" y="33339"/>
                  <a:pt x="215175" y="40748"/>
                  <a:pt x="171783" y="44981"/>
                </a:cubicBezTo>
                <a:cubicBezTo>
                  <a:pt x="128391" y="49214"/>
                  <a:pt x="-7604" y="34398"/>
                  <a:pt x="333" y="354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27169F15-3186-3B4C-E0CA-2C8A00E02D15}"/>
              </a:ext>
            </a:extLst>
          </p:cNvPr>
          <p:cNvSpPr/>
          <p:nvPr/>
        </p:nvSpPr>
        <p:spPr>
          <a:xfrm>
            <a:off x="7200326" y="8562851"/>
            <a:ext cx="108804" cy="140104"/>
          </a:xfrm>
          <a:custGeom>
            <a:avLst/>
            <a:gdLst>
              <a:gd name="connsiteX0" fmla="*/ 108524 w 108804"/>
              <a:gd name="connsiteY0" fmla="*/ 124 h 140104"/>
              <a:gd name="connsiteX1" fmla="*/ 13274 w 108804"/>
              <a:gd name="connsiteY1" fmla="*/ 95374 h 140104"/>
              <a:gd name="connsiteX2" fmla="*/ 3749 w 108804"/>
              <a:gd name="connsiteY2" fmla="*/ 139824 h 140104"/>
              <a:gd name="connsiteX3" fmla="*/ 41849 w 108804"/>
              <a:gd name="connsiteY3" fmla="*/ 76324 h 140104"/>
              <a:gd name="connsiteX4" fmla="*/ 108524 w 108804"/>
              <a:gd name="connsiteY4" fmla="*/ 124 h 14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04" h="140104">
                <a:moveTo>
                  <a:pt x="108524" y="124"/>
                </a:moveTo>
                <a:cubicBezTo>
                  <a:pt x="103762" y="3299"/>
                  <a:pt x="30736" y="72091"/>
                  <a:pt x="13274" y="95374"/>
                </a:cubicBezTo>
                <a:cubicBezTo>
                  <a:pt x="-4189" y="118657"/>
                  <a:pt x="-1013" y="142999"/>
                  <a:pt x="3749" y="139824"/>
                </a:cubicBezTo>
                <a:cubicBezTo>
                  <a:pt x="8511" y="136649"/>
                  <a:pt x="27561" y="97491"/>
                  <a:pt x="41849" y="76324"/>
                </a:cubicBezTo>
                <a:cubicBezTo>
                  <a:pt x="56136" y="55157"/>
                  <a:pt x="113286" y="-3051"/>
                  <a:pt x="108524" y="1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8CD4C534-1D53-34ED-150B-BD511A9123C7}"/>
              </a:ext>
            </a:extLst>
          </p:cNvPr>
          <p:cNvSpPr/>
          <p:nvPr/>
        </p:nvSpPr>
        <p:spPr>
          <a:xfrm>
            <a:off x="7235441" y="8642322"/>
            <a:ext cx="236434" cy="63608"/>
          </a:xfrm>
          <a:custGeom>
            <a:avLst/>
            <a:gdLst>
              <a:gd name="connsiteX0" fmla="*/ 384 w 236434"/>
              <a:gd name="connsiteY0" fmla="*/ 63528 h 63608"/>
              <a:gd name="connsiteX1" fmla="*/ 133734 w 236434"/>
              <a:gd name="connsiteY1" fmla="*/ 44478 h 63608"/>
              <a:gd name="connsiteX2" fmla="*/ 235334 w 236434"/>
              <a:gd name="connsiteY2" fmla="*/ 28 h 63608"/>
              <a:gd name="connsiteX3" fmla="*/ 178184 w 236434"/>
              <a:gd name="connsiteY3" fmla="*/ 38128 h 63608"/>
              <a:gd name="connsiteX4" fmla="*/ 384 w 236434"/>
              <a:gd name="connsiteY4" fmla="*/ 63528 h 6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34" h="63608">
                <a:moveTo>
                  <a:pt x="384" y="63528"/>
                </a:moveTo>
                <a:cubicBezTo>
                  <a:pt x="-7024" y="64586"/>
                  <a:pt x="94576" y="55061"/>
                  <a:pt x="133734" y="44478"/>
                </a:cubicBezTo>
                <a:cubicBezTo>
                  <a:pt x="172892" y="33895"/>
                  <a:pt x="227926" y="1086"/>
                  <a:pt x="235334" y="28"/>
                </a:cubicBezTo>
                <a:cubicBezTo>
                  <a:pt x="242742" y="-1030"/>
                  <a:pt x="211522" y="28074"/>
                  <a:pt x="178184" y="38128"/>
                </a:cubicBezTo>
                <a:cubicBezTo>
                  <a:pt x="144846" y="48182"/>
                  <a:pt x="7792" y="62470"/>
                  <a:pt x="384" y="6352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40DE875C-8113-0350-75A5-30C9744EB81F}"/>
              </a:ext>
            </a:extLst>
          </p:cNvPr>
          <p:cNvSpPr/>
          <p:nvPr/>
        </p:nvSpPr>
        <p:spPr>
          <a:xfrm>
            <a:off x="7092670" y="8264517"/>
            <a:ext cx="530517" cy="371027"/>
          </a:xfrm>
          <a:custGeom>
            <a:avLst/>
            <a:gdLst>
              <a:gd name="connsiteX0" fmla="*/ 280 w 530517"/>
              <a:gd name="connsiteY0" fmla="*/ 8 h 371027"/>
              <a:gd name="connsiteX1" fmla="*/ 130455 w 530517"/>
              <a:gd name="connsiteY1" fmla="*/ 136533 h 371027"/>
              <a:gd name="connsiteX2" fmla="*/ 298730 w 530517"/>
              <a:gd name="connsiteY2" fmla="*/ 250833 h 371027"/>
              <a:gd name="connsiteX3" fmla="*/ 393980 w 530517"/>
              <a:gd name="connsiteY3" fmla="*/ 336558 h 371027"/>
              <a:gd name="connsiteX4" fmla="*/ 444780 w 530517"/>
              <a:gd name="connsiteY4" fmla="*/ 365133 h 371027"/>
              <a:gd name="connsiteX5" fmla="*/ 530505 w 530517"/>
              <a:gd name="connsiteY5" fmla="*/ 368308 h 371027"/>
              <a:gd name="connsiteX6" fmla="*/ 438430 w 530517"/>
              <a:gd name="connsiteY6" fmla="*/ 333383 h 371027"/>
              <a:gd name="connsiteX7" fmla="*/ 225705 w 530517"/>
              <a:gd name="connsiteY7" fmla="*/ 212733 h 371027"/>
              <a:gd name="connsiteX8" fmla="*/ 149505 w 530517"/>
              <a:gd name="connsiteY8" fmla="*/ 114308 h 371027"/>
              <a:gd name="connsiteX9" fmla="*/ 165380 w 530517"/>
              <a:gd name="connsiteY9" fmla="*/ 142883 h 371027"/>
              <a:gd name="connsiteX10" fmla="*/ 280 w 530517"/>
              <a:gd name="connsiteY10" fmla="*/ 8 h 37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0517" h="371027">
                <a:moveTo>
                  <a:pt x="280" y="8"/>
                </a:moveTo>
                <a:cubicBezTo>
                  <a:pt x="-5541" y="-1050"/>
                  <a:pt x="80713" y="94729"/>
                  <a:pt x="130455" y="136533"/>
                </a:cubicBezTo>
                <a:cubicBezTo>
                  <a:pt x="180197" y="178337"/>
                  <a:pt x="254809" y="217496"/>
                  <a:pt x="298730" y="250833"/>
                </a:cubicBezTo>
                <a:cubicBezTo>
                  <a:pt x="342651" y="284171"/>
                  <a:pt x="369638" y="317508"/>
                  <a:pt x="393980" y="336558"/>
                </a:cubicBezTo>
                <a:cubicBezTo>
                  <a:pt x="418322" y="355608"/>
                  <a:pt x="422026" y="359841"/>
                  <a:pt x="444780" y="365133"/>
                </a:cubicBezTo>
                <a:cubicBezTo>
                  <a:pt x="467534" y="370425"/>
                  <a:pt x="531563" y="373599"/>
                  <a:pt x="530505" y="368308"/>
                </a:cubicBezTo>
                <a:cubicBezTo>
                  <a:pt x="529447" y="363017"/>
                  <a:pt x="489230" y="359312"/>
                  <a:pt x="438430" y="333383"/>
                </a:cubicBezTo>
                <a:cubicBezTo>
                  <a:pt x="387630" y="307454"/>
                  <a:pt x="273859" y="249245"/>
                  <a:pt x="225705" y="212733"/>
                </a:cubicBezTo>
                <a:cubicBezTo>
                  <a:pt x="177551" y="176221"/>
                  <a:pt x="159559" y="125950"/>
                  <a:pt x="149505" y="114308"/>
                </a:cubicBezTo>
                <a:cubicBezTo>
                  <a:pt x="139451" y="102666"/>
                  <a:pt x="186547" y="159287"/>
                  <a:pt x="165380" y="142883"/>
                </a:cubicBezTo>
                <a:cubicBezTo>
                  <a:pt x="144213" y="126479"/>
                  <a:pt x="6101" y="1066"/>
                  <a:pt x="280" y="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1AFB3A45-D26A-53DC-B29B-69652636CCD1}"/>
              </a:ext>
            </a:extLst>
          </p:cNvPr>
          <p:cNvSpPr/>
          <p:nvPr/>
        </p:nvSpPr>
        <p:spPr>
          <a:xfrm>
            <a:off x="7627488" y="4216551"/>
            <a:ext cx="321771" cy="385753"/>
          </a:xfrm>
          <a:custGeom>
            <a:avLst/>
            <a:gdLst>
              <a:gd name="connsiteX0" fmla="*/ 319537 w 321771"/>
              <a:gd name="connsiteY0" fmla="*/ 6199 h 385753"/>
              <a:gd name="connsiteX1" fmla="*/ 97287 w 321771"/>
              <a:gd name="connsiteY1" fmla="*/ 177649 h 385753"/>
              <a:gd name="connsiteX2" fmla="*/ 2037 w 321771"/>
              <a:gd name="connsiteY2" fmla="*/ 384024 h 385753"/>
              <a:gd name="connsiteX3" fmla="*/ 36962 w 321771"/>
              <a:gd name="connsiteY3" fmla="*/ 272899 h 385753"/>
              <a:gd name="connsiteX4" fmla="*/ 94112 w 321771"/>
              <a:gd name="connsiteY4" fmla="*/ 209399 h 385753"/>
              <a:gd name="connsiteX5" fmla="*/ 217937 w 321771"/>
              <a:gd name="connsiteY5" fmla="*/ 85574 h 385753"/>
              <a:gd name="connsiteX6" fmla="*/ 163962 w 321771"/>
              <a:gd name="connsiteY6" fmla="*/ 117324 h 385753"/>
              <a:gd name="connsiteX7" fmla="*/ 211587 w 321771"/>
              <a:gd name="connsiteY7" fmla="*/ 44299 h 385753"/>
              <a:gd name="connsiteX8" fmla="*/ 319537 w 321771"/>
              <a:gd name="connsiteY8" fmla="*/ 6199 h 38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771" h="385753">
                <a:moveTo>
                  <a:pt x="319537" y="6199"/>
                </a:moveTo>
                <a:cubicBezTo>
                  <a:pt x="300487" y="28424"/>
                  <a:pt x="150204" y="114678"/>
                  <a:pt x="97287" y="177649"/>
                </a:cubicBezTo>
                <a:cubicBezTo>
                  <a:pt x="44370" y="240620"/>
                  <a:pt x="12091" y="368149"/>
                  <a:pt x="2037" y="384024"/>
                </a:cubicBezTo>
                <a:cubicBezTo>
                  <a:pt x="-8017" y="399899"/>
                  <a:pt x="21616" y="302003"/>
                  <a:pt x="36962" y="272899"/>
                </a:cubicBezTo>
                <a:cubicBezTo>
                  <a:pt x="52308" y="243795"/>
                  <a:pt x="63950" y="240620"/>
                  <a:pt x="94112" y="209399"/>
                </a:cubicBezTo>
                <a:cubicBezTo>
                  <a:pt x="124274" y="178178"/>
                  <a:pt x="206295" y="100920"/>
                  <a:pt x="217937" y="85574"/>
                </a:cubicBezTo>
                <a:cubicBezTo>
                  <a:pt x="229579" y="70228"/>
                  <a:pt x="165020" y="124203"/>
                  <a:pt x="163962" y="117324"/>
                </a:cubicBezTo>
                <a:cubicBezTo>
                  <a:pt x="162904" y="110445"/>
                  <a:pt x="193066" y="61232"/>
                  <a:pt x="211587" y="44299"/>
                </a:cubicBezTo>
                <a:cubicBezTo>
                  <a:pt x="230108" y="27366"/>
                  <a:pt x="338587" y="-16026"/>
                  <a:pt x="319537" y="61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E639F8A2-2115-AF4F-1B0E-A4A72871F612}"/>
              </a:ext>
            </a:extLst>
          </p:cNvPr>
          <p:cNvSpPr/>
          <p:nvPr/>
        </p:nvSpPr>
        <p:spPr>
          <a:xfrm>
            <a:off x="7458022" y="4599374"/>
            <a:ext cx="177914" cy="579581"/>
          </a:xfrm>
          <a:custGeom>
            <a:avLst/>
            <a:gdLst>
              <a:gd name="connsiteX0" fmla="*/ 177853 w 177914"/>
              <a:gd name="connsiteY0" fmla="*/ 1201 h 579581"/>
              <a:gd name="connsiteX1" fmla="*/ 88953 w 177914"/>
              <a:gd name="connsiteY1" fmla="*/ 258376 h 579581"/>
              <a:gd name="connsiteX2" fmla="*/ 53 w 177914"/>
              <a:gd name="connsiteY2" fmla="*/ 579051 h 579581"/>
              <a:gd name="connsiteX3" fmla="*/ 101653 w 177914"/>
              <a:gd name="connsiteY3" fmla="*/ 179001 h 579581"/>
              <a:gd name="connsiteX4" fmla="*/ 177853 w 177914"/>
              <a:gd name="connsiteY4" fmla="*/ 1201 h 57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14" h="579581">
                <a:moveTo>
                  <a:pt x="177853" y="1201"/>
                </a:moveTo>
                <a:cubicBezTo>
                  <a:pt x="175736" y="14430"/>
                  <a:pt x="118586" y="162068"/>
                  <a:pt x="88953" y="258376"/>
                </a:cubicBezTo>
                <a:cubicBezTo>
                  <a:pt x="59320" y="354684"/>
                  <a:pt x="-2064" y="592280"/>
                  <a:pt x="53" y="579051"/>
                </a:cubicBezTo>
                <a:cubicBezTo>
                  <a:pt x="2170" y="565822"/>
                  <a:pt x="76782" y="271605"/>
                  <a:pt x="101653" y="179001"/>
                </a:cubicBezTo>
                <a:cubicBezTo>
                  <a:pt x="126524" y="86397"/>
                  <a:pt x="179970" y="-12028"/>
                  <a:pt x="177853" y="12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58D2FA88-6165-3EB8-E1B1-522851205739}"/>
              </a:ext>
            </a:extLst>
          </p:cNvPr>
          <p:cNvSpPr/>
          <p:nvPr/>
        </p:nvSpPr>
        <p:spPr>
          <a:xfrm>
            <a:off x="7266387" y="5127526"/>
            <a:ext cx="217090" cy="566472"/>
          </a:xfrm>
          <a:custGeom>
            <a:avLst/>
            <a:gdLst>
              <a:gd name="connsiteX0" fmla="*/ 217088 w 217090"/>
              <a:gd name="connsiteY0" fmla="*/ 99 h 566472"/>
              <a:gd name="connsiteX1" fmla="*/ 109138 w 217090"/>
              <a:gd name="connsiteY1" fmla="*/ 292199 h 566472"/>
              <a:gd name="connsiteX2" fmla="*/ 1188 w 217090"/>
              <a:gd name="connsiteY2" fmla="*/ 565249 h 566472"/>
              <a:gd name="connsiteX3" fmla="*/ 55163 w 217090"/>
              <a:gd name="connsiteY3" fmla="*/ 387449 h 566472"/>
              <a:gd name="connsiteX4" fmla="*/ 112313 w 217090"/>
              <a:gd name="connsiteY4" fmla="*/ 260449 h 566472"/>
              <a:gd name="connsiteX5" fmla="*/ 217088 w 217090"/>
              <a:gd name="connsiteY5" fmla="*/ 99 h 56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090" h="566472">
                <a:moveTo>
                  <a:pt x="217088" y="99"/>
                </a:moveTo>
                <a:cubicBezTo>
                  <a:pt x="216559" y="5391"/>
                  <a:pt x="145121" y="198007"/>
                  <a:pt x="109138" y="292199"/>
                </a:cubicBezTo>
                <a:cubicBezTo>
                  <a:pt x="73155" y="386391"/>
                  <a:pt x="10184" y="549374"/>
                  <a:pt x="1188" y="565249"/>
                </a:cubicBezTo>
                <a:cubicBezTo>
                  <a:pt x="-7808" y="581124"/>
                  <a:pt x="36642" y="438249"/>
                  <a:pt x="55163" y="387449"/>
                </a:cubicBezTo>
                <a:cubicBezTo>
                  <a:pt x="73684" y="336649"/>
                  <a:pt x="88500" y="318128"/>
                  <a:pt x="112313" y="260449"/>
                </a:cubicBezTo>
                <a:cubicBezTo>
                  <a:pt x="136125" y="202770"/>
                  <a:pt x="217617" y="-5193"/>
                  <a:pt x="217088" y="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CB7D0550-510D-930E-C177-DAF655C75D20}"/>
              </a:ext>
            </a:extLst>
          </p:cNvPr>
          <p:cNvSpPr/>
          <p:nvPr/>
        </p:nvSpPr>
        <p:spPr>
          <a:xfrm>
            <a:off x="7096117" y="5688455"/>
            <a:ext cx="182552" cy="550834"/>
          </a:xfrm>
          <a:custGeom>
            <a:avLst/>
            <a:gdLst>
              <a:gd name="connsiteX0" fmla="*/ 174633 w 182552"/>
              <a:gd name="connsiteY0" fmla="*/ 7495 h 550834"/>
              <a:gd name="connsiteX1" fmla="*/ 98433 w 182552"/>
              <a:gd name="connsiteY1" fmla="*/ 267845 h 550834"/>
              <a:gd name="connsiteX2" fmla="*/ 41283 w 182552"/>
              <a:gd name="connsiteY2" fmla="*/ 429770 h 550834"/>
              <a:gd name="connsiteX3" fmla="*/ 8 w 182552"/>
              <a:gd name="connsiteY3" fmla="*/ 550420 h 550834"/>
              <a:gd name="connsiteX4" fmla="*/ 44458 w 182552"/>
              <a:gd name="connsiteY4" fmla="*/ 388495 h 550834"/>
              <a:gd name="connsiteX5" fmla="*/ 165108 w 182552"/>
              <a:gd name="connsiteY5" fmla="*/ 96395 h 550834"/>
              <a:gd name="connsiteX6" fmla="*/ 174633 w 182552"/>
              <a:gd name="connsiteY6" fmla="*/ 7495 h 55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52" h="550834">
                <a:moveTo>
                  <a:pt x="174633" y="7495"/>
                </a:moveTo>
                <a:cubicBezTo>
                  <a:pt x="163521" y="36070"/>
                  <a:pt x="120658" y="197466"/>
                  <a:pt x="98433" y="267845"/>
                </a:cubicBezTo>
                <a:cubicBezTo>
                  <a:pt x="76208" y="338224"/>
                  <a:pt x="57687" y="382674"/>
                  <a:pt x="41283" y="429770"/>
                </a:cubicBezTo>
                <a:cubicBezTo>
                  <a:pt x="24879" y="476866"/>
                  <a:pt x="-521" y="557299"/>
                  <a:pt x="8" y="550420"/>
                </a:cubicBezTo>
                <a:cubicBezTo>
                  <a:pt x="537" y="543541"/>
                  <a:pt x="16941" y="464166"/>
                  <a:pt x="44458" y="388495"/>
                </a:cubicBezTo>
                <a:cubicBezTo>
                  <a:pt x="71975" y="312824"/>
                  <a:pt x="142883" y="155662"/>
                  <a:pt x="165108" y="96395"/>
                </a:cubicBezTo>
                <a:cubicBezTo>
                  <a:pt x="187333" y="37128"/>
                  <a:pt x="185745" y="-21080"/>
                  <a:pt x="174633" y="74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8F5AC5E0-C672-7C9C-689A-4FB7EC165385}"/>
              </a:ext>
            </a:extLst>
          </p:cNvPr>
          <p:cNvSpPr/>
          <p:nvPr/>
        </p:nvSpPr>
        <p:spPr>
          <a:xfrm>
            <a:off x="7084205" y="6246507"/>
            <a:ext cx="63985" cy="577969"/>
          </a:xfrm>
          <a:custGeom>
            <a:avLst/>
            <a:gdLst>
              <a:gd name="connsiteX0" fmla="*/ 43670 w 63985"/>
              <a:gd name="connsiteY0" fmla="*/ 1893 h 577969"/>
              <a:gd name="connsiteX1" fmla="*/ 15095 w 63985"/>
              <a:gd name="connsiteY1" fmla="*/ 370193 h 577969"/>
              <a:gd name="connsiteX2" fmla="*/ 2395 w 63985"/>
              <a:gd name="connsiteY2" fmla="*/ 570218 h 577969"/>
              <a:gd name="connsiteX3" fmla="*/ 62720 w 63985"/>
              <a:gd name="connsiteY3" fmla="*/ 109843 h 577969"/>
              <a:gd name="connsiteX4" fmla="*/ 43670 w 63985"/>
              <a:gd name="connsiteY4" fmla="*/ 220968 h 577969"/>
              <a:gd name="connsiteX5" fmla="*/ 43670 w 63985"/>
              <a:gd name="connsiteY5" fmla="*/ 1893 h 57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85" h="577969">
                <a:moveTo>
                  <a:pt x="43670" y="1893"/>
                </a:moveTo>
                <a:cubicBezTo>
                  <a:pt x="38908" y="26764"/>
                  <a:pt x="21974" y="275472"/>
                  <a:pt x="15095" y="370193"/>
                </a:cubicBezTo>
                <a:cubicBezTo>
                  <a:pt x="8216" y="464914"/>
                  <a:pt x="-5543" y="613610"/>
                  <a:pt x="2395" y="570218"/>
                </a:cubicBezTo>
                <a:cubicBezTo>
                  <a:pt x="10333" y="526826"/>
                  <a:pt x="55841" y="168051"/>
                  <a:pt x="62720" y="109843"/>
                </a:cubicBezTo>
                <a:cubicBezTo>
                  <a:pt x="69599" y="51635"/>
                  <a:pt x="46316" y="236843"/>
                  <a:pt x="43670" y="220968"/>
                </a:cubicBezTo>
                <a:cubicBezTo>
                  <a:pt x="41024" y="205093"/>
                  <a:pt x="48432" y="-22978"/>
                  <a:pt x="43670" y="18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B30947B2-CBDB-554F-C7E8-325C742CB1C8}"/>
              </a:ext>
            </a:extLst>
          </p:cNvPr>
          <p:cNvSpPr/>
          <p:nvPr/>
        </p:nvSpPr>
        <p:spPr>
          <a:xfrm>
            <a:off x="6990718" y="6879777"/>
            <a:ext cx="77048" cy="346569"/>
          </a:xfrm>
          <a:custGeom>
            <a:avLst/>
            <a:gdLst>
              <a:gd name="connsiteX0" fmla="*/ 76832 w 77048"/>
              <a:gd name="connsiteY0" fmla="*/ 448 h 346569"/>
              <a:gd name="connsiteX1" fmla="*/ 26032 w 77048"/>
              <a:gd name="connsiteY1" fmla="*/ 133798 h 346569"/>
              <a:gd name="connsiteX2" fmla="*/ 19682 w 77048"/>
              <a:gd name="connsiteY2" fmla="*/ 168723 h 346569"/>
              <a:gd name="connsiteX3" fmla="*/ 13332 w 77048"/>
              <a:gd name="connsiteY3" fmla="*/ 346523 h 346569"/>
              <a:gd name="connsiteX4" fmla="*/ 3807 w 77048"/>
              <a:gd name="connsiteY4" fmla="*/ 184598 h 346569"/>
              <a:gd name="connsiteX5" fmla="*/ 76832 w 77048"/>
              <a:gd name="connsiteY5" fmla="*/ 448 h 3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48" h="346569">
                <a:moveTo>
                  <a:pt x="76832" y="448"/>
                </a:moveTo>
                <a:cubicBezTo>
                  <a:pt x="80536" y="-8019"/>
                  <a:pt x="35557" y="105752"/>
                  <a:pt x="26032" y="133798"/>
                </a:cubicBezTo>
                <a:cubicBezTo>
                  <a:pt x="16507" y="161844"/>
                  <a:pt x="21799" y="133269"/>
                  <a:pt x="19682" y="168723"/>
                </a:cubicBezTo>
                <a:cubicBezTo>
                  <a:pt x="17565" y="204177"/>
                  <a:pt x="15978" y="343877"/>
                  <a:pt x="13332" y="346523"/>
                </a:cubicBezTo>
                <a:cubicBezTo>
                  <a:pt x="10686" y="349169"/>
                  <a:pt x="-7835" y="238044"/>
                  <a:pt x="3807" y="184598"/>
                </a:cubicBezTo>
                <a:cubicBezTo>
                  <a:pt x="15449" y="131152"/>
                  <a:pt x="73128" y="8915"/>
                  <a:pt x="76832" y="4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860D0EE5-A958-DE9D-D6EA-5993D5BA7710}"/>
              </a:ext>
            </a:extLst>
          </p:cNvPr>
          <p:cNvSpPr/>
          <p:nvPr/>
        </p:nvSpPr>
        <p:spPr>
          <a:xfrm>
            <a:off x="6862699" y="7337248"/>
            <a:ext cx="65184" cy="463404"/>
          </a:xfrm>
          <a:custGeom>
            <a:avLst/>
            <a:gdLst>
              <a:gd name="connsiteX0" fmla="*/ 65151 w 65184"/>
              <a:gd name="connsiteY0" fmla="*/ 177 h 463404"/>
              <a:gd name="connsiteX1" fmla="*/ 33401 w 65184"/>
              <a:gd name="connsiteY1" fmla="*/ 171627 h 463404"/>
              <a:gd name="connsiteX2" fmla="*/ 14351 w 65184"/>
              <a:gd name="connsiteY2" fmla="*/ 298627 h 463404"/>
              <a:gd name="connsiteX3" fmla="*/ 23876 w 65184"/>
              <a:gd name="connsiteY3" fmla="*/ 460552 h 463404"/>
              <a:gd name="connsiteX4" fmla="*/ 4826 w 65184"/>
              <a:gd name="connsiteY4" fmla="*/ 152577 h 463404"/>
              <a:gd name="connsiteX5" fmla="*/ 1651 w 65184"/>
              <a:gd name="connsiteY5" fmla="*/ 212902 h 463404"/>
              <a:gd name="connsiteX6" fmla="*/ 27051 w 65184"/>
              <a:gd name="connsiteY6" fmla="*/ 139877 h 463404"/>
              <a:gd name="connsiteX7" fmla="*/ 65151 w 65184"/>
              <a:gd name="connsiteY7" fmla="*/ 177 h 46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84" h="463404">
                <a:moveTo>
                  <a:pt x="65151" y="177"/>
                </a:moveTo>
                <a:cubicBezTo>
                  <a:pt x="66209" y="5468"/>
                  <a:pt x="41868" y="121885"/>
                  <a:pt x="33401" y="171627"/>
                </a:cubicBezTo>
                <a:cubicBezTo>
                  <a:pt x="24934" y="221369"/>
                  <a:pt x="15938" y="250473"/>
                  <a:pt x="14351" y="298627"/>
                </a:cubicBezTo>
                <a:cubicBezTo>
                  <a:pt x="12764" y="346781"/>
                  <a:pt x="25463" y="484894"/>
                  <a:pt x="23876" y="460552"/>
                </a:cubicBezTo>
                <a:cubicBezTo>
                  <a:pt x="22288" y="436210"/>
                  <a:pt x="8530" y="193852"/>
                  <a:pt x="4826" y="152577"/>
                </a:cubicBezTo>
                <a:cubicBezTo>
                  <a:pt x="1122" y="111302"/>
                  <a:pt x="-2053" y="215019"/>
                  <a:pt x="1651" y="212902"/>
                </a:cubicBezTo>
                <a:cubicBezTo>
                  <a:pt x="5355" y="210785"/>
                  <a:pt x="14880" y="170039"/>
                  <a:pt x="27051" y="139877"/>
                </a:cubicBezTo>
                <a:cubicBezTo>
                  <a:pt x="39222" y="109715"/>
                  <a:pt x="64093" y="-5114"/>
                  <a:pt x="65151" y="1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E7220ABD-68EB-95C7-ACDD-D3B452661370}"/>
              </a:ext>
            </a:extLst>
          </p:cNvPr>
          <p:cNvSpPr/>
          <p:nvPr/>
        </p:nvSpPr>
        <p:spPr>
          <a:xfrm>
            <a:off x="8035917" y="7864235"/>
            <a:ext cx="161935" cy="426110"/>
          </a:xfrm>
          <a:custGeom>
            <a:avLst/>
            <a:gdLst>
              <a:gd name="connsiteX0" fmla="*/ 161933 w 161935"/>
              <a:gd name="connsiteY0" fmla="*/ 240 h 426110"/>
              <a:gd name="connsiteX1" fmla="*/ 53983 w 161935"/>
              <a:gd name="connsiteY1" fmla="*/ 270115 h 426110"/>
              <a:gd name="connsiteX2" fmla="*/ 8 w 161935"/>
              <a:gd name="connsiteY2" fmla="*/ 425690 h 426110"/>
              <a:gd name="connsiteX3" fmla="*/ 50808 w 161935"/>
              <a:gd name="connsiteY3" fmla="*/ 225665 h 426110"/>
              <a:gd name="connsiteX4" fmla="*/ 161933 w 161935"/>
              <a:gd name="connsiteY4" fmla="*/ 240 h 42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35" h="426110">
                <a:moveTo>
                  <a:pt x="161933" y="240"/>
                </a:moveTo>
                <a:cubicBezTo>
                  <a:pt x="162462" y="7648"/>
                  <a:pt x="80970" y="199207"/>
                  <a:pt x="53983" y="270115"/>
                </a:cubicBezTo>
                <a:cubicBezTo>
                  <a:pt x="26996" y="341023"/>
                  <a:pt x="537" y="433098"/>
                  <a:pt x="8" y="425690"/>
                </a:cubicBezTo>
                <a:cubicBezTo>
                  <a:pt x="-521" y="418282"/>
                  <a:pt x="24350" y="292869"/>
                  <a:pt x="50808" y="225665"/>
                </a:cubicBezTo>
                <a:cubicBezTo>
                  <a:pt x="77266" y="158461"/>
                  <a:pt x="161404" y="-7168"/>
                  <a:pt x="161933" y="2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DDC84E41-02E8-03C2-726F-396504C934DF}"/>
              </a:ext>
            </a:extLst>
          </p:cNvPr>
          <p:cNvSpPr/>
          <p:nvPr/>
        </p:nvSpPr>
        <p:spPr>
          <a:xfrm>
            <a:off x="7510281" y="8251579"/>
            <a:ext cx="522473" cy="340157"/>
          </a:xfrm>
          <a:custGeom>
            <a:avLst/>
            <a:gdLst>
              <a:gd name="connsiteX0" fmla="*/ 522469 w 522473"/>
              <a:gd name="connsiteY0" fmla="*/ 246 h 340157"/>
              <a:gd name="connsiteX1" fmla="*/ 452619 w 522473"/>
              <a:gd name="connsiteY1" fmla="*/ 133596 h 340157"/>
              <a:gd name="connsiteX2" fmla="*/ 354194 w 522473"/>
              <a:gd name="connsiteY2" fmla="*/ 244721 h 340157"/>
              <a:gd name="connsiteX3" fmla="*/ 227194 w 522473"/>
              <a:gd name="connsiteY3" fmla="*/ 320921 h 340157"/>
              <a:gd name="connsiteX4" fmla="*/ 71619 w 522473"/>
              <a:gd name="connsiteY4" fmla="*/ 339971 h 340157"/>
              <a:gd name="connsiteX5" fmla="*/ 1769 w 522473"/>
              <a:gd name="connsiteY5" fmla="*/ 330446 h 340157"/>
              <a:gd name="connsiteX6" fmla="*/ 138294 w 522473"/>
              <a:gd name="connsiteY6" fmla="*/ 327271 h 340157"/>
              <a:gd name="connsiteX7" fmla="*/ 325619 w 522473"/>
              <a:gd name="connsiteY7" fmla="*/ 257421 h 340157"/>
              <a:gd name="connsiteX8" fmla="*/ 436744 w 522473"/>
              <a:gd name="connsiteY8" fmla="*/ 149471 h 340157"/>
              <a:gd name="connsiteX9" fmla="*/ 449444 w 522473"/>
              <a:gd name="connsiteY9" fmla="*/ 101846 h 340157"/>
              <a:gd name="connsiteX10" fmla="*/ 522469 w 522473"/>
              <a:gd name="connsiteY10" fmla="*/ 246 h 34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473" h="340157">
                <a:moveTo>
                  <a:pt x="522469" y="246"/>
                </a:moveTo>
                <a:cubicBezTo>
                  <a:pt x="522998" y="5538"/>
                  <a:pt x="480665" y="92850"/>
                  <a:pt x="452619" y="133596"/>
                </a:cubicBezTo>
                <a:cubicBezTo>
                  <a:pt x="424573" y="174342"/>
                  <a:pt x="391765" y="213500"/>
                  <a:pt x="354194" y="244721"/>
                </a:cubicBezTo>
                <a:cubicBezTo>
                  <a:pt x="316623" y="275942"/>
                  <a:pt x="274290" y="305046"/>
                  <a:pt x="227194" y="320921"/>
                </a:cubicBezTo>
                <a:cubicBezTo>
                  <a:pt x="180098" y="336796"/>
                  <a:pt x="109190" y="338384"/>
                  <a:pt x="71619" y="339971"/>
                </a:cubicBezTo>
                <a:cubicBezTo>
                  <a:pt x="34048" y="341558"/>
                  <a:pt x="-9343" y="332563"/>
                  <a:pt x="1769" y="330446"/>
                </a:cubicBezTo>
                <a:cubicBezTo>
                  <a:pt x="12881" y="328329"/>
                  <a:pt x="84319" y="339442"/>
                  <a:pt x="138294" y="327271"/>
                </a:cubicBezTo>
                <a:cubicBezTo>
                  <a:pt x="192269" y="315100"/>
                  <a:pt x="275877" y="287054"/>
                  <a:pt x="325619" y="257421"/>
                </a:cubicBezTo>
                <a:cubicBezTo>
                  <a:pt x="375361" y="227788"/>
                  <a:pt x="416106" y="175400"/>
                  <a:pt x="436744" y="149471"/>
                </a:cubicBezTo>
                <a:cubicBezTo>
                  <a:pt x="457381" y="123542"/>
                  <a:pt x="431981" y="127246"/>
                  <a:pt x="449444" y="101846"/>
                </a:cubicBezTo>
                <a:cubicBezTo>
                  <a:pt x="466907" y="76446"/>
                  <a:pt x="521940" y="-5046"/>
                  <a:pt x="522469" y="2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03EF2224-2782-ECD2-5FEB-A9DAFA71BA9B}"/>
              </a:ext>
            </a:extLst>
          </p:cNvPr>
          <p:cNvSpPr/>
          <p:nvPr/>
        </p:nvSpPr>
        <p:spPr>
          <a:xfrm>
            <a:off x="8223598" y="6646879"/>
            <a:ext cx="255465" cy="1211266"/>
          </a:xfrm>
          <a:custGeom>
            <a:avLst/>
            <a:gdLst>
              <a:gd name="connsiteX0" fmla="*/ 250477 w 255465"/>
              <a:gd name="connsiteY0" fmla="*/ 14271 h 1211266"/>
              <a:gd name="connsiteX1" fmla="*/ 113952 w 255465"/>
              <a:gd name="connsiteY1" fmla="*/ 566721 h 1211266"/>
              <a:gd name="connsiteX2" fmla="*/ 129827 w 255465"/>
              <a:gd name="connsiteY2" fmla="*/ 490521 h 1211266"/>
              <a:gd name="connsiteX3" fmla="*/ 75852 w 255465"/>
              <a:gd name="connsiteY3" fmla="*/ 642921 h 1211266"/>
              <a:gd name="connsiteX4" fmla="*/ 25052 w 255465"/>
              <a:gd name="connsiteY4" fmla="*/ 1033446 h 1211266"/>
              <a:gd name="connsiteX5" fmla="*/ 2827 w 255465"/>
              <a:gd name="connsiteY5" fmla="*/ 1211246 h 1211266"/>
              <a:gd name="connsiteX6" fmla="*/ 12352 w 255465"/>
              <a:gd name="connsiteY6" fmla="*/ 1042971 h 1211266"/>
              <a:gd name="connsiteX7" fmla="*/ 110777 w 255465"/>
              <a:gd name="connsiteY7" fmla="*/ 750871 h 1211266"/>
              <a:gd name="connsiteX8" fmla="*/ 79027 w 255465"/>
              <a:gd name="connsiteY8" fmla="*/ 827071 h 1211266"/>
              <a:gd name="connsiteX9" fmla="*/ 98077 w 255465"/>
              <a:gd name="connsiteY9" fmla="*/ 576246 h 1211266"/>
              <a:gd name="connsiteX10" fmla="*/ 82202 w 255465"/>
              <a:gd name="connsiteY10" fmla="*/ 681021 h 1211266"/>
              <a:gd name="connsiteX11" fmla="*/ 183802 w 255465"/>
              <a:gd name="connsiteY11" fmla="*/ 423846 h 1211266"/>
              <a:gd name="connsiteX12" fmla="*/ 152052 w 255465"/>
              <a:gd name="connsiteY12" fmla="*/ 573071 h 1211266"/>
              <a:gd name="connsiteX13" fmla="*/ 148877 w 255465"/>
              <a:gd name="connsiteY13" fmla="*/ 427021 h 1211266"/>
              <a:gd name="connsiteX14" fmla="*/ 228252 w 255465"/>
              <a:gd name="connsiteY14" fmla="*/ 204771 h 1211266"/>
              <a:gd name="connsiteX15" fmla="*/ 206027 w 255465"/>
              <a:gd name="connsiteY15" fmla="*/ 242871 h 1211266"/>
              <a:gd name="connsiteX16" fmla="*/ 225077 w 255465"/>
              <a:gd name="connsiteY16" fmla="*/ 166671 h 1211266"/>
              <a:gd name="connsiteX17" fmla="*/ 250477 w 255465"/>
              <a:gd name="connsiteY17" fmla="*/ 14271 h 121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5465" h="1211266">
                <a:moveTo>
                  <a:pt x="250477" y="14271"/>
                </a:moveTo>
                <a:cubicBezTo>
                  <a:pt x="231956" y="80946"/>
                  <a:pt x="134060" y="487346"/>
                  <a:pt x="113952" y="566721"/>
                </a:cubicBezTo>
                <a:cubicBezTo>
                  <a:pt x="93844" y="646096"/>
                  <a:pt x="136177" y="477821"/>
                  <a:pt x="129827" y="490521"/>
                </a:cubicBezTo>
                <a:cubicBezTo>
                  <a:pt x="123477" y="503221"/>
                  <a:pt x="93314" y="552434"/>
                  <a:pt x="75852" y="642921"/>
                </a:cubicBezTo>
                <a:cubicBezTo>
                  <a:pt x="58389" y="733409"/>
                  <a:pt x="37223" y="938725"/>
                  <a:pt x="25052" y="1033446"/>
                </a:cubicBezTo>
                <a:cubicBezTo>
                  <a:pt x="12881" y="1128167"/>
                  <a:pt x="4944" y="1209658"/>
                  <a:pt x="2827" y="1211246"/>
                </a:cubicBezTo>
                <a:cubicBezTo>
                  <a:pt x="710" y="1212834"/>
                  <a:pt x="-5640" y="1119700"/>
                  <a:pt x="12352" y="1042971"/>
                </a:cubicBezTo>
                <a:cubicBezTo>
                  <a:pt x="30344" y="966242"/>
                  <a:pt x="99664" y="786854"/>
                  <a:pt x="110777" y="750871"/>
                </a:cubicBezTo>
                <a:cubicBezTo>
                  <a:pt x="121890" y="714888"/>
                  <a:pt x="81144" y="856175"/>
                  <a:pt x="79027" y="827071"/>
                </a:cubicBezTo>
                <a:cubicBezTo>
                  <a:pt x="76910" y="797967"/>
                  <a:pt x="97548" y="600588"/>
                  <a:pt x="98077" y="576246"/>
                </a:cubicBezTo>
                <a:cubicBezTo>
                  <a:pt x="98606" y="551904"/>
                  <a:pt x="67915" y="706421"/>
                  <a:pt x="82202" y="681021"/>
                </a:cubicBezTo>
                <a:cubicBezTo>
                  <a:pt x="96489" y="655621"/>
                  <a:pt x="172160" y="441838"/>
                  <a:pt x="183802" y="423846"/>
                </a:cubicBezTo>
                <a:cubicBezTo>
                  <a:pt x="195444" y="405854"/>
                  <a:pt x="157873" y="572542"/>
                  <a:pt x="152052" y="573071"/>
                </a:cubicBezTo>
                <a:cubicBezTo>
                  <a:pt x="146231" y="573600"/>
                  <a:pt x="136177" y="488404"/>
                  <a:pt x="148877" y="427021"/>
                </a:cubicBezTo>
                <a:cubicBezTo>
                  <a:pt x="161577" y="365638"/>
                  <a:pt x="218727" y="235463"/>
                  <a:pt x="228252" y="204771"/>
                </a:cubicBezTo>
                <a:cubicBezTo>
                  <a:pt x="237777" y="174079"/>
                  <a:pt x="206556" y="249221"/>
                  <a:pt x="206027" y="242871"/>
                </a:cubicBezTo>
                <a:cubicBezTo>
                  <a:pt x="205498" y="236521"/>
                  <a:pt x="219785" y="198950"/>
                  <a:pt x="225077" y="166671"/>
                </a:cubicBezTo>
                <a:cubicBezTo>
                  <a:pt x="230369" y="134392"/>
                  <a:pt x="268998" y="-52404"/>
                  <a:pt x="250477" y="142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1BD72416-909C-A1B6-86CE-60B3DCD53254}"/>
              </a:ext>
            </a:extLst>
          </p:cNvPr>
          <p:cNvSpPr/>
          <p:nvPr/>
        </p:nvSpPr>
        <p:spPr>
          <a:xfrm>
            <a:off x="8435907" y="5772144"/>
            <a:ext cx="104857" cy="622673"/>
          </a:xfrm>
          <a:custGeom>
            <a:avLst/>
            <a:gdLst>
              <a:gd name="connsiteX0" fmla="*/ 68 w 104857"/>
              <a:gd name="connsiteY0" fmla="*/ 6 h 622673"/>
              <a:gd name="connsiteX1" fmla="*/ 82618 w 104857"/>
              <a:gd name="connsiteY1" fmla="*/ 349256 h 622673"/>
              <a:gd name="connsiteX2" fmla="*/ 63568 w 104857"/>
              <a:gd name="connsiteY2" fmla="*/ 622306 h 622673"/>
              <a:gd name="connsiteX3" fmla="*/ 95318 w 104857"/>
              <a:gd name="connsiteY3" fmla="*/ 406406 h 622673"/>
              <a:gd name="connsiteX4" fmla="*/ 98493 w 104857"/>
              <a:gd name="connsiteY4" fmla="*/ 339731 h 622673"/>
              <a:gd name="connsiteX5" fmla="*/ 68 w 104857"/>
              <a:gd name="connsiteY5" fmla="*/ 6 h 622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57" h="622673">
                <a:moveTo>
                  <a:pt x="68" y="6"/>
                </a:moveTo>
                <a:cubicBezTo>
                  <a:pt x="-2578" y="1594"/>
                  <a:pt x="72035" y="245539"/>
                  <a:pt x="82618" y="349256"/>
                </a:cubicBezTo>
                <a:cubicBezTo>
                  <a:pt x="93201" y="452973"/>
                  <a:pt x="61451" y="612781"/>
                  <a:pt x="63568" y="622306"/>
                </a:cubicBezTo>
                <a:cubicBezTo>
                  <a:pt x="65685" y="631831"/>
                  <a:pt x="89497" y="453502"/>
                  <a:pt x="95318" y="406406"/>
                </a:cubicBezTo>
                <a:cubicBezTo>
                  <a:pt x="101139" y="359310"/>
                  <a:pt x="111722" y="407993"/>
                  <a:pt x="98493" y="339731"/>
                </a:cubicBezTo>
                <a:cubicBezTo>
                  <a:pt x="85264" y="271469"/>
                  <a:pt x="2714" y="-1582"/>
                  <a:pt x="68" y="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D1A85CD0-CF69-E682-BFF2-837F92DD6836}"/>
              </a:ext>
            </a:extLst>
          </p:cNvPr>
          <p:cNvSpPr/>
          <p:nvPr/>
        </p:nvSpPr>
        <p:spPr>
          <a:xfrm>
            <a:off x="8486484" y="6394316"/>
            <a:ext cx="28967" cy="362181"/>
          </a:xfrm>
          <a:custGeom>
            <a:avLst/>
            <a:gdLst>
              <a:gd name="connsiteX0" fmla="*/ 28866 w 28967"/>
              <a:gd name="connsiteY0" fmla="*/ 134 h 362181"/>
              <a:gd name="connsiteX1" fmla="*/ 9816 w 28967"/>
              <a:gd name="connsiteY1" fmla="*/ 152534 h 362181"/>
              <a:gd name="connsiteX2" fmla="*/ 9816 w 28967"/>
              <a:gd name="connsiteY2" fmla="*/ 362084 h 362181"/>
              <a:gd name="connsiteX3" fmla="*/ 291 w 28967"/>
              <a:gd name="connsiteY3" fmla="*/ 177934 h 362181"/>
              <a:gd name="connsiteX4" fmla="*/ 28866 w 28967"/>
              <a:gd name="connsiteY4" fmla="*/ 134 h 36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67" h="362181">
                <a:moveTo>
                  <a:pt x="28866" y="134"/>
                </a:moveTo>
                <a:cubicBezTo>
                  <a:pt x="30453" y="-4099"/>
                  <a:pt x="12991" y="92209"/>
                  <a:pt x="9816" y="152534"/>
                </a:cubicBezTo>
                <a:cubicBezTo>
                  <a:pt x="6641" y="212859"/>
                  <a:pt x="11403" y="357851"/>
                  <a:pt x="9816" y="362084"/>
                </a:cubicBezTo>
                <a:cubicBezTo>
                  <a:pt x="8229" y="366317"/>
                  <a:pt x="-1826" y="231380"/>
                  <a:pt x="291" y="177934"/>
                </a:cubicBezTo>
                <a:cubicBezTo>
                  <a:pt x="2408" y="124488"/>
                  <a:pt x="27279" y="4367"/>
                  <a:pt x="28866" y="1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EE8B83C9-5707-3B15-F5D8-DE3AC68BAEEF}"/>
              </a:ext>
            </a:extLst>
          </p:cNvPr>
          <p:cNvSpPr/>
          <p:nvPr/>
        </p:nvSpPr>
        <p:spPr>
          <a:xfrm>
            <a:off x="8454975" y="5168778"/>
            <a:ext cx="73080" cy="709689"/>
          </a:xfrm>
          <a:custGeom>
            <a:avLst/>
            <a:gdLst>
              <a:gd name="connsiteX0" fmla="*/ 73075 w 73080"/>
              <a:gd name="connsiteY0" fmla="*/ 122 h 709689"/>
              <a:gd name="connsiteX1" fmla="*/ 22275 w 73080"/>
              <a:gd name="connsiteY1" fmla="*/ 263647 h 709689"/>
              <a:gd name="connsiteX2" fmla="*/ 50 w 73080"/>
              <a:gd name="connsiteY2" fmla="*/ 362072 h 709689"/>
              <a:gd name="connsiteX3" fmla="*/ 15925 w 73080"/>
              <a:gd name="connsiteY3" fmla="*/ 311272 h 709689"/>
              <a:gd name="connsiteX4" fmla="*/ 6400 w 73080"/>
              <a:gd name="connsiteY4" fmla="*/ 422397 h 709689"/>
              <a:gd name="connsiteX5" fmla="*/ 54025 w 73080"/>
              <a:gd name="connsiteY5" fmla="*/ 666872 h 709689"/>
              <a:gd name="connsiteX6" fmla="*/ 44500 w 73080"/>
              <a:gd name="connsiteY6" fmla="*/ 612897 h 709689"/>
              <a:gd name="connsiteX7" fmla="*/ 25450 w 73080"/>
              <a:gd name="connsiteY7" fmla="*/ 704972 h 709689"/>
              <a:gd name="connsiteX8" fmla="*/ 25450 w 73080"/>
              <a:gd name="connsiteY8" fmla="*/ 438272 h 709689"/>
              <a:gd name="connsiteX9" fmla="*/ 19100 w 73080"/>
              <a:gd name="connsiteY9" fmla="*/ 231897 h 709689"/>
              <a:gd name="connsiteX10" fmla="*/ 73075 w 73080"/>
              <a:gd name="connsiteY10" fmla="*/ 122 h 70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080" h="709689">
                <a:moveTo>
                  <a:pt x="73075" y="122"/>
                </a:moveTo>
                <a:cubicBezTo>
                  <a:pt x="73604" y="5414"/>
                  <a:pt x="34446" y="203322"/>
                  <a:pt x="22275" y="263647"/>
                </a:cubicBezTo>
                <a:cubicBezTo>
                  <a:pt x="10104" y="323972"/>
                  <a:pt x="1108" y="354135"/>
                  <a:pt x="50" y="362072"/>
                </a:cubicBezTo>
                <a:cubicBezTo>
                  <a:pt x="-1008" y="370009"/>
                  <a:pt x="14867" y="301218"/>
                  <a:pt x="15925" y="311272"/>
                </a:cubicBezTo>
                <a:cubicBezTo>
                  <a:pt x="16983" y="321326"/>
                  <a:pt x="50" y="363130"/>
                  <a:pt x="6400" y="422397"/>
                </a:cubicBezTo>
                <a:cubicBezTo>
                  <a:pt x="12750" y="481664"/>
                  <a:pt x="47675" y="635122"/>
                  <a:pt x="54025" y="666872"/>
                </a:cubicBezTo>
                <a:cubicBezTo>
                  <a:pt x="60375" y="698622"/>
                  <a:pt x="49262" y="606547"/>
                  <a:pt x="44500" y="612897"/>
                </a:cubicBezTo>
                <a:cubicBezTo>
                  <a:pt x="39738" y="619247"/>
                  <a:pt x="28625" y="734076"/>
                  <a:pt x="25450" y="704972"/>
                </a:cubicBezTo>
                <a:cubicBezTo>
                  <a:pt x="22275" y="675868"/>
                  <a:pt x="26508" y="517118"/>
                  <a:pt x="25450" y="438272"/>
                </a:cubicBezTo>
                <a:cubicBezTo>
                  <a:pt x="24392" y="359426"/>
                  <a:pt x="13279" y="301747"/>
                  <a:pt x="19100" y="231897"/>
                </a:cubicBezTo>
                <a:cubicBezTo>
                  <a:pt x="24921" y="162047"/>
                  <a:pt x="72546" y="-5170"/>
                  <a:pt x="73075" y="1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9132D291-11E7-238E-6E22-BBE9F4229032}"/>
              </a:ext>
            </a:extLst>
          </p:cNvPr>
          <p:cNvSpPr/>
          <p:nvPr/>
        </p:nvSpPr>
        <p:spPr>
          <a:xfrm>
            <a:off x="8194715" y="5435597"/>
            <a:ext cx="98456" cy="681939"/>
          </a:xfrm>
          <a:custGeom>
            <a:avLst/>
            <a:gdLst>
              <a:gd name="connsiteX0" fmla="*/ 98385 w 98456"/>
              <a:gd name="connsiteY0" fmla="*/ 3 h 681939"/>
              <a:gd name="connsiteX1" fmla="*/ 19010 w 98456"/>
              <a:gd name="connsiteY1" fmla="*/ 336553 h 681939"/>
              <a:gd name="connsiteX2" fmla="*/ 34885 w 98456"/>
              <a:gd name="connsiteY2" fmla="*/ 676278 h 681939"/>
              <a:gd name="connsiteX3" fmla="*/ 25360 w 98456"/>
              <a:gd name="connsiteY3" fmla="*/ 533403 h 681939"/>
              <a:gd name="connsiteX4" fmla="*/ 3135 w 98456"/>
              <a:gd name="connsiteY4" fmla="*/ 330203 h 681939"/>
              <a:gd name="connsiteX5" fmla="*/ 98385 w 98456"/>
              <a:gd name="connsiteY5" fmla="*/ 3 h 68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56" h="681939">
                <a:moveTo>
                  <a:pt x="98385" y="3"/>
                </a:moveTo>
                <a:cubicBezTo>
                  <a:pt x="101031" y="1061"/>
                  <a:pt x="29593" y="223841"/>
                  <a:pt x="19010" y="336553"/>
                </a:cubicBezTo>
                <a:cubicBezTo>
                  <a:pt x="8427" y="449265"/>
                  <a:pt x="33827" y="643470"/>
                  <a:pt x="34885" y="676278"/>
                </a:cubicBezTo>
                <a:cubicBezTo>
                  <a:pt x="35943" y="709086"/>
                  <a:pt x="30652" y="591082"/>
                  <a:pt x="25360" y="533403"/>
                </a:cubicBezTo>
                <a:cubicBezTo>
                  <a:pt x="20068" y="475724"/>
                  <a:pt x="-9565" y="413811"/>
                  <a:pt x="3135" y="330203"/>
                </a:cubicBezTo>
                <a:cubicBezTo>
                  <a:pt x="15835" y="246595"/>
                  <a:pt x="95739" y="-1055"/>
                  <a:pt x="98385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BED2ED04-6FF9-CE70-9FF4-FA85261C6045}"/>
              </a:ext>
            </a:extLst>
          </p:cNvPr>
          <p:cNvSpPr/>
          <p:nvPr/>
        </p:nvSpPr>
        <p:spPr>
          <a:xfrm>
            <a:off x="8254532" y="4874601"/>
            <a:ext cx="184945" cy="673197"/>
          </a:xfrm>
          <a:custGeom>
            <a:avLst/>
            <a:gdLst>
              <a:gd name="connsiteX0" fmla="*/ 184618 w 184945"/>
              <a:gd name="connsiteY0" fmla="*/ 2199 h 673197"/>
              <a:gd name="connsiteX1" fmla="*/ 76668 w 184945"/>
              <a:gd name="connsiteY1" fmla="*/ 313349 h 673197"/>
              <a:gd name="connsiteX2" fmla="*/ 38568 w 184945"/>
              <a:gd name="connsiteY2" fmla="*/ 468924 h 673197"/>
              <a:gd name="connsiteX3" fmla="*/ 51268 w 184945"/>
              <a:gd name="connsiteY3" fmla="*/ 395899 h 673197"/>
              <a:gd name="connsiteX4" fmla="*/ 468 w 184945"/>
              <a:gd name="connsiteY4" fmla="*/ 672124 h 673197"/>
              <a:gd name="connsiteX5" fmla="*/ 29043 w 184945"/>
              <a:gd name="connsiteY5" fmla="*/ 481624 h 673197"/>
              <a:gd name="connsiteX6" fmla="*/ 79843 w 184945"/>
              <a:gd name="connsiteY6" fmla="*/ 233974 h 673197"/>
              <a:gd name="connsiteX7" fmla="*/ 54443 w 184945"/>
              <a:gd name="connsiteY7" fmla="*/ 313349 h 673197"/>
              <a:gd name="connsiteX8" fmla="*/ 108418 w 184945"/>
              <a:gd name="connsiteY8" fmla="*/ 179999 h 673197"/>
              <a:gd name="connsiteX9" fmla="*/ 184618 w 184945"/>
              <a:gd name="connsiteY9" fmla="*/ 2199 h 67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945" h="673197">
                <a:moveTo>
                  <a:pt x="184618" y="2199"/>
                </a:moveTo>
                <a:cubicBezTo>
                  <a:pt x="179326" y="24424"/>
                  <a:pt x="101010" y="235562"/>
                  <a:pt x="76668" y="313349"/>
                </a:cubicBezTo>
                <a:cubicBezTo>
                  <a:pt x="52326" y="391136"/>
                  <a:pt x="42801" y="455166"/>
                  <a:pt x="38568" y="468924"/>
                </a:cubicBezTo>
                <a:cubicBezTo>
                  <a:pt x="34335" y="482682"/>
                  <a:pt x="57618" y="362032"/>
                  <a:pt x="51268" y="395899"/>
                </a:cubicBezTo>
                <a:cubicBezTo>
                  <a:pt x="44918" y="429766"/>
                  <a:pt x="4172" y="657837"/>
                  <a:pt x="468" y="672124"/>
                </a:cubicBezTo>
                <a:cubicBezTo>
                  <a:pt x="-3236" y="686411"/>
                  <a:pt x="15814" y="554649"/>
                  <a:pt x="29043" y="481624"/>
                </a:cubicBezTo>
                <a:cubicBezTo>
                  <a:pt x="42272" y="408599"/>
                  <a:pt x="75610" y="262020"/>
                  <a:pt x="79843" y="233974"/>
                </a:cubicBezTo>
                <a:cubicBezTo>
                  <a:pt x="84076" y="205928"/>
                  <a:pt x="49681" y="322345"/>
                  <a:pt x="54443" y="313349"/>
                </a:cubicBezTo>
                <a:cubicBezTo>
                  <a:pt x="59205" y="304353"/>
                  <a:pt x="87251" y="227624"/>
                  <a:pt x="108418" y="179999"/>
                </a:cubicBezTo>
                <a:cubicBezTo>
                  <a:pt x="129585" y="132374"/>
                  <a:pt x="189910" y="-20026"/>
                  <a:pt x="184618" y="21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D273DA10-A9ED-6148-6B25-C78404C39EB3}"/>
              </a:ext>
            </a:extLst>
          </p:cNvPr>
          <p:cNvSpPr/>
          <p:nvPr/>
        </p:nvSpPr>
        <p:spPr>
          <a:xfrm>
            <a:off x="8188310" y="4671920"/>
            <a:ext cx="225442" cy="310439"/>
          </a:xfrm>
          <a:custGeom>
            <a:avLst/>
            <a:gdLst>
              <a:gd name="connsiteX0" fmla="*/ 225440 w 225442"/>
              <a:gd name="connsiteY0" fmla="*/ 90580 h 310439"/>
              <a:gd name="connsiteX1" fmla="*/ 120665 w 225442"/>
              <a:gd name="connsiteY1" fmla="*/ 52480 h 310439"/>
              <a:gd name="connsiteX2" fmla="*/ 98440 w 225442"/>
              <a:gd name="connsiteY2" fmla="*/ 1680 h 310439"/>
              <a:gd name="connsiteX3" fmla="*/ 41290 w 225442"/>
              <a:gd name="connsiteY3" fmla="*/ 119155 h 310439"/>
              <a:gd name="connsiteX4" fmla="*/ 47640 w 225442"/>
              <a:gd name="connsiteY4" fmla="*/ 30255 h 310439"/>
              <a:gd name="connsiteX5" fmla="*/ 28590 w 225442"/>
              <a:gd name="connsiteY5" fmla="*/ 201705 h 310439"/>
              <a:gd name="connsiteX6" fmla="*/ 15 w 225442"/>
              <a:gd name="connsiteY6" fmla="*/ 309655 h 310439"/>
              <a:gd name="connsiteX7" fmla="*/ 25415 w 225442"/>
              <a:gd name="connsiteY7" fmla="*/ 147730 h 310439"/>
              <a:gd name="connsiteX8" fmla="*/ 76215 w 225442"/>
              <a:gd name="connsiteY8" fmla="*/ 27080 h 310439"/>
              <a:gd name="connsiteX9" fmla="*/ 123840 w 225442"/>
              <a:gd name="connsiteY9" fmla="*/ 46130 h 310439"/>
              <a:gd name="connsiteX10" fmla="*/ 225440 w 225442"/>
              <a:gd name="connsiteY10" fmla="*/ 90580 h 3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442" h="310439">
                <a:moveTo>
                  <a:pt x="225440" y="90580"/>
                </a:moveTo>
                <a:cubicBezTo>
                  <a:pt x="224911" y="91638"/>
                  <a:pt x="141832" y="67297"/>
                  <a:pt x="120665" y="52480"/>
                </a:cubicBezTo>
                <a:cubicBezTo>
                  <a:pt x="99498" y="37663"/>
                  <a:pt x="111669" y="-9432"/>
                  <a:pt x="98440" y="1680"/>
                </a:cubicBezTo>
                <a:cubicBezTo>
                  <a:pt x="85211" y="12792"/>
                  <a:pt x="49757" y="114392"/>
                  <a:pt x="41290" y="119155"/>
                </a:cubicBezTo>
                <a:cubicBezTo>
                  <a:pt x="32823" y="123918"/>
                  <a:pt x="49757" y="16497"/>
                  <a:pt x="47640" y="30255"/>
                </a:cubicBezTo>
                <a:cubicBezTo>
                  <a:pt x="45523" y="44013"/>
                  <a:pt x="36527" y="155138"/>
                  <a:pt x="28590" y="201705"/>
                </a:cubicBezTo>
                <a:cubicBezTo>
                  <a:pt x="20653" y="248272"/>
                  <a:pt x="544" y="318651"/>
                  <a:pt x="15" y="309655"/>
                </a:cubicBezTo>
                <a:cubicBezTo>
                  <a:pt x="-514" y="300659"/>
                  <a:pt x="12715" y="194826"/>
                  <a:pt x="25415" y="147730"/>
                </a:cubicBezTo>
                <a:cubicBezTo>
                  <a:pt x="38115" y="100634"/>
                  <a:pt x="59811" y="44013"/>
                  <a:pt x="76215" y="27080"/>
                </a:cubicBezTo>
                <a:cubicBezTo>
                  <a:pt x="92619" y="10147"/>
                  <a:pt x="102673" y="35017"/>
                  <a:pt x="123840" y="46130"/>
                </a:cubicBezTo>
                <a:cubicBezTo>
                  <a:pt x="145007" y="57242"/>
                  <a:pt x="225969" y="89522"/>
                  <a:pt x="225440" y="905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5CDBDC04-D817-2103-198C-CD4318AB16F8}"/>
              </a:ext>
            </a:extLst>
          </p:cNvPr>
          <p:cNvSpPr/>
          <p:nvPr/>
        </p:nvSpPr>
        <p:spPr>
          <a:xfrm>
            <a:off x="8242967" y="4825302"/>
            <a:ext cx="180394" cy="245327"/>
          </a:xfrm>
          <a:custGeom>
            <a:avLst/>
            <a:gdLst>
              <a:gd name="connsiteX0" fmla="*/ 180308 w 180394"/>
              <a:gd name="connsiteY0" fmla="*/ 698 h 245327"/>
              <a:gd name="connsiteX1" fmla="*/ 75533 w 180394"/>
              <a:gd name="connsiteY1" fmla="*/ 32448 h 245327"/>
              <a:gd name="connsiteX2" fmla="*/ 40608 w 180394"/>
              <a:gd name="connsiteY2" fmla="*/ 184848 h 245327"/>
              <a:gd name="connsiteX3" fmla="*/ 50133 w 180394"/>
              <a:gd name="connsiteY3" fmla="*/ 105473 h 245327"/>
              <a:gd name="connsiteX4" fmla="*/ 2508 w 180394"/>
              <a:gd name="connsiteY4" fmla="*/ 245173 h 245327"/>
              <a:gd name="connsiteX5" fmla="*/ 8858 w 180394"/>
              <a:gd name="connsiteY5" fmla="*/ 130873 h 245327"/>
              <a:gd name="connsiteX6" fmla="*/ 27908 w 180394"/>
              <a:gd name="connsiteY6" fmla="*/ 35623 h 245327"/>
              <a:gd name="connsiteX7" fmla="*/ 18383 w 180394"/>
              <a:gd name="connsiteY7" fmla="*/ 197548 h 245327"/>
              <a:gd name="connsiteX8" fmla="*/ 43783 w 180394"/>
              <a:gd name="connsiteY8" fmla="*/ 118173 h 245327"/>
              <a:gd name="connsiteX9" fmla="*/ 56483 w 180394"/>
              <a:gd name="connsiteY9" fmla="*/ 48323 h 245327"/>
              <a:gd name="connsiteX10" fmla="*/ 180308 w 180394"/>
              <a:gd name="connsiteY10" fmla="*/ 698 h 2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394" h="245327">
                <a:moveTo>
                  <a:pt x="180308" y="698"/>
                </a:moveTo>
                <a:cubicBezTo>
                  <a:pt x="183483" y="-1948"/>
                  <a:pt x="98816" y="1756"/>
                  <a:pt x="75533" y="32448"/>
                </a:cubicBezTo>
                <a:cubicBezTo>
                  <a:pt x="52250" y="63140"/>
                  <a:pt x="44841" y="172677"/>
                  <a:pt x="40608" y="184848"/>
                </a:cubicBezTo>
                <a:cubicBezTo>
                  <a:pt x="36375" y="197019"/>
                  <a:pt x="56483" y="95419"/>
                  <a:pt x="50133" y="105473"/>
                </a:cubicBezTo>
                <a:cubicBezTo>
                  <a:pt x="43783" y="115527"/>
                  <a:pt x="9387" y="240940"/>
                  <a:pt x="2508" y="245173"/>
                </a:cubicBezTo>
                <a:cubicBezTo>
                  <a:pt x="-4371" y="249406"/>
                  <a:pt x="4625" y="165798"/>
                  <a:pt x="8858" y="130873"/>
                </a:cubicBezTo>
                <a:cubicBezTo>
                  <a:pt x="13091" y="95948"/>
                  <a:pt x="26321" y="24511"/>
                  <a:pt x="27908" y="35623"/>
                </a:cubicBezTo>
                <a:cubicBezTo>
                  <a:pt x="29495" y="46735"/>
                  <a:pt x="15737" y="183790"/>
                  <a:pt x="18383" y="197548"/>
                </a:cubicBezTo>
                <a:cubicBezTo>
                  <a:pt x="21029" y="211306"/>
                  <a:pt x="37433" y="143044"/>
                  <a:pt x="43783" y="118173"/>
                </a:cubicBezTo>
                <a:cubicBezTo>
                  <a:pt x="50133" y="93302"/>
                  <a:pt x="37433" y="68431"/>
                  <a:pt x="56483" y="48323"/>
                </a:cubicBezTo>
                <a:cubicBezTo>
                  <a:pt x="75533" y="28215"/>
                  <a:pt x="177133" y="3344"/>
                  <a:pt x="180308" y="6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E79FD2AF-45FC-ABB6-B327-8ED8C9ED9461}"/>
              </a:ext>
            </a:extLst>
          </p:cNvPr>
          <p:cNvSpPr/>
          <p:nvPr/>
        </p:nvSpPr>
        <p:spPr>
          <a:xfrm>
            <a:off x="7654925" y="4314483"/>
            <a:ext cx="222302" cy="358915"/>
          </a:xfrm>
          <a:custGeom>
            <a:avLst/>
            <a:gdLst>
              <a:gd name="connsiteX0" fmla="*/ 222250 w 222302"/>
              <a:gd name="connsiteY0" fmla="*/ 342 h 358915"/>
              <a:gd name="connsiteX1" fmla="*/ 95250 w 222302"/>
              <a:gd name="connsiteY1" fmla="*/ 111467 h 358915"/>
              <a:gd name="connsiteX2" fmla="*/ 31750 w 222302"/>
              <a:gd name="connsiteY2" fmla="*/ 203542 h 358915"/>
              <a:gd name="connsiteX3" fmla="*/ 50800 w 222302"/>
              <a:gd name="connsiteY3" fmla="*/ 355942 h 358915"/>
              <a:gd name="connsiteX4" fmla="*/ 38100 w 222302"/>
              <a:gd name="connsiteY4" fmla="*/ 298792 h 358915"/>
              <a:gd name="connsiteX5" fmla="*/ 0 w 222302"/>
              <a:gd name="connsiteY5" fmla="*/ 228942 h 358915"/>
              <a:gd name="connsiteX6" fmla="*/ 38100 w 222302"/>
              <a:gd name="connsiteY6" fmla="*/ 270217 h 358915"/>
              <a:gd name="connsiteX7" fmla="*/ 44450 w 222302"/>
              <a:gd name="connsiteY7" fmla="*/ 200367 h 358915"/>
              <a:gd name="connsiteX8" fmla="*/ 79375 w 222302"/>
              <a:gd name="connsiteY8" fmla="*/ 149567 h 358915"/>
              <a:gd name="connsiteX9" fmla="*/ 222250 w 222302"/>
              <a:gd name="connsiteY9" fmla="*/ 342 h 35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302" h="358915">
                <a:moveTo>
                  <a:pt x="222250" y="342"/>
                </a:moveTo>
                <a:cubicBezTo>
                  <a:pt x="224896" y="-6008"/>
                  <a:pt x="127000" y="77600"/>
                  <a:pt x="95250" y="111467"/>
                </a:cubicBezTo>
                <a:cubicBezTo>
                  <a:pt x="63500" y="145334"/>
                  <a:pt x="39158" y="162796"/>
                  <a:pt x="31750" y="203542"/>
                </a:cubicBezTo>
                <a:cubicBezTo>
                  <a:pt x="24342" y="244288"/>
                  <a:pt x="49742" y="340067"/>
                  <a:pt x="50800" y="355942"/>
                </a:cubicBezTo>
                <a:cubicBezTo>
                  <a:pt x="51858" y="371817"/>
                  <a:pt x="46567" y="319959"/>
                  <a:pt x="38100" y="298792"/>
                </a:cubicBezTo>
                <a:cubicBezTo>
                  <a:pt x="29633" y="277625"/>
                  <a:pt x="0" y="233704"/>
                  <a:pt x="0" y="228942"/>
                </a:cubicBezTo>
                <a:cubicBezTo>
                  <a:pt x="0" y="224180"/>
                  <a:pt x="30692" y="274980"/>
                  <a:pt x="38100" y="270217"/>
                </a:cubicBezTo>
                <a:cubicBezTo>
                  <a:pt x="45508" y="265455"/>
                  <a:pt x="37571" y="220475"/>
                  <a:pt x="44450" y="200367"/>
                </a:cubicBezTo>
                <a:cubicBezTo>
                  <a:pt x="51329" y="180259"/>
                  <a:pt x="54504" y="177613"/>
                  <a:pt x="79375" y="149567"/>
                </a:cubicBezTo>
                <a:cubicBezTo>
                  <a:pt x="104246" y="121521"/>
                  <a:pt x="219604" y="6692"/>
                  <a:pt x="222250" y="3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48D9214C-9649-8FAC-B422-1725EFD120A9}"/>
              </a:ext>
            </a:extLst>
          </p:cNvPr>
          <p:cNvSpPr/>
          <p:nvPr/>
        </p:nvSpPr>
        <p:spPr>
          <a:xfrm>
            <a:off x="7714761" y="4359119"/>
            <a:ext cx="165602" cy="376020"/>
          </a:xfrm>
          <a:custGeom>
            <a:avLst/>
            <a:gdLst>
              <a:gd name="connsiteX0" fmla="*/ 165589 w 165602"/>
              <a:gd name="connsiteY0" fmla="*/ 156 h 376020"/>
              <a:gd name="connsiteX1" fmla="*/ 76689 w 165602"/>
              <a:gd name="connsiteY1" fmla="*/ 162081 h 376020"/>
              <a:gd name="connsiteX2" fmla="*/ 489 w 165602"/>
              <a:gd name="connsiteY2" fmla="*/ 374806 h 376020"/>
              <a:gd name="connsiteX3" fmla="*/ 44939 w 165602"/>
              <a:gd name="connsiteY3" fmla="*/ 244631 h 376020"/>
              <a:gd name="connsiteX4" fmla="*/ 63989 w 165602"/>
              <a:gd name="connsiteY4" fmla="*/ 152556 h 376020"/>
              <a:gd name="connsiteX5" fmla="*/ 70339 w 165602"/>
              <a:gd name="connsiteY5" fmla="*/ 193831 h 376020"/>
              <a:gd name="connsiteX6" fmla="*/ 70339 w 165602"/>
              <a:gd name="connsiteY6" fmla="*/ 70006 h 376020"/>
              <a:gd name="connsiteX7" fmla="*/ 70339 w 165602"/>
              <a:gd name="connsiteY7" fmla="*/ 130331 h 376020"/>
              <a:gd name="connsiteX8" fmla="*/ 165589 w 165602"/>
              <a:gd name="connsiteY8" fmla="*/ 156 h 37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602" h="376020">
                <a:moveTo>
                  <a:pt x="165589" y="156"/>
                </a:moveTo>
                <a:cubicBezTo>
                  <a:pt x="166647" y="5447"/>
                  <a:pt x="104206" y="99639"/>
                  <a:pt x="76689" y="162081"/>
                </a:cubicBezTo>
                <a:cubicBezTo>
                  <a:pt x="49172" y="224523"/>
                  <a:pt x="5781" y="361048"/>
                  <a:pt x="489" y="374806"/>
                </a:cubicBezTo>
                <a:cubicBezTo>
                  <a:pt x="-4803" y="388564"/>
                  <a:pt x="34356" y="281673"/>
                  <a:pt x="44939" y="244631"/>
                </a:cubicBezTo>
                <a:cubicBezTo>
                  <a:pt x="55522" y="207589"/>
                  <a:pt x="59756" y="161023"/>
                  <a:pt x="63989" y="152556"/>
                </a:cubicBezTo>
                <a:cubicBezTo>
                  <a:pt x="68222" y="144089"/>
                  <a:pt x="69281" y="207589"/>
                  <a:pt x="70339" y="193831"/>
                </a:cubicBezTo>
                <a:cubicBezTo>
                  <a:pt x="71397" y="180073"/>
                  <a:pt x="70339" y="70006"/>
                  <a:pt x="70339" y="70006"/>
                </a:cubicBezTo>
                <a:cubicBezTo>
                  <a:pt x="70339" y="59423"/>
                  <a:pt x="57639" y="135094"/>
                  <a:pt x="70339" y="130331"/>
                </a:cubicBezTo>
                <a:cubicBezTo>
                  <a:pt x="83039" y="125568"/>
                  <a:pt x="164531" y="-5135"/>
                  <a:pt x="165589" y="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71949901-54D2-A1A9-4D36-B956B0DCA459}"/>
              </a:ext>
            </a:extLst>
          </p:cNvPr>
          <p:cNvSpPr/>
          <p:nvPr/>
        </p:nvSpPr>
        <p:spPr>
          <a:xfrm>
            <a:off x="7710871" y="4379563"/>
            <a:ext cx="293032" cy="540216"/>
          </a:xfrm>
          <a:custGeom>
            <a:avLst/>
            <a:gdLst>
              <a:gd name="connsiteX0" fmla="*/ 290129 w 293032"/>
              <a:gd name="connsiteY0" fmla="*/ 8287 h 540216"/>
              <a:gd name="connsiteX1" fmla="*/ 55179 w 293032"/>
              <a:gd name="connsiteY1" fmla="*/ 354362 h 540216"/>
              <a:gd name="connsiteX2" fmla="*/ 1204 w 293032"/>
              <a:gd name="connsiteY2" fmla="*/ 538512 h 540216"/>
              <a:gd name="connsiteX3" fmla="*/ 86929 w 293032"/>
              <a:gd name="connsiteY3" fmla="*/ 252762 h 540216"/>
              <a:gd name="connsiteX4" fmla="*/ 156779 w 293032"/>
              <a:gd name="connsiteY4" fmla="*/ 46387 h 540216"/>
              <a:gd name="connsiteX5" fmla="*/ 109154 w 293032"/>
              <a:gd name="connsiteY5" fmla="*/ 208312 h 540216"/>
              <a:gd name="connsiteX6" fmla="*/ 150429 w 293032"/>
              <a:gd name="connsiteY6" fmla="*/ 173387 h 540216"/>
              <a:gd name="connsiteX7" fmla="*/ 86929 w 293032"/>
              <a:gd name="connsiteY7" fmla="*/ 294037 h 540216"/>
              <a:gd name="connsiteX8" fmla="*/ 182179 w 293032"/>
              <a:gd name="connsiteY8" fmla="*/ 122587 h 540216"/>
              <a:gd name="connsiteX9" fmla="*/ 290129 w 293032"/>
              <a:gd name="connsiteY9" fmla="*/ 8287 h 54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3032" h="540216">
                <a:moveTo>
                  <a:pt x="290129" y="8287"/>
                </a:moveTo>
                <a:cubicBezTo>
                  <a:pt x="268962" y="46916"/>
                  <a:pt x="103333" y="265991"/>
                  <a:pt x="55179" y="354362"/>
                </a:cubicBezTo>
                <a:cubicBezTo>
                  <a:pt x="7025" y="442733"/>
                  <a:pt x="-4088" y="555445"/>
                  <a:pt x="1204" y="538512"/>
                </a:cubicBezTo>
                <a:cubicBezTo>
                  <a:pt x="6496" y="521579"/>
                  <a:pt x="61000" y="334783"/>
                  <a:pt x="86929" y="252762"/>
                </a:cubicBezTo>
                <a:cubicBezTo>
                  <a:pt x="112858" y="170741"/>
                  <a:pt x="153075" y="53795"/>
                  <a:pt x="156779" y="46387"/>
                </a:cubicBezTo>
                <a:cubicBezTo>
                  <a:pt x="160483" y="38979"/>
                  <a:pt x="110212" y="187145"/>
                  <a:pt x="109154" y="208312"/>
                </a:cubicBezTo>
                <a:cubicBezTo>
                  <a:pt x="108096" y="229479"/>
                  <a:pt x="154133" y="159100"/>
                  <a:pt x="150429" y="173387"/>
                </a:cubicBezTo>
                <a:cubicBezTo>
                  <a:pt x="146725" y="187674"/>
                  <a:pt x="81637" y="302504"/>
                  <a:pt x="86929" y="294037"/>
                </a:cubicBezTo>
                <a:cubicBezTo>
                  <a:pt x="92221" y="285570"/>
                  <a:pt x="153604" y="169154"/>
                  <a:pt x="182179" y="122587"/>
                </a:cubicBezTo>
                <a:cubicBezTo>
                  <a:pt x="210754" y="76020"/>
                  <a:pt x="311296" y="-30342"/>
                  <a:pt x="290129" y="82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A387C141-39FC-F90E-2FD7-B78FFC7D09B2}"/>
              </a:ext>
            </a:extLst>
          </p:cNvPr>
          <p:cNvSpPr/>
          <p:nvPr/>
        </p:nvSpPr>
        <p:spPr>
          <a:xfrm>
            <a:off x="7671226" y="5009506"/>
            <a:ext cx="59985" cy="474256"/>
          </a:xfrm>
          <a:custGeom>
            <a:avLst/>
            <a:gdLst>
              <a:gd name="connsiteX0" fmla="*/ 59899 w 59985"/>
              <a:gd name="connsiteY0" fmla="*/ 644 h 474256"/>
              <a:gd name="connsiteX1" fmla="*/ 15449 w 59985"/>
              <a:gd name="connsiteY1" fmla="*/ 191144 h 474256"/>
              <a:gd name="connsiteX2" fmla="*/ 5924 w 59985"/>
              <a:gd name="connsiteY2" fmla="*/ 473719 h 474256"/>
              <a:gd name="connsiteX3" fmla="*/ 2749 w 59985"/>
              <a:gd name="connsiteY3" fmla="*/ 254644 h 474256"/>
              <a:gd name="connsiteX4" fmla="*/ 59899 w 59985"/>
              <a:gd name="connsiteY4" fmla="*/ 644 h 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85" h="474256">
                <a:moveTo>
                  <a:pt x="59899" y="644"/>
                </a:moveTo>
                <a:cubicBezTo>
                  <a:pt x="62016" y="-9939"/>
                  <a:pt x="24445" y="112298"/>
                  <a:pt x="15449" y="191144"/>
                </a:cubicBezTo>
                <a:cubicBezTo>
                  <a:pt x="6453" y="269990"/>
                  <a:pt x="8041" y="463136"/>
                  <a:pt x="5924" y="473719"/>
                </a:cubicBezTo>
                <a:cubicBezTo>
                  <a:pt x="3807" y="484302"/>
                  <a:pt x="-4130" y="336136"/>
                  <a:pt x="2749" y="254644"/>
                </a:cubicBezTo>
                <a:cubicBezTo>
                  <a:pt x="9628" y="173152"/>
                  <a:pt x="57782" y="11227"/>
                  <a:pt x="59899" y="6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12731064-E96C-FE76-307C-85A0856CC2A1}"/>
              </a:ext>
            </a:extLst>
          </p:cNvPr>
          <p:cNvSpPr/>
          <p:nvPr/>
        </p:nvSpPr>
        <p:spPr>
          <a:xfrm>
            <a:off x="7783724" y="5140325"/>
            <a:ext cx="313580" cy="916250"/>
          </a:xfrm>
          <a:custGeom>
            <a:avLst/>
            <a:gdLst>
              <a:gd name="connsiteX0" fmla="*/ 274426 w 313580"/>
              <a:gd name="connsiteY0" fmla="*/ 0 h 916250"/>
              <a:gd name="connsiteX1" fmla="*/ 293476 w 313580"/>
              <a:gd name="connsiteY1" fmla="*/ 384175 h 916250"/>
              <a:gd name="connsiteX2" fmla="*/ 1376 w 313580"/>
              <a:gd name="connsiteY2" fmla="*/ 911225 h 916250"/>
              <a:gd name="connsiteX3" fmla="*/ 188701 w 313580"/>
              <a:gd name="connsiteY3" fmla="*/ 635000 h 916250"/>
              <a:gd name="connsiteX4" fmla="*/ 309351 w 313580"/>
              <a:gd name="connsiteY4" fmla="*/ 384175 h 916250"/>
              <a:gd name="connsiteX5" fmla="*/ 274426 w 313580"/>
              <a:gd name="connsiteY5" fmla="*/ 0 h 9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580" h="916250">
                <a:moveTo>
                  <a:pt x="274426" y="0"/>
                </a:moveTo>
                <a:cubicBezTo>
                  <a:pt x="271780" y="0"/>
                  <a:pt x="338984" y="232304"/>
                  <a:pt x="293476" y="384175"/>
                </a:cubicBezTo>
                <a:cubicBezTo>
                  <a:pt x="247968" y="536046"/>
                  <a:pt x="18838" y="869421"/>
                  <a:pt x="1376" y="911225"/>
                </a:cubicBezTo>
                <a:cubicBezTo>
                  <a:pt x="-16086" y="953029"/>
                  <a:pt x="137372" y="722842"/>
                  <a:pt x="188701" y="635000"/>
                </a:cubicBezTo>
                <a:cubicBezTo>
                  <a:pt x="240030" y="547158"/>
                  <a:pt x="290301" y="486833"/>
                  <a:pt x="309351" y="384175"/>
                </a:cubicBezTo>
                <a:cubicBezTo>
                  <a:pt x="328401" y="281517"/>
                  <a:pt x="277072" y="0"/>
                  <a:pt x="27442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6F4714FB-A025-FFB5-8327-E5AA8596861E}"/>
              </a:ext>
            </a:extLst>
          </p:cNvPr>
          <p:cNvSpPr/>
          <p:nvPr/>
        </p:nvSpPr>
        <p:spPr>
          <a:xfrm>
            <a:off x="7426325" y="5032281"/>
            <a:ext cx="200025" cy="733640"/>
          </a:xfrm>
          <a:custGeom>
            <a:avLst/>
            <a:gdLst>
              <a:gd name="connsiteX0" fmla="*/ 200025 w 200025"/>
              <a:gd name="connsiteY0" fmla="*/ 94 h 733640"/>
              <a:gd name="connsiteX1" fmla="*/ 47625 w 200025"/>
              <a:gd name="connsiteY1" fmla="*/ 412844 h 733640"/>
              <a:gd name="connsiteX2" fmla="*/ 0 w 200025"/>
              <a:gd name="connsiteY2" fmla="*/ 733519 h 733640"/>
              <a:gd name="connsiteX3" fmla="*/ 47625 w 200025"/>
              <a:gd name="connsiteY3" fmla="*/ 377919 h 733640"/>
              <a:gd name="connsiteX4" fmla="*/ 200025 w 200025"/>
              <a:gd name="connsiteY4" fmla="*/ 94 h 73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5" h="733640">
                <a:moveTo>
                  <a:pt x="200025" y="94"/>
                </a:moveTo>
                <a:cubicBezTo>
                  <a:pt x="200025" y="5915"/>
                  <a:pt x="80962" y="290607"/>
                  <a:pt x="47625" y="412844"/>
                </a:cubicBezTo>
                <a:cubicBezTo>
                  <a:pt x="14287" y="535082"/>
                  <a:pt x="0" y="739340"/>
                  <a:pt x="0" y="733519"/>
                </a:cubicBezTo>
                <a:cubicBezTo>
                  <a:pt x="0" y="727698"/>
                  <a:pt x="15346" y="498040"/>
                  <a:pt x="47625" y="377919"/>
                </a:cubicBezTo>
                <a:cubicBezTo>
                  <a:pt x="79904" y="257798"/>
                  <a:pt x="200025" y="-5727"/>
                  <a:pt x="200025" y="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7DFA0999-0D72-7006-AFBF-97366A46084B}"/>
              </a:ext>
            </a:extLst>
          </p:cNvPr>
          <p:cNvSpPr/>
          <p:nvPr/>
        </p:nvSpPr>
        <p:spPr>
          <a:xfrm>
            <a:off x="7139763" y="5864225"/>
            <a:ext cx="291983" cy="522238"/>
          </a:xfrm>
          <a:custGeom>
            <a:avLst/>
            <a:gdLst>
              <a:gd name="connsiteX0" fmla="*/ 286562 w 291983"/>
              <a:gd name="connsiteY0" fmla="*/ 0 h 522238"/>
              <a:gd name="connsiteX1" fmla="*/ 245287 w 291983"/>
              <a:gd name="connsiteY1" fmla="*/ 171450 h 522238"/>
              <a:gd name="connsiteX2" fmla="*/ 229412 w 291983"/>
              <a:gd name="connsiteY2" fmla="*/ 365125 h 522238"/>
              <a:gd name="connsiteX3" fmla="*/ 127812 w 291983"/>
              <a:gd name="connsiteY3" fmla="*/ 517525 h 522238"/>
              <a:gd name="connsiteX4" fmla="*/ 156387 w 291983"/>
              <a:gd name="connsiteY4" fmla="*/ 476250 h 522238"/>
              <a:gd name="connsiteX5" fmla="*/ 812 w 291983"/>
              <a:gd name="connsiteY5" fmla="*/ 403225 h 522238"/>
              <a:gd name="connsiteX6" fmla="*/ 96062 w 291983"/>
              <a:gd name="connsiteY6" fmla="*/ 457200 h 522238"/>
              <a:gd name="connsiteX7" fmla="*/ 115112 w 291983"/>
              <a:gd name="connsiteY7" fmla="*/ 501650 h 522238"/>
              <a:gd name="connsiteX8" fmla="*/ 289737 w 291983"/>
              <a:gd name="connsiteY8" fmla="*/ 377825 h 522238"/>
              <a:gd name="connsiteX9" fmla="*/ 213537 w 291983"/>
              <a:gd name="connsiteY9" fmla="*/ 415925 h 522238"/>
              <a:gd name="connsiteX10" fmla="*/ 204012 w 291983"/>
              <a:gd name="connsiteY10" fmla="*/ 206375 h 522238"/>
              <a:gd name="connsiteX11" fmla="*/ 216712 w 291983"/>
              <a:gd name="connsiteY11" fmla="*/ 346075 h 522238"/>
              <a:gd name="connsiteX12" fmla="*/ 238937 w 291983"/>
              <a:gd name="connsiteY12" fmla="*/ 171450 h 522238"/>
              <a:gd name="connsiteX13" fmla="*/ 286562 w 291983"/>
              <a:gd name="connsiteY13" fmla="*/ 0 h 5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983" h="522238">
                <a:moveTo>
                  <a:pt x="286562" y="0"/>
                </a:moveTo>
                <a:cubicBezTo>
                  <a:pt x="287620" y="0"/>
                  <a:pt x="254812" y="110596"/>
                  <a:pt x="245287" y="171450"/>
                </a:cubicBezTo>
                <a:cubicBezTo>
                  <a:pt x="235762" y="232304"/>
                  <a:pt x="248991" y="307446"/>
                  <a:pt x="229412" y="365125"/>
                </a:cubicBezTo>
                <a:cubicBezTo>
                  <a:pt x="209833" y="422804"/>
                  <a:pt x="139983" y="499004"/>
                  <a:pt x="127812" y="517525"/>
                </a:cubicBezTo>
                <a:cubicBezTo>
                  <a:pt x="115641" y="536046"/>
                  <a:pt x="177553" y="495300"/>
                  <a:pt x="156387" y="476250"/>
                </a:cubicBezTo>
                <a:cubicBezTo>
                  <a:pt x="135221" y="457200"/>
                  <a:pt x="10866" y="406400"/>
                  <a:pt x="812" y="403225"/>
                </a:cubicBezTo>
                <a:cubicBezTo>
                  <a:pt x="-9242" y="400050"/>
                  <a:pt x="77012" y="440796"/>
                  <a:pt x="96062" y="457200"/>
                </a:cubicBezTo>
                <a:cubicBezTo>
                  <a:pt x="115112" y="473604"/>
                  <a:pt x="82833" y="514879"/>
                  <a:pt x="115112" y="501650"/>
                </a:cubicBezTo>
                <a:cubicBezTo>
                  <a:pt x="147391" y="488421"/>
                  <a:pt x="273333" y="392113"/>
                  <a:pt x="289737" y="377825"/>
                </a:cubicBezTo>
                <a:cubicBezTo>
                  <a:pt x="306141" y="363537"/>
                  <a:pt x="227824" y="444500"/>
                  <a:pt x="213537" y="415925"/>
                </a:cubicBezTo>
                <a:cubicBezTo>
                  <a:pt x="199250" y="387350"/>
                  <a:pt x="203483" y="218017"/>
                  <a:pt x="204012" y="206375"/>
                </a:cubicBezTo>
                <a:cubicBezTo>
                  <a:pt x="204541" y="194733"/>
                  <a:pt x="210891" y="351896"/>
                  <a:pt x="216712" y="346075"/>
                </a:cubicBezTo>
                <a:cubicBezTo>
                  <a:pt x="222533" y="340254"/>
                  <a:pt x="228354" y="225954"/>
                  <a:pt x="238937" y="171450"/>
                </a:cubicBezTo>
                <a:cubicBezTo>
                  <a:pt x="249520" y="116946"/>
                  <a:pt x="285504" y="0"/>
                  <a:pt x="28656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FD3E550B-60E5-91A5-EFFA-919136D15795}"/>
              </a:ext>
            </a:extLst>
          </p:cNvPr>
          <p:cNvSpPr/>
          <p:nvPr/>
        </p:nvSpPr>
        <p:spPr>
          <a:xfrm>
            <a:off x="6997603" y="7647925"/>
            <a:ext cx="359157" cy="59440"/>
          </a:xfrm>
          <a:custGeom>
            <a:avLst/>
            <a:gdLst>
              <a:gd name="connsiteX0" fmla="*/ 97 w 359157"/>
              <a:gd name="connsiteY0" fmla="*/ 57800 h 59440"/>
              <a:gd name="connsiteX1" fmla="*/ 225522 w 359157"/>
              <a:gd name="connsiteY1" fmla="*/ 48275 h 59440"/>
              <a:gd name="connsiteX2" fmla="*/ 358872 w 359157"/>
              <a:gd name="connsiteY2" fmla="*/ 650 h 59440"/>
              <a:gd name="connsiteX3" fmla="*/ 254097 w 359157"/>
              <a:gd name="connsiteY3" fmla="*/ 22875 h 59440"/>
              <a:gd name="connsiteX4" fmla="*/ 97 w 359157"/>
              <a:gd name="connsiteY4" fmla="*/ 57800 h 5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157" h="59440">
                <a:moveTo>
                  <a:pt x="97" y="57800"/>
                </a:moveTo>
                <a:cubicBezTo>
                  <a:pt x="-4665" y="62033"/>
                  <a:pt x="165726" y="57800"/>
                  <a:pt x="225522" y="48275"/>
                </a:cubicBezTo>
                <a:cubicBezTo>
                  <a:pt x="285318" y="38750"/>
                  <a:pt x="354110" y="4883"/>
                  <a:pt x="358872" y="650"/>
                </a:cubicBezTo>
                <a:cubicBezTo>
                  <a:pt x="363634" y="-3583"/>
                  <a:pt x="308072" y="13879"/>
                  <a:pt x="254097" y="22875"/>
                </a:cubicBezTo>
                <a:cubicBezTo>
                  <a:pt x="200122" y="31871"/>
                  <a:pt x="4859" y="53567"/>
                  <a:pt x="97" y="578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CA690D1D-7F16-404B-7AD6-17476EC76908}"/>
              </a:ext>
            </a:extLst>
          </p:cNvPr>
          <p:cNvSpPr/>
          <p:nvPr/>
        </p:nvSpPr>
        <p:spPr>
          <a:xfrm>
            <a:off x="6983841" y="7389817"/>
            <a:ext cx="297675" cy="129184"/>
          </a:xfrm>
          <a:custGeom>
            <a:avLst/>
            <a:gdLst>
              <a:gd name="connsiteX0" fmla="*/ 1159 w 297675"/>
              <a:gd name="connsiteY0" fmla="*/ 20633 h 129184"/>
              <a:gd name="connsiteX1" fmla="*/ 201184 w 297675"/>
              <a:gd name="connsiteY1" fmla="*/ 30158 h 129184"/>
              <a:gd name="connsiteX2" fmla="*/ 296434 w 297675"/>
              <a:gd name="connsiteY2" fmla="*/ 128583 h 129184"/>
              <a:gd name="connsiteX3" fmla="*/ 251984 w 297675"/>
              <a:gd name="connsiteY3" fmla="*/ 68258 h 129184"/>
              <a:gd name="connsiteX4" fmla="*/ 201184 w 297675"/>
              <a:gd name="connsiteY4" fmla="*/ 1583 h 129184"/>
              <a:gd name="connsiteX5" fmla="*/ 121809 w 297675"/>
              <a:gd name="connsiteY5" fmla="*/ 20633 h 129184"/>
              <a:gd name="connsiteX6" fmla="*/ 1159 w 297675"/>
              <a:gd name="connsiteY6" fmla="*/ 20633 h 12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675" h="129184">
                <a:moveTo>
                  <a:pt x="1159" y="20633"/>
                </a:moveTo>
                <a:cubicBezTo>
                  <a:pt x="14388" y="22220"/>
                  <a:pt x="151972" y="12166"/>
                  <a:pt x="201184" y="30158"/>
                </a:cubicBezTo>
                <a:cubicBezTo>
                  <a:pt x="250396" y="48150"/>
                  <a:pt x="287967" y="122233"/>
                  <a:pt x="296434" y="128583"/>
                </a:cubicBezTo>
                <a:cubicBezTo>
                  <a:pt x="304901" y="134933"/>
                  <a:pt x="267859" y="89425"/>
                  <a:pt x="251984" y="68258"/>
                </a:cubicBezTo>
                <a:cubicBezTo>
                  <a:pt x="236109" y="47091"/>
                  <a:pt x="222880" y="9520"/>
                  <a:pt x="201184" y="1583"/>
                </a:cubicBezTo>
                <a:cubicBezTo>
                  <a:pt x="179488" y="-6354"/>
                  <a:pt x="151971" y="17987"/>
                  <a:pt x="121809" y="20633"/>
                </a:cubicBezTo>
                <a:cubicBezTo>
                  <a:pt x="91647" y="23279"/>
                  <a:pt x="-12070" y="19046"/>
                  <a:pt x="1159" y="206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6C24FACE-EEE1-3532-4BD0-B89137D88F17}"/>
              </a:ext>
            </a:extLst>
          </p:cNvPr>
          <p:cNvSpPr/>
          <p:nvPr/>
        </p:nvSpPr>
        <p:spPr>
          <a:xfrm>
            <a:off x="6943630" y="7115135"/>
            <a:ext cx="73638" cy="288556"/>
          </a:xfrm>
          <a:custGeom>
            <a:avLst/>
            <a:gdLst>
              <a:gd name="connsiteX0" fmla="*/ 31845 w 73638"/>
              <a:gd name="connsiteY0" fmla="*/ 40 h 288556"/>
              <a:gd name="connsiteX1" fmla="*/ 25495 w 73638"/>
              <a:gd name="connsiteY1" fmla="*/ 127040 h 288556"/>
              <a:gd name="connsiteX2" fmla="*/ 73120 w 73638"/>
              <a:gd name="connsiteY2" fmla="*/ 285790 h 288556"/>
              <a:gd name="connsiteX3" fmla="*/ 47720 w 73638"/>
              <a:gd name="connsiteY3" fmla="*/ 222290 h 288556"/>
              <a:gd name="connsiteX4" fmla="*/ 95 w 73638"/>
              <a:gd name="connsiteY4" fmla="*/ 149265 h 288556"/>
              <a:gd name="connsiteX5" fmla="*/ 35020 w 73638"/>
              <a:gd name="connsiteY5" fmla="*/ 228640 h 288556"/>
              <a:gd name="connsiteX6" fmla="*/ 19145 w 73638"/>
              <a:gd name="connsiteY6" fmla="*/ 139740 h 288556"/>
              <a:gd name="connsiteX7" fmla="*/ 31845 w 73638"/>
              <a:gd name="connsiteY7" fmla="*/ 40 h 28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638" h="288556">
                <a:moveTo>
                  <a:pt x="31845" y="40"/>
                </a:moveTo>
                <a:cubicBezTo>
                  <a:pt x="32903" y="-2077"/>
                  <a:pt x="18616" y="79415"/>
                  <a:pt x="25495" y="127040"/>
                </a:cubicBezTo>
                <a:cubicBezTo>
                  <a:pt x="32374" y="174665"/>
                  <a:pt x="69416" y="269915"/>
                  <a:pt x="73120" y="285790"/>
                </a:cubicBezTo>
                <a:cubicBezTo>
                  <a:pt x="76824" y="301665"/>
                  <a:pt x="59891" y="245044"/>
                  <a:pt x="47720" y="222290"/>
                </a:cubicBezTo>
                <a:cubicBezTo>
                  <a:pt x="35549" y="199536"/>
                  <a:pt x="2212" y="148207"/>
                  <a:pt x="95" y="149265"/>
                </a:cubicBezTo>
                <a:cubicBezTo>
                  <a:pt x="-2022" y="150323"/>
                  <a:pt x="31845" y="230227"/>
                  <a:pt x="35020" y="228640"/>
                </a:cubicBezTo>
                <a:cubicBezTo>
                  <a:pt x="38195" y="227053"/>
                  <a:pt x="18616" y="172548"/>
                  <a:pt x="19145" y="139740"/>
                </a:cubicBezTo>
                <a:cubicBezTo>
                  <a:pt x="19674" y="106932"/>
                  <a:pt x="30787" y="2157"/>
                  <a:pt x="31845" y="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F50E05BF-4DD4-C5FB-7118-E2B2F87DAD88}"/>
              </a:ext>
            </a:extLst>
          </p:cNvPr>
          <p:cNvSpPr/>
          <p:nvPr/>
        </p:nvSpPr>
        <p:spPr>
          <a:xfrm>
            <a:off x="6978163" y="7736479"/>
            <a:ext cx="445111" cy="147230"/>
          </a:xfrm>
          <a:custGeom>
            <a:avLst/>
            <a:gdLst>
              <a:gd name="connsiteX0" fmla="*/ 487 w 445111"/>
              <a:gd name="connsiteY0" fmla="*/ 147046 h 147230"/>
              <a:gd name="connsiteX1" fmla="*/ 197337 w 445111"/>
              <a:gd name="connsiteY1" fmla="*/ 39096 h 147230"/>
              <a:gd name="connsiteX2" fmla="*/ 444987 w 445111"/>
              <a:gd name="connsiteY2" fmla="*/ 4171 h 147230"/>
              <a:gd name="connsiteX3" fmla="*/ 232262 w 445111"/>
              <a:gd name="connsiteY3" fmla="*/ 996 h 147230"/>
              <a:gd name="connsiteX4" fmla="*/ 337037 w 445111"/>
              <a:gd name="connsiteY4" fmla="*/ 7346 h 147230"/>
              <a:gd name="connsiteX5" fmla="*/ 254487 w 445111"/>
              <a:gd name="connsiteY5" fmla="*/ 10521 h 147230"/>
              <a:gd name="connsiteX6" fmla="*/ 487 w 445111"/>
              <a:gd name="connsiteY6" fmla="*/ 147046 h 14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11" h="147230">
                <a:moveTo>
                  <a:pt x="487" y="147046"/>
                </a:moveTo>
                <a:cubicBezTo>
                  <a:pt x="-9038" y="151809"/>
                  <a:pt x="123254" y="62908"/>
                  <a:pt x="197337" y="39096"/>
                </a:cubicBezTo>
                <a:cubicBezTo>
                  <a:pt x="271420" y="15283"/>
                  <a:pt x="439166" y="10521"/>
                  <a:pt x="444987" y="4171"/>
                </a:cubicBezTo>
                <a:cubicBezTo>
                  <a:pt x="450808" y="-2179"/>
                  <a:pt x="250254" y="467"/>
                  <a:pt x="232262" y="996"/>
                </a:cubicBezTo>
                <a:cubicBezTo>
                  <a:pt x="214270" y="1525"/>
                  <a:pt x="333333" y="5759"/>
                  <a:pt x="337037" y="7346"/>
                </a:cubicBezTo>
                <a:cubicBezTo>
                  <a:pt x="340741" y="8933"/>
                  <a:pt x="306345" y="-10646"/>
                  <a:pt x="254487" y="10521"/>
                </a:cubicBezTo>
                <a:cubicBezTo>
                  <a:pt x="202629" y="31688"/>
                  <a:pt x="10012" y="142283"/>
                  <a:pt x="487" y="1470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2789D267-E475-5DB7-0DF0-3F27C0FA1F51}"/>
              </a:ext>
            </a:extLst>
          </p:cNvPr>
          <p:cNvSpPr/>
          <p:nvPr/>
        </p:nvSpPr>
        <p:spPr>
          <a:xfrm>
            <a:off x="7169948" y="7762128"/>
            <a:ext cx="654442" cy="286859"/>
          </a:xfrm>
          <a:custGeom>
            <a:avLst/>
            <a:gdLst>
              <a:gd name="connsiteX0" fmla="*/ 5552 w 654442"/>
              <a:gd name="connsiteY0" fmla="*/ 213472 h 286859"/>
              <a:gd name="connsiteX1" fmla="*/ 386552 w 654442"/>
              <a:gd name="connsiteY1" fmla="*/ 188072 h 286859"/>
              <a:gd name="connsiteX2" fmla="*/ 646902 w 654442"/>
              <a:gd name="connsiteY2" fmla="*/ 7097 h 286859"/>
              <a:gd name="connsiteX3" fmla="*/ 577052 w 654442"/>
              <a:gd name="connsiteY3" fmla="*/ 61072 h 286859"/>
              <a:gd name="connsiteX4" fmla="*/ 500852 w 654442"/>
              <a:gd name="connsiteY4" fmla="*/ 286497 h 286859"/>
              <a:gd name="connsiteX5" fmla="*/ 526252 w 654442"/>
              <a:gd name="connsiteY5" fmla="*/ 115047 h 286859"/>
              <a:gd name="connsiteX6" fmla="*/ 383377 w 654442"/>
              <a:gd name="connsiteY6" fmla="*/ 172197 h 286859"/>
              <a:gd name="connsiteX7" fmla="*/ 91277 w 654442"/>
              <a:gd name="connsiteY7" fmla="*/ 130922 h 286859"/>
              <a:gd name="connsiteX8" fmla="*/ 345277 w 654442"/>
              <a:gd name="connsiteY8" fmla="*/ 184897 h 286859"/>
              <a:gd name="connsiteX9" fmla="*/ 170652 w 654442"/>
              <a:gd name="connsiteY9" fmla="*/ 216647 h 286859"/>
              <a:gd name="connsiteX10" fmla="*/ 5552 w 654442"/>
              <a:gd name="connsiteY10" fmla="*/ 213472 h 28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442" h="286859">
                <a:moveTo>
                  <a:pt x="5552" y="213472"/>
                </a:moveTo>
                <a:cubicBezTo>
                  <a:pt x="41535" y="208710"/>
                  <a:pt x="279660" y="222468"/>
                  <a:pt x="386552" y="188072"/>
                </a:cubicBezTo>
                <a:cubicBezTo>
                  <a:pt x="493444" y="153676"/>
                  <a:pt x="615152" y="28264"/>
                  <a:pt x="646902" y="7097"/>
                </a:cubicBezTo>
                <a:cubicBezTo>
                  <a:pt x="678652" y="-14070"/>
                  <a:pt x="601394" y="14505"/>
                  <a:pt x="577052" y="61072"/>
                </a:cubicBezTo>
                <a:cubicBezTo>
                  <a:pt x="552710" y="107639"/>
                  <a:pt x="509319" y="277501"/>
                  <a:pt x="500852" y="286497"/>
                </a:cubicBezTo>
                <a:cubicBezTo>
                  <a:pt x="492385" y="295493"/>
                  <a:pt x="545831" y="134097"/>
                  <a:pt x="526252" y="115047"/>
                </a:cubicBezTo>
                <a:cubicBezTo>
                  <a:pt x="506673" y="95997"/>
                  <a:pt x="455873" y="169551"/>
                  <a:pt x="383377" y="172197"/>
                </a:cubicBezTo>
                <a:cubicBezTo>
                  <a:pt x="310881" y="174843"/>
                  <a:pt x="97627" y="128805"/>
                  <a:pt x="91277" y="130922"/>
                </a:cubicBezTo>
                <a:cubicBezTo>
                  <a:pt x="84927" y="133039"/>
                  <a:pt x="332048" y="170609"/>
                  <a:pt x="345277" y="184897"/>
                </a:cubicBezTo>
                <a:cubicBezTo>
                  <a:pt x="358506" y="199184"/>
                  <a:pt x="223040" y="214001"/>
                  <a:pt x="170652" y="216647"/>
                </a:cubicBezTo>
                <a:cubicBezTo>
                  <a:pt x="118265" y="219293"/>
                  <a:pt x="-30431" y="218234"/>
                  <a:pt x="5552" y="2134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C2A0F97B-0D35-187E-66C7-3BD9A239E9E7}"/>
              </a:ext>
            </a:extLst>
          </p:cNvPr>
          <p:cNvSpPr/>
          <p:nvPr/>
        </p:nvSpPr>
        <p:spPr>
          <a:xfrm>
            <a:off x="7156127" y="8099289"/>
            <a:ext cx="607892" cy="146250"/>
          </a:xfrm>
          <a:custGeom>
            <a:avLst/>
            <a:gdLst>
              <a:gd name="connsiteX0" fmla="*/ 323 w 607892"/>
              <a:gd name="connsiteY0" fmla="*/ 44586 h 146250"/>
              <a:gd name="connsiteX1" fmla="*/ 444823 w 607892"/>
              <a:gd name="connsiteY1" fmla="*/ 31886 h 146250"/>
              <a:gd name="connsiteX2" fmla="*/ 606748 w 607892"/>
              <a:gd name="connsiteY2" fmla="*/ 146186 h 146250"/>
              <a:gd name="connsiteX3" fmla="*/ 514673 w 607892"/>
              <a:gd name="connsiteY3" fmla="*/ 47761 h 146250"/>
              <a:gd name="connsiteX4" fmla="*/ 467048 w 607892"/>
              <a:gd name="connsiteY4" fmla="*/ 16011 h 146250"/>
              <a:gd name="connsiteX5" fmla="*/ 308298 w 607892"/>
              <a:gd name="connsiteY5" fmla="*/ 136 h 146250"/>
              <a:gd name="connsiteX6" fmla="*/ 371798 w 607892"/>
              <a:gd name="connsiteY6" fmla="*/ 9661 h 146250"/>
              <a:gd name="connsiteX7" fmla="*/ 323 w 607892"/>
              <a:gd name="connsiteY7" fmla="*/ 44586 h 14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892" h="146250">
                <a:moveTo>
                  <a:pt x="323" y="44586"/>
                </a:moveTo>
                <a:cubicBezTo>
                  <a:pt x="12494" y="48290"/>
                  <a:pt x="343752" y="14953"/>
                  <a:pt x="444823" y="31886"/>
                </a:cubicBezTo>
                <a:cubicBezTo>
                  <a:pt x="545894" y="48819"/>
                  <a:pt x="595106" y="143540"/>
                  <a:pt x="606748" y="146186"/>
                </a:cubicBezTo>
                <a:cubicBezTo>
                  <a:pt x="618390" y="148832"/>
                  <a:pt x="537956" y="69457"/>
                  <a:pt x="514673" y="47761"/>
                </a:cubicBezTo>
                <a:cubicBezTo>
                  <a:pt x="491390" y="26065"/>
                  <a:pt x="501444" y="23948"/>
                  <a:pt x="467048" y="16011"/>
                </a:cubicBezTo>
                <a:cubicBezTo>
                  <a:pt x="432652" y="8074"/>
                  <a:pt x="324173" y="1194"/>
                  <a:pt x="308298" y="136"/>
                </a:cubicBezTo>
                <a:cubicBezTo>
                  <a:pt x="292423" y="-922"/>
                  <a:pt x="420481" y="4369"/>
                  <a:pt x="371798" y="9661"/>
                </a:cubicBezTo>
                <a:cubicBezTo>
                  <a:pt x="323115" y="14953"/>
                  <a:pt x="-11848" y="40882"/>
                  <a:pt x="323" y="445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C262C442-06D4-6AD1-0E99-3BCE8A53123A}"/>
              </a:ext>
            </a:extLst>
          </p:cNvPr>
          <p:cNvSpPr/>
          <p:nvPr/>
        </p:nvSpPr>
        <p:spPr>
          <a:xfrm>
            <a:off x="6962598" y="7337273"/>
            <a:ext cx="547026" cy="301927"/>
          </a:xfrm>
          <a:custGeom>
            <a:avLst/>
            <a:gdLst>
              <a:gd name="connsiteX0" fmla="*/ 177 w 547026"/>
              <a:gd name="connsiteY0" fmla="*/ 193827 h 301927"/>
              <a:gd name="connsiteX1" fmla="*/ 244652 w 547026"/>
              <a:gd name="connsiteY1" fmla="*/ 206527 h 301927"/>
              <a:gd name="connsiteX2" fmla="*/ 425627 w 547026"/>
              <a:gd name="connsiteY2" fmla="*/ 298602 h 301927"/>
              <a:gd name="connsiteX3" fmla="*/ 416102 w 547026"/>
              <a:gd name="connsiteY3" fmla="*/ 254152 h 301927"/>
              <a:gd name="connsiteX4" fmla="*/ 546277 w 547026"/>
              <a:gd name="connsiteY4" fmla="*/ 3327 h 301927"/>
              <a:gd name="connsiteX5" fmla="*/ 466902 w 547026"/>
              <a:gd name="connsiteY5" fmla="*/ 120802 h 301927"/>
              <a:gd name="connsiteX6" fmla="*/ 412927 w 547026"/>
              <a:gd name="connsiteY6" fmla="*/ 273202 h 301927"/>
              <a:gd name="connsiteX7" fmla="*/ 378002 w 547026"/>
              <a:gd name="connsiteY7" fmla="*/ 250977 h 301927"/>
              <a:gd name="connsiteX8" fmla="*/ 177977 w 547026"/>
              <a:gd name="connsiteY8" fmla="*/ 127152 h 301927"/>
              <a:gd name="connsiteX9" fmla="*/ 298627 w 547026"/>
              <a:gd name="connsiteY9" fmla="*/ 219227 h 301927"/>
              <a:gd name="connsiteX10" fmla="*/ 206552 w 547026"/>
              <a:gd name="connsiteY10" fmla="*/ 187477 h 301927"/>
              <a:gd name="connsiteX11" fmla="*/ 177 w 547026"/>
              <a:gd name="connsiteY11" fmla="*/ 193827 h 30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7026" h="301927">
                <a:moveTo>
                  <a:pt x="177" y="193827"/>
                </a:moveTo>
                <a:cubicBezTo>
                  <a:pt x="6527" y="197002"/>
                  <a:pt x="173744" y="189065"/>
                  <a:pt x="244652" y="206527"/>
                </a:cubicBezTo>
                <a:cubicBezTo>
                  <a:pt x="315560" y="223989"/>
                  <a:pt x="397052" y="290664"/>
                  <a:pt x="425627" y="298602"/>
                </a:cubicBezTo>
                <a:cubicBezTo>
                  <a:pt x="454202" y="306540"/>
                  <a:pt x="395994" y="303365"/>
                  <a:pt x="416102" y="254152"/>
                </a:cubicBezTo>
                <a:cubicBezTo>
                  <a:pt x="436210" y="204940"/>
                  <a:pt x="537810" y="25552"/>
                  <a:pt x="546277" y="3327"/>
                </a:cubicBezTo>
                <a:cubicBezTo>
                  <a:pt x="554744" y="-18898"/>
                  <a:pt x="489127" y="75823"/>
                  <a:pt x="466902" y="120802"/>
                </a:cubicBezTo>
                <a:cubicBezTo>
                  <a:pt x="444677" y="165781"/>
                  <a:pt x="427744" y="251506"/>
                  <a:pt x="412927" y="273202"/>
                </a:cubicBezTo>
                <a:cubicBezTo>
                  <a:pt x="398110" y="294898"/>
                  <a:pt x="378002" y="250977"/>
                  <a:pt x="378002" y="250977"/>
                </a:cubicBezTo>
                <a:cubicBezTo>
                  <a:pt x="338844" y="226635"/>
                  <a:pt x="191206" y="132444"/>
                  <a:pt x="177977" y="127152"/>
                </a:cubicBezTo>
                <a:cubicBezTo>
                  <a:pt x="164748" y="121860"/>
                  <a:pt x="293865" y="209173"/>
                  <a:pt x="298627" y="219227"/>
                </a:cubicBezTo>
                <a:cubicBezTo>
                  <a:pt x="303390" y="229281"/>
                  <a:pt x="253119" y="188535"/>
                  <a:pt x="206552" y="187477"/>
                </a:cubicBezTo>
                <a:cubicBezTo>
                  <a:pt x="159985" y="186419"/>
                  <a:pt x="-6173" y="190652"/>
                  <a:pt x="177" y="1938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287E5DFC-7813-D0DC-1371-98AD1FFDBF25}"/>
              </a:ext>
            </a:extLst>
          </p:cNvPr>
          <p:cNvSpPr/>
          <p:nvPr/>
        </p:nvSpPr>
        <p:spPr>
          <a:xfrm>
            <a:off x="6968329" y="7448382"/>
            <a:ext cx="51738" cy="260521"/>
          </a:xfrm>
          <a:custGeom>
            <a:avLst/>
            <a:gdLst>
              <a:gd name="connsiteX0" fmla="*/ 51596 w 51738"/>
              <a:gd name="connsiteY0" fmla="*/ 168 h 260521"/>
              <a:gd name="connsiteX1" fmla="*/ 796 w 51738"/>
              <a:gd name="connsiteY1" fmla="*/ 82718 h 260521"/>
              <a:gd name="connsiteX2" fmla="*/ 19846 w 51738"/>
              <a:gd name="connsiteY2" fmla="*/ 168443 h 260521"/>
              <a:gd name="connsiteX3" fmla="*/ 10321 w 51738"/>
              <a:gd name="connsiteY3" fmla="*/ 260518 h 260521"/>
              <a:gd name="connsiteX4" fmla="*/ 13496 w 51738"/>
              <a:gd name="connsiteY4" fmla="*/ 165268 h 260521"/>
              <a:gd name="connsiteX5" fmla="*/ 16671 w 51738"/>
              <a:gd name="connsiteY5" fmla="*/ 104943 h 260521"/>
              <a:gd name="connsiteX6" fmla="*/ 51596 w 51738"/>
              <a:gd name="connsiteY6" fmla="*/ 168 h 2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8" h="260521">
                <a:moveTo>
                  <a:pt x="51596" y="168"/>
                </a:moveTo>
                <a:cubicBezTo>
                  <a:pt x="48950" y="-3536"/>
                  <a:pt x="6088" y="54672"/>
                  <a:pt x="796" y="82718"/>
                </a:cubicBezTo>
                <a:cubicBezTo>
                  <a:pt x="-4496" y="110764"/>
                  <a:pt x="18259" y="138810"/>
                  <a:pt x="19846" y="168443"/>
                </a:cubicBezTo>
                <a:cubicBezTo>
                  <a:pt x="21433" y="198076"/>
                  <a:pt x="11379" y="261047"/>
                  <a:pt x="10321" y="260518"/>
                </a:cubicBezTo>
                <a:cubicBezTo>
                  <a:pt x="9263" y="259989"/>
                  <a:pt x="12438" y="191197"/>
                  <a:pt x="13496" y="165268"/>
                </a:cubicBezTo>
                <a:cubicBezTo>
                  <a:pt x="14554" y="139339"/>
                  <a:pt x="14025" y="129814"/>
                  <a:pt x="16671" y="104943"/>
                </a:cubicBezTo>
                <a:cubicBezTo>
                  <a:pt x="19317" y="80072"/>
                  <a:pt x="54242" y="3872"/>
                  <a:pt x="51596" y="1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B665FD54-95AB-E9E8-2F37-AF585DF5F4FB}"/>
              </a:ext>
            </a:extLst>
          </p:cNvPr>
          <p:cNvSpPr/>
          <p:nvPr/>
        </p:nvSpPr>
        <p:spPr>
          <a:xfrm>
            <a:off x="7171913" y="8184612"/>
            <a:ext cx="505709" cy="127570"/>
          </a:xfrm>
          <a:custGeom>
            <a:avLst/>
            <a:gdLst>
              <a:gd name="connsiteX0" fmla="*/ 412 w 505709"/>
              <a:gd name="connsiteY0" fmla="*/ 538 h 127570"/>
              <a:gd name="connsiteX1" fmla="*/ 76612 w 505709"/>
              <a:gd name="connsiteY1" fmla="*/ 51338 h 127570"/>
              <a:gd name="connsiteX2" fmla="*/ 82962 w 505709"/>
              <a:gd name="connsiteY2" fmla="*/ 127538 h 127570"/>
              <a:gd name="connsiteX3" fmla="*/ 175037 w 505709"/>
              <a:gd name="connsiteY3" fmla="*/ 60863 h 127570"/>
              <a:gd name="connsiteX4" fmla="*/ 505237 w 505709"/>
              <a:gd name="connsiteY4" fmla="*/ 64038 h 127570"/>
              <a:gd name="connsiteX5" fmla="*/ 244887 w 505709"/>
              <a:gd name="connsiteY5" fmla="*/ 67213 h 127570"/>
              <a:gd name="connsiteX6" fmla="*/ 114712 w 505709"/>
              <a:gd name="connsiteY6" fmla="*/ 83088 h 127570"/>
              <a:gd name="connsiteX7" fmla="*/ 412 w 505709"/>
              <a:gd name="connsiteY7" fmla="*/ 538 h 1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709" h="127570">
                <a:moveTo>
                  <a:pt x="412" y="538"/>
                </a:moveTo>
                <a:cubicBezTo>
                  <a:pt x="-5938" y="-4754"/>
                  <a:pt x="62854" y="30171"/>
                  <a:pt x="76612" y="51338"/>
                </a:cubicBezTo>
                <a:cubicBezTo>
                  <a:pt x="90370" y="72505"/>
                  <a:pt x="66558" y="125951"/>
                  <a:pt x="82962" y="127538"/>
                </a:cubicBezTo>
                <a:cubicBezTo>
                  <a:pt x="99366" y="129125"/>
                  <a:pt x="104658" y="71446"/>
                  <a:pt x="175037" y="60863"/>
                </a:cubicBezTo>
                <a:cubicBezTo>
                  <a:pt x="245416" y="50280"/>
                  <a:pt x="493595" y="62980"/>
                  <a:pt x="505237" y="64038"/>
                </a:cubicBezTo>
                <a:cubicBezTo>
                  <a:pt x="516879" y="65096"/>
                  <a:pt x="309975" y="64038"/>
                  <a:pt x="244887" y="67213"/>
                </a:cubicBezTo>
                <a:cubicBezTo>
                  <a:pt x="179800" y="70388"/>
                  <a:pt x="149108" y="91025"/>
                  <a:pt x="114712" y="83088"/>
                </a:cubicBezTo>
                <a:cubicBezTo>
                  <a:pt x="80316" y="75151"/>
                  <a:pt x="6762" y="5830"/>
                  <a:pt x="412" y="5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EB981CEA-6509-675F-2FFB-06E30FD6092E}"/>
              </a:ext>
            </a:extLst>
          </p:cNvPr>
          <p:cNvSpPr/>
          <p:nvPr/>
        </p:nvSpPr>
        <p:spPr>
          <a:xfrm>
            <a:off x="7905749" y="7165892"/>
            <a:ext cx="276236" cy="739922"/>
          </a:xfrm>
          <a:custGeom>
            <a:avLst/>
            <a:gdLst>
              <a:gd name="connsiteX0" fmla="*/ 276226 w 276236"/>
              <a:gd name="connsiteY0" fmla="*/ 83 h 739922"/>
              <a:gd name="connsiteX1" fmla="*/ 177801 w 276236"/>
              <a:gd name="connsiteY1" fmla="*/ 311233 h 739922"/>
              <a:gd name="connsiteX2" fmla="*/ 158751 w 276236"/>
              <a:gd name="connsiteY2" fmla="*/ 638258 h 739922"/>
              <a:gd name="connsiteX3" fmla="*/ 1 w 276236"/>
              <a:gd name="connsiteY3" fmla="*/ 739858 h 739922"/>
              <a:gd name="connsiteX4" fmla="*/ 161926 w 276236"/>
              <a:gd name="connsiteY4" fmla="*/ 654133 h 739922"/>
              <a:gd name="connsiteX5" fmla="*/ 184151 w 276236"/>
              <a:gd name="connsiteY5" fmla="*/ 685883 h 739922"/>
              <a:gd name="connsiteX6" fmla="*/ 168276 w 276236"/>
              <a:gd name="connsiteY6" fmla="*/ 555708 h 739922"/>
              <a:gd name="connsiteX7" fmla="*/ 171451 w 276236"/>
              <a:gd name="connsiteY7" fmla="*/ 282658 h 739922"/>
              <a:gd name="connsiteX8" fmla="*/ 276226 w 276236"/>
              <a:gd name="connsiteY8" fmla="*/ 83 h 73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6" h="739922">
                <a:moveTo>
                  <a:pt x="276226" y="83"/>
                </a:moveTo>
                <a:cubicBezTo>
                  <a:pt x="277284" y="4845"/>
                  <a:pt x="197380" y="204870"/>
                  <a:pt x="177801" y="311233"/>
                </a:cubicBezTo>
                <a:cubicBezTo>
                  <a:pt x="158222" y="417596"/>
                  <a:pt x="188384" y="566821"/>
                  <a:pt x="158751" y="638258"/>
                </a:cubicBezTo>
                <a:cubicBezTo>
                  <a:pt x="129118" y="709695"/>
                  <a:pt x="-528" y="737212"/>
                  <a:pt x="1" y="739858"/>
                </a:cubicBezTo>
                <a:cubicBezTo>
                  <a:pt x="530" y="742504"/>
                  <a:pt x="131234" y="663129"/>
                  <a:pt x="161926" y="654133"/>
                </a:cubicBezTo>
                <a:cubicBezTo>
                  <a:pt x="192618" y="645137"/>
                  <a:pt x="183093" y="702287"/>
                  <a:pt x="184151" y="685883"/>
                </a:cubicBezTo>
                <a:cubicBezTo>
                  <a:pt x="185209" y="669479"/>
                  <a:pt x="170393" y="622912"/>
                  <a:pt x="168276" y="555708"/>
                </a:cubicBezTo>
                <a:cubicBezTo>
                  <a:pt x="166159" y="488504"/>
                  <a:pt x="154518" y="369971"/>
                  <a:pt x="171451" y="282658"/>
                </a:cubicBezTo>
                <a:cubicBezTo>
                  <a:pt x="188384" y="195346"/>
                  <a:pt x="275168" y="-4679"/>
                  <a:pt x="276226" y="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09E8A21E-00F1-955E-A582-3E9543B72C67}"/>
              </a:ext>
            </a:extLst>
          </p:cNvPr>
          <p:cNvSpPr/>
          <p:nvPr/>
        </p:nvSpPr>
        <p:spPr>
          <a:xfrm>
            <a:off x="7375459" y="6548944"/>
            <a:ext cx="324076" cy="381760"/>
          </a:xfrm>
          <a:custGeom>
            <a:avLst/>
            <a:gdLst>
              <a:gd name="connsiteX0" fmla="*/ 66 w 324076"/>
              <a:gd name="connsiteY0" fmla="*/ 1081 h 381760"/>
              <a:gd name="connsiteX1" fmla="*/ 63566 w 324076"/>
              <a:gd name="connsiteY1" fmla="*/ 153481 h 381760"/>
              <a:gd name="connsiteX2" fmla="*/ 320741 w 324076"/>
              <a:gd name="connsiteY2" fmla="*/ 378906 h 381760"/>
              <a:gd name="connsiteX3" fmla="*/ 196916 w 324076"/>
              <a:gd name="connsiteY3" fmla="*/ 274131 h 381760"/>
              <a:gd name="connsiteX4" fmla="*/ 9591 w 324076"/>
              <a:gd name="connsiteY4" fmla="*/ 178881 h 381760"/>
              <a:gd name="connsiteX5" fmla="*/ 69916 w 324076"/>
              <a:gd name="connsiteY5" fmla="*/ 229681 h 381760"/>
              <a:gd name="connsiteX6" fmla="*/ 66 w 324076"/>
              <a:gd name="connsiteY6" fmla="*/ 1081 h 38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076" h="381760">
                <a:moveTo>
                  <a:pt x="66" y="1081"/>
                </a:moveTo>
                <a:cubicBezTo>
                  <a:pt x="-992" y="-11619"/>
                  <a:pt x="10120" y="90510"/>
                  <a:pt x="63566" y="153481"/>
                </a:cubicBezTo>
                <a:cubicBezTo>
                  <a:pt x="117012" y="216452"/>
                  <a:pt x="298516" y="358798"/>
                  <a:pt x="320741" y="378906"/>
                </a:cubicBezTo>
                <a:cubicBezTo>
                  <a:pt x="342966" y="399014"/>
                  <a:pt x="248774" y="307469"/>
                  <a:pt x="196916" y="274131"/>
                </a:cubicBezTo>
                <a:cubicBezTo>
                  <a:pt x="145058" y="240794"/>
                  <a:pt x="30758" y="186289"/>
                  <a:pt x="9591" y="178881"/>
                </a:cubicBezTo>
                <a:cubicBezTo>
                  <a:pt x="-11576" y="171473"/>
                  <a:pt x="66212" y="254023"/>
                  <a:pt x="69916" y="229681"/>
                </a:cubicBezTo>
                <a:cubicBezTo>
                  <a:pt x="73620" y="205339"/>
                  <a:pt x="1124" y="13781"/>
                  <a:pt x="66" y="10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FFF4A3FB-34E5-6632-FAA6-346FA417A9A4}"/>
              </a:ext>
            </a:extLst>
          </p:cNvPr>
          <p:cNvSpPr/>
          <p:nvPr/>
        </p:nvSpPr>
        <p:spPr>
          <a:xfrm>
            <a:off x="7175215" y="6333788"/>
            <a:ext cx="53753" cy="395211"/>
          </a:xfrm>
          <a:custGeom>
            <a:avLst/>
            <a:gdLst>
              <a:gd name="connsiteX0" fmla="*/ 285 w 53753"/>
              <a:gd name="connsiteY0" fmla="*/ 337 h 395211"/>
              <a:gd name="connsiteX1" fmla="*/ 38385 w 53753"/>
              <a:gd name="connsiteY1" fmla="*/ 308312 h 395211"/>
              <a:gd name="connsiteX2" fmla="*/ 51085 w 53753"/>
              <a:gd name="connsiteY2" fmla="*/ 394037 h 395211"/>
              <a:gd name="connsiteX3" fmla="*/ 51085 w 53753"/>
              <a:gd name="connsiteY3" fmla="*/ 263862 h 395211"/>
              <a:gd name="connsiteX4" fmla="*/ 22510 w 53753"/>
              <a:gd name="connsiteY4" fmla="*/ 247987 h 395211"/>
              <a:gd name="connsiteX5" fmla="*/ 285 w 53753"/>
              <a:gd name="connsiteY5" fmla="*/ 337 h 39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53" h="395211">
                <a:moveTo>
                  <a:pt x="285" y="337"/>
                </a:moveTo>
                <a:cubicBezTo>
                  <a:pt x="2931" y="10391"/>
                  <a:pt x="29918" y="242695"/>
                  <a:pt x="38385" y="308312"/>
                </a:cubicBezTo>
                <a:cubicBezTo>
                  <a:pt x="46852" y="373929"/>
                  <a:pt x="48968" y="401445"/>
                  <a:pt x="51085" y="394037"/>
                </a:cubicBezTo>
                <a:cubicBezTo>
                  <a:pt x="53202" y="386629"/>
                  <a:pt x="55847" y="288204"/>
                  <a:pt x="51085" y="263862"/>
                </a:cubicBezTo>
                <a:cubicBezTo>
                  <a:pt x="46323" y="239520"/>
                  <a:pt x="30977" y="288203"/>
                  <a:pt x="22510" y="247987"/>
                </a:cubicBezTo>
                <a:cubicBezTo>
                  <a:pt x="14043" y="207771"/>
                  <a:pt x="-2361" y="-9717"/>
                  <a:pt x="285" y="3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3EC57FBE-357D-7076-1628-A6C30F4E2B17}"/>
              </a:ext>
            </a:extLst>
          </p:cNvPr>
          <p:cNvSpPr/>
          <p:nvPr/>
        </p:nvSpPr>
        <p:spPr>
          <a:xfrm>
            <a:off x="7254875" y="6953250"/>
            <a:ext cx="344166" cy="131451"/>
          </a:xfrm>
          <a:custGeom>
            <a:avLst/>
            <a:gdLst>
              <a:gd name="connsiteX0" fmla="*/ 0 w 344166"/>
              <a:gd name="connsiteY0" fmla="*/ 0 h 131451"/>
              <a:gd name="connsiteX1" fmla="*/ 174625 w 344166"/>
              <a:gd name="connsiteY1" fmla="*/ 88900 h 131451"/>
              <a:gd name="connsiteX2" fmla="*/ 342900 w 344166"/>
              <a:gd name="connsiteY2" fmla="*/ 130175 h 131451"/>
              <a:gd name="connsiteX3" fmla="*/ 247650 w 344166"/>
              <a:gd name="connsiteY3" fmla="*/ 117475 h 131451"/>
              <a:gd name="connsiteX4" fmla="*/ 171450 w 344166"/>
              <a:gd name="connsiteY4" fmla="*/ 82550 h 131451"/>
              <a:gd name="connsiteX5" fmla="*/ 0 w 344166"/>
              <a:gd name="connsiteY5" fmla="*/ 0 h 13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166" h="131451">
                <a:moveTo>
                  <a:pt x="0" y="0"/>
                </a:moveTo>
                <a:cubicBezTo>
                  <a:pt x="58737" y="33602"/>
                  <a:pt x="117475" y="67204"/>
                  <a:pt x="174625" y="88900"/>
                </a:cubicBezTo>
                <a:cubicBezTo>
                  <a:pt x="231775" y="110596"/>
                  <a:pt x="330729" y="125413"/>
                  <a:pt x="342900" y="130175"/>
                </a:cubicBezTo>
                <a:cubicBezTo>
                  <a:pt x="355071" y="134937"/>
                  <a:pt x="276225" y="125413"/>
                  <a:pt x="247650" y="117475"/>
                </a:cubicBezTo>
                <a:cubicBezTo>
                  <a:pt x="219075" y="109537"/>
                  <a:pt x="171450" y="82550"/>
                  <a:pt x="171450" y="825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F0DAF86F-17AD-EECB-DB73-0C9E3818CFE1}"/>
              </a:ext>
            </a:extLst>
          </p:cNvPr>
          <p:cNvSpPr/>
          <p:nvPr/>
        </p:nvSpPr>
        <p:spPr>
          <a:xfrm>
            <a:off x="8037925" y="6470649"/>
            <a:ext cx="122060" cy="554223"/>
          </a:xfrm>
          <a:custGeom>
            <a:avLst/>
            <a:gdLst>
              <a:gd name="connsiteX0" fmla="*/ 121825 w 122060"/>
              <a:gd name="connsiteY0" fmla="*/ 1 h 554223"/>
              <a:gd name="connsiteX1" fmla="*/ 51975 w 122060"/>
              <a:gd name="connsiteY1" fmla="*/ 269876 h 554223"/>
              <a:gd name="connsiteX2" fmla="*/ 1175 w 122060"/>
              <a:gd name="connsiteY2" fmla="*/ 552451 h 554223"/>
              <a:gd name="connsiteX3" fmla="*/ 17050 w 122060"/>
              <a:gd name="connsiteY3" fmla="*/ 384176 h 554223"/>
              <a:gd name="connsiteX4" fmla="*/ 26575 w 122060"/>
              <a:gd name="connsiteY4" fmla="*/ 266701 h 554223"/>
              <a:gd name="connsiteX5" fmla="*/ 121825 w 122060"/>
              <a:gd name="connsiteY5" fmla="*/ 1 h 5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0" h="554223">
                <a:moveTo>
                  <a:pt x="121825" y="1"/>
                </a:moveTo>
                <a:cubicBezTo>
                  <a:pt x="126058" y="530"/>
                  <a:pt x="72083" y="177801"/>
                  <a:pt x="51975" y="269876"/>
                </a:cubicBezTo>
                <a:cubicBezTo>
                  <a:pt x="31867" y="361951"/>
                  <a:pt x="6996" y="533401"/>
                  <a:pt x="1175" y="552451"/>
                </a:cubicBezTo>
                <a:cubicBezTo>
                  <a:pt x="-4646" y="571501"/>
                  <a:pt x="12817" y="431801"/>
                  <a:pt x="17050" y="384176"/>
                </a:cubicBezTo>
                <a:cubicBezTo>
                  <a:pt x="21283" y="336551"/>
                  <a:pt x="7525" y="330201"/>
                  <a:pt x="26575" y="266701"/>
                </a:cubicBezTo>
                <a:cubicBezTo>
                  <a:pt x="45625" y="203201"/>
                  <a:pt x="117592" y="-528"/>
                  <a:pt x="121825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1A2704C5-CEC5-E904-FB5F-F4B33D8F88CC}"/>
              </a:ext>
            </a:extLst>
          </p:cNvPr>
          <p:cNvSpPr/>
          <p:nvPr/>
        </p:nvSpPr>
        <p:spPr>
          <a:xfrm>
            <a:off x="3835394" y="4510979"/>
            <a:ext cx="239457" cy="492239"/>
          </a:xfrm>
          <a:custGeom>
            <a:avLst/>
            <a:gdLst>
              <a:gd name="connsiteX0" fmla="*/ 238518 w 239457"/>
              <a:gd name="connsiteY0" fmla="*/ 1548 h 492239"/>
              <a:gd name="connsiteX1" fmla="*/ 119572 w 239457"/>
              <a:gd name="connsiteY1" fmla="*/ 139080 h 492239"/>
              <a:gd name="connsiteX2" fmla="*/ 67533 w 239457"/>
              <a:gd name="connsiteY2" fmla="*/ 239441 h 492239"/>
              <a:gd name="connsiteX3" fmla="*/ 30362 w 239457"/>
              <a:gd name="connsiteY3" fmla="*/ 306348 h 492239"/>
              <a:gd name="connsiteX4" fmla="*/ 11777 w 239457"/>
              <a:gd name="connsiteY4" fmla="*/ 347236 h 492239"/>
              <a:gd name="connsiteX5" fmla="*/ 30362 w 239457"/>
              <a:gd name="connsiteY5" fmla="*/ 492201 h 492239"/>
              <a:gd name="connsiteX6" fmla="*/ 626 w 239457"/>
              <a:gd name="connsiteY6" fmla="*/ 332367 h 492239"/>
              <a:gd name="connsiteX7" fmla="*/ 63816 w 239457"/>
              <a:gd name="connsiteY7" fmla="*/ 194836 h 492239"/>
              <a:gd name="connsiteX8" fmla="*/ 48947 w 239457"/>
              <a:gd name="connsiteY8" fmla="*/ 235723 h 492239"/>
              <a:gd name="connsiteX9" fmla="*/ 238518 w 239457"/>
              <a:gd name="connsiteY9" fmla="*/ 1548 h 49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457" h="492239">
                <a:moveTo>
                  <a:pt x="238518" y="1548"/>
                </a:moveTo>
                <a:cubicBezTo>
                  <a:pt x="250289" y="-14559"/>
                  <a:pt x="148069" y="99431"/>
                  <a:pt x="119572" y="139080"/>
                </a:cubicBezTo>
                <a:cubicBezTo>
                  <a:pt x="91074" y="178729"/>
                  <a:pt x="82401" y="211563"/>
                  <a:pt x="67533" y="239441"/>
                </a:cubicBezTo>
                <a:cubicBezTo>
                  <a:pt x="52665" y="267319"/>
                  <a:pt x="39655" y="288382"/>
                  <a:pt x="30362" y="306348"/>
                </a:cubicBezTo>
                <a:cubicBezTo>
                  <a:pt x="21069" y="324314"/>
                  <a:pt x="11777" y="316261"/>
                  <a:pt x="11777" y="347236"/>
                </a:cubicBezTo>
                <a:cubicBezTo>
                  <a:pt x="11777" y="378211"/>
                  <a:pt x="32220" y="494679"/>
                  <a:pt x="30362" y="492201"/>
                </a:cubicBezTo>
                <a:cubicBezTo>
                  <a:pt x="28503" y="489723"/>
                  <a:pt x="-4950" y="381928"/>
                  <a:pt x="626" y="332367"/>
                </a:cubicBezTo>
                <a:cubicBezTo>
                  <a:pt x="6202" y="282806"/>
                  <a:pt x="55762" y="210943"/>
                  <a:pt x="63816" y="194836"/>
                </a:cubicBezTo>
                <a:cubicBezTo>
                  <a:pt x="71870" y="178729"/>
                  <a:pt x="24167" y="262982"/>
                  <a:pt x="48947" y="235723"/>
                </a:cubicBezTo>
                <a:cubicBezTo>
                  <a:pt x="73727" y="208464"/>
                  <a:pt x="226747" y="17655"/>
                  <a:pt x="238518" y="15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2DD7DCBD-BBCA-8B46-6781-74D09D1296D2}"/>
              </a:ext>
            </a:extLst>
          </p:cNvPr>
          <p:cNvSpPr/>
          <p:nvPr/>
        </p:nvSpPr>
        <p:spPr>
          <a:xfrm>
            <a:off x="4008851" y="4520987"/>
            <a:ext cx="287065" cy="251295"/>
          </a:xfrm>
          <a:custGeom>
            <a:avLst/>
            <a:gdLst>
              <a:gd name="connsiteX0" fmla="*/ 105949 w 287065"/>
              <a:gd name="connsiteY0" fmla="*/ 213 h 251295"/>
              <a:gd name="connsiteX1" fmla="*/ 169449 w 287065"/>
              <a:gd name="connsiteY1" fmla="*/ 63713 h 251295"/>
              <a:gd name="connsiteX2" fmla="*/ 245649 w 287065"/>
              <a:gd name="connsiteY2" fmla="*/ 130388 h 251295"/>
              <a:gd name="connsiteX3" fmla="*/ 229774 w 287065"/>
              <a:gd name="connsiteY3" fmla="*/ 184363 h 251295"/>
              <a:gd name="connsiteX4" fmla="*/ 128174 w 287065"/>
              <a:gd name="connsiteY4" fmla="*/ 216113 h 251295"/>
              <a:gd name="connsiteX5" fmla="*/ 1174 w 287065"/>
              <a:gd name="connsiteY5" fmla="*/ 251038 h 251295"/>
              <a:gd name="connsiteX6" fmla="*/ 207549 w 287065"/>
              <a:gd name="connsiteY6" fmla="*/ 197063 h 251295"/>
              <a:gd name="connsiteX7" fmla="*/ 286924 w 287065"/>
              <a:gd name="connsiteY7" fmla="*/ 212938 h 251295"/>
              <a:gd name="connsiteX8" fmla="*/ 226599 w 287065"/>
              <a:gd name="connsiteY8" fmla="*/ 168488 h 251295"/>
              <a:gd name="connsiteX9" fmla="*/ 213899 w 287065"/>
              <a:gd name="connsiteY9" fmla="*/ 85938 h 251295"/>
              <a:gd name="connsiteX10" fmla="*/ 105949 w 287065"/>
              <a:gd name="connsiteY10" fmla="*/ 213 h 25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065" h="251295">
                <a:moveTo>
                  <a:pt x="105949" y="213"/>
                </a:moveTo>
                <a:cubicBezTo>
                  <a:pt x="98541" y="-3491"/>
                  <a:pt x="146166" y="42017"/>
                  <a:pt x="169449" y="63713"/>
                </a:cubicBezTo>
                <a:cubicBezTo>
                  <a:pt x="192732" y="85409"/>
                  <a:pt x="235595" y="110280"/>
                  <a:pt x="245649" y="130388"/>
                </a:cubicBezTo>
                <a:cubicBezTo>
                  <a:pt x="255703" y="150496"/>
                  <a:pt x="249353" y="170076"/>
                  <a:pt x="229774" y="184363"/>
                </a:cubicBezTo>
                <a:cubicBezTo>
                  <a:pt x="210195" y="198650"/>
                  <a:pt x="166274" y="205001"/>
                  <a:pt x="128174" y="216113"/>
                </a:cubicBezTo>
                <a:cubicBezTo>
                  <a:pt x="90074" y="227225"/>
                  <a:pt x="-12055" y="254213"/>
                  <a:pt x="1174" y="251038"/>
                </a:cubicBezTo>
                <a:cubicBezTo>
                  <a:pt x="14403" y="247863"/>
                  <a:pt x="159924" y="203413"/>
                  <a:pt x="207549" y="197063"/>
                </a:cubicBezTo>
                <a:cubicBezTo>
                  <a:pt x="255174" y="190713"/>
                  <a:pt x="283749" y="217700"/>
                  <a:pt x="286924" y="212938"/>
                </a:cubicBezTo>
                <a:cubicBezTo>
                  <a:pt x="290099" y="208176"/>
                  <a:pt x="238770" y="189655"/>
                  <a:pt x="226599" y="168488"/>
                </a:cubicBezTo>
                <a:cubicBezTo>
                  <a:pt x="214428" y="147321"/>
                  <a:pt x="230832" y="112396"/>
                  <a:pt x="213899" y="85938"/>
                </a:cubicBezTo>
                <a:cubicBezTo>
                  <a:pt x="196966" y="59480"/>
                  <a:pt x="113357" y="3917"/>
                  <a:pt x="105949" y="2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B9778B67-996C-F3AA-0E38-6F89838E42E0}"/>
              </a:ext>
            </a:extLst>
          </p:cNvPr>
          <p:cNvSpPr/>
          <p:nvPr/>
        </p:nvSpPr>
        <p:spPr>
          <a:xfrm>
            <a:off x="3943288" y="4803505"/>
            <a:ext cx="391726" cy="60600"/>
          </a:xfrm>
          <a:custGeom>
            <a:avLst/>
            <a:gdLst>
              <a:gd name="connsiteX0" fmla="*/ 62 w 391726"/>
              <a:gd name="connsiteY0" fmla="*/ 60595 h 60600"/>
              <a:gd name="connsiteX1" fmla="*/ 257237 w 391726"/>
              <a:gd name="connsiteY1" fmla="*/ 16145 h 60600"/>
              <a:gd name="connsiteX2" fmla="*/ 390587 w 391726"/>
              <a:gd name="connsiteY2" fmla="*/ 270 h 60600"/>
              <a:gd name="connsiteX3" fmla="*/ 187387 w 391726"/>
              <a:gd name="connsiteY3" fmla="*/ 6620 h 60600"/>
              <a:gd name="connsiteX4" fmla="*/ 231837 w 391726"/>
              <a:gd name="connsiteY4" fmla="*/ 12970 h 60600"/>
              <a:gd name="connsiteX5" fmla="*/ 62 w 391726"/>
              <a:gd name="connsiteY5" fmla="*/ 60595 h 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726" h="60600">
                <a:moveTo>
                  <a:pt x="62" y="60595"/>
                </a:moveTo>
                <a:cubicBezTo>
                  <a:pt x="4295" y="61124"/>
                  <a:pt x="192150" y="26199"/>
                  <a:pt x="257237" y="16145"/>
                </a:cubicBezTo>
                <a:cubicBezTo>
                  <a:pt x="322324" y="6091"/>
                  <a:pt x="402229" y="1857"/>
                  <a:pt x="390587" y="270"/>
                </a:cubicBezTo>
                <a:cubicBezTo>
                  <a:pt x="378945" y="-1317"/>
                  <a:pt x="213845" y="4503"/>
                  <a:pt x="187387" y="6620"/>
                </a:cubicBezTo>
                <a:cubicBezTo>
                  <a:pt x="160929" y="8737"/>
                  <a:pt x="257237" y="5033"/>
                  <a:pt x="231837" y="12970"/>
                </a:cubicBezTo>
                <a:cubicBezTo>
                  <a:pt x="206437" y="20907"/>
                  <a:pt x="-4171" y="60066"/>
                  <a:pt x="62" y="605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18DE3ECA-4C81-4A63-BE03-5B545F91E6DF}"/>
              </a:ext>
            </a:extLst>
          </p:cNvPr>
          <p:cNvSpPr/>
          <p:nvPr/>
        </p:nvSpPr>
        <p:spPr>
          <a:xfrm>
            <a:off x="3880655" y="4670400"/>
            <a:ext cx="91299" cy="298524"/>
          </a:xfrm>
          <a:custGeom>
            <a:avLst/>
            <a:gdLst>
              <a:gd name="connsiteX0" fmla="*/ 91270 w 91299"/>
              <a:gd name="connsiteY0" fmla="*/ 25 h 298524"/>
              <a:gd name="connsiteX1" fmla="*/ 15070 w 91299"/>
              <a:gd name="connsiteY1" fmla="*/ 184175 h 298524"/>
              <a:gd name="connsiteX2" fmla="*/ 5545 w 91299"/>
              <a:gd name="connsiteY2" fmla="*/ 298475 h 298524"/>
              <a:gd name="connsiteX3" fmla="*/ 5545 w 91299"/>
              <a:gd name="connsiteY3" fmla="*/ 171475 h 298524"/>
              <a:gd name="connsiteX4" fmla="*/ 91270 w 91299"/>
              <a:gd name="connsiteY4" fmla="*/ 25 h 29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99" h="298524">
                <a:moveTo>
                  <a:pt x="91270" y="25"/>
                </a:moveTo>
                <a:cubicBezTo>
                  <a:pt x="92858" y="2142"/>
                  <a:pt x="29357" y="134433"/>
                  <a:pt x="15070" y="184175"/>
                </a:cubicBezTo>
                <a:cubicBezTo>
                  <a:pt x="782" y="233917"/>
                  <a:pt x="7133" y="300592"/>
                  <a:pt x="5545" y="298475"/>
                </a:cubicBezTo>
                <a:cubicBezTo>
                  <a:pt x="3957" y="296358"/>
                  <a:pt x="-6097" y="215925"/>
                  <a:pt x="5545" y="171475"/>
                </a:cubicBezTo>
                <a:cubicBezTo>
                  <a:pt x="17187" y="127025"/>
                  <a:pt x="89682" y="-2092"/>
                  <a:pt x="91270" y="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331AE0FE-AE5B-ED9E-29C8-EAAF7E8C9387}"/>
              </a:ext>
            </a:extLst>
          </p:cNvPr>
          <p:cNvSpPr/>
          <p:nvPr/>
        </p:nvSpPr>
        <p:spPr>
          <a:xfrm>
            <a:off x="4028867" y="4641839"/>
            <a:ext cx="169187" cy="63519"/>
          </a:xfrm>
          <a:custGeom>
            <a:avLst/>
            <a:gdLst>
              <a:gd name="connsiteX0" fmla="*/ 208 w 169187"/>
              <a:gd name="connsiteY0" fmla="*/ 11 h 63519"/>
              <a:gd name="connsiteX1" fmla="*/ 101808 w 169187"/>
              <a:gd name="connsiteY1" fmla="*/ 28586 h 63519"/>
              <a:gd name="connsiteX2" fmla="*/ 168483 w 169187"/>
              <a:gd name="connsiteY2" fmla="*/ 63511 h 63519"/>
              <a:gd name="connsiteX3" fmla="*/ 130383 w 169187"/>
              <a:gd name="connsiteY3" fmla="*/ 25411 h 63519"/>
              <a:gd name="connsiteX4" fmla="*/ 208 w 169187"/>
              <a:gd name="connsiteY4" fmla="*/ 11 h 6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87" h="63519">
                <a:moveTo>
                  <a:pt x="208" y="11"/>
                </a:moveTo>
                <a:cubicBezTo>
                  <a:pt x="-4555" y="540"/>
                  <a:pt x="73762" y="18003"/>
                  <a:pt x="101808" y="28586"/>
                </a:cubicBezTo>
                <a:cubicBezTo>
                  <a:pt x="129854" y="39169"/>
                  <a:pt x="163721" y="64040"/>
                  <a:pt x="168483" y="63511"/>
                </a:cubicBezTo>
                <a:cubicBezTo>
                  <a:pt x="173246" y="62982"/>
                  <a:pt x="153137" y="33349"/>
                  <a:pt x="130383" y="25411"/>
                </a:cubicBezTo>
                <a:cubicBezTo>
                  <a:pt x="107629" y="17474"/>
                  <a:pt x="4971" y="-518"/>
                  <a:pt x="208" y="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9F97859C-35D1-A2D4-66D4-FE49750CD8E5}"/>
              </a:ext>
            </a:extLst>
          </p:cNvPr>
          <p:cNvSpPr/>
          <p:nvPr/>
        </p:nvSpPr>
        <p:spPr>
          <a:xfrm>
            <a:off x="4067175" y="4413127"/>
            <a:ext cx="235109" cy="182648"/>
          </a:xfrm>
          <a:custGeom>
            <a:avLst/>
            <a:gdLst>
              <a:gd name="connsiteX0" fmla="*/ 234950 w 235109"/>
              <a:gd name="connsiteY0" fmla="*/ 123 h 182648"/>
              <a:gd name="connsiteX1" fmla="*/ 85725 w 235109"/>
              <a:gd name="connsiteY1" fmla="*/ 38223 h 182648"/>
              <a:gd name="connsiteX2" fmla="*/ 104775 w 235109"/>
              <a:gd name="connsiteY2" fmla="*/ 41398 h 182648"/>
              <a:gd name="connsiteX3" fmla="*/ 44450 w 235109"/>
              <a:gd name="connsiteY3" fmla="*/ 44573 h 182648"/>
              <a:gd name="connsiteX4" fmla="*/ 25400 w 235109"/>
              <a:gd name="connsiteY4" fmla="*/ 127123 h 182648"/>
              <a:gd name="connsiteX5" fmla="*/ 0 w 235109"/>
              <a:gd name="connsiteY5" fmla="*/ 181098 h 182648"/>
              <a:gd name="connsiteX6" fmla="*/ 25400 w 235109"/>
              <a:gd name="connsiteY6" fmla="*/ 66798 h 182648"/>
              <a:gd name="connsiteX7" fmla="*/ 50800 w 235109"/>
              <a:gd name="connsiteY7" fmla="*/ 54098 h 182648"/>
              <a:gd name="connsiteX8" fmla="*/ 234950 w 235109"/>
              <a:gd name="connsiteY8" fmla="*/ 123 h 18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09" h="182648">
                <a:moveTo>
                  <a:pt x="234950" y="123"/>
                </a:moveTo>
                <a:cubicBezTo>
                  <a:pt x="240771" y="-2523"/>
                  <a:pt x="85725" y="38223"/>
                  <a:pt x="85725" y="38223"/>
                </a:cubicBezTo>
                <a:cubicBezTo>
                  <a:pt x="64029" y="45102"/>
                  <a:pt x="111654" y="40340"/>
                  <a:pt x="104775" y="41398"/>
                </a:cubicBezTo>
                <a:cubicBezTo>
                  <a:pt x="97896" y="42456"/>
                  <a:pt x="57679" y="30286"/>
                  <a:pt x="44450" y="44573"/>
                </a:cubicBezTo>
                <a:cubicBezTo>
                  <a:pt x="31221" y="58861"/>
                  <a:pt x="32808" y="104369"/>
                  <a:pt x="25400" y="127123"/>
                </a:cubicBezTo>
                <a:cubicBezTo>
                  <a:pt x="17992" y="149877"/>
                  <a:pt x="0" y="191152"/>
                  <a:pt x="0" y="181098"/>
                </a:cubicBezTo>
                <a:cubicBezTo>
                  <a:pt x="0" y="171044"/>
                  <a:pt x="16933" y="87965"/>
                  <a:pt x="25400" y="66798"/>
                </a:cubicBezTo>
                <a:cubicBezTo>
                  <a:pt x="33867" y="45631"/>
                  <a:pt x="21167" y="65210"/>
                  <a:pt x="50800" y="54098"/>
                </a:cubicBezTo>
                <a:cubicBezTo>
                  <a:pt x="80433" y="42986"/>
                  <a:pt x="229129" y="2769"/>
                  <a:pt x="234950" y="1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55FF7B71-A2A2-0EAF-C6B8-B50B8147A05A}"/>
              </a:ext>
            </a:extLst>
          </p:cNvPr>
          <p:cNvSpPr/>
          <p:nvPr/>
        </p:nvSpPr>
        <p:spPr>
          <a:xfrm>
            <a:off x="3488068" y="4616561"/>
            <a:ext cx="401078" cy="137068"/>
          </a:xfrm>
          <a:custGeom>
            <a:avLst/>
            <a:gdLst>
              <a:gd name="connsiteX0" fmla="*/ 1257 w 401078"/>
              <a:gd name="connsiteY0" fmla="*/ 136414 h 137068"/>
              <a:gd name="connsiteX1" fmla="*/ 382257 w 401078"/>
              <a:gd name="connsiteY1" fmla="*/ 3064 h 137068"/>
              <a:gd name="connsiteX2" fmla="*/ 337807 w 401078"/>
              <a:gd name="connsiteY2" fmla="*/ 47514 h 137068"/>
              <a:gd name="connsiteX3" fmla="*/ 293357 w 401078"/>
              <a:gd name="connsiteY3" fmla="*/ 101489 h 137068"/>
              <a:gd name="connsiteX4" fmla="*/ 347332 w 401078"/>
              <a:gd name="connsiteY4" fmla="*/ 34814 h 137068"/>
              <a:gd name="connsiteX5" fmla="*/ 261607 w 401078"/>
              <a:gd name="connsiteY5" fmla="*/ 53864 h 137068"/>
              <a:gd name="connsiteX6" fmla="*/ 1257 w 401078"/>
              <a:gd name="connsiteY6" fmla="*/ 136414 h 13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078" h="137068">
                <a:moveTo>
                  <a:pt x="1257" y="136414"/>
                </a:moveTo>
                <a:cubicBezTo>
                  <a:pt x="21365" y="127947"/>
                  <a:pt x="326165" y="17881"/>
                  <a:pt x="382257" y="3064"/>
                </a:cubicBezTo>
                <a:cubicBezTo>
                  <a:pt x="438349" y="-11753"/>
                  <a:pt x="352624" y="31110"/>
                  <a:pt x="337807" y="47514"/>
                </a:cubicBezTo>
                <a:cubicBezTo>
                  <a:pt x="322990" y="63918"/>
                  <a:pt x="291769" y="103606"/>
                  <a:pt x="293357" y="101489"/>
                </a:cubicBezTo>
                <a:cubicBezTo>
                  <a:pt x="294945" y="99372"/>
                  <a:pt x="352624" y="42751"/>
                  <a:pt x="347332" y="34814"/>
                </a:cubicBezTo>
                <a:cubicBezTo>
                  <a:pt x="342040" y="26877"/>
                  <a:pt x="315053" y="39047"/>
                  <a:pt x="261607" y="53864"/>
                </a:cubicBezTo>
                <a:cubicBezTo>
                  <a:pt x="208161" y="68681"/>
                  <a:pt x="-18851" y="144881"/>
                  <a:pt x="1257" y="136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2F8BA34C-CDA4-2F78-1EB2-704DA9A8321B}"/>
              </a:ext>
            </a:extLst>
          </p:cNvPr>
          <p:cNvSpPr/>
          <p:nvPr/>
        </p:nvSpPr>
        <p:spPr>
          <a:xfrm>
            <a:off x="3605960" y="4743187"/>
            <a:ext cx="205354" cy="48663"/>
          </a:xfrm>
          <a:custGeom>
            <a:avLst/>
            <a:gdLst>
              <a:gd name="connsiteX0" fmla="*/ 840 w 205354"/>
              <a:gd name="connsiteY0" fmla="*/ 47888 h 48663"/>
              <a:gd name="connsiteX1" fmla="*/ 200865 w 205354"/>
              <a:gd name="connsiteY1" fmla="*/ 263 h 48663"/>
              <a:gd name="connsiteX2" fmla="*/ 131015 w 205354"/>
              <a:gd name="connsiteY2" fmla="*/ 28838 h 48663"/>
              <a:gd name="connsiteX3" fmla="*/ 840 w 205354"/>
              <a:gd name="connsiteY3" fmla="*/ 47888 h 4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354" h="48663">
                <a:moveTo>
                  <a:pt x="840" y="47888"/>
                </a:moveTo>
                <a:cubicBezTo>
                  <a:pt x="12482" y="43126"/>
                  <a:pt x="179169" y="3438"/>
                  <a:pt x="200865" y="263"/>
                </a:cubicBezTo>
                <a:cubicBezTo>
                  <a:pt x="222561" y="-2912"/>
                  <a:pt x="160119" y="23546"/>
                  <a:pt x="131015" y="28838"/>
                </a:cubicBezTo>
                <a:cubicBezTo>
                  <a:pt x="101911" y="34130"/>
                  <a:pt x="-10802" y="52650"/>
                  <a:pt x="840" y="478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541C41C8-86D3-0133-2A98-BC5E1921118C}"/>
              </a:ext>
            </a:extLst>
          </p:cNvPr>
          <p:cNvSpPr/>
          <p:nvPr/>
        </p:nvSpPr>
        <p:spPr>
          <a:xfrm>
            <a:off x="3595118" y="4781333"/>
            <a:ext cx="208533" cy="63723"/>
          </a:xfrm>
          <a:custGeom>
            <a:avLst/>
            <a:gdLst>
              <a:gd name="connsiteX0" fmla="*/ 208532 w 208533"/>
              <a:gd name="connsiteY0" fmla="*/ 217 h 63723"/>
              <a:gd name="connsiteX1" fmla="*/ 52957 w 208533"/>
              <a:gd name="connsiteY1" fmla="*/ 22442 h 63723"/>
              <a:gd name="connsiteX2" fmla="*/ 2157 w 208533"/>
              <a:gd name="connsiteY2" fmla="*/ 63717 h 63723"/>
              <a:gd name="connsiteX3" fmla="*/ 113282 w 208533"/>
              <a:gd name="connsiteY3" fmla="*/ 25617 h 63723"/>
              <a:gd name="connsiteX4" fmla="*/ 56132 w 208533"/>
              <a:gd name="connsiteY4" fmla="*/ 35142 h 63723"/>
              <a:gd name="connsiteX5" fmla="*/ 208532 w 208533"/>
              <a:gd name="connsiteY5" fmla="*/ 217 h 6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33" h="63723">
                <a:moveTo>
                  <a:pt x="208532" y="217"/>
                </a:moveTo>
                <a:cubicBezTo>
                  <a:pt x="208003" y="-1900"/>
                  <a:pt x="87353" y="11859"/>
                  <a:pt x="52957" y="22442"/>
                </a:cubicBezTo>
                <a:cubicBezTo>
                  <a:pt x="18561" y="33025"/>
                  <a:pt x="-7897" y="63188"/>
                  <a:pt x="2157" y="63717"/>
                </a:cubicBezTo>
                <a:cubicBezTo>
                  <a:pt x="12211" y="64246"/>
                  <a:pt x="104286" y="30379"/>
                  <a:pt x="113282" y="25617"/>
                </a:cubicBezTo>
                <a:cubicBezTo>
                  <a:pt x="122278" y="20855"/>
                  <a:pt x="37082" y="40434"/>
                  <a:pt x="56132" y="35142"/>
                </a:cubicBezTo>
                <a:cubicBezTo>
                  <a:pt x="75182" y="29850"/>
                  <a:pt x="209061" y="2334"/>
                  <a:pt x="208532" y="2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4EB40ED9-6A92-9EC9-3927-09C20AFA1E21}"/>
              </a:ext>
            </a:extLst>
          </p:cNvPr>
          <p:cNvSpPr/>
          <p:nvPr/>
        </p:nvSpPr>
        <p:spPr>
          <a:xfrm>
            <a:off x="3612156" y="4835297"/>
            <a:ext cx="204227" cy="30220"/>
          </a:xfrm>
          <a:custGeom>
            <a:avLst/>
            <a:gdLst>
              <a:gd name="connsiteX0" fmla="*/ 994 w 204227"/>
              <a:gd name="connsiteY0" fmla="*/ 28803 h 30220"/>
              <a:gd name="connsiteX1" fmla="*/ 118469 w 204227"/>
              <a:gd name="connsiteY1" fmla="*/ 9753 h 30220"/>
              <a:gd name="connsiteX2" fmla="*/ 204194 w 204227"/>
              <a:gd name="connsiteY2" fmla="*/ 12928 h 30220"/>
              <a:gd name="connsiteX3" fmla="*/ 127994 w 204227"/>
              <a:gd name="connsiteY3" fmla="*/ 228 h 30220"/>
              <a:gd name="connsiteX4" fmla="*/ 64494 w 204227"/>
              <a:gd name="connsiteY4" fmla="*/ 25628 h 30220"/>
              <a:gd name="connsiteX5" fmla="*/ 994 w 204227"/>
              <a:gd name="connsiteY5" fmla="*/ 28803 h 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227" h="30220">
                <a:moveTo>
                  <a:pt x="994" y="28803"/>
                </a:moveTo>
                <a:cubicBezTo>
                  <a:pt x="9990" y="26157"/>
                  <a:pt x="84602" y="12399"/>
                  <a:pt x="118469" y="9753"/>
                </a:cubicBezTo>
                <a:cubicBezTo>
                  <a:pt x="152336" y="7107"/>
                  <a:pt x="202607" y="14515"/>
                  <a:pt x="204194" y="12928"/>
                </a:cubicBezTo>
                <a:cubicBezTo>
                  <a:pt x="205781" y="11341"/>
                  <a:pt x="151277" y="-1889"/>
                  <a:pt x="127994" y="228"/>
                </a:cubicBezTo>
                <a:cubicBezTo>
                  <a:pt x="104711" y="2345"/>
                  <a:pt x="82486" y="20865"/>
                  <a:pt x="64494" y="25628"/>
                </a:cubicBezTo>
                <a:cubicBezTo>
                  <a:pt x="46502" y="30391"/>
                  <a:pt x="-8002" y="31449"/>
                  <a:pt x="994" y="288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EA948E8C-D5D3-1EB2-A93D-7089A825BA25}"/>
              </a:ext>
            </a:extLst>
          </p:cNvPr>
          <p:cNvSpPr/>
          <p:nvPr/>
        </p:nvSpPr>
        <p:spPr>
          <a:xfrm>
            <a:off x="3294546" y="4659865"/>
            <a:ext cx="262787" cy="600184"/>
          </a:xfrm>
          <a:custGeom>
            <a:avLst/>
            <a:gdLst>
              <a:gd name="connsiteX0" fmla="*/ 1104 w 262787"/>
              <a:gd name="connsiteY0" fmla="*/ 1035 h 600184"/>
              <a:gd name="connsiteX1" fmla="*/ 128104 w 262787"/>
              <a:gd name="connsiteY1" fmla="*/ 366160 h 600184"/>
              <a:gd name="connsiteX2" fmla="*/ 261454 w 262787"/>
              <a:gd name="connsiteY2" fmla="*/ 597935 h 600184"/>
              <a:gd name="connsiteX3" fmla="*/ 42379 w 262787"/>
              <a:gd name="connsiteY3" fmla="*/ 229635 h 600184"/>
              <a:gd name="connsiteX4" fmla="*/ 64604 w 262787"/>
              <a:gd name="connsiteY4" fmla="*/ 255035 h 600184"/>
              <a:gd name="connsiteX5" fmla="*/ 1104 w 262787"/>
              <a:gd name="connsiteY5" fmla="*/ 1035 h 6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787" h="600184">
                <a:moveTo>
                  <a:pt x="1104" y="1035"/>
                </a:moveTo>
                <a:cubicBezTo>
                  <a:pt x="11687" y="19556"/>
                  <a:pt x="84712" y="266677"/>
                  <a:pt x="128104" y="366160"/>
                </a:cubicBezTo>
                <a:cubicBezTo>
                  <a:pt x="171496" y="465643"/>
                  <a:pt x="275742" y="620689"/>
                  <a:pt x="261454" y="597935"/>
                </a:cubicBezTo>
                <a:cubicBezTo>
                  <a:pt x="247167" y="575181"/>
                  <a:pt x="75187" y="286785"/>
                  <a:pt x="42379" y="229635"/>
                </a:cubicBezTo>
                <a:cubicBezTo>
                  <a:pt x="9571" y="172485"/>
                  <a:pt x="69896" y="292077"/>
                  <a:pt x="64604" y="255035"/>
                </a:cubicBezTo>
                <a:cubicBezTo>
                  <a:pt x="59312" y="217993"/>
                  <a:pt x="-9479" y="-17486"/>
                  <a:pt x="1104" y="10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D51FDD8E-CC63-1C60-5E89-BFE8B537E13C}"/>
              </a:ext>
            </a:extLst>
          </p:cNvPr>
          <p:cNvSpPr/>
          <p:nvPr/>
        </p:nvSpPr>
        <p:spPr>
          <a:xfrm>
            <a:off x="7877174" y="4178275"/>
            <a:ext cx="876764" cy="105932"/>
          </a:xfrm>
          <a:custGeom>
            <a:avLst/>
            <a:gdLst>
              <a:gd name="connsiteX0" fmla="*/ 1 w 876764"/>
              <a:gd name="connsiteY0" fmla="*/ 73050 h 105932"/>
              <a:gd name="connsiteX1" fmla="*/ 295276 w 876764"/>
              <a:gd name="connsiteY1" fmla="*/ 9550 h 105932"/>
              <a:gd name="connsiteX2" fmla="*/ 263526 w 876764"/>
              <a:gd name="connsiteY2" fmla="*/ 25425 h 105932"/>
              <a:gd name="connsiteX3" fmla="*/ 469901 w 876764"/>
              <a:gd name="connsiteY3" fmla="*/ 25425 h 105932"/>
              <a:gd name="connsiteX4" fmla="*/ 650876 w 876764"/>
              <a:gd name="connsiteY4" fmla="*/ 57175 h 105932"/>
              <a:gd name="connsiteX5" fmla="*/ 869951 w 876764"/>
              <a:gd name="connsiteY5" fmla="*/ 104800 h 105932"/>
              <a:gd name="connsiteX6" fmla="*/ 825501 w 876764"/>
              <a:gd name="connsiteY6" fmla="*/ 92100 h 105932"/>
              <a:gd name="connsiteX7" fmla="*/ 625476 w 876764"/>
              <a:gd name="connsiteY7" fmla="*/ 34950 h 105932"/>
              <a:gd name="connsiteX8" fmla="*/ 657226 w 876764"/>
              <a:gd name="connsiteY8" fmla="*/ 69875 h 105932"/>
              <a:gd name="connsiteX9" fmla="*/ 292101 w 876764"/>
              <a:gd name="connsiteY9" fmla="*/ 25 h 105932"/>
              <a:gd name="connsiteX10" fmla="*/ 1 w 876764"/>
              <a:gd name="connsiteY10" fmla="*/ 73050 h 10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6764" h="105932">
                <a:moveTo>
                  <a:pt x="1" y="73050"/>
                </a:moveTo>
                <a:cubicBezTo>
                  <a:pt x="530" y="74637"/>
                  <a:pt x="251355" y="17487"/>
                  <a:pt x="295276" y="9550"/>
                </a:cubicBezTo>
                <a:cubicBezTo>
                  <a:pt x="339197" y="1612"/>
                  <a:pt x="234422" y="22779"/>
                  <a:pt x="263526" y="25425"/>
                </a:cubicBezTo>
                <a:cubicBezTo>
                  <a:pt x="292630" y="28071"/>
                  <a:pt x="405343" y="20133"/>
                  <a:pt x="469901" y="25425"/>
                </a:cubicBezTo>
                <a:cubicBezTo>
                  <a:pt x="534459" y="30717"/>
                  <a:pt x="584201" y="43946"/>
                  <a:pt x="650876" y="57175"/>
                </a:cubicBezTo>
                <a:cubicBezTo>
                  <a:pt x="717551" y="70404"/>
                  <a:pt x="840847" y="98979"/>
                  <a:pt x="869951" y="104800"/>
                </a:cubicBezTo>
                <a:cubicBezTo>
                  <a:pt x="899055" y="110621"/>
                  <a:pt x="825501" y="92100"/>
                  <a:pt x="825501" y="92100"/>
                </a:cubicBezTo>
                <a:cubicBezTo>
                  <a:pt x="784755" y="80458"/>
                  <a:pt x="653522" y="38654"/>
                  <a:pt x="625476" y="34950"/>
                </a:cubicBezTo>
                <a:cubicBezTo>
                  <a:pt x="597430" y="31246"/>
                  <a:pt x="712788" y="75696"/>
                  <a:pt x="657226" y="69875"/>
                </a:cubicBezTo>
                <a:cubicBezTo>
                  <a:pt x="601664" y="64054"/>
                  <a:pt x="395288" y="1612"/>
                  <a:pt x="292101" y="25"/>
                </a:cubicBezTo>
                <a:cubicBezTo>
                  <a:pt x="188914" y="-1562"/>
                  <a:pt x="-528" y="71463"/>
                  <a:pt x="1" y="730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B26F0A79-ED32-767A-AA87-6C4DF17A659C}"/>
              </a:ext>
            </a:extLst>
          </p:cNvPr>
          <p:cNvSpPr/>
          <p:nvPr/>
        </p:nvSpPr>
        <p:spPr>
          <a:xfrm>
            <a:off x="8042271" y="4229083"/>
            <a:ext cx="966266" cy="111779"/>
          </a:xfrm>
          <a:custGeom>
            <a:avLst/>
            <a:gdLst>
              <a:gd name="connsiteX0" fmla="*/ 4 w 966266"/>
              <a:gd name="connsiteY0" fmla="*/ 47642 h 111779"/>
              <a:gd name="connsiteX1" fmla="*/ 285754 w 966266"/>
              <a:gd name="connsiteY1" fmla="*/ 17 h 111779"/>
              <a:gd name="connsiteX2" fmla="*/ 517529 w 966266"/>
              <a:gd name="connsiteY2" fmla="*/ 53992 h 111779"/>
              <a:gd name="connsiteX3" fmla="*/ 485779 w 966266"/>
              <a:gd name="connsiteY3" fmla="*/ 41292 h 111779"/>
              <a:gd name="connsiteX4" fmla="*/ 619129 w 966266"/>
              <a:gd name="connsiteY4" fmla="*/ 60342 h 111779"/>
              <a:gd name="connsiteX5" fmla="*/ 962029 w 966266"/>
              <a:gd name="connsiteY5" fmla="*/ 95267 h 111779"/>
              <a:gd name="connsiteX6" fmla="*/ 796929 w 966266"/>
              <a:gd name="connsiteY6" fmla="*/ 111142 h 111779"/>
              <a:gd name="connsiteX7" fmla="*/ 593729 w 966266"/>
              <a:gd name="connsiteY7" fmla="*/ 107967 h 111779"/>
              <a:gd name="connsiteX8" fmla="*/ 679454 w 966266"/>
              <a:gd name="connsiteY8" fmla="*/ 101617 h 111779"/>
              <a:gd name="connsiteX9" fmla="*/ 615954 w 966266"/>
              <a:gd name="connsiteY9" fmla="*/ 79392 h 111779"/>
              <a:gd name="connsiteX10" fmla="*/ 279404 w 966266"/>
              <a:gd name="connsiteY10" fmla="*/ 6367 h 111779"/>
              <a:gd name="connsiteX11" fmla="*/ 4 w 966266"/>
              <a:gd name="connsiteY11" fmla="*/ 47642 h 11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266" h="111779">
                <a:moveTo>
                  <a:pt x="4" y="47642"/>
                </a:moveTo>
                <a:cubicBezTo>
                  <a:pt x="1062" y="46584"/>
                  <a:pt x="199500" y="-1041"/>
                  <a:pt x="285754" y="17"/>
                </a:cubicBezTo>
                <a:cubicBezTo>
                  <a:pt x="372008" y="1075"/>
                  <a:pt x="484191" y="47113"/>
                  <a:pt x="517529" y="53992"/>
                </a:cubicBezTo>
                <a:cubicBezTo>
                  <a:pt x="550867" y="60871"/>
                  <a:pt x="468846" y="40234"/>
                  <a:pt x="485779" y="41292"/>
                </a:cubicBezTo>
                <a:cubicBezTo>
                  <a:pt x="502712" y="42350"/>
                  <a:pt x="539754" y="51346"/>
                  <a:pt x="619129" y="60342"/>
                </a:cubicBezTo>
                <a:cubicBezTo>
                  <a:pt x="698504" y="69338"/>
                  <a:pt x="932396" y="86800"/>
                  <a:pt x="962029" y="95267"/>
                </a:cubicBezTo>
                <a:cubicBezTo>
                  <a:pt x="991662" y="103734"/>
                  <a:pt x="858312" y="109025"/>
                  <a:pt x="796929" y="111142"/>
                </a:cubicBezTo>
                <a:cubicBezTo>
                  <a:pt x="735546" y="113259"/>
                  <a:pt x="613308" y="109554"/>
                  <a:pt x="593729" y="107967"/>
                </a:cubicBezTo>
                <a:cubicBezTo>
                  <a:pt x="574150" y="106380"/>
                  <a:pt x="675750" y="106379"/>
                  <a:pt x="679454" y="101617"/>
                </a:cubicBezTo>
                <a:cubicBezTo>
                  <a:pt x="683158" y="96855"/>
                  <a:pt x="682629" y="95267"/>
                  <a:pt x="615954" y="79392"/>
                </a:cubicBezTo>
                <a:cubicBezTo>
                  <a:pt x="549279" y="63517"/>
                  <a:pt x="377829" y="12188"/>
                  <a:pt x="279404" y="6367"/>
                </a:cubicBezTo>
                <a:cubicBezTo>
                  <a:pt x="180979" y="546"/>
                  <a:pt x="-1054" y="48700"/>
                  <a:pt x="4" y="476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D5C6555E-7A1B-F58F-30BA-D017D7BB28FE}"/>
              </a:ext>
            </a:extLst>
          </p:cNvPr>
          <p:cNvSpPr/>
          <p:nvPr/>
        </p:nvSpPr>
        <p:spPr>
          <a:xfrm>
            <a:off x="8295041" y="4787681"/>
            <a:ext cx="198290" cy="652290"/>
          </a:xfrm>
          <a:custGeom>
            <a:avLst/>
            <a:gdLst>
              <a:gd name="connsiteX0" fmla="*/ 198084 w 198290"/>
              <a:gd name="connsiteY0" fmla="*/ 219 h 652290"/>
              <a:gd name="connsiteX1" fmla="*/ 134584 w 198290"/>
              <a:gd name="connsiteY1" fmla="*/ 181194 h 652290"/>
              <a:gd name="connsiteX2" fmla="*/ 77434 w 198290"/>
              <a:gd name="connsiteY2" fmla="*/ 327244 h 652290"/>
              <a:gd name="connsiteX3" fmla="*/ 1234 w 198290"/>
              <a:gd name="connsiteY3" fmla="*/ 651094 h 652290"/>
              <a:gd name="connsiteX4" fmla="*/ 36159 w 198290"/>
              <a:gd name="connsiteY4" fmla="*/ 428844 h 652290"/>
              <a:gd name="connsiteX5" fmla="*/ 112359 w 198290"/>
              <a:gd name="connsiteY5" fmla="*/ 219294 h 652290"/>
              <a:gd name="connsiteX6" fmla="*/ 198084 w 198290"/>
              <a:gd name="connsiteY6" fmla="*/ 219 h 65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290" h="652290">
                <a:moveTo>
                  <a:pt x="198084" y="219"/>
                </a:moveTo>
                <a:cubicBezTo>
                  <a:pt x="201788" y="-6131"/>
                  <a:pt x="154692" y="126690"/>
                  <a:pt x="134584" y="181194"/>
                </a:cubicBezTo>
                <a:cubicBezTo>
                  <a:pt x="114476" y="235698"/>
                  <a:pt x="99659" y="248927"/>
                  <a:pt x="77434" y="327244"/>
                </a:cubicBezTo>
                <a:cubicBezTo>
                  <a:pt x="55209" y="405561"/>
                  <a:pt x="8113" y="634161"/>
                  <a:pt x="1234" y="651094"/>
                </a:cubicBezTo>
                <a:cubicBezTo>
                  <a:pt x="-5645" y="668027"/>
                  <a:pt x="17638" y="500811"/>
                  <a:pt x="36159" y="428844"/>
                </a:cubicBezTo>
                <a:cubicBezTo>
                  <a:pt x="54680" y="356877"/>
                  <a:pt x="88017" y="284381"/>
                  <a:pt x="112359" y="219294"/>
                </a:cubicBezTo>
                <a:cubicBezTo>
                  <a:pt x="136701" y="154207"/>
                  <a:pt x="194380" y="6569"/>
                  <a:pt x="198084" y="2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65E21CE1-B2D1-8A41-EC83-A5FD2B131870}"/>
              </a:ext>
            </a:extLst>
          </p:cNvPr>
          <p:cNvSpPr/>
          <p:nvPr/>
        </p:nvSpPr>
        <p:spPr>
          <a:xfrm>
            <a:off x="8460708" y="4869784"/>
            <a:ext cx="660099" cy="308901"/>
          </a:xfrm>
          <a:custGeom>
            <a:avLst/>
            <a:gdLst>
              <a:gd name="connsiteX0" fmla="*/ 667 w 660099"/>
              <a:gd name="connsiteY0" fmla="*/ 666 h 308901"/>
              <a:gd name="connsiteX1" fmla="*/ 178467 w 660099"/>
              <a:gd name="connsiteY1" fmla="*/ 10191 h 308901"/>
              <a:gd name="connsiteX2" fmla="*/ 273717 w 660099"/>
              <a:gd name="connsiteY2" fmla="*/ 22891 h 308901"/>
              <a:gd name="connsiteX3" fmla="*/ 245142 w 660099"/>
              <a:gd name="connsiteY3" fmla="*/ 67341 h 308901"/>
              <a:gd name="connsiteX4" fmla="*/ 642017 w 660099"/>
              <a:gd name="connsiteY4" fmla="*/ 299116 h 308901"/>
              <a:gd name="connsiteX5" fmla="*/ 546767 w 660099"/>
              <a:gd name="connsiteY5" fmla="*/ 245141 h 308901"/>
              <a:gd name="connsiteX6" fmla="*/ 140367 w 660099"/>
              <a:gd name="connsiteY6" fmla="*/ 57816 h 308901"/>
              <a:gd name="connsiteX7" fmla="*/ 295942 w 660099"/>
              <a:gd name="connsiteY7" fmla="*/ 111791 h 308901"/>
              <a:gd name="connsiteX8" fmla="*/ 248317 w 660099"/>
              <a:gd name="connsiteY8" fmla="*/ 29241 h 308901"/>
              <a:gd name="connsiteX9" fmla="*/ 667 w 660099"/>
              <a:gd name="connsiteY9" fmla="*/ 666 h 30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099" h="308901">
                <a:moveTo>
                  <a:pt x="667" y="666"/>
                </a:moveTo>
                <a:cubicBezTo>
                  <a:pt x="-10975" y="-2509"/>
                  <a:pt x="132959" y="6487"/>
                  <a:pt x="178467" y="10191"/>
                </a:cubicBezTo>
                <a:cubicBezTo>
                  <a:pt x="223975" y="13895"/>
                  <a:pt x="262605" y="13366"/>
                  <a:pt x="273717" y="22891"/>
                </a:cubicBezTo>
                <a:cubicBezTo>
                  <a:pt x="284830" y="32416"/>
                  <a:pt x="183759" y="21303"/>
                  <a:pt x="245142" y="67341"/>
                </a:cubicBezTo>
                <a:cubicBezTo>
                  <a:pt x="306525" y="113379"/>
                  <a:pt x="591746" y="269483"/>
                  <a:pt x="642017" y="299116"/>
                </a:cubicBezTo>
                <a:cubicBezTo>
                  <a:pt x="692288" y="328749"/>
                  <a:pt x="630375" y="285358"/>
                  <a:pt x="546767" y="245141"/>
                </a:cubicBezTo>
                <a:cubicBezTo>
                  <a:pt x="463159" y="204924"/>
                  <a:pt x="182171" y="80041"/>
                  <a:pt x="140367" y="57816"/>
                </a:cubicBezTo>
                <a:cubicBezTo>
                  <a:pt x="98563" y="35591"/>
                  <a:pt x="277950" y="116554"/>
                  <a:pt x="295942" y="111791"/>
                </a:cubicBezTo>
                <a:cubicBezTo>
                  <a:pt x="313934" y="107029"/>
                  <a:pt x="291180" y="47233"/>
                  <a:pt x="248317" y="29241"/>
                </a:cubicBezTo>
                <a:cubicBezTo>
                  <a:pt x="205454" y="11249"/>
                  <a:pt x="12309" y="3841"/>
                  <a:pt x="667" y="6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9D7976DF-1B5B-9653-BE31-C2F5CF55FC51}"/>
              </a:ext>
            </a:extLst>
          </p:cNvPr>
          <p:cNvSpPr/>
          <p:nvPr/>
        </p:nvSpPr>
        <p:spPr>
          <a:xfrm>
            <a:off x="8385165" y="5086286"/>
            <a:ext cx="229708" cy="48042"/>
          </a:xfrm>
          <a:custGeom>
            <a:avLst/>
            <a:gdLst>
              <a:gd name="connsiteX0" fmla="*/ 10 w 229708"/>
              <a:gd name="connsiteY0" fmla="*/ 64 h 48042"/>
              <a:gd name="connsiteX1" fmla="*/ 117485 w 229708"/>
              <a:gd name="connsiteY1" fmla="*/ 44514 h 48042"/>
              <a:gd name="connsiteX2" fmla="*/ 228610 w 229708"/>
              <a:gd name="connsiteY2" fmla="*/ 44514 h 48042"/>
              <a:gd name="connsiteX3" fmla="*/ 171460 w 229708"/>
              <a:gd name="connsiteY3" fmla="*/ 47689 h 48042"/>
              <a:gd name="connsiteX4" fmla="*/ 123835 w 229708"/>
              <a:gd name="connsiteY4" fmla="*/ 34989 h 48042"/>
              <a:gd name="connsiteX5" fmla="*/ 10 w 229708"/>
              <a:gd name="connsiteY5" fmla="*/ 64 h 4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708" h="48042">
                <a:moveTo>
                  <a:pt x="10" y="64"/>
                </a:moveTo>
                <a:cubicBezTo>
                  <a:pt x="-1048" y="1652"/>
                  <a:pt x="79385" y="37106"/>
                  <a:pt x="117485" y="44514"/>
                </a:cubicBezTo>
                <a:cubicBezTo>
                  <a:pt x="155585" y="51922"/>
                  <a:pt x="219614" y="43985"/>
                  <a:pt x="228610" y="44514"/>
                </a:cubicBezTo>
                <a:cubicBezTo>
                  <a:pt x="237606" y="45043"/>
                  <a:pt x="188922" y="49276"/>
                  <a:pt x="171460" y="47689"/>
                </a:cubicBezTo>
                <a:cubicBezTo>
                  <a:pt x="153998" y="46102"/>
                  <a:pt x="147118" y="43456"/>
                  <a:pt x="123835" y="34989"/>
                </a:cubicBezTo>
                <a:cubicBezTo>
                  <a:pt x="100552" y="26522"/>
                  <a:pt x="1068" y="-1524"/>
                  <a:pt x="10" y="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1B8C0B8D-D916-9DEC-F999-8CFF690BEDA0}"/>
              </a:ext>
            </a:extLst>
          </p:cNvPr>
          <p:cNvSpPr/>
          <p:nvPr/>
        </p:nvSpPr>
        <p:spPr>
          <a:xfrm>
            <a:off x="8560352" y="5095000"/>
            <a:ext cx="884172" cy="202164"/>
          </a:xfrm>
          <a:custGeom>
            <a:avLst/>
            <a:gdLst>
              <a:gd name="connsiteX0" fmla="*/ 5798 w 884172"/>
              <a:gd name="connsiteY0" fmla="*/ 875 h 202164"/>
              <a:gd name="connsiteX1" fmla="*/ 393148 w 884172"/>
              <a:gd name="connsiteY1" fmla="*/ 140575 h 202164"/>
              <a:gd name="connsiteX2" fmla="*/ 320123 w 884172"/>
              <a:gd name="connsiteY2" fmla="*/ 115175 h 202164"/>
              <a:gd name="connsiteX3" fmla="*/ 612223 w 884172"/>
              <a:gd name="connsiteY3" fmla="*/ 172325 h 202164"/>
              <a:gd name="connsiteX4" fmla="*/ 882098 w 884172"/>
              <a:gd name="connsiteY4" fmla="*/ 185025 h 202164"/>
              <a:gd name="connsiteX5" fmla="*/ 710648 w 884172"/>
              <a:gd name="connsiteY5" fmla="*/ 197725 h 202164"/>
              <a:gd name="connsiteX6" fmla="*/ 253448 w 884172"/>
              <a:gd name="connsiteY6" fmla="*/ 102475 h 202164"/>
              <a:gd name="connsiteX7" fmla="*/ 355048 w 884172"/>
              <a:gd name="connsiteY7" fmla="*/ 134225 h 202164"/>
              <a:gd name="connsiteX8" fmla="*/ 174073 w 884172"/>
              <a:gd name="connsiteY8" fmla="*/ 83425 h 202164"/>
              <a:gd name="connsiteX9" fmla="*/ 5798 w 884172"/>
              <a:gd name="connsiteY9" fmla="*/ 875 h 20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4172" h="202164">
                <a:moveTo>
                  <a:pt x="5798" y="875"/>
                </a:moveTo>
                <a:cubicBezTo>
                  <a:pt x="42310" y="10400"/>
                  <a:pt x="340761" y="121525"/>
                  <a:pt x="393148" y="140575"/>
                </a:cubicBezTo>
                <a:cubicBezTo>
                  <a:pt x="445536" y="159625"/>
                  <a:pt x="283610" y="109883"/>
                  <a:pt x="320123" y="115175"/>
                </a:cubicBezTo>
                <a:cubicBezTo>
                  <a:pt x="356636" y="120467"/>
                  <a:pt x="518561" y="160683"/>
                  <a:pt x="612223" y="172325"/>
                </a:cubicBezTo>
                <a:cubicBezTo>
                  <a:pt x="705885" y="183967"/>
                  <a:pt x="865694" y="180792"/>
                  <a:pt x="882098" y="185025"/>
                </a:cubicBezTo>
                <a:cubicBezTo>
                  <a:pt x="898502" y="189258"/>
                  <a:pt x="815423" y="211483"/>
                  <a:pt x="710648" y="197725"/>
                </a:cubicBezTo>
                <a:cubicBezTo>
                  <a:pt x="605873" y="183967"/>
                  <a:pt x="312715" y="113058"/>
                  <a:pt x="253448" y="102475"/>
                </a:cubicBezTo>
                <a:cubicBezTo>
                  <a:pt x="194181" y="91892"/>
                  <a:pt x="368277" y="137400"/>
                  <a:pt x="355048" y="134225"/>
                </a:cubicBezTo>
                <a:cubicBezTo>
                  <a:pt x="341819" y="131050"/>
                  <a:pt x="233340" y="104592"/>
                  <a:pt x="174073" y="83425"/>
                </a:cubicBezTo>
                <a:cubicBezTo>
                  <a:pt x="114806" y="62258"/>
                  <a:pt x="-30714" y="-8650"/>
                  <a:pt x="5798" y="8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A5FA4368-7587-A15B-463C-580EB396E491}"/>
              </a:ext>
            </a:extLst>
          </p:cNvPr>
          <p:cNvSpPr/>
          <p:nvPr/>
        </p:nvSpPr>
        <p:spPr>
          <a:xfrm>
            <a:off x="8454845" y="4904935"/>
            <a:ext cx="460600" cy="219651"/>
          </a:xfrm>
          <a:custGeom>
            <a:avLst/>
            <a:gdLst>
              <a:gd name="connsiteX0" fmla="*/ 180 w 460600"/>
              <a:gd name="connsiteY0" fmla="*/ 98865 h 219651"/>
              <a:gd name="connsiteX1" fmla="*/ 273230 w 460600"/>
              <a:gd name="connsiteY1" fmla="*/ 149665 h 219651"/>
              <a:gd name="connsiteX2" fmla="*/ 460555 w 460600"/>
              <a:gd name="connsiteY2" fmla="*/ 219515 h 219651"/>
              <a:gd name="connsiteX3" fmla="*/ 257355 w 460600"/>
              <a:gd name="connsiteY3" fmla="*/ 130615 h 219651"/>
              <a:gd name="connsiteX4" fmla="*/ 216080 w 460600"/>
              <a:gd name="connsiteY4" fmla="*/ 79815 h 219651"/>
              <a:gd name="connsiteX5" fmla="*/ 92255 w 460600"/>
              <a:gd name="connsiteY5" fmla="*/ 440 h 219651"/>
              <a:gd name="connsiteX6" fmla="*/ 228780 w 460600"/>
              <a:gd name="connsiteY6" fmla="*/ 117915 h 219651"/>
              <a:gd name="connsiteX7" fmla="*/ 180 w 460600"/>
              <a:gd name="connsiteY7" fmla="*/ 98865 h 21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600" h="219651">
                <a:moveTo>
                  <a:pt x="180" y="98865"/>
                </a:moveTo>
                <a:cubicBezTo>
                  <a:pt x="7588" y="104157"/>
                  <a:pt x="196501" y="129557"/>
                  <a:pt x="273230" y="149665"/>
                </a:cubicBezTo>
                <a:cubicBezTo>
                  <a:pt x="349959" y="169773"/>
                  <a:pt x="463201" y="222690"/>
                  <a:pt x="460555" y="219515"/>
                </a:cubicBezTo>
                <a:cubicBezTo>
                  <a:pt x="457909" y="216340"/>
                  <a:pt x="298101" y="153898"/>
                  <a:pt x="257355" y="130615"/>
                </a:cubicBezTo>
                <a:cubicBezTo>
                  <a:pt x="216609" y="107332"/>
                  <a:pt x="243597" y="101511"/>
                  <a:pt x="216080" y="79815"/>
                </a:cubicBezTo>
                <a:cubicBezTo>
                  <a:pt x="188563" y="58119"/>
                  <a:pt x="90138" y="-5910"/>
                  <a:pt x="92255" y="440"/>
                </a:cubicBezTo>
                <a:cubicBezTo>
                  <a:pt x="94372" y="6790"/>
                  <a:pt x="242009" y="99923"/>
                  <a:pt x="228780" y="117915"/>
                </a:cubicBezTo>
                <a:cubicBezTo>
                  <a:pt x="215551" y="135907"/>
                  <a:pt x="-7228" y="93573"/>
                  <a:pt x="180" y="988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F35505F4-85DF-C637-1047-48C72B068A1A}"/>
              </a:ext>
            </a:extLst>
          </p:cNvPr>
          <p:cNvSpPr/>
          <p:nvPr/>
        </p:nvSpPr>
        <p:spPr>
          <a:xfrm>
            <a:off x="8454999" y="4997242"/>
            <a:ext cx="244620" cy="168486"/>
          </a:xfrm>
          <a:custGeom>
            <a:avLst/>
            <a:gdLst>
              <a:gd name="connsiteX0" fmla="*/ 26 w 244620"/>
              <a:gd name="connsiteY0" fmla="*/ 208 h 168486"/>
              <a:gd name="connsiteX1" fmla="*/ 98451 w 244620"/>
              <a:gd name="connsiteY1" fmla="*/ 63708 h 168486"/>
              <a:gd name="connsiteX2" fmla="*/ 244501 w 244620"/>
              <a:gd name="connsiteY2" fmla="*/ 124033 h 168486"/>
              <a:gd name="connsiteX3" fmla="*/ 73051 w 244620"/>
              <a:gd name="connsiteY3" fmla="*/ 82758 h 168486"/>
              <a:gd name="connsiteX4" fmla="*/ 139726 w 244620"/>
              <a:gd name="connsiteY4" fmla="*/ 168483 h 168486"/>
              <a:gd name="connsiteX5" fmla="*/ 88926 w 244620"/>
              <a:gd name="connsiteY5" fmla="*/ 85933 h 168486"/>
              <a:gd name="connsiteX6" fmla="*/ 26 w 244620"/>
              <a:gd name="connsiteY6" fmla="*/ 208 h 16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20" h="168486">
                <a:moveTo>
                  <a:pt x="26" y="208"/>
                </a:moveTo>
                <a:cubicBezTo>
                  <a:pt x="1613" y="-3496"/>
                  <a:pt x="57705" y="43071"/>
                  <a:pt x="98451" y="63708"/>
                </a:cubicBezTo>
                <a:cubicBezTo>
                  <a:pt x="139197" y="84345"/>
                  <a:pt x="248734" y="120858"/>
                  <a:pt x="244501" y="124033"/>
                </a:cubicBezTo>
                <a:cubicBezTo>
                  <a:pt x="240268" y="127208"/>
                  <a:pt x="90513" y="75350"/>
                  <a:pt x="73051" y="82758"/>
                </a:cubicBezTo>
                <a:cubicBezTo>
                  <a:pt x="55589" y="90166"/>
                  <a:pt x="137080" y="167954"/>
                  <a:pt x="139726" y="168483"/>
                </a:cubicBezTo>
                <a:cubicBezTo>
                  <a:pt x="142372" y="169012"/>
                  <a:pt x="108505" y="109745"/>
                  <a:pt x="88926" y="85933"/>
                </a:cubicBezTo>
                <a:cubicBezTo>
                  <a:pt x="69347" y="62121"/>
                  <a:pt x="-1561" y="3912"/>
                  <a:pt x="26" y="2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CE8A354C-1BD2-BA64-1BEA-FA3F433975A8}"/>
              </a:ext>
            </a:extLst>
          </p:cNvPr>
          <p:cNvSpPr/>
          <p:nvPr/>
        </p:nvSpPr>
        <p:spPr>
          <a:xfrm>
            <a:off x="8304533" y="5345981"/>
            <a:ext cx="144373" cy="381326"/>
          </a:xfrm>
          <a:custGeom>
            <a:avLst/>
            <a:gdLst>
              <a:gd name="connsiteX0" fmla="*/ 37034 w 144373"/>
              <a:gd name="connsiteY0" fmla="*/ 460 h 381326"/>
              <a:gd name="connsiteX1" fmla="*/ 144336 w 144373"/>
              <a:gd name="connsiteY1" fmla="*/ 364354 h 381326"/>
              <a:gd name="connsiteX2" fmla="*/ 23038 w 144373"/>
              <a:gd name="connsiteY2" fmla="*/ 196403 h 381326"/>
              <a:gd name="connsiteX3" fmla="*/ 9043 w 144373"/>
              <a:gd name="connsiteY3" fmla="*/ 121758 h 381326"/>
              <a:gd name="connsiteX4" fmla="*/ 125675 w 144373"/>
              <a:gd name="connsiteY4" fmla="*/ 373684 h 381326"/>
              <a:gd name="connsiteX5" fmla="*/ 125675 w 144373"/>
              <a:gd name="connsiteY5" fmla="*/ 289709 h 381326"/>
              <a:gd name="connsiteX6" fmla="*/ 37034 w 144373"/>
              <a:gd name="connsiteY6" fmla="*/ 460 h 3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373" h="381326">
                <a:moveTo>
                  <a:pt x="37034" y="460"/>
                </a:moveTo>
                <a:cubicBezTo>
                  <a:pt x="40144" y="12901"/>
                  <a:pt x="146669" y="331697"/>
                  <a:pt x="144336" y="364354"/>
                </a:cubicBezTo>
                <a:cubicBezTo>
                  <a:pt x="142003" y="397011"/>
                  <a:pt x="45587" y="236836"/>
                  <a:pt x="23038" y="196403"/>
                </a:cubicBezTo>
                <a:cubicBezTo>
                  <a:pt x="489" y="155970"/>
                  <a:pt x="-8063" y="92211"/>
                  <a:pt x="9043" y="121758"/>
                </a:cubicBezTo>
                <a:cubicBezTo>
                  <a:pt x="26149" y="151305"/>
                  <a:pt x="106236" y="345692"/>
                  <a:pt x="125675" y="373684"/>
                </a:cubicBezTo>
                <a:cubicBezTo>
                  <a:pt x="145114" y="401676"/>
                  <a:pt x="135783" y="348025"/>
                  <a:pt x="125675" y="289709"/>
                </a:cubicBezTo>
                <a:cubicBezTo>
                  <a:pt x="115567" y="231393"/>
                  <a:pt x="33924" y="-11981"/>
                  <a:pt x="37034" y="4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EA72BAA4-A704-EFE3-8BEB-A679E4E40125}"/>
              </a:ext>
            </a:extLst>
          </p:cNvPr>
          <p:cNvSpPr/>
          <p:nvPr/>
        </p:nvSpPr>
        <p:spPr>
          <a:xfrm>
            <a:off x="9265146" y="5265540"/>
            <a:ext cx="1177470" cy="66905"/>
          </a:xfrm>
          <a:custGeom>
            <a:avLst/>
            <a:gdLst>
              <a:gd name="connsiteX0" fmla="*/ 152 w 1177470"/>
              <a:gd name="connsiteY0" fmla="*/ 15587 h 66905"/>
              <a:gd name="connsiteX1" fmla="*/ 382707 w 1177470"/>
              <a:gd name="connsiteY1" fmla="*/ 43578 h 66905"/>
              <a:gd name="connsiteX2" fmla="*/ 224087 w 1177470"/>
              <a:gd name="connsiteY2" fmla="*/ 66905 h 66905"/>
              <a:gd name="connsiteX3" fmla="*/ 601976 w 1177470"/>
              <a:gd name="connsiteY3" fmla="*/ 10921 h 66905"/>
              <a:gd name="connsiteX4" fmla="*/ 755932 w 1177470"/>
              <a:gd name="connsiteY4" fmla="*/ 10921 h 66905"/>
              <a:gd name="connsiteX5" fmla="*/ 690617 w 1177470"/>
              <a:gd name="connsiteY5" fmla="*/ 1591 h 66905"/>
              <a:gd name="connsiteX6" fmla="*/ 1171144 w 1177470"/>
              <a:gd name="connsiteY6" fmla="*/ 38913 h 66905"/>
              <a:gd name="connsiteX7" fmla="*/ 942544 w 1177470"/>
              <a:gd name="connsiteY7" fmla="*/ 29582 h 66905"/>
              <a:gd name="connsiteX8" fmla="*/ 611307 w 1177470"/>
              <a:gd name="connsiteY8" fmla="*/ 6256 h 66905"/>
              <a:gd name="connsiteX9" fmla="*/ 312727 w 1177470"/>
              <a:gd name="connsiteY9" fmla="*/ 1591 h 66905"/>
              <a:gd name="connsiteX10" fmla="*/ 434025 w 1177470"/>
              <a:gd name="connsiteY10" fmla="*/ 29582 h 66905"/>
              <a:gd name="connsiteX11" fmla="*/ 152 w 1177470"/>
              <a:gd name="connsiteY11" fmla="*/ 15587 h 66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7470" h="66905">
                <a:moveTo>
                  <a:pt x="152" y="15587"/>
                </a:moveTo>
                <a:cubicBezTo>
                  <a:pt x="-8401" y="17920"/>
                  <a:pt x="345385" y="35025"/>
                  <a:pt x="382707" y="43578"/>
                </a:cubicBezTo>
                <a:cubicBezTo>
                  <a:pt x="420029" y="52131"/>
                  <a:pt x="224087" y="66905"/>
                  <a:pt x="224087" y="66905"/>
                </a:cubicBezTo>
                <a:cubicBezTo>
                  <a:pt x="260632" y="61462"/>
                  <a:pt x="513335" y="20252"/>
                  <a:pt x="601976" y="10921"/>
                </a:cubicBezTo>
                <a:cubicBezTo>
                  <a:pt x="690617" y="1590"/>
                  <a:pt x="741159" y="12476"/>
                  <a:pt x="755932" y="10921"/>
                </a:cubicBezTo>
                <a:cubicBezTo>
                  <a:pt x="770706" y="9366"/>
                  <a:pt x="621415" y="-3074"/>
                  <a:pt x="690617" y="1591"/>
                </a:cubicBezTo>
                <a:cubicBezTo>
                  <a:pt x="759819" y="6256"/>
                  <a:pt x="1129156" y="34248"/>
                  <a:pt x="1171144" y="38913"/>
                </a:cubicBezTo>
                <a:cubicBezTo>
                  <a:pt x="1213132" y="43578"/>
                  <a:pt x="1035850" y="35025"/>
                  <a:pt x="942544" y="29582"/>
                </a:cubicBezTo>
                <a:cubicBezTo>
                  <a:pt x="849238" y="24139"/>
                  <a:pt x="716276" y="10921"/>
                  <a:pt x="611307" y="6256"/>
                </a:cubicBezTo>
                <a:cubicBezTo>
                  <a:pt x="506338" y="1591"/>
                  <a:pt x="342274" y="-2297"/>
                  <a:pt x="312727" y="1591"/>
                </a:cubicBezTo>
                <a:cubicBezTo>
                  <a:pt x="283180" y="5479"/>
                  <a:pt x="481455" y="28805"/>
                  <a:pt x="434025" y="29582"/>
                </a:cubicBezTo>
                <a:cubicBezTo>
                  <a:pt x="386595" y="30359"/>
                  <a:pt x="8705" y="13254"/>
                  <a:pt x="152" y="155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FAC1100B-3D3B-4F60-7B4E-D070AB79A793}"/>
              </a:ext>
            </a:extLst>
          </p:cNvPr>
          <p:cNvSpPr/>
          <p:nvPr/>
        </p:nvSpPr>
        <p:spPr>
          <a:xfrm>
            <a:off x="10340954" y="5269023"/>
            <a:ext cx="968589" cy="71336"/>
          </a:xfrm>
          <a:custGeom>
            <a:avLst/>
            <a:gdLst>
              <a:gd name="connsiteX0" fmla="*/ 6371 w 968589"/>
              <a:gd name="connsiteY0" fmla="*/ 64977 h 71336"/>
              <a:gd name="connsiteX1" fmla="*/ 701696 w 968589"/>
              <a:gd name="connsiteY1" fmla="*/ 14177 h 71336"/>
              <a:gd name="connsiteX2" fmla="*/ 593746 w 968589"/>
              <a:gd name="connsiteY2" fmla="*/ 17352 h 71336"/>
              <a:gd name="connsiteX3" fmla="*/ 946171 w 968589"/>
              <a:gd name="connsiteY3" fmla="*/ 36402 h 71336"/>
              <a:gd name="connsiteX4" fmla="*/ 866796 w 968589"/>
              <a:gd name="connsiteY4" fmla="*/ 36402 h 71336"/>
              <a:gd name="connsiteX5" fmla="*/ 968396 w 968589"/>
              <a:gd name="connsiteY5" fmla="*/ 71327 h 71336"/>
              <a:gd name="connsiteX6" fmla="*/ 879496 w 968589"/>
              <a:gd name="connsiteY6" fmla="*/ 39577 h 71336"/>
              <a:gd name="connsiteX7" fmla="*/ 508021 w 968589"/>
              <a:gd name="connsiteY7" fmla="*/ 11002 h 71336"/>
              <a:gd name="connsiteX8" fmla="*/ 301646 w 968589"/>
              <a:gd name="connsiteY8" fmla="*/ 23702 h 71336"/>
              <a:gd name="connsiteX9" fmla="*/ 168296 w 968589"/>
              <a:gd name="connsiteY9" fmla="*/ 23702 h 71336"/>
              <a:gd name="connsiteX10" fmla="*/ 346096 w 968589"/>
              <a:gd name="connsiteY10" fmla="*/ 1477 h 71336"/>
              <a:gd name="connsiteX11" fmla="*/ 6371 w 968589"/>
              <a:gd name="connsiteY11" fmla="*/ 64977 h 7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8589" h="71336">
                <a:moveTo>
                  <a:pt x="6371" y="64977"/>
                </a:moveTo>
                <a:cubicBezTo>
                  <a:pt x="65638" y="67094"/>
                  <a:pt x="603800" y="22114"/>
                  <a:pt x="701696" y="14177"/>
                </a:cubicBezTo>
                <a:cubicBezTo>
                  <a:pt x="799592" y="6240"/>
                  <a:pt x="553000" y="13648"/>
                  <a:pt x="593746" y="17352"/>
                </a:cubicBezTo>
                <a:cubicBezTo>
                  <a:pt x="634492" y="21056"/>
                  <a:pt x="900663" y="33227"/>
                  <a:pt x="946171" y="36402"/>
                </a:cubicBezTo>
                <a:cubicBezTo>
                  <a:pt x="991679" y="39577"/>
                  <a:pt x="863092" y="30581"/>
                  <a:pt x="866796" y="36402"/>
                </a:cubicBezTo>
                <a:cubicBezTo>
                  <a:pt x="870500" y="42223"/>
                  <a:pt x="966279" y="70798"/>
                  <a:pt x="968396" y="71327"/>
                </a:cubicBezTo>
                <a:cubicBezTo>
                  <a:pt x="970513" y="71856"/>
                  <a:pt x="956225" y="49631"/>
                  <a:pt x="879496" y="39577"/>
                </a:cubicBezTo>
                <a:cubicBezTo>
                  <a:pt x="802767" y="29523"/>
                  <a:pt x="604329" y="13648"/>
                  <a:pt x="508021" y="11002"/>
                </a:cubicBezTo>
                <a:cubicBezTo>
                  <a:pt x="411713" y="8356"/>
                  <a:pt x="358267" y="21585"/>
                  <a:pt x="301646" y="23702"/>
                </a:cubicBezTo>
                <a:cubicBezTo>
                  <a:pt x="245025" y="25819"/>
                  <a:pt x="160888" y="27406"/>
                  <a:pt x="168296" y="23702"/>
                </a:cubicBezTo>
                <a:cubicBezTo>
                  <a:pt x="175704" y="19998"/>
                  <a:pt x="372025" y="-6460"/>
                  <a:pt x="346096" y="1477"/>
                </a:cubicBezTo>
                <a:cubicBezTo>
                  <a:pt x="320167" y="9414"/>
                  <a:pt x="-52896" y="62860"/>
                  <a:pt x="6371" y="649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27975182-545A-2300-1EAA-767056CAEF8B}"/>
              </a:ext>
            </a:extLst>
          </p:cNvPr>
          <p:cNvSpPr/>
          <p:nvPr/>
        </p:nvSpPr>
        <p:spPr>
          <a:xfrm>
            <a:off x="8575648" y="4777246"/>
            <a:ext cx="1045822" cy="269294"/>
          </a:xfrm>
          <a:custGeom>
            <a:avLst/>
            <a:gdLst>
              <a:gd name="connsiteX0" fmla="*/ 27 w 1045822"/>
              <a:gd name="connsiteY0" fmla="*/ 42404 h 269294"/>
              <a:gd name="connsiteX1" fmla="*/ 314352 w 1045822"/>
              <a:gd name="connsiteY1" fmla="*/ 77329 h 269294"/>
              <a:gd name="connsiteX2" fmla="*/ 241327 w 1045822"/>
              <a:gd name="connsiteY2" fmla="*/ 51929 h 269294"/>
              <a:gd name="connsiteX3" fmla="*/ 587402 w 1045822"/>
              <a:gd name="connsiteY3" fmla="*/ 197979 h 269294"/>
              <a:gd name="connsiteX4" fmla="*/ 454052 w 1045822"/>
              <a:gd name="connsiteY4" fmla="*/ 144004 h 269294"/>
              <a:gd name="connsiteX5" fmla="*/ 1038252 w 1045822"/>
              <a:gd name="connsiteY5" fmla="*/ 267829 h 269294"/>
              <a:gd name="connsiteX6" fmla="*/ 765202 w 1045822"/>
              <a:gd name="connsiteY6" fmla="*/ 204329 h 269294"/>
              <a:gd name="connsiteX7" fmla="*/ 457227 w 1045822"/>
              <a:gd name="connsiteY7" fmla="*/ 90029 h 269294"/>
              <a:gd name="connsiteX8" fmla="*/ 717577 w 1045822"/>
              <a:gd name="connsiteY8" fmla="*/ 201154 h 269294"/>
              <a:gd name="connsiteX9" fmla="*/ 298477 w 1045822"/>
              <a:gd name="connsiteY9" fmla="*/ 42404 h 269294"/>
              <a:gd name="connsiteX10" fmla="*/ 142902 w 1045822"/>
              <a:gd name="connsiteY10" fmla="*/ 1129 h 269294"/>
              <a:gd name="connsiteX11" fmla="*/ 333402 w 1045822"/>
              <a:gd name="connsiteY11" fmla="*/ 74154 h 269294"/>
              <a:gd name="connsiteX12" fmla="*/ 27 w 1045822"/>
              <a:gd name="connsiteY12" fmla="*/ 42404 h 26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5822" h="269294">
                <a:moveTo>
                  <a:pt x="27" y="42404"/>
                </a:moveTo>
                <a:cubicBezTo>
                  <a:pt x="-3148" y="42933"/>
                  <a:pt x="274135" y="75741"/>
                  <a:pt x="314352" y="77329"/>
                </a:cubicBezTo>
                <a:cubicBezTo>
                  <a:pt x="354569" y="78917"/>
                  <a:pt x="195819" y="31821"/>
                  <a:pt x="241327" y="51929"/>
                </a:cubicBezTo>
                <a:cubicBezTo>
                  <a:pt x="286835" y="72037"/>
                  <a:pt x="551948" y="182633"/>
                  <a:pt x="587402" y="197979"/>
                </a:cubicBezTo>
                <a:cubicBezTo>
                  <a:pt x="622856" y="213325"/>
                  <a:pt x="378911" y="132362"/>
                  <a:pt x="454052" y="144004"/>
                </a:cubicBezTo>
                <a:cubicBezTo>
                  <a:pt x="529193" y="155646"/>
                  <a:pt x="986394" y="257775"/>
                  <a:pt x="1038252" y="267829"/>
                </a:cubicBezTo>
                <a:cubicBezTo>
                  <a:pt x="1090110" y="277883"/>
                  <a:pt x="862039" y="233962"/>
                  <a:pt x="765202" y="204329"/>
                </a:cubicBezTo>
                <a:cubicBezTo>
                  <a:pt x="668365" y="174696"/>
                  <a:pt x="465165" y="90558"/>
                  <a:pt x="457227" y="90029"/>
                </a:cubicBezTo>
                <a:cubicBezTo>
                  <a:pt x="449290" y="89500"/>
                  <a:pt x="744035" y="209092"/>
                  <a:pt x="717577" y="201154"/>
                </a:cubicBezTo>
                <a:cubicBezTo>
                  <a:pt x="691119" y="193216"/>
                  <a:pt x="394256" y="75741"/>
                  <a:pt x="298477" y="42404"/>
                </a:cubicBezTo>
                <a:cubicBezTo>
                  <a:pt x="202698" y="9067"/>
                  <a:pt x="137081" y="-4163"/>
                  <a:pt x="142902" y="1129"/>
                </a:cubicBezTo>
                <a:cubicBezTo>
                  <a:pt x="148723" y="6421"/>
                  <a:pt x="350335" y="66217"/>
                  <a:pt x="333402" y="74154"/>
                </a:cubicBezTo>
                <a:cubicBezTo>
                  <a:pt x="316469" y="82091"/>
                  <a:pt x="3202" y="41875"/>
                  <a:pt x="27" y="424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C8CCE1BD-783F-6A43-2EDC-9B9039B060A3}"/>
              </a:ext>
            </a:extLst>
          </p:cNvPr>
          <p:cNvSpPr/>
          <p:nvPr/>
        </p:nvSpPr>
        <p:spPr>
          <a:xfrm>
            <a:off x="9130159" y="5069851"/>
            <a:ext cx="342754" cy="152559"/>
          </a:xfrm>
          <a:custGeom>
            <a:avLst/>
            <a:gdLst>
              <a:gd name="connsiteX0" fmla="*/ 1141 w 342754"/>
              <a:gd name="connsiteY0" fmla="*/ 624 h 152559"/>
              <a:gd name="connsiteX1" fmla="*/ 334516 w 342754"/>
              <a:gd name="connsiteY1" fmla="*/ 146674 h 152559"/>
              <a:gd name="connsiteX2" fmla="*/ 229741 w 342754"/>
              <a:gd name="connsiteY2" fmla="*/ 118099 h 152559"/>
              <a:gd name="connsiteX3" fmla="*/ 102741 w 342754"/>
              <a:gd name="connsiteY3" fmla="*/ 64124 h 152559"/>
              <a:gd name="connsiteX4" fmla="*/ 220216 w 342754"/>
              <a:gd name="connsiteY4" fmla="*/ 92699 h 152559"/>
              <a:gd name="connsiteX5" fmla="*/ 1141 w 342754"/>
              <a:gd name="connsiteY5" fmla="*/ 624 h 15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754" h="152559">
                <a:moveTo>
                  <a:pt x="1141" y="624"/>
                </a:moveTo>
                <a:cubicBezTo>
                  <a:pt x="20191" y="9620"/>
                  <a:pt x="296416" y="127095"/>
                  <a:pt x="334516" y="146674"/>
                </a:cubicBezTo>
                <a:cubicBezTo>
                  <a:pt x="372616" y="166253"/>
                  <a:pt x="268370" y="131857"/>
                  <a:pt x="229741" y="118099"/>
                </a:cubicBezTo>
                <a:cubicBezTo>
                  <a:pt x="191112" y="104341"/>
                  <a:pt x="104328" y="68357"/>
                  <a:pt x="102741" y="64124"/>
                </a:cubicBezTo>
                <a:cubicBezTo>
                  <a:pt x="101154" y="59891"/>
                  <a:pt x="232916" y="102753"/>
                  <a:pt x="220216" y="92699"/>
                </a:cubicBezTo>
                <a:cubicBezTo>
                  <a:pt x="207516" y="82645"/>
                  <a:pt x="-17909" y="-8372"/>
                  <a:pt x="1141" y="6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98983800-292F-D72A-A0E1-56B1FD04DF33}"/>
              </a:ext>
            </a:extLst>
          </p:cNvPr>
          <p:cNvSpPr/>
          <p:nvPr/>
        </p:nvSpPr>
        <p:spPr>
          <a:xfrm>
            <a:off x="9264650" y="5035550"/>
            <a:ext cx="1049975" cy="161457"/>
          </a:xfrm>
          <a:custGeom>
            <a:avLst/>
            <a:gdLst>
              <a:gd name="connsiteX0" fmla="*/ 0 w 1049975"/>
              <a:gd name="connsiteY0" fmla="*/ 0 h 161457"/>
              <a:gd name="connsiteX1" fmla="*/ 600075 w 1049975"/>
              <a:gd name="connsiteY1" fmla="*/ 117475 h 161457"/>
              <a:gd name="connsiteX2" fmla="*/ 501650 w 1049975"/>
              <a:gd name="connsiteY2" fmla="*/ 117475 h 161457"/>
              <a:gd name="connsiteX3" fmla="*/ 1041400 w 1049975"/>
              <a:gd name="connsiteY3" fmla="*/ 158750 h 161457"/>
              <a:gd name="connsiteX4" fmla="*/ 812800 w 1049975"/>
              <a:gd name="connsiteY4" fmla="*/ 152400 h 161457"/>
              <a:gd name="connsiteX5" fmla="*/ 539750 w 1049975"/>
              <a:gd name="connsiteY5" fmla="*/ 111125 h 161457"/>
              <a:gd name="connsiteX6" fmla="*/ 0 w 1049975"/>
              <a:gd name="connsiteY6" fmla="*/ 0 h 16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975" h="161457">
                <a:moveTo>
                  <a:pt x="0" y="0"/>
                </a:moveTo>
                <a:cubicBezTo>
                  <a:pt x="10054" y="1058"/>
                  <a:pt x="516467" y="97896"/>
                  <a:pt x="600075" y="117475"/>
                </a:cubicBezTo>
                <a:cubicBezTo>
                  <a:pt x="683683" y="137054"/>
                  <a:pt x="428096" y="110596"/>
                  <a:pt x="501650" y="117475"/>
                </a:cubicBezTo>
                <a:cubicBezTo>
                  <a:pt x="575204" y="124354"/>
                  <a:pt x="989542" y="152929"/>
                  <a:pt x="1041400" y="158750"/>
                </a:cubicBezTo>
                <a:cubicBezTo>
                  <a:pt x="1093258" y="164571"/>
                  <a:pt x="896408" y="160338"/>
                  <a:pt x="812800" y="152400"/>
                </a:cubicBezTo>
                <a:cubicBezTo>
                  <a:pt x="729192" y="144463"/>
                  <a:pt x="668338" y="136525"/>
                  <a:pt x="539750" y="1111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76788569-0878-B028-50C0-73D6947832AC}"/>
              </a:ext>
            </a:extLst>
          </p:cNvPr>
          <p:cNvSpPr/>
          <p:nvPr/>
        </p:nvSpPr>
        <p:spPr>
          <a:xfrm>
            <a:off x="9424707" y="5120671"/>
            <a:ext cx="738589" cy="131220"/>
          </a:xfrm>
          <a:custGeom>
            <a:avLst/>
            <a:gdLst>
              <a:gd name="connsiteX0" fmla="*/ 1868 w 738589"/>
              <a:gd name="connsiteY0" fmla="*/ 604 h 131220"/>
              <a:gd name="connsiteX1" fmla="*/ 446368 w 738589"/>
              <a:gd name="connsiteY1" fmla="*/ 89504 h 131220"/>
              <a:gd name="connsiteX2" fmla="*/ 217768 w 738589"/>
              <a:gd name="connsiteY2" fmla="*/ 118079 h 131220"/>
              <a:gd name="connsiteX3" fmla="*/ 452718 w 738589"/>
              <a:gd name="connsiteY3" fmla="*/ 105379 h 131220"/>
              <a:gd name="connsiteX4" fmla="*/ 738468 w 738589"/>
              <a:gd name="connsiteY4" fmla="*/ 130779 h 131220"/>
              <a:gd name="connsiteX5" fmla="*/ 417793 w 738589"/>
              <a:gd name="connsiteY5" fmla="*/ 79979 h 131220"/>
              <a:gd name="connsiteX6" fmla="*/ 151093 w 738589"/>
              <a:gd name="connsiteY6" fmla="*/ 54579 h 131220"/>
              <a:gd name="connsiteX7" fmla="*/ 230468 w 738589"/>
              <a:gd name="connsiteY7" fmla="*/ 121254 h 131220"/>
              <a:gd name="connsiteX8" fmla="*/ 157443 w 738589"/>
              <a:gd name="connsiteY8" fmla="*/ 70454 h 131220"/>
              <a:gd name="connsiteX9" fmla="*/ 281268 w 738589"/>
              <a:gd name="connsiteY9" fmla="*/ 51404 h 131220"/>
              <a:gd name="connsiteX10" fmla="*/ 1868 w 738589"/>
              <a:gd name="connsiteY10" fmla="*/ 604 h 131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8589" h="131220">
                <a:moveTo>
                  <a:pt x="1868" y="604"/>
                </a:moveTo>
                <a:cubicBezTo>
                  <a:pt x="29385" y="6954"/>
                  <a:pt x="410385" y="69925"/>
                  <a:pt x="446368" y="89504"/>
                </a:cubicBezTo>
                <a:cubicBezTo>
                  <a:pt x="482351" y="109083"/>
                  <a:pt x="216710" y="115433"/>
                  <a:pt x="217768" y="118079"/>
                </a:cubicBezTo>
                <a:cubicBezTo>
                  <a:pt x="218826" y="120725"/>
                  <a:pt x="365935" y="103262"/>
                  <a:pt x="452718" y="105379"/>
                </a:cubicBezTo>
                <a:cubicBezTo>
                  <a:pt x="539501" y="107496"/>
                  <a:pt x="744289" y="135012"/>
                  <a:pt x="738468" y="130779"/>
                </a:cubicBezTo>
                <a:cubicBezTo>
                  <a:pt x="732647" y="126546"/>
                  <a:pt x="515689" y="92679"/>
                  <a:pt x="417793" y="79979"/>
                </a:cubicBezTo>
                <a:cubicBezTo>
                  <a:pt x="319897" y="67279"/>
                  <a:pt x="182314" y="47700"/>
                  <a:pt x="151093" y="54579"/>
                </a:cubicBezTo>
                <a:cubicBezTo>
                  <a:pt x="119872" y="61458"/>
                  <a:pt x="229410" y="118608"/>
                  <a:pt x="230468" y="121254"/>
                </a:cubicBezTo>
                <a:cubicBezTo>
                  <a:pt x="231526" y="123900"/>
                  <a:pt x="148976" y="82096"/>
                  <a:pt x="157443" y="70454"/>
                </a:cubicBezTo>
                <a:cubicBezTo>
                  <a:pt x="165910" y="58812"/>
                  <a:pt x="302964" y="63046"/>
                  <a:pt x="281268" y="51404"/>
                </a:cubicBezTo>
                <a:cubicBezTo>
                  <a:pt x="259572" y="39762"/>
                  <a:pt x="-25649" y="-5746"/>
                  <a:pt x="1868" y="6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DBD752CB-D374-5B69-8A28-0EDEF624C3EF}"/>
              </a:ext>
            </a:extLst>
          </p:cNvPr>
          <p:cNvSpPr/>
          <p:nvPr/>
        </p:nvSpPr>
        <p:spPr>
          <a:xfrm>
            <a:off x="8220048" y="4305196"/>
            <a:ext cx="397592" cy="50920"/>
          </a:xfrm>
          <a:custGeom>
            <a:avLst/>
            <a:gdLst>
              <a:gd name="connsiteX0" fmla="*/ 27 w 397592"/>
              <a:gd name="connsiteY0" fmla="*/ 50904 h 50920"/>
              <a:gd name="connsiteX1" fmla="*/ 336577 w 397592"/>
              <a:gd name="connsiteY1" fmla="*/ 38204 h 50920"/>
              <a:gd name="connsiteX2" fmla="*/ 396902 w 397592"/>
              <a:gd name="connsiteY2" fmla="*/ 47729 h 50920"/>
              <a:gd name="connsiteX3" fmla="*/ 327052 w 397592"/>
              <a:gd name="connsiteY3" fmla="*/ 104 h 50920"/>
              <a:gd name="connsiteX4" fmla="*/ 355627 w 397592"/>
              <a:gd name="connsiteY4" fmla="*/ 35029 h 50920"/>
              <a:gd name="connsiteX5" fmla="*/ 27 w 397592"/>
              <a:gd name="connsiteY5" fmla="*/ 50904 h 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592" h="50920">
                <a:moveTo>
                  <a:pt x="27" y="50904"/>
                </a:moveTo>
                <a:cubicBezTo>
                  <a:pt x="-3148" y="51433"/>
                  <a:pt x="270431" y="38733"/>
                  <a:pt x="336577" y="38204"/>
                </a:cubicBezTo>
                <a:cubicBezTo>
                  <a:pt x="402723" y="37675"/>
                  <a:pt x="398490" y="54079"/>
                  <a:pt x="396902" y="47729"/>
                </a:cubicBezTo>
                <a:cubicBezTo>
                  <a:pt x="395315" y="41379"/>
                  <a:pt x="333931" y="2221"/>
                  <a:pt x="327052" y="104"/>
                </a:cubicBezTo>
                <a:cubicBezTo>
                  <a:pt x="320173" y="-2013"/>
                  <a:pt x="407485" y="28679"/>
                  <a:pt x="355627" y="35029"/>
                </a:cubicBezTo>
                <a:cubicBezTo>
                  <a:pt x="303769" y="41379"/>
                  <a:pt x="3202" y="50375"/>
                  <a:pt x="27" y="509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EB49C293-97C2-2110-7EE3-D70E1AC5AC23}"/>
              </a:ext>
            </a:extLst>
          </p:cNvPr>
          <p:cNvSpPr/>
          <p:nvPr/>
        </p:nvSpPr>
        <p:spPr>
          <a:xfrm>
            <a:off x="8299302" y="4403712"/>
            <a:ext cx="181005" cy="200063"/>
          </a:xfrm>
          <a:custGeom>
            <a:avLst/>
            <a:gdLst>
              <a:gd name="connsiteX0" fmla="*/ 177948 w 181005"/>
              <a:gd name="connsiteY0" fmla="*/ 76213 h 200063"/>
              <a:gd name="connsiteX1" fmla="*/ 171598 w 181005"/>
              <a:gd name="connsiteY1" fmla="*/ 168288 h 200063"/>
              <a:gd name="connsiteX2" fmla="*/ 101748 w 181005"/>
              <a:gd name="connsiteY2" fmla="*/ 130188 h 200063"/>
              <a:gd name="connsiteX3" fmla="*/ 22373 w 181005"/>
              <a:gd name="connsiteY3" fmla="*/ 101613 h 200063"/>
              <a:gd name="connsiteX4" fmla="*/ 148 w 181005"/>
              <a:gd name="connsiteY4" fmla="*/ 13 h 200063"/>
              <a:gd name="connsiteX5" fmla="*/ 12848 w 181005"/>
              <a:gd name="connsiteY5" fmla="*/ 95263 h 200063"/>
              <a:gd name="connsiteX6" fmla="*/ 16023 w 181005"/>
              <a:gd name="connsiteY6" fmla="*/ 200038 h 200063"/>
              <a:gd name="connsiteX7" fmla="*/ 25548 w 181005"/>
              <a:gd name="connsiteY7" fmla="*/ 85738 h 200063"/>
              <a:gd name="connsiteX8" fmla="*/ 149373 w 181005"/>
              <a:gd name="connsiteY8" fmla="*/ 161938 h 200063"/>
              <a:gd name="connsiteX9" fmla="*/ 177948 w 181005"/>
              <a:gd name="connsiteY9" fmla="*/ 76213 h 2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05" h="200063">
                <a:moveTo>
                  <a:pt x="177948" y="76213"/>
                </a:moveTo>
                <a:cubicBezTo>
                  <a:pt x="181652" y="77271"/>
                  <a:pt x="184298" y="159292"/>
                  <a:pt x="171598" y="168288"/>
                </a:cubicBezTo>
                <a:cubicBezTo>
                  <a:pt x="158898" y="177284"/>
                  <a:pt x="126619" y="141300"/>
                  <a:pt x="101748" y="130188"/>
                </a:cubicBezTo>
                <a:cubicBezTo>
                  <a:pt x="76877" y="119076"/>
                  <a:pt x="39306" y="123309"/>
                  <a:pt x="22373" y="101613"/>
                </a:cubicBezTo>
                <a:cubicBezTo>
                  <a:pt x="5440" y="79917"/>
                  <a:pt x="1736" y="1071"/>
                  <a:pt x="148" y="13"/>
                </a:cubicBezTo>
                <a:cubicBezTo>
                  <a:pt x="-1440" y="-1045"/>
                  <a:pt x="10202" y="61925"/>
                  <a:pt x="12848" y="95263"/>
                </a:cubicBezTo>
                <a:cubicBezTo>
                  <a:pt x="15494" y="128601"/>
                  <a:pt x="13906" y="201626"/>
                  <a:pt x="16023" y="200038"/>
                </a:cubicBezTo>
                <a:cubicBezTo>
                  <a:pt x="18140" y="198450"/>
                  <a:pt x="3323" y="92088"/>
                  <a:pt x="25548" y="85738"/>
                </a:cubicBezTo>
                <a:cubicBezTo>
                  <a:pt x="47773" y="79388"/>
                  <a:pt x="128736" y="159292"/>
                  <a:pt x="149373" y="161938"/>
                </a:cubicBezTo>
                <a:cubicBezTo>
                  <a:pt x="170010" y="164584"/>
                  <a:pt x="174244" y="75155"/>
                  <a:pt x="177948" y="762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863BAC24-03E6-D03C-2E1D-6CC0092DABE5}"/>
              </a:ext>
            </a:extLst>
          </p:cNvPr>
          <p:cNvSpPr/>
          <p:nvPr/>
        </p:nvSpPr>
        <p:spPr>
          <a:xfrm>
            <a:off x="8139099" y="4467202"/>
            <a:ext cx="84203" cy="374703"/>
          </a:xfrm>
          <a:custGeom>
            <a:avLst/>
            <a:gdLst>
              <a:gd name="connsiteX0" fmla="*/ 84151 w 84203"/>
              <a:gd name="connsiteY0" fmla="*/ 23 h 374703"/>
              <a:gd name="connsiteX1" fmla="*/ 14301 w 84203"/>
              <a:gd name="connsiteY1" fmla="*/ 200048 h 374703"/>
              <a:gd name="connsiteX2" fmla="*/ 30176 w 84203"/>
              <a:gd name="connsiteY2" fmla="*/ 374673 h 374703"/>
              <a:gd name="connsiteX3" fmla="*/ 1601 w 84203"/>
              <a:gd name="connsiteY3" fmla="*/ 212748 h 374703"/>
              <a:gd name="connsiteX4" fmla="*/ 84151 w 84203"/>
              <a:gd name="connsiteY4" fmla="*/ 23 h 37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03" h="374703">
                <a:moveTo>
                  <a:pt x="84151" y="23"/>
                </a:moveTo>
                <a:cubicBezTo>
                  <a:pt x="86268" y="-2094"/>
                  <a:pt x="23297" y="137606"/>
                  <a:pt x="14301" y="200048"/>
                </a:cubicBezTo>
                <a:cubicBezTo>
                  <a:pt x="5305" y="262490"/>
                  <a:pt x="32293" y="372556"/>
                  <a:pt x="30176" y="374673"/>
                </a:cubicBezTo>
                <a:cubicBezTo>
                  <a:pt x="28059" y="376790"/>
                  <a:pt x="-7924" y="268840"/>
                  <a:pt x="1601" y="212748"/>
                </a:cubicBezTo>
                <a:cubicBezTo>
                  <a:pt x="11126" y="156656"/>
                  <a:pt x="82034" y="2140"/>
                  <a:pt x="84151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B3DE2552-0624-DA47-73CA-5B5FE31B04D2}"/>
              </a:ext>
            </a:extLst>
          </p:cNvPr>
          <p:cNvSpPr/>
          <p:nvPr/>
        </p:nvSpPr>
        <p:spPr>
          <a:xfrm>
            <a:off x="7898917" y="4255194"/>
            <a:ext cx="356503" cy="213846"/>
          </a:xfrm>
          <a:custGeom>
            <a:avLst/>
            <a:gdLst>
              <a:gd name="connsiteX0" fmla="*/ 483 w 356503"/>
              <a:gd name="connsiteY0" fmla="*/ 50106 h 213846"/>
              <a:gd name="connsiteX1" fmla="*/ 143358 w 356503"/>
              <a:gd name="connsiteY1" fmla="*/ 91381 h 213846"/>
              <a:gd name="connsiteX2" fmla="*/ 356083 w 356503"/>
              <a:gd name="connsiteY2" fmla="*/ 72331 h 213846"/>
              <a:gd name="connsiteX3" fmla="*/ 197333 w 356503"/>
              <a:gd name="connsiteY3" fmla="*/ 107256 h 213846"/>
              <a:gd name="connsiteX4" fmla="*/ 178283 w 356503"/>
              <a:gd name="connsiteY4" fmla="*/ 177106 h 213846"/>
              <a:gd name="connsiteX5" fmla="*/ 210033 w 356503"/>
              <a:gd name="connsiteY5" fmla="*/ 212031 h 213846"/>
              <a:gd name="connsiteX6" fmla="*/ 175108 w 356503"/>
              <a:gd name="connsiteY6" fmla="*/ 123131 h 213846"/>
              <a:gd name="connsiteX7" fmla="*/ 149708 w 356503"/>
              <a:gd name="connsiteY7" fmla="*/ 21531 h 213846"/>
              <a:gd name="connsiteX8" fmla="*/ 127483 w 356503"/>
              <a:gd name="connsiteY8" fmla="*/ 5656 h 213846"/>
              <a:gd name="connsiteX9" fmla="*/ 190983 w 356503"/>
              <a:gd name="connsiteY9" fmla="*/ 94556 h 213846"/>
              <a:gd name="connsiteX10" fmla="*/ 483 w 356503"/>
              <a:gd name="connsiteY10" fmla="*/ 50106 h 21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503" h="213846">
                <a:moveTo>
                  <a:pt x="483" y="50106"/>
                </a:moveTo>
                <a:cubicBezTo>
                  <a:pt x="-7455" y="49577"/>
                  <a:pt x="84091" y="87677"/>
                  <a:pt x="143358" y="91381"/>
                </a:cubicBezTo>
                <a:cubicBezTo>
                  <a:pt x="202625" y="95085"/>
                  <a:pt x="347087" y="69685"/>
                  <a:pt x="356083" y="72331"/>
                </a:cubicBezTo>
                <a:cubicBezTo>
                  <a:pt x="365079" y="74977"/>
                  <a:pt x="226966" y="89794"/>
                  <a:pt x="197333" y="107256"/>
                </a:cubicBezTo>
                <a:cubicBezTo>
                  <a:pt x="167700" y="124718"/>
                  <a:pt x="176166" y="159644"/>
                  <a:pt x="178283" y="177106"/>
                </a:cubicBezTo>
                <a:cubicBezTo>
                  <a:pt x="180400" y="194568"/>
                  <a:pt x="210562" y="221027"/>
                  <a:pt x="210033" y="212031"/>
                </a:cubicBezTo>
                <a:cubicBezTo>
                  <a:pt x="209504" y="203035"/>
                  <a:pt x="185162" y="154881"/>
                  <a:pt x="175108" y="123131"/>
                </a:cubicBezTo>
                <a:cubicBezTo>
                  <a:pt x="165054" y="91381"/>
                  <a:pt x="157646" y="41110"/>
                  <a:pt x="149708" y="21531"/>
                </a:cubicBezTo>
                <a:cubicBezTo>
                  <a:pt x="141770" y="1952"/>
                  <a:pt x="120604" y="-6515"/>
                  <a:pt x="127483" y="5656"/>
                </a:cubicBezTo>
                <a:cubicBezTo>
                  <a:pt x="134362" y="17827"/>
                  <a:pt x="211620" y="85031"/>
                  <a:pt x="190983" y="94556"/>
                </a:cubicBezTo>
                <a:cubicBezTo>
                  <a:pt x="170346" y="104081"/>
                  <a:pt x="8421" y="50635"/>
                  <a:pt x="483" y="501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62C2DA67-3EBE-CD1B-AB31-96EB285474BD}"/>
              </a:ext>
            </a:extLst>
          </p:cNvPr>
          <p:cNvSpPr/>
          <p:nvPr/>
        </p:nvSpPr>
        <p:spPr>
          <a:xfrm>
            <a:off x="8845028" y="4338552"/>
            <a:ext cx="1146893" cy="265930"/>
          </a:xfrm>
          <a:custGeom>
            <a:avLst/>
            <a:gdLst>
              <a:gd name="connsiteX0" fmla="*/ 522 w 1146893"/>
              <a:gd name="connsiteY0" fmla="*/ 1673 h 265930"/>
              <a:gd name="connsiteX1" fmla="*/ 292622 w 1146893"/>
              <a:gd name="connsiteY1" fmla="*/ 36598 h 265930"/>
              <a:gd name="connsiteX2" fmla="*/ 264047 w 1146893"/>
              <a:gd name="connsiteY2" fmla="*/ 23898 h 265930"/>
              <a:gd name="connsiteX3" fmla="*/ 991122 w 1146893"/>
              <a:gd name="connsiteY3" fmla="*/ 211223 h 265930"/>
              <a:gd name="connsiteX4" fmla="*/ 1146697 w 1146893"/>
              <a:gd name="connsiteY4" fmla="*/ 265198 h 265930"/>
              <a:gd name="connsiteX5" fmla="*/ 1013347 w 1146893"/>
              <a:gd name="connsiteY5" fmla="*/ 182648 h 265930"/>
              <a:gd name="connsiteX6" fmla="*/ 616472 w 1146893"/>
              <a:gd name="connsiteY6" fmla="*/ 106448 h 265930"/>
              <a:gd name="connsiteX7" fmla="*/ 286272 w 1146893"/>
              <a:gd name="connsiteY7" fmla="*/ 23898 h 265930"/>
              <a:gd name="connsiteX8" fmla="*/ 527572 w 1146893"/>
              <a:gd name="connsiteY8" fmla="*/ 68348 h 265930"/>
              <a:gd name="connsiteX9" fmla="*/ 324372 w 1146893"/>
              <a:gd name="connsiteY9" fmla="*/ 11198 h 265930"/>
              <a:gd name="connsiteX10" fmla="*/ 222772 w 1146893"/>
              <a:gd name="connsiteY10" fmla="*/ 4848 h 265930"/>
              <a:gd name="connsiteX11" fmla="*/ 522 w 1146893"/>
              <a:gd name="connsiteY11" fmla="*/ 1673 h 26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6893" h="265930">
                <a:moveTo>
                  <a:pt x="522" y="1673"/>
                </a:moveTo>
                <a:cubicBezTo>
                  <a:pt x="12164" y="6965"/>
                  <a:pt x="248701" y="32894"/>
                  <a:pt x="292622" y="36598"/>
                </a:cubicBezTo>
                <a:cubicBezTo>
                  <a:pt x="336543" y="40302"/>
                  <a:pt x="264047" y="23898"/>
                  <a:pt x="264047" y="23898"/>
                </a:cubicBezTo>
                <a:lnTo>
                  <a:pt x="991122" y="211223"/>
                </a:lnTo>
                <a:cubicBezTo>
                  <a:pt x="1138230" y="251440"/>
                  <a:pt x="1142993" y="269960"/>
                  <a:pt x="1146697" y="265198"/>
                </a:cubicBezTo>
                <a:cubicBezTo>
                  <a:pt x="1150401" y="260436"/>
                  <a:pt x="1101718" y="209106"/>
                  <a:pt x="1013347" y="182648"/>
                </a:cubicBezTo>
                <a:cubicBezTo>
                  <a:pt x="924976" y="156190"/>
                  <a:pt x="737651" y="132906"/>
                  <a:pt x="616472" y="106448"/>
                </a:cubicBezTo>
                <a:cubicBezTo>
                  <a:pt x="495293" y="79990"/>
                  <a:pt x="301089" y="30248"/>
                  <a:pt x="286272" y="23898"/>
                </a:cubicBezTo>
                <a:cubicBezTo>
                  <a:pt x="271455" y="17548"/>
                  <a:pt x="521222" y="70465"/>
                  <a:pt x="527572" y="68348"/>
                </a:cubicBezTo>
                <a:cubicBezTo>
                  <a:pt x="533922" y="66231"/>
                  <a:pt x="375172" y="21781"/>
                  <a:pt x="324372" y="11198"/>
                </a:cubicBezTo>
                <a:cubicBezTo>
                  <a:pt x="273572" y="615"/>
                  <a:pt x="270397" y="4319"/>
                  <a:pt x="222772" y="4848"/>
                </a:cubicBezTo>
                <a:cubicBezTo>
                  <a:pt x="175147" y="5377"/>
                  <a:pt x="-11120" y="-3619"/>
                  <a:pt x="522" y="16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C7212B50-AB1C-6D67-7EB3-8A9C6C36E8C3}"/>
              </a:ext>
            </a:extLst>
          </p:cNvPr>
          <p:cNvSpPr/>
          <p:nvPr/>
        </p:nvSpPr>
        <p:spPr>
          <a:xfrm>
            <a:off x="10040157" y="4597879"/>
            <a:ext cx="1124218" cy="142466"/>
          </a:xfrm>
          <a:custGeom>
            <a:avLst/>
            <a:gdLst>
              <a:gd name="connsiteX0" fmla="*/ 37293 w 1124218"/>
              <a:gd name="connsiteY0" fmla="*/ 2696 h 142466"/>
              <a:gd name="connsiteX1" fmla="*/ 780243 w 1124218"/>
              <a:gd name="connsiteY1" fmla="*/ 132871 h 142466"/>
              <a:gd name="connsiteX2" fmla="*/ 1123143 w 1124218"/>
              <a:gd name="connsiteY2" fmla="*/ 75721 h 142466"/>
              <a:gd name="connsiteX3" fmla="*/ 875493 w 1124218"/>
              <a:gd name="connsiteY3" fmla="*/ 126521 h 142466"/>
              <a:gd name="connsiteX4" fmla="*/ 523068 w 1124218"/>
              <a:gd name="connsiteY4" fmla="*/ 129696 h 142466"/>
              <a:gd name="connsiteX5" fmla="*/ 354793 w 1124218"/>
              <a:gd name="connsiteY5" fmla="*/ 142396 h 142466"/>
              <a:gd name="connsiteX6" fmla="*/ 545293 w 1124218"/>
              <a:gd name="connsiteY6" fmla="*/ 123346 h 142466"/>
              <a:gd name="connsiteX7" fmla="*/ 415118 w 1124218"/>
              <a:gd name="connsiteY7" fmla="*/ 101121 h 142466"/>
              <a:gd name="connsiteX8" fmla="*/ 237318 w 1124218"/>
              <a:gd name="connsiteY8" fmla="*/ 85246 h 142466"/>
              <a:gd name="connsiteX9" fmla="*/ 116668 w 1124218"/>
              <a:gd name="connsiteY9" fmla="*/ 50321 h 142466"/>
              <a:gd name="connsiteX10" fmla="*/ 272243 w 1124218"/>
              <a:gd name="connsiteY10" fmla="*/ 94771 h 142466"/>
              <a:gd name="connsiteX11" fmla="*/ 123018 w 1124218"/>
              <a:gd name="connsiteY11" fmla="*/ 47146 h 142466"/>
              <a:gd name="connsiteX12" fmla="*/ 37293 w 1124218"/>
              <a:gd name="connsiteY12" fmla="*/ 2696 h 14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4218" h="142466">
                <a:moveTo>
                  <a:pt x="37293" y="2696"/>
                </a:moveTo>
                <a:cubicBezTo>
                  <a:pt x="146830" y="16983"/>
                  <a:pt x="599268" y="120700"/>
                  <a:pt x="780243" y="132871"/>
                </a:cubicBezTo>
                <a:cubicBezTo>
                  <a:pt x="961218" y="145042"/>
                  <a:pt x="1107268" y="76779"/>
                  <a:pt x="1123143" y="75721"/>
                </a:cubicBezTo>
                <a:cubicBezTo>
                  <a:pt x="1139018" y="74663"/>
                  <a:pt x="975505" y="117525"/>
                  <a:pt x="875493" y="126521"/>
                </a:cubicBezTo>
                <a:cubicBezTo>
                  <a:pt x="775481" y="135517"/>
                  <a:pt x="609851" y="127050"/>
                  <a:pt x="523068" y="129696"/>
                </a:cubicBezTo>
                <a:cubicBezTo>
                  <a:pt x="436285" y="132342"/>
                  <a:pt x="351089" y="143454"/>
                  <a:pt x="354793" y="142396"/>
                </a:cubicBezTo>
                <a:cubicBezTo>
                  <a:pt x="358497" y="141338"/>
                  <a:pt x="535239" y="130225"/>
                  <a:pt x="545293" y="123346"/>
                </a:cubicBezTo>
                <a:cubicBezTo>
                  <a:pt x="555347" y="116467"/>
                  <a:pt x="466447" y="107471"/>
                  <a:pt x="415118" y="101121"/>
                </a:cubicBezTo>
                <a:cubicBezTo>
                  <a:pt x="363789" y="94771"/>
                  <a:pt x="287060" y="93713"/>
                  <a:pt x="237318" y="85246"/>
                </a:cubicBezTo>
                <a:cubicBezTo>
                  <a:pt x="187576" y="76779"/>
                  <a:pt x="110847" y="48734"/>
                  <a:pt x="116668" y="50321"/>
                </a:cubicBezTo>
                <a:cubicBezTo>
                  <a:pt x="122489" y="51909"/>
                  <a:pt x="271185" y="95300"/>
                  <a:pt x="272243" y="94771"/>
                </a:cubicBezTo>
                <a:cubicBezTo>
                  <a:pt x="273301" y="94242"/>
                  <a:pt x="154768" y="59317"/>
                  <a:pt x="123018" y="47146"/>
                </a:cubicBezTo>
                <a:cubicBezTo>
                  <a:pt x="91268" y="34975"/>
                  <a:pt x="-72244" y="-11591"/>
                  <a:pt x="37293" y="2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3FF092F6-4673-F8D4-5C80-106D2B18DBE5}"/>
              </a:ext>
            </a:extLst>
          </p:cNvPr>
          <p:cNvSpPr/>
          <p:nvPr/>
        </p:nvSpPr>
        <p:spPr>
          <a:xfrm>
            <a:off x="8572448" y="4632199"/>
            <a:ext cx="158833" cy="216382"/>
          </a:xfrm>
          <a:custGeom>
            <a:avLst/>
            <a:gdLst>
              <a:gd name="connsiteX0" fmla="*/ 158802 w 158833"/>
              <a:gd name="connsiteY0" fmla="*/ 126 h 216382"/>
              <a:gd name="connsiteX1" fmla="*/ 34977 w 158833"/>
              <a:gd name="connsiteY1" fmla="*/ 111251 h 216382"/>
              <a:gd name="connsiteX2" fmla="*/ 44502 w 158833"/>
              <a:gd name="connsiteY2" fmla="*/ 216026 h 216382"/>
              <a:gd name="connsiteX3" fmla="*/ 25452 w 158833"/>
              <a:gd name="connsiteY3" fmla="*/ 143001 h 216382"/>
              <a:gd name="connsiteX4" fmla="*/ 52 w 158833"/>
              <a:gd name="connsiteY4" fmla="*/ 76326 h 216382"/>
              <a:gd name="connsiteX5" fmla="*/ 22277 w 158833"/>
              <a:gd name="connsiteY5" fmla="*/ 133476 h 216382"/>
              <a:gd name="connsiteX6" fmla="*/ 158802 w 158833"/>
              <a:gd name="connsiteY6" fmla="*/ 126 h 21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833" h="216382">
                <a:moveTo>
                  <a:pt x="158802" y="126"/>
                </a:moveTo>
                <a:cubicBezTo>
                  <a:pt x="160919" y="-3578"/>
                  <a:pt x="54027" y="75268"/>
                  <a:pt x="34977" y="111251"/>
                </a:cubicBezTo>
                <a:cubicBezTo>
                  <a:pt x="15927" y="147234"/>
                  <a:pt x="46089" y="210734"/>
                  <a:pt x="44502" y="216026"/>
                </a:cubicBezTo>
                <a:cubicBezTo>
                  <a:pt x="42915" y="221318"/>
                  <a:pt x="32860" y="166284"/>
                  <a:pt x="25452" y="143001"/>
                </a:cubicBezTo>
                <a:cubicBezTo>
                  <a:pt x="18044" y="119718"/>
                  <a:pt x="581" y="77913"/>
                  <a:pt x="52" y="76326"/>
                </a:cubicBezTo>
                <a:cubicBezTo>
                  <a:pt x="-477" y="74739"/>
                  <a:pt x="2698" y="141943"/>
                  <a:pt x="22277" y="133476"/>
                </a:cubicBezTo>
                <a:cubicBezTo>
                  <a:pt x="41856" y="125009"/>
                  <a:pt x="156685" y="3830"/>
                  <a:pt x="158802" y="1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A357A03A-4283-F358-2C6F-7503D67498E7}"/>
              </a:ext>
            </a:extLst>
          </p:cNvPr>
          <p:cNvSpPr/>
          <p:nvPr/>
        </p:nvSpPr>
        <p:spPr>
          <a:xfrm>
            <a:off x="8972457" y="4740241"/>
            <a:ext cx="1435206" cy="203239"/>
          </a:xfrm>
          <a:custGeom>
            <a:avLst/>
            <a:gdLst>
              <a:gd name="connsiteX0" fmla="*/ 93 w 1435206"/>
              <a:gd name="connsiteY0" fmla="*/ 34 h 203239"/>
              <a:gd name="connsiteX1" fmla="*/ 416018 w 1435206"/>
              <a:gd name="connsiteY1" fmla="*/ 34959 h 203239"/>
              <a:gd name="connsiteX2" fmla="*/ 612868 w 1435206"/>
              <a:gd name="connsiteY2" fmla="*/ 73059 h 203239"/>
              <a:gd name="connsiteX3" fmla="*/ 485868 w 1435206"/>
              <a:gd name="connsiteY3" fmla="*/ 88934 h 203239"/>
              <a:gd name="connsiteX4" fmla="*/ 924018 w 1435206"/>
              <a:gd name="connsiteY4" fmla="*/ 101634 h 203239"/>
              <a:gd name="connsiteX5" fmla="*/ 1212943 w 1435206"/>
              <a:gd name="connsiteY5" fmla="*/ 146084 h 203239"/>
              <a:gd name="connsiteX6" fmla="*/ 1435193 w 1435206"/>
              <a:gd name="connsiteY6" fmla="*/ 203234 h 203239"/>
              <a:gd name="connsiteX7" fmla="*/ 1203418 w 1435206"/>
              <a:gd name="connsiteY7" fmla="*/ 142909 h 203239"/>
              <a:gd name="connsiteX8" fmla="*/ 914493 w 1435206"/>
              <a:gd name="connsiteY8" fmla="*/ 171484 h 203239"/>
              <a:gd name="connsiteX9" fmla="*/ 1114518 w 1435206"/>
              <a:gd name="connsiteY9" fmla="*/ 136559 h 203239"/>
              <a:gd name="connsiteX10" fmla="*/ 581118 w 1435206"/>
              <a:gd name="connsiteY10" fmla="*/ 57184 h 203239"/>
              <a:gd name="connsiteX11" fmla="*/ 476343 w 1435206"/>
              <a:gd name="connsiteY11" fmla="*/ 63534 h 203239"/>
              <a:gd name="connsiteX12" fmla="*/ 631918 w 1435206"/>
              <a:gd name="connsiteY12" fmla="*/ 158784 h 203239"/>
              <a:gd name="connsiteX13" fmla="*/ 314418 w 1435206"/>
              <a:gd name="connsiteY13" fmla="*/ 57184 h 203239"/>
              <a:gd name="connsiteX14" fmla="*/ 517618 w 1435206"/>
              <a:gd name="connsiteY14" fmla="*/ 101634 h 203239"/>
              <a:gd name="connsiteX15" fmla="*/ 454118 w 1435206"/>
              <a:gd name="connsiteY15" fmla="*/ 41309 h 203239"/>
              <a:gd name="connsiteX16" fmla="*/ 93 w 1435206"/>
              <a:gd name="connsiteY16" fmla="*/ 34 h 20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5206" h="203239">
                <a:moveTo>
                  <a:pt x="93" y="34"/>
                </a:moveTo>
                <a:cubicBezTo>
                  <a:pt x="-6257" y="-1024"/>
                  <a:pt x="313889" y="22788"/>
                  <a:pt x="416018" y="34959"/>
                </a:cubicBezTo>
                <a:cubicBezTo>
                  <a:pt x="518147" y="47130"/>
                  <a:pt x="601226" y="64063"/>
                  <a:pt x="612868" y="73059"/>
                </a:cubicBezTo>
                <a:cubicBezTo>
                  <a:pt x="624510" y="82055"/>
                  <a:pt x="434010" y="84172"/>
                  <a:pt x="485868" y="88934"/>
                </a:cubicBezTo>
                <a:cubicBezTo>
                  <a:pt x="537726" y="93697"/>
                  <a:pt x="802839" y="92109"/>
                  <a:pt x="924018" y="101634"/>
                </a:cubicBezTo>
                <a:cubicBezTo>
                  <a:pt x="1045197" y="111159"/>
                  <a:pt x="1127747" y="129151"/>
                  <a:pt x="1212943" y="146084"/>
                </a:cubicBezTo>
                <a:cubicBezTo>
                  <a:pt x="1298139" y="163017"/>
                  <a:pt x="1436780" y="203763"/>
                  <a:pt x="1435193" y="203234"/>
                </a:cubicBezTo>
                <a:cubicBezTo>
                  <a:pt x="1433606" y="202705"/>
                  <a:pt x="1290201" y="148201"/>
                  <a:pt x="1203418" y="142909"/>
                </a:cubicBezTo>
                <a:cubicBezTo>
                  <a:pt x="1116635" y="137617"/>
                  <a:pt x="929310" y="172542"/>
                  <a:pt x="914493" y="171484"/>
                </a:cubicBezTo>
                <a:cubicBezTo>
                  <a:pt x="899676" y="170426"/>
                  <a:pt x="1170081" y="155609"/>
                  <a:pt x="1114518" y="136559"/>
                </a:cubicBezTo>
                <a:cubicBezTo>
                  <a:pt x="1058956" y="117509"/>
                  <a:pt x="687481" y="69355"/>
                  <a:pt x="581118" y="57184"/>
                </a:cubicBezTo>
                <a:cubicBezTo>
                  <a:pt x="474756" y="45013"/>
                  <a:pt x="467876" y="46601"/>
                  <a:pt x="476343" y="63534"/>
                </a:cubicBezTo>
                <a:cubicBezTo>
                  <a:pt x="484810" y="80467"/>
                  <a:pt x="658905" y="159842"/>
                  <a:pt x="631918" y="158784"/>
                </a:cubicBezTo>
                <a:cubicBezTo>
                  <a:pt x="604931" y="157726"/>
                  <a:pt x="333468" y="66709"/>
                  <a:pt x="314418" y="57184"/>
                </a:cubicBezTo>
                <a:cubicBezTo>
                  <a:pt x="295368" y="47659"/>
                  <a:pt x="494335" y="104280"/>
                  <a:pt x="517618" y="101634"/>
                </a:cubicBezTo>
                <a:cubicBezTo>
                  <a:pt x="540901" y="98988"/>
                  <a:pt x="537197" y="59301"/>
                  <a:pt x="454118" y="41309"/>
                </a:cubicBezTo>
                <a:cubicBezTo>
                  <a:pt x="371039" y="23317"/>
                  <a:pt x="6443" y="1092"/>
                  <a:pt x="93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B84AEF69-DD56-952B-592B-2E500CAFCAFE}"/>
              </a:ext>
            </a:extLst>
          </p:cNvPr>
          <p:cNvSpPr/>
          <p:nvPr/>
        </p:nvSpPr>
        <p:spPr>
          <a:xfrm>
            <a:off x="8734344" y="4700952"/>
            <a:ext cx="631941" cy="188619"/>
          </a:xfrm>
          <a:custGeom>
            <a:avLst/>
            <a:gdLst>
              <a:gd name="connsiteX0" fmla="*/ 81 w 631941"/>
              <a:gd name="connsiteY0" fmla="*/ 48848 h 188619"/>
              <a:gd name="connsiteX1" fmla="*/ 241381 w 631941"/>
              <a:gd name="connsiteY1" fmla="*/ 26623 h 188619"/>
              <a:gd name="connsiteX2" fmla="*/ 631906 w 631941"/>
              <a:gd name="connsiteY2" fmla="*/ 188548 h 188619"/>
              <a:gd name="connsiteX3" fmla="*/ 219156 w 631941"/>
              <a:gd name="connsiteY3" fmla="*/ 4398 h 188619"/>
              <a:gd name="connsiteX4" fmla="*/ 81 w 631941"/>
              <a:gd name="connsiteY4" fmla="*/ 48848 h 18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941" h="188619">
                <a:moveTo>
                  <a:pt x="81" y="48848"/>
                </a:moveTo>
                <a:cubicBezTo>
                  <a:pt x="3785" y="52552"/>
                  <a:pt x="136077" y="3340"/>
                  <a:pt x="241381" y="26623"/>
                </a:cubicBezTo>
                <a:cubicBezTo>
                  <a:pt x="346685" y="49906"/>
                  <a:pt x="635610" y="192252"/>
                  <a:pt x="631906" y="188548"/>
                </a:cubicBezTo>
                <a:cubicBezTo>
                  <a:pt x="628202" y="184844"/>
                  <a:pt x="319168" y="25565"/>
                  <a:pt x="219156" y="4398"/>
                </a:cubicBezTo>
                <a:cubicBezTo>
                  <a:pt x="119144" y="-16769"/>
                  <a:pt x="-3623" y="45144"/>
                  <a:pt x="81" y="488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3D356B50-5A4F-C6D8-8D50-915159493FE9}"/>
              </a:ext>
            </a:extLst>
          </p:cNvPr>
          <p:cNvSpPr/>
          <p:nvPr/>
        </p:nvSpPr>
        <p:spPr>
          <a:xfrm>
            <a:off x="9486891" y="4990614"/>
            <a:ext cx="825641" cy="156864"/>
          </a:xfrm>
          <a:custGeom>
            <a:avLst/>
            <a:gdLst>
              <a:gd name="connsiteX0" fmla="*/ 9 w 825641"/>
              <a:gd name="connsiteY0" fmla="*/ 486 h 156864"/>
              <a:gd name="connsiteX1" fmla="*/ 488959 w 825641"/>
              <a:gd name="connsiteY1" fmla="*/ 130661 h 156864"/>
              <a:gd name="connsiteX2" fmla="*/ 825509 w 825641"/>
              <a:gd name="connsiteY2" fmla="*/ 140186 h 156864"/>
              <a:gd name="connsiteX3" fmla="*/ 527059 w 825641"/>
              <a:gd name="connsiteY3" fmla="*/ 95736 h 156864"/>
              <a:gd name="connsiteX4" fmla="*/ 339734 w 825641"/>
              <a:gd name="connsiteY4" fmla="*/ 486 h 156864"/>
              <a:gd name="connsiteX5" fmla="*/ 673109 w 825641"/>
              <a:gd name="connsiteY5" fmla="*/ 140186 h 156864"/>
              <a:gd name="connsiteX6" fmla="*/ 501659 w 825641"/>
              <a:gd name="connsiteY6" fmla="*/ 140186 h 156864"/>
              <a:gd name="connsiteX7" fmla="*/ 9 w 825641"/>
              <a:gd name="connsiteY7" fmla="*/ 486 h 1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641" h="156864">
                <a:moveTo>
                  <a:pt x="9" y="486"/>
                </a:moveTo>
                <a:cubicBezTo>
                  <a:pt x="-2108" y="-1102"/>
                  <a:pt x="351376" y="107378"/>
                  <a:pt x="488959" y="130661"/>
                </a:cubicBezTo>
                <a:cubicBezTo>
                  <a:pt x="626542" y="153944"/>
                  <a:pt x="819159" y="146007"/>
                  <a:pt x="825509" y="140186"/>
                </a:cubicBezTo>
                <a:cubicBezTo>
                  <a:pt x="831859" y="134365"/>
                  <a:pt x="608021" y="119019"/>
                  <a:pt x="527059" y="95736"/>
                </a:cubicBezTo>
                <a:cubicBezTo>
                  <a:pt x="446097" y="72453"/>
                  <a:pt x="315392" y="-6922"/>
                  <a:pt x="339734" y="486"/>
                </a:cubicBezTo>
                <a:cubicBezTo>
                  <a:pt x="364076" y="7894"/>
                  <a:pt x="646122" y="116903"/>
                  <a:pt x="673109" y="140186"/>
                </a:cubicBezTo>
                <a:cubicBezTo>
                  <a:pt x="700097" y="163469"/>
                  <a:pt x="608551" y="161353"/>
                  <a:pt x="501659" y="140186"/>
                </a:cubicBezTo>
                <a:cubicBezTo>
                  <a:pt x="394767" y="119019"/>
                  <a:pt x="2126" y="2074"/>
                  <a:pt x="9" y="4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BA8E1A03-6CA9-944B-DAC3-C3B84DE687E4}"/>
              </a:ext>
            </a:extLst>
          </p:cNvPr>
          <p:cNvSpPr/>
          <p:nvPr/>
        </p:nvSpPr>
        <p:spPr>
          <a:xfrm>
            <a:off x="9566222" y="4908545"/>
            <a:ext cx="302263" cy="104830"/>
          </a:xfrm>
          <a:custGeom>
            <a:avLst/>
            <a:gdLst>
              <a:gd name="connsiteX0" fmla="*/ 53 w 302263"/>
              <a:gd name="connsiteY0" fmla="*/ 5 h 104830"/>
              <a:gd name="connsiteX1" fmla="*/ 187378 w 302263"/>
              <a:gd name="connsiteY1" fmla="*/ 44455 h 104830"/>
              <a:gd name="connsiteX2" fmla="*/ 301678 w 302263"/>
              <a:gd name="connsiteY2" fmla="*/ 28580 h 104830"/>
              <a:gd name="connsiteX3" fmla="*/ 231828 w 302263"/>
              <a:gd name="connsiteY3" fmla="*/ 57155 h 104830"/>
              <a:gd name="connsiteX4" fmla="*/ 228653 w 302263"/>
              <a:gd name="connsiteY4" fmla="*/ 104780 h 104830"/>
              <a:gd name="connsiteX5" fmla="*/ 206428 w 302263"/>
              <a:gd name="connsiteY5" fmla="*/ 47630 h 104830"/>
              <a:gd name="connsiteX6" fmla="*/ 53 w 302263"/>
              <a:gd name="connsiteY6" fmla="*/ 5 h 10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263" h="104830">
                <a:moveTo>
                  <a:pt x="53" y="5"/>
                </a:moveTo>
                <a:cubicBezTo>
                  <a:pt x="-3122" y="-524"/>
                  <a:pt x="137107" y="39693"/>
                  <a:pt x="187378" y="44455"/>
                </a:cubicBezTo>
                <a:cubicBezTo>
                  <a:pt x="237649" y="49217"/>
                  <a:pt x="294270" y="26463"/>
                  <a:pt x="301678" y="28580"/>
                </a:cubicBezTo>
                <a:cubicBezTo>
                  <a:pt x="309086" y="30697"/>
                  <a:pt x="243999" y="44455"/>
                  <a:pt x="231828" y="57155"/>
                </a:cubicBezTo>
                <a:cubicBezTo>
                  <a:pt x="219657" y="69855"/>
                  <a:pt x="232886" y="106367"/>
                  <a:pt x="228653" y="104780"/>
                </a:cubicBezTo>
                <a:cubicBezTo>
                  <a:pt x="224420" y="103193"/>
                  <a:pt x="241353" y="63505"/>
                  <a:pt x="206428" y="47630"/>
                </a:cubicBezTo>
                <a:cubicBezTo>
                  <a:pt x="171503" y="31755"/>
                  <a:pt x="3228" y="534"/>
                  <a:pt x="53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D1AB92E7-5F44-8CAC-345F-106E1EE9649B}"/>
              </a:ext>
            </a:extLst>
          </p:cNvPr>
          <p:cNvSpPr/>
          <p:nvPr/>
        </p:nvSpPr>
        <p:spPr>
          <a:xfrm>
            <a:off x="10423512" y="5045002"/>
            <a:ext cx="755739" cy="174749"/>
          </a:xfrm>
          <a:custGeom>
            <a:avLst/>
            <a:gdLst>
              <a:gd name="connsiteX0" fmla="*/ 13 w 755739"/>
              <a:gd name="connsiteY0" fmla="*/ 104848 h 174749"/>
              <a:gd name="connsiteX1" fmla="*/ 336563 w 755739"/>
              <a:gd name="connsiteY1" fmla="*/ 88973 h 174749"/>
              <a:gd name="connsiteX2" fmla="*/ 517538 w 755739"/>
              <a:gd name="connsiteY2" fmla="*/ 133423 h 174749"/>
              <a:gd name="connsiteX3" fmla="*/ 755663 w 755739"/>
              <a:gd name="connsiteY3" fmla="*/ 149298 h 174749"/>
              <a:gd name="connsiteX4" fmla="*/ 492138 w 755739"/>
              <a:gd name="connsiteY4" fmla="*/ 136598 h 174749"/>
              <a:gd name="connsiteX5" fmla="*/ 158763 w 755739"/>
              <a:gd name="connsiteY5" fmla="*/ 174698 h 174749"/>
              <a:gd name="connsiteX6" fmla="*/ 495313 w 755739"/>
              <a:gd name="connsiteY6" fmla="*/ 127073 h 174749"/>
              <a:gd name="connsiteX7" fmla="*/ 371488 w 755739"/>
              <a:gd name="connsiteY7" fmla="*/ 69923 h 174749"/>
              <a:gd name="connsiteX8" fmla="*/ 447688 w 755739"/>
              <a:gd name="connsiteY8" fmla="*/ 101673 h 174749"/>
              <a:gd name="connsiteX9" fmla="*/ 222263 w 755739"/>
              <a:gd name="connsiteY9" fmla="*/ 73 h 174749"/>
              <a:gd name="connsiteX10" fmla="*/ 349263 w 755739"/>
              <a:gd name="connsiteY10" fmla="*/ 85798 h 174749"/>
              <a:gd name="connsiteX11" fmla="*/ 13 w 755739"/>
              <a:gd name="connsiteY11" fmla="*/ 104848 h 17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739" h="174749">
                <a:moveTo>
                  <a:pt x="13" y="104848"/>
                </a:moveTo>
                <a:cubicBezTo>
                  <a:pt x="-2104" y="105377"/>
                  <a:pt x="250309" y="84211"/>
                  <a:pt x="336563" y="88973"/>
                </a:cubicBezTo>
                <a:cubicBezTo>
                  <a:pt x="422817" y="93735"/>
                  <a:pt x="447688" y="123369"/>
                  <a:pt x="517538" y="133423"/>
                </a:cubicBezTo>
                <a:cubicBezTo>
                  <a:pt x="587388" y="143477"/>
                  <a:pt x="759896" y="148769"/>
                  <a:pt x="755663" y="149298"/>
                </a:cubicBezTo>
                <a:cubicBezTo>
                  <a:pt x="751430" y="149827"/>
                  <a:pt x="591621" y="132365"/>
                  <a:pt x="492138" y="136598"/>
                </a:cubicBezTo>
                <a:cubicBezTo>
                  <a:pt x="392655" y="140831"/>
                  <a:pt x="158234" y="176285"/>
                  <a:pt x="158763" y="174698"/>
                </a:cubicBezTo>
                <a:cubicBezTo>
                  <a:pt x="159292" y="173111"/>
                  <a:pt x="459859" y="144535"/>
                  <a:pt x="495313" y="127073"/>
                </a:cubicBezTo>
                <a:cubicBezTo>
                  <a:pt x="530767" y="109611"/>
                  <a:pt x="379425" y="74156"/>
                  <a:pt x="371488" y="69923"/>
                </a:cubicBezTo>
                <a:cubicBezTo>
                  <a:pt x="363551" y="65690"/>
                  <a:pt x="472559" y="113315"/>
                  <a:pt x="447688" y="101673"/>
                </a:cubicBezTo>
                <a:cubicBezTo>
                  <a:pt x="422817" y="90031"/>
                  <a:pt x="238667" y="2719"/>
                  <a:pt x="222263" y="73"/>
                </a:cubicBezTo>
                <a:cubicBezTo>
                  <a:pt x="205859" y="-2573"/>
                  <a:pt x="388421" y="67277"/>
                  <a:pt x="349263" y="85798"/>
                </a:cubicBezTo>
                <a:cubicBezTo>
                  <a:pt x="310105" y="104319"/>
                  <a:pt x="2130" y="104319"/>
                  <a:pt x="13" y="1048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E61E7D87-32AD-D1B4-0A83-0A1B88CD5631}"/>
              </a:ext>
            </a:extLst>
          </p:cNvPr>
          <p:cNvSpPr/>
          <p:nvPr/>
        </p:nvSpPr>
        <p:spPr>
          <a:xfrm>
            <a:off x="10507791" y="4752864"/>
            <a:ext cx="595679" cy="174918"/>
          </a:xfrm>
          <a:custGeom>
            <a:avLst/>
            <a:gdLst>
              <a:gd name="connsiteX0" fmla="*/ 595184 w 595679"/>
              <a:gd name="connsiteY0" fmla="*/ 111 h 174918"/>
              <a:gd name="connsiteX1" fmla="*/ 455484 w 595679"/>
              <a:gd name="connsiteY1" fmla="*/ 57261 h 174918"/>
              <a:gd name="connsiteX2" fmla="*/ 315784 w 595679"/>
              <a:gd name="connsiteY2" fmla="*/ 79486 h 174918"/>
              <a:gd name="connsiteX3" fmla="*/ 1459 w 595679"/>
              <a:gd name="connsiteY3" fmla="*/ 95361 h 174918"/>
              <a:gd name="connsiteX4" fmla="*/ 455484 w 595679"/>
              <a:gd name="connsiteY4" fmla="*/ 76311 h 174918"/>
              <a:gd name="connsiteX5" fmla="*/ 474534 w 595679"/>
              <a:gd name="connsiteY5" fmla="*/ 174736 h 174918"/>
              <a:gd name="connsiteX6" fmla="*/ 499934 w 595679"/>
              <a:gd name="connsiteY6" fmla="*/ 47736 h 174918"/>
              <a:gd name="connsiteX7" fmla="*/ 595184 w 595679"/>
              <a:gd name="connsiteY7" fmla="*/ 111 h 17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679" h="174918">
                <a:moveTo>
                  <a:pt x="595184" y="111"/>
                </a:moveTo>
                <a:cubicBezTo>
                  <a:pt x="587776" y="1698"/>
                  <a:pt x="502051" y="44032"/>
                  <a:pt x="455484" y="57261"/>
                </a:cubicBezTo>
                <a:cubicBezTo>
                  <a:pt x="408917" y="70490"/>
                  <a:pt x="391455" y="73136"/>
                  <a:pt x="315784" y="79486"/>
                </a:cubicBezTo>
                <a:cubicBezTo>
                  <a:pt x="240113" y="85836"/>
                  <a:pt x="-21824" y="95890"/>
                  <a:pt x="1459" y="95361"/>
                </a:cubicBezTo>
                <a:cubicBezTo>
                  <a:pt x="24742" y="94832"/>
                  <a:pt x="376638" y="63082"/>
                  <a:pt x="455484" y="76311"/>
                </a:cubicBezTo>
                <a:cubicBezTo>
                  <a:pt x="534330" y="89540"/>
                  <a:pt x="467126" y="179499"/>
                  <a:pt x="474534" y="174736"/>
                </a:cubicBezTo>
                <a:cubicBezTo>
                  <a:pt x="481942" y="169974"/>
                  <a:pt x="475063" y="81603"/>
                  <a:pt x="499934" y="47736"/>
                </a:cubicBezTo>
                <a:cubicBezTo>
                  <a:pt x="524805" y="13869"/>
                  <a:pt x="602592" y="-1476"/>
                  <a:pt x="595184" y="1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4213613E-B13F-EA3D-D85A-58CDFD7E7BFE}"/>
              </a:ext>
            </a:extLst>
          </p:cNvPr>
          <p:cNvSpPr/>
          <p:nvPr/>
        </p:nvSpPr>
        <p:spPr>
          <a:xfrm>
            <a:off x="10702925" y="4920694"/>
            <a:ext cx="660741" cy="111753"/>
          </a:xfrm>
          <a:custGeom>
            <a:avLst/>
            <a:gdLst>
              <a:gd name="connsiteX0" fmla="*/ 0 w 660741"/>
              <a:gd name="connsiteY0" fmla="*/ 16431 h 111753"/>
              <a:gd name="connsiteX1" fmla="*/ 346075 w 660741"/>
              <a:gd name="connsiteY1" fmla="*/ 3731 h 111753"/>
              <a:gd name="connsiteX2" fmla="*/ 450850 w 660741"/>
              <a:gd name="connsiteY2" fmla="*/ 6906 h 111753"/>
              <a:gd name="connsiteX3" fmla="*/ 533400 w 660741"/>
              <a:gd name="connsiteY3" fmla="*/ 25956 h 111753"/>
              <a:gd name="connsiteX4" fmla="*/ 660400 w 660741"/>
              <a:gd name="connsiteY4" fmla="*/ 111681 h 111753"/>
              <a:gd name="connsiteX5" fmla="*/ 492125 w 660741"/>
              <a:gd name="connsiteY5" fmla="*/ 10081 h 111753"/>
              <a:gd name="connsiteX6" fmla="*/ 342900 w 660741"/>
              <a:gd name="connsiteY6" fmla="*/ 6906 h 111753"/>
              <a:gd name="connsiteX7" fmla="*/ 0 w 660741"/>
              <a:gd name="connsiteY7" fmla="*/ 16431 h 11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741" h="111753">
                <a:moveTo>
                  <a:pt x="0" y="16431"/>
                </a:moveTo>
                <a:cubicBezTo>
                  <a:pt x="529" y="15902"/>
                  <a:pt x="270933" y="5318"/>
                  <a:pt x="346075" y="3731"/>
                </a:cubicBezTo>
                <a:cubicBezTo>
                  <a:pt x="421217" y="2143"/>
                  <a:pt x="419629" y="3202"/>
                  <a:pt x="450850" y="6906"/>
                </a:cubicBezTo>
                <a:cubicBezTo>
                  <a:pt x="482071" y="10610"/>
                  <a:pt x="498475" y="8493"/>
                  <a:pt x="533400" y="25956"/>
                </a:cubicBezTo>
                <a:cubicBezTo>
                  <a:pt x="568325" y="43419"/>
                  <a:pt x="667279" y="114327"/>
                  <a:pt x="660400" y="111681"/>
                </a:cubicBezTo>
                <a:cubicBezTo>
                  <a:pt x="653521" y="109035"/>
                  <a:pt x="545042" y="27544"/>
                  <a:pt x="492125" y="10081"/>
                </a:cubicBezTo>
                <a:cubicBezTo>
                  <a:pt x="439208" y="-7382"/>
                  <a:pt x="430212" y="2144"/>
                  <a:pt x="342900" y="6906"/>
                </a:cubicBezTo>
                <a:cubicBezTo>
                  <a:pt x="255588" y="11668"/>
                  <a:pt x="-529" y="16960"/>
                  <a:pt x="0" y="164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4C4EB195-93DC-30B9-75E3-127806ED2645}"/>
              </a:ext>
            </a:extLst>
          </p:cNvPr>
          <p:cNvSpPr/>
          <p:nvPr/>
        </p:nvSpPr>
        <p:spPr>
          <a:xfrm>
            <a:off x="10880723" y="5045047"/>
            <a:ext cx="496842" cy="165861"/>
          </a:xfrm>
          <a:custGeom>
            <a:avLst/>
            <a:gdLst>
              <a:gd name="connsiteX0" fmla="*/ 2 w 496842"/>
              <a:gd name="connsiteY0" fmla="*/ 28 h 165861"/>
              <a:gd name="connsiteX1" fmla="*/ 295277 w 496842"/>
              <a:gd name="connsiteY1" fmla="*/ 114328 h 165861"/>
              <a:gd name="connsiteX2" fmla="*/ 387352 w 496842"/>
              <a:gd name="connsiteY2" fmla="*/ 149253 h 165861"/>
              <a:gd name="connsiteX3" fmla="*/ 495302 w 496842"/>
              <a:gd name="connsiteY3" fmla="*/ 165128 h 165861"/>
              <a:gd name="connsiteX4" fmla="*/ 301627 w 496842"/>
              <a:gd name="connsiteY4" fmla="*/ 127028 h 165861"/>
              <a:gd name="connsiteX5" fmla="*/ 2 w 496842"/>
              <a:gd name="connsiteY5" fmla="*/ 28 h 16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842" h="165861">
                <a:moveTo>
                  <a:pt x="2" y="28"/>
                </a:moveTo>
                <a:cubicBezTo>
                  <a:pt x="-1056" y="-2089"/>
                  <a:pt x="295277" y="114328"/>
                  <a:pt x="295277" y="114328"/>
                </a:cubicBezTo>
                <a:cubicBezTo>
                  <a:pt x="359835" y="139199"/>
                  <a:pt x="354015" y="140786"/>
                  <a:pt x="387352" y="149253"/>
                </a:cubicBezTo>
                <a:cubicBezTo>
                  <a:pt x="420689" y="157720"/>
                  <a:pt x="509589" y="168832"/>
                  <a:pt x="495302" y="165128"/>
                </a:cubicBezTo>
                <a:cubicBezTo>
                  <a:pt x="481015" y="161424"/>
                  <a:pt x="378356" y="154015"/>
                  <a:pt x="301627" y="127028"/>
                </a:cubicBezTo>
                <a:cubicBezTo>
                  <a:pt x="224898" y="100041"/>
                  <a:pt x="1060" y="2145"/>
                  <a:pt x="2" y="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FD919F7A-C28E-6987-550D-5C4A5A20CB64}"/>
              </a:ext>
            </a:extLst>
          </p:cNvPr>
          <p:cNvSpPr/>
          <p:nvPr/>
        </p:nvSpPr>
        <p:spPr>
          <a:xfrm>
            <a:off x="11312513" y="4987921"/>
            <a:ext cx="130187" cy="323911"/>
          </a:xfrm>
          <a:custGeom>
            <a:avLst/>
            <a:gdLst>
              <a:gd name="connsiteX0" fmla="*/ 88912 w 130187"/>
              <a:gd name="connsiteY0" fmla="*/ 4 h 323911"/>
              <a:gd name="connsiteX1" fmla="*/ 130187 w 130187"/>
              <a:gd name="connsiteY1" fmla="*/ 212729 h 323911"/>
              <a:gd name="connsiteX2" fmla="*/ 88912 w 130187"/>
              <a:gd name="connsiteY2" fmla="*/ 250829 h 323911"/>
              <a:gd name="connsiteX3" fmla="*/ 12 w 130187"/>
              <a:gd name="connsiteY3" fmla="*/ 323854 h 323911"/>
              <a:gd name="connsiteX4" fmla="*/ 82562 w 130187"/>
              <a:gd name="connsiteY4" fmla="*/ 238129 h 323911"/>
              <a:gd name="connsiteX5" fmla="*/ 92087 w 130187"/>
              <a:gd name="connsiteY5" fmla="*/ 155579 h 323911"/>
              <a:gd name="connsiteX6" fmla="*/ 107962 w 130187"/>
              <a:gd name="connsiteY6" fmla="*/ 241304 h 323911"/>
              <a:gd name="connsiteX7" fmla="*/ 123837 w 130187"/>
              <a:gd name="connsiteY7" fmla="*/ 206379 h 323911"/>
              <a:gd name="connsiteX8" fmla="*/ 88912 w 130187"/>
              <a:gd name="connsiteY8" fmla="*/ 4 h 32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187" h="323911">
                <a:moveTo>
                  <a:pt x="88912" y="4"/>
                </a:moveTo>
                <a:cubicBezTo>
                  <a:pt x="89970" y="1062"/>
                  <a:pt x="130187" y="170925"/>
                  <a:pt x="130187" y="212729"/>
                </a:cubicBezTo>
                <a:cubicBezTo>
                  <a:pt x="130187" y="254533"/>
                  <a:pt x="110608" y="232308"/>
                  <a:pt x="88912" y="250829"/>
                </a:cubicBezTo>
                <a:cubicBezTo>
                  <a:pt x="67216" y="269350"/>
                  <a:pt x="1070" y="325971"/>
                  <a:pt x="12" y="323854"/>
                </a:cubicBezTo>
                <a:cubicBezTo>
                  <a:pt x="-1046" y="321737"/>
                  <a:pt x="67216" y="266175"/>
                  <a:pt x="82562" y="238129"/>
                </a:cubicBezTo>
                <a:cubicBezTo>
                  <a:pt x="97908" y="210083"/>
                  <a:pt x="87854" y="155050"/>
                  <a:pt x="92087" y="155579"/>
                </a:cubicBezTo>
                <a:cubicBezTo>
                  <a:pt x="96320" y="156108"/>
                  <a:pt x="102670" y="232837"/>
                  <a:pt x="107962" y="241304"/>
                </a:cubicBezTo>
                <a:cubicBezTo>
                  <a:pt x="113254" y="249771"/>
                  <a:pt x="124366" y="240775"/>
                  <a:pt x="123837" y="206379"/>
                </a:cubicBezTo>
                <a:cubicBezTo>
                  <a:pt x="123308" y="171983"/>
                  <a:pt x="87854" y="-1054"/>
                  <a:pt x="88912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8FAEF547-A7CD-BF82-83B0-0204DE58B457}"/>
              </a:ext>
            </a:extLst>
          </p:cNvPr>
          <p:cNvSpPr/>
          <p:nvPr/>
        </p:nvSpPr>
        <p:spPr>
          <a:xfrm>
            <a:off x="11294656" y="4829996"/>
            <a:ext cx="201640" cy="542112"/>
          </a:xfrm>
          <a:custGeom>
            <a:avLst/>
            <a:gdLst>
              <a:gd name="connsiteX0" fmla="*/ 5169 w 201640"/>
              <a:gd name="connsiteY0" fmla="*/ 8704 h 542112"/>
              <a:gd name="connsiteX1" fmla="*/ 55969 w 201640"/>
              <a:gd name="connsiteY1" fmla="*/ 97604 h 542112"/>
              <a:gd name="connsiteX2" fmla="*/ 141694 w 201640"/>
              <a:gd name="connsiteY2" fmla="*/ 218254 h 542112"/>
              <a:gd name="connsiteX3" fmla="*/ 179794 w 201640"/>
              <a:gd name="connsiteY3" fmla="*/ 332554 h 542112"/>
              <a:gd name="connsiteX4" fmla="*/ 182969 w 201640"/>
              <a:gd name="connsiteY4" fmla="*/ 364304 h 542112"/>
              <a:gd name="connsiteX5" fmla="*/ 157569 w 201640"/>
              <a:gd name="connsiteY5" fmla="*/ 402404 h 542112"/>
              <a:gd name="connsiteX6" fmla="*/ 43269 w 201640"/>
              <a:gd name="connsiteY6" fmla="*/ 542104 h 542112"/>
              <a:gd name="connsiteX7" fmla="*/ 182969 w 201640"/>
              <a:gd name="connsiteY7" fmla="*/ 408754 h 542112"/>
              <a:gd name="connsiteX8" fmla="*/ 182969 w 201640"/>
              <a:gd name="connsiteY8" fmla="*/ 319854 h 542112"/>
              <a:gd name="connsiteX9" fmla="*/ 5169 w 201640"/>
              <a:gd name="connsiteY9" fmla="*/ 8704 h 54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640" h="542112">
                <a:moveTo>
                  <a:pt x="5169" y="8704"/>
                </a:moveTo>
                <a:cubicBezTo>
                  <a:pt x="-15998" y="-28338"/>
                  <a:pt x="33215" y="62679"/>
                  <a:pt x="55969" y="97604"/>
                </a:cubicBezTo>
                <a:cubicBezTo>
                  <a:pt x="78723" y="132529"/>
                  <a:pt x="121057" y="179096"/>
                  <a:pt x="141694" y="218254"/>
                </a:cubicBezTo>
                <a:cubicBezTo>
                  <a:pt x="162331" y="257412"/>
                  <a:pt x="172915" y="308212"/>
                  <a:pt x="179794" y="332554"/>
                </a:cubicBezTo>
                <a:cubicBezTo>
                  <a:pt x="186673" y="356896"/>
                  <a:pt x="186673" y="352662"/>
                  <a:pt x="182969" y="364304"/>
                </a:cubicBezTo>
                <a:cubicBezTo>
                  <a:pt x="179265" y="375946"/>
                  <a:pt x="180852" y="372771"/>
                  <a:pt x="157569" y="402404"/>
                </a:cubicBezTo>
                <a:cubicBezTo>
                  <a:pt x="134286" y="432037"/>
                  <a:pt x="39036" y="541046"/>
                  <a:pt x="43269" y="542104"/>
                </a:cubicBezTo>
                <a:cubicBezTo>
                  <a:pt x="47502" y="543162"/>
                  <a:pt x="159686" y="445796"/>
                  <a:pt x="182969" y="408754"/>
                </a:cubicBezTo>
                <a:cubicBezTo>
                  <a:pt x="206252" y="371712"/>
                  <a:pt x="209427" y="383883"/>
                  <a:pt x="182969" y="319854"/>
                </a:cubicBezTo>
                <a:cubicBezTo>
                  <a:pt x="156511" y="255825"/>
                  <a:pt x="26336" y="45746"/>
                  <a:pt x="5169" y="87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A83C5CC9-6BE1-0A08-7BE0-BBF46A84B52F}"/>
              </a:ext>
            </a:extLst>
          </p:cNvPr>
          <p:cNvSpPr/>
          <p:nvPr/>
        </p:nvSpPr>
        <p:spPr>
          <a:xfrm>
            <a:off x="11096466" y="4800584"/>
            <a:ext cx="134127" cy="92160"/>
          </a:xfrm>
          <a:custGeom>
            <a:avLst/>
            <a:gdLst>
              <a:gd name="connsiteX0" fmla="*/ 133509 w 134127"/>
              <a:gd name="connsiteY0" fmla="*/ 16 h 92160"/>
              <a:gd name="connsiteX1" fmla="*/ 101759 w 134127"/>
              <a:gd name="connsiteY1" fmla="*/ 66691 h 92160"/>
              <a:gd name="connsiteX2" fmla="*/ 159 w 134127"/>
              <a:gd name="connsiteY2" fmla="*/ 92091 h 92160"/>
              <a:gd name="connsiteX3" fmla="*/ 79534 w 134127"/>
              <a:gd name="connsiteY3" fmla="*/ 60341 h 92160"/>
              <a:gd name="connsiteX4" fmla="*/ 133509 w 134127"/>
              <a:gd name="connsiteY4" fmla="*/ 16 h 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127" h="92160">
                <a:moveTo>
                  <a:pt x="133509" y="16"/>
                </a:moveTo>
                <a:cubicBezTo>
                  <a:pt x="137213" y="1074"/>
                  <a:pt x="123984" y="51345"/>
                  <a:pt x="101759" y="66691"/>
                </a:cubicBezTo>
                <a:cubicBezTo>
                  <a:pt x="79534" y="82037"/>
                  <a:pt x="3863" y="93149"/>
                  <a:pt x="159" y="92091"/>
                </a:cubicBezTo>
                <a:cubicBezTo>
                  <a:pt x="-3545" y="91033"/>
                  <a:pt x="58367" y="72512"/>
                  <a:pt x="79534" y="60341"/>
                </a:cubicBezTo>
                <a:cubicBezTo>
                  <a:pt x="100701" y="48170"/>
                  <a:pt x="129805" y="-1042"/>
                  <a:pt x="133509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54F78D32-F616-9259-50A2-AD23B2851C05}"/>
              </a:ext>
            </a:extLst>
          </p:cNvPr>
          <p:cNvSpPr/>
          <p:nvPr/>
        </p:nvSpPr>
        <p:spPr>
          <a:xfrm>
            <a:off x="11110734" y="4965654"/>
            <a:ext cx="100602" cy="155626"/>
          </a:xfrm>
          <a:custGeom>
            <a:avLst/>
            <a:gdLst>
              <a:gd name="connsiteX0" fmla="*/ 30341 w 100602"/>
              <a:gd name="connsiteY0" fmla="*/ 46 h 155626"/>
              <a:gd name="connsiteX1" fmla="*/ 36691 w 100602"/>
              <a:gd name="connsiteY1" fmla="*/ 95296 h 155626"/>
              <a:gd name="connsiteX2" fmla="*/ 100191 w 100602"/>
              <a:gd name="connsiteY2" fmla="*/ 155621 h 155626"/>
              <a:gd name="connsiteX3" fmla="*/ 1766 w 100602"/>
              <a:gd name="connsiteY3" fmla="*/ 92121 h 155626"/>
              <a:gd name="connsiteX4" fmla="*/ 36691 w 100602"/>
              <a:gd name="connsiteY4" fmla="*/ 107996 h 155626"/>
              <a:gd name="connsiteX5" fmla="*/ 30341 w 100602"/>
              <a:gd name="connsiteY5" fmla="*/ 46 h 1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602" h="155626">
                <a:moveTo>
                  <a:pt x="30341" y="46"/>
                </a:moveTo>
                <a:cubicBezTo>
                  <a:pt x="30341" y="-2071"/>
                  <a:pt x="25049" y="69367"/>
                  <a:pt x="36691" y="95296"/>
                </a:cubicBezTo>
                <a:cubicBezTo>
                  <a:pt x="48333" y="121225"/>
                  <a:pt x="106012" y="156150"/>
                  <a:pt x="100191" y="155621"/>
                </a:cubicBezTo>
                <a:cubicBezTo>
                  <a:pt x="94370" y="155092"/>
                  <a:pt x="12349" y="100058"/>
                  <a:pt x="1766" y="92121"/>
                </a:cubicBezTo>
                <a:cubicBezTo>
                  <a:pt x="-8817" y="84184"/>
                  <a:pt x="31399" y="119109"/>
                  <a:pt x="36691" y="107996"/>
                </a:cubicBezTo>
                <a:cubicBezTo>
                  <a:pt x="41983" y="96884"/>
                  <a:pt x="30341" y="2163"/>
                  <a:pt x="30341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B0EDF49D-A6E3-F62E-879E-440F9A4E40F4}"/>
              </a:ext>
            </a:extLst>
          </p:cNvPr>
          <p:cNvSpPr/>
          <p:nvPr/>
        </p:nvSpPr>
        <p:spPr>
          <a:xfrm>
            <a:off x="11220403" y="4952954"/>
            <a:ext cx="85934" cy="177846"/>
          </a:xfrm>
          <a:custGeom>
            <a:avLst/>
            <a:gdLst>
              <a:gd name="connsiteX0" fmla="*/ 47 w 85934"/>
              <a:gd name="connsiteY0" fmla="*/ 46 h 177846"/>
              <a:gd name="connsiteX1" fmla="*/ 79422 w 85934"/>
              <a:gd name="connsiteY1" fmla="*/ 95296 h 177846"/>
              <a:gd name="connsiteX2" fmla="*/ 79422 w 85934"/>
              <a:gd name="connsiteY2" fmla="*/ 155621 h 177846"/>
              <a:gd name="connsiteX3" fmla="*/ 63547 w 85934"/>
              <a:gd name="connsiteY3" fmla="*/ 107996 h 177846"/>
              <a:gd name="connsiteX4" fmla="*/ 6397 w 85934"/>
              <a:gd name="connsiteY4" fmla="*/ 177846 h 177846"/>
              <a:gd name="connsiteX5" fmla="*/ 66722 w 85934"/>
              <a:gd name="connsiteY5" fmla="*/ 107996 h 177846"/>
              <a:gd name="connsiteX6" fmla="*/ 47 w 85934"/>
              <a:gd name="connsiteY6" fmla="*/ 46 h 17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934" h="177846">
                <a:moveTo>
                  <a:pt x="47" y="46"/>
                </a:moveTo>
                <a:cubicBezTo>
                  <a:pt x="2164" y="-2071"/>
                  <a:pt x="66193" y="69367"/>
                  <a:pt x="79422" y="95296"/>
                </a:cubicBezTo>
                <a:cubicBezTo>
                  <a:pt x="92651" y="121225"/>
                  <a:pt x="82068" y="153504"/>
                  <a:pt x="79422" y="155621"/>
                </a:cubicBezTo>
                <a:cubicBezTo>
                  <a:pt x="76776" y="157738"/>
                  <a:pt x="75718" y="104292"/>
                  <a:pt x="63547" y="107996"/>
                </a:cubicBezTo>
                <a:cubicBezTo>
                  <a:pt x="51376" y="111700"/>
                  <a:pt x="5868" y="177846"/>
                  <a:pt x="6397" y="177846"/>
                </a:cubicBezTo>
                <a:cubicBezTo>
                  <a:pt x="6926" y="177846"/>
                  <a:pt x="66722" y="134983"/>
                  <a:pt x="66722" y="107996"/>
                </a:cubicBezTo>
                <a:cubicBezTo>
                  <a:pt x="66722" y="81009"/>
                  <a:pt x="-2070" y="2163"/>
                  <a:pt x="47" y="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AF60C8A2-F087-7E21-BA2C-BC5DDF925A09}"/>
              </a:ext>
            </a:extLst>
          </p:cNvPr>
          <p:cNvSpPr/>
          <p:nvPr/>
        </p:nvSpPr>
        <p:spPr>
          <a:xfrm>
            <a:off x="10636250" y="5254625"/>
            <a:ext cx="676275" cy="6350"/>
          </a:xfrm>
          <a:custGeom>
            <a:avLst/>
            <a:gdLst>
              <a:gd name="connsiteX0" fmla="*/ 0 w 676275"/>
              <a:gd name="connsiteY0" fmla="*/ 6350 h 6350"/>
              <a:gd name="connsiteX1" fmla="*/ 676275 w 676275"/>
              <a:gd name="connsiteY1" fmla="*/ 3175 h 6350"/>
              <a:gd name="connsiteX2" fmla="*/ 403225 w 676275"/>
              <a:gd name="connsiteY2" fmla="*/ 0 h 6350"/>
              <a:gd name="connsiteX3" fmla="*/ 0 w 676275"/>
              <a:gd name="connsiteY3" fmla="*/ 635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75" h="6350">
                <a:moveTo>
                  <a:pt x="0" y="6350"/>
                </a:moveTo>
                <a:lnTo>
                  <a:pt x="676275" y="3175"/>
                </a:lnTo>
                <a:lnTo>
                  <a:pt x="403225" y="0"/>
                </a:lnTo>
                <a:lnTo>
                  <a:pt x="0" y="63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84C6D644-C26E-C5B9-1CE0-1C7ED4758943}"/>
              </a:ext>
            </a:extLst>
          </p:cNvPr>
          <p:cNvSpPr/>
          <p:nvPr/>
        </p:nvSpPr>
        <p:spPr>
          <a:xfrm>
            <a:off x="10012916" y="4921744"/>
            <a:ext cx="570361" cy="121836"/>
          </a:xfrm>
          <a:custGeom>
            <a:avLst/>
            <a:gdLst>
              <a:gd name="connsiteX0" fmla="*/ 1034 w 570361"/>
              <a:gd name="connsiteY0" fmla="*/ 31256 h 121836"/>
              <a:gd name="connsiteX1" fmla="*/ 455059 w 570361"/>
              <a:gd name="connsiteY1" fmla="*/ 69356 h 121836"/>
              <a:gd name="connsiteX2" fmla="*/ 559834 w 570361"/>
              <a:gd name="connsiteY2" fmla="*/ 120156 h 121836"/>
              <a:gd name="connsiteX3" fmla="*/ 261384 w 570361"/>
              <a:gd name="connsiteY3" fmla="*/ 2681 h 121836"/>
              <a:gd name="connsiteX4" fmla="*/ 328059 w 570361"/>
              <a:gd name="connsiteY4" fmla="*/ 37606 h 121836"/>
              <a:gd name="connsiteX5" fmla="*/ 1034 w 570361"/>
              <a:gd name="connsiteY5" fmla="*/ 31256 h 1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361" h="121836">
                <a:moveTo>
                  <a:pt x="1034" y="31256"/>
                </a:moveTo>
                <a:cubicBezTo>
                  <a:pt x="22200" y="36548"/>
                  <a:pt x="361926" y="54539"/>
                  <a:pt x="455059" y="69356"/>
                </a:cubicBezTo>
                <a:cubicBezTo>
                  <a:pt x="548192" y="84173"/>
                  <a:pt x="592113" y="131269"/>
                  <a:pt x="559834" y="120156"/>
                </a:cubicBezTo>
                <a:cubicBezTo>
                  <a:pt x="527555" y="109044"/>
                  <a:pt x="300013" y="16439"/>
                  <a:pt x="261384" y="2681"/>
                </a:cubicBezTo>
                <a:cubicBezTo>
                  <a:pt x="222755" y="-11077"/>
                  <a:pt x="366159" y="32314"/>
                  <a:pt x="328059" y="37606"/>
                </a:cubicBezTo>
                <a:cubicBezTo>
                  <a:pt x="289959" y="42898"/>
                  <a:pt x="-20132" y="25964"/>
                  <a:pt x="1034" y="312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5040A838-F957-EF30-7CC3-1B0348272190}"/>
              </a:ext>
            </a:extLst>
          </p:cNvPr>
          <p:cNvSpPr/>
          <p:nvPr/>
        </p:nvSpPr>
        <p:spPr>
          <a:xfrm>
            <a:off x="8594468" y="4366211"/>
            <a:ext cx="1330726" cy="249816"/>
          </a:xfrm>
          <a:custGeom>
            <a:avLst/>
            <a:gdLst>
              <a:gd name="connsiteX0" fmla="*/ 892 w 1330726"/>
              <a:gd name="connsiteY0" fmla="*/ 118703 h 249816"/>
              <a:gd name="connsiteX1" fmla="*/ 536469 w 1330726"/>
              <a:gd name="connsiteY1" fmla="*/ 53389 h 249816"/>
              <a:gd name="connsiteX2" fmla="*/ 1328949 w 1330726"/>
              <a:gd name="connsiteY2" fmla="*/ 249332 h 249816"/>
              <a:gd name="connsiteX3" fmla="*/ 736766 w 1330726"/>
              <a:gd name="connsiteY3" fmla="*/ 105640 h 249816"/>
              <a:gd name="connsiteX4" fmla="*/ 249086 w 1330726"/>
              <a:gd name="connsiteY4" fmla="*/ 1138 h 249816"/>
              <a:gd name="connsiteX5" fmla="*/ 405841 w 1330726"/>
              <a:gd name="connsiteY5" fmla="*/ 53389 h 249816"/>
              <a:gd name="connsiteX6" fmla="*/ 892 w 1330726"/>
              <a:gd name="connsiteY6" fmla="*/ 118703 h 24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0726" h="249816">
                <a:moveTo>
                  <a:pt x="892" y="118703"/>
                </a:moveTo>
                <a:cubicBezTo>
                  <a:pt x="22663" y="118703"/>
                  <a:pt x="315126" y="31618"/>
                  <a:pt x="536469" y="53389"/>
                </a:cubicBezTo>
                <a:cubicBezTo>
                  <a:pt x="757812" y="75160"/>
                  <a:pt x="1295566" y="240624"/>
                  <a:pt x="1328949" y="249332"/>
                </a:cubicBezTo>
                <a:cubicBezTo>
                  <a:pt x="1362332" y="258040"/>
                  <a:pt x="916743" y="147006"/>
                  <a:pt x="736766" y="105640"/>
                </a:cubicBezTo>
                <a:cubicBezTo>
                  <a:pt x="556789" y="64274"/>
                  <a:pt x="304240" y="9846"/>
                  <a:pt x="249086" y="1138"/>
                </a:cubicBezTo>
                <a:cubicBezTo>
                  <a:pt x="193932" y="-7570"/>
                  <a:pt x="449384" y="35972"/>
                  <a:pt x="405841" y="53389"/>
                </a:cubicBezTo>
                <a:cubicBezTo>
                  <a:pt x="362298" y="70806"/>
                  <a:pt x="-20879" y="118703"/>
                  <a:pt x="892" y="1187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3D0E7BE5-FE16-BDD2-25BC-D6672C32DB45}"/>
              </a:ext>
            </a:extLst>
          </p:cNvPr>
          <p:cNvSpPr/>
          <p:nvPr/>
        </p:nvSpPr>
        <p:spPr>
          <a:xfrm>
            <a:off x="9335589" y="4606834"/>
            <a:ext cx="1085890" cy="175137"/>
          </a:xfrm>
          <a:custGeom>
            <a:avLst/>
            <a:gdLst>
              <a:gd name="connsiteX0" fmla="*/ 0 w 1085890"/>
              <a:gd name="connsiteY0" fmla="*/ 0 h 175137"/>
              <a:gd name="connsiteX1" fmla="*/ 901337 w 1085890"/>
              <a:gd name="connsiteY1" fmla="*/ 139337 h 175137"/>
              <a:gd name="connsiteX2" fmla="*/ 1075508 w 1085890"/>
              <a:gd name="connsiteY2" fmla="*/ 174172 h 175137"/>
              <a:gd name="connsiteX3" fmla="*/ 727165 w 1085890"/>
              <a:gd name="connsiteY3" fmla="*/ 113212 h 175137"/>
              <a:gd name="connsiteX4" fmla="*/ 0 w 1085890"/>
              <a:gd name="connsiteY4" fmla="*/ 0 h 1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5890" h="175137">
                <a:moveTo>
                  <a:pt x="0" y="0"/>
                </a:moveTo>
                <a:lnTo>
                  <a:pt x="901337" y="139337"/>
                </a:lnTo>
                <a:cubicBezTo>
                  <a:pt x="1080588" y="168366"/>
                  <a:pt x="1104536" y="178526"/>
                  <a:pt x="1075508" y="174172"/>
                </a:cubicBezTo>
                <a:cubicBezTo>
                  <a:pt x="1046480" y="169818"/>
                  <a:pt x="727165" y="113212"/>
                  <a:pt x="727165" y="1132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1AEED9A5-B72D-DDC6-2154-80BDC1405687}"/>
              </a:ext>
            </a:extLst>
          </p:cNvPr>
          <p:cNvSpPr/>
          <p:nvPr/>
        </p:nvSpPr>
        <p:spPr>
          <a:xfrm>
            <a:off x="8642665" y="4536506"/>
            <a:ext cx="542633" cy="152137"/>
          </a:xfrm>
          <a:custGeom>
            <a:avLst/>
            <a:gdLst>
              <a:gd name="connsiteX0" fmla="*/ 4946 w 542633"/>
              <a:gd name="connsiteY0" fmla="*/ 660 h 152137"/>
              <a:gd name="connsiteX1" fmla="*/ 536169 w 542633"/>
              <a:gd name="connsiteY1" fmla="*/ 148705 h 152137"/>
              <a:gd name="connsiteX2" fmla="*/ 283621 w 542633"/>
              <a:gd name="connsiteY2" fmla="*/ 96454 h 152137"/>
              <a:gd name="connsiteX3" fmla="*/ 4946 w 542633"/>
              <a:gd name="connsiteY3" fmla="*/ 660 h 15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633" h="152137">
                <a:moveTo>
                  <a:pt x="4946" y="660"/>
                </a:moveTo>
                <a:cubicBezTo>
                  <a:pt x="47037" y="9368"/>
                  <a:pt x="489723" y="132739"/>
                  <a:pt x="536169" y="148705"/>
                </a:cubicBezTo>
                <a:cubicBezTo>
                  <a:pt x="582615" y="164671"/>
                  <a:pt x="366352" y="121128"/>
                  <a:pt x="283621" y="96454"/>
                </a:cubicBezTo>
                <a:cubicBezTo>
                  <a:pt x="200890" y="71780"/>
                  <a:pt x="-37145" y="-8048"/>
                  <a:pt x="4946" y="6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87059326-580B-DDAD-A517-FE32F691045C}"/>
              </a:ext>
            </a:extLst>
          </p:cNvPr>
          <p:cNvSpPr/>
          <p:nvPr/>
        </p:nvSpPr>
        <p:spPr>
          <a:xfrm>
            <a:off x="7905805" y="4715548"/>
            <a:ext cx="70563" cy="691283"/>
          </a:xfrm>
          <a:custGeom>
            <a:avLst/>
            <a:gdLst>
              <a:gd name="connsiteX0" fmla="*/ 1578 w 70563"/>
              <a:gd name="connsiteY0" fmla="*/ 17561 h 691283"/>
              <a:gd name="connsiteX1" fmla="*/ 66892 w 70563"/>
              <a:gd name="connsiteY1" fmla="*/ 592326 h 691283"/>
              <a:gd name="connsiteX2" fmla="*/ 58184 w 70563"/>
              <a:gd name="connsiteY2" fmla="*/ 653286 h 691283"/>
              <a:gd name="connsiteX3" fmla="*/ 23349 w 70563"/>
              <a:gd name="connsiteY3" fmla="*/ 191732 h 691283"/>
              <a:gd name="connsiteX4" fmla="*/ 1578 w 70563"/>
              <a:gd name="connsiteY4" fmla="*/ 17561 h 69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63" h="691283">
                <a:moveTo>
                  <a:pt x="1578" y="17561"/>
                </a:moveTo>
                <a:cubicBezTo>
                  <a:pt x="8835" y="84327"/>
                  <a:pt x="57458" y="486372"/>
                  <a:pt x="66892" y="592326"/>
                </a:cubicBezTo>
                <a:cubicBezTo>
                  <a:pt x="76326" y="698280"/>
                  <a:pt x="65441" y="720052"/>
                  <a:pt x="58184" y="653286"/>
                </a:cubicBezTo>
                <a:cubicBezTo>
                  <a:pt x="50927" y="586520"/>
                  <a:pt x="32783" y="294783"/>
                  <a:pt x="23349" y="191732"/>
                </a:cubicBezTo>
                <a:cubicBezTo>
                  <a:pt x="13915" y="88681"/>
                  <a:pt x="-5679" y="-49205"/>
                  <a:pt x="1578" y="175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8B361419-E662-D862-0F17-7DE1634D4D0C}"/>
              </a:ext>
            </a:extLst>
          </p:cNvPr>
          <p:cNvSpPr/>
          <p:nvPr/>
        </p:nvSpPr>
        <p:spPr>
          <a:xfrm>
            <a:off x="8055175" y="4532784"/>
            <a:ext cx="65637" cy="300530"/>
          </a:xfrm>
          <a:custGeom>
            <a:avLst/>
            <a:gdLst>
              <a:gd name="connsiteX0" fmla="*/ 35088 w 65637"/>
              <a:gd name="connsiteY0" fmla="*/ 27 h 300530"/>
              <a:gd name="connsiteX1" fmla="*/ 13316 w 65637"/>
              <a:gd name="connsiteY1" fmla="*/ 174199 h 300530"/>
              <a:gd name="connsiteX2" fmla="*/ 65568 w 65637"/>
              <a:gd name="connsiteY2" fmla="*/ 300473 h 300530"/>
              <a:gd name="connsiteX3" fmla="*/ 254 w 65637"/>
              <a:gd name="connsiteY3" fmla="*/ 187262 h 300530"/>
              <a:gd name="connsiteX4" fmla="*/ 35088 w 65637"/>
              <a:gd name="connsiteY4" fmla="*/ 27 h 30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37" h="300530">
                <a:moveTo>
                  <a:pt x="35088" y="27"/>
                </a:moveTo>
                <a:cubicBezTo>
                  <a:pt x="37265" y="-2150"/>
                  <a:pt x="8236" y="124125"/>
                  <a:pt x="13316" y="174199"/>
                </a:cubicBezTo>
                <a:cubicBezTo>
                  <a:pt x="18396" y="224273"/>
                  <a:pt x="67745" y="298296"/>
                  <a:pt x="65568" y="300473"/>
                </a:cubicBezTo>
                <a:cubicBezTo>
                  <a:pt x="63391" y="302650"/>
                  <a:pt x="3883" y="243142"/>
                  <a:pt x="254" y="187262"/>
                </a:cubicBezTo>
                <a:cubicBezTo>
                  <a:pt x="-3375" y="131382"/>
                  <a:pt x="32911" y="2204"/>
                  <a:pt x="35088" y="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9891FDE6-9B45-038A-CE87-0D58A1E40CD5}"/>
              </a:ext>
            </a:extLst>
          </p:cNvPr>
          <p:cNvSpPr/>
          <p:nvPr/>
        </p:nvSpPr>
        <p:spPr>
          <a:xfrm>
            <a:off x="8403644" y="6930695"/>
            <a:ext cx="302579" cy="648131"/>
          </a:xfrm>
          <a:custGeom>
            <a:avLst/>
            <a:gdLst>
              <a:gd name="connsiteX0" fmla="*/ 302206 w 302579"/>
              <a:gd name="connsiteY0" fmla="*/ 330 h 648131"/>
              <a:gd name="connsiteX1" fmla="*/ 194256 w 302579"/>
              <a:gd name="connsiteY1" fmla="*/ 298780 h 648131"/>
              <a:gd name="connsiteX2" fmla="*/ 73606 w 302579"/>
              <a:gd name="connsiteY2" fmla="*/ 521030 h 648131"/>
              <a:gd name="connsiteX3" fmla="*/ 581 w 302579"/>
              <a:gd name="connsiteY3" fmla="*/ 648030 h 648131"/>
              <a:gd name="connsiteX4" fmla="*/ 111706 w 302579"/>
              <a:gd name="connsiteY4" fmla="*/ 501980 h 648131"/>
              <a:gd name="connsiteX5" fmla="*/ 156156 w 302579"/>
              <a:gd name="connsiteY5" fmla="*/ 359105 h 648131"/>
              <a:gd name="connsiteX6" fmla="*/ 302206 w 302579"/>
              <a:gd name="connsiteY6" fmla="*/ 330 h 64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579" h="648131">
                <a:moveTo>
                  <a:pt x="302206" y="330"/>
                </a:moveTo>
                <a:cubicBezTo>
                  <a:pt x="308556" y="-9724"/>
                  <a:pt x="232356" y="211997"/>
                  <a:pt x="194256" y="298780"/>
                </a:cubicBezTo>
                <a:cubicBezTo>
                  <a:pt x="156156" y="385563"/>
                  <a:pt x="105885" y="462822"/>
                  <a:pt x="73606" y="521030"/>
                </a:cubicBezTo>
                <a:cubicBezTo>
                  <a:pt x="41327" y="579238"/>
                  <a:pt x="-5769" y="651205"/>
                  <a:pt x="581" y="648030"/>
                </a:cubicBezTo>
                <a:cubicBezTo>
                  <a:pt x="6931" y="644855"/>
                  <a:pt x="85777" y="550134"/>
                  <a:pt x="111706" y="501980"/>
                </a:cubicBezTo>
                <a:cubicBezTo>
                  <a:pt x="137635" y="453826"/>
                  <a:pt x="125464" y="436892"/>
                  <a:pt x="156156" y="359105"/>
                </a:cubicBezTo>
                <a:cubicBezTo>
                  <a:pt x="186848" y="281318"/>
                  <a:pt x="295856" y="10384"/>
                  <a:pt x="302206" y="3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1A43071F-D2F2-C3B2-4AD6-0D483F1A72AD}"/>
              </a:ext>
            </a:extLst>
          </p:cNvPr>
          <p:cNvSpPr/>
          <p:nvPr/>
        </p:nvSpPr>
        <p:spPr>
          <a:xfrm>
            <a:off x="8064238" y="7564949"/>
            <a:ext cx="360399" cy="677972"/>
          </a:xfrm>
          <a:custGeom>
            <a:avLst/>
            <a:gdLst>
              <a:gd name="connsiteX0" fmla="*/ 359037 w 360399"/>
              <a:gd name="connsiteY0" fmla="*/ 1076 h 677972"/>
              <a:gd name="connsiteX1" fmla="*/ 244737 w 360399"/>
              <a:gd name="connsiteY1" fmla="*/ 166176 h 677972"/>
              <a:gd name="connsiteX2" fmla="*/ 155837 w 360399"/>
              <a:gd name="connsiteY2" fmla="*/ 286826 h 677972"/>
              <a:gd name="connsiteX3" fmla="*/ 130437 w 360399"/>
              <a:gd name="connsiteY3" fmla="*/ 407476 h 677972"/>
              <a:gd name="connsiteX4" fmla="*/ 262 w 360399"/>
              <a:gd name="connsiteY4" fmla="*/ 677351 h 677972"/>
              <a:gd name="connsiteX5" fmla="*/ 168537 w 360399"/>
              <a:gd name="connsiteY5" fmla="*/ 324926 h 677972"/>
              <a:gd name="connsiteX6" fmla="*/ 244737 w 360399"/>
              <a:gd name="connsiteY6" fmla="*/ 185226 h 677972"/>
              <a:gd name="connsiteX7" fmla="*/ 162187 w 360399"/>
              <a:gd name="connsiteY7" fmla="*/ 251901 h 677972"/>
              <a:gd name="connsiteX8" fmla="*/ 359037 w 360399"/>
              <a:gd name="connsiteY8" fmla="*/ 1076 h 67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99" h="677972">
                <a:moveTo>
                  <a:pt x="359037" y="1076"/>
                </a:moveTo>
                <a:cubicBezTo>
                  <a:pt x="372795" y="-13212"/>
                  <a:pt x="278604" y="118551"/>
                  <a:pt x="244737" y="166176"/>
                </a:cubicBezTo>
                <a:cubicBezTo>
                  <a:pt x="210870" y="213801"/>
                  <a:pt x="174887" y="246609"/>
                  <a:pt x="155837" y="286826"/>
                </a:cubicBezTo>
                <a:cubicBezTo>
                  <a:pt x="136787" y="327043"/>
                  <a:pt x="156366" y="342388"/>
                  <a:pt x="130437" y="407476"/>
                </a:cubicBezTo>
                <a:cubicBezTo>
                  <a:pt x="104508" y="472564"/>
                  <a:pt x="-6088" y="691109"/>
                  <a:pt x="262" y="677351"/>
                </a:cubicBezTo>
                <a:cubicBezTo>
                  <a:pt x="6612" y="663593"/>
                  <a:pt x="127791" y="406947"/>
                  <a:pt x="168537" y="324926"/>
                </a:cubicBezTo>
                <a:cubicBezTo>
                  <a:pt x="209283" y="242905"/>
                  <a:pt x="245795" y="197397"/>
                  <a:pt x="244737" y="185226"/>
                </a:cubicBezTo>
                <a:cubicBezTo>
                  <a:pt x="243679" y="173055"/>
                  <a:pt x="145254" y="276772"/>
                  <a:pt x="162187" y="251901"/>
                </a:cubicBezTo>
                <a:cubicBezTo>
                  <a:pt x="179120" y="227030"/>
                  <a:pt x="345279" y="15364"/>
                  <a:pt x="359037" y="10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D5F4984F-0996-95D7-F184-B8FC2E80135B}"/>
              </a:ext>
            </a:extLst>
          </p:cNvPr>
          <p:cNvSpPr/>
          <p:nvPr/>
        </p:nvSpPr>
        <p:spPr>
          <a:xfrm>
            <a:off x="8725104" y="6098955"/>
            <a:ext cx="352665" cy="793090"/>
          </a:xfrm>
          <a:custGeom>
            <a:avLst/>
            <a:gdLst>
              <a:gd name="connsiteX0" fmla="*/ 352221 w 352665"/>
              <a:gd name="connsiteY0" fmla="*/ 220 h 793090"/>
              <a:gd name="connsiteX1" fmla="*/ 269671 w 352665"/>
              <a:gd name="connsiteY1" fmla="*/ 311370 h 793090"/>
              <a:gd name="connsiteX2" fmla="*/ 82346 w 352665"/>
              <a:gd name="connsiteY2" fmla="*/ 663795 h 793090"/>
              <a:gd name="connsiteX3" fmla="*/ 2971 w 352665"/>
              <a:gd name="connsiteY3" fmla="*/ 787620 h 793090"/>
              <a:gd name="connsiteX4" fmla="*/ 177596 w 352665"/>
              <a:gd name="connsiteY4" fmla="*/ 508220 h 793090"/>
              <a:gd name="connsiteX5" fmla="*/ 247446 w 352665"/>
              <a:gd name="connsiteY5" fmla="*/ 279620 h 793090"/>
              <a:gd name="connsiteX6" fmla="*/ 237921 w 352665"/>
              <a:gd name="connsiteY6" fmla="*/ 358995 h 793090"/>
              <a:gd name="connsiteX7" fmla="*/ 352221 w 352665"/>
              <a:gd name="connsiteY7" fmla="*/ 220 h 79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65" h="793090">
                <a:moveTo>
                  <a:pt x="352221" y="220"/>
                </a:moveTo>
                <a:cubicBezTo>
                  <a:pt x="357513" y="-7717"/>
                  <a:pt x="314650" y="200774"/>
                  <a:pt x="269671" y="311370"/>
                </a:cubicBezTo>
                <a:cubicBezTo>
                  <a:pt x="224692" y="421966"/>
                  <a:pt x="126796" y="584420"/>
                  <a:pt x="82346" y="663795"/>
                </a:cubicBezTo>
                <a:cubicBezTo>
                  <a:pt x="37896" y="743170"/>
                  <a:pt x="-12904" y="813549"/>
                  <a:pt x="2971" y="787620"/>
                </a:cubicBezTo>
                <a:cubicBezTo>
                  <a:pt x="18846" y="761691"/>
                  <a:pt x="136850" y="592887"/>
                  <a:pt x="177596" y="508220"/>
                </a:cubicBezTo>
                <a:cubicBezTo>
                  <a:pt x="218342" y="423553"/>
                  <a:pt x="237392" y="304491"/>
                  <a:pt x="247446" y="279620"/>
                </a:cubicBezTo>
                <a:cubicBezTo>
                  <a:pt x="257500" y="254749"/>
                  <a:pt x="222575" y="399212"/>
                  <a:pt x="237921" y="358995"/>
                </a:cubicBezTo>
                <a:cubicBezTo>
                  <a:pt x="253267" y="318778"/>
                  <a:pt x="346929" y="8157"/>
                  <a:pt x="352221" y="2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C7DF96E6-DF0E-D5FF-A23C-8C1CF91D492B}"/>
              </a:ext>
            </a:extLst>
          </p:cNvPr>
          <p:cNvSpPr/>
          <p:nvPr/>
        </p:nvSpPr>
        <p:spPr>
          <a:xfrm>
            <a:off x="8880468" y="6064235"/>
            <a:ext cx="254023" cy="603283"/>
          </a:xfrm>
          <a:custGeom>
            <a:avLst/>
            <a:gdLst>
              <a:gd name="connsiteX0" fmla="*/ 254007 w 254023"/>
              <a:gd name="connsiteY0" fmla="*/ 15 h 603283"/>
              <a:gd name="connsiteX1" fmla="*/ 161932 w 254023"/>
              <a:gd name="connsiteY1" fmla="*/ 320690 h 603283"/>
              <a:gd name="connsiteX2" fmla="*/ 7 w 254023"/>
              <a:gd name="connsiteY2" fmla="*/ 603265 h 603283"/>
              <a:gd name="connsiteX3" fmla="*/ 155582 w 254023"/>
              <a:gd name="connsiteY3" fmla="*/ 307990 h 603283"/>
              <a:gd name="connsiteX4" fmla="*/ 254007 w 254023"/>
              <a:gd name="connsiteY4" fmla="*/ 15 h 60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3" h="603283">
                <a:moveTo>
                  <a:pt x="254007" y="15"/>
                </a:moveTo>
                <a:cubicBezTo>
                  <a:pt x="255065" y="2132"/>
                  <a:pt x="204265" y="220148"/>
                  <a:pt x="161932" y="320690"/>
                </a:cubicBezTo>
                <a:cubicBezTo>
                  <a:pt x="119599" y="421232"/>
                  <a:pt x="1065" y="605382"/>
                  <a:pt x="7" y="603265"/>
                </a:cubicBezTo>
                <a:cubicBezTo>
                  <a:pt x="-1051" y="601148"/>
                  <a:pt x="114307" y="404298"/>
                  <a:pt x="155582" y="307990"/>
                </a:cubicBezTo>
                <a:cubicBezTo>
                  <a:pt x="196857" y="211682"/>
                  <a:pt x="252949" y="-2102"/>
                  <a:pt x="254007" y="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6664AB89-7B77-5216-DAD9-32F0CC6CC636}"/>
              </a:ext>
            </a:extLst>
          </p:cNvPr>
          <p:cNvSpPr/>
          <p:nvPr/>
        </p:nvSpPr>
        <p:spPr>
          <a:xfrm>
            <a:off x="9134475" y="5321968"/>
            <a:ext cx="223378" cy="720064"/>
          </a:xfrm>
          <a:custGeom>
            <a:avLst/>
            <a:gdLst>
              <a:gd name="connsiteX0" fmla="*/ 222250 w 223378"/>
              <a:gd name="connsiteY0" fmla="*/ 2507 h 720064"/>
              <a:gd name="connsiteX1" fmla="*/ 161925 w 223378"/>
              <a:gd name="connsiteY1" fmla="*/ 151732 h 720064"/>
              <a:gd name="connsiteX2" fmla="*/ 123825 w 223378"/>
              <a:gd name="connsiteY2" fmla="*/ 240632 h 720064"/>
              <a:gd name="connsiteX3" fmla="*/ 53975 w 223378"/>
              <a:gd name="connsiteY3" fmla="*/ 437482 h 720064"/>
              <a:gd name="connsiteX4" fmla="*/ 57150 w 223378"/>
              <a:gd name="connsiteY4" fmla="*/ 399382 h 720064"/>
              <a:gd name="connsiteX5" fmla="*/ 0 w 223378"/>
              <a:gd name="connsiteY5" fmla="*/ 720057 h 720064"/>
              <a:gd name="connsiteX6" fmla="*/ 57150 w 223378"/>
              <a:gd name="connsiteY6" fmla="*/ 408907 h 720064"/>
              <a:gd name="connsiteX7" fmla="*/ 104775 w 223378"/>
              <a:gd name="connsiteY7" fmla="*/ 285082 h 720064"/>
              <a:gd name="connsiteX8" fmla="*/ 222250 w 223378"/>
              <a:gd name="connsiteY8" fmla="*/ 2507 h 72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378" h="720064">
                <a:moveTo>
                  <a:pt x="222250" y="2507"/>
                </a:moveTo>
                <a:cubicBezTo>
                  <a:pt x="231775" y="-19718"/>
                  <a:pt x="178329" y="112045"/>
                  <a:pt x="161925" y="151732"/>
                </a:cubicBezTo>
                <a:cubicBezTo>
                  <a:pt x="145521" y="191419"/>
                  <a:pt x="141817" y="193007"/>
                  <a:pt x="123825" y="240632"/>
                </a:cubicBezTo>
                <a:cubicBezTo>
                  <a:pt x="105833" y="288257"/>
                  <a:pt x="65087" y="411024"/>
                  <a:pt x="53975" y="437482"/>
                </a:cubicBezTo>
                <a:cubicBezTo>
                  <a:pt x="42862" y="463940"/>
                  <a:pt x="66146" y="352286"/>
                  <a:pt x="57150" y="399382"/>
                </a:cubicBezTo>
                <a:cubicBezTo>
                  <a:pt x="48154" y="446478"/>
                  <a:pt x="0" y="718470"/>
                  <a:pt x="0" y="720057"/>
                </a:cubicBezTo>
                <a:cubicBezTo>
                  <a:pt x="0" y="721644"/>
                  <a:pt x="39688" y="481403"/>
                  <a:pt x="57150" y="408907"/>
                </a:cubicBezTo>
                <a:cubicBezTo>
                  <a:pt x="74612" y="336411"/>
                  <a:pt x="79904" y="348053"/>
                  <a:pt x="104775" y="285082"/>
                </a:cubicBezTo>
                <a:cubicBezTo>
                  <a:pt x="129646" y="222111"/>
                  <a:pt x="212725" y="24732"/>
                  <a:pt x="222250" y="25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08B22870-D6BD-4497-16C4-4E6B4FC6844D}"/>
              </a:ext>
            </a:extLst>
          </p:cNvPr>
          <p:cNvSpPr/>
          <p:nvPr/>
        </p:nvSpPr>
        <p:spPr>
          <a:xfrm>
            <a:off x="8632542" y="5374820"/>
            <a:ext cx="356021" cy="346786"/>
          </a:xfrm>
          <a:custGeom>
            <a:avLst/>
            <a:gdLst>
              <a:gd name="connsiteX0" fmla="*/ 355883 w 356021"/>
              <a:gd name="connsiteY0" fmla="*/ 455 h 346786"/>
              <a:gd name="connsiteX1" fmla="*/ 124108 w 356021"/>
              <a:gd name="connsiteY1" fmla="*/ 162380 h 346786"/>
              <a:gd name="connsiteX2" fmla="*/ 283 w 356021"/>
              <a:gd name="connsiteY2" fmla="*/ 346530 h 346786"/>
              <a:gd name="connsiteX3" fmla="*/ 155858 w 356021"/>
              <a:gd name="connsiteY3" fmla="*/ 121105 h 346786"/>
              <a:gd name="connsiteX4" fmla="*/ 355883 w 356021"/>
              <a:gd name="connsiteY4" fmla="*/ 455 h 34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021" h="346786">
                <a:moveTo>
                  <a:pt x="355883" y="455"/>
                </a:moveTo>
                <a:cubicBezTo>
                  <a:pt x="350591" y="7334"/>
                  <a:pt x="183375" y="104701"/>
                  <a:pt x="124108" y="162380"/>
                </a:cubicBezTo>
                <a:cubicBezTo>
                  <a:pt x="64841" y="220059"/>
                  <a:pt x="-5009" y="353409"/>
                  <a:pt x="283" y="346530"/>
                </a:cubicBezTo>
                <a:cubicBezTo>
                  <a:pt x="5575" y="339651"/>
                  <a:pt x="98708" y="176138"/>
                  <a:pt x="155858" y="121105"/>
                </a:cubicBezTo>
                <a:cubicBezTo>
                  <a:pt x="213008" y="66072"/>
                  <a:pt x="361175" y="-6424"/>
                  <a:pt x="355883" y="4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F3EAE36D-B9EF-EA71-0032-8BFA8E9717C0}"/>
              </a:ext>
            </a:extLst>
          </p:cNvPr>
          <p:cNvSpPr/>
          <p:nvPr/>
        </p:nvSpPr>
        <p:spPr>
          <a:xfrm>
            <a:off x="8675339" y="5533844"/>
            <a:ext cx="430430" cy="635398"/>
          </a:xfrm>
          <a:custGeom>
            <a:avLst/>
            <a:gdLst>
              <a:gd name="connsiteX0" fmla="*/ 424211 w 430430"/>
              <a:gd name="connsiteY0" fmla="*/ 54156 h 635398"/>
              <a:gd name="connsiteX1" fmla="*/ 113061 w 430430"/>
              <a:gd name="connsiteY1" fmla="*/ 435156 h 635398"/>
              <a:gd name="connsiteX2" fmla="*/ 8286 w 430430"/>
              <a:gd name="connsiteY2" fmla="*/ 628831 h 635398"/>
              <a:gd name="connsiteX3" fmla="*/ 306736 w 430430"/>
              <a:gd name="connsiteY3" fmla="*/ 206556 h 635398"/>
              <a:gd name="connsiteX4" fmla="*/ 287686 w 430430"/>
              <a:gd name="connsiteY4" fmla="*/ 181 h 635398"/>
              <a:gd name="connsiteX5" fmla="*/ 319436 w 430430"/>
              <a:gd name="connsiteY5" fmla="*/ 168456 h 635398"/>
              <a:gd name="connsiteX6" fmla="*/ 424211 w 430430"/>
              <a:gd name="connsiteY6" fmla="*/ 54156 h 63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430" h="635398">
                <a:moveTo>
                  <a:pt x="424211" y="54156"/>
                </a:moveTo>
                <a:cubicBezTo>
                  <a:pt x="389815" y="98606"/>
                  <a:pt x="182382" y="339377"/>
                  <a:pt x="113061" y="435156"/>
                </a:cubicBezTo>
                <a:cubicBezTo>
                  <a:pt x="43740" y="530935"/>
                  <a:pt x="-23993" y="666931"/>
                  <a:pt x="8286" y="628831"/>
                </a:cubicBezTo>
                <a:cubicBezTo>
                  <a:pt x="40565" y="590731"/>
                  <a:pt x="260169" y="311331"/>
                  <a:pt x="306736" y="206556"/>
                </a:cubicBezTo>
                <a:cubicBezTo>
                  <a:pt x="353303" y="101781"/>
                  <a:pt x="285569" y="6531"/>
                  <a:pt x="287686" y="181"/>
                </a:cubicBezTo>
                <a:cubicBezTo>
                  <a:pt x="289803" y="-6169"/>
                  <a:pt x="298799" y="155756"/>
                  <a:pt x="319436" y="168456"/>
                </a:cubicBezTo>
                <a:cubicBezTo>
                  <a:pt x="340073" y="181156"/>
                  <a:pt x="458607" y="9706"/>
                  <a:pt x="424211" y="54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571BF603-6CB5-EFD7-27CD-85032F848F79}"/>
              </a:ext>
            </a:extLst>
          </p:cNvPr>
          <p:cNvSpPr/>
          <p:nvPr/>
        </p:nvSpPr>
        <p:spPr>
          <a:xfrm>
            <a:off x="8685763" y="6251088"/>
            <a:ext cx="35969" cy="407078"/>
          </a:xfrm>
          <a:custGeom>
            <a:avLst/>
            <a:gdLst>
              <a:gd name="connsiteX0" fmla="*/ 35962 w 35969"/>
              <a:gd name="connsiteY0" fmla="*/ 487 h 407078"/>
              <a:gd name="connsiteX1" fmla="*/ 4212 w 35969"/>
              <a:gd name="connsiteY1" fmla="*/ 165587 h 407078"/>
              <a:gd name="connsiteX2" fmla="*/ 7387 w 35969"/>
              <a:gd name="connsiteY2" fmla="*/ 406887 h 407078"/>
              <a:gd name="connsiteX3" fmla="*/ 1037 w 35969"/>
              <a:gd name="connsiteY3" fmla="*/ 124312 h 407078"/>
              <a:gd name="connsiteX4" fmla="*/ 35962 w 35969"/>
              <a:gd name="connsiteY4" fmla="*/ 487 h 40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69" h="407078">
                <a:moveTo>
                  <a:pt x="35962" y="487"/>
                </a:moveTo>
                <a:cubicBezTo>
                  <a:pt x="36491" y="7366"/>
                  <a:pt x="8974" y="97854"/>
                  <a:pt x="4212" y="165587"/>
                </a:cubicBezTo>
                <a:cubicBezTo>
                  <a:pt x="-551" y="233320"/>
                  <a:pt x="7916" y="413766"/>
                  <a:pt x="7387" y="406887"/>
                </a:cubicBezTo>
                <a:cubicBezTo>
                  <a:pt x="6858" y="400008"/>
                  <a:pt x="-3196" y="187812"/>
                  <a:pt x="1037" y="124312"/>
                </a:cubicBezTo>
                <a:cubicBezTo>
                  <a:pt x="5270" y="60812"/>
                  <a:pt x="35433" y="-6392"/>
                  <a:pt x="35962" y="4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03220DA5-4BAF-146D-C44E-3EF54569F9A5}"/>
              </a:ext>
            </a:extLst>
          </p:cNvPr>
          <p:cNvSpPr/>
          <p:nvPr/>
        </p:nvSpPr>
        <p:spPr>
          <a:xfrm>
            <a:off x="9104359" y="5679435"/>
            <a:ext cx="109916" cy="505003"/>
          </a:xfrm>
          <a:custGeom>
            <a:avLst/>
            <a:gdLst>
              <a:gd name="connsiteX0" fmla="*/ 109383 w 109916"/>
              <a:gd name="connsiteY0" fmla="*/ 694 h 505003"/>
              <a:gd name="connsiteX1" fmla="*/ 62888 w 109916"/>
              <a:gd name="connsiteY1" fmla="*/ 209921 h 505003"/>
              <a:gd name="connsiteX2" fmla="*/ 895 w 109916"/>
              <a:gd name="connsiteY2" fmla="*/ 504389 h 505003"/>
              <a:gd name="connsiteX3" fmla="*/ 31892 w 109916"/>
              <a:gd name="connsiteY3" fmla="*/ 279663 h 505003"/>
              <a:gd name="connsiteX4" fmla="*/ 109383 w 109916"/>
              <a:gd name="connsiteY4" fmla="*/ 694 h 50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16" h="505003">
                <a:moveTo>
                  <a:pt x="109383" y="694"/>
                </a:moveTo>
                <a:cubicBezTo>
                  <a:pt x="114549" y="-10930"/>
                  <a:pt x="80969" y="125972"/>
                  <a:pt x="62888" y="209921"/>
                </a:cubicBezTo>
                <a:cubicBezTo>
                  <a:pt x="44807" y="293870"/>
                  <a:pt x="6061" y="492765"/>
                  <a:pt x="895" y="504389"/>
                </a:cubicBezTo>
                <a:cubicBezTo>
                  <a:pt x="-4271" y="516013"/>
                  <a:pt x="13811" y="359738"/>
                  <a:pt x="31892" y="279663"/>
                </a:cubicBezTo>
                <a:cubicBezTo>
                  <a:pt x="49973" y="199588"/>
                  <a:pt x="104217" y="12318"/>
                  <a:pt x="109383" y="6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73C6AA97-D020-5CDF-1E11-B1EFDA4C96CF}"/>
              </a:ext>
            </a:extLst>
          </p:cNvPr>
          <p:cNvSpPr/>
          <p:nvPr/>
        </p:nvSpPr>
        <p:spPr>
          <a:xfrm>
            <a:off x="9221087" y="5282491"/>
            <a:ext cx="186506" cy="400370"/>
          </a:xfrm>
          <a:custGeom>
            <a:avLst/>
            <a:gdLst>
              <a:gd name="connsiteX0" fmla="*/ 186384 w 186506"/>
              <a:gd name="connsiteY0" fmla="*/ 2431 h 400370"/>
              <a:gd name="connsiteX1" fmla="*/ 70147 w 186506"/>
              <a:gd name="connsiteY1" fmla="*/ 149665 h 400370"/>
              <a:gd name="connsiteX2" fmla="*/ 405 w 186506"/>
              <a:gd name="connsiteY2" fmla="*/ 397638 h 400370"/>
              <a:gd name="connsiteX3" fmla="*/ 46899 w 186506"/>
              <a:gd name="connsiteY3" fmla="*/ 265902 h 400370"/>
              <a:gd name="connsiteX4" fmla="*/ 186384 w 186506"/>
              <a:gd name="connsiteY4" fmla="*/ 2431 h 40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06" h="400370">
                <a:moveTo>
                  <a:pt x="186384" y="2431"/>
                </a:moveTo>
                <a:cubicBezTo>
                  <a:pt x="190259" y="-16942"/>
                  <a:pt x="101143" y="83797"/>
                  <a:pt x="70147" y="149665"/>
                </a:cubicBezTo>
                <a:cubicBezTo>
                  <a:pt x="39151" y="215533"/>
                  <a:pt x="4280" y="378265"/>
                  <a:pt x="405" y="397638"/>
                </a:cubicBezTo>
                <a:cubicBezTo>
                  <a:pt x="-3470" y="417011"/>
                  <a:pt x="21069" y="329187"/>
                  <a:pt x="46899" y="265902"/>
                </a:cubicBezTo>
                <a:cubicBezTo>
                  <a:pt x="72729" y="202617"/>
                  <a:pt x="182509" y="21804"/>
                  <a:pt x="186384" y="24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182B53FC-7DCE-29C7-A1AB-27804EE9F3C7}"/>
              </a:ext>
            </a:extLst>
          </p:cNvPr>
          <p:cNvSpPr/>
          <p:nvPr/>
        </p:nvSpPr>
        <p:spPr>
          <a:xfrm>
            <a:off x="8459974" y="5098870"/>
            <a:ext cx="87419" cy="860255"/>
          </a:xfrm>
          <a:custGeom>
            <a:avLst/>
            <a:gdLst>
              <a:gd name="connsiteX0" fmla="*/ 87341 w 87419"/>
              <a:gd name="connsiteY0" fmla="*/ 72 h 860255"/>
              <a:gd name="connsiteX1" fmla="*/ 2101 w 87419"/>
              <a:gd name="connsiteY1" fmla="*/ 310038 h 860255"/>
              <a:gd name="connsiteX2" fmla="*/ 25348 w 87419"/>
              <a:gd name="connsiteY2" fmla="*/ 860228 h 860255"/>
              <a:gd name="connsiteX3" fmla="*/ 17599 w 87419"/>
              <a:gd name="connsiteY3" fmla="*/ 286791 h 860255"/>
              <a:gd name="connsiteX4" fmla="*/ 87341 w 87419"/>
              <a:gd name="connsiteY4" fmla="*/ 72 h 8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19" h="860255">
                <a:moveTo>
                  <a:pt x="87341" y="72"/>
                </a:moveTo>
                <a:cubicBezTo>
                  <a:pt x="84758" y="3947"/>
                  <a:pt x="12433" y="166679"/>
                  <a:pt x="2101" y="310038"/>
                </a:cubicBezTo>
                <a:cubicBezTo>
                  <a:pt x="-8231" y="453397"/>
                  <a:pt x="22765" y="864103"/>
                  <a:pt x="25348" y="860228"/>
                </a:cubicBezTo>
                <a:cubicBezTo>
                  <a:pt x="27931" y="856354"/>
                  <a:pt x="7267" y="424984"/>
                  <a:pt x="17599" y="286791"/>
                </a:cubicBezTo>
                <a:cubicBezTo>
                  <a:pt x="27931" y="148598"/>
                  <a:pt x="89924" y="-3803"/>
                  <a:pt x="87341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2E377B85-CA5E-B441-2F6B-4E6E42DD6F06}"/>
              </a:ext>
            </a:extLst>
          </p:cNvPr>
          <p:cNvSpPr/>
          <p:nvPr/>
        </p:nvSpPr>
        <p:spPr>
          <a:xfrm>
            <a:off x="9197975" y="3758983"/>
            <a:ext cx="1068090" cy="593948"/>
          </a:xfrm>
          <a:custGeom>
            <a:avLst/>
            <a:gdLst>
              <a:gd name="connsiteX0" fmla="*/ 0 w 1068090"/>
              <a:gd name="connsiteY0" fmla="*/ 593942 h 593948"/>
              <a:gd name="connsiteX1" fmla="*/ 342900 w 1068090"/>
              <a:gd name="connsiteY1" fmla="*/ 441542 h 593948"/>
              <a:gd name="connsiteX2" fmla="*/ 320675 w 1068090"/>
              <a:gd name="connsiteY2" fmla="*/ 457417 h 593948"/>
              <a:gd name="connsiteX3" fmla="*/ 511175 w 1068090"/>
              <a:gd name="connsiteY3" fmla="*/ 311367 h 593948"/>
              <a:gd name="connsiteX4" fmla="*/ 1063625 w 1068090"/>
              <a:gd name="connsiteY4" fmla="*/ 3392 h 593948"/>
              <a:gd name="connsiteX5" fmla="*/ 758825 w 1068090"/>
              <a:gd name="connsiteY5" fmla="*/ 155792 h 593948"/>
              <a:gd name="connsiteX6" fmla="*/ 523875 w 1068090"/>
              <a:gd name="connsiteY6" fmla="*/ 295492 h 593948"/>
              <a:gd name="connsiteX7" fmla="*/ 431800 w 1068090"/>
              <a:gd name="connsiteY7" fmla="*/ 374867 h 593948"/>
              <a:gd name="connsiteX8" fmla="*/ 377825 w 1068090"/>
              <a:gd name="connsiteY8" fmla="*/ 412967 h 593948"/>
              <a:gd name="connsiteX9" fmla="*/ 339725 w 1068090"/>
              <a:gd name="connsiteY9" fmla="*/ 435192 h 593948"/>
              <a:gd name="connsiteX10" fmla="*/ 0 w 1068090"/>
              <a:gd name="connsiteY10" fmla="*/ 593942 h 59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090" h="593948">
                <a:moveTo>
                  <a:pt x="0" y="593942"/>
                </a:moveTo>
                <a:cubicBezTo>
                  <a:pt x="529" y="595000"/>
                  <a:pt x="289454" y="464296"/>
                  <a:pt x="342900" y="441542"/>
                </a:cubicBezTo>
                <a:cubicBezTo>
                  <a:pt x="396346" y="418788"/>
                  <a:pt x="320675" y="457417"/>
                  <a:pt x="320675" y="457417"/>
                </a:cubicBezTo>
                <a:cubicBezTo>
                  <a:pt x="348721" y="435721"/>
                  <a:pt x="387350" y="387038"/>
                  <a:pt x="511175" y="311367"/>
                </a:cubicBezTo>
                <a:cubicBezTo>
                  <a:pt x="635000" y="235696"/>
                  <a:pt x="1022350" y="29321"/>
                  <a:pt x="1063625" y="3392"/>
                </a:cubicBezTo>
                <a:cubicBezTo>
                  <a:pt x="1104900" y="-22537"/>
                  <a:pt x="848783" y="107109"/>
                  <a:pt x="758825" y="155792"/>
                </a:cubicBezTo>
                <a:cubicBezTo>
                  <a:pt x="668867" y="204475"/>
                  <a:pt x="578379" y="258979"/>
                  <a:pt x="523875" y="295492"/>
                </a:cubicBezTo>
                <a:cubicBezTo>
                  <a:pt x="469371" y="332004"/>
                  <a:pt x="456142" y="355288"/>
                  <a:pt x="431800" y="374867"/>
                </a:cubicBezTo>
                <a:cubicBezTo>
                  <a:pt x="407458" y="394446"/>
                  <a:pt x="393171" y="402913"/>
                  <a:pt x="377825" y="412967"/>
                </a:cubicBezTo>
                <a:cubicBezTo>
                  <a:pt x="362479" y="423021"/>
                  <a:pt x="400579" y="406088"/>
                  <a:pt x="339725" y="435192"/>
                </a:cubicBezTo>
                <a:cubicBezTo>
                  <a:pt x="278871" y="464296"/>
                  <a:pt x="-529" y="592884"/>
                  <a:pt x="0" y="5939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9F925000-4E5B-BF59-62BF-A0270A104389}"/>
              </a:ext>
            </a:extLst>
          </p:cNvPr>
          <p:cNvSpPr/>
          <p:nvPr/>
        </p:nvSpPr>
        <p:spPr>
          <a:xfrm>
            <a:off x="10899577" y="2876550"/>
            <a:ext cx="492323" cy="502028"/>
          </a:xfrm>
          <a:custGeom>
            <a:avLst/>
            <a:gdLst>
              <a:gd name="connsiteX0" fmla="*/ 492323 w 492323"/>
              <a:gd name="connsiteY0" fmla="*/ 0 h 502028"/>
              <a:gd name="connsiteX1" fmla="*/ 406598 w 492323"/>
              <a:gd name="connsiteY1" fmla="*/ 158750 h 502028"/>
              <a:gd name="connsiteX2" fmla="*/ 235148 w 492323"/>
              <a:gd name="connsiteY2" fmla="*/ 333375 h 502028"/>
              <a:gd name="connsiteX3" fmla="*/ 198 w 492323"/>
              <a:gd name="connsiteY3" fmla="*/ 501650 h 502028"/>
              <a:gd name="connsiteX4" fmla="*/ 276423 w 492323"/>
              <a:gd name="connsiteY4" fmla="*/ 285750 h 502028"/>
              <a:gd name="connsiteX5" fmla="*/ 378023 w 492323"/>
              <a:gd name="connsiteY5" fmla="*/ 158750 h 502028"/>
              <a:gd name="connsiteX6" fmla="*/ 492323 w 492323"/>
              <a:gd name="connsiteY6" fmla="*/ 0 h 50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323" h="502028">
                <a:moveTo>
                  <a:pt x="492323" y="0"/>
                </a:moveTo>
                <a:cubicBezTo>
                  <a:pt x="470891" y="51594"/>
                  <a:pt x="449460" y="103188"/>
                  <a:pt x="406598" y="158750"/>
                </a:cubicBezTo>
                <a:cubicBezTo>
                  <a:pt x="363735" y="214313"/>
                  <a:pt x="302881" y="276225"/>
                  <a:pt x="235148" y="333375"/>
                </a:cubicBezTo>
                <a:cubicBezTo>
                  <a:pt x="167415" y="390525"/>
                  <a:pt x="-6681" y="509588"/>
                  <a:pt x="198" y="501650"/>
                </a:cubicBezTo>
                <a:cubicBezTo>
                  <a:pt x="7077" y="493712"/>
                  <a:pt x="213452" y="342900"/>
                  <a:pt x="276423" y="285750"/>
                </a:cubicBezTo>
                <a:cubicBezTo>
                  <a:pt x="339394" y="228600"/>
                  <a:pt x="378023" y="158750"/>
                  <a:pt x="378023" y="158750"/>
                </a:cubicBezTo>
                <a:lnTo>
                  <a:pt x="492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B3DB90B8-02E8-8FEB-E0E9-16B65A83CFF0}"/>
              </a:ext>
            </a:extLst>
          </p:cNvPr>
          <p:cNvSpPr/>
          <p:nvPr/>
        </p:nvSpPr>
        <p:spPr>
          <a:xfrm>
            <a:off x="10226190" y="3317804"/>
            <a:ext cx="781838" cy="447882"/>
          </a:xfrm>
          <a:custGeom>
            <a:avLst/>
            <a:gdLst>
              <a:gd name="connsiteX0" fmla="*/ 485 w 781838"/>
              <a:gd name="connsiteY0" fmla="*/ 447746 h 447882"/>
              <a:gd name="connsiteX1" fmla="*/ 365610 w 781838"/>
              <a:gd name="connsiteY1" fmla="*/ 254071 h 447882"/>
              <a:gd name="connsiteX2" fmla="*/ 781535 w 781838"/>
              <a:gd name="connsiteY2" fmla="*/ 71 h 447882"/>
              <a:gd name="connsiteX3" fmla="*/ 298935 w 781838"/>
              <a:gd name="connsiteY3" fmla="*/ 279471 h 447882"/>
              <a:gd name="connsiteX4" fmla="*/ 485 w 781838"/>
              <a:gd name="connsiteY4" fmla="*/ 447746 h 44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838" h="447882">
                <a:moveTo>
                  <a:pt x="485" y="447746"/>
                </a:moveTo>
                <a:cubicBezTo>
                  <a:pt x="11598" y="443513"/>
                  <a:pt x="235435" y="328683"/>
                  <a:pt x="365610" y="254071"/>
                </a:cubicBezTo>
                <a:cubicBezTo>
                  <a:pt x="495785" y="179459"/>
                  <a:pt x="792648" y="-4162"/>
                  <a:pt x="781535" y="71"/>
                </a:cubicBezTo>
                <a:cubicBezTo>
                  <a:pt x="770423" y="4304"/>
                  <a:pt x="426464" y="201683"/>
                  <a:pt x="298935" y="279471"/>
                </a:cubicBezTo>
                <a:cubicBezTo>
                  <a:pt x="171406" y="357258"/>
                  <a:pt x="-10628" y="451979"/>
                  <a:pt x="485" y="4477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DF543BBA-450D-E373-27D5-EA4AA409AD29}"/>
              </a:ext>
            </a:extLst>
          </p:cNvPr>
          <p:cNvSpPr/>
          <p:nvPr/>
        </p:nvSpPr>
        <p:spPr>
          <a:xfrm>
            <a:off x="10400438" y="2965301"/>
            <a:ext cx="1080615" cy="719174"/>
          </a:xfrm>
          <a:custGeom>
            <a:avLst/>
            <a:gdLst>
              <a:gd name="connsiteX0" fmla="*/ 1070837 w 1080615"/>
              <a:gd name="connsiteY0" fmla="*/ 38249 h 719174"/>
              <a:gd name="connsiteX1" fmla="*/ 632687 w 1080615"/>
              <a:gd name="connsiteY1" fmla="*/ 368449 h 719174"/>
              <a:gd name="connsiteX2" fmla="*/ 204062 w 1080615"/>
              <a:gd name="connsiteY2" fmla="*/ 628799 h 719174"/>
              <a:gd name="connsiteX3" fmla="*/ 7212 w 1080615"/>
              <a:gd name="connsiteY3" fmla="*/ 714524 h 719174"/>
              <a:gd name="connsiteX4" fmla="*/ 442187 w 1080615"/>
              <a:gd name="connsiteY4" fmla="*/ 508149 h 719174"/>
              <a:gd name="connsiteX5" fmla="*/ 813662 w 1080615"/>
              <a:gd name="connsiteY5" fmla="*/ 263674 h 719174"/>
              <a:gd name="connsiteX6" fmla="*/ 750162 w 1080615"/>
              <a:gd name="connsiteY6" fmla="*/ 298599 h 719174"/>
              <a:gd name="connsiteX7" fmla="*/ 937487 w 1080615"/>
              <a:gd name="connsiteY7" fmla="*/ 174774 h 719174"/>
              <a:gd name="connsiteX8" fmla="*/ 991462 w 1080615"/>
              <a:gd name="connsiteY8" fmla="*/ 149 h 719174"/>
              <a:gd name="connsiteX9" fmla="*/ 943837 w 1080615"/>
              <a:gd name="connsiteY9" fmla="*/ 143024 h 719174"/>
              <a:gd name="connsiteX10" fmla="*/ 1070837 w 1080615"/>
              <a:gd name="connsiteY10" fmla="*/ 38249 h 71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0615" h="719174">
                <a:moveTo>
                  <a:pt x="1070837" y="38249"/>
                </a:moveTo>
                <a:cubicBezTo>
                  <a:pt x="1018979" y="75820"/>
                  <a:pt x="777150" y="270024"/>
                  <a:pt x="632687" y="368449"/>
                </a:cubicBezTo>
                <a:cubicBezTo>
                  <a:pt x="488224" y="466874"/>
                  <a:pt x="308308" y="571120"/>
                  <a:pt x="204062" y="628799"/>
                </a:cubicBezTo>
                <a:cubicBezTo>
                  <a:pt x="99816" y="686478"/>
                  <a:pt x="-32476" y="734632"/>
                  <a:pt x="7212" y="714524"/>
                </a:cubicBezTo>
                <a:cubicBezTo>
                  <a:pt x="46900" y="694416"/>
                  <a:pt x="307779" y="583291"/>
                  <a:pt x="442187" y="508149"/>
                </a:cubicBezTo>
                <a:cubicBezTo>
                  <a:pt x="576595" y="433007"/>
                  <a:pt x="762333" y="298599"/>
                  <a:pt x="813662" y="263674"/>
                </a:cubicBezTo>
                <a:cubicBezTo>
                  <a:pt x="864991" y="228749"/>
                  <a:pt x="729525" y="313416"/>
                  <a:pt x="750162" y="298599"/>
                </a:cubicBezTo>
                <a:cubicBezTo>
                  <a:pt x="770799" y="283782"/>
                  <a:pt x="897270" y="224516"/>
                  <a:pt x="937487" y="174774"/>
                </a:cubicBezTo>
                <a:cubicBezTo>
                  <a:pt x="977704" y="125032"/>
                  <a:pt x="990404" y="5440"/>
                  <a:pt x="991462" y="149"/>
                </a:cubicBezTo>
                <a:cubicBezTo>
                  <a:pt x="992520" y="-5142"/>
                  <a:pt x="935899" y="131912"/>
                  <a:pt x="943837" y="143024"/>
                </a:cubicBezTo>
                <a:cubicBezTo>
                  <a:pt x="951774" y="154137"/>
                  <a:pt x="1122695" y="678"/>
                  <a:pt x="1070837" y="382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2BD5F128-D8C6-89DA-7B0C-23FFAFDA1ADB}"/>
              </a:ext>
            </a:extLst>
          </p:cNvPr>
          <p:cNvSpPr/>
          <p:nvPr/>
        </p:nvSpPr>
        <p:spPr>
          <a:xfrm>
            <a:off x="9768617" y="3749665"/>
            <a:ext cx="928118" cy="674414"/>
          </a:xfrm>
          <a:custGeom>
            <a:avLst/>
            <a:gdLst>
              <a:gd name="connsiteX0" fmla="*/ 927958 w 928118"/>
              <a:gd name="connsiteY0" fmla="*/ 10 h 674414"/>
              <a:gd name="connsiteX1" fmla="*/ 489808 w 928118"/>
              <a:gd name="connsiteY1" fmla="*/ 219085 h 674414"/>
              <a:gd name="connsiteX2" fmla="*/ 223108 w 928118"/>
              <a:gd name="connsiteY2" fmla="*/ 403235 h 674414"/>
              <a:gd name="connsiteX3" fmla="*/ 308833 w 928118"/>
              <a:gd name="connsiteY3" fmla="*/ 320685 h 674414"/>
              <a:gd name="connsiteX4" fmla="*/ 121508 w 928118"/>
              <a:gd name="connsiteY4" fmla="*/ 454035 h 674414"/>
              <a:gd name="connsiteX5" fmla="*/ 858 w 928118"/>
              <a:gd name="connsiteY5" fmla="*/ 673110 h 674414"/>
              <a:gd name="connsiteX6" fmla="*/ 77058 w 928118"/>
              <a:gd name="connsiteY6" fmla="*/ 536585 h 674414"/>
              <a:gd name="connsiteX7" fmla="*/ 251683 w 928118"/>
              <a:gd name="connsiteY7" fmla="*/ 361960 h 674414"/>
              <a:gd name="connsiteX8" fmla="*/ 553308 w 928118"/>
              <a:gd name="connsiteY8" fmla="*/ 171460 h 674414"/>
              <a:gd name="connsiteX9" fmla="*/ 439008 w 928118"/>
              <a:gd name="connsiteY9" fmla="*/ 209560 h 674414"/>
              <a:gd name="connsiteX10" fmla="*/ 927958 w 928118"/>
              <a:gd name="connsiteY10" fmla="*/ 10 h 67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8118" h="674414">
                <a:moveTo>
                  <a:pt x="927958" y="10"/>
                </a:moveTo>
                <a:cubicBezTo>
                  <a:pt x="936425" y="1597"/>
                  <a:pt x="607283" y="151881"/>
                  <a:pt x="489808" y="219085"/>
                </a:cubicBezTo>
                <a:cubicBezTo>
                  <a:pt x="372333" y="286289"/>
                  <a:pt x="253270" y="386302"/>
                  <a:pt x="223108" y="403235"/>
                </a:cubicBezTo>
                <a:cubicBezTo>
                  <a:pt x="192946" y="420168"/>
                  <a:pt x="325766" y="312218"/>
                  <a:pt x="308833" y="320685"/>
                </a:cubicBezTo>
                <a:cubicBezTo>
                  <a:pt x="291900" y="329152"/>
                  <a:pt x="172837" y="395298"/>
                  <a:pt x="121508" y="454035"/>
                </a:cubicBezTo>
                <a:cubicBezTo>
                  <a:pt x="70179" y="512772"/>
                  <a:pt x="8266" y="659352"/>
                  <a:pt x="858" y="673110"/>
                </a:cubicBezTo>
                <a:cubicBezTo>
                  <a:pt x="-6550" y="686868"/>
                  <a:pt x="35254" y="588443"/>
                  <a:pt x="77058" y="536585"/>
                </a:cubicBezTo>
                <a:cubicBezTo>
                  <a:pt x="118862" y="484727"/>
                  <a:pt x="172308" y="422814"/>
                  <a:pt x="251683" y="361960"/>
                </a:cubicBezTo>
                <a:cubicBezTo>
                  <a:pt x="331058" y="301106"/>
                  <a:pt x="522087" y="196860"/>
                  <a:pt x="553308" y="171460"/>
                </a:cubicBezTo>
                <a:cubicBezTo>
                  <a:pt x="584529" y="146060"/>
                  <a:pt x="373920" y="238664"/>
                  <a:pt x="439008" y="209560"/>
                </a:cubicBezTo>
                <a:cubicBezTo>
                  <a:pt x="504096" y="180456"/>
                  <a:pt x="919491" y="-1577"/>
                  <a:pt x="927958" y="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9464429A-7425-4EA6-9BDA-7687D1FFF2FB}"/>
              </a:ext>
            </a:extLst>
          </p:cNvPr>
          <p:cNvSpPr/>
          <p:nvPr/>
        </p:nvSpPr>
        <p:spPr>
          <a:xfrm>
            <a:off x="9874080" y="4014404"/>
            <a:ext cx="449453" cy="395698"/>
          </a:xfrm>
          <a:custGeom>
            <a:avLst/>
            <a:gdLst>
              <a:gd name="connsiteX0" fmla="*/ 444670 w 449453"/>
              <a:gd name="connsiteY0" fmla="*/ 5146 h 395698"/>
              <a:gd name="connsiteX1" fmla="*/ 73195 w 449453"/>
              <a:gd name="connsiteY1" fmla="*/ 271846 h 395698"/>
              <a:gd name="connsiteX2" fmla="*/ 170 w 449453"/>
              <a:gd name="connsiteY2" fmla="*/ 395671 h 395698"/>
              <a:gd name="connsiteX3" fmla="*/ 60495 w 449453"/>
              <a:gd name="connsiteY3" fmla="*/ 281371 h 395698"/>
              <a:gd name="connsiteX4" fmla="*/ 270045 w 449453"/>
              <a:gd name="connsiteY4" fmla="*/ 109921 h 395698"/>
              <a:gd name="connsiteX5" fmla="*/ 444670 w 449453"/>
              <a:gd name="connsiteY5" fmla="*/ 5146 h 39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453" h="395698">
                <a:moveTo>
                  <a:pt x="444670" y="5146"/>
                </a:moveTo>
                <a:cubicBezTo>
                  <a:pt x="411862" y="32134"/>
                  <a:pt x="147278" y="206759"/>
                  <a:pt x="73195" y="271846"/>
                </a:cubicBezTo>
                <a:cubicBezTo>
                  <a:pt x="-888" y="336934"/>
                  <a:pt x="2287" y="394083"/>
                  <a:pt x="170" y="395671"/>
                </a:cubicBezTo>
                <a:cubicBezTo>
                  <a:pt x="-1947" y="397259"/>
                  <a:pt x="15516" y="328996"/>
                  <a:pt x="60495" y="281371"/>
                </a:cubicBezTo>
                <a:cubicBezTo>
                  <a:pt x="105474" y="233746"/>
                  <a:pt x="207074" y="155958"/>
                  <a:pt x="270045" y="109921"/>
                </a:cubicBezTo>
                <a:cubicBezTo>
                  <a:pt x="333016" y="63884"/>
                  <a:pt x="477478" y="-21842"/>
                  <a:pt x="444670" y="51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36D54D02-BAD4-D815-6C44-2A2633588E08}"/>
              </a:ext>
            </a:extLst>
          </p:cNvPr>
          <p:cNvSpPr/>
          <p:nvPr/>
        </p:nvSpPr>
        <p:spPr>
          <a:xfrm>
            <a:off x="9904501" y="4007957"/>
            <a:ext cx="845305" cy="484865"/>
          </a:xfrm>
          <a:custGeom>
            <a:avLst/>
            <a:gdLst>
              <a:gd name="connsiteX0" fmla="*/ 1499 w 845305"/>
              <a:gd name="connsiteY0" fmla="*/ 484668 h 484865"/>
              <a:gd name="connsiteX1" fmla="*/ 204699 w 845305"/>
              <a:gd name="connsiteY1" fmla="*/ 351318 h 484865"/>
              <a:gd name="connsiteX2" fmla="*/ 493624 w 845305"/>
              <a:gd name="connsiteY2" fmla="*/ 237018 h 484865"/>
              <a:gd name="connsiteX3" fmla="*/ 404724 w 845305"/>
              <a:gd name="connsiteY3" fmla="*/ 265593 h 484865"/>
              <a:gd name="connsiteX4" fmla="*/ 842874 w 845305"/>
              <a:gd name="connsiteY4" fmla="*/ 2068 h 484865"/>
              <a:gd name="connsiteX5" fmla="*/ 569824 w 845305"/>
              <a:gd name="connsiteY5" fmla="*/ 151293 h 484865"/>
              <a:gd name="connsiteX6" fmla="*/ 318999 w 845305"/>
              <a:gd name="connsiteY6" fmla="*/ 306868 h 484865"/>
              <a:gd name="connsiteX7" fmla="*/ 122149 w 845305"/>
              <a:gd name="connsiteY7" fmla="*/ 379893 h 484865"/>
              <a:gd name="connsiteX8" fmla="*/ 1499 w 845305"/>
              <a:gd name="connsiteY8" fmla="*/ 484668 h 48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305" h="484865">
                <a:moveTo>
                  <a:pt x="1499" y="484668"/>
                </a:moveTo>
                <a:cubicBezTo>
                  <a:pt x="15257" y="479906"/>
                  <a:pt x="122678" y="392593"/>
                  <a:pt x="204699" y="351318"/>
                </a:cubicBezTo>
                <a:cubicBezTo>
                  <a:pt x="286720" y="310043"/>
                  <a:pt x="460287" y="251305"/>
                  <a:pt x="493624" y="237018"/>
                </a:cubicBezTo>
                <a:cubicBezTo>
                  <a:pt x="526961" y="222731"/>
                  <a:pt x="346516" y="304751"/>
                  <a:pt x="404724" y="265593"/>
                </a:cubicBezTo>
                <a:cubicBezTo>
                  <a:pt x="462932" y="226435"/>
                  <a:pt x="815357" y="21118"/>
                  <a:pt x="842874" y="2068"/>
                </a:cubicBezTo>
                <a:cubicBezTo>
                  <a:pt x="870391" y="-16982"/>
                  <a:pt x="657137" y="100493"/>
                  <a:pt x="569824" y="151293"/>
                </a:cubicBezTo>
                <a:cubicBezTo>
                  <a:pt x="482512" y="202093"/>
                  <a:pt x="393612" y="268768"/>
                  <a:pt x="318999" y="306868"/>
                </a:cubicBezTo>
                <a:cubicBezTo>
                  <a:pt x="244387" y="344968"/>
                  <a:pt x="172420" y="352905"/>
                  <a:pt x="122149" y="379893"/>
                </a:cubicBezTo>
                <a:cubicBezTo>
                  <a:pt x="71878" y="406881"/>
                  <a:pt x="-12259" y="489430"/>
                  <a:pt x="1499" y="4846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FC8CFBB6-1EDA-D143-FD97-4A3AAE8A5FDD}"/>
              </a:ext>
            </a:extLst>
          </p:cNvPr>
          <p:cNvSpPr/>
          <p:nvPr/>
        </p:nvSpPr>
        <p:spPr>
          <a:xfrm>
            <a:off x="10167967" y="4364158"/>
            <a:ext cx="551234" cy="141414"/>
          </a:xfrm>
          <a:custGeom>
            <a:avLst/>
            <a:gdLst>
              <a:gd name="connsiteX0" fmla="*/ 1558 w 551234"/>
              <a:gd name="connsiteY0" fmla="*/ 141167 h 141414"/>
              <a:gd name="connsiteX1" fmla="*/ 401608 w 551234"/>
              <a:gd name="connsiteY1" fmla="*/ 14167 h 141414"/>
              <a:gd name="connsiteX2" fmla="*/ 550833 w 551234"/>
              <a:gd name="connsiteY2" fmla="*/ 10992 h 141414"/>
              <a:gd name="connsiteX3" fmla="*/ 439708 w 551234"/>
              <a:gd name="connsiteY3" fmla="*/ 1467 h 141414"/>
              <a:gd name="connsiteX4" fmla="*/ 268258 w 551234"/>
              <a:gd name="connsiteY4" fmla="*/ 45917 h 141414"/>
              <a:gd name="connsiteX5" fmla="*/ 1558 w 551234"/>
              <a:gd name="connsiteY5" fmla="*/ 141167 h 14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234" h="141414">
                <a:moveTo>
                  <a:pt x="1558" y="141167"/>
                </a:moveTo>
                <a:cubicBezTo>
                  <a:pt x="23783" y="135875"/>
                  <a:pt x="310062" y="35863"/>
                  <a:pt x="401608" y="14167"/>
                </a:cubicBezTo>
                <a:cubicBezTo>
                  <a:pt x="493154" y="-7529"/>
                  <a:pt x="544483" y="13109"/>
                  <a:pt x="550833" y="10992"/>
                </a:cubicBezTo>
                <a:cubicBezTo>
                  <a:pt x="557183" y="8875"/>
                  <a:pt x="486804" y="-4354"/>
                  <a:pt x="439708" y="1467"/>
                </a:cubicBezTo>
                <a:cubicBezTo>
                  <a:pt x="392612" y="7288"/>
                  <a:pt x="335462" y="26338"/>
                  <a:pt x="268258" y="45917"/>
                </a:cubicBezTo>
                <a:cubicBezTo>
                  <a:pt x="201054" y="65496"/>
                  <a:pt x="-20667" y="146459"/>
                  <a:pt x="1558" y="1411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A10C7647-B41A-E5E1-F359-D70A64AE25E3}"/>
              </a:ext>
            </a:extLst>
          </p:cNvPr>
          <p:cNvSpPr/>
          <p:nvPr/>
        </p:nvSpPr>
        <p:spPr>
          <a:xfrm>
            <a:off x="10223426" y="4419505"/>
            <a:ext cx="516422" cy="165207"/>
          </a:xfrm>
          <a:custGeom>
            <a:avLst/>
            <a:gdLst>
              <a:gd name="connsiteX0" fmla="*/ 3249 w 516422"/>
              <a:gd name="connsiteY0" fmla="*/ 155670 h 165207"/>
              <a:gd name="connsiteX1" fmla="*/ 492199 w 516422"/>
              <a:gd name="connsiteY1" fmla="*/ 25495 h 165207"/>
              <a:gd name="connsiteX2" fmla="*/ 431874 w 516422"/>
              <a:gd name="connsiteY2" fmla="*/ 76295 h 165207"/>
              <a:gd name="connsiteX3" fmla="*/ 342974 w 516422"/>
              <a:gd name="connsiteY3" fmla="*/ 165195 h 165207"/>
              <a:gd name="connsiteX4" fmla="*/ 463624 w 516422"/>
              <a:gd name="connsiteY4" fmla="*/ 69945 h 165207"/>
              <a:gd name="connsiteX5" fmla="*/ 460449 w 516422"/>
              <a:gd name="connsiteY5" fmla="*/ 41370 h 165207"/>
              <a:gd name="connsiteX6" fmla="*/ 346149 w 516422"/>
              <a:gd name="connsiteY6" fmla="*/ 57245 h 165207"/>
              <a:gd name="connsiteX7" fmla="*/ 463624 w 516422"/>
              <a:gd name="connsiteY7" fmla="*/ 95 h 165207"/>
              <a:gd name="connsiteX8" fmla="*/ 288999 w 516422"/>
              <a:gd name="connsiteY8" fmla="*/ 73120 h 165207"/>
              <a:gd name="connsiteX9" fmla="*/ 3249 w 516422"/>
              <a:gd name="connsiteY9" fmla="*/ 155670 h 16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422" h="165207">
                <a:moveTo>
                  <a:pt x="3249" y="155670"/>
                </a:moveTo>
                <a:cubicBezTo>
                  <a:pt x="37116" y="147732"/>
                  <a:pt x="420762" y="38724"/>
                  <a:pt x="492199" y="25495"/>
                </a:cubicBezTo>
                <a:cubicBezTo>
                  <a:pt x="563636" y="12266"/>
                  <a:pt x="456745" y="53012"/>
                  <a:pt x="431874" y="76295"/>
                </a:cubicBezTo>
                <a:cubicBezTo>
                  <a:pt x="407003" y="99578"/>
                  <a:pt x="337683" y="166253"/>
                  <a:pt x="342974" y="165195"/>
                </a:cubicBezTo>
                <a:cubicBezTo>
                  <a:pt x="348265" y="164137"/>
                  <a:pt x="444045" y="90582"/>
                  <a:pt x="463624" y="69945"/>
                </a:cubicBezTo>
                <a:cubicBezTo>
                  <a:pt x="483203" y="49308"/>
                  <a:pt x="480028" y="43487"/>
                  <a:pt x="460449" y="41370"/>
                </a:cubicBezTo>
                <a:cubicBezTo>
                  <a:pt x="440870" y="39253"/>
                  <a:pt x="345620" y="64124"/>
                  <a:pt x="346149" y="57245"/>
                </a:cubicBezTo>
                <a:cubicBezTo>
                  <a:pt x="346678" y="50366"/>
                  <a:pt x="473149" y="-2551"/>
                  <a:pt x="463624" y="95"/>
                </a:cubicBezTo>
                <a:cubicBezTo>
                  <a:pt x="454099" y="2741"/>
                  <a:pt x="368374" y="46662"/>
                  <a:pt x="288999" y="73120"/>
                </a:cubicBezTo>
                <a:cubicBezTo>
                  <a:pt x="209624" y="99578"/>
                  <a:pt x="-30618" y="163608"/>
                  <a:pt x="3249" y="1556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F4E0D46A-792F-19DF-E5F6-03F50696B426}"/>
              </a:ext>
            </a:extLst>
          </p:cNvPr>
          <p:cNvSpPr/>
          <p:nvPr/>
        </p:nvSpPr>
        <p:spPr>
          <a:xfrm>
            <a:off x="10493093" y="4135173"/>
            <a:ext cx="517697" cy="548557"/>
          </a:xfrm>
          <a:custGeom>
            <a:avLst/>
            <a:gdLst>
              <a:gd name="connsiteX0" fmla="*/ 514632 w 517697"/>
              <a:gd name="connsiteY0" fmla="*/ 1852 h 548557"/>
              <a:gd name="connsiteX1" fmla="*/ 282857 w 517697"/>
              <a:gd name="connsiteY1" fmla="*/ 287602 h 548557"/>
              <a:gd name="connsiteX2" fmla="*/ 308257 w 517697"/>
              <a:gd name="connsiteY2" fmla="*/ 265377 h 548557"/>
              <a:gd name="connsiteX3" fmla="*/ 184432 w 517697"/>
              <a:gd name="connsiteY3" fmla="*/ 405077 h 548557"/>
              <a:gd name="connsiteX4" fmla="*/ 282 w 517697"/>
              <a:gd name="connsiteY4" fmla="*/ 547952 h 548557"/>
              <a:gd name="connsiteX5" fmla="*/ 228882 w 517697"/>
              <a:gd name="connsiteY5" fmla="*/ 347927 h 548557"/>
              <a:gd name="connsiteX6" fmla="*/ 203482 w 517697"/>
              <a:gd name="connsiteY6" fmla="*/ 360627 h 548557"/>
              <a:gd name="connsiteX7" fmla="*/ 403507 w 517697"/>
              <a:gd name="connsiteY7" fmla="*/ 173302 h 548557"/>
              <a:gd name="connsiteX8" fmla="*/ 514632 w 517697"/>
              <a:gd name="connsiteY8" fmla="*/ 1852 h 54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697" h="548557">
                <a:moveTo>
                  <a:pt x="514632" y="1852"/>
                </a:moveTo>
                <a:cubicBezTo>
                  <a:pt x="494524" y="20902"/>
                  <a:pt x="317253" y="243681"/>
                  <a:pt x="282857" y="287602"/>
                </a:cubicBezTo>
                <a:cubicBezTo>
                  <a:pt x="248461" y="331523"/>
                  <a:pt x="324661" y="245798"/>
                  <a:pt x="308257" y="265377"/>
                </a:cubicBezTo>
                <a:cubicBezTo>
                  <a:pt x="291853" y="284956"/>
                  <a:pt x="235761" y="357981"/>
                  <a:pt x="184432" y="405077"/>
                </a:cubicBezTo>
                <a:cubicBezTo>
                  <a:pt x="133103" y="452173"/>
                  <a:pt x="-7126" y="557477"/>
                  <a:pt x="282" y="547952"/>
                </a:cubicBezTo>
                <a:cubicBezTo>
                  <a:pt x="7690" y="538427"/>
                  <a:pt x="195015" y="379148"/>
                  <a:pt x="228882" y="347927"/>
                </a:cubicBezTo>
                <a:cubicBezTo>
                  <a:pt x="262749" y="316706"/>
                  <a:pt x="174378" y="389731"/>
                  <a:pt x="203482" y="360627"/>
                </a:cubicBezTo>
                <a:cubicBezTo>
                  <a:pt x="232586" y="331523"/>
                  <a:pt x="355882" y="230981"/>
                  <a:pt x="403507" y="173302"/>
                </a:cubicBezTo>
                <a:cubicBezTo>
                  <a:pt x="451132" y="115623"/>
                  <a:pt x="534740" y="-17198"/>
                  <a:pt x="514632" y="18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A40939A0-8ADA-A6EE-AD33-E89AF14BEE00}"/>
              </a:ext>
            </a:extLst>
          </p:cNvPr>
          <p:cNvSpPr/>
          <p:nvPr/>
        </p:nvSpPr>
        <p:spPr>
          <a:xfrm>
            <a:off x="11001097" y="3597149"/>
            <a:ext cx="590960" cy="556364"/>
          </a:xfrm>
          <a:custGeom>
            <a:avLst/>
            <a:gdLst>
              <a:gd name="connsiteX0" fmla="*/ 590828 w 590960"/>
              <a:gd name="connsiteY0" fmla="*/ 126 h 556364"/>
              <a:gd name="connsiteX1" fmla="*/ 352703 w 590960"/>
              <a:gd name="connsiteY1" fmla="*/ 206501 h 556364"/>
              <a:gd name="connsiteX2" fmla="*/ 278 w 590960"/>
              <a:gd name="connsiteY2" fmla="*/ 555751 h 556364"/>
              <a:gd name="connsiteX3" fmla="*/ 292378 w 590960"/>
              <a:gd name="connsiteY3" fmla="*/ 292226 h 556364"/>
              <a:gd name="connsiteX4" fmla="*/ 222528 w 590960"/>
              <a:gd name="connsiteY4" fmla="*/ 327151 h 556364"/>
              <a:gd name="connsiteX5" fmla="*/ 463828 w 590960"/>
              <a:gd name="connsiteY5" fmla="*/ 136651 h 556364"/>
              <a:gd name="connsiteX6" fmla="*/ 387628 w 590960"/>
              <a:gd name="connsiteY6" fmla="*/ 174751 h 556364"/>
              <a:gd name="connsiteX7" fmla="*/ 590828 w 590960"/>
              <a:gd name="connsiteY7" fmla="*/ 126 h 55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960" h="556364">
                <a:moveTo>
                  <a:pt x="590828" y="126"/>
                </a:moveTo>
                <a:cubicBezTo>
                  <a:pt x="585007" y="5418"/>
                  <a:pt x="451128" y="113897"/>
                  <a:pt x="352703" y="206501"/>
                </a:cubicBezTo>
                <a:cubicBezTo>
                  <a:pt x="254278" y="299105"/>
                  <a:pt x="10332" y="541464"/>
                  <a:pt x="278" y="555751"/>
                </a:cubicBezTo>
                <a:cubicBezTo>
                  <a:pt x="-9776" y="570038"/>
                  <a:pt x="255336" y="330326"/>
                  <a:pt x="292378" y="292226"/>
                </a:cubicBezTo>
                <a:cubicBezTo>
                  <a:pt x="329420" y="254126"/>
                  <a:pt x="193953" y="353080"/>
                  <a:pt x="222528" y="327151"/>
                </a:cubicBezTo>
                <a:cubicBezTo>
                  <a:pt x="251103" y="301222"/>
                  <a:pt x="436311" y="162051"/>
                  <a:pt x="463828" y="136651"/>
                </a:cubicBezTo>
                <a:cubicBezTo>
                  <a:pt x="491345" y="111251"/>
                  <a:pt x="365932" y="192743"/>
                  <a:pt x="387628" y="174751"/>
                </a:cubicBezTo>
                <a:cubicBezTo>
                  <a:pt x="409324" y="156759"/>
                  <a:pt x="596649" y="-5166"/>
                  <a:pt x="590828" y="1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C0B1997B-B001-0259-9FE1-ABA1A9AECC67}"/>
              </a:ext>
            </a:extLst>
          </p:cNvPr>
          <p:cNvSpPr/>
          <p:nvPr/>
        </p:nvSpPr>
        <p:spPr>
          <a:xfrm>
            <a:off x="10763188" y="3566788"/>
            <a:ext cx="597623" cy="633741"/>
          </a:xfrm>
          <a:custGeom>
            <a:avLst/>
            <a:gdLst>
              <a:gd name="connsiteX0" fmla="*/ 593787 w 597623"/>
              <a:gd name="connsiteY0" fmla="*/ 5087 h 633741"/>
              <a:gd name="connsiteX1" fmla="*/ 177862 w 597623"/>
              <a:gd name="connsiteY1" fmla="*/ 360687 h 633741"/>
              <a:gd name="connsiteX2" fmla="*/ 62 w 597623"/>
              <a:gd name="connsiteY2" fmla="*/ 633737 h 633741"/>
              <a:gd name="connsiteX3" fmla="*/ 193737 w 597623"/>
              <a:gd name="connsiteY3" fmla="*/ 354337 h 633741"/>
              <a:gd name="connsiteX4" fmla="*/ 422337 w 597623"/>
              <a:gd name="connsiteY4" fmla="*/ 122562 h 633741"/>
              <a:gd name="connsiteX5" fmla="*/ 387412 w 597623"/>
              <a:gd name="connsiteY5" fmla="*/ 147962 h 633741"/>
              <a:gd name="connsiteX6" fmla="*/ 593787 w 597623"/>
              <a:gd name="connsiteY6" fmla="*/ 5087 h 63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623" h="633741">
                <a:moveTo>
                  <a:pt x="593787" y="5087"/>
                </a:moveTo>
                <a:cubicBezTo>
                  <a:pt x="558862" y="40541"/>
                  <a:pt x="276816" y="255912"/>
                  <a:pt x="177862" y="360687"/>
                </a:cubicBezTo>
                <a:cubicBezTo>
                  <a:pt x="78908" y="465462"/>
                  <a:pt x="-2584" y="634795"/>
                  <a:pt x="62" y="633737"/>
                </a:cubicBezTo>
                <a:cubicBezTo>
                  <a:pt x="2708" y="632679"/>
                  <a:pt x="123358" y="439533"/>
                  <a:pt x="193737" y="354337"/>
                </a:cubicBezTo>
                <a:cubicBezTo>
                  <a:pt x="264116" y="269141"/>
                  <a:pt x="390058" y="156958"/>
                  <a:pt x="422337" y="122562"/>
                </a:cubicBezTo>
                <a:cubicBezTo>
                  <a:pt x="454616" y="88166"/>
                  <a:pt x="360424" y="165425"/>
                  <a:pt x="387412" y="147962"/>
                </a:cubicBezTo>
                <a:cubicBezTo>
                  <a:pt x="414400" y="130499"/>
                  <a:pt x="628712" y="-30367"/>
                  <a:pt x="593787" y="50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8CEAA706-2C95-7D96-6747-AAA6AE6436AB}"/>
              </a:ext>
            </a:extLst>
          </p:cNvPr>
          <p:cNvSpPr/>
          <p:nvPr/>
        </p:nvSpPr>
        <p:spPr>
          <a:xfrm>
            <a:off x="11559535" y="3162180"/>
            <a:ext cx="473780" cy="484727"/>
          </a:xfrm>
          <a:custGeom>
            <a:avLst/>
            <a:gdLst>
              <a:gd name="connsiteX0" fmla="*/ 473715 w 473780"/>
              <a:gd name="connsiteY0" fmla="*/ 120 h 484727"/>
              <a:gd name="connsiteX1" fmla="*/ 251465 w 473780"/>
              <a:gd name="connsiteY1" fmla="*/ 206495 h 484727"/>
              <a:gd name="connsiteX2" fmla="*/ 140340 w 473780"/>
              <a:gd name="connsiteY2" fmla="*/ 285870 h 484727"/>
              <a:gd name="connsiteX3" fmla="*/ 194315 w 473780"/>
              <a:gd name="connsiteY3" fmla="*/ 247770 h 484727"/>
              <a:gd name="connsiteX4" fmla="*/ 67315 w 473780"/>
              <a:gd name="connsiteY4" fmla="*/ 371595 h 484727"/>
              <a:gd name="connsiteX5" fmla="*/ 3815 w 473780"/>
              <a:gd name="connsiteY5" fmla="*/ 482720 h 484727"/>
              <a:gd name="connsiteX6" fmla="*/ 175265 w 473780"/>
              <a:gd name="connsiteY6" fmla="*/ 273170 h 484727"/>
              <a:gd name="connsiteX7" fmla="*/ 146690 w 473780"/>
              <a:gd name="connsiteY7" fmla="*/ 298570 h 484727"/>
              <a:gd name="connsiteX8" fmla="*/ 273690 w 473780"/>
              <a:gd name="connsiteY8" fmla="*/ 177920 h 484727"/>
              <a:gd name="connsiteX9" fmla="*/ 473715 w 473780"/>
              <a:gd name="connsiteY9" fmla="*/ 120 h 48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780" h="484727">
                <a:moveTo>
                  <a:pt x="473715" y="120"/>
                </a:moveTo>
                <a:cubicBezTo>
                  <a:pt x="470011" y="4882"/>
                  <a:pt x="307027" y="158870"/>
                  <a:pt x="251465" y="206495"/>
                </a:cubicBezTo>
                <a:cubicBezTo>
                  <a:pt x="195903" y="254120"/>
                  <a:pt x="149865" y="278991"/>
                  <a:pt x="140340" y="285870"/>
                </a:cubicBezTo>
                <a:cubicBezTo>
                  <a:pt x="130815" y="292749"/>
                  <a:pt x="206486" y="233483"/>
                  <a:pt x="194315" y="247770"/>
                </a:cubicBezTo>
                <a:cubicBezTo>
                  <a:pt x="182144" y="262057"/>
                  <a:pt x="99065" y="332437"/>
                  <a:pt x="67315" y="371595"/>
                </a:cubicBezTo>
                <a:cubicBezTo>
                  <a:pt x="35565" y="410753"/>
                  <a:pt x="-14177" y="499124"/>
                  <a:pt x="3815" y="482720"/>
                </a:cubicBezTo>
                <a:cubicBezTo>
                  <a:pt x="21807" y="466316"/>
                  <a:pt x="151453" y="303862"/>
                  <a:pt x="175265" y="273170"/>
                </a:cubicBezTo>
                <a:cubicBezTo>
                  <a:pt x="199077" y="242478"/>
                  <a:pt x="130286" y="314445"/>
                  <a:pt x="146690" y="298570"/>
                </a:cubicBezTo>
                <a:cubicBezTo>
                  <a:pt x="163094" y="282695"/>
                  <a:pt x="225007" y="222370"/>
                  <a:pt x="273690" y="177920"/>
                </a:cubicBezTo>
                <a:cubicBezTo>
                  <a:pt x="322373" y="133470"/>
                  <a:pt x="477419" y="-4642"/>
                  <a:pt x="473715" y="1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AF6303F8-A02D-090B-3599-76311676D997}"/>
              </a:ext>
            </a:extLst>
          </p:cNvPr>
          <p:cNvSpPr/>
          <p:nvPr/>
        </p:nvSpPr>
        <p:spPr>
          <a:xfrm>
            <a:off x="11648313" y="3235308"/>
            <a:ext cx="445397" cy="292508"/>
          </a:xfrm>
          <a:custGeom>
            <a:avLst/>
            <a:gdLst>
              <a:gd name="connsiteX0" fmla="*/ 445262 w 445397"/>
              <a:gd name="connsiteY0" fmla="*/ 17 h 292508"/>
              <a:gd name="connsiteX1" fmla="*/ 213487 w 445397"/>
              <a:gd name="connsiteY1" fmla="*/ 136542 h 292508"/>
              <a:gd name="connsiteX2" fmla="*/ 118237 w 445397"/>
              <a:gd name="connsiteY2" fmla="*/ 187342 h 292508"/>
              <a:gd name="connsiteX3" fmla="*/ 762 w 445397"/>
              <a:gd name="connsiteY3" fmla="*/ 292117 h 292508"/>
              <a:gd name="connsiteX4" fmla="*/ 178562 w 445397"/>
              <a:gd name="connsiteY4" fmla="*/ 146067 h 292508"/>
              <a:gd name="connsiteX5" fmla="*/ 445262 w 445397"/>
              <a:gd name="connsiteY5" fmla="*/ 17 h 29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397" h="292508">
                <a:moveTo>
                  <a:pt x="445262" y="17"/>
                </a:moveTo>
                <a:cubicBezTo>
                  <a:pt x="451083" y="-1571"/>
                  <a:pt x="267991" y="105321"/>
                  <a:pt x="213487" y="136542"/>
                </a:cubicBezTo>
                <a:cubicBezTo>
                  <a:pt x="158983" y="167763"/>
                  <a:pt x="153691" y="161413"/>
                  <a:pt x="118237" y="187342"/>
                </a:cubicBezTo>
                <a:cubicBezTo>
                  <a:pt x="82783" y="213271"/>
                  <a:pt x="-9292" y="298996"/>
                  <a:pt x="762" y="292117"/>
                </a:cubicBezTo>
                <a:cubicBezTo>
                  <a:pt x="10816" y="285238"/>
                  <a:pt x="110300" y="196338"/>
                  <a:pt x="178562" y="146067"/>
                </a:cubicBezTo>
                <a:cubicBezTo>
                  <a:pt x="246824" y="95796"/>
                  <a:pt x="439441" y="1605"/>
                  <a:pt x="445262" y="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8F939E98-16D7-7933-DB6D-5BB5619DC8DF}"/>
              </a:ext>
            </a:extLst>
          </p:cNvPr>
          <p:cNvSpPr/>
          <p:nvPr/>
        </p:nvSpPr>
        <p:spPr>
          <a:xfrm>
            <a:off x="11362173" y="2951025"/>
            <a:ext cx="220618" cy="382174"/>
          </a:xfrm>
          <a:custGeom>
            <a:avLst/>
            <a:gdLst>
              <a:gd name="connsiteX0" fmla="*/ 137677 w 220618"/>
              <a:gd name="connsiteY0" fmla="*/ 1725 h 382174"/>
              <a:gd name="connsiteX1" fmla="*/ 128152 w 220618"/>
              <a:gd name="connsiteY1" fmla="*/ 150950 h 382174"/>
              <a:gd name="connsiteX2" fmla="*/ 1152 w 220618"/>
              <a:gd name="connsiteY2" fmla="*/ 379550 h 382174"/>
              <a:gd name="connsiteX3" fmla="*/ 74177 w 220618"/>
              <a:gd name="connsiteY3" fmla="*/ 265250 h 382174"/>
              <a:gd name="connsiteX4" fmla="*/ 220227 w 220618"/>
              <a:gd name="connsiteY4" fmla="*/ 116025 h 382174"/>
              <a:gd name="connsiteX5" fmla="*/ 118627 w 220618"/>
              <a:gd name="connsiteY5" fmla="*/ 201750 h 382174"/>
              <a:gd name="connsiteX6" fmla="*/ 166252 w 220618"/>
              <a:gd name="connsiteY6" fmla="*/ 77925 h 382174"/>
              <a:gd name="connsiteX7" fmla="*/ 137677 w 220618"/>
              <a:gd name="connsiteY7" fmla="*/ 1725 h 38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618" h="382174">
                <a:moveTo>
                  <a:pt x="137677" y="1725"/>
                </a:moveTo>
                <a:cubicBezTo>
                  <a:pt x="131327" y="13896"/>
                  <a:pt x="150906" y="87979"/>
                  <a:pt x="128152" y="150950"/>
                </a:cubicBezTo>
                <a:cubicBezTo>
                  <a:pt x="105398" y="213921"/>
                  <a:pt x="10148" y="360500"/>
                  <a:pt x="1152" y="379550"/>
                </a:cubicBezTo>
                <a:cubicBezTo>
                  <a:pt x="-7844" y="398600"/>
                  <a:pt x="37665" y="309171"/>
                  <a:pt x="74177" y="265250"/>
                </a:cubicBezTo>
                <a:cubicBezTo>
                  <a:pt x="110689" y="221329"/>
                  <a:pt x="212819" y="126608"/>
                  <a:pt x="220227" y="116025"/>
                </a:cubicBezTo>
                <a:cubicBezTo>
                  <a:pt x="227635" y="105442"/>
                  <a:pt x="127623" y="208100"/>
                  <a:pt x="118627" y="201750"/>
                </a:cubicBezTo>
                <a:cubicBezTo>
                  <a:pt x="109631" y="195400"/>
                  <a:pt x="161490" y="111262"/>
                  <a:pt x="166252" y="77925"/>
                </a:cubicBezTo>
                <a:cubicBezTo>
                  <a:pt x="171014" y="44588"/>
                  <a:pt x="144027" y="-10446"/>
                  <a:pt x="137677" y="17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F6CB7C05-4EA3-314D-B889-ED3D9C250191}"/>
              </a:ext>
            </a:extLst>
          </p:cNvPr>
          <p:cNvSpPr/>
          <p:nvPr/>
        </p:nvSpPr>
        <p:spPr>
          <a:xfrm>
            <a:off x="11029493" y="3270009"/>
            <a:ext cx="362426" cy="421071"/>
          </a:xfrm>
          <a:custGeom>
            <a:avLst/>
            <a:gdLst>
              <a:gd name="connsiteX0" fmla="*/ 232232 w 362426"/>
              <a:gd name="connsiteY0" fmla="*/ 3416 h 421071"/>
              <a:gd name="connsiteX1" fmla="*/ 44907 w 362426"/>
              <a:gd name="connsiteY1" fmla="*/ 241541 h 421071"/>
              <a:gd name="connsiteX2" fmla="*/ 9982 w 362426"/>
              <a:gd name="connsiteY2" fmla="*/ 416166 h 421071"/>
              <a:gd name="connsiteX3" fmla="*/ 35382 w 362426"/>
              <a:gd name="connsiteY3" fmla="*/ 343141 h 421071"/>
              <a:gd name="connsiteX4" fmla="*/ 362407 w 362426"/>
              <a:gd name="connsiteY4" fmla="*/ 41516 h 421071"/>
              <a:gd name="connsiteX5" fmla="*/ 19507 w 362426"/>
              <a:gd name="connsiteY5" fmla="*/ 349491 h 421071"/>
              <a:gd name="connsiteX6" fmla="*/ 57607 w 362426"/>
              <a:gd name="connsiteY6" fmla="*/ 282816 h 421071"/>
              <a:gd name="connsiteX7" fmla="*/ 86182 w 362426"/>
              <a:gd name="connsiteY7" fmla="*/ 200266 h 421071"/>
              <a:gd name="connsiteX8" fmla="*/ 168732 w 362426"/>
              <a:gd name="connsiteY8" fmla="*/ 105016 h 421071"/>
              <a:gd name="connsiteX9" fmla="*/ 232232 w 362426"/>
              <a:gd name="connsiteY9" fmla="*/ 3416 h 42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2426" h="421071">
                <a:moveTo>
                  <a:pt x="232232" y="3416"/>
                </a:moveTo>
                <a:cubicBezTo>
                  <a:pt x="211595" y="26170"/>
                  <a:pt x="81949" y="172749"/>
                  <a:pt x="44907" y="241541"/>
                </a:cubicBezTo>
                <a:cubicBezTo>
                  <a:pt x="7865" y="310333"/>
                  <a:pt x="11569" y="399233"/>
                  <a:pt x="9982" y="416166"/>
                </a:cubicBezTo>
                <a:cubicBezTo>
                  <a:pt x="8394" y="433099"/>
                  <a:pt x="-23355" y="405583"/>
                  <a:pt x="35382" y="343141"/>
                </a:cubicBezTo>
                <a:cubicBezTo>
                  <a:pt x="94119" y="280699"/>
                  <a:pt x="365053" y="40458"/>
                  <a:pt x="362407" y="41516"/>
                </a:cubicBezTo>
                <a:cubicBezTo>
                  <a:pt x="359761" y="42574"/>
                  <a:pt x="70307" y="309274"/>
                  <a:pt x="19507" y="349491"/>
                </a:cubicBezTo>
                <a:cubicBezTo>
                  <a:pt x="-31293" y="389708"/>
                  <a:pt x="46495" y="307687"/>
                  <a:pt x="57607" y="282816"/>
                </a:cubicBezTo>
                <a:cubicBezTo>
                  <a:pt x="68719" y="257945"/>
                  <a:pt x="67661" y="229899"/>
                  <a:pt x="86182" y="200266"/>
                </a:cubicBezTo>
                <a:cubicBezTo>
                  <a:pt x="104703" y="170633"/>
                  <a:pt x="146507" y="132003"/>
                  <a:pt x="168732" y="105016"/>
                </a:cubicBezTo>
                <a:cubicBezTo>
                  <a:pt x="190957" y="78029"/>
                  <a:pt x="252869" y="-19338"/>
                  <a:pt x="232232" y="34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612A3F2E-CD16-AB8B-DEB7-BE7AD790D1E9}"/>
              </a:ext>
            </a:extLst>
          </p:cNvPr>
          <p:cNvSpPr/>
          <p:nvPr/>
        </p:nvSpPr>
        <p:spPr>
          <a:xfrm>
            <a:off x="11531554" y="3087535"/>
            <a:ext cx="441143" cy="385915"/>
          </a:xfrm>
          <a:custGeom>
            <a:avLst/>
            <a:gdLst>
              <a:gd name="connsiteX0" fmla="*/ 438196 w 441143"/>
              <a:gd name="connsiteY0" fmla="*/ 1740 h 385915"/>
              <a:gd name="connsiteX1" fmla="*/ 257221 w 441143"/>
              <a:gd name="connsiteY1" fmla="*/ 122390 h 385915"/>
              <a:gd name="connsiteX2" fmla="*/ 46 w 441143"/>
              <a:gd name="connsiteY2" fmla="*/ 385915 h 385915"/>
              <a:gd name="connsiteX3" fmla="*/ 234996 w 441143"/>
              <a:gd name="connsiteY3" fmla="*/ 122390 h 385915"/>
              <a:gd name="connsiteX4" fmla="*/ 111171 w 441143"/>
              <a:gd name="connsiteY4" fmla="*/ 204940 h 385915"/>
              <a:gd name="connsiteX5" fmla="*/ 438196 w 441143"/>
              <a:gd name="connsiteY5" fmla="*/ 1740 h 38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143" h="385915">
                <a:moveTo>
                  <a:pt x="438196" y="1740"/>
                </a:moveTo>
                <a:cubicBezTo>
                  <a:pt x="462538" y="-12018"/>
                  <a:pt x="330246" y="58361"/>
                  <a:pt x="257221" y="122390"/>
                </a:cubicBezTo>
                <a:cubicBezTo>
                  <a:pt x="184196" y="186419"/>
                  <a:pt x="3750" y="385915"/>
                  <a:pt x="46" y="385915"/>
                </a:cubicBezTo>
                <a:cubicBezTo>
                  <a:pt x="-3658" y="385915"/>
                  <a:pt x="216475" y="152553"/>
                  <a:pt x="234996" y="122390"/>
                </a:cubicBezTo>
                <a:cubicBezTo>
                  <a:pt x="253517" y="92228"/>
                  <a:pt x="79950" y="222932"/>
                  <a:pt x="111171" y="204940"/>
                </a:cubicBezTo>
                <a:cubicBezTo>
                  <a:pt x="142392" y="186948"/>
                  <a:pt x="413854" y="15498"/>
                  <a:pt x="438196" y="17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ACD7D4F4-2DF9-71D4-BCBC-FB32258ED605}"/>
              </a:ext>
            </a:extLst>
          </p:cNvPr>
          <p:cNvSpPr/>
          <p:nvPr/>
        </p:nvSpPr>
        <p:spPr>
          <a:xfrm>
            <a:off x="11531538" y="2927264"/>
            <a:ext cx="150414" cy="133511"/>
          </a:xfrm>
          <a:custGeom>
            <a:avLst/>
            <a:gdLst>
              <a:gd name="connsiteX0" fmla="*/ 62 w 150414"/>
              <a:gd name="connsiteY0" fmla="*/ 86 h 133511"/>
              <a:gd name="connsiteX1" fmla="*/ 130237 w 150414"/>
              <a:gd name="connsiteY1" fmla="*/ 57236 h 133511"/>
              <a:gd name="connsiteX2" fmla="*/ 82612 w 150414"/>
              <a:gd name="connsiteY2" fmla="*/ 133436 h 133511"/>
              <a:gd name="connsiteX3" fmla="*/ 149287 w 150414"/>
              <a:gd name="connsiteY3" fmla="*/ 69936 h 133511"/>
              <a:gd name="connsiteX4" fmla="*/ 62 w 150414"/>
              <a:gd name="connsiteY4" fmla="*/ 86 h 13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14" h="133511">
                <a:moveTo>
                  <a:pt x="62" y="86"/>
                </a:moveTo>
                <a:cubicBezTo>
                  <a:pt x="-3113" y="-2031"/>
                  <a:pt x="116479" y="35011"/>
                  <a:pt x="130237" y="57236"/>
                </a:cubicBezTo>
                <a:cubicBezTo>
                  <a:pt x="143995" y="79461"/>
                  <a:pt x="79437" y="131319"/>
                  <a:pt x="82612" y="133436"/>
                </a:cubicBezTo>
                <a:cubicBezTo>
                  <a:pt x="85787" y="135553"/>
                  <a:pt x="160399" y="92690"/>
                  <a:pt x="149287" y="69936"/>
                </a:cubicBezTo>
                <a:cubicBezTo>
                  <a:pt x="138175" y="47182"/>
                  <a:pt x="3237" y="2203"/>
                  <a:pt x="62" y="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7FB47990-D61A-7BCC-2042-95296F5AED5A}"/>
              </a:ext>
            </a:extLst>
          </p:cNvPr>
          <p:cNvSpPr/>
          <p:nvPr/>
        </p:nvSpPr>
        <p:spPr>
          <a:xfrm>
            <a:off x="11594288" y="3019271"/>
            <a:ext cx="165924" cy="285977"/>
          </a:xfrm>
          <a:custGeom>
            <a:avLst/>
            <a:gdLst>
              <a:gd name="connsiteX0" fmla="*/ 165912 w 165924"/>
              <a:gd name="connsiteY0" fmla="*/ 154 h 285977"/>
              <a:gd name="connsiteX1" fmla="*/ 70662 w 165924"/>
              <a:gd name="connsiteY1" fmla="*/ 111279 h 285977"/>
              <a:gd name="connsiteX2" fmla="*/ 812 w 165924"/>
              <a:gd name="connsiteY2" fmla="*/ 285904 h 285977"/>
              <a:gd name="connsiteX3" fmla="*/ 32562 w 165924"/>
              <a:gd name="connsiteY3" fmla="*/ 133504 h 285977"/>
              <a:gd name="connsiteX4" fmla="*/ 32562 w 165924"/>
              <a:gd name="connsiteY4" fmla="*/ 177954 h 285977"/>
              <a:gd name="connsiteX5" fmla="*/ 64312 w 165924"/>
              <a:gd name="connsiteY5" fmla="*/ 89054 h 285977"/>
              <a:gd name="connsiteX6" fmla="*/ 165912 w 165924"/>
              <a:gd name="connsiteY6" fmla="*/ 154 h 28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924" h="285977">
                <a:moveTo>
                  <a:pt x="165912" y="154"/>
                </a:moveTo>
                <a:cubicBezTo>
                  <a:pt x="166970" y="3858"/>
                  <a:pt x="98179" y="63654"/>
                  <a:pt x="70662" y="111279"/>
                </a:cubicBezTo>
                <a:cubicBezTo>
                  <a:pt x="43145" y="158904"/>
                  <a:pt x="7162" y="282200"/>
                  <a:pt x="812" y="285904"/>
                </a:cubicBezTo>
                <a:cubicBezTo>
                  <a:pt x="-5538" y="289608"/>
                  <a:pt x="27270" y="151496"/>
                  <a:pt x="32562" y="133504"/>
                </a:cubicBezTo>
                <a:cubicBezTo>
                  <a:pt x="37854" y="115512"/>
                  <a:pt x="27270" y="185362"/>
                  <a:pt x="32562" y="177954"/>
                </a:cubicBezTo>
                <a:cubicBezTo>
                  <a:pt x="37854" y="170546"/>
                  <a:pt x="43145" y="117629"/>
                  <a:pt x="64312" y="89054"/>
                </a:cubicBezTo>
                <a:cubicBezTo>
                  <a:pt x="85479" y="60479"/>
                  <a:pt x="164854" y="-3550"/>
                  <a:pt x="165912" y="1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E84604BE-6194-D89E-3732-247F4BB0070C}"/>
              </a:ext>
            </a:extLst>
          </p:cNvPr>
          <p:cNvSpPr/>
          <p:nvPr/>
        </p:nvSpPr>
        <p:spPr>
          <a:xfrm>
            <a:off x="11744241" y="3063743"/>
            <a:ext cx="206530" cy="139941"/>
          </a:xfrm>
          <a:custGeom>
            <a:avLst/>
            <a:gdLst>
              <a:gd name="connsiteX0" fmla="*/ 206459 w 206530"/>
              <a:gd name="connsiteY0" fmla="*/ 132 h 139941"/>
              <a:gd name="connsiteX1" fmla="*/ 92159 w 206530"/>
              <a:gd name="connsiteY1" fmla="*/ 73157 h 139941"/>
              <a:gd name="connsiteX2" fmla="*/ 84 w 206530"/>
              <a:gd name="connsiteY2" fmla="*/ 139832 h 139941"/>
              <a:gd name="connsiteX3" fmla="*/ 108034 w 206530"/>
              <a:gd name="connsiteY3" fmla="*/ 57282 h 139941"/>
              <a:gd name="connsiteX4" fmla="*/ 206459 w 206530"/>
              <a:gd name="connsiteY4" fmla="*/ 132 h 13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30" h="139941">
                <a:moveTo>
                  <a:pt x="206459" y="132"/>
                </a:moveTo>
                <a:cubicBezTo>
                  <a:pt x="203813" y="2778"/>
                  <a:pt x="126555" y="49874"/>
                  <a:pt x="92159" y="73157"/>
                </a:cubicBezTo>
                <a:cubicBezTo>
                  <a:pt x="57763" y="96440"/>
                  <a:pt x="-2562" y="142478"/>
                  <a:pt x="84" y="139832"/>
                </a:cubicBezTo>
                <a:cubicBezTo>
                  <a:pt x="2730" y="137186"/>
                  <a:pt x="78401" y="79507"/>
                  <a:pt x="108034" y="57282"/>
                </a:cubicBezTo>
                <a:cubicBezTo>
                  <a:pt x="137667" y="35057"/>
                  <a:pt x="209105" y="-2514"/>
                  <a:pt x="206459" y="1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69B3B354-E605-B3A4-2AD7-6A96D7CE9299}"/>
              </a:ext>
            </a:extLst>
          </p:cNvPr>
          <p:cNvSpPr/>
          <p:nvPr/>
        </p:nvSpPr>
        <p:spPr>
          <a:xfrm>
            <a:off x="11626393" y="2903810"/>
            <a:ext cx="292965" cy="165423"/>
          </a:xfrm>
          <a:custGeom>
            <a:avLst/>
            <a:gdLst>
              <a:gd name="connsiteX0" fmla="*/ 457 w 292965"/>
              <a:gd name="connsiteY0" fmla="*/ 1315 h 165423"/>
              <a:gd name="connsiteX1" fmla="*/ 127457 w 292965"/>
              <a:gd name="connsiteY1" fmla="*/ 61640 h 165423"/>
              <a:gd name="connsiteX2" fmla="*/ 225882 w 292965"/>
              <a:gd name="connsiteY2" fmla="*/ 153715 h 165423"/>
              <a:gd name="connsiteX3" fmla="*/ 156032 w 292965"/>
              <a:gd name="connsiteY3" fmla="*/ 134665 h 165423"/>
              <a:gd name="connsiteX4" fmla="*/ 292557 w 292965"/>
              <a:gd name="connsiteY4" fmla="*/ 163240 h 165423"/>
              <a:gd name="connsiteX5" fmla="*/ 200482 w 292965"/>
              <a:gd name="connsiteY5" fmla="*/ 64815 h 165423"/>
              <a:gd name="connsiteX6" fmla="*/ 270332 w 292965"/>
              <a:gd name="connsiteY6" fmla="*/ 153715 h 165423"/>
              <a:gd name="connsiteX7" fmla="*/ 210007 w 292965"/>
              <a:gd name="connsiteY7" fmla="*/ 115615 h 165423"/>
              <a:gd name="connsiteX8" fmla="*/ 156032 w 292965"/>
              <a:gd name="connsiteY8" fmla="*/ 90215 h 165423"/>
              <a:gd name="connsiteX9" fmla="*/ 175082 w 292965"/>
              <a:gd name="connsiteY9" fmla="*/ 118790 h 165423"/>
              <a:gd name="connsiteX10" fmla="*/ 457 w 292965"/>
              <a:gd name="connsiteY10" fmla="*/ 1315 h 16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965" h="165423">
                <a:moveTo>
                  <a:pt x="457" y="1315"/>
                </a:moveTo>
                <a:cubicBezTo>
                  <a:pt x="-7480" y="-8210"/>
                  <a:pt x="89886" y="36240"/>
                  <a:pt x="127457" y="61640"/>
                </a:cubicBezTo>
                <a:cubicBezTo>
                  <a:pt x="165028" y="87040"/>
                  <a:pt x="221120" y="141544"/>
                  <a:pt x="225882" y="153715"/>
                </a:cubicBezTo>
                <a:cubicBezTo>
                  <a:pt x="230644" y="165886"/>
                  <a:pt x="144920" y="133078"/>
                  <a:pt x="156032" y="134665"/>
                </a:cubicBezTo>
                <a:cubicBezTo>
                  <a:pt x="167144" y="136252"/>
                  <a:pt x="285149" y="174882"/>
                  <a:pt x="292557" y="163240"/>
                </a:cubicBezTo>
                <a:cubicBezTo>
                  <a:pt x="299965" y="151598"/>
                  <a:pt x="204186" y="66402"/>
                  <a:pt x="200482" y="64815"/>
                </a:cubicBezTo>
                <a:cubicBezTo>
                  <a:pt x="196778" y="63228"/>
                  <a:pt x="268745" y="145248"/>
                  <a:pt x="270332" y="153715"/>
                </a:cubicBezTo>
                <a:cubicBezTo>
                  <a:pt x="271919" y="162182"/>
                  <a:pt x="229057" y="126198"/>
                  <a:pt x="210007" y="115615"/>
                </a:cubicBezTo>
                <a:cubicBezTo>
                  <a:pt x="190957" y="105032"/>
                  <a:pt x="161853" y="89686"/>
                  <a:pt x="156032" y="90215"/>
                </a:cubicBezTo>
                <a:cubicBezTo>
                  <a:pt x="150211" y="90744"/>
                  <a:pt x="196249" y="132548"/>
                  <a:pt x="175082" y="118790"/>
                </a:cubicBezTo>
                <a:cubicBezTo>
                  <a:pt x="153915" y="105032"/>
                  <a:pt x="8394" y="10840"/>
                  <a:pt x="457" y="13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56DB4159-64DA-F222-F859-47DE5B6362FE}"/>
              </a:ext>
            </a:extLst>
          </p:cNvPr>
          <p:cNvSpPr/>
          <p:nvPr/>
        </p:nvSpPr>
        <p:spPr>
          <a:xfrm>
            <a:off x="11324737" y="3336316"/>
            <a:ext cx="273781" cy="225802"/>
          </a:xfrm>
          <a:custGeom>
            <a:avLst/>
            <a:gdLst>
              <a:gd name="connsiteX0" fmla="*/ 273538 w 273781"/>
              <a:gd name="connsiteY0" fmla="*/ 609 h 225802"/>
              <a:gd name="connsiteX1" fmla="*/ 10013 w 273781"/>
              <a:gd name="connsiteY1" fmla="*/ 121259 h 225802"/>
              <a:gd name="connsiteX2" fmla="*/ 54463 w 273781"/>
              <a:gd name="connsiteY2" fmla="*/ 95859 h 225802"/>
              <a:gd name="connsiteX3" fmla="*/ 48113 w 273781"/>
              <a:gd name="connsiteY3" fmla="*/ 200634 h 225802"/>
              <a:gd name="connsiteX4" fmla="*/ 54463 w 273781"/>
              <a:gd name="connsiteY4" fmla="*/ 216509 h 225802"/>
              <a:gd name="connsiteX5" fmla="*/ 57638 w 273781"/>
              <a:gd name="connsiteY5" fmla="*/ 79984 h 225802"/>
              <a:gd name="connsiteX6" fmla="*/ 273538 w 273781"/>
              <a:gd name="connsiteY6" fmla="*/ 609 h 22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781" h="225802">
                <a:moveTo>
                  <a:pt x="273538" y="609"/>
                </a:moveTo>
                <a:cubicBezTo>
                  <a:pt x="265600" y="7488"/>
                  <a:pt x="46525" y="105384"/>
                  <a:pt x="10013" y="121259"/>
                </a:cubicBezTo>
                <a:cubicBezTo>
                  <a:pt x="-26500" y="137134"/>
                  <a:pt x="48113" y="82630"/>
                  <a:pt x="54463" y="95859"/>
                </a:cubicBezTo>
                <a:cubicBezTo>
                  <a:pt x="60813" y="109088"/>
                  <a:pt x="48113" y="200634"/>
                  <a:pt x="48113" y="200634"/>
                </a:cubicBezTo>
                <a:cubicBezTo>
                  <a:pt x="48113" y="220742"/>
                  <a:pt x="52875" y="236617"/>
                  <a:pt x="54463" y="216509"/>
                </a:cubicBezTo>
                <a:cubicBezTo>
                  <a:pt x="56050" y="196401"/>
                  <a:pt x="22713" y="113322"/>
                  <a:pt x="57638" y="79984"/>
                </a:cubicBezTo>
                <a:cubicBezTo>
                  <a:pt x="92563" y="46647"/>
                  <a:pt x="281476" y="-6270"/>
                  <a:pt x="273538" y="6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BEF4F4EB-54BC-4262-DFF4-61D494511510}"/>
              </a:ext>
            </a:extLst>
          </p:cNvPr>
          <p:cNvSpPr/>
          <p:nvPr/>
        </p:nvSpPr>
        <p:spPr>
          <a:xfrm>
            <a:off x="10331434" y="4157116"/>
            <a:ext cx="418564" cy="192839"/>
          </a:xfrm>
          <a:custGeom>
            <a:avLst/>
            <a:gdLst>
              <a:gd name="connsiteX0" fmla="*/ 16 w 418564"/>
              <a:gd name="connsiteY0" fmla="*/ 192634 h 192839"/>
              <a:gd name="connsiteX1" fmla="*/ 371491 w 418564"/>
              <a:gd name="connsiteY1" fmla="*/ 87859 h 192839"/>
              <a:gd name="connsiteX2" fmla="*/ 381016 w 418564"/>
              <a:gd name="connsiteY2" fmla="*/ 122784 h 192839"/>
              <a:gd name="connsiteX3" fmla="*/ 396891 w 418564"/>
              <a:gd name="connsiteY3" fmla="*/ 2134 h 192839"/>
              <a:gd name="connsiteX4" fmla="*/ 387366 w 418564"/>
              <a:gd name="connsiteY4" fmla="*/ 56109 h 192839"/>
              <a:gd name="connsiteX5" fmla="*/ 16 w 418564"/>
              <a:gd name="connsiteY5" fmla="*/ 192634 h 19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564" h="192839">
                <a:moveTo>
                  <a:pt x="16" y="192634"/>
                </a:moveTo>
                <a:cubicBezTo>
                  <a:pt x="-2630" y="197926"/>
                  <a:pt x="307991" y="99501"/>
                  <a:pt x="371491" y="87859"/>
                </a:cubicBezTo>
                <a:cubicBezTo>
                  <a:pt x="434991" y="76217"/>
                  <a:pt x="376783" y="137071"/>
                  <a:pt x="381016" y="122784"/>
                </a:cubicBezTo>
                <a:cubicBezTo>
                  <a:pt x="385249" y="108497"/>
                  <a:pt x="395833" y="13246"/>
                  <a:pt x="396891" y="2134"/>
                </a:cubicBezTo>
                <a:cubicBezTo>
                  <a:pt x="397949" y="-8978"/>
                  <a:pt x="450866" y="25417"/>
                  <a:pt x="387366" y="56109"/>
                </a:cubicBezTo>
                <a:cubicBezTo>
                  <a:pt x="323866" y="86801"/>
                  <a:pt x="2662" y="187342"/>
                  <a:pt x="16" y="1926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EE956A9F-88A9-88C2-D0DF-6F71DB0D15FE}"/>
              </a:ext>
            </a:extLst>
          </p:cNvPr>
          <p:cNvSpPr/>
          <p:nvPr/>
        </p:nvSpPr>
        <p:spPr>
          <a:xfrm>
            <a:off x="11116925" y="3590072"/>
            <a:ext cx="293958" cy="364764"/>
          </a:xfrm>
          <a:custGeom>
            <a:avLst/>
            <a:gdLst>
              <a:gd name="connsiteX0" fmla="*/ 293824 w 293958"/>
              <a:gd name="connsiteY0" fmla="*/ 151 h 364764"/>
              <a:gd name="connsiteX1" fmla="*/ 86881 w 293958"/>
              <a:gd name="connsiteY1" fmla="*/ 207094 h 364764"/>
              <a:gd name="connsiteX2" fmla="*/ 53193 w 293958"/>
              <a:gd name="connsiteY2" fmla="*/ 361099 h 364764"/>
              <a:gd name="connsiteX3" fmla="*/ 254 w 293958"/>
              <a:gd name="connsiteY3" fmla="*/ 317785 h 364764"/>
              <a:gd name="connsiteX4" fmla="*/ 33942 w 293958"/>
              <a:gd name="connsiteY4" fmla="*/ 332223 h 364764"/>
              <a:gd name="connsiteX5" fmla="*/ 53193 w 293958"/>
              <a:gd name="connsiteY5" fmla="*/ 240783 h 364764"/>
              <a:gd name="connsiteX6" fmla="*/ 293824 w 293958"/>
              <a:gd name="connsiteY6" fmla="*/ 151 h 36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958" h="364764">
                <a:moveTo>
                  <a:pt x="293824" y="151"/>
                </a:moveTo>
                <a:cubicBezTo>
                  <a:pt x="299439" y="-5464"/>
                  <a:pt x="126986" y="146936"/>
                  <a:pt x="86881" y="207094"/>
                </a:cubicBezTo>
                <a:cubicBezTo>
                  <a:pt x="46776" y="267252"/>
                  <a:pt x="67631" y="342651"/>
                  <a:pt x="53193" y="361099"/>
                </a:cubicBezTo>
                <a:cubicBezTo>
                  <a:pt x="38755" y="379547"/>
                  <a:pt x="3462" y="322598"/>
                  <a:pt x="254" y="317785"/>
                </a:cubicBezTo>
                <a:cubicBezTo>
                  <a:pt x="-2955" y="312972"/>
                  <a:pt x="25119" y="345057"/>
                  <a:pt x="33942" y="332223"/>
                </a:cubicBezTo>
                <a:cubicBezTo>
                  <a:pt x="42765" y="319389"/>
                  <a:pt x="13890" y="292118"/>
                  <a:pt x="53193" y="240783"/>
                </a:cubicBezTo>
                <a:cubicBezTo>
                  <a:pt x="92496" y="189448"/>
                  <a:pt x="288209" y="5766"/>
                  <a:pt x="293824" y="1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F6D2EA03-857B-BB8F-019F-F97827ABC2BF}"/>
              </a:ext>
            </a:extLst>
          </p:cNvPr>
          <p:cNvSpPr/>
          <p:nvPr/>
        </p:nvSpPr>
        <p:spPr>
          <a:xfrm>
            <a:off x="10722522" y="3546899"/>
            <a:ext cx="274362" cy="91478"/>
          </a:xfrm>
          <a:custGeom>
            <a:avLst/>
            <a:gdLst>
              <a:gd name="connsiteX0" fmla="*/ 274341 w 274362"/>
              <a:gd name="connsiteY0" fmla="*/ 10 h 91478"/>
              <a:gd name="connsiteX1" fmla="*/ 134775 w 274362"/>
              <a:gd name="connsiteY1" fmla="*/ 57762 h 91478"/>
              <a:gd name="connsiteX2" fmla="*/ 21 w 274362"/>
              <a:gd name="connsiteY2" fmla="*/ 91450 h 91478"/>
              <a:gd name="connsiteX3" fmla="*/ 144400 w 274362"/>
              <a:gd name="connsiteY3" fmla="*/ 62575 h 91478"/>
              <a:gd name="connsiteX4" fmla="*/ 274341 w 274362"/>
              <a:gd name="connsiteY4" fmla="*/ 10 h 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62" h="91478">
                <a:moveTo>
                  <a:pt x="274341" y="10"/>
                </a:moveTo>
                <a:cubicBezTo>
                  <a:pt x="272737" y="-792"/>
                  <a:pt x="180495" y="42522"/>
                  <a:pt x="134775" y="57762"/>
                </a:cubicBezTo>
                <a:cubicBezTo>
                  <a:pt x="89055" y="73002"/>
                  <a:pt x="-1583" y="90648"/>
                  <a:pt x="21" y="91450"/>
                </a:cubicBezTo>
                <a:cubicBezTo>
                  <a:pt x="1625" y="92252"/>
                  <a:pt x="102691" y="76211"/>
                  <a:pt x="144400" y="62575"/>
                </a:cubicBezTo>
                <a:cubicBezTo>
                  <a:pt x="186109" y="48939"/>
                  <a:pt x="275945" y="812"/>
                  <a:pt x="274341" y="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E3D3A252-0FB1-81C4-58B0-E52051507D67}"/>
              </a:ext>
            </a:extLst>
          </p:cNvPr>
          <p:cNvSpPr/>
          <p:nvPr/>
        </p:nvSpPr>
        <p:spPr>
          <a:xfrm>
            <a:off x="9749204" y="3850102"/>
            <a:ext cx="472883" cy="380935"/>
          </a:xfrm>
          <a:custGeom>
            <a:avLst/>
            <a:gdLst>
              <a:gd name="connsiteX0" fmla="*/ 472825 w 472883"/>
              <a:gd name="connsiteY0" fmla="*/ 3 h 380935"/>
              <a:gd name="connsiteX1" fmla="*/ 83002 w 472883"/>
              <a:gd name="connsiteY1" fmla="*/ 192509 h 380935"/>
              <a:gd name="connsiteX2" fmla="*/ 1188 w 472883"/>
              <a:gd name="connsiteY2" fmla="*/ 380201 h 380935"/>
              <a:gd name="connsiteX3" fmla="*/ 39689 w 472883"/>
              <a:gd name="connsiteY3" fmla="*/ 255073 h 380935"/>
              <a:gd name="connsiteX4" fmla="*/ 111878 w 472883"/>
              <a:gd name="connsiteY4" fmla="*/ 187696 h 380935"/>
              <a:gd name="connsiteX5" fmla="*/ 472825 w 472883"/>
              <a:gd name="connsiteY5" fmla="*/ 3 h 3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883" h="380935">
                <a:moveTo>
                  <a:pt x="472825" y="3"/>
                </a:moveTo>
                <a:cubicBezTo>
                  <a:pt x="468012" y="805"/>
                  <a:pt x="161608" y="129143"/>
                  <a:pt x="83002" y="192509"/>
                </a:cubicBezTo>
                <a:cubicBezTo>
                  <a:pt x="4396" y="255875"/>
                  <a:pt x="8407" y="369774"/>
                  <a:pt x="1188" y="380201"/>
                </a:cubicBezTo>
                <a:cubicBezTo>
                  <a:pt x="-6031" y="390628"/>
                  <a:pt x="21241" y="287157"/>
                  <a:pt x="39689" y="255073"/>
                </a:cubicBezTo>
                <a:cubicBezTo>
                  <a:pt x="58137" y="222989"/>
                  <a:pt x="42095" y="229405"/>
                  <a:pt x="111878" y="187696"/>
                </a:cubicBezTo>
                <a:cubicBezTo>
                  <a:pt x="181661" y="145987"/>
                  <a:pt x="477638" y="-799"/>
                  <a:pt x="472825" y="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454F8532-78C0-60CB-3331-E1A038F66312}"/>
              </a:ext>
            </a:extLst>
          </p:cNvPr>
          <p:cNvSpPr/>
          <p:nvPr/>
        </p:nvSpPr>
        <p:spPr>
          <a:xfrm>
            <a:off x="9292647" y="4176045"/>
            <a:ext cx="349215" cy="174983"/>
          </a:xfrm>
          <a:custGeom>
            <a:avLst/>
            <a:gdLst>
              <a:gd name="connsiteX0" fmla="*/ 545 w 349215"/>
              <a:gd name="connsiteY0" fmla="*/ 174574 h 174983"/>
              <a:gd name="connsiteX1" fmla="*/ 207488 w 349215"/>
              <a:gd name="connsiteY1" fmla="*/ 78321 h 174983"/>
              <a:gd name="connsiteX2" fmla="*/ 347054 w 349215"/>
              <a:gd name="connsiteY2" fmla="*/ 1319 h 174983"/>
              <a:gd name="connsiteX3" fmla="*/ 284490 w 349215"/>
              <a:gd name="connsiteY3" fmla="*/ 39820 h 174983"/>
              <a:gd name="connsiteX4" fmla="*/ 178612 w 349215"/>
              <a:gd name="connsiteY4" fmla="*/ 164949 h 174983"/>
              <a:gd name="connsiteX5" fmla="*/ 231551 w 349215"/>
              <a:gd name="connsiteY5" fmla="*/ 73509 h 174983"/>
              <a:gd name="connsiteX6" fmla="*/ 149736 w 349215"/>
              <a:gd name="connsiteY6" fmla="*/ 112010 h 174983"/>
              <a:gd name="connsiteX7" fmla="*/ 545 w 349215"/>
              <a:gd name="connsiteY7" fmla="*/ 174574 h 17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215" h="174983">
                <a:moveTo>
                  <a:pt x="545" y="174574"/>
                </a:moveTo>
                <a:cubicBezTo>
                  <a:pt x="10170" y="168959"/>
                  <a:pt x="149737" y="107197"/>
                  <a:pt x="207488" y="78321"/>
                </a:cubicBezTo>
                <a:cubicBezTo>
                  <a:pt x="265240" y="49445"/>
                  <a:pt x="334220" y="7736"/>
                  <a:pt x="347054" y="1319"/>
                </a:cubicBezTo>
                <a:cubicBezTo>
                  <a:pt x="359888" y="-5098"/>
                  <a:pt x="312564" y="12548"/>
                  <a:pt x="284490" y="39820"/>
                </a:cubicBezTo>
                <a:cubicBezTo>
                  <a:pt x="256416" y="67092"/>
                  <a:pt x="187435" y="159334"/>
                  <a:pt x="178612" y="164949"/>
                </a:cubicBezTo>
                <a:cubicBezTo>
                  <a:pt x="169789" y="170564"/>
                  <a:pt x="236364" y="82332"/>
                  <a:pt x="231551" y="73509"/>
                </a:cubicBezTo>
                <a:cubicBezTo>
                  <a:pt x="226738" y="64686"/>
                  <a:pt x="188237" y="97572"/>
                  <a:pt x="149736" y="112010"/>
                </a:cubicBezTo>
                <a:cubicBezTo>
                  <a:pt x="111235" y="126448"/>
                  <a:pt x="-9080" y="180189"/>
                  <a:pt x="545" y="1745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D96019D6-7AFC-F455-6138-EBBC5DDC6379}"/>
              </a:ext>
            </a:extLst>
          </p:cNvPr>
          <p:cNvSpPr/>
          <p:nvPr/>
        </p:nvSpPr>
        <p:spPr>
          <a:xfrm>
            <a:off x="9984732" y="3984677"/>
            <a:ext cx="526504" cy="351761"/>
          </a:xfrm>
          <a:custGeom>
            <a:avLst/>
            <a:gdLst>
              <a:gd name="connsiteX0" fmla="*/ 526055 w 526504"/>
              <a:gd name="connsiteY0" fmla="*/ 182 h 351761"/>
              <a:gd name="connsiteX1" fmla="*/ 218047 w 526504"/>
              <a:gd name="connsiteY1" fmla="*/ 178249 h 351761"/>
              <a:gd name="connsiteX2" fmla="*/ 1479 w 526504"/>
              <a:gd name="connsiteY2" fmla="*/ 351504 h 351761"/>
              <a:gd name="connsiteX3" fmla="*/ 145857 w 526504"/>
              <a:gd name="connsiteY3" fmla="*/ 211938 h 351761"/>
              <a:gd name="connsiteX4" fmla="*/ 526055 w 526504"/>
              <a:gd name="connsiteY4" fmla="*/ 182 h 351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504" h="351761">
                <a:moveTo>
                  <a:pt x="526055" y="182"/>
                </a:moveTo>
                <a:cubicBezTo>
                  <a:pt x="538087" y="-5433"/>
                  <a:pt x="305476" y="119695"/>
                  <a:pt x="218047" y="178249"/>
                </a:cubicBezTo>
                <a:cubicBezTo>
                  <a:pt x="130618" y="236803"/>
                  <a:pt x="13511" y="345889"/>
                  <a:pt x="1479" y="351504"/>
                </a:cubicBezTo>
                <a:cubicBezTo>
                  <a:pt x="-10553" y="357119"/>
                  <a:pt x="52011" y="269690"/>
                  <a:pt x="145857" y="211938"/>
                </a:cubicBezTo>
                <a:cubicBezTo>
                  <a:pt x="239703" y="154187"/>
                  <a:pt x="514023" y="5797"/>
                  <a:pt x="526055" y="1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2B9F743F-91DF-BE5B-156C-DF1A6FB422D4}"/>
              </a:ext>
            </a:extLst>
          </p:cNvPr>
          <p:cNvSpPr/>
          <p:nvPr/>
        </p:nvSpPr>
        <p:spPr>
          <a:xfrm>
            <a:off x="11029950" y="4716692"/>
            <a:ext cx="57304" cy="188995"/>
          </a:xfrm>
          <a:custGeom>
            <a:avLst/>
            <a:gdLst>
              <a:gd name="connsiteX0" fmla="*/ 44450 w 57304"/>
              <a:gd name="connsiteY0" fmla="*/ 1358 h 188995"/>
              <a:gd name="connsiteX1" fmla="*/ 25400 w 57304"/>
              <a:gd name="connsiteY1" fmla="*/ 58508 h 188995"/>
              <a:gd name="connsiteX2" fmla="*/ 57150 w 57304"/>
              <a:gd name="connsiteY2" fmla="*/ 172808 h 188995"/>
              <a:gd name="connsiteX3" fmla="*/ 9525 w 57304"/>
              <a:gd name="connsiteY3" fmla="*/ 83908 h 188995"/>
              <a:gd name="connsiteX4" fmla="*/ 0 w 57304"/>
              <a:gd name="connsiteY4" fmla="*/ 188683 h 188995"/>
              <a:gd name="connsiteX5" fmla="*/ 9525 w 57304"/>
              <a:gd name="connsiteY5" fmla="*/ 112483 h 188995"/>
              <a:gd name="connsiteX6" fmla="*/ 44450 w 57304"/>
              <a:gd name="connsiteY6" fmla="*/ 1358 h 18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04" h="188995">
                <a:moveTo>
                  <a:pt x="44450" y="1358"/>
                </a:moveTo>
                <a:cubicBezTo>
                  <a:pt x="47096" y="-7638"/>
                  <a:pt x="23283" y="29933"/>
                  <a:pt x="25400" y="58508"/>
                </a:cubicBezTo>
                <a:cubicBezTo>
                  <a:pt x="27517" y="87083"/>
                  <a:pt x="59796" y="168575"/>
                  <a:pt x="57150" y="172808"/>
                </a:cubicBezTo>
                <a:cubicBezTo>
                  <a:pt x="54504" y="177041"/>
                  <a:pt x="19050" y="81262"/>
                  <a:pt x="9525" y="83908"/>
                </a:cubicBezTo>
                <a:cubicBezTo>
                  <a:pt x="0" y="86554"/>
                  <a:pt x="0" y="183921"/>
                  <a:pt x="0" y="188683"/>
                </a:cubicBezTo>
                <a:cubicBezTo>
                  <a:pt x="0" y="193445"/>
                  <a:pt x="6879" y="142645"/>
                  <a:pt x="9525" y="112483"/>
                </a:cubicBezTo>
                <a:cubicBezTo>
                  <a:pt x="12171" y="82321"/>
                  <a:pt x="41804" y="10354"/>
                  <a:pt x="44450" y="13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9E95BF5A-F626-91F4-464A-A65F6B744C26}"/>
              </a:ext>
            </a:extLst>
          </p:cNvPr>
          <p:cNvSpPr/>
          <p:nvPr/>
        </p:nvSpPr>
        <p:spPr>
          <a:xfrm>
            <a:off x="11096622" y="4702144"/>
            <a:ext cx="71736" cy="123948"/>
          </a:xfrm>
          <a:custGeom>
            <a:avLst/>
            <a:gdLst>
              <a:gd name="connsiteX0" fmla="*/ 3 w 71736"/>
              <a:gd name="connsiteY0" fmla="*/ 31 h 123948"/>
              <a:gd name="connsiteX1" fmla="*/ 66678 w 71736"/>
              <a:gd name="connsiteY1" fmla="*/ 85756 h 123948"/>
              <a:gd name="connsiteX2" fmla="*/ 66678 w 71736"/>
              <a:gd name="connsiteY2" fmla="*/ 123856 h 123948"/>
              <a:gd name="connsiteX3" fmla="*/ 63503 w 71736"/>
              <a:gd name="connsiteY3" fmla="*/ 76231 h 123948"/>
              <a:gd name="connsiteX4" fmla="*/ 3 w 71736"/>
              <a:gd name="connsiteY4" fmla="*/ 31 h 12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36" h="123948">
                <a:moveTo>
                  <a:pt x="3" y="31"/>
                </a:moveTo>
                <a:cubicBezTo>
                  <a:pt x="532" y="1618"/>
                  <a:pt x="55566" y="65119"/>
                  <a:pt x="66678" y="85756"/>
                </a:cubicBezTo>
                <a:cubicBezTo>
                  <a:pt x="77790" y="106393"/>
                  <a:pt x="67207" y="125443"/>
                  <a:pt x="66678" y="123856"/>
                </a:cubicBezTo>
                <a:cubicBezTo>
                  <a:pt x="66149" y="122269"/>
                  <a:pt x="70382" y="94752"/>
                  <a:pt x="63503" y="76231"/>
                </a:cubicBezTo>
                <a:cubicBezTo>
                  <a:pt x="56624" y="57710"/>
                  <a:pt x="-526" y="-1556"/>
                  <a:pt x="3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5B57BE47-0888-6424-3C19-5359B4C4C3CC}"/>
              </a:ext>
            </a:extLst>
          </p:cNvPr>
          <p:cNvSpPr/>
          <p:nvPr/>
        </p:nvSpPr>
        <p:spPr>
          <a:xfrm>
            <a:off x="10441801" y="4873094"/>
            <a:ext cx="500201" cy="255855"/>
          </a:xfrm>
          <a:custGeom>
            <a:avLst/>
            <a:gdLst>
              <a:gd name="connsiteX0" fmla="*/ 3949 w 500201"/>
              <a:gd name="connsiteY0" fmla="*/ 531 h 255855"/>
              <a:gd name="connsiteX1" fmla="*/ 242074 w 500201"/>
              <a:gd name="connsiteY1" fmla="*/ 95781 h 255855"/>
              <a:gd name="connsiteX2" fmla="*/ 391299 w 500201"/>
              <a:gd name="connsiteY2" fmla="*/ 156106 h 255855"/>
              <a:gd name="connsiteX3" fmla="*/ 499249 w 500201"/>
              <a:gd name="connsiteY3" fmla="*/ 254531 h 255855"/>
              <a:gd name="connsiteX4" fmla="*/ 432574 w 500201"/>
              <a:gd name="connsiteY4" fmla="*/ 203731 h 255855"/>
              <a:gd name="connsiteX5" fmla="*/ 245249 w 500201"/>
              <a:gd name="connsiteY5" fmla="*/ 76731 h 255855"/>
              <a:gd name="connsiteX6" fmla="*/ 102374 w 500201"/>
              <a:gd name="connsiteY6" fmla="*/ 57681 h 255855"/>
              <a:gd name="connsiteX7" fmla="*/ 3949 w 500201"/>
              <a:gd name="connsiteY7" fmla="*/ 531 h 2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201" h="255855">
                <a:moveTo>
                  <a:pt x="3949" y="531"/>
                </a:moveTo>
                <a:cubicBezTo>
                  <a:pt x="27232" y="6881"/>
                  <a:pt x="242074" y="95781"/>
                  <a:pt x="242074" y="95781"/>
                </a:cubicBezTo>
                <a:cubicBezTo>
                  <a:pt x="306632" y="121710"/>
                  <a:pt x="348437" y="129648"/>
                  <a:pt x="391299" y="156106"/>
                </a:cubicBezTo>
                <a:cubicBezTo>
                  <a:pt x="434161" y="182564"/>
                  <a:pt x="492370" y="246593"/>
                  <a:pt x="499249" y="254531"/>
                </a:cubicBezTo>
                <a:cubicBezTo>
                  <a:pt x="506128" y="262469"/>
                  <a:pt x="474907" y="233364"/>
                  <a:pt x="432574" y="203731"/>
                </a:cubicBezTo>
                <a:cubicBezTo>
                  <a:pt x="390241" y="174098"/>
                  <a:pt x="300282" y="101073"/>
                  <a:pt x="245249" y="76731"/>
                </a:cubicBezTo>
                <a:cubicBezTo>
                  <a:pt x="190216" y="52389"/>
                  <a:pt x="138357" y="68794"/>
                  <a:pt x="102374" y="57681"/>
                </a:cubicBezTo>
                <a:cubicBezTo>
                  <a:pt x="66391" y="46568"/>
                  <a:pt x="-19334" y="-5819"/>
                  <a:pt x="3949" y="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38C6C106-4E7F-7E3C-A0B5-49458D62091B}"/>
              </a:ext>
            </a:extLst>
          </p:cNvPr>
          <p:cNvSpPr/>
          <p:nvPr/>
        </p:nvSpPr>
        <p:spPr>
          <a:xfrm>
            <a:off x="10519737" y="4752949"/>
            <a:ext cx="475984" cy="42212"/>
          </a:xfrm>
          <a:custGeom>
            <a:avLst/>
            <a:gdLst>
              <a:gd name="connsiteX0" fmla="*/ 5388 w 475984"/>
              <a:gd name="connsiteY0" fmla="*/ 34951 h 42212"/>
              <a:gd name="connsiteX1" fmla="*/ 475288 w 475984"/>
              <a:gd name="connsiteY1" fmla="*/ 26 h 42212"/>
              <a:gd name="connsiteX2" fmla="*/ 113338 w 475984"/>
              <a:gd name="connsiteY2" fmla="*/ 41301 h 42212"/>
              <a:gd name="connsiteX3" fmla="*/ 211763 w 475984"/>
              <a:gd name="connsiteY3" fmla="*/ 28601 h 42212"/>
              <a:gd name="connsiteX4" fmla="*/ 5388 w 475984"/>
              <a:gd name="connsiteY4" fmla="*/ 34951 h 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984" h="42212">
                <a:moveTo>
                  <a:pt x="5388" y="34951"/>
                </a:moveTo>
                <a:cubicBezTo>
                  <a:pt x="49309" y="30189"/>
                  <a:pt x="457297" y="-1032"/>
                  <a:pt x="475288" y="26"/>
                </a:cubicBezTo>
                <a:cubicBezTo>
                  <a:pt x="493279" y="1084"/>
                  <a:pt x="157259" y="36539"/>
                  <a:pt x="113338" y="41301"/>
                </a:cubicBezTo>
                <a:cubicBezTo>
                  <a:pt x="69417" y="46063"/>
                  <a:pt x="223405" y="30718"/>
                  <a:pt x="211763" y="28601"/>
                </a:cubicBezTo>
                <a:cubicBezTo>
                  <a:pt x="200121" y="26484"/>
                  <a:pt x="-38533" y="39713"/>
                  <a:pt x="5388" y="349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78A01104-667E-8807-DA1F-D871B58836C8}"/>
              </a:ext>
            </a:extLst>
          </p:cNvPr>
          <p:cNvSpPr/>
          <p:nvPr/>
        </p:nvSpPr>
        <p:spPr>
          <a:xfrm>
            <a:off x="11359492" y="2664515"/>
            <a:ext cx="854900" cy="579854"/>
          </a:xfrm>
          <a:custGeom>
            <a:avLst/>
            <a:gdLst>
              <a:gd name="connsiteX0" fmla="*/ 658 w 854900"/>
              <a:gd name="connsiteY0" fmla="*/ 5660 h 579854"/>
              <a:gd name="connsiteX1" fmla="*/ 429283 w 854900"/>
              <a:gd name="connsiteY1" fmla="*/ 2485 h 579854"/>
              <a:gd name="connsiteX2" fmla="*/ 368958 w 854900"/>
              <a:gd name="connsiteY2" fmla="*/ 24710 h 579854"/>
              <a:gd name="connsiteX3" fmla="*/ 610258 w 854900"/>
              <a:gd name="connsiteY3" fmla="*/ 65985 h 579854"/>
              <a:gd name="connsiteX4" fmla="*/ 581683 w 854900"/>
              <a:gd name="connsiteY4" fmla="*/ 62810 h 579854"/>
              <a:gd name="connsiteX5" fmla="*/ 753133 w 854900"/>
              <a:gd name="connsiteY5" fmla="*/ 126310 h 579854"/>
              <a:gd name="connsiteX6" fmla="*/ 781708 w 854900"/>
              <a:gd name="connsiteY6" fmla="*/ 243785 h 579854"/>
              <a:gd name="connsiteX7" fmla="*/ 727733 w 854900"/>
              <a:gd name="connsiteY7" fmla="*/ 129485 h 579854"/>
              <a:gd name="connsiteX8" fmla="*/ 810283 w 854900"/>
              <a:gd name="connsiteY8" fmla="*/ 278710 h 579854"/>
              <a:gd name="connsiteX9" fmla="*/ 838858 w 854900"/>
              <a:gd name="connsiteY9" fmla="*/ 443810 h 579854"/>
              <a:gd name="connsiteX10" fmla="*/ 854733 w 854900"/>
              <a:gd name="connsiteY10" fmla="*/ 577160 h 579854"/>
              <a:gd name="connsiteX11" fmla="*/ 829333 w 854900"/>
              <a:gd name="connsiteY11" fmla="*/ 520010 h 579854"/>
              <a:gd name="connsiteX12" fmla="*/ 778533 w 854900"/>
              <a:gd name="connsiteY12" fmla="*/ 364435 h 579854"/>
              <a:gd name="connsiteX13" fmla="*/ 826158 w 854900"/>
              <a:gd name="connsiteY13" fmla="*/ 431110 h 579854"/>
              <a:gd name="connsiteX14" fmla="*/ 765833 w 854900"/>
              <a:gd name="connsiteY14" fmla="*/ 208860 h 579854"/>
              <a:gd name="connsiteX15" fmla="*/ 724558 w 854900"/>
              <a:gd name="connsiteY15" fmla="*/ 164410 h 579854"/>
              <a:gd name="connsiteX16" fmla="*/ 565808 w 854900"/>
              <a:gd name="connsiteY16" fmla="*/ 46935 h 579854"/>
              <a:gd name="connsiteX17" fmla="*/ 365783 w 854900"/>
              <a:gd name="connsiteY17" fmla="*/ 2485 h 579854"/>
              <a:gd name="connsiteX18" fmla="*/ 207033 w 854900"/>
              <a:gd name="connsiteY18" fmla="*/ 5660 h 579854"/>
              <a:gd name="connsiteX19" fmla="*/ 327683 w 854900"/>
              <a:gd name="connsiteY19" fmla="*/ 5660 h 579854"/>
              <a:gd name="connsiteX20" fmla="*/ 658 w 854900"/>
              <a:gd name="connsiteY20" fmla="*/ 5660 h 57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54900" h="579854">
                <a:moveTo>
                  <a:pt x="658" y="5660"/>
                </a:moveTo>
                <a:cubicBezTo>
                  <a:pt x="17591" y="5131"/>
                  <a:pt x="367900" y="-690"/>
                  <a:pt x="429283" y="2485"/>
                </a:cubicBezTo>
                <a:cubicBezTo>
                  <a:pt x="490666" y="5660"/>
                  <a:pt x="338796" y="14127"/>
                  <a:pt x="368958" y="24710"/>
                </a:cubicBezTo>
                <a:cubicBezTo>
                  <a:pt x="399121" y="35293"/>
                  <a:pt x="574804" y="59635"/>
                  <a:pt x="610258" y="65985"/>
                </a:cubicBezTo>
                <a:cubicBezTo>
                  <a:pt x="645712" y="72335"/>
                  <a:pt x="557871" y="52756"/>
                  <a:pt x="581683" y="62810"/>
                </a:cubicBezTo>
                <a:cubicBezTo>
                  <a:pt x="605495" y="72864"/>
                  <a:pt x="719796" y="96148"/>
                  <a:pt x="753133" y="126310"/>
                </a:cubicBezTo>
                <a:cubicBezTo>
                  <a:pt x="786470" y="156472"/>
                  <a:pt x="785941" y="243256"/>
                  <a:pt x="781708" y="243785"/>
                </a:cubicBezTo>
                <a:cubicBezTo>
                  <a:pt x="777475" y="244314"/>
                  <a:pt x="722971" y="123664"/>
                  <a:pt x="727733" y="129485"/>
                </a:cubicBezTo>
                <a:cubicBezTo>
                  <a:pt x="732495" y="135306"/>
                  <a:pt x="791762" y="226323"/>
                  <a:pt x="810283" y="278710"/>
                </a:cubicBezTo>
                <a:cubicBezTo>
                  <a:pt x="828804" y="331097"/>
                  <a:pt x="831450" y="394068"/>
                  <a:pt x="838858" y="443810"/>
                </a:cubicBezTo>
                <a:cubicBezTo>
                  <a:pt x="846266" y="493552"/>
                  <a:pt x="856320" y="564460"/>
                  <a:pt x="854733" y="577160"/>
                </a:cubicBezTo>
                <a:cubicBezTo>
                  <a:pt x="853146" y="589860"/>
                  <a:pt x="842033" y="555464"/>
                  <a:pt x="829333" y="520010"/>
                </a:cubicBezTo>
                <a:cubicBezTo>
                  <a:pt x="816633" y="484556"/>
                  <a:pt x="779062" y="379252"/>
                  <a:pt x="778533" y="364435"/>
                </a:cubicBezTo>
                <a:cubicBezTo>
                  <a:pt x="778004" y="349618"/>
                  <a:pt x="828275" y="457039"/>
                  <a:pt x="826158" y="431110"/>
                </a:cubicBezTo>
                <a:cubicBezTo>
                  <a:pt x="824041" y="405181"/>
                  <a:pt x="782766" y="253310"/>
                  <a:pt x="765833" y="208860"/>
                </a:cubicBezTo>
                <a:cubicBezTo>
                  <a:pt x="748900" y="164410"/>
                  <a:pt x="757896" y="191398"/>
                  <a:pt x="724558" y="164410"/>
                </a:cubicBezTo>
                <a:cubicBezTo>
                  <a:pt x="691221" y="137423"/>
                  <a:pt x="625604" y="73922"/>
                  <a:pt x="565808" y="46935"/>
                </a:cubicBezTo>
                <a:cubicBezTo>
                  <a:pt x="506012" y="19948"/>
                  <a:pt x="425579" y="9364"/>
                  <a:pt x="365783" y="2485"/>
                </a:cubicBezTo>
                <a:cubicBezTo>
                  <a:pt x="305987" y="-4394"/>
                  <a:pt x="213383" y="5131"/>
                  <a:pt x="207033" y="5660"/>
                </a:cubicBezTo>
                <a:cubicBezTo>
                  <a:pt x="200683" y="6189"/>
                  <a:pt x="356787" y="4073"/>
                  <a:pt x="327683" y="5660"/>
                </a:cubicBezTo>
                <a:cubicBezTo>
                  <a:pt x="298579" y="7247"/>
                  <a:pt x="-16275" y="6189"/>
                  <a:pt x="658" y="56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6E267228-41CE-2078-2481-A0616B8E91B7}"/>
              </a:ext>
            </a:extLst>
          </p:cNvPr>
          <p:cNvSpPr/>
          <p:nvPr/>
        </p:nvSpPr>
        <p:spPr>
          <a:xfrm>
            <a:off x="11378348" y="2656927"/>
            <a:ext cx="220801" cy="238794"/>
          </a:xfrm>
          <a:custGeom>
            <a:avLst/>
            <a:gdLst>
              <a:gd name="connsiteX0" fmla="*/ 219927 w 220801"/>
              <a:gd name="connsiteY0" fmla="*/ 548 h 238794"/>
              <a:gd name="connsiteX1" fmla="*/ 92927 w 220801"/>
              <a:gd name="connsiteY1" fmla="*/ 111673 h 238794"/>
              <a:gd name="connsiteX2" fmla="*/ 172302 w 220801"/>
              <a:gd name="connsiteY2" fmla="*/ 70398 h 238794"/>
              <a:gd name="connsiteX3" fmla="*/ 48477 w 220801"/>
              <a:gd name="connsiteY3" fmla="*/ 156123 h 238794"/>
              <a:gd name="connsiteX4" fmla="*/ 852 w 220801"/>
              <a:gd name="connsiteY4" fmla="*/ 238673 h 238794"/>
              <a:gd name="connsiteX5" fmla="*/ 23077 w 220801"/>
              <a:gd name="connsiteY5" fmla="*/ 171998 h 238794"/>
              <a:gd name="connsiteX6" fmla="*/ 86577 w 220801"/>
              <a:gd name="connsiteY6" fmla="*/ 70398 h 238794"/>
              <a:gd name="connsiteX7" fmla="*/ 67527 w 220801"/>
              <a:gd name="connsiteY7" fmla="*/ 111673 h 238794"/>
              <a:gd name="connsiteX8" fmla="*/ 146902 w 220801"/>
              <a:gd name="connsiteY8" fmla="*/ 70398 h 238794"/>
              <a:gd name="connsiteX9" fmla="*/ 219927 w 220801"/>
              <a:gd name="connsiteY9" fmla="*/ 548 h 2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01" h="238794">
                <a:moveTo>
                  <a:pt x="219927" y="548"/>
                </a:moveTo>
                <a:cubicBezTo>
                  <a:pt x="210931" y="7427"/>
                  <a:pt x="100864" y="100031"/>
                  <a:pt x="92927" y="111673"/>
                </a:cubicBezTo>
                <a:cubicBezTo>
                  <a:pt x="84989" y="123315"/>
                  <a:pt x="179710" y="62990"/>
                  <a:pt x="172302" y="70398"/>
                </a:cubicBezTo>
                <a:cubicBezTo>
                  <a:pt x="164894" y="77806"/>
                  <a:pt x="77052" y="128077"/>
                  <a:pt x="48477" y="156123"/>
                </a:cubicBezTo>
                <a:cubicBezTo>
                  <a:pt x="19902" y="184169"/>
                  <a:pt x="5085" y="236027"/>
                  <a:pt x="852" y="238673"/>
                </a:cubicBezTo>
                <a:cubicBezTo>
                  <a:pt x="-3381" y="241319"/>
                  <a:pt x="8789" y="200044"/>
                  <a:pt x="23077" y="171998"/>
                </a:cubicBezTo>
                <a:cubicBezTo>
                  <a:pt x="37364" y="143952"/>
                  <a:pt x="79169" y="80452"/>
                  <a:pt x="86577" y="70398"/>
                </a:cubicBezTo>
                <a:cubicBezTo>
                  <a:pt x="93985" y="60344"/>
                  <a:pt x="57473" y="111673"/>
                  <a:pt x="67527" y="111673"/>
                </a:cubicBezTo>
                <a:cubicBezTo>
                  <a:pt x="77581" y="111673"/>
                  <a:pt x="127852" y="87331"/>
                  <a:pt x="146902" y="70398"/>
                </a:cubicBezTo>
                <a:cubicBezTo>
                  <a:pt x="165952" y="53465"/>
                  <a:pt x="228923" y="-6331"/>
                  <a:pt x="219927" y="5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D1564F38-54E7-7BFD-E13A-853B32CBD827}"/>
              </a:ext>
            </a:extLst>
          </p:cNvPr>
          <p:cNvSpPr/>
          <p:nvPr/>
        </p:nvSpPr>
        <p:spPr>
          <a:xfrm>
            <a:off x="11380572" y="2455090"/>
            <a:ext cx="51231" cy="269174"/>
          </a:xfrm>
          <a:custGeom>
            <a:avLst/>
            <a:gdLst>
              <a:gd name="connsiteX0" fmla="*/ 27203 w 51231"/>
              <a:gd name="connsiteY0" fmla="*/ 2360 h 269174"/>
              <a:gd name="connsiteX1" fmla="*/ 39903 w 51231"/>
              <a:gd name="connsiteY1" fmla="*/ 237310 h 269174"/>
              <a:gd name="connsiteX2" fmla="*/ 49428 w 51231"/>
              <a:gd name="connsiteY2" fmla="*/ 259535 h 269174"/>
              <a:gd name="connsiteX3" fmla="*/ 1803 w 51231"/>
              <a:gd name="connsiteY3" fmla="*/ 167460 h 269174"/>
              <a:gd name="connsiteX4" fmla="*/ 11328 w 51231"/>
              <a:gd name="connsiteY4" fmla="*/ 202385 h 269174"/>
              <a:gd name="connsiteX5" fmla="*/ 24028 w 51231"/>
              <a:gd name="connsiteY5" fmla="*/ 107135 h 269174"/>
              <a:gd name="connsiteX6" fmla="*/ 17678 w 51231"/>
              <a:gd name="connsiteY6" fmla="*/ 113485 h 269174"/>
              <a:gd name="connsiteX7" fmla="*/ 27203 w 51231"/>
              <a:gd name="connsiteY7" fmla="*/ 2360 h 26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31" h="269174">
                <a:moveTo>
                  <a:pt x="27203" y="2360"/>
                </a:moveTo>
                <a:cubicBezTo>
                  <a:pt x="30907" y="22998"/>
                  <a:pt x="36199" y="194447"/>
                  <a:pt x="39903" y="237310"/>
                </a:cubicBezTo>
                <a:cubicBezTo>
                  <a:pt x="43607" y="280173"/>
                  <a:pt x="55778" y="271177"/>
                  <a:pt x="49428" y="259535"/>
                </a:cubicBezTo>
                <a:cubicBezTo>
                  <a:pt x="43078" y="247893"/>
                  <a:pt x="8153" y="176985"/>
                  <a:pt x="1803" y="167460"/>
                </a:cubicBezTo>
                <a:cubicBezTo>
                  <a:pt x="-4547" y="157935"/>
                  <a:pt x="7624" y="212439"/>
                  <a:pt x="11328" y="202385"/>
                </a:cubicBezTo>
                <a:cubicBezTo>
                  <a:pt x="15032" y="192331"/>
                  <a:pt x="24028" y="107135"/>
                  <a:pt x="24028" y="107135"/>
                </a:cubicBezTo>
                <a:cubicBezTo>
                  <a:pt x="25086" y="92318"/>
                  <a:pt x="18207" y="124068"/>
                  <a:pt x="17678" y="113485"/>
                </a:cubicBezTo>
                <a:cubicBezTo>
                  <a:pt x="17149" y="102902"/>
                  <a:pt x="23499" y="-18278"/>
                  <a:pt x="27203" y="23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4B4EAE38-7ABE-4AB4-51B6-E03C0BC1AA19}"/>
              </a:ext>
            </a:extLst>
          </p:cNvPr>
          <p:cNvSpPr/>
          <p:nvPr/>
        </p:nvSpPr>
        <p:spPr>
          <a:xfrm>
            <a:off x="11337972" y="2644748"/>
            <a:ext cx="130479" cy="222295"/>
          </a:xfrm>
          <a:custGeom>
            <a:avLst/>
            <a:gdLst>
              <a:gd name="connsiteX0" fmla="*/ 130128 w 130479"/>
              <a:gd name="connsiteY0" fmla="*/ 27 h 222295"/>
              <a:gd name="connsiteX1" fmla="*/ 41228 w 130479"/>
              <a:gd name="connsiteY1" fmla="*/ 88927 h 222295"/>
              <a:gd name="connsiteX2" fmla="*/ 47578 w 130479"/>
              <a:gd name="connsiteY2" fmla="*/ 130202 h 222295"/>
              <a:gd name="connsiteX3" fmla="*/ 19003 w 130479"/>
              <a:gd name="connsiteY3" fmla="*/ 107977 h 222295"/>
              <a:gd name="connsiteX4" fmla="*/ 41228 w 130479"/>
              <a:gd name="connsiteY4" fmla="*/ 152427 h 222295"/>
              <a:gd name="connsiteX5" fmla="*/ 69803 w 130479"/>
              <a:gd name="connsiteY5" fmla="*/ 222277 h 222295"/>
              <a:gd name="connsiteX6" fmla="*/ 50753 w 130479"/>
              <a:gd name="connsiteY6" fmla="*/ 158777 h 222295"/>
              <a:gd name="connsiteX7" fmla="*/ 3128 w 130479"/>
              <a:gd name="connsiteY7" fmla="*/ 98452 h 222295"/>
              <a:gd name="connsiteX8" fmla="*/ 130128 w 130479"/>
              <a:gd name="connsiteY8" fmla="*/ 27 h 22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79" h="222295">
                <a:moveTo>
                  <a:pt x="130128" y="27"/>
                </a:moveTo>
                <a:cubicBezTo>
                  <a:pt x="136478" y="-1561"/>
                  <a:pt x="54986" y="67231"/>
                  <a:pt x="41228" y="88927"/>
                </a:cubicBezTo>
                <a:cubicBezTo>
                  <a:pt x="27470" y="110623"/>
                  <a:pt x="51282" y="127027"/>
                  <a:pt x="47578" y="130202"/>
                </a:cubicBezTo>
                <a:cubicBezTo>
                  <a:pt x="43874" y="133377"/>
                  <a:pt x="20061" y="104273"/>
                  <a:pt x="19003" y="107977"/>
                </a:cubicBezTo>
                <a:cubicBezTo>
                  <a:pt x="17945" y="111681"/>
                  <a:pt x="32761" y="133377"/>
                  <a:pt x="41228" y="152427"/>
                </a:cubicBezTo>
                <a:cubicBezTo>
                  <a:pt x="49695" y="171477"/>
                  <a:pt x="68215" y="221219"/>
                  <a:pt x="69803" y="222277"/>
                </a:cubicBezTo>
                <a:cubicBezTo>
                  <a:pt x="71391" y="223335"/>
                  <a:pt x="61865" y="179414"/>
                  <a:pt x="50753" y="158777"/>
                </a:cubicBezTo>
                <a:cubicBezTo>
                  <a:pt x="39641" y="138140"/>
                  <a:pt x="-13276" y="124381"/>
                  <a:pt x="3128" y="98452"/>
                </a:cubicBezTo>
                <a:cubicBezTo>
                  <a:pt x="19532" y="72523"/>
                  <a:pt x="123778" y="1615"/>
                  <a:pt x="130128" y="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70BC6190-D3D7-C583-4E9A-09C58542ED12}"/>
              </a:ext>
            </a:extLst>
          </p:cNvPr>
          <p:cNvSpPr/>
          <p:nvPr/>
        </p:nvSpPr>
        <p:spPr>
          <a:xfrm>
            <a:off x="11285339" y="2689224"/>
            <a:ext cx="119426" cy="276384"/>
          </a:xfrm>
          <a:custGeom>
            <a:avLst/>
            <a:gdLst>
              <a:gd name="connsiteX0" fmla="*/ 119261 w 119426"/>
              <a:gd name="connsiteY0" fmla="*/ 1 h 276384"/>
              <a:gd name="connsiteX1" fmla="*/ 36711 w 119426"/>
              <a:gd name="connsiteY1" fmla="*/ 187326 h 276384"/>
              <a:gd name="connsiteX2" fmla="*/ 68461 w 119426"/>
              <a:gd name="connsiteY2" fmla="*/ 136526 h 276384"/>
              <a:gd name="connsiteX3" fmla="*/ 20836 w 119426"/>
              <a:gd name="connsiteY3" fmla="*/ 219076 h 276384"/>
              <a:gd name="connsiteX4" fmla="*/ 43061 w 119426"/>
              <a:gd name="connsiteY4" fmla="*/ 257176 h 276384"/>
              <a:gd name="connsiteX5" fmla="*/ 14486 w 119426"/>
              <a:gd name="connsiteY5" fmla="*/ 244476 h 276384"/>
              <a:gd name="connsiteX6" fmla="*/ 68461 w 119426"/>
              <a:gd name="connsiteY6" fmla="*/ 276226 h 276384"/>
              <a:gd name="connsiteX7" fmla="*/ 8136 w 119426"/>
              <a:gd name="connsiteY7" fmla="*/ 228601 h 276384"/>
              <a:gd name="connsiteX8" fmla="*/ 11311 w 119426"/>
              <a:gd name="connsiteY8" fmla="*/ 184151 h 276384"/>
              <a:gd name="connsiteX9" fmla="*/ 119261 w 119426"/>
              <a:gd name="connsiteY9" fmla="*/ 1 h 27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426" h="276384">
                <a:moveTo>
                  <a:pt x="119261" y="1"/>
                </a:moveTo>
                <a:cubicBezTo>
                  <a:pt x="123494" y="530"/>
                  <a:pt x="45178" y="164572"/>
                  <a:pt x="36711" y="187326"/>
                </a:cubicBezTo>
                <a:cubicBezTo>
                  <a:pt x="28244" y="210080"/>
                  <a:pt x="71107" y="131234"/>
                  <a:pt x="68461" y="136526"/>
                </a:cubicBezTo>
                <a:cubicBezTo>
                  <a:pt x="65815" y="141818"/>
                  <a:pt x="25069" y="198968"/>
                  <a:pt x="20836" y="219076"/>
                </a:cubicBezTo>
                <a:cubicBezTo>
                  <a:pt x="16603" y="239184"/>
                  <a:pt x="44119" y="252943"/>
                  <a:pt x="43061" y="257176"/>
                </a:cubicBezTo>
                <a:cubicBezTo>
                  <a:pt x="42003" y="261409"/>
                  <a:pt x="10253" y="241301"/>
                  <a:pt x="14486" y="244476"/>
                </a:cubicBezTo>
                <a:cubicBezTo>
                  <a:pt x="18719" y="247651"/>
                  <a:pt x="69519" y="278872"/>
                  <a:pt x="68461" y="276226"/>
                </a:cubicBezTo>
                <a:cubicBezTo>
                  <a:pt x="67403" y="273580"/>
                  <a:pt x="17661" y="243947"/>
                  <a:pt x="8136" y="228601"/>
                </a:cubicBezTo>
                <a:cubicBezTo>
                  <a:pt x="-1389" y="213255"/>
                  <a:pt x="-5093" y="215901"/>
                  <a:pt x="11311" y="184151"/>
                </a:cubicBezTo>
                <a:cubicBezTo>
                  <a:pt x="27715" y="152401"/>
                  <a:pt x="115028" y="-528"/>
                  <a:pt x="119261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6863AE72-23A1-6AE3-1BAA-A3554B310ABB}"/>
              </a:ext>
            </a:extLst>
          </p:cNvPr>
          <p:cNvSpPr/>
          <p:nvPr/>
        </p:nvSpPr>
        <p:spPr>
          <a:xfrm>
            <a:off x="11321797" y="2755898"/>
            <a:ext cx="86262" cy="212750"/>
          </a:xfrm>
          <a:custGeom>
            <a:avLst/>
            <a:gdLst>
              <a:gd name="connsiteX0" fmla="*/ 85978 w 86262"/>
              <a:gd name="connsiteY0" fmla="*/ 2 h 212750"/>
              <a:gd name="connsiteX1" fmla="*/ 19303 w 86262"/>
              <a:gd name="connsiteY1" fmla="*/ 114302 h 212750"/>
              <a:gd name="connsiteX2" fmla="*/ 47878 w 86262"/>
              <a:gd name="connsiteY2" fmla="*/ 73027 h 212750"/>
              <a:gd name="connsiteX3" fmla="*/ 3428 w 86262"/>
              <a:gd name="connsiteY3" fmla="*/ 149227 h 212750"/>
              <a:gd name="connsiteX4" fmla="*/ 35178 w 86262"/>
              <a:gd name="connsiteY4" fmla="*/ 212727 h 212750"/>
              <a:gd name="connsiteX5" fmla="*/ 253 w 86262"/>
              <a:gd name="connsiteY5" fmla="*/ 155577 h 212750"/>
              <a:gd name="connsiteX6" fmla="*/ 57403 w 86262"/>
              <a:gd name="connsiteY6" fmla="*/ 69852 h 212750"/>
              <a:gd name="connsiteX7" fmla="*/ 44703 w 86262"/>
              <a:gd name="connsiteY7" fmla="*/ 111127 h 212750"/>
              <a:gd name="connsiteX8" fmla="*/ 85978 w 86262"/>
              <a:gd name="connsiteY8" fmla="*/ 2 h 2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262" h="212750">
                <a:moveTo>
                  <a:pt x="85978" y="2"/>
                </a:moveTo>
                <a:cubicBezTo>
                  <a:pt x="81745" y="531"/>
                  <a:pt x="25653" y="102131"/>
                  <a:pt x="19303" y="114302"/>
                </a:cubicBezTo>
                <a:cubicBezTo>
                  <a:pt x="12953" y="126473"/>
                  <a:pt x="50524" y="67206"/>
                  <a:pt x="47878" y="73027"/>
                </a:cubicBezTo>
                <a:cubicBezTo>
                  <a:pt x="45232" y="78848"/>
                  <a:pt x="5545" y="125944"/>
                  <a:pt x="3428" y="149227"/>
                </a:cubicBezTo>
                <a:cubicBezTo>
                  <a:pt x="1311" y="172510"/>
                  <a:pt x="35707" y="211669"/>
                  <a:pt x="35178" y="212727"/>
                </a:cubicBezTo>
                <a:cubicBezTo>
                  <a:pt x="34649" y="213785"/>
                  <a:pt x="-3451" y="179390"/>
                  <a:pt x="253" y="155577"/>
                </a:cubicBezTo>
                <a:cubicBezTo>
                  <a:pt x="3957" y="131765"/>
                  <a:pt x="49995" y="77260"/>
                  <a:pt x="57403" y="69852"/>
                </a:cubicBezTo>
                <a:cubicBezTo>
                  <a:pt x="64811" y="62444"/>
                  <a:pt x="43645" y="120652"/>
                  <a:pt x="44703" y="111127"/>
                </a:cubicBezTo>
                <a:cubicBezTo>
                  <a:pt x="45761" y="101602"/>
                  <a:pt x="90211" y="-527"/>
                  <a:pt x="85978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ADE67A95-B979-19DB-B4C6-3E73D71E2F7C}"/>
              </a:ext>
            </a:extLst>
          </p:cNvPr>
          <p:cNvSpPr/>
          <p:nvPr/>
        </p:nvSpPr>
        <p:spPr>
          <a:xfrm>
            <a:off x="11417300" y="2841286"/>
            <a:ext cx="441544" cy="102362"/>
          </a:xfrm>
          <a:custGeom>
            <a:avLst/>
            <a:gdLst>
              <a:gd name="connsiteX0" fmla="*/ 0 w 441544"/>
              <a:gd name="connsiteY0" fmla="*/ 13039 h 102362"/>
              <a:gd name="connsiteX1" fmla="*/ 231775 w 441544"/>
              <a:gd name="connsiteY1" fmla="*/ 9864 h 102362"/>
              <a:gd name="connsiteX2" fmla="*/ 209550 w 441544"/>
              <a:gd name="connsiteY2" fmla="*/ 6689 h 102362"/>
              <a:gd name="connsiteX3" fmla="*/ 377825 w 441544"/>
              <a:gd name="connsiteY3" fmla="*/ 60664 h 102362"/>
              <a:gd name="connsiteX4" fmla="*/ 349250 w 441544"/>
              <a:gd name="connsiteY4" fmla="*/ 38439 h 102362"/>
              <a:gd name="connsiteX5" fmla="*/ 441325 w 441544"/>
              <a:gd name="connsiteY5" fmla="*/ 101939 h 102362"/>
              <a:gd name="connsiteX6" fmla="*/ 371475 w 441544"/>
              <a:gd name="connsiteY6" fmla="*/ 63839 h 102362"/>
              <a:gd name="connsiteX7" fmla="*/ 263525 w 441544"/>
              <a:gd name="connsiteY7" fmla="*/ 19389 h 102362"/>
              <a:gd name="connsiteX8" fmla="*/ 209550 w 441544"/>
              <a:gd name="connsiteY8" fmla="*/ 339 h 102362"/>
              <a:gd name="connsiteX9" fmla="*/ 142875 w 441544"/>
              <a:gd name="connsiteY9" fmla="*/ 6689 h 102362"/>
              <a:gd name="connsiteX10" fmla="*/ 0 w 441544"/>
              <a:gd name="connsiteY10" fmla="*/ 13039 h 10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1544" h="102362">
                <a:moveTo>
                  <a:pt x="0" y="13039"/>
                </a:moveTo>
                <a:lnTo>
                  <a:pt x="231775" y="9864"/>
                </a:lnTo>
                <a:cubicBezTo>
                  <a:pt x="266700" y="8806"/>
                  <a:pt x="185208" y="-1778"/>
                  <a:pt x="209550" y="6689"/>
                </a:cubicBezTo>
                <a:cubicBezTo>
                  <a:pt x="233892" y="15156"/>
                  <a:pt x="354542" y="55372"/>
                  <a:pt x="377825" y="60664"/>
                </a:cubicBezTo>
                <a:cubicBezTo>
                  <a:pt x="401108" y="65956"/>
                  <a:pt x="338667" y="31560"/>
                  <a:pt x="349250" y="38439"/>
                </a:cubicBezTo>
                <a:cubicBezTo>
                  <a:pt x="359833" y="45318"/>
                  <a:pt x="437621" y="97706"/>
                  <a:pt x="441325" y="101939"/>
                </a:cubicBezTo>
                <a:cubicBezTo>
                  <a:pt x="445029" y="106172"/>
                  <a:pt x="401108" y="77597"/>
                  <a:pt x="371475" y="63839"/>
                </a:cubicBezTo>
                <a:cubicBezTo>
                  <a:pt x="341842" y="50081"/>
                  <a:pt x="290512" y="29972"/>
                  <a:pt x="263525" y="19389"/>
                </a:cubicBezTo>
                <a:cubicBezTo>
                  <a:pt x="236538" y="8806"/>
                  <a:pt x="229658" y="2456"/>
                  <a:pt x="209550" y="339"/>
                </a:cubicBezTo>
                <a:cubicBezTo>
                  <a:pt x="189442" y="-1778"/>
                  <a:pt x="142875" y="6689"/>
                  <a:pt x="142875" y="6689"/>
                </a:cubicBezTo>
                <a:lnTo>
                  <a:pt x="0" y="1303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A32E61A5-E594-A937-68C4-5E4ECCD44EC0}"/>
              </a:ext>
            </a:extLst>
          </p:cNvPr>
          <p:cNvSpPr/>
          <p:nvPr/>
        </p:nvSpPr>
        <p:spPr>
          <a:xfrm>
            <a:off x="11391170" y="2857500"/>
            <a:ext cx="632402" cy="249071"/>
          </a:xfrm>
          <a:custGeom>
            <a:avLst/>
            <a:gdLst>
              <a:gd name="connsiteX0" fmla="*/ 730 w 632402"/>
              <a:gd name="connsiteY0" fmla="*/ 28575 h 249071"/>
              <a:gd name="connsiteX1" fmla="*/ 232505 w 632402"/>
              <a:gd name="connsiteY1" fmla="*/ 15875 h 249071"/>
              <a:gd name="connsiteX2" fmla="*/ 178530 w 632402"/>
              <a:gd name="connsiteY2" fmla="*/ 12700 h 249071"/>
              <a:gd name="connsiteX3" fmla="*/ 400780 w 632402"/>
              <a:gd name="connsiteY3" fmla="*/ 79375 h 249071"/>
              <a:gd name="connsiteX4" fmla="*/ 372205 w 632402"/>
              <a:gd name="connsiteY4" fmla="*/ 63500 h 249071"/>
              <a:gd name="connsiteX5" fmla="*/ 511905 w 632402"/>
              <a:gd name="connsiteY5" fmla="*/ 136525 h 249071"/>
              <a:gd name="connsiteX6" fmla="*/ 629380 w 632402"/>
              <a:gd name="connsiteY6" fmla="*/ 247650 h 249071"/>
              <a:gd name="connsiteX7" fmla="*/ 578580 w 632402"/>
              <a:gd name="connsiteY7" fmla="*/ 190500 h 249071"/>
              <a:gd name="connsiteX8" fmla="*/ 378555 w 632402"/>
              <a:gd name="connsiteY8" fmla="*/ 63500 h 249071"/>
              <a:gd name="connsiteX9" fmla="*/ 248380 w 632402"/>
              <a:gd name="connsiteY9" fmla="*/ 19050 h 249071"/>
              <a:gd name="connsiteX10" fmla="*/ 162655 w 632402"/>
              <a:gd name="connsiteY10" fmla="*/ 0 h 249071"/>
              <a:gd name="connsiteX11" fmla="*/ 730 w 632402"/>
              <a:gd name="connsiteY11" fmla="*/ 28575 h 24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2402" h="249071">
                <a:moveTo>
                  <a:pt x="730" y="28575"/>
                </a:moveTo>
                <a:cubicBezTo>
                  <a:pt x="12372" y="31221"/>
                  <a:pt x="202872" y="18521"/>
                  <a:pt x="232505" y="15875"/>
                </a:cubicBezTo>
                <a:cubicBezTo>
                  <a:pt x="262138" y="13229"/>
                  <a:pt x="150484" y="2117"/>
                  <a:pt x="178530" y="12700"/>
                </a:cubicBezTo>
                <a:cubicBezTo>
                  <a:pt x="206576" y="23283"/>
                  <a:pt x="368501" y="70908"/>
                  <a:pt x="400780" y="79375"/>
                </a:cubicBezTo>
                <a:cubicBezTo>
                  <a:pt x="433059" y="87842"/>
                  <a:pt x="372205" y="63500"/>
                  <a:pt x="372205" y="63500"/>
                </a:cubicBezTo>
                <a:cubicBezTo>
                  <a:pt x="390726" y="73025"/>
                  <a:pt x="469043" y="105833"/>
                  <a:pt x="511905" y="136525"/>
                </a:cubicBezTo>
                <a:cubicBezTo>
                  <a:pt x="554767" y="167217"/>
                  <a:pt x="618268" y="238654"/>
                  <a:pt x="629380" y="247650"/>
                </a:cubicBezTo>
                <a:cubicBezTo>
                  <a:pt x="640492" y="256646"/>
                  <a:pt x="620384" y="221191"/>
                  <a:pt x="578580" y="190500"/>
                </a:cubicBezTo>
                <a:cubicBezTo>
                  <a:pt x="536776" y="159809"/>
                  <a:pt x="433588" y="92075"/>
                  <a:pt x="378555" y="63500"/>
                </a:cubicBezTo>
                <a:cubicBezTo>
                  <a:pt x="323522" y="34925"/>
                  <a:pt x="284363" y="29633"/>
                  <a:pt x="248380" y="19050"/>
                </a:cubicBezTo>
                <a:cubicBezTo>
                  <a:pt x="212397" y="8467"/>
                  <a:pt x="205517" y="0"/>
                  <a:pt x="162655" y="0"/>
                </a:cubicBezTo>
                <a:cubicBezTo>
                  <a:pt x="119793" y="0"/>
                  <a:pt x="-10912" y="25929"/>
                  <a:pt x="730" y="285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BC2589A8-B892-8192-5E77-FA24E881B8D8}"/>
              </a:ext>
            </a:extLst>
          </p:cNvPr>
          <p:cNvSpPr/>
          <p:nvPr/>
        </p:nvSpPr>
        <p:spPr>
          <a:xfrm>
            <a:off x="11918886" y="2904884"/>
            <a:ext cx="140059" cy="249203"/>
          </a:xfrm>
          <a:custGeom>
            <a:avLst/>
            <a:gdLst>
              <a:gd name="connsiteX0" fmla="*/ 64 w 140059"/>
              <a:gd name="connsiteY0" fmla="*/ 60566 h 249203"/>
              <a:gd name="connsiteX1" fmla="*/ 92139 w 140059"/>
              <a:gd name="connsiteY1" fmla="*/ 171691 h 249203"/>
              <a:gd name="connsiteX2" fmla="*/ 92139 w 140059"/>
              <a:gd name="connsiteY2" fmla="*/ 89141 h 249203"/>
              <a:gd name="connsiteX3" fmla="*/ 139764 w 140059"/>
              <a:gd name="connsiteY3" fmla="*/ 247891 h 249203"/>
              <a:gd name="connsiteX4" fmla="*/ 111189 w 140059"/>
              <a:gd name="connsiteY4" fmla="*/ 155816 h 249203"/>
              <a:gd name="connsiteX5" fmla="*/ 88964 w 140059"/>
              <a:gd name="connsiteY5" fmla="*/ 241 h 249203"/>
              <a:gd name="connsiteX6" fmla="*/ 108014 w 140059"/>
              <a:gd name="connsiteY6" fmla="*/ 193916 h 249203"/>
              <a:gd name="connsiteX7" fmla="*/ 64 w 140059"/>
              <a:gd name="connsiteY7" fmla="*/ 60566 h 24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059" h="249203">
                <a:moveTo>
                  <a:pt x="64" y="60566"/>
                </a:moveTo>
                <a:cubicBezTo>
                  <a:pt x="-2582" y="56862"/>
                  <a:pt x="76793" y="166928"/>
                  <a:pt x="92139" y="171691"/>
                </a:cubicBezTo>
                <a:cubicBezTo>
                  <a:pt x="107485" y="176454"/>
                  <a:pt x="84202" y="76441"/>
                  <a:pt x="92139" y="89141"/>
                </a:cubicBezTo>
                <a:cubicBezTo>
                  <a:pt x="100076" y="101841"/>
                  <a:pt x="136589" y="236778"/>
                  <a:pt x="139764" y="247891"/>
                </a:cubicBezTo>
                <a:cubicBezTo>
                  <a:pt x="142939" y="259004"/>
                  <a:pt x="119656" y="197091"/>
                  <a:pt x="111189" y="155816"/>
                </a:cubicBezTo>
                <a:cubicBezTo>
                  <a:pt x="102722" y="114541"/>
                  <a:pt x="89493" y="-6109"/>
                  <a:pt x="88964" y="241"/>
                </a:cubicBezTo>
                <a:cubicBezTo>
                  <a:pt x="88435" y="6591"/>
                  <a:pt x="117539" y="178570"/>
                  <a:pt x="108014" y="193916"/>
                </a:cubicBezTo>
                <a:cubicBezTo>
                  <a:pt x="98489" y="209262"/>
                  <a:pt x="2710" y="64270"/>
                  <a:pt x="64" y="605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853924E0-2189-BB02-F85F-8F3921E909FC}"/>
              </a:ext>
            </a:extLst>
          </p:cNvPr>
          <p:cNvSpPr/>
          <p:nvPr/>
        </p:nvSpPr>
        <p:spPr>
          <a:xfrm>
            <a:off x="11983251" y="3012862"/>
            <a:ext cx="221397" cy="297080"/>
          </a:xfrm>
          <a:custGeom>
            <a:avLst/>
            <a:gdLst>
              <a:gd name="connsiteX0" fmla="*/ 59524 w 221397"/>
              <a:gd name="connsiteY0" fmla="*/ 213 h 297080"/>
              <a:gd name="connsiteX1" fmla="*/ 62699 w 221397"/>
              <a:gd name="connsiteY1" fmla="*/ 117688 h 297080"/>
              <a:gd name="connsiteX2" fmla="*/ 78574 w 221397"/>
              <a:gd name="connsiteY2" fmla="*/ 168488 h 297080"/>
              <a:gd name="connsiteX3" fmla="*/ 49999 w 221397"/>
              <a:gd name="connsiteY3" fmla="*/ 127213 h 297080"/>
              <a:gd name="connsiteX4" fmla="*/ 138899 w 221397"/>
              <a:gd name="connsiteY4" fmla="*/ 193888 h 297080"/>
              <a:gd name="connsiteX5" fmla="*/ 145249 w 221397"/>
              <a:gd name="connsiteY5" fmla="*/ 228813 h 297080"/>
              <a:gd name="connsiteX6" fmla="*/ 49999 w 221397"/>
              <a:gd name="connsiteY6" fmla="*/ 289138 h 297080"/>
              <a:gd name="connsiteX7" fmla="*/ 8724 w 221397"/>
              <a:gd name="connsiteY7" fmla="*/ 289138 h 297080"/>
              <a:gd name="connsiteX8" fmla="*/ 218274 w 221397"/>
              <a:gd name="connsiteY8" fmla="*/ 222463 h 297080"/>
              <a:gd name="connsiteX9" fmla="*/ 129374 w 221397"/>
              <a:gd name="connsiteY9" fmla="*/ 187538 h 297080"/>
              <a:gd name="connsiteX10" fmla="*/ 59524 w 221397"/>
              <a:gd name="connsiteY10" fmla="*/ 149438 h 297080"/>
              <a:gd name="connsiteX11" fmla="*/ 59524 w 221397"/>
              <a:gd name="connsiteY11" fmla="*/ 213 h 29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397" h="297080">
                <a:moveTo>
                  <a:pt x="59524" y="213"/>
                </a:moveTo>
                <a:cubicBezTo>
                  <a:pt x="60053" y="-5079"/>
                  <a:pt x="59524" y="89642"/>
                  <a:pt x="62699" y="117688"/>
                </a:cubicBezTo>
                <a:cubicBezTo>
                  <a:pt x="65874" y="145734"/>
                  <a:pt x="80691" y="166900"/>
                  <a:pt x="78574" y="168488"/>
                </a:cubicBezTo>
                <a:cubicBezTo>
                  <a:pt x="76457" y="170076"/>
                  <a:pt x="39945" y="122980"/>
                  <a:pt x="49999" y="127213"/>
                </a:cubicBezTo>
                <a:cubicBezTo>
                  <a:pt x="60053" y="131446"/>
                  <a:pt x="123024" y="176955"/>
                  <a:pt x="138899" y="193888"/>
                </a:cubicBezTo>
                <a:cubicBezTo>
                  <a:pt x="154774" y="210821"/>
                  <a:pt x="160066" y="212938"/>
                  <a:pt x="145249" y="228813"/>
                </a:cubicBezTo>
                <a:cubicBezTo>
                  <a:pt x="130432" y="244688"/>
                  <a:pt x="72753" y="279084"/>
                  <a:pt x="49999" y="289138"/>
                </a:cubicBezTo>
                <a:cubicBezTo>
                  <a:pt x="27245" y="299192"/>
                  <a:pt x="-19322" y="300251"/>
                  <a:pt x="8724" y="289138"/>
                </a:cubicBezTo>
                <a:cubicBezTo>
                  <a:pt x="36770" y="278026"/>
                  <a:pt x="198166" y="239396"/>
                  <a:pt x="218274" y="222463"/>
                </a:cubicBezTo>
                <a:cubicBezTo>
                  <a:pt x="238382" y="205530"/>
                  <a:pt x="155832" y="199709"/>
                  <a:pt x="129374" y="187538"/>
                </a:cubicBezTo>
                <a:cubicBezTo>
                  <a:pt x="102916" y="175367"/>
                  <a:pt x="70637" y="177484"/>
                  <a:pt x="59524" y="149438"/>
                </a:cubicBezTo>
                <a:cubicBezTo>
                  <a:pt x="48411" y="121392"/>
                  <a:pt x="58995" y="5505"/>
                  <a:pt x="59524" y="2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1778F1B7-AC65-B8B5-2C4E-B66D9AF3C5C3}"/>
              </a:ext>
            </a:extLst>
          </p:cNvPr>
          <p:cNvSpPr/>
          <p:nvPr/>
        </p:nvSpPr>
        <p:spPr>
          <a:xfrm>
            <a:off x="11378990" y="2713426"/>
            <a:ext cx="246272" cy="115699"/>
          </a:xfrm>
          <a:custGeom>
            <a:avLst/>
            <a:gdLst>
              <a:gd name="connsiteX0" fmla="*/ 244685 w 246272"/>
              <a:gd name="connsiteY0" fmla="*/ 1199 h 115699"/>
              <a:gd name="connsiteX1" fmla="*/ 181185 w 246272"/>
              <a:gd name="connsiteY1" fmla="*/ 45649 h 115699"/>
              <a:gd name="connsiteX2" fmla="*/ 127210 w 246272"/>
              <a:gd name="connsiteY2" fmla="*/ 115499 h 115699"/>
              <a:gd name="connsiteX3" fmla="*/ 178010 w 246272"/>
              <a:gd name="connsiteY3" fmla="*/ 67874 h 115699"/>
              <a:gd name="connsiteX4" fmla="*/ 127210 w 246272"/>
              <a:gd name="connsiteY4" fmla="*/ 99624 h 115699"/>
              <a:gd name="connsiteX5" fmla="*/ 210 w 246272"/>
              <a:gd name="connsiteY5" fmla="*/ 112324 h 115699"/>
              <a:gd name="connsiteX6" fmla="*/ 98635 w 246272"/>
              <a:gd name="connsiteY6" fmla="*/ 105974 h 115699"/>
              <a:gd name="connsiteX7" fmla="*/ 155785 w 246272"/>
              <a:gd name="connsiteY7" fmla="*/ 51999 h 115699"/>
              <a:gd name="connsiteX8" fmla="*/ 111335 w 246272"/>
              <a:gd name="connsiteY8" fmla="*/ 93274 h 115699"/>
              <a:gd name="connsiteX9" fmla="*/ 244685 w 246272"/>
              <a:gd name="connsiteY9" fmla="*/ 1199 h 11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72" h="115699">
                <a:moveTo>
                  <a:pt x="244685" y="1199"/>
                </a:moveTo>
                <a:cubicBezTo>
                  <a:pt x="256327" y="-6739"/>
                  <a:pt x="200764" y="26599"/>
                  <a:pt x="181185" y="45649"/>
                </a:cubicBezTo>
                <a:cubicBezTo>
                  <a:pt x="161606" y="64699"/>
                  <a:pt x="127739" y="111795"/>
                  <a:pt x="127210" y="115499"/>
                </a:cubicBezTo>
                <a:cubicBezTo>
                  <a:pt x="126681" y="119203"/>
                  <a:pt x="178010" y="70520"/>
                  <a:pt x="178010" y="67874"/>
                </a:cubicBezTo>
                <a:cubicBezTo>
                  <a:pt x="178010" y="65228"/>
                  <a:pt x="156843" y="92216"/>
                  <a:pt x="127210" y="99624"/>
                </a:cubicBezTo>
                <a:cubicBezTo>
                  <a:pt x="97577" y="107032"/>
                  <a:pt x="4972" y="111266"/>
                  <a:pt x="210" y="112324"/>
                </a:cubicBezTo>
                <a:cubicBezTo>
                  <a:pt x="-4552" y="113382"/>
                  <a:pt x="72706" y="116028"/>
                  <a:pt x="98635" y="105974"/>
                </a:cubicBezTo>
                <a:cubicBezTo>
                  <a:pt x="124564" y="95920"/>
                  <a:pt x="153668" y="54116"/>
                  <a:pt x="155785" y="51999"/>
                </a:cubicBezTo>
                <a:cubicBezTo>
                  <a:pt x="157902" y="49882"/>
                  <a:pt x="97577" y="101741"/>
                  <a:pt x="111335" y="93274"/>
                </a:cubicBezTo>
                <a:cubicBezTo>
                  <a:pt x="125093" y="84807"/>
                  <a:pt x="233043" y="9137"/>
                  <a:pt x="244685" y="11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4F142635-63E1-F217-490A-93380F827300}"/>
              </a:ext>
            </a:extLst>
          </p:cNvPr>
          <p:cNvSpPr/>
          <p:nvPr/>
        </p:nvSpPr>
        <p:spPr>
          <a:xfrm>
            <a:off x="11521193" y="2704667"/>
            <a:ext cx="486663" cy="168714"/>
          </a:xfrm>
          <a:custGeom>
            <a:avLst/>
            <a:gdLst>
              <a:gd name="connsiteX0" fmla="*/ 882 w 486663"/>
              <a:gd name="connsiteY0" fmla="*/ 9958 h 168714"/>
              <a:gd name="connsiteX1" fmla="*/ 150107 w 486663"/>
              <a:gd name="connsiteY1" fmla="*/ 9958 h 168714"/>
              <a:gd name="connsiteX2" fmla="*/ 204082 w 486663"/>
              <a:gd name="connsiteY2" fmla="*/ 35358 h 168714"/>
              <a:gd name="connsiteX3" fmla="*/ 140582 w 486663"/>
              <a:gd name="connsiteY3" fmla="*/ 9958 h 168714"/>
              <a:gd name="connsiteX4" fmla="*/ 346957 w 486663"/>
              <a:gd name="connsiteY4" fmla="*/ 67108 h 168714"/>
              <a:gd name="connsiteX5" fmla="*/ 289807 w 486663"/>
              <a:gd name="connsiteY5" fmla="*/ 60758 h 168714"/>
              <a:gd name="connsiteX6" fmla="*/ 419982 w 486663"/>
              <a:gd name="connsiteY6" fmla="*/ 121083 h 168714"/>
              <a:gd name="connsiteX7" fmla="*/ 486657 w 486663"/>
              <a:gd name="connsiteY7" fmla="*/ 168708 h 168714"/>
              <a:gd name="connsiteX8" fmla="*/ 416807 w 486663"/>
              <a:gd name="connsiteY8" fmla="*/ 117908 h 168714"/>
              <a:gd name="connsiteX9" fmla="*/ 204082 w 486663"/>
              <a:gd name="connsiteY9" fmla="*/ 3608 h 168714"/>
              <a:gd name="connsiteX10" fmla="*/ 226307 w 486663"/>
              <a:gd name="connsiteY10" fmla="*/ 25833 h 168714"/>
              <a:gd name="connsiteX11" fmla="*/ 882 w 486663"/>
              <a:gd name="connsiteY11" fmla="*/ 9958 h 16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663" h="168714">
                <a:moveTo>
                  <a:pt x="882" y="9958"/>
                </a:moveTo>
                <a:cubicBezTo>
                  <a:pt x="-11818" y="7312"/>
                  <a:pt x="116240" y="5725"/>
                  <a:pt x="150107" y="9958"/>
                </a:cubicBezTo>
                <a:cubicBezTo>
                  <a:pt x="183974" y="14191"/>
                  <a:pt x="205669" y="35358"/>
                  <a:pt x="204082" y="35358"/>
                </a:cubicBezTo>
                <a:cubicBezTo>
                  <a:pt x="202495" y="35358"/>
                  <a:pt x="116769" y="4666"/>
                  <a:pt x="140582" y="9958"/>
                </a:cubicBezTo>
                <a:cubicBezTo>
                  <a:pt x="164395" y="15250"/>
                  <a:pt x="322086" y="58641"/>
                  <a:pt x="346957" y="67108"/>
                </a:cubicBezTo>
                <a:cubicBezTo>
                  <a:pt x="371828" y="75575"/>
                  <a:pt x="277636" y="51762"/>
                  <a:pt x="289807" y="60758"/>
                </a:cubicBezTo>
                <a:cubicBezTo>
                  <a:pt x="301978" y="69754"/>
                  <a:pt x="387174" y="103091"/>
                  <a:pt x="419982" y="121083"/>
                </a:cubicBezTo>
                <a:cubicBezTo>
                  <a:pt x="452790" y="139075"/>
                  <a:pt x="487186" y="169237"/>
                  <a:pt x="486657" y="168708"/>
                </a:cubicBezTo>
                <a:cubicBezTo>
                  <a:pt x="486128" y="168179"/>
                  <a:pt x="463903" y="145425"/>
                  <a:pt x="416807" y="117908"/>
                </a:cubicBezTo>
                <a:cubicBezTo>
                  <a:pt x="369711" y="90391"/>
                  <a:pt x="235832" y="18954"/>
                  <a:pt x="204082" y="3608"/>
                </a:cubicBezTo>
                <a:cubicBezTo>
                  <a:pt x="172332" y="-11738"/>
                  <a:pt x="254353" y="26891"/>
                  <a:pt x="226307" y="25833"/>
                </a:cubicBezTo>
                <a:cubicBezTo>
                  <a:pt x="198261" y="24775"/>
                  <a:pt x="13582" y="12604"/>
                  <a:pt x="882" y="99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1DE51E26-908B-138A-CCF7-1081D95A8314}"/>
              </a:ext>
            </a:extLst>
          </p:cNvPr>
          <p:cNvSpPr/>
          <p:nvPr/>
        </p:nvSpPr>
        <p:spPr>
          <a:xfrm>
            <a:off x="11569688" y="2746170"/>
            <a:ext cx="166010" cy="38436"/>
          </a:xfrm>
          <a:custGeom>
            <a:avLst/>
            <a:gdLst>
              <a:gd name="connsiteX0" fmla="*/ 12 w 166010"/>
              <a:gd name="connsiteY0" fmla="*/ 38305 h 38436"/>
              <a:gd name="connsiteX1" fmla="*/ 165112 w 166010"/>
              <a:gd name="connsiteY1" fmla="*/ 12905 h 38436"/>
              <a:gd name="connsiteX2" fmla="*/ 69862 w 166010"/>
              <a:gd name="connsiteY2" fmla="*/ 205 h 38436"/>
              <a:gd name="connsiteX3" fmla="*/ 155587 w 166010"/>
              <a:gd name="connsiteY3" fmla="*/ 22430 h 38436"/>
              <a:gd name="connsiteX4" fmla="*/ 12 w 166010"/>
              <a:gd name="connsiteY4" fmla="*/ 38305 h 3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010" h="38436">
                <a:moveTo>
                  <a:pt x="12" y="38305"/>
                </a:moveTo>
                <a:cubicBezTo>
                  <a:pt x="1599" y="36718"/>
                  <a:pt x="153470" y="19255"/>
                  <a:pt x="165112" y="12905"/>
                </a:cubicBezTo>
                <a:cubicBezTo>
                  <a:pt x="176754" y="6555"/>
                  <a:pt x="71449" y="-1382"/>
                  <a:pt x="69862" y="205"/>
                </a:cubicBezTo>
                <a:cubicBezTo>
                  <a:pt x="68275" y="1792"/>
                  <a:pt x="159820" y="18197"/>
                  <a:pt x="155587" y="22430"/>
                </a:cubicBezTo>
                <a:cubicBezTo>
                  <a:pt x="151354" y="26663"/>
                  <a:pt x="-1575" y="39892"/>
                  <a:pt x="12" y="383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7558C518-56BE-B835-A2AC-82A3FE75356A}"/>
              </a:ext>
            </a:extLst>
          </p:cNvPr>
          <p:cNvSpPr/>
          <p:nvPr/>
        </p:nvSpPr>
        <p:spPr>
          <a:xfrm>
            <a:off x="11864975" y="2835039"/>
            <a:ext cx="127168" cy="181241"/>
          </a:xfrm>
          <a:custGeom>
            <a:avLst/>
            <a:gdLst>
              <a:gd name="connsiteX0" fmla="*/ 0 w 127168"/>
              <a:gd name="connsiteY0" fmla="*/ 236 h 181241"/>
              <a:gd name="connsiteX1" fmla="*/ 95250 w 127168"/>
              <a:gd name="connsiteY1" fmla="*/ 85961 h 181241"/>
              <a:gd name="connsiteX2" fmla="*/ 127000 w 127168"/>
              <a:gd name="connsiteY2" fmla="*/ 181211 h 181241"/>
              <a:gd name="connsiteX3" fmla="*/ 107950 w 127168"/>
              <a:gd name="connsiteY3" fmla="*/ 95486 h 181241"/>
              <a:gd name="connsiteX4" fmla="*/ 111125 w 127168"/>
              <a:gd name="connsiteY4" fmla="*/ 22461 h 181241"/>
              <a:gd name="connsiteX5" fmla="*/ 114300 w 127168"/>
              <a:gd name="connsiteY5" fmla="*/ 79611 h 181241"/>
              <a:gd name="connsiteX6" fmla="*/ 95250 w 127168"/>
              <a:gd name="connsiteY6" fmla="*/ 60561 h 181241"/>
              <a:gd name="connsiteX7" fmla="*/ 0 w 127168"/>
              <a:gd name="connsiteY7" fmla="*/ 236 h 18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8" h="181241">
                <a:moveTo>
                  <a:pt x="0" y="236"/>
                </a:moveTo>
                <a:cubicBezTo>
                  <a:pt x="0" y="4469"/>
                  <a:pt x="74083" y="55799"/>
                  <a:pt x="95250" y="85961"/>
                </a:cubicBezTo>
                <a:cubicBezTo>
                  <a:pt x="116417" y="116123"/>
                  <a:pt x="124883" y="179623"/>
                  <a:pt x="127000" y="181211"/>
                </a:cubicBezTo>
                <a:cubicBezTo>
                  <a:pt x="129117" y="182799"/>
                  <a:pt x="110596" y="121944"/>
                  <a:pt x="107950" y="95486"/>
                </a:cubicBezTo>
                <a:cubicBezTo>
                  <a:pt x="105304" y="69028"/>
                  <a:pt x="110067" y="25107"/>
                  <a:pt x="111125" y="22461"/>
                </a:cubicBezTo>
                <a:cubicBezTo>
                  <a:pt x="112183" y="19815"/>
                  <a:pt x="114300" y="79611"/>
                  <a:pt x="114300" y="79611"/>
                </a:cubicBezTo>
                <a:cubicBezTo>
                  <a:pt x="111654" y="85961"/>
                  <a:pt x="110596" y="71144"/>
                  <a:pt x="95250" y="60561"/>
                </a:cubicBezTo>
                <a:cubicBezTo>
                  <a:pt x="79904" y="49978"/>
                  <a:pt x="0" y="-3997"/>
                  <a:pt x="0" y="2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929ED244-0B0E-A30F-87B7-2E6F7BBB64E2}"/>
              </a:ext>
            </a:extLst>
          </p:cNvPr>
          <p:cNvSpPr/>
          <p:nvPr/>
        </p:nvSpPr>
        <p:spPr>
          <a:xfrm>
            <a:off x="11144961" y="1488808"/>
            <a:ext cx="174923" cy="334468"/>
          </a:xfrm>
          <a:custGeom>
            <a:avLst/>
            <a:gdLst>
              <a:gd name="connsiteX0" fmla="*/ 85014 w 174923"/>
              <a:gd name="connsiteY0" fmla="*/ 267 h 334468"/>
              <a:gd name="connsiteX1" fmla="*/ 21514 w 174923"/>
              <a:gd name="connsiteY1" fmla="*/ 98692 h 334468"/>
              <a:gd name="connsiteX2" fmla="*/ 24689 w 174923"/>
              <a:gd name="connsiteY2" fmla="*/ 174892 h 334468"/>
              <a:gd name="connsiteX3" fmla="*/ 24689 w 174923"/>
              <a:gd name="connsiteY3" fmla="*/ 133617 h 334468"/>
              <a:gd name="connsiteX4" fmla="*/ 50089 w 174923"/>
              <a:gd name="connsiteY4" fmla="*/ 200292 h 334468"/>
              <a:gd name="connsiteX5" fmla="*/ 75489 w 174923"/>
              <a:gd name="connsiteY5" fmla="*/ 235217 h 334468"/>
              <a:gd name="connsiteX6" fmla="*/ 173914 w 174923"/>
              <a:gd name="connsiteY6" fmla="*/ 333642 h 334468"/>
              <a:gd name="connsiteX7" fmla="*/ 119939 w 174923"/>
              <a:gd name="connsiteY7" fmla="*/ 276492 h 334468"/>
              <a:gd name="connsiteX8" fmla="*/ 15164 w 174923"/>
              <a:gd name="connsiteY8" fmla="*/ 174892 h 334468"/>
              <a:gd name="connsiteX9" fmla="*/ 18339 w 174923"/>
              <a:gd name="connsiteY9" fmla="*/ 89167 h 334468"/>
              <a:gd name="connsiteX10" fmla="*/ 2464 w 174923"/>
              <a:gd name="connsiteY10" fmla="*/ 130442 h 334468"/>
              <a:gd name="connsiteX11" fmla="*/ 85014 w 174923"/>
              <a:gd name="connsiteY11" fmla="*/ 267 h 33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923" h="334468">
                <a:moveTo>
                  <a:pt x="85014" y="267"/>
                </a:moveTo>
                <a:cubicBezTo>
                  <a:pt x="88189" y="-5025"/>
                  <a:pt x="31568" y="69588"/>
                  <a:pt x="21514" y="98692"/>
                </a:cubicBezTo>
                <a:cubicBezTo>
                  <a:pt x="11460" y="127796"/>
                  <a:pt x="24160" y="169071"/>
                  <a:pt x="24689" y="174892"/>
                </a:cubicBezTo>
                <a:cubicBezTo>
                  <a:pt x="25218" y="180713"/>
                  <a:pt x="20456" y="129384"/>
                  <a:pt x="24689" y="133617"/>
                </a:cubicBezTo>
                <a:cubicBezTo>
                  <a:pt x="28922" y="137850"/>
                  <a:pt x="41622" y="183359"/>
                  <a:pt x="50089" y="200292"/>
                </a:cubicBezTo>
                <a:cubicBezTo>
                  <a:pt x="58556" y="217225"/>
                  <a:pt x="54852" y="212992"/>
                  <a:pt x="75489" y="235217"/>
                </a:cubicBezTo>
                <a:cubicBezTo>
                  <a:pt x="96126" y="257442"/>
                  <a:pt x="166506" y="326763"/>
                  <a:pt x="173914" y="333642"/>
                </a:cubicBezTo>
                <a:cubicBezTo>
                  <a:pt x="181322" y="340521"/>
                  <a:pt x="146397" y="302950"/>
                  <a:pt x="119939" y="276492"/>
                </a:cubicBezTo>
                <a:cubicBezTo>
                  <a:pt x="93481" y="250034"/>
                  <a:pt x="32097" y="206113"/>
                  <a:pt x="15164" y="174892"/>
                </a:cubicBezTo>
                <a:cubicBezTo>
                  <a:pt x="-1769" y="143671"/>
                  <a:pt x="20456" y="96575"/>
                  <a:pt x="18339" y="89167"/>
                </a:cubicBezTo>
                <a:cubicBezTo>
                  <a:pt x="16222" y="81759"/>
                  <a:pt x="-7590" y="144200"/>
                  <a:pt x="2464" y="130442"/>
                </a:cubicBezTo>
                <a:cubicBezTo>
                  <a:pt x="12518" y="116684"/>
                  <a:pt x="81839" y="5559"/>
                  <a:pt x="85014" y="2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F67D4CA3-2FAC-1117-8A28-E7435596BD25}"/>
              </a:ext>
            </a:extLst>
          </p:cNvPr>
          <p:cNvSpPr/>
          <p:nvPr/>
        </p:nvSpPr>
        <p:spPr>
          <a:xfrm>
            <a:off x="11191738" y="1707088"/>
            <a:ext cx="238927" cy="341013"/>
          </a:xfrm>
          <a:custGeom>
            <a:avLst/>
            <a:gdLst>
              <a:gd name="connsiteX0" fmla="*/ 137 w 238927"/>
              <a:gd name="connsiteY0" fmla="*/ 1062 h 341013"/>
              <a:gd name="connsiteX1" fmla="*/ 136662 w 238927"/>
              <a:gd name="connsiteY1" fmla="*/ 137587 h 341013"/>
              <a:gd name="connsiteX2" fmla="*/ 130312 w 238927"/>
              <a:gd name="connsiteY2" fmla="*/ 109012 h 341013"/>
              <a:gd name="connsiteX3" fmla="*/ 168412 w 238927"/>
              <a:gd name="connsiteY3" fmla="*/ 210612 h 341013"/>
              <a:gd name="connsiteX4" fmla="*/ 238262 w 238927"/>
              <a:gd name="connsiteY4" fmla="*/ 340787 h 341013"/>
              <a:gd name="connsiteX5" fmla="*/ 200162 w 238927"/>
              <a:gd name="connsiteY5" fmla="*/ 239187 h 341013"/>
              <a:gd name="connsiteX6" fmla="*/ 143012 w 238927"/>
              <a:gd name="connsiteY6" fmla="*/ 131237 h 341013"/>
              <a:gd name="connsiteX7" fmla="*/ 111262 w 238927"/>
              <a:gd name="connsiteY7" fmla="*/ 77262 h 341013"/>
              <a:gd name="connsiteX8" fmla="*/ 137 w 238927"/>
              <a:gd name="connsiteY8" fmla="*/ 1062 h 34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927" h="341013">
                <a:moveTo>
                  <a:pt x="137" y="1062"/>
                </a:moveTo>
                <a:cubicBezTo>
                  <a:pt x="4370" y="11116"/>
                  <a:pt x="114966" y="119595"/>
                  <a:pt x="136662" y="137587"/>
                </a:cubicBezTo>
                <a:cubicBezTo>
                  <a:pt x="158358" y="155579"/>
                  <a:pt x="125020" y="96841"/>
                  <a:pt x="130312" y="109012"/>
                </a:cubicBezTo>
                <a:cubicBezTo>
                  <a:pt x="135604" y="121183"/>
                  <a:pt x="150420" y="171983"/>
                  <a:pt x="168412" y="210612"/>
                </a:cubicBezTo>
                <a:cubicBezTo>
                  <a:pt x="186404" y="249241"/>
                  <a:pt x="232970" y="336025"/>
                  <a:pt x="238262" y="340787"/>
                </a:cubicBezTo>
                <a:cubicBezTo>
                  <a:pt x="243554" y="345550"/>
                  <a:pt x="216037" y="274112"/>
                  <a:pt x="200162" y="239187"/>
                </a:cubicBezTo>
                <a:cubicBezTo>
                  <a:pt x="184287" y="204262"/>
                  <a:pt x="157829" y="158225"/>
                  <a:pt x="143012" y="131237"/>
                </a:cubicBezTo>
                <a:cubicBezTo>
                  <a:pt x="128195" y="104249"/>
                  <a:pt x="131899" y="99487"/>
                  <a:pt x="111262" y="77262"/>
                </a:cubicBezTo>
                <a:cubicBezTo>
                  <a:pt x="90625" y="55037"/>
                  <a:pt x="-4096" y="-8992"/>
                  <a:pt x="137" y="10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F209F8E7-EC75-75D4-206A-C56245976611}"/>
              </a:ext>
            </a:extLst>
          </p:cNvPr>
          <p:cNvSpPr/>
          <p:nvPr/>
        </p:nvSpPr>
        <p:spPr>
          <a:xfrm>
            <a:off x="11184451" y="1506754"/>
            <a:ext cx="140799" cy="256385"/>
          </a:xfrm>
          <a:custGeom>
            <a:avLst/>
            <a:gdLst>
              <a:gd name="connsiteX0" fmla="*/ 109024 w 140799"/>
              <a:gd name="connsiteY0" fmla="*/ 1371 h 256385"/>
              <a:gd name="connsiteX1" fmla="*/ 29649 w 140799"/>
              <a:gd name="connsiteY1" fmla="*/ 58521 h 256385"/>
              <a:gd name="connsiteX2" fmla="*/ 26474 w 140799"/>
              <a:gd name="connsiteY2" fmla="*/ 147421 h 256385"/>
              <a:gd name="connsiteX3" fmla="*/ 20124 w 140799"/>
              <a:gd name="connsiteY3" fmla="*/ 112496 h 256385"/>
              <a:gd name="connsiteX4" fmla="*/ 48699 w 140799"/>
              <a:gd name="connsiteY4" fmla="*/ 217271 h 256385"/>
              <a:gd name="connsiteX5" fmla="*/ 140774 w 140799"/>
              <a:gd name="connsiteY5" fmla="*/ 255371 h 256385"/>
              <a:gd name="connsiteX6" fmla="*/ 39174 w 140799"/>
              <a:gd name="connsiteY6" fmla="*/ 182346 h 256385"/>
              <a:gd name="connsiteX7" fmla="*/ 13774 w 140799"/>
              <a:gd name="connsiteY7" fmla="*/ 102971 h 256385"/>
              <a:gd name="connsiteX8" fmla="*/ 4249 w 140799"/>
              <a:gd name="connsiteY8" fmla="*/ 115671 h 256385"/>
              <a:gd name="connsiteX9" fmla="*/ 109024 w 140799"/>
              <a:gd name="connsiteY9" fmla="*/ 1371 h 25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799" h="256385">
                <a:moveTo>
                  <a:pt x="109024" y="1371"/>
                </a:moveTo>
                <a:cubicBezTo>
                  <a:pt x="113257" y="-8154"/>
                  <a:pt x="43407" y="34179"/>
                  <a:pt x="29649" y="58521"/>
                </a:cubicBezTo>
                <a:cubicBezTo>
                  <a:pt x="15891" y="82863"/>
                  <a:pt x="28061" y="138425"/>
                  <a:pt x="26474" y="147421"/>
                </a:cubicBezTo>
                <a:cubicBezTo>
                  <a:pt x="24887" y="156417"/>
                  <a:pt x="16420" y="100854"/>
                  <a:pt x="20124" y="112496"/>
                </a:cubicBezTo>
                <a:cubicBezTo>
                  <a:pt x="23828" y="124138"/>
                  <a:pt x="28591" y="193459"/>
                  <a:pt x="48699" y="217271"/>
                </a:cubicBezTo>
                <a:cubicBezTo>
                  <a:pt x="68807" y="241083"/>
                  <a:pt x="142362" y="261192"/>
                  <a:pt x="140774" y="255371"/>
                </a:cubicBezTo>
                <a:cubicBezTo>
                  <a:pt x="139187" y="249550"/>
                  <a:pt x="60341" y="207746"/>
                  <a:pt x="39174" y="182346"/>
                </a:cubicBezTo>
                <a:cubicBezTo>
                  <a:pt x="18007" y="156946"/>
                  <a:pt x="13774" y="102971"/>
                  <a:pt x="13774" y="102971"/>
                </a:cubicBezTo>
                <a:cubicBezTo>
                  <a:pt x="7953" y="91859"/>
                  <a:pt x="-7393" y="129958"/>
                  <a:pt x="4249" y="115671"/>
                </a:cubicBezTo>
                <a:cubicBezTo>
                  <a:pt x="15891" y="101384"/>
                  <a:pt x="104791" y="10896"/>
                  <a:pt x="109024" y="13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06351EEA-0DC6-7974-6789-B54ACEAB16CB}"/>
              </a:ext>
            </a:extLst>
          </p:cNvPr>
          <p:cNvSpPr/>
          <p:nvPr/>
        </p:nvSpPr>
        <p:spPr>
          <a:xfrm>
            <a:off x="11287018" y="1568361"/>
            <a:ext cx="344536" cy="130674"/>
          </a:xfrm>
          <a:custGeom>
            <a:avLst/>
            <a:gdLst>
              <a:gd name="connsiteX0" fmla="*/ 107 w 344536"/>
              <a:gd name="connsiteY0" fmla="*/ 89 h 130674"/>
              <a:gd name="connsiteX1" fmla="*/ 120757 w 344536"/>
              <a:gd name="connsiteY1" fmla="*/ 108039 h 130674"/>
              <a:gd name="connsiteX2" fmla="*/ 54082 w 344536"/>
              <a:gd name="connsiteY2" fmla="*/ 73114 h 130674"/>
              <a:gd name="connsiteX3" fmla="*/ 184257 w 344536"/>
              <a:gd name="connsiteY3" fmla="*/ 73114 h 130674"/>
              <a:gd name="connsiteX4" fmla="*/ 120757 w 344536"/>
              <a:gd name="connsiteY4" fmla="*/ 95339 h 130674"/>
              <a:gd name="connsiteX5" fmla="*/ 343007 w 344536"/>
              <a:gd name="connsiteY5" fmla="*/ 130264 h 130674"/>
              <a:gd name="connsiteX6" fmla="*/ 212832 w 344536"/>
              <a:gd name="connsiteY6" fmla="*/ 111214 h 130674"/>
              <a:gd name="connsiteX7" fmla="*/ 95357 w 344536"/>
              <a:gd name="connsiteY7" fmla="*/ 63589 h 130674"/>
              <a:gd name="connsiteX8" fmla="*/ 98532 w 344536"/>
              <a:gd name="connsiteY8" fmla="*/ 88989 h 130674"/>
              <a:gd name="connsiteX9" fmla="*/ 107 w 344536"/>
              <a:gd name="connsiteY9" fmla="*/ 89 h 13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536" h="130674">
                <a:moveTo>
                  <a:pt x="107" y="89"/>
                </a:moveTo>
                <a:cubicBezTo>
                  <a:pt x="3811" y="3264"/>
                  <a:pt x="111761" y="95868"/>
                  <a:pt x="120757" y="108039"/>
                </a:cubicBezTo>
                <a:cubicBezTo>
                  <a:pt x="129753" y="120210"/>
                  <a:pt x="43499" y="78935"/>
                  <a:pt x="54082" y="73114"/>
                </a:cubicBezTo>
                <a:cubicBezTo>
                  <a:pt x="64665" y="67293"/>
                  <a:pt x="173145" y="69410"/>
                  <a:pt x="184257" y="73114"/>
                </a:cubicBezTo>
                <a:cubicBezTo>
                  <a:pt x="195369" y="76818"/>
                  <a:pt x="94299" y="85814"/>
                  <a:pt x="120757" y="95339"/>
                </a:cubicBezTo>
                <a:cubicBezTo>
                  <a:pt x="147215" y="104864"/>
                  <a:pt x="327661" y="127618"/>
                  <a:pt x="343007" y="130264"/>
                </a:cubicBezTo>
                <a:cubicBezTo>
                  <a:pt x="358353" y="132910"/>
                  <a:pt x="254107" y="122326"/>
                  <a:pt x="212832" y="111214"/>
                </a:cubicBezTo>
                <a:cubicBezTo>
                  <a:pt x="171557" y="100102"/>
                  <a:pt x="114407" y="67293"/>
                  <a:pt x="95357" y="63589"/>
                </a:cubicBezTo>
                <a:cubicBezTo>
                  <a:pt x="76307" y="59885"/>
                  <a:pt x="107528" y="98514"/>
                  <a:pt x="98532" y="88989"/>
                </a:cubicBezTo>
                <a:cubicBezTo>
                  <a:pt x="89536" y="79464"/>
                  <a:pt x="-3597" y="-3086"/>
                  <a:pt x="107" y="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6FBB8DC8-5342-8F53-A99C-CB1565BF10EA}"/>
              </a:ext>
            </a:extLst>
          </p:cNvPr>
          <p:cNvSpPr/>
          <p:nvPr/>
        </p:nvSpPr>
        <p:spPr>
          <a:xfrm>
            <a:off x="11216061" y="1459178"/>
            <a:ext cx="645753" cy="532047"/>
          </a:xfrm>
          <a:custGeom>
            <a:avLst/>
            <a:gdLst>
              <a:gd name="connsiteX0" fmla="*/ 1214 w 645753"/>
              <a:gd name="connsiteY0" fmla="*/ 1322 h 532047"/>
              <a:gd name="connsiteX1" fmla="*/ 242514 w 645753"/>
              <a:gd name="connsiteY1" fmla="*/ 109272 h 532047"/>
              <a:gd name="connsiteX2" fmla="*/ 232989 w 645753"/>
              <a:gd name="connsiteY2" fmla="*/ 93397 h 532047"/>
              <a:gd name="connsiteX3" fmla="*/ 382214 w 645753"/>
              <a:gd name="connsiteY3" fmla="*/ 204522 h 532047"/>
              <a:gd name="connsiteX4" fmla="*/ 366339 w 645753"/>
              <a:gd name="connsiteY4" fmla="*/ 160072 h 532047"/>
              <a:gd name="connsiteX5" fmla="*/ 480639 w 645753"/>
              <a:gd name="connsiteY5" fmla="*/ 293422 h 532047"/>
              <a:gd name="connsiteX6" fmla="*/ 550489 w 645753"/>
              <a:gd name="connsiteY6" fmla="*/ 366447 h 532047"/>
              <a:gd name="connsiteX7" fmla="*/ 585414 w 645753"/>
              <a:gd name="connsiteY7" fmla="*/ 429947 h 532047"/>
              <a:gd name="connsiteX8" fmla="*/ 645739 w 645753"/>
              <a:gd name="connsiteY8" fmla="*/ 531547 h 532047"/>
              <a:gd name="connsiteX9" fmla="*/ 588589 w 645753"/>
              <a:gd name="connsiteY9" fmla="*/ 458522 h 532047"/>
              <a:gd name="connsiteX10" fmla="*/ 385389 w 645753"/>
              <a:gd name="connsiteY10" fmla="*/ 242622 h 532047"/>
              <a:gd name="connsiteX11" fmla="*/ 439364 w 645753"/>
              <a:gd name="connsiteY11" fmla="*/ 318822 h 532047"/>
              <a:gd name="connsiteX12" fmla="*/ 369514 w 645753"/>
              <a:gd name="connsiteY12" fmla="*/ 201347 h 532047"/>
              <a:gd name="connsiteX13" fmla="*/ 1214 w 645753"/>
              <a:gd name="connsiteY13" fmla="*/ 1322 h 53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5753" h="532047">
                <a:moveTo>
                  <a:pt x="1214" y="1322"/>
                </a:moveTo>
                <a:cubicBezTo>
                  <a:pt x="-19953" y="-14024"/>
                  <a:pt x="242514" y="109272"/>
                  <a:pt x="242514" y="109272"/>
                </a:cubicBezTo>
                <a:cubicBezTo>
                  <a:pt x="281143" y="124618"/>
                  <a:pt x="209706" y="77522"/>
                  <a:pt x="232989" y="93397"/>
                </a:cubicBezTo>
                <a:cubicBezTo>
                  <a:pt x="256272" y="109272"/>
                  <a:pt x="359989" y="193410"/>
                  <a:pt x="382214" y="204522"/>
                </a:cubicBezTo>
                <a:cubicBezTo>
                  <a:pt x="404439" y="215634"/>
                  <a:pt x="349935" y="145255"/>
                  <a:pt x="366339" y="160072"/>
                </a:cubicBezTo>
                <a:cubicBezTo>
                  <a:pt x="382743" y="174889"/>
                  <a:pt x="449947" y="259026"/>
                  <a:pt x="480639" y="293422"/>
                </a:cubicBezTo>
                <a:cubicBezTo>
                  <a:pt x="511331" y="327818"/>
                  <a:pt x="533027" y="343693"/>
                  <a:pt x="550489" y="366447"/>
                </a:cubicBezTo>
                <a:cubicBezTo>
                  <a:pt x="567952" y="389201"/>
                  <a:pt x="569539" y="402430"/>
                  <a:pt x="585414" y="429947"/>
                </a:cubicBezTo>
                <a:cubicBezTo>
                  <a:pt x="601289" y="457464"/>
                  <a:pt x="645210" y="526785"/>
                  <a:pt x="645739" y="531547"/>
                </a:cubicBezTo>
                <a:cubicBezTo>
                  <a:pt x="646268" y="536310"/>
                  <a:pt x="631981" y="506676"/>
                  <a:pt x="588589" y="458522"/>
                </a:cubicBezTo>
                <a:cubicBezTo>
                  <a:pt x="545197" y="410368"/>
                  <a:pt x="410260" y="265905"/>
                  <a:pt x="385389" y="242622"/>
                </a:cubicBezTo>
                <a:cubicBezTo>
                  <a:pt x="360518" y="219339"/>
                  <a:pt x="442010" y="325701"/>
                  <a:pt x="439364" y="318822"/>
                </a:cubicBezTo>
                <a:cubicBezTo>
                  <a:pt x="436718" y="311943"/>
                  <a:pt x="438835" y="250559"/>
                  <a:pt x="369514" y="201347"/>
                </a:cubicBezTo>
                <a:cubicBezTo>
                  <a:pt x="300193" y="152135"/>
                  <a:pt x="22381" y="16668"/>
                  <a:pt x="1214" y="13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A81BCB8D-2838-A7F4-92F4-07A729AB6C92}"/>
              </a:ext>
            </a:extLst>
          </p:cNvPr>
          <p:cNvSpPr/>
          <p:nvPr/>
        </p:nvSpPr>
        <p:spPr>
          <a:xfrm>
            <a:off x="11429969" y="1951526"/>
            <a:ext cx="15928" cy="633204"/>
          </a:xfrm>
          <a:custGeom>
            <a:avLst/>
            <a:gdLst>
              <a:gd name="connsiteX0" fmla="*/ 6381 w 15928"/>
              <a:gd name="connsiteY0" fmla="*/ 1099 h 633204"/>
              <a:gd name="connsiteX1" fmla="*/ 31 w 15928"/>
              <a:gd name="connsiteY1" fmla="*/ 216999 h 633204"/>
              <a:gd name="connsiteX2" fmla="*/ 9556 w 15928"/>
              <a:gd name="connsiteY2" fmla="*/ 153499 h 633204"/>
              <a:gd name="connsiteX3" fmla="*/ 6381 w 15928"/>
              <a:gd name="connsiteY3" fmla="*/ 375749 h 633204"/>
              <a:gd name="connsiteX4" fmla="*/ 15906 w 15928"/>
              <a:gd name="connsiteY4" fmla="*/ 632924 h 633204"/>
              <a:gd name="connsiteX5" fmla="*/ 3206 w 15928"/>
              <a:gd name="connsiteY5" fmla="*/ 324949 h 633204"/>
              <a:gd name="connsiteX6" fmla="*/ 6381 w 15928"/>
              <a:gd name="connsiteY6" fmla="*/ 1099 h 63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8" h="633204">
                <a:moveTo>
                  <a:pt x="6381" y="1099"/>
                </a:moveTo>
                <a:cubicBezTo>
                  <a:pt x="5852" y="-16893"/>
                  <a:pt x="-498" y="191599"/>
                  <a:pt x="31" y="216999"/>
                </a:cubicBezTo>
                <a:cubicBezTo>
                  <a:pt x="560" y="242399"/>
                  <a:pt x="8498" y="127041"/>
                  <a:pt x="9556" y="153499"/>
                </a:cubicBezTo>
                <a:cubicBezTo>
                  <a:pt x="10614" y="179957"/>
                  <a:pt x="5323" y="295845"/>
                  <a:pt x="6381" y="375749"/>
                </a:cubicBezTo>
                <a:cubicBezTo>
                  <a:pt x="7439" y="455653"/>
                  <a:pt x="16435" y="641391"/>
                  <a:pt x="15906" y="632924"/>
                </a:cubicBezTo>
                <a:cubicBezTo>
                  <a:pt x="15377" y="624457"/>
                  <a:pt x="6381" y="422316"/>
                  <a:pt x="3206" y="324949"/>
                </a:cubicBezTo>
                <a:cubicBezTo>
                  <a:pt x="31" y="227582"/>
                  <a:pt x="6910" y="19091"/>
                  <a:pt x="6381" y="10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51190EEC-1727-39F4-3A47-727E18C4F677}"/>
              </a:ext>
            </a:extLst>
          </p:cNvPr>
          <p:cNvSpPr/>
          <p:nvPr/>
        </p:nvSpPr>
        <p:spPr>
          <a:xfrm>
            <a:off x="11407481" y="1941460"/>
            <a:ext cx="38662" cy="329702"/>
          </a:xfrm>
          <a:custGeom>
            <a:avLst/>
            <a:gdLst>
              <a:gd name="connsiteX0" fmla="*/ 19344 w 38662"/>
              <a:gd name="connsiteY0" fmla="*/ 1640 h 329702"/>
              <a:gd name="connsiteX1" fmla="*/ 294 w 38662"/>
              <a:gd name="connsiteY1" fmla="*/ 157215 h 329702"/>
              <a:gd name="connsiteX2" fmla="*/ 35219 w 38662"/>
              <a:gd name="connsiteY2" fmla="*/ 325490 h 329702"/>
              <a:gd name="connsiteX3" fmla="*/ 35219 w 38662"/>
              <a:gd name="connsiteY3" fmla="*/ 258815 h 329702"/>
              <a:gd name="connsiteX4" fmla="*/ 19344 w 38662"/>
              <a:gd name="connsiteY4" fmla="*/ 1640 h 32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2" h="329702">
                <a:moveTo>
                  <a:pt x="19344" y="1640"/>
                </a:moveTo>
                <a:cubicBezTo>
                  <a:pt x="13523" y="-15293"/>
                  <a:pt x="-2352" y="103240"/>
                  <a:pt x="294" y="157215"/>
                </a:cubicBezTo>
                <a:cubicBezTo>
                  <a:pt x="2940" y="211190"/>
                  <a:pt x="29398" y="308557"/>
                  <a:pt x="35219" y="325490"/>
                </a:cubicBezTo>
                <a:cubicBezTo>
                  <a:pt x="41040" y="342423"/>
                  <a:pt x="38394" y="305911"/>
                  <a:pt x="35219" y="258815"/>
                </a:cubicBezTo>
                <a:cubicBezTo>
                  <a:pt x="32044" y="211719"/>
                  <a:pt x="25165" y="18573"/>
                  <a:pt x="19344" y="16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83FB200C-77C2-FFAC-203D-49100AAEA63B}"/>
              </a:ext>
            </a:extLst>
          </p:cNvPr>
          <p:cNvSpPr/>
          <p:nvPr/>
        </p:nvSpPr>
        <p:spPr>
          <a:xfrm>
            <a:off x="11788631" y="1906580"/>
            <a:ext cx="322078" cy="572032"/>
          </a:xfrm>
          <a:custGeom>
            <a:avLst/>
            <a:gdLst>
              <a:gd name="connsiteX0" fmla="*/ 144 w 322078"/>
              <a:gd name="connsiteY0" fmla="*/ 1595 h 572032"/>
              <a:gd name="connsiteX1" fmla="*/ 101744 w 322078"/>
              <a:gd name="connsiteY1" fmla="*/ 290520 h 572032"/>
              <a:gd name="connsiteX2" fmla="*/ 66819 w 322078"/>
              <a:gd name="connsiteY2" fmla="*/ 239720 h 572032"/>
              <a:gd name="connsiteX3" fmla="*/ 136669 w 322078"/>
              <a:gd name="connsiteY3" fmla="*/ 385770 h 572032"/>
              <a:gd name="connsiteX4" fmla="*/ 111269 w 322078"/>
              <a:gd name="connsiteY4" fmla="*/ 344495 h 572032"/>
              <a:gd name="connsiteX5" fmla="*/ 320819 w 322078"/>
              <a:gd name="connsiteY5" fmla="*/ 566745 h 572032"/>
              <a:gd name="connsiteX6" fmla="*/ 193819 w 322078"/>
              <a:gd name="connsiteY6" fmla="*/ 477845 h 572032"/>
              <a:gd name="connsiteX7" fmla="*/ 92219 w 322078"/>
              <a:gd name="connsiteY7" fmla="*/ 207970 h 572032"/>
              <a:gd name="connsiteX8" fmla="*/ 95394 w 322078"/>
              <a:gd name="connsiteY8" fmla="*/ 252420 h 572032"/>
              <a:gd name="connsiteX9" fmla="*/ 79519 w 322078"/>
              <a:gd name="connsiteY9" fmla="*/ 176220 h 572032"/>
              <a:gd name="connsiteX10" fmla="*/ 144 w 322078"/>
              <a:gd name="connsiteY10" fmla="*/ 1595 h 57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078" h="572032">
                <a:moveTo>
                  <a:pt x="144" y="1595"/>
                </a:moveTo>
                <a:cubicBezTo>
                  <a:pt x="3848" y="20645"/>
                  <a:pt x="90632" y="250833"/>
                  <a:pt x="101744" y="290520"/>
                </a:cubicBezTo>
                <a:cubicBezTo>
                  <a:pt x="112857" y="330208"/>
                  <a:pt x="60998" y="223845"/>
                  <a:pt x="66819" y="239720"/>
                </a:cubicBezTo>
                <a:cubicBezTo>
                  <a:pt x="72640" y="255595"/>
                  <a:pt x="129261" y="368308"/>
                  <a:pt x="136669" y="385770"/>
                </a:cubicBezTo>
                <a:cubicBezTo>
                  <a:pt x="144077" y="403232"/>
                  <a:pt x="80577" y="314333"/>
                  <a:pt x="111269" y="344495"/>
                </a:cubicBezTo>
                <a:cubicBezTo>
                  <a:pt x="141961" y="374657"/>
                  <a:pt x="307061" y="544520"/>
                  <a:pt x="320819" y="566745"/>
                </a:cubicBezTo>
                <a:cubicBezTo>
                  <a:pt x="334577" y="588970"/>
                  <a:pt x="231919" y="537641"/>
                  <a:pt x="193819" y="477845"/>
                </a:cubicBezTo>
                <a:cubicBezTo>
                  <a:pt x="155719" y="418049"/>
                  <a:pt x="108623" y="245541"/>
                  <a:pt x="92219" y="207970"/>
                </a:cubicBezTo>
                <a:cubicBezTo>
                  <a:pt x="75815" y="170399"/>
                  <a:pt x="97511" y="257712"/>
                  <a:pt x="95394" y="252420"/>
                </a:cubicBezTo>
                <a:cubicBezTo>
                  <a:pt x="93277" y="247128"/>
                  <a:pt x="93806" y="212732"/>
                  <a:pt x="79519" y="176220"/>
                </a:cubicBezTo>
                <a:cubicBezTo>
                  <a:pt x="65232" y="139708"/>
                  <a:pt x="-3560" y="-17455"/>
                  <a:pt x="144" y="15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0FD386F2-E645-988D-8381-44F881604FB7}"/>
              </a:ext>
            </a:extLst>
          </p:cNvPr>
          <p:cNvSpPr/>
          <p:nvPr/>
        </p:nvSpPr>
        <p:spPr>
          <a:xfrm>
            <a:off x="12005164" y="2355347"/>
            <a:ext cx="470470" cy="678948"/>
          </a:xfrm>
          <a:custGeom>
            <a:avLst/>
            <a:gdLst>
              <a:gd name="connsiteX0" fmla="*/ 2686 w 470470"/>
              <a:gd name="connsiteY0" fmla="*/ 503 h 678948"/>
              <a:gd name="connsiteX1" fmla="*/ 282086 w 470470"/>
              <a:gd name="connsiteY1" fmla="*/ 194178 h 678948"/>
              <a:gd name="connsiteX2" fmla="*/ 228111 w 470470"/>
              <a:gd name="connsiteY2" fmla="*/ 184653 h 678948"/>
              <a:gd name="connsiteX3" fmla="*/ 301136 w 470470"/>
              <a:gd name="connsiteY3" fmla="*/ 257678 h 678948"/>
              <a:gd name="connsiteX4" fmla="*/ 393211 w 470470"/>
              <a:gd name="connsiteY4" fmla="*/ 365628 h 678948"/>
              <a:gd name="connsiteX5" fmla="*/ 431311 w 470470"/>
              <a:gd name="connsiteY5" fmla="*/ 464053 h 678948"/>
              <a:gd name="connsiteX6" fmla="*/ 431311 w 470470"/>
              <a:gd name="connsiteY6" fmla="*/ 422778 h 678948"/>
              <a:gd name="connsiteX7" fmla="*/ 456711 w 470470"/>
              <a:gd name="connsiteY7" fmla="*/ 673603 h 678948"/>
              <a:gd name="connsiteX8" fmla="*/ 459886 w 470470"/>
              <a:gd name="connsiteY8" fmla="*/ 565653 h 678948"/>
              <a:gd name="connsiteX9" fmla="*/ 317011 w 470470"/>
              <a:gd name="connsiteY9" fmla="*/ 238628 h 678948"/>
              <a:gd name="connsiteX10" fmla="*/ 104286 w 470470"/>
              <a:gd name="connsiteY10" fmla="*/ 79878 h 678948"/>
              <a:gd name="connsiteX11" fmla="*/ 139211 w 470470"/>
              <a:gd name="connsiteY11" fmla="*/ 137028 h 678948"/>
              <a:gd name="connsiteX12" fmla="*/ 2686 w 470470"/>
              <a:gd name="connsiteY12" fmla="*/ 503 h 67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0470" h="678948">
                <a:moveTo>
                  <a:pt x="2686" y="503"/>
                </a:moveTo>
                <a:cubicBezTo>
                  <a:pt x="26499" y="10028"/>
                  <a:pt x="244515" y="163486"/>
                  <a:pt x="282086" y="194178"/>
                </a:cubicBezTo>
                <a:cubicBezTo>
                  <a:pt x="319657" y="224870"/>
                  <a:pt x="224936" y="174070"/>
                  <a:pt x="228111" y="184653"/>
                </a:cubicBezTo>
                <a:cubicBezTo>
                  <a:pt x="231286" y="195236"/>
                  <a:pt x="273619" y="227516"/>
                  <a:pt x="301136" y="257678"/>
                </a:cubicBezTo>
                <a:cubicBezTo>
                  <a:pt x="328653" y="287840"/>
                  <a:pt x="371515" y="331232"/>
                  <a:pt x="393211" y="365628"/>
                </a:cubicBezTo>
                <a:cubicBezTo>
                  <a:pt x="414907" y="400024"/>
                  <a:pt x="424961" y="454528"/>
                  <a:pt x="431311" y="464053"/>
                </a:cubicBezTo>
                <a:cubicBezTo>
                  <a:pt x="437661" y="473578"/>
                  <a:pt x="427078" y="387853"/>
                  <a:pt x="431311" y="422778"/>
                </a:cubicBezTo>
                <a:cubicBezTo>
                  <a:pt x="435544" y="457703"/>
                  <a:pt x="451949" y="649791"/>
                  <a:pt x="456711" y="673603"/>
                </a:cubicBezTo>
                <a:cubicBezTo>
                  <a:pt x="461473" y="697415"/>
                  <a:pt x="483169" y="638149"/>
                  <a:pt x="459886" y="565653"/>
                </a:cubicBezTo>
                <a:cubicBezTo>
                  <a:pt x="436603" y="493157"/>
                  <a:pt x="376278" y="319590"/>
                  <a:pt x="317011" y="238628"/>
                </a:cubicBezTo>
                <a:cubicBezTo>
                  <a:pt x="257744" y="157666"/>
                  <a:pt x="133919" y="96811"/>
                  <a:pt x="104286" y="79878"/>
                </a:cubicBezTo>
                <a:cubicBezTo>
                  <a:pt x="74653" y="62945"/>
                  <a:pt x="157732" y="154491"/>
                  <a:pt x="139211" y="137028"/>
                </a:cubicBezTo>
                <a:cubicBezTo>
                  <a:pt x="120690" y="119566"/>
                  <a:pt x="-21127" y="-9022"/>
                  <a:pt x="2686" y="5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285C7FBC-94BB-8CF2-B995-971B944BCADE}"/>
              </a:ext>
            </a:extLst>
          </p:cNvPr>
          <p:cNvSpPr/>
          <p:nvPr/>
        </p:nvSpPr>
        <p:spPr>
          <a:xfrm>
            <a:off x="12137650" y="2971798"/>
            <a:ext cx="384805" cy="206848"/>
          </a:xfrm>
          <a:custGeom>
            <a:avLst/>
            <a:gdLst>
              <a:gd name="connsiteX0" fmla="*/ 384550 w 384805"/>
              <a:gd name="connsiteY0" fmla="*/ 2 h 206848"/>
              <a:gd name="connsiteX1" fmla="*/ 175000 w 384805"/>
              <a:gd name="connsiteY1" fmla="*/ 104777 h 206848"/>
              <a:gd name="connsiteX2" fmla="*/ 289300 w 384805"/>
              <a:gd name="connsiteY2" fmla="*/ 85727 h 206848"/>
              <a:gd name="connsiteX3" fmla="*/ 375 w 384805"/>
              <a:gd name="connsiteY3" fmla="*/ 206377 h 206848"/>
              <a:gd name="connsiteX4" fmla="*/ 228975 w 384805"/>
              <a:gd name="connsiteY4" fmla="*/ 127002 h 206848"/>
              <a:gd name="connsiteX5" fmla="*/ 263900 w 384805"/>
              <a:gd name="connsiteY5" fmla="*/ 111127 h 206848"/>
              <a:gd name="connsiteX6" fmla="*/ 219450 w 384805"/>
              <a:gd name="connsiteY6" fmla="*/ 107952 h 206848"/>
              <a:gd name="connsiteX7" fmla="*/ 384550 w 384805"/>
              <a:gd name="connsiteY7" fmla="*/ 2 h 20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05" h="206848">
                <a:moveTo>
                  <a:pt x="384550" y="2"/>
                </a:moveTo>
                <a:cubicBezTo>
                  <a:pt x="377142" y="-527"/>
                  <a:pt x="190875" y="90490"/>
                  <a:pt x="175000" y="104777"/>
                </a:cubicBezTo>
                <a:cubicBezTo>
                  <a:pt x="159125" y="119065"/>
                  <a:pt x="318404" y="68794"/>
                  <a:pt x="289300" y="85727"/>
                </a:cubicBezTo>
                <a:cubicBezTo>
                  <a:pt x="260196" y="102660"/>
                  <a:pt x="10429" y="199498"/>
                  <a:pt x="375" y="206377"/>
                </a:cubicBezTo>
                <a:cubicBezTo>
                  <a:pt x="-9679" y="213256"/>
                  <a:pt x="185054" y="142877"/>
                  <a:pt x="228975" y="127002"/>
                </a:cubicBezTo>
                <a:cubicBezTo>
                  <a:pt x="272896" y="111127"/>
                  <a:pt x="265487" y="114302"/>
                  <a:pt x="263900" y="111127"/>
                </a:cubicBezTo>
                <a:cubicBezTo>
                  <a:pt x="262313" y="107952"/>
                  <a:pt x="203046" y="125415"/>
                  <a:pt x="219450" y="107952"/>
                </a:cubicBezTo>
                <a:cubicBezTo>
                  <a:pt x="235854" y="90490"/>
                  <a:pt x="391958" y="531"/>
                  <a:pt x="384550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DB272D0D-C307-F1FA-8F10-E8A7E4C69524}"/>
              </a:ext>
            </a:extLst>
          </p:cNvPr>
          <p:cNvSpPr/>
          <p:nvPr/>
        </p:nvSpPr>
        <p:spPr>
          <a:xfrm>
            <a:off x="12168545" y="2974855"/>
            <a:ext cx="370265" cy="281178"/>
          </a:xfrm>
          <a:custGeom>
            <a:avLst/>
            <a:gdLst>
              <a:gd name="connsiteX0" fmla="*/ 369530 w 370265"/>
              <a:gd name="connsiteY0" fmla="*/ 120 h 281178"/>
              <a:gd name="connsiteX1" fmla="*/ 191730 w 370265"/>
              <a:gd name="connsiteY1" fmla="*/ 158870 h 281178"/>
              <a:gd name="connsiteX2" fmla="*/ 321905 w 370265"/>
              <a:gd name="connsiteY2" fmla="*/ 101720 h 281178"/>
              <a:gd name="connsiteX3" fmla="*/ 4405 w 370265"/>
              <a:gd name="connsiteY3" fmla="*/ 279520 h 281178"/>
              <a:gd name="connsiteX4" fmla="*/ 144105 w 370265"/>
              <a:gd name="connsiteY4" fmla="*/ 187445 h 281178"/>
              <a:gd name="connsiteX5" fmla="*/ 252055 w 370265"/>
              <a:gd name="connsiteY5" fmla="*/ 133470 h 281178"/>
              <a:gd name="connsiteX6" fmla="*/ 369530 w 370265"/>
              <a:gd name="connsiteY6" fmla="*/ 120 h 28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265" h="281178">
                <a:moveTo>
                  <a:pt x="369530" y="120"/>
                </a:moveTo>
                <a:cubicBezTo>
                  <a:pt x="359476" y="4353"/>
                  <a:pt x="199667" y="141937"/>
                  <a:pt x="191730" y="158870"/>
                </a:cubicBezTo>
                <a:cubicBezTo>
                  <a:pt x="183793" y="175803"/>
                  <a:pt x="353126" y="81612"/>
                  <a:pt x="321905" y="101720"/>
                </a:cubicBezTo>
                <a:cubicBezTo>
                  <a:pt x="290684" y="121828"/>
                  <a:pt x="34038" y="265232"/>
                  <a:pt x="4405" y="279520"/>
                </a:cubicBezTo>
                <a:cubicBezTo>
                  <a:pt x="-25228" y="293808"/>
                  <a:pt x="102830" y="211787"/>
                  <a:pt x="144105" y="187445"/>
                </a:cubicBezTo>
                <a:cubicBezTo>
                  <a:pt x="185380" y="163103"/>
                  <a:pt x="220305" y="162574"/>
                  <a:pt x="252055" y="133470"/>
                </a:cubicBezTo>
                <a:cubicBezTo>
                  <a:pt x="283805" y="104366"/>
                  <a:pt x="379584" y="-4113"/>
                  <a:pt x="369530" y="1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EBFBCF49-01A1-9623-CA7D-EE5CD460F1B5}"/>
              </a:ext>
            </a:extLst>
          </p:cNvPr>
          <p:cNvSpPr/>
          <p:nvPr/>
        </p:nvSpPr>
        <p:spPr>
          <a:xfrm>
            <a:off x="11229153" y="1425227"/>
            <a:ext cx="458022" cy="219684"/>
          </a:xfrm>
          <a:custGeom>
            <a:avLst/>
            <a:gdLst>
              <a:gd name="connsiteX0" fmla="*/ 822 w 458022"/>
              <a:gd name="connsiteY0" fmla="*/ 348 h 219684"/>
              <a:gd name="connsiteX1" fmla="*/ 175447 w 458022"/>
              <a:gd name="connsiteY1" fmla="*/ 54323 h 219684"/>
              <a:gd name="connsiteX2" fmla="*/ 153222 w 458022"/>
              <a:gd name="connsiteY2" fmla="*/ 16223 h 219684"/>
              <a:gd name="connsiteX3" fmla="*/ 200847 w 458022"/>
              <a:gd name="connsiteY3" fmla="*/ 54323 h 219684"/>
              <a:gd name="connsiteX4" fmla="*/ 235772 w 458022"/>
              <a:gd name="connsiteY4" fmla="*/ 348 h 219684"/>
              <a:gd name="connsiteX5" fmla="*/ 257997 w 458022"/>
              <a:gd name="connsiteY5" fmla="*/ 86073 h 219684"/>
              <a:gd name="connsiteX6" fmla="*/ 343722 w 458022"/>
              <a:gd name="connsiteY6" fmla="*/ 101948 h 219684"/>
              <a:gd name="connsiteX7" fmla="*/ 429447 w 458022"/>
              <a:gd name="connsiteY7" fmla="*/ 54323 h 219684"/>
              <a:gd name="connsiteX8" fmla="*/ 407222 w 458022"/>
              <a:gd name="connsiteY8" fmla="*/ 105123 h 219684"/>
              <a:gd name="connsiteX9" fmla="*/ 458022 w 458022"/>
              <a:gd name="connsiteY9" fmla="*/ 219423 h 219684"/>
              <a:gd name="connsiteX10" fmla="*/ 407222 w 458022"/>
              <a:gd name="connsiteY10" fmla="*/ 133698 h 219684"/>
              <a:gd name="connsiteX11" fmla="*/ 257997 w 458022"/>
              <a:gd name="connsiteY11" fmla="*/ 44798 h 219684"/>
              <a:gd name="connsiteX12" fmla="*/ 822 w 458022"/>
              <a:gd name="connsiteY12" fmla="*/ 348 h 21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022" h="219684">
                <a:moveTo>
                  <a:pt x="822" y="348"/>
                </a:moveTo>
                <a:cubicBezTo>
                  <a:pt x="-12936" y="1935"/>
                  <a:pt x="150047" y="51677"/>
                  <a:pt x="175447" y="54323"/>
                </a:cubicBezTo>
                <a:cubicBezTo>
                  <a:pt x="200847" y="56969"/>
                  <a:pt x="148989" y="16223"/>
                  <a:pt x="153222" y="16223"/>
                </a:cubicBezTo>
                <a:cubicBezTo>
                  <a:pt x="157455" y="16223"/>
                  <a:pt x="187089" y="56969"/>
                  <a:pt x="200847" y="54323"/>
                </a:cubicBezTo>
                <a:cubicBezTo>
                  <a:pt x="214605" y="51677"/>
                  <a:pt x="226247" y="-4944"/>
                  <a:pt x="235772" y="348"/>
                </a:cubicBezTo>
                <a:cubicBezTo>
                  <a:pt x="245297" y="5640"/>
                  <a:pt x="240005" y="69140"/>
                  <a:pt x="257997" y="86073"/>
                </a:cubicBezTo>
                <a:cubicBezTo>
                  <a:pt x="275989" y="103006"/>
                  <a:pt x="315147" y="107240"/>
                  <a:pt x="343722" y="101948"/>
                </a:cubicBezTo>
                <a:cubicBezTo>
                  <a:pt x="372297" y="96656"/>
                  <a:pt x="418864" y="53794"/>
                  <a:pt x="429447" y="54323"/>
                </a:cubicBezTo>
                <a:cubicBezTo>
                  <a:pt x="440030" y="54852"/>
                  <a:pt x="402460" y="77606"/>
                  <a:pt x="407222" y="105123"/>
                </a:cubicBezTo>
                <a:cubicBezTo>
                  <a:pt x="411984" y="132640"/>
                  <a:pt x="458022" y="214661"/>
                  <a:pt x="458022" y="219423"/>
                </a:cubicBezTo>
                <a:cubicBezTo>
                  <a:pt x="458022" y="224185"/>
                  <a:pt x="440559" y="162802"/>
                  <a:pt x="407222" y="133698"/>
                </a:cubicBezTo>
                <a:cubicBezTo>
                  <a:pt x="373885" y="104594"/>
                  <a:pt x="324672" y="64906"/>
                  <a:pt x="257997" y="44798"/>
                </a:cubicBezTo>
                <a:cubicBezTo>
                  <a:pt x="191322" y="24690"/>
                  <a:pt x="14580" y="-1239"/>
                  <a:pt x="822" y="3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C2C9EDF3-12FF-4424-FDCA-0DEBDDF83BEB}"/>
              </a:ext>
            </a:extLst>
          </p:cNvPr>
          <p:cNvSpPr/>
          <p:nvPr/>
        </p:nvSpPr>
        <p:spPr>
          <a:xfrm>
            <a:off x="11263510" y="1539855"/>
            <a:ext cx="46157" cy="234970"/>
          </a:xfrm>
          <a:custGeom>
            <a:avLst/>
            <a:gdLst>
              <a:gd name="connsiteX0" fmla="*/ 45840 w 46157"/>
              <a:gd name="connsiteY0" fmla="*/ 20 h 234970"/>
              <a:gd name="connsiteX1" fmla="*/ 26790 w 46157"/>
              <a:gd name="connsiteY1" fmla="*/ 127020 h 234970"/>
              <a:gd name="connsiteX2" fmla="*/ 42665 w 46157"/>
              <a:gd name="connsiteY2" fmla="*/ 234970 h 234970"/>
              <a:gd name="connsiteX3" fmla="*/ 39490 w 46157"/>
              <a:gd name="connsiteY3" fmla="*/ 127020 h 234970"/>
              <a:gd name="connsiteX4" fmla="*/ 4565 w 46157"/>
              <a:gd name="connsiteY4" fmla="*/ 92095 h 234970"/>
              <a:gd name="connsiteX5" fmla="*/ 7740 w 46157"/>
              <a:gd name="connsiteY5" fmla="*/ 136545 h 234970"/>
              <a:gd name="connsiteX6" fmla="*/ 45840 w 46157"/>
              <a:gd name="connsiteY6" fmla="*/ 20 h 2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57" h="234970">
                <a:moveTo>
                  <a:pt x="45840" y="20"/>
                </a:moveTo>
                <a:cubicBezTo>
                  <a:pt x="49015" y="-1567"/>
                  <a:pt x="27319" y="87862"/>
                  <a:pt x="26790" y="127020"/>
                </a:cubicBezTo>
                <a:cubicBezTo>
                  <a:pt x="26261" y="166178"/>
                  <a:pt x="40548" y="234970"/>
                  <a:pt x="42665" y="234970"/>
                </a:cubicBezTo>
                <a:cubicBezTo>
                  <a:pt x="44782" y="234970"/>
                  <a:pt x="45840" y="150832"/>
                  <a:pt x="39490" y="127020"/>
                </a:cubicBezTo>
                <a:cubicBezTo>
                  <a:pt x="33140" y="103208"/>
                  <a:pt x="9857" y="90508"/>
                  <a:pt x="4565" y="92095"/>
                </a:cubicBezTo>
                <a:cubicBezTo>
                  <a:pt x="-727" y="93682"/>
                  <a:pt x="-3373" y="150303"/>
                  <a:pt x="7740" y="136545"/>
                </a:cubicBezTo>
                <a:cubicBezTo>
                  <a:pt x="18853" y="122787"/>
                  <a:pt x="42665" y="1607"/>
                  <a:pt x="45840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B33E2DF1-844F-2BFD-6903-65C9398B1BE3}"/>
              </a:ext>
            </a:extLst>
          </p:cNvPr>
          <p:cNvSpPr/>
          <p:nvPr/>
        </p:nvSpPr>
        <p:spPr>
          <a:xfrm>
            <a:off x="11448919" y="1714032"/>
            <a:ext cx="123997" cy="172467"/>
          </a:xfrm>
          <a:custGeom>
            <a:avLst/>
            <a:gdLst>
              <a:gd name="connsiteX0" fmla="*/ 35056 w 123997"/>
              <a:gd name="connsiteY0" fmla="*/ 468 h 172467"/>
              <a:gd name="connsiteX1" fmla="*/ 66806 w 123997"/>
              <a:gd name="connsiteY1" fmla="*/ 121118 h 172467"/>
              <a:gd name="connsiteX2" fmla="*/ 123956 w 123997"/>
              <a:gd name="connsiteY2" fmla="*/ 171918 h 172467"/>
              <a:gd name="connsiteX3" fmla="*/ 57281 w 123997"/>
              <a:gd name="connsiteY3" fmla="*/ 92543 h 172467"/>
              <a:gd name="connsiteX4" fmla="*/ 131 w 123997"/>
              <a:gd name="connsiteY4" fmla="*/ 124293 h 172467"/>
              <a:gd name="connsiteX5" fmla="*/ 41406 w 123997"/>
              <a:gd name="connsiteY5" fmla="*/ 79843 h 172467"/>
              <a:gd name="connsiteX6" fmla="*/ 35056 w 123997"/>
              <a:gd name="connsiteY6" fmla="*/ 468 h 17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97" h="172467">
                <a:moveTo>
                  <a:pt x="35056" y="468"/>
                </a:moveTo>
                <a:cubicBezTo>
                  <a:pt x="39289" y="7347"/>
                  <a:pt x="51989" y="92543"/>
                  <a:pt x="66806" y="121118"/>
                </a:cubicBezTo>
                <a:cubicBezTo>
                  <a:pt x="81623" y="149693"/>
                  <a:pt x="125543" y="176680"/>
                  <a:pt x="123956" y="171918"/>
                </a:cubicBezTo>
                <a:cubicBezTo>
                  <a:pt x="122369" y="167156"/>
                  <a:pt x="77919" y="100481"/>
                  <a:pt x="57281" y="92543"/>
                </a:cubicBezTo>
                <a:cubicBezTo>
                  <a:pt x="36644" y="84606"/>
                  <a:pt x="2777" y="126410"/>
                  <a:pt x="131" y="124293"/>
                </a:cubicBezTo>
                <a:cubicBezTo>
                  <a:pt x="-2515" y="122176"/>
                  <a:pt x="35585" y="95189"/>
                  <a:pt x="41406" y="79843"/>
                </a:cubicBezTo>
                <a:cubicBezTo>
                  <a:pt x="47227" y="64497"/>
                  <a:pt x="30823" y="-6411"/>
                  <a:pt x="35056" y="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B269C9D2-6C32-4782-E078-1DE29CF91279}"/>
              </a:ext>
            </a:extLst>
          </p:cNvPr>
          <p:cNvSpPr/>
          <p:nvPr/>
        </p:nvSpPr>
        <p:spPr>
          <a:xfrm>
            <a:off x="11591124" y="1523532"/>
            <a:ext cx="388223" cy="451982"/>
          </a:xfrm>
          <a:custGeom>
            <a:avLst/>
            <a:gdLst>
              <a:gd name="connsiteX0" fmla="*/ 3976 w 388223"/>
              <a:gd name="connsiteY0" fmla="*/ 3643 h 451982"/>
              <a:gd name="connsiteX1" fmla="*/ 111926 w 388223"/>
              <a:gd name="connsiteY1" fmla="*/ 124293 h 451982"/>
              <a:gd name="connsiteX2" fmla="*/ 92876 w 388223"/>
              <a:gd name="connsiteY2" fmla="*/ 98893 h 451982"/>
              <a:gd name="connsiteX3" fmla="*/ 235751 w 388223"/>
              <a:gd name="connsiteY3" fmla="*/ 149693 h 451982"/>
              <a:gd name="connsiteX4" fmla="*/ 204001 w 388223"/>
              <a:gd name="connsiteY4" fmla="*/ 130643 h 451982"/>
              <a:gd name="connsiteX5" fmla="*/ 204001 w 388223"/>
              <a:gd name="connsiteY5" fmla="*/ 194143 h 451982"/>
              <a:gd name="connsiteX6" fmla="*/ 261151 w 388223"/>
              <a:gd name="connsiteY6" fmla="*/ 244943 h 451982"/>
              <a:gd name="connsiteX7" fmla="*/ 270676 w 388223"/>
              <a:gd name="connsiteY7" fmla="*/ 263993 h 451982"/>
              <a:gd name="connsiteX8" fmla="*/ 388151 w 388223"/>
              <a:gd name="connsiteY8" fmla="*/ 451318 h 451982"/>
              <a:gd name="connsiteX9" fmla="*/ 286551 w 388223"/>
              <a:gd name="connsiteY9" fmla="*/ 321143 h 451982"/>
              <a:gd name="connsiteX10" fmla="*/ 188126 w 388223"/>
              <a:gd name="connsiteY10" fmla="*/ 184618 h 451982"/>
              <a:gd name="connsiteX11" fmla="*/ 38901 w 388223"/>
              <a:gd name="connsiteY11" fmla="*/ 44918 h 451982"/>
              <a:gd name="connsiteX12" fmla="*/ 3976 w 388223"/>
              <a:gd name="connsiteY12" fmla="*/ 3643 h 45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8223" h="451982">
                <a:moveTo>
                  <a:pt x="3976" y="3643"/>
                </a:moveTo>
                <a:cubicBezTo>
                  <a:pt x="16147" y="16872"/>
                  <a:pt x="97109" y="108418"/>
                  <a:pt x="111926" y="124293"/>
                </a:cubicBezTo>
                <a:cubicBezTo>
                  <a:pt x="126743" y="140168"/>
                  <a:pt x="72239" y="94660"/>
                  <a:pt x="92876" y="98893"/>
                </a:cubicBezTo>
                <a:cubicBezTo>
                  <a:pt x="113513" y="103126"/>
                  <a:pt x="217230" y="144401"/>
                  <a:pt x="235751" y="149693"/>
                </a:cubicBezTo>
                <a:cubicBezTo>
                  <a:pt x="254272" y="154985"/>
                  <a:pt x="209293" y="123235"/>
                  <a:pt x="204001" y="130643"/>
                </a:cubicBezTo>
                <a:cubicBezTo>
                  <a:pt x="198709" y="138051"/>
                  <a:pt x="194476" y="175093"/>
                  <a:pt x="204001" y="194143"/>
                </a:cubicBezTo>
                <a:cubicBezTo>
                  <a:pt x="213526" y="213193"/>
                  <a:pt x="250039" y="233301"/>
                  <a:pt x="261151" y="244943"/>
                </a:cubicBezTo>
                <a:cubicBezTo>
                  <a:pt x="272264" y="256585"/>
                  <a:pt x="249509" y="229597"/>
                  <a:pt x="270676" y="263993"/>
                </a:cubicBezTo>
                <a:cubicBezTo>
                  <a:pt x="291843" y="298389"/>
                  <a:pt x="385505" y="441793"/>
                  <a:pt x="388151" y="451318"/>
                </a:cubicBezTo>
                <a:cubicBezTo>
                  <a:pt x="390797" y="460843"/>
                  <a:pt x="319888" y="365593"/>
                  <a:pt x="286551" y="321143"/>
                </a:cubicBezTo>
                <a:cubicBezTo>
                  <a:pt x="253214" y="276693"/>
                  <a:pt x="229401" y="230655"/>
                  <a:pt x="188126" y="184618"/>
                </a:cubicBezTo>
                <a:cubicBezTo>
                  <a:pt x="146851" y="138581"/>
                  <a:pt x="69064" y="74551"/>
                  <a:pt x="38901" y="44918"/>
                </a:cubicBezTo>
                <a:cubicBezTo>
                  <a:pt x="8739" y="15285"/>
                  <a:pt x="-8195" y="-9586"/>
                  <a:pt x="3976" y="36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C8D09CA8-2426-BF69-F8C8-E1C4BD392BB2}"/>
              </a:ext>
            </a:extLst>
          </p:cNvPr>
          <p:cNvSpPr/>
          <p:nvPr/>
        </p:nvSpPr>
        <p:spPr>
          <a:xfrm>
            <a:off x="12006605" y="2006462"/>
            <a:ext cx="445924" cy="579063"/>
          </a:xfrm>
          <a:custGeom>
            <a:avLst/>
            <a:gdLst>
              <a:gd name="connsiteX0" fmla="*/ 1245 w 445924"/>
              <a:gd name="connsiteY0" fmla="*/ 138 h 579063"/>
              <a:gd name="connsiteX1" fmla="*/ 115545 w 445924"/>
              <a:gd name="connsiteY1" fmla="*/ 190638 h 579063"/>
              <a:gd name="connsiteX2" fmla="*/ 106020 w 445924"/>
              <a:gd name="connsiteY2" fmla="*/ 171588 h 579063"/>
              <a:gd name="connsiteX3" fmla="*/ 280645 w 445924"/>
              <a:gd name="connsiteY3" fmla="*/ 368438 h 579063"/>
              <a:gd name="connsiteX4" fmla="*/ 258420 w 445924"/>
              <a:gd name="connsiteY4" fmla="*/ 355738 h 579063"/>
              <a:gd name="connsiteX5" fmla="*/ 417170 w 445924"/>
              <a:gd name="connsiteY5" fmla="*/ 520838 h 579063"/>
              <a:gd name="connsiteX6" fmla="*/ 436220 w 445924"/>
              <a:gd name="connsiteY6" fmla="*/ 574813 h 579063"/>
              <a:gd name="connsiteX7" fmla="*/ 309220 w 445924"/>
              <a:gd name="connsiteY7" fmla="*/ 422413 h 579063"/>
              <a:gd name="connsiteX8" fmla="*/ 71095 w 445924"/>
              <a:gd name="connsiteY8" fmla="*/ 165238 h 579063"/>
              <a:gd name="connsiteX9" fmla="*/ 1245 w 445924"/>
              <a:gd name="connsiteY9" fmla="*/ 138 h 57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924" h="579063">
                <a:moveTo>
                  <a:pt x="1245" y="138"/>
                </a:moveTo>
                <a:cubicBezTo>
                  <a:pt x="8653" y="4371"/>
                  <a:pt x="98083" y="162063"/>
                  <a:pt x="115545" y="190638"/>
                </a:cubicBezTo>
                <a:cubicBezTo>
                  <a:pt x="133007" y="219213"/>
                  <a:pt x="78503" y="141955"/>
                  <a:pt x="106020" y="171588"/>
                </a:cubicBezTo>
                <a:cubicBezTo>
                  <a:pt x="133537" y="201221"/>
                  <a:pt x="255245" y="337746"/>
                  <a:pt x="280645" y="368438"/>
                </a:cubicBezTo>
                <a:cubicBezTo>
                  <a:pt x="306045" y="399130"/>
                  <a:pt x="235666" y="330338"/>
                  <a:pt x="258420" y="355738"/>
                </a:cubicBezTo>
                <a:cubicBezTo>
                  <a:pt x="281174" y="381138"/>
                  <a:pt x="387537" y="484325"/>
                  <a:pt x="417170" y="520838"/>
                </a:cubicBezTo>
                <a:cubicBezTo>
                  <a:pt x="446803" y="557351"/>
                  <a:pt x="454212" y="591217"/>
                  <a:pt x="436220" y="574813"/>
                </a:cubicBezTo>
                <a:cubicBezTo>
                  <a:pt x="418228" y="558409"/>
                  <a:pt x="370074" y="490675"/>
                  <a:pt x="309220" y="422413"/>
                </a:cubicBezTo>
                <a:cubicBezTo>
                  <a:pt x="248366" y="354151"/>
                  <a:pt x="122424" y="240909"/>
                  <a:pt x="71095" y="165238"/>
                </a:cubicBezTo>
                <a:cubicBezTo>
                  <a:pt x="19766" y="89567"/>
                  <a:pt x="-6163" y="-4095"/>
                  <a:pt x="1245" y="1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FDBF55DC-E7C2-788B-1C30-31D2A0A9710C}"/>
              </a:ext>
            </a:extLst>
          </p:cNvPr>
          <p:cNvSpPr/>
          <p:nvPr/>
        </p:nvSpPr>
        <p:spPr>
          <a:xfrm>
            <a:off x="12037941" y="2024289"/>
            <a:ext cx="610676" cy="732783"/>
          </a:xfrm>
          <a:custGeom>
            <a:avLst/>
            <a:gdLst>
              <a:gd name="connsiteX0" fmla="*/ 1659 w 610676"/>
              <a:gd name="connsiteY0" fmla="*/ 1361 h 732783"/>
              <a:gd name="connsiteX1" fmla="*/ 112784 w 610676"/>
              <a:gd name="connsiteY1" fmla="*/ 163286 h 732783"/>
              <a:gd name="connsiteX2" fmla="*/ 369959 w 610676"/>
              <a:gd name="connsiteY2" fmla="*/ 404586 h 732783"/>
              <a:gd name="connsiteX3" fmla="*/ 604909 w 610676"/>
              <a:gd name="connsiteY3" fmla="*/ 725261 h 732783"/>
              <a:gd name="connsiteX4" fmla="*/ 525534 w 610676"/>
              <a:gd name="connsiteY4" fmla="*/ 617311 h 732783"/>
              <a:gd name="connsiteX5" fmla="*/ 379484 w 610676"/>
              <a:gd name="connsiteY5" fmla="*/ 458561 h 732783"/>
              <a:gd name="connsiteX6" fmla="*/ 233434 w 610676"/>
              <a:gd name="connsiteY6" fmla="*/ 315686 h 732783"/>
              <a:gd name="connsiteX7" fmla="*/ 303284 w 610676"/>
              <a:gd name="connsiteY7" fmla="*/ 363311 h 732783"/>
              <a:gd name="connsiteX8" fmla="*/ 188984 w 610676"/>
              <a:gd name="connsiteY8" fmla="*/ 252186 h 732783"/>
              <a:gd name="connsiteX9" fmla="*/ 1659 w 610676"/>
              <a:gd name="connsiteY9" fmla="*/ 1361 h 73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0676" h="732783">
                <a:moveTo>
                  <a:pt x="1659" y="1361"/>
                </a:moveTo>
                <a:cubicBezTo>
                  <a:pt x="-11041" y="-13456"/>
                  <a:pt x="51401" y="96082"/>
                  <a:pt x="112784" y="163286"/>
                </a:cubicBezTo>
                <a:cubicBezTo>
                  <a:pt x="174167" y="230490"/>
                  <a:pt x="287938" y="310924"/>
                  <a:pt x="369959" y="404586"/>
                </a:cubicBezTo>
                <a:cubicBezTo>
                  <a:pt x="451980" y="498249"/>
                  <a:pt x="604909" y="725261"/>
                  <a:pt x="604909" y="725261"/>
                </a:cubicBezTo>
                <a:cubicBezTo>
                  <a:pt x="630838" y="760715"/>
                  <a:pt x="563105" y="661761"/>
                  <a:pt x="525534" y="617311"/>
                </a:cubicBezTo>
                <a:cubicBezTo>
                  <a:pt x="487963" y="572861"/>
                  <a:pt x="428167" y="508832"/>
                  <a:pt x="379484" y="458561"/>
                </a:cubicBezTo>
                <a:cubicBezTo>
                  <a:pt x="330801" y="408290"/>
                  <a:pt x="246134" y="331561"/>
                  <a:pt x="233434" y="315686"/>
                </a:cubicBezTo>
                <a:cubicBezTo>
                  <a:pt x="220734" y="299811"/>
                  <a:pt x="310692" y="373894"/>
                  <a:pt x="303284" y="363311"/>
                </a:cubicBezTo>
                <a:cubicBezTo>
                  <a:pt x="295876" y="352728"/>
                  <a:pt x="239784" y="314099"/>
                  <a:pt x="188984" y="252186"/>
                </a:cubicBezTo>
                <a:cubicBezTo>
                  <a:pt x="138184" y="190274"/>
                  <a:pt x="14359" y="16178"/>
                  <a:pt x="1659" y="13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0E777AA9-DDC4-01C0-B756-41346D188C00}"/>
              </a:ext>
            </a:extLst>
          </p:cNvPr>
          <p:cNvSpPr/>
          <p:nvPr/>
        </p:nvSpPr>
        <p:spPr>
          <a:xfrm>
            <a:off x="12511662" y="2609266"/>
            <a:ext cx="163094" cy="346660"/>
          </a:xfrm>
          <a:custGeom>
            <a:avLst/>
            <a:gdLst>
              <a:gd name="connsiteX0" fmla="*/ 1013 w 163094"/>
              <a:gd name="connsiteY0" fmla="*/ 3759 h 346660"/>
              <a:gd name="connsiteX1" fmla="*/ 99438 w 163094"/>
              <a:gd name="connsiteY1" fmla="*/ 206959 h 346660"/>
              <a:gd name="connsiteX2" fmla="*/ 93088 w 163094"/>
              <a:gd name="connsiteY2" fmla="*/ 149809 h 346660"/>
              <a:gd name="connsiteX3" fmla="*/ 162938 w 163094"/>
              <a:gd name="connsiteY3" fmla="*/ 346659 h 346660"/>
              <a:gd name="connsiteX4" fmla="*/ 70863 w 163094"/>
              <a:gd name="connsiteY4" fmla="*/ 152984 h 346660"/>
              <a:gd name="connsiteX5" fmla="*/ 48638 w 163094"/>
              <a:gd name="connsiteY5" fmla="*/ 79959 h 346660"/>
              <a:gd name="connsiteX6" fmla="*/ 1013 w 163094"/>
              <a:gd name="connsiteY6" fmla="*/ 3759 h 34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94" h="346660">
                <a:moveTo>
                  <a:pt x="1013" y="3759"/>
                </a:moveTo>
                <a:cubicBezTo>
                  <a:pt x="9480" y="24926"/>
                  <a:pt x="84092" y="182617"/>
                  <a:pt x="99438" y="206959"/>
                </a:cubicBezTo>
                <a:cubicBezTo>
                  <a:pt x="114784" y="231301"/>
                  <a:pt x="82505" y="126526"/>
                  <a:pt x="93088" y="149809"/>
                </a:cubicBezTo>
                <a:cubicBezTo>
                  <a:pt x="103671" y="173092"/>
                  <a:pt x="166642" y="346130"/>
                  <a:pt x="162938" y="346659"/>
                </a:cubicBezTo>
                <a:cubicBezTo>
                  <a:pt x="159234" y="347188"/>
                  <a:pt x="89913" y="197434"/>
                  <a:pt x="70863" y="152984"/>
                </a:cubicBezTo>
                <a:cubicBezTo>
                  <a:pt x="51813" y="108534"/>
                  <a:pt x="57634" y="103242"/>
                  <a:pt x="48638" y="79959"/>
                </a:cubicBezTo>
                <a:cubicBezTo>
                  <a:pt x="39642" y="56676"/>
                  <a:pt x="-7454" y="-17408"/>
                  <a:pt x="1013" y="37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784509AA-53DA-300F-56CE-80B98824286B}"/>
              </a:ext>
            </a:extLst>
          </p:cNvPr>
          <p:cNvSpPr/>
          <p:nvPr/>
        </p:nvSpPr>
        <p:spPr>
          <a:xfrm>
            <a:off x="12439355" y="2562175"/>
            <a:ext cx="268096" cy="425531"/>
          </a:xfrm>
          <a:custGeom>
            <a:avLst/>
            <a:gdLst>
              <a:gd name="connsiteX0" fmla="*/ 295 w 268096"/>
              <a:gd name="connsiteY0" fmla="*/ 50 h 425531"/>
              <a:gd name="connsiteX1" fmla="*/ 209845 w 268096"/>
              <a:gd name="connsiteY1" fmla="*/ 209600 h 425531"/>
              <a:gd name="connsiteX2" fmla="*/ 181270 w 268096"/>
              <a:gd name="connsiteY2" fmla="*/ 149275 h 425531"/>
              <a:gd name="connsiteX3" fmla="*/ 266995 w 268096"/>
              <a:gd name="connsiteY3" fmla="*/ 422325 h 425531"/>
              <a:gd name="connsiteX4" fmla="*/ 225720 w 268096"/>
              <a:gd name="connsiteY4" fmla="*/ 292150 h 425531"/>
              <a:gd name="connsiteX5" fmla="*/ 165395 w 268096"/>
              <a:gd name="connsiteY5" fmla="*/ 190550 h 425531"/>
              <a:gd name="connsiteX6" fmla="*/ 295 w 268096"/>
              <a:gd name="connsiteY6" fmla="*/ 50 h 42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096" h="425531">
                <a:moveTo>
                  <a:pt x="295" y="50"/>
                </a:moveTo>
                <a:cubicBezTo>
                  <a:pt x="7703" y="3225"/>
                  <a:pt x="179683" y="184729"/>
                  <a:pt x="209845" y="209600"/>
                </a:cubicBezTo>
                <a:cubicBezTo>
                  <a:pt x="240008" y="234471"/>
                  <a:pt x="171745" y="113821"/>
                  <a:pt x="181270" y="149275"/>
                </a:cubicBezTo>
                <a:cubicBezTo>
                  <a:pt x="190795" y="184729"/>
                  <a:pt x="259587" y="398513"/>
                  <a:pt x="266995" y="422325"/>
                </a:cubicBezTo>
                <a:cubicBezTo>
                  <a:pt x="274403" y="446138"/>
                  <a:pt x="242653" y="330779"/>
                  <a:pt x="225720" y="292150"/>
                </a:cubicBezTo>
                <a:cubicBezTo>
                  <a:pt x="208787" y="253521"/>
                  <a:pt x="204024" y="236587"/>
                  <a:pt x="165395" y="190550"/>
                </a:cubicBezTo>
                <a:cubicBezTo>
                  <a:pt x="126766" y="144513"/>
                  <a:pt x="-7113" y="-3125"/>
                  <a:pt x="295" y="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70BA1D2E-7120-CB5B-1AFA-DFCE17A797CF}"/>
              </a:ext>
            </a:extLst>
          </p:cNvPr>
          <p:cNvSpPr/>
          <p:nvPr/>
        </p:nvSpPr>
        <p:spPr>
          <a:xfrm>
            <a:off x="12438806" y="2675945"/>
            <a:ext cx="252777" cy="348662"/>
          </a:xfrm>
          <a:custGeom>
            <a:avLst/>
            <a:gdLst>
              <a:gd name="connsiteX0" fmla="*/ 4019 w 252777"/>
              <a:gd name="connsiteY0" fmla="*/ 76780 h 348662"/>
              <a:gd name="connsiteX1" fmla="*/ 175469 w 252777"/>
              <a:gd name="connsiteY1" fmla="*/ 216480 h 348662"/>
              <a:gd name="connsiteX2" fmla="*/ 118319 w 252777"/>
              <a:gd name="connsiteY2" fmla="*/ 152980 h 348662"/>
              <a:gd name="connsiteX3" fmla="*/ 200869 w 252777"/>
              <a:gd name="connsiteY3" fmla="*/ 302205 h 348662"/>
              <a:gd name="connsiteX4" fmla="*/ 251669 w 252777"/>
              <a:gd name="connsiteY4" fmla="*/ 276805 h 348662"/>
              <a:gd name="connsiteX5" fmla="*/ 153244 w 252777"/>
              <a:gd name="connsiteY5" fmla="*/ 340305 h 348662"/>
              <a:gd name="connsiteX6" fmla="*/ 844 w 252777"/>
              <a:gd name="connsiteY6" fmla="*/ 343480 h 348662"/>
              <a:gd name="connsiteX7" fmla="*/ 226269 w 252777"/>
              <a:gd name="connsiteY7" fmla="*/ 299030 h 348662"/>
              <a:gd name="connsiteX8" fmla="*/ 156419 w 252777"/>
              <a:gd name="connsiteY8" fmla="*/ 197430 h 348662"/>
              <a:gd name="connsiteX9" fmla="*/ 131019 w 252777"/>
              <a:gd name="connsiteY9" fmla="*/ 580 h 348662"/>
              <a:gd name="connsiteX10" fmla="*/ 134194 w 252777"/>
              <a:gd name="connsiteY10" fmla="*/ 133930 h 348662"/>
              <a:gd name="connsiteX11" fmla="*/ 4019 w 252777"/>
              <a:gd name="connsiteY11" fmla="*/ 76780 h 34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777" h="348662">
                <a:moveTo>
                  <a:pt x="4019" y="76780"/>
                </a:moveTo>
                <a:cubicBezTo>
                  <a:pt x="10898" y="90538"/>
                  <a:pt x="156419" y="203780"/>
                  <a:pt x="175469" y="216480"/>
                </a:cubicBezTo>
                <a:cubicBezTo>
                  <a:pt x="194519" y="229180"/>
                  <a:pt x="114086" y="138693"/>
                  <a:pt x="118319" y="152980"/>
                </a:cubicBezTo>
                <a:cubicBezTo>
                  <a:pt x="122552" y="167267"/>
                  <a:pt x="178644" y="281568"/>
                  <a:pt x="200869" y="302205"/>
                </a:cubicBezTo>
                <a:cubicBezTo>
                  <a:pt x="223094" y="322842"/>
                  <a:pt x="259606" y="270455"/>
                  <a:pt x="251669" y="276805"/>
                </a:cubicBezTo>
                <a:cubicBezTo>
                  <a:pt x="243732" y="283155"/>
                  <a:pt x="195048" y="329193"/>
                  <a:pt x="153244" y="340305"/>
                </a:cubicBezTo>
                <a:cubicBezTo>
                  <a:pt x="111440" y="351417"/>
                  <a:pt x="-11327" y="350359"/>
                  <a:pt x="844" y="343480"/>
                </a:cubicBezTo>
                <a:cubicBezTo>
                  <a:pt x="13015" y="336601"/>
                  <a:pt x="200340" y="323372"/>
                  <a:pt x="226269" y="299030"/>
                </a:cubicBezTo>
                <a:cubicBezTo>
                  <a:pt x="252198" y="274688"/>
                  <a:pt x="172294" y="247172"/>
                  <a:pt x="156419" y="197430"/>
                </a:cubicBezTo>
                <a:cubicBezTo>
                  <a:pt x="140544" y="147688"/>
                  <a:pt x="134723" y="11163"/>
                  <a:pt x="131019" y="580"/>
                </a:cubicBezTo>
                <a:cubicBezTo>
                  <a:pt x="127315" y="-10003"/>
                  <a:pt x="159065" y="127580"/>
                  <a:pt x="134194" y="133930"/>
                </a:cubicBezTo>
                <a:cubicBezTo>
                  <a:pt x="109323" y="140280"/>
                  <a:pt x="-2860" y="63022"/>
                  <a:pt x="4019" y="767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06A06F45-3C54-2086-B56E-2878774ED709}"/>
              </a:ext>
            </a:extLst>
          </p:cNvPr>
          <p:cNvSpPr/>
          <p:nvPr/>
        </p:nvSpPr>
        <p:spPr>
          <a:xfrm>
            <a:off x="11416506" y="1807871"/>
            <a:ext cx="328751" cy="235965"/>
          </a:xfrm>
          <a:custGeom>
            <a:avLst/>
            <a:gdLst>
              <a:gd name="connsiteX0" fmla="*/ 327819 w 328751"/>
              <a:gd name="connsiteY0" fmla="*/ 1879 h 235965"/>
              <a:gd name="connsiteX1" fmla="*/ 175419 w 328751"/>
              <a:gd name="connsiteY1" fmla="*/ 62204 h 235965"/>
              <a:gd name="connsiteX2" fmla="*/ 794 w 328751"/>
              <a:gd name="connsiteY2" fmla="*/ 233654 h 235965"/>
              <a:gd name="connsiteX3" fmla="*/ 108744 w 328751"/>
              <a:gd name="connsiteY3" fmla="*/ 163804 h 235965"/>
              <a:gd name="connsiteX4" fmla="*/ 61119 w 328751"/>
              <a:gd name="connsiteY4" fmla="*/ 201904 h 235965"/>
              <a:gd name="connsiteX5" fmla="*/ 156369 w 328751"/>
              <a:gd name="connsiteY5" fmla="*/ 81254 h 235965"/>
              <a:gd name="connsiteX6" fmla="*/ 102394 w 328751"/>
              <a:gd name="connsiteY6" fmla="*/ 122529 h 235965"/>
              <a:gd name="connsiteX7" fmla="*/ 327819 w 328751"/>
              <a:gd name="connsiteY7" fmla="*/ 1879 h 23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751" h="235965">
                <a:moveTo>
                  <a:pt x="327819" y="1879"/>
                </a:moveTo>
                <a:cubicBezTo>
                  <a:pt x="339990" y="-8175"/>
                  <a:pt x="229923" y="23575"/>
                  <a:pt x="175419" y="62204"/>
                </a:cubicBezTo>
                <a:cubicBezTo>
                  <a:pt x="120915" y="100833"/>
                  <a:pt x="11906" y="216721"/>
                  <a:pt x="794" y="233654"/>
                </a:cubicBezTo>
                <a:cubicBezTo>
                  <a:pt x="-10318" y="250587"/>
                  <a:pt x="98690" y="169096"/>
                  <a:pt x="108744" y="163804"/>
                </a:cubicBezTo>
                <a:cubicBezTo>
                  <a:pt x="118798" y="158512"/>
                  <a:pt x="53181" y="215662"/>
                  <a:pt x="61119" y="201904"/>
                </a:cubicBezTo>
                <a:cubicBezTo>
                  <a:pt x="69056" y="188146"/>
                  <a:pt x="149490" y="94483"/>
                  <a:pt x="156369" y="81254"/>
                </a:cubicBezTo>
                <a:cubicBezTo>
                  <a:pt x="163248" y="68025"/>
                  <a:pt x="79640" y="133641"/>
                  <a:pt x="102394" y="122529"/>
                </a:cubicBezTo>
                <a:cubicBezTo>
                  <a:pt x="125148" y="111417"/>
                  <a:pt x="315648" y="11933"/>
                  <a:pt x="327819" y="18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35E867C2-80EB-A8CA-6091-356163B6FB62}"/>
              </a:ext>
            </a:extLst>
          </p:cNvPr>
          <p:cNvSpPr/>
          <p:nvPr/>
        </p:nvSpPr>
        <p:spPr>
          <a:xfrm>
            <a:off x="11445796" y="1847260"/>
            <a:ext cx="314554" cy="238761"/>
          </a:xfrm>
          <a:custGeom>
            <a:avLst/>
            <a:gdLst>
              <a:gd name="connsiteX0" fmla="*/ 314404 w 314554"/>
              <a:gd name="connsiteY0" fmla="*/ 590 h 238761"/>
              <a:gd name="connsiteX1" fmla="*/ 168354 w 314554"/>
              <a:gd name="connsiteY1" fmla="*/ 70440 h 238761"/>
              <a:gd name="connsiteX2" fmla="*/ 66754 w 314554"/>
              <a:gd name="connsiteY2" fmla="*/ 130765 h 238761"/>
              <a:gd name="connsiteX3" fmla="*/ 79 w 314554"/>
              <a:gd name="connsiteY3" fmla="*/ 238715 h 238761"/>
              <a:gd name="connsiteX4" fmla="*/ 79454 w 314554"/>
              <a:gd name="connsiteY4" fmla="*/ 143465 h 238761"/>
              <a:gd name="connsiteX5" fmla="*/ 181054 w 314554"/>
              <a:gd name="connsiteY5" fmla="*/ 83140 h 238761"/>
              <a:gd name="connsiteX6" fmla="*/ 139779 w 314554"/>
              <a:gd name="connsiteY6" fmla="*/ 111715 h 238761"/>
              <a:gd name="connsiteX7" fmla="*/ 314404 w 314554"/>
              <a:gd name="connsiteY7" fmla="*/ 590 h 23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554" h="238761">
                <a:moveTo>
                  <a:pt x="314404" y="590"/>
                </a:moveTo>
                <a:cubicBezTo>
                  <a:pt x="319166" y="-6289"/>
                  <a:pt x="209629" y="48744"/>
                  <a:pt x="168354" y="70440"/>
                </a:cubicBezTo>
                <a:cubicBezTo>
                  <a:pt x="127079" y="92136"/>
                  <a:pt x="94800" y="102719"/>
                  <a:pt x="66754" y="130765"/>
                </a:cubicBezTo>
                <a:cubicBezTo>
                  <a:pt x="38708" y="158811"/>
                  <a:pt x="-2038" y="236598"/>
                  <a:pt x="79" y="238715"/>
                </a:cubicBezTo>
                <a:cubicBezTo>
                  <a:pt x="2196" y="240832"/>
                  <a:pt x="49292" y="169394"/>
                  <a:pt x="79454" y="143465"/>
                </a:cubicBezTo>
                <a:cubicBezTo>
                  <a:pt x="109616" y="117536"/>
                  <a:pt x="171000" y="88432"/>
                  <a:pt x="181054" y="83140"/>
                </a:cubicBezTo>
                <a:cubicBezTo>
                  <a:pt x="191108" y="77848"/>
                  <a:pt x="122317" y="120182"/>
                  <a:pt x="139779" y="111715"/>
                </a:cubicBezTo>
                <a:cubicBezTo>
                  <a:pt x="157241" y="103248"/>
                  <a:pt x="309642" y="7469"/>
                  <a:pt x="314404" y="5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ADC6820B-CF56-B0F3-3085-DD97D84D2BC4}"/>
              </a:ext>
            </a:extLst>
          </p:cNvPr>
          <p:cNvSpPr/>
          <p:nvPr/>
        </p:nvSpPr>
        <p:spPr>
          <a:xfrm>
            <a:off x="11419669" y="1911324"/>
            <a:ext cx="442137" cy="367152"/>
          </a:xfrm>
          <a:custGeom>
            <a:avLst/>
            <a:gdLst>
              <a:gd name="connsiteX0" fmla="*/ 372281 w 442137"/>
              <a:gd name="connsiteY0" fmla="*/ 26 h 367152"/>
              <a:gd name="connsiteX1" fmla="*/ 442131 w 442137"/>
              <a:gd name="connsiteY1" fmla="*/ 85751 h 367152"/>
              <a:gd name="connsiteX2" fmla="*/ 375456 w 442137"/>
              <a:gd name="connsiteY2" fmla="*/ 95276 h 367152"/>
              <a:gd name="connsiteX3" fmla="*/ 235756 w 442137"/>
              <a:gd name="connsiteY3" fmla="*/ 177826 h 367152"/>
              <a:gd name="connsiteX4" fmla="*/ 270681 w 442137"/>
              <a:gd name="connsiteY4" fmla="*/ 142901 h 367152"/>
              <a:gd name="connsiteX5" fmla="*/ 146856 w 442137"/>
              <a:gd name="connsiteY5" fmla="*/ 228626 h 367152"/>
              <a:gd name="connsiteX6" fmla="*/ 32556 w 442137"/>
              <a:gd name="connsiteY6" fmla="*/ 295301 h 367152"/>
              <a:gd name="connsiteX7" fmla="*/ 7156 w 442137"/>
              <a:gd name="connsiteY7" fmla="*/ 365151 h 367152"/>
              <a:gd name="connsiteX8" fmla="*/ 143681 w 442137"/>
              <a:gd name="connsiteY8" fmla="*/ 212751 h 367152"/>
              <a:gd name="connsiteX9" fmla="*/ 302431 w 442137"/>
              <a:gd name="connsiteY9" fmla="*/ 114326 h 367152"/>
              <a:gd name="connsiteX10" fmla="*/ 413556 w 442137"/>
              <a:gd name="connsiteY10" fmla="*/ 95276 h 367152"/>
              <a:gd name="connsiteX11" fmla="*/ 372281 w 442137"/>
              <a:gd name="connsiteY11" fmla="*/ 26 h 36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137" h="367152">
                <a:moveTo>
                  <a:pt x="372281" y="26"/>
                </a:moveTo>
                <a:cubicBezTo>
                  <a:pt x="377043" y="-1561"/>
                  <a:pt x="441602" y="69876"/>
                  <a:pt x="442131" y="85751"/>
                </a:cubicBezTo>
                <a:cubicBezTo>
                  <a:pt x="442660" y="101626"/>
                  <a:pt x="409852" y="79930"/>
                  <a:pt x="375456" y="95276"/>
                </a:cubicBezTo>
                <a:cubicBezTo>
                  <a:pt x="341060" y="110622"/>
                  <a:pt x="253218" y="169889"/>
                  <a:pt x="235756" y="177826"/>
                </a:cubicBezTo>
                <a:cubicBezTo>
                  <a:pt x="218294" y="185763"/>
                  <a:pt x="285498" y="134434"/>
                  <a:pt x="270681" y="142901"/>
                </a:cubicBezTo>
                <a:cubicBezTo>
                  <a:pt x="255864" y="151368"/>
                  <a:pt x="186543" y="203226"/>
                  <a:pt x="146856" y="228626"/>
                </a:cubicBezTo>
                <a:cubicBezTo>
                  <a:pt x="107168" y="254026"/>
                  <a:pt x="55839" y="272547"/>
                  <a:pt x="32556" y="295301"/>
                </a:cubicBezTo>
                <a:cubicBezTo>
                  <a:pt x="9273" y="318055"/>
                  <a:pt x="-11365" y="378909"/>
                  <a:pt x="7156" y="365151"/>
                </a:cubicBezTo>
                <a:cubicBezTo>
                  <a:pt x="25677" y="351393"/>
                  <a:pt x="94468" y="254555"/>
                  <a:pt x="143681" y="212751"/>
                </a:cubicBezTo>
                <a:cubicBezTo>
                  <a:pt x="192893" y="170947"/>
                  <a:pt x="257452" y="133905"/>
                  <a:pt x="302431" y="114326"/>
                </a:cubicBezTo>
                <a:cubicBezTo>
                  <a:pt x="347410" y="94747"/>
                  <a:pt x="395564" y="111151"/>
                  <a:pt x="413556" y="95276"/>
                </a:cubicBezTo>
                <a:cubicBezTo>
                  <a:pt x="431548" y="79401"/>
                  <a:pt x="367519" y="1613"/>
                  <a:pt x="372281" y="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00276DDD-C8CC-F61A-F1FE-2F051A3A3776}"/>
              </a:ext>
            </a:extLst>
          </p:cNvPr>
          <p:cNvSpPr/>
          <p:nvPr/>
        </p:nvSpPr>
        <p:spPr>
          <a:xfrm>
            <a:off x="11426680" y="1936645"/>
            <a:ext cx="372214" cy="301766"/>
          </a:xfrm>
          <a:custGeom>
            <a:avLst/>
            <a:gdLst>
              <a:gd name="connsiteX0" fmla="*/ 371620 w 372214"/>
              <a:gd name="connsiteY0" fmla="*/ 105 h 301766"/>
              <a:gd name="connsiteX1" fmla="*/ 212870 w 372214"/>
              <a:gd name="connsiteY1" fmla="*/ 69955 h 301766"/>
              <a:gd name="connsiteX2" fmla="*/ 79520 w 372214"/>
              <a:gd name="connsiteY2" fmla="*/ 149330 h 301766"/>
              <a:gd name="connsiteX3" fmla="*/ 174770 w 372214"/>
              <a:gd name="connsiteY3" fmla="*/ 104880 h 301766"/>
              <a:gd name="connsiteX4" fmla="*/ 60470 w 372214"/>
              <a:gd name="connsiteY4" fmla="*/ 174730 h 301766"/>
              <a:gd name="connsiteX5" fmla="*/ 145 w 372214"/>
              <a:gd name="connsiteY5" fmla="*/ 276330 h 301766"/>
              <a:gd name="connsiteX6" fmla="*/ 76345 w 372214"/>
              <a:gd name="connsiteY6" fmla="*/ 209655 h 301766"/>
              <a:gd name="connsiteX7" fmla="*/ 12845 w 372214"/>
              <a:gd name="connsiteY7" fmla="*/ 301730 h 301766"/>
              <a:gd name="connsiteX8" fmla="*/ 60470 w 372214"/>
              <a:gd name="connsiteY8" fmla="*/ 196955 h 301766"/>
              <a:gd name="connsiteX9" fmla="*/ 152545 w 372214"/>
              <a:gd name="connsiteY9" fmla="*/ 85830 h 301766"/>
              <a:gd name="connsiteX10" fmla="*/ 371620 w 372214"/>
              <a:gd name="connsiteY10" fmla="*/ 105 h 3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214" h="301766">
                <a:moveTo>
                  <a:pt x="371620" y="105"/>
                </a:moveTo>
                <a:cubicBezTo>
                  <a:pt x="381674" y="-2541"/>
                  <a:pt x="261553" y="45084"/>
                  <a:pt x="212870" y="69955"/>
                </a:cubicBezTo>
                <a:cubicBezTo>
                  <a:pt x="164187" y="94826"/>
                  <a:pt x="85870" y="143509"/>
                  <a:pt x="79520" y="149330"/>
                </a:cubicBezTo>
                <a:cubicBezTo>
                  <a:pt x="73170" y="155151"/>
                  <a:pt x="177945" y="100647"/>
                  <a:pt x="174770" y="104880"/>
                </a:cubicBezTo>
                <a:cubicBezTo>
                  <a:pt x="171595" y="109113"/>
                  <a:pt x="89574" y="146155"/>
                  <a:pt x="60470" y="174730"/>
                </a:cubicBezTo>
                <a:cubicBezTo>
                  <a:pt x="31366" y="203305"/>
                  <a:pt x="-2501" y="270509"/>
                  <a:pt x="145" y="276330"/>
                </a:cubicBezTo>
                <a:cubicBezTo>
                  <a:pt x="2791" y="282151"/>
                  <a:pt x="74228" y="205422"/>
                  <a:pt x="76345" y="209655"/>
                </a:cubicBezTo>
                <a:cubicBezTo>
                  <a:pt x="78462" y="213888"/>
                  <a:pt x="15491" y="303847"/>
                  <a:pt x="12845" y="301730"/>
                </a:cubicBezTo>
                <a:cubicBezTo>
                  <a:pt x="10199" y="299613"/>
                  <a:pt x="37187" y="232938"/>
                  <a:pt x="60470" y="196955"/>
                </a:cubicBezTo>
                <a:cubicBezTo>
                  <a:pt x="83753" y="160972"/>
                  <a:pt x="99628" y="115993"/>
                  <a:pt x="152545" y="85830"/>
                </a:cubicBezTo>
                <a:cubicBezTo>
                  <a:pt x="205462" y="55668"/>
                  <a:pt x="361566" y="2751"/>
                  <a:pt x="371620" y="1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7DE83230-AB45-1533-DC3D-8C052010B1C0}"/>
              </a:ext>
            </a:extLst>
          </p:cNvPr>
          <p:cNvSpPr/>
          <p:nvPr/>
        </p:nvSpPr>
        <p:spPr>
          <a:xfrm>
            <a:off x="11522075" y="2053434"/>
            <a:ext cx="390784" cy="280191"/>
          </a:xfrm>
          <a:custGeom>
            <a:avLst/>
            <a:gdLst>
              <a:gd name="connsiteX0" fmla="*/ 307975 w 390784"/>
              <a:gd name="connsiteY0" fmla="*/ 791 h 280191"/>
              <a:gd name="connsiteX1" fmla="*/ 390525 w 390784"/>
              <a:gd name="connsiteY1" fmla="*/ 57941 h 280191"/>
              <a:gd name="connsiteX2" fmla="*/ 276225 w 390784"/>
              <a:gd name="connsiteY2" fmla="*/ 108741 h 280191"/>
              <a:gd name="connsiteX3" fmla="*/ 311150 w 390784"/>
              <a:gd name="connsiteY3" fmla="*/ 96041 h 280191"/>
              <a:gd name="connsiteX4" fmla="*/ 98425 w 390784"/>
              <a:gd name="connsiteY4" fmla="*/ 188116 h 280191"/>
              <a:gd name="connsiteX5" fmla="*/ 107950 w 390784"/>
              <a:gd name="connsiteY5" fmla="*/ 197641 h 280191"/>
              <a:gd name="connsiteX6" fmla="*/ 41275 w 390784"/>
              <a:gd name="connsiteY6" fmla="*/ 245266 h 280191"/>
              <a:gd name="connsiteX7" fmla="*/ 0 w 390784"/>
              <a:gd name="connsiteY7" fmla="*/ 280191 h 280191"/>
              <a:gd name="connsiteX8" fmla="*/ 136525 w 390784"/>
              <a:gd name="connsiteY8" fmla="*/ 162716 h 280191"/>
              <a:gd name="connsiteX9" fmla="*/ 327025 w 390784"/>
              <a:gd name="connsiteY9" fmla="*/ 102391 h 280191"/>
              <a:gd name="connsiteX10" fmla="*/ 307975 w 390784"/>
              <a:gd name="connsiteY10" fmla="*/ 791 h 28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784" h="280191">
                <a:moveTo>
                  <a:pt x="307975" y="791"/>
                </a:moveTo>
                <a:cubicBezTo>
                  <a:pt x="318558" y="-6617"/>
                  <a:pt x="395817" y="39949"/>
                  <a:pt x="390525" y="57941"/>
                </a:cubicBezTo>
                <a:cubicBezTo>
                  <a:pt x="385233" y="75933"/>
                  <a:pt x="276225" y="108741"/>
                  <a:pt x="276225" y="108741"/>
                </a:cubicBezTo>
                <a:cubicBezTo>
                  <a:pt x="262996" y="115091"/>
                  <a:pt x="340783" y="82812"/>
                  <a:pt x="311150" y="96041"/>
                </a:cubicBezTo>
                <a:cubicBezTo>
                  <a:pt x="281517" y="109270"/>
                  <a:pt x="132292" y="171183"/>
                  <a:pt x="98425" y="188116"/>
                </a:cubicBezTo>
                <a:cubicBezTo>
                  <a:pt x="64558" y="205049"/>
                  <a:pt x="117475" y="188116"/>
                  <a:pt x="107950" y="197641"/>
                </a:cubicBezTo>
                <a:cubicBezTo>
                  <a:pt x="98425" y="207166"/>
                  <a:pt x="59267" y="231508"/>
                  <a:pt x="41275" y="245266"/>
                </a:cubicBezTo>
                <a:cubicBezTo>
                  <a:pt x="23283" y="259024"/>
                  <a:pt x="0" y="280191"/>
                  <a:pt x="0" y="280191"/>
                </a:cubicBezTo>
                <a:cubicBezTo>
                  <a:pt x="15875" y="266433"/>
                  <a:pt x="82021" y="192349"/>
                  <a:pt x="136525" y="162716"/>
                </a:cubicBezTo>
                <a:cubicBezTo>
                  <a:pt x="191029" y="133083"/>
                  <a:pt x="292629" y="124087"/>
                  <a:pt x="327025" y="102391"/>
                </a:cubicBezTo>
                <a:cubicBezTo>
                  <a:pt x="361421" y="80695"/>
                  <a:pt x="297392" y="8199"/>
                  <a:pt x="307975" y="7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AF331D28-3A1E-8F14-192C-423E33C9DE27}"/>
              </a:ext>
            </a:extLst>
          </p:cNvPr>
          <p:cNvSpPr/>
          <p:nvPr/>
        </p:nvSpPr>
        <p:spPr>
          <a:xfrm>
            <a:off x="11423254" y="1977919"/>
            <a:ext cx="473774" cy="521186"/>
          </a:xfrm>
          <a:custGeom>
            <a:avLst/>
            <a:gdLst>
              <a:gd name="connsiteX0" fmla="*/ 463946 w 473774"/>
              <a:gd name="connsiteY0" fmla="*/ 3281 h 521186"/>
              <a:gd name="connsiteX1" fmla="*/ 384571 w 473774"/>
              <a:gd name="connsiteY1" fmla="*/ 108056 h 521186"/>
              <a:gd name="connsiteX2" fmla="*/ 254396 w 473774"/>
              <a:gd name="connsiteY2" fmla="*/ 184256 h 521186"/>
              <a:gd name="connsiteX3" fmla="*/ 359171 w 473774"/>
              <a:gd name="connsiteY3" fmla="*/ 146156 h 521186"/>
              <a:gd name="connsiteX4" fmla="*/ 175021 w 473774"/>
              <a:gd name="connsiteY4" fmla="*/ 235056 h 521186"/>
              <a:gd name="connsiteX5" fmla="*/ 86121 w 473774"/>
              <a:gd name="connsiteY5" fmla="*/ 282681 h 521186"/>
              <a:gd name="connsiteX6" fmla="*/ 32146 w 473774"/>
              <a:gd name="connsiteY6" fmla="*/ 355706 h 521186"/>
              <a:gd name="connsiteX7" fmla="*/ 48021 w 473774"/>
              <a:gd name="connsiteY7" fmla="*/ 295381 h 521186"/>
              <a:gd name="connsiteX8" fmla="*/ 48021 w 473774"/>
              <a:gd name="connsiteY8" fmla="*/ 435081 h 521186"/>
              <a:gd name="connsiteX9" fmla="*/ 44846 w 473774"/>
              <a:gd name="connsiteY9" fmla="*/ 336656 h 521186"/>
              <a:gd name="connsiteX10" fmla="*/ 6746 w 473774"/>
              <a:gd name="connsiteY10" fmla="*/ 520806 h 521186"/>
              <a:gd name="connsiteX11" fmla="*/ 22621 w 473774"/>
              <a:gd name="connsiteY11" fmla="*/ 381106 h 521186"/>
              <a:gd name="connsiteX12" fmla="*/ 219471 w 473774"/>
              <a:gd name="connsiteY12" fmla="*/ 254106 h 521186"/>
              <a:gd name="connsiteX13" fmla="*/ 146446 w 473774"/>
              <a:gd name="connsiteY13" fmla="*/ 273156 h 521186"/>
              <a:gd name="connsiteX14" fmla="*/ 200421 w 473774"/>
              <a:gd name="connsiteY14" fmla="*/ 203306 h 521186"/>
              <a:gd name="connsiteX15" fmla="*/ 155971 w 473774"/>
              <a:gd name="connsiteY15" fmla="*/ 241406 h 521186"/>
              <a:gd name="connsiteX16" fmla="*/ 463946 w 473774"/>
              <a:gd name="connsiteY16" fmla="*/ 3281 h 5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3774" h="521186">
                <a:moveTo>
                  <a:pt x="463946" y="3281"/>
                </a:moveTo>
                <a:cubicBezTo>
                  <a:pt x="502046" y="-18944"/>
                  <a:pt x="419496" y="77894"/>
                  <a:pt x="384571" y="108056"/>
                </a:cubicBezTo>
                <a:cubicBezTo>
                  <a:pt x="349646" y="138219"/>
                  <a:pt x="258629" y="177906"/>
                  <a:pt x="254396" y="184256"/>
                </a:cubicBezTo>
                <a:cubicBezTo>
                  <a:pt x="250163" y="190606"/>
                  <a:pt x="372400" y="137689"/>
                  <a:pt x="359171" y="146156"/>
                </a:cubicBezTo>
                <a:cubicBezTo>
                  <a:pt x="345942" y="154623"/>
                  <a:pt x="220529" y="212302"/>
                  <a:pt x="175021" y="235056"/>
                </a:cubicBezTo>
                <a:cubicBezTo>
                  <a:pt x="129513" y="257810"/>
                  <a:pt x="109933" y="262573"/>
                  <a:pt x="86121" y="282681"/>
                </a:cubicBezTo>
                <a:cubicBezTo>
                  <a:pt x="62309" y="302789"/>
                  <a:pt x="38496" y="353589"/>
                  <a:pt x="32146" y="355706"/>
                </a:cubicBezTo>
                <a:cubicBezTo>
                  <a:pt x="25796" y="357823"/>
                  <a:pt x="45375" y="282152"/>
                  <a:pt x="48021" y="295381"/>
                </a:cubicBezTo>
                <a:cubicBezTo>
                  <a:pt x="50667" y="308610"/>
                  <a:pt x="48550" y="428202"/>
                  <a:pt x="48021" y="435081"/>
                </a:cubicBezTo>
                <a:cubicBezTo>
                  <a:pt x="47492" y="441960"/>
                  <a:pt x="51725" y="322369"/>
                  <a:pt x="44846" y="336656"/>
                </a:cubicBezTo>
                <a:cubicBezTo>
                  <a:pt x="37967" y="350944"/>
                  <a:pt x="10450" y="513398"/>
                  <a:pt x="6746" y="520806"/>
                </a:cubicBezTo>
                <a:cubicBezTo>
                  <a:pt x="3042" y="528214"/>
                  <a:pt x="-12833" y="425556"/>
                  <a:pt x="22621" y="381106"/>
                </a:cubicBezTo>
                <a:cubicBezTo>
                  <a:pt x="58075" y="336656"/>
                  <a:pt x="198833" y="272098"/>
                  <a:pt x="219471" y="254106"/>
                </a:cubicBezTo>
                <a:cubicBezTo>
                  <a:pt x="240108" y="236114"/>
                  <a:pt x="149621" y="281623"/>
                  <a:pt x="146446" y="273156"/>
                </a:cubicBezTo>
                <a:cubicBezTo>
                  <a:pt x="143271" y="264689"/>
                  <a:pt x="198834" y="208598"/>
                  <a:pt x="200421" y="203306"/>
                </a:cubicBezTo>
                <a:cubicBezTo>
                  <a:pt x="202008" y="198014"/>
                  <a:pt x="112050" y="269452"/>
                  <a:pt x="155971" y="241406"/>
                </a:cubicBezTo>
                <a:cubicBezTo>
                  <a:pt x="199892" y="213360"/>
                  <a:pt x="425846" y="25506"/>
                  <a:pt x="463946" y="32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D1B19517-D740-E240-9C63-C127C868087B}"/>
              </a:ext>
            </a:extLst>
          </p:cNvPr>
          <p:cNvSpPr/>
          <p:nvPr/>
        </p:nvSpPr>
        <p:spPr>
          <a:xfrm>
            <a:off x="11477574" y="2231564"/>
            <a:ext cx="301701" cy="435439"/>
          </a:xfrm>
          <a:custGeom>
            <a:avLst/>
            <a:gdLst>
              <a:gd name="connsiteX0" fmla="*/ 212776 w 301701"/>
              <a:gd name="connsiteY0" fmla="*/ 461 h 435439"/>
              <a:gd name="connsiteX1" fmla="*/ 181026 w 301701"/>
              <a:gd name="connsiteY1" fmla="*/ 171911 h 435439"/>
              <a:gd name="connsiteX2" fmla="*/ 184201 w 301701"/>
              <a:gd name="connsiteY2" fmla="*/ 146511 h 435439"/>
              <a:gd name="connsiteX3" fmla="*/ 241351 w 301701"/>
              <a:gd name="connsiteY3" fmla="*/ 305261 h 435439"/>
              <a:gd name="connsiteX4" fmla="*/ 301676 w 301701"/>
              <a:gd name="connsiteY4" fmla="*/ 352886 h 435439"/>
              <a:gd name="connsiteX5" fmla="*/ 244526 w 301701"/>
              <a:gd name="connsiteY5" fmla="*/ 359236 h 435439"/>
              <a:gd name="connsiteX6" fmla="*/ 51 w 301701"/>
              <a:gd name="connsiteY6" fmla="*/ 435436 h 435439"/>
              <a:gd name="connsiteX7" fmla="*/ 266751 w 301701"/>
              <a:gd name="connsiteY7" fmla="*/ 356061 h 435439"/>
              <a:gd name="connsiteX8" fmla="*/ 209601 w 301701"/>
              <a:gd name="connsiteY8" fmla="*/ 305261 h 435439"/>
              <a:gd name="connsiteX9" fmla="*/ 193726 w 301701"/>
              <a:gd name="connsiteY9" fmla="*/ 267161 h 435439"/>
              <a:gd name="connsiteX10" fmla="*/ 219126 w 301701"/>
              <a:gd name="connsiteY10" fmla="*/ 302086 h 435439"/>
              <a:gd name="connsiteX11" fmla="*/ 190551 w 301701"/>
              <a:gd name="connsiteY11" fmla="*/ 171911 h 435439"/>
              <a:gd name="connsiteX12" fmla="*/ 184201 w 301701"/>
              <a:gd name="connsiteY12" fmla="*/ 232236 h 435439"/>
              <a:gd name="connsiteX13" fmla="*/ 212776 w 301701"/>
              <a:gd name="connsiteY13" fmla="*/ 461 h 43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701" h="435439">
                <a:moveTo>
                  <a:pt x="212776" y="461"/>
                </a:moveTo>
                <a:cubicBezTo>
                  <a:pt x="212247" y="-9593"/>
                  <a:pt x="185788" y="147569"/>
                  <a:pt x="181026" y="171911"/>
                </a:cubicBezTo>
                <a:cubicBezTo>
                  <a:pt x="176264" y="196253"/>
                  <a:pt x="174147" y="124286"/>
                  <a:pt x="184201" y="146511"/>
                </a:cubicBezTo>
                <a:cubicBezTo>
                  <a:pt x="194255" y="168736"/>
                  <a:pt x="221772" y="270865"/>
                  <a:pt x="241351" y="305261"/>
                </a:cubicBezTo>
                <a:cubicBezTo>
                  <a:pt x="260930" y="339657"/>
                  <a:pt x="301147" y="343890"/>
                  <a:pt x="301676" y="352886"/>
                </a:cubicBezTo>
                <a:cubicBezTo>
                  <a:pt x="302205" y="361882"/>
                  <a:pt x="294797" y="345478"/>
                  <a:pt x="244526" y="359236"/>
                </a:cubicBezTo>
                <a:cubicBezTo>
                  <a:pt x="194255" y="372994"/>
                  <a:pt x="-3653" y="435965"/>
                  <a:pt x="51" y="435436"/>
                </a:cubicBezTo>
                <a:cubicBezTo>
                  <a:pt x="3755" y="434907"/>
                  <a:pt x="231826" y="377757"/>
                  <a:pt x="266751" y="356061"/>
                </a:cubicBezTo>
                <a:cubicBezTo>
                  <a:pt x="301676" y="334365"/>
                  <a:pt x="221772" y="320078"/>
                  <a:pt x="209601" y="305261"/>
                </a:cubicBezTo>
                <a:cubicBezTo>
                  <a:pt x="197430" y="290444"/>
                  <a:pt x="192139" y="267690"/>
                  <a:pt x="193726" y="267161"/>
                </a:cubicBezTo>
                <a:cubicBezTo>
                  <a:pt x="195313" y="266632"/>
                  <a:pt x="219655" y="317961"/>
                  <a:pt x="219126" y="302086"/>
                </a:cubicBezTo>
                <a:cubicBezTo>
                  <a:pt x="218597" y="286211"/>
                  <a:pt x="196372" y="183553"/>
                  <a:pt x="190551" y="171911"/>
                </a:cubicBezTo>
                <a:cubicBezTo>
                  <a:pt x="184730" y="160269"/>
                  <a:pt x="176264" y="259223"/>
                  <a:pt x="184201" y="232236"/>
                </a:cubicBezTo>
                <a:cubicBezTo>
                  <a:pt x="192138" y="205249"/>
                  <a:pt x="213305" y="10515"/>
                  <a:pt x="212776" y="4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806439AB-F1D5-664C-306C-CF519432B905}"/>
              </a:ext>
            </a:extLst>
          </p:cNvPr>
          <p:cNvSpPr/>
          <p:nvPr/>
        </p:nvSpPr>
        <p:spPr>
          <a:xfrm>
            <a:off x="11459463" y="2327201"/>
            <a:ext cx="247723" cy="261623"/>
          </a:xfrm>
          <a:custGeom>
            <a:avLst/>
            <a:gdLst>
              <a:gd name="connsiteX0" fmla="*/ 97537 w 247723"/>
              <a:gd name="connsiteY0" fmla="*/ 74 h 261623"/>
              <a:gd name="connsiteX1" fmla="*/ 75312 w 247723"/>
              <a:gd name="connsiteY1" fmla="*/ 142949 h 261623"/>
              <a:gd name="connsiteX2" fmla="*/ 107062 w 247723"/>
              <a:gd name="connsiteY2" fmla="*/ 190574 h 261623"/>
              <a:gd name="connsiteX3" fmla="*/ 2287 w 247723"/>
              <a:gd name="connsiteY3" fmla="*/ 203274 h 261623"/>
              <a:gd name="connsiteX4" fmla="*/ 224537 w 247723"/>
              <a:gd name="connsiteY4" fmla="*/ 254074 h 261623"/>
              <a:gd name="connsiteX5" fmla="*/ 234062 w 247723"/>
              <a:gd name="connsiteY5" fmla="*/ 260424 h 261623"/>
              <a:gd name="connsiteX6" fmla="*/ 164212 w 247723"/>
              <a:gd name="connsiteY6" fmla="*/ 244549 h 261623"/>
              <a:gd name="connsiteX7" fmla="*/ 107062 w 247723"/>
              <a:gd name="connsiteY7" fmla="*/ 200099 h 261623"/>
              <a:gd name="connsiteX8" fmla="*/ 81662 w 247723"/>
              <a:gd name="connsiteY8" fmla="*/ 123899 h 261623"/>
              <a:gd name="connsiteX9" fmla="*/ 97537 w 247723"/>
              <a:gd name="connsiteY9" fmla="*/ 74 h 26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23" h="261623">
                <a:moveTo>
                  <a:pt x="97537" y="74"/>
                </a:moveTo>
                <a:cubicBezTo>
                  <a:pt x="96479" y="3249"/>
                  <a:pt x="73724" y="111199"/>
                  <a:pt x="75312" y="142949"/>
                </a:cubicBezTo>
                <a:cubicBezTo>
                  <a:pt x="76900" y="174699"/>
                  <a:pt x="119233" y="180520"/>
                  <a:pt x="107062" y="190574"/>
                </a:cubicBezTo>
                <a:cubicBezTo>
                  <a:pt x="94891" y="200628"/>
                  <a:pt x="-17292" y="192691"/>
                  <a:pt x="2287" y="203274"/>
                </a:cubicBezTo>
                <a:cubicBezTo>
                  <a:pt x="21866" y="213857"/>
                  <a:pt x="185908" y="244549"/>
                  <a:pt x="224537" y="254074"/>
                </a:cubicBezTo>
                <a:cubicBezTo>
                  <a:pt x="263166" y="263599"/>
                  <a:pt x="244116" y="262011"/>
                  <a:pt x="234062" y="260424"/>
                </a:cubicBezTo>
                <a:cubicBezTo>
                  <a:pt x="224008" y="258837"/>
                  <a:pt x="185379" y="254603"/>
                  <a:pt x="164212" y="244549"/>
                </a:cubicBezTo>
                <a:cubicBezTo>
                  <a:pt x="143045" y="234495"/>
                  <a:pt x="120820" y="220207"/>
                  <a:pt x="107062" y="200099"/>
                </a:cubicBezTo>
                <a:cubicBezTo>
                  <a:pt x="93304" y="179991"/>
                  <a:pt x="84308" y="151945"/>
                  <a:pt x="81662" y="123899"/>
                </a:cubicBezTo>
                <a:cubicBezTo>
                  <a:pt x="79016" y="95853"/>
                  <a:pt x="98595" y="-3101"/>
                  <a:pt x="97537" y="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70EFB18A-36B2-AE34-3CE1-21FBE82286AE}"/>
              </a:ext>
            </a:extLst>
          </p:cNvPr>
          <p:cNvSpPr/>
          <p:nvPr/>
        </p:nvSpPr>
        <p:spPr>
          <a:xfrm>
            <a:off x="11699809" y="3467092"/>
            <a:ext cx="190592" cy="289272"/>
          </a:xfrm>
          <a:custGeom>
            <a:avLst/>
            <a:gdLst>
              <a:gd name="connsiteX0" fmla="*/ 190566 w 190592"/>
              <a:gd name="connsiteY0" fmla="*/ 8 h 289272"/>
              <a:gd name="connsiteX1" fmla="*/ 41341 w 190592"/>
              <a:gd name="connsiteY1" fmla="*/ 95258 h 289272"/>
              <a:gd name="connsiteX2" fmla="*/ 57216 w 190592"/>
              <a:gd name="connsiteY2" fmla="*/ 95258 h 289272"/>
              <a:gd name="connsiteX3" fmla="*/ 28641 w 190592"/>
              <a:gd name="connsiteY3" fmla="*/ 155583 h 289272"/>
              <a:gd name="connsiteX4" fmla="*/ 15941 w 190592"/>
              <a:gd name="connsiteY4" fmla="*/ 244483 h 289272"/>
              <a:gd name="connsiteX5" fmla="*/ 28641 w 190592"/>
              <a:gd name="connsiteY5" fmla="*/ 203208 h 289272"/>
              <a:gd name="connsiteX6" fmla="*/ 66 w 190592"/>
              <a:gd name="connsiteY6" fmla="*/ 288933 h 289272"/>
              <a:gd name="connsiteX7" fmla="*/ 38166 w 190592"/>
              <a:gd name="connsiteY7" fmla="*/ 165108 h 289272"/>
              <a:gd name="connsiteX8" fmla="*/ 66741 w 190592"/>
              <a:gd name="connsiteY8" fmla="*/ 104783 h 289272"/>
              <a:gd name="connsiteX9" fmla="*/ 79441 w 190592"/>
              <a:gd name="connsiteY9" fmla="*/ 69858 h 289272"/>
              <a:gd name="connsiteX10" fmla="*/ 54041 w 190592"/>
              <a:gd name="connsiteY10" fmla="*/ 101608 h 289272"/>
              <a:gd name="connsiteX11" fmla="*/ 190566 w 190592"/>
              <a:gd name="connsiteY11" fmla="*/ 8 h 28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92" h="289272">
                <a:moveTo>
                  <a:pt x="190566" y="8"/>
                </a:moveTo>
                <a:cubicBezTo>
                  <a:pt x="188449" y="-1050"/>
                  <a:pt x="41341" y="95258"/>
                  <a:pt x="41341" y="95258"/>
                </a:cubicBezTo>
                <a:cubicBezTo>
                  <a:pt x="19116" y="111133"/>
                  <a:pt x="59333" y="85204"/>
                  <a:pt x="57216" y="95258"/>
                </a:cubicBezTo>
                <a:cubicBezTo>
                  <a:pt x="55099" y="105312"/>
                  <a:pt x="35520" y="130712"/>
                  <a:pt x="28641" y="155583"/>
                </a:cubicBezTo>
                <a:cubicBezTo>
                  <a:pt x="21762" y="180454"/>
                  <a:pt x="15941" y="236546"/>
                  <a:pt x="15941" y="244483"/>
                </a:cubicBezTo>
                <a:cubicBezTo>
                  <a:pt x="15941" y="252420"/>
                  <a:pt x="31287" y="195800"/>
                  <a:pt x="28641" y="203208"/>
                </a:cubicBezTo>
                <a:cubicBezTo>
                  <a:pt x="25995" y="210616"/>
                  <a:pt x="-1522" y="295283"/>
                  <a:pt x="66" y="288933"/>
                </a:cubicBezTo>
                <a:cubicBezTo>
                  <a:pt x="1653" y="282583"/>
                  <a:pt x="27053" y="195800"/>
                  <a:pt x="38166" y="165108"/>
                </a:cubicBezTo>
                <a:cubicBezTo>
                  <a:pt x="49278" y="134416"/>
                  <a:pt x="59862" y="120658"/>
                  <a:pt x="66741" y="104783"/>
                </a:cubicBezTo>
                <a:cubicBezTo>
                  <a:pt x="73620" y="88908"/>
                  <a:pt x="81558" y="70387"/>
                  <a:pt x="79441" y="69858"/>
                </a:cubicBezTo>
                <a:cubicBezTo>
                  <a:pt x="77324" y="69329"/>
                  <a:pt x="39224" y="111662"/>
                  <a:pt x="54041" y="101608"/>
                </a:cubicBezTo>
                <a:cubicBezTo>
                  <a:pt x="68858" y="91554"/>
                  <a:pt x="192683" y="1066"/>
                  <a:pt x="190566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8936CC27-50F4-87B6-812F-33FCD25B6EF2}"/>
              </a:ext>
            </a:extLst>
          </p:cNvPr>
          <p:cNvSpPr/>
          <p:nvPr/>
        </p:nvSpPr>
        <p:spPr>
          <a:xfrm>
            <a:off x="11648806" y="3651184"/>
            <a:ext cx="102001" cy="349368"/>
          </a:xfrm>
          <a:custGeom>
            <a:avLst/>
            <a:gdLst>
              <a:gd name="connsiteX0" fmla="*/ 101869 w 102001"/>
              <a:gd name="connsiteY0" fmla="*/ 66 h 349368"/>
              <a:gd name="connsiteX1" fmla="*/ 76469 w 102001"/>
              <a:gd name="connsiteY1" fmla="*/ 85791 h 349368"/>
              <a:gd name="connsiteX2" fmla="*/ 79644 w 102001"/>
              <a:gd name="connsiteY2" fmla="*/ 66741 h 349368"/>
              <a:gd name="connsiteX3" fmla="*/ 57419 w 102001"/>
              <a:gd name="connsiteY3" fmla="*/ 177866 h 349368"/>
              <a:gd name="connsiteX4" fmla="*/ 60594 w 102001"/>
              <a:gd name="connsiteY4" fmla="*/ 149291 h 349368"/>
              <a:gd name="connsiteX5" fmla="*/ 41544 w 102001"/>
              <a:gd name="connsiteY5" fmla="*/ 260416 h 349368"/>
              <a:gd name="connsiteX6" fmla="*/ 269 w 102001"/>
              <a:gd name="connsiteY6" fmla="*/ 349316 h 349368"/>
              <a:gd name="connsiteX7" fmla="*/ 25669 w 102001"/>
              <a:gd name="connsiteY7" fmla="*/ 269941 h 349368"/>
              <a:gd name="connsiteX8" fmla="*/ 63769 w 102001"/>
              <a:gd name="connsiteY8" fmla="*/ 69916 h 349368"/>
              <a:gd name="connsiteX9" fmla="*/ 63769 w 102001"/>
              <a:gd name="connsiteY9" fmla="*/ 101666 h 349368"/>
              <a:gd name="connsiteX10" fmla="*/ 101869 w 102001"/>
              <a:gd name="connsiteY10" fmla="*/ 66 h 34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001" h="349368">
                <a:moveTo>
                  <a:pt x="101869" y="66"/>
                </a:moveTo>
                <a:cubicBezTo>
                  <a:pt x="103986" y="-2580"/>
                  <a:pt x="80173" y="74679"/>
                  <a:pt x="76469" y="85791"/>
                </a:cubicBezTo>
                <a:cubicBezTo>
                  <a:pt x="72765" y="96903"/>
                  <a:pt x="82819" y="51395"/>
                  <a:pt x="79644" y="66741"/>
                </a:cubicBezTo>
                <a:cubicBezTo>
                  <a:pt x="76469" y="82087"/>
                  <a:pt x="60594" y="164108"/>
                  <a:pt x="57419" y="177866"/>
                </a:cubicBezTo>
                <a:cubicBezTo>
                  <a:pt x="54244" y="191624"/>
                  <a:pt x="63240" y="135533"/>
                  <a:pt x="60594" y="149291"/>
                </a:cubicBezTo>
                <a:cubicBezTo>
                  <a:pt x="57948" y="163049"/>
                  <a:pt x="51598" y="227078"/>
                  <a:pt x="41544" y="260416"/>
                </a:cubicBezTo>
                <a:cubicBezTo>
                  <a:pt x="31490" y="293754"/>
                  <a:pt x="2915" y="347729"/>
                  <a:pt x="269" y="349316"/>
                </a:cubicBezTo>
                <a:cubicBezTo>
                  <a:pt x="-2377" y="350904"/>
                  <a:pt x="15086" y="316508"/>
                  <a:pt x="25669" y="269941"/>
                </a:cubicBezTo>
                <a:cubicBezTo>
                  <a:pt x="36252" y="223374"/>
                  <a:pt x="57419" y="97962"/>
                  <a:pt x="63769" y="69916"/>
                </a:cubicBezTo>
                <a:cubicBezTo>
                  <a:pt x="70119" y="41870"/>
                  <a:pt x="57419" y="110662"/>
                  <a:pt x="63769" y="101666"/>
                </a:cubicBezTo>
                <a:cubicBezTo>
                  <a:pt x="70119" y="92670"/>
                  <a:pt x="99752" y="2712"/>
                  <a:pt x="101869" y="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42C95E7A-42AA-703C-8AE9-52DB9E42C13C}"/>
              </a:ext>
            </a:extLst>
          </p:cNvPr>
          <p:cNvSpPr/>
          <p:nvPr/>
        </p:nvSpPr>
        <p:spPr>
          <a:xfrm>
            <a:off x="11943867" y="3457566"/>
            <a:ext cx="176028" cy="165977"/>
          </a:xfrm>
          <a:custGeom>
            <a:avLst/>
            <a:gdLst>
              <a:gd name="connsiteX0" fmla="*/ 483 w 176028"/>
              <a:gd name="connsiteY0" fmla="*/ 9 h 165977"/>
              <a:gd name="connsiteX1" fmla="*/ 89383 w 176028"/>
              <a:gd name="connsiteY1" fmla="*/ 101609 h 165977"/>
              <a:gd name="connsiteX2" fmla="*/ 98908 w 176028"/>
              <a:gd name="connsiteY2" fmla="*/ 63509 h 165977"/>
              <a:gd name="connsiteX3" fmla="*/ 175108 w 176028"/>
              <a:gd name="connsiteY3" fmla="*/ 165109 h 165977"/>
              <a:gd name="connsiteX4" fmla="*/ 133833 w 176028"/>
              <a:gd name="connsiteY4" fmla="*/ 107959 h 165977"/>
              <a:gd name="connsiteX5" fmla="*/ 483 w 176028"/>
              <a:gd name="connsiteY5" fmla="*/ 9 h 165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028" h="165977">
                <a:moveTo>
                  <a:pt x="483" y="9"/>
                </a:moveTo>
                <a:cubicBezTo>
                  <a:pt x="-6925" y="-1049"/>
                  <a:pt x="72979" y="91026"/>
                  <a:pt x="89383" y="101609"/>
                </a:cubicBezTo>
                <a:cubicBezTo>
                  <a:pt x="105787" y="112192"/>
                  <a:pt x="84621" y="52926"/>
                  <a:pt x="98908" y="63509"/>
                </a:cubicBezTo>
                <a:cubicBezTo>
                  <a:pt x="113196" y="74092"/>
                  <a:pt x="169287" y="157701"/>
                  <a:pt x="175108" y="165109"/>
                </a:cubicBezTo>
                <a:cubicBezTo>
                  <a:pt x="180929" y="172517"/>
                  <a:pt x="158175" y="130713"/>
                  <a:pt x="133833" y="107959"/>
                </a:cubicBezTo>
                <a:cubicBezTo>
                  <a:pt x="109491" y="85205"/>
                  <a:pt x="7891" y="1067"/>
                  <a:pt x="483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8F13CCE1-F16E-8991-6B3E-755B82795908}"/>
              </a:ext>
            </a:extLst>
          </p:cNvPr>
          <p:cNvSpPr/>
          <p:nvPr/>
        </p:nvSpPr>
        <p:spPr>
          <a:xfrm>
            <a:off x="11731198" y="3479266"/>
            <a:ext cx="175117" cy="584427"/>
          </a:xfrm>
          <a:custGeom>
            <a:avLst/>
            <a:gdLst>
              <a:gd name="connsiteX0" fmla="*/ 175052 w 175117"/>
              <a:gd name="connsiteY0" fmla="*/ 534 h 584427"/>
              <a:gd name="connsiteX1" fmla="*/ 76627 w 175117"/>
              <a:gd name="connsiteY1" fmla="*/ 70384 h 584427"/>
              <a:gd name="connsiteX2" fmla="*/ 35352 w 175117"/>
              <a:gd name="connsiteY2" fmla="*/ 146584 h 584427"/>
              <a:gd name="connsiteX3" fmla="*/ 38527 w 175117"/>
              <a:gd name="connsiteY3" fmla="*/ 118009 h 584427"/>
              <a:gd name="connsiteX4" fmla="*/ 25827 w 175117"/>
              <a:gd name="connsiteY4" fmla="*/ 175159 h 584427"/>
              <a:gd name="connsiteX5" fmla="*/ 25827 w 175117"/>
              <a:gd name="connsiteY5" fmla="*/ 213259 h 584427"/>
              <a:gd name="connsiteX6" fmla="*/ 35352 w 175117"/>
              <a:gd name="connsiteY6" fmla="*/ 178334 h 584427"/>
              <a:gd name="connsiteX7" fmla="*/ 38527 w 175117"/>
              <a:gd name="connsiteY7" fmla="*/ 267234 h 584427"/>
              <a:gd name="connsiteX8" fmla="*/ 38527 w 175117"/>
              <a:gd name="connsiteY8" fmla="*/ 213259 h 584427"/>
              <a:gd name="connsiteX9" fmla="*/ 35352 w 175117"/>
              <a:gd name="connsiteY9" fmla="*/ 273584 h 584427"/>
              <a:gd name="connsiteX10" fmla="*/ 38527 w 175117"/>
              <a:gd name="connsiteY10" fmla="*/ 254534 h 584427"/>
              <a:gd name="connsiteX11" fmla="*/ 41702 w 175117"/>
              <a:gd name="connsiteY11" fmla="*/ 349784 h 584427"/>
              <a:gd name="connsiteX12" fmla="*/ 48052 w 175117"/>
              <a:gd name="connsiteY12" fmla="*/ 330734 h 584427"/>
              <a:gd name="connsiteX13" fmla="*/ 38527 w 175117"/>
              <a:gd name="connsiteY13" fmla="*/ 432334 h 584427"/>
              <a:gd name="connsiteX14" fmla="*/ 38527 w 175117"/>
              <a:gd name="connsiteY14" fmla="*/ 410109 h 584427"/>
              <a:gd name="connsiteX15" fmla="*/ 427 w 175117"/>
              <a:gd name="connsiteY15" fmla="*/ 581559 h 584427"/>
              <a:gd name="connsiteX16" fmla="*/ 19477 w 175117"/>
              <a:gd name="connsiteY16" fmla="*/ 505359 h 584427"/>
              <a:gd name="connsiteX17" fmla="*/ 41702 w 175117"/>
              <a:gd name="connsiteY17" fmla="*/ 349784 h 584427"/>
              <a:gd name="connsiteX18" fmla="*/ 48052 w 175117"/>
              <a:gd name="connsiteY18" fmla="*/ 178334 h 584427"/>
              <a:gd name="connsiteX19" fmla="*/ 70277 w 175117"/>
              <a:gd name="connsiteY19" fmla="*/ 98959 h 584427"/>
              <a:gd name="connsiteX20" fmla="*/ 60752 w 175117"/>
              <a:gd name="connsiteY20" fmla="*/ 108484 h 584427"/>
              <a:gd name="connsiteX21" fmla="*/ 175052 w 175117"/>
              <a:gd name="connsiteY21" fmla="*/ 534 h 58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5117" h="584427">
                <a:moveTo>
                  <a:pt x="175052" y="534"/>
                </a:moveTo>
                <a:cubicBezTo>
                  <a:pt x="177698" y="-5816"/>
                  <a:pt x="99910" y="46042"/>
                  <a:pt x="76627" y="70384"/>
                </a:cubicBezTo>
                <a:cubicBezTo>
                  <a:pt x="53344" y="94726"/>
                  <a:pt x="41702" y="138647"/>
                  <a:pt x="35352" y="146584"/>
                </a:cubicBezTo>
                <a:cubicBezTo>
                  <a:pt x="29002" y="154521"/>
                  <a:pt x="40114" y="113247"/>
                  <a:pt x="38527" y="118009"/>
                </a:cubicBezTo>
                <a:cubicBezTo>
                  <a:pt x="36940" y="122771"/>
                  <a:pt x="27944" y="159284"/>
                  <a:pt x="25827" y="175159"/>
                </a:cubicBezTo>
                <a:cubicBezTo>
                  <a:pt x="23710" y="191034"/>
                  <a:pt x="24240" y="212730"/>
                  <a:pt x="25827" y="213259"/>
                </a:cubicBezTo>
                <a:cubicBezTo>
                  <a:pt x="27414" y="213788"/>
                  <a:pt x="33235" y="169338"/>
                  <a:pt x="35352" y="178334"/>
                </a:cubicBezTo>
                <a:cubicBezTo>
                  <a:pt x="37469" y="187330"/>
                  <a:pt x="37998" y="261413"/>
                  <a:pt x="38527" y="267234"/>
                </a:cubicBezTo>
                <a:cubicBezTo>
                  <a:pt x="39056" y="273055"/>
                  <a:pt x="39056" y="212201"/>
                  <a:pt x="38527" y="213259"/>
                </a:cubicBezTo>
                <a:cubicBezTo>
                  <a:pt x="37998" y="214317"/>
                  <a:pt x="35352" y="273584"/>
                  <a:pt x="35352" y="273584"/>
                </a:cubicBezTo>
                <a:cubicBezTo>
                  <a:pt x="35352" y="280463"/>
                  <a:pt x="37469" y="241834"/>
                  <a:pt x="38527" y="254534"/>
                </a:cubicBezTo>
                <a:cubicBezTo>
                  <a:pt x="39585" y="267234"/>
                  <a:pt x="40115" y="337084"/>
                  <a:pt x="41702" y="349784"/>
                </a:cubicBezTo>
                <a:cubicBezTo>
                  <a:pt x="43289" y="362484"/>
                  <a:pt x="48581" y="316976"/>
                  <a:pt x="48052" y="330734"/>
                </a:cubicBezTo>
                <a:cubicBezTo>
                  <a:pt x="47523" y="344492"/>
                  <a:pt x="40114" y="419105"/>
                  <a:pt x="38527" y="432334"/>
                </a:cubicBezTo>
                <a:cubicBezTo>
                  <a:pt x="36940" y="445563"/>
                  <a:pt x="44877" y="385238"/>
                  <a:pt x="38527" y="410109"/>
                </a:cubicBezTo>
                <a:cubicBezTo>
                  <a:pt x="32177" y="434980"/>
                  <a:pt x="3602" y="565684"/>
                  <a:pt x="427" y="581559"/>
                </a:cubicBezTo>
                <a:cubicBezTo>
                  <a:pt x="-2748" y="597434"/>
                  <a:pt x="12598" y="543988"/>
                  <a:pt x="19477" y="505359"/>
                </a:cubicBezTo>
                <a:cubicBezTo>
                  <a:pt x="26356" y="466730"/>
                  <a:pt x="36940" y="404288"/>
                  <a:pt x="41702" y="349784"/>
                </a:cubicBezTo>
                <a:cubicBezTo>
                  <a:pt x="46464" y="295280"/>
                  <a:pt x="43290" y="220138"/>
                  <a:pt x="48052" y="178334"/>
                </a:cubicBezTo>
                <a:cubicBezTo>
                  <a:pt x="52814" y="136530"/>
                  <a:pt x="70277" y="98959"/>
                  <a:pt x="70277" y="98959"/>
                </a:cubicBezTo>
                <a:cubicBezTo>
                  <a:pt x="72394" y="87317"/>
                  <a:pt x="47523" y="123830"/>
                  <a:pt x="60752" y="108484"/>
                </a:cubicBezTo>
                <a:cubicBezTo>
                  <a:pt x="73981" y="93138"/>
                  <a:pt x="172406" y="6884"/>
                  <a:pt x="175052" y="5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3DFEED17-E258-7FC2-2140-40D7F25D3C9A}"/>
              </a:ext>
            </a:extLst>
          </p:cNvPr>
          <p:cNvSpPr/>
          <p:nvPr/>
        </p:nvSpPr>
        <p:spPr>
          <a:xfrm>
            <a:off x="11776755" y="3482088"/>
            <a:ext cx="177419" cy="616637"/>
          </a:xfrm>
          <a:custGeom>
            <a:avLst/>
            <a:gdLst>
              <a:gd name="connsiteX0" fmla="*/ 113620 w 177419"/>
              <a:gd name="connsiteY0" fmla="*/ 887 h 616637"/>
              <a:gd name="connsiteX1" fmla="*/ 177120 w 177419"/>
              <a:gd name="connsiteY1" fmla="*/ 29462 h 616637"/>
              <a:gd name="connsiteX2" fmla="*/ 81870 w 177419"/>
              <a:gd name="connsiteY2" fmla="*/ 61212 h 616637"/>
              <a:gd name="connsiteX3" fmla="*/ 119970 w 177419"/>
              <a:gd name="connsiteY3" fmla="*/ 67562 h 616637"/>
              <a:gd name="connsiteX4" fmla="*/ 72345 w 177419"/>
              <a:gd name="connsiteY4" fmla="*/ 96137 h 616637"/>
              <a:gd name="connsiteX5" fmla="*/ 40595 w 177419"/>
              <a:gd name="connsiteY5" fmla="*/ 175512 h 616637"/>
              <a:gd name="connsiteX6" fmla="*/ 43770 w 177419"/>
              <a:gd name="connsiteY6" fmla="*/ 137412 h 616637"/>
              <a:gd name="connsiteX7" fmla="*/ 50120 w 177419"/>
              <a:gd name="connsiteY7" fmla="*/ 264412 h 616637"/>
              <a:gd name="connsiteX8" fmla="*/ 40595 w 177419"/>
              <a:gd name="connsiteY8" fmla="*/ 226312 h 616637"/>
              <a:gd name="connsiteX9" fmla="*/ 56470 w 177419"/>
              <a:gd name="connsiteY9" fmla="*/ 280287 h 616637"/>
              <a:gd name="connsiteX10" fmla="*/ 43770 w 177419"/>
              <a:gd name="connsiteY10" fmla="*/ 362837 h 616637"/>
              <a:gd name="connsiteX11" fmla="*/ 50120 w 177419"/>
              <a:gd name="connsiteY11" fmla="*/ 321562 h 616637"/>
              <a:gd name="connsiteX12" fmla="*/ 43770 w 177419"/>
              <a:gd name="connsiteY12" fmla="*/ 473962 h 616637"/>
              <a:gd name="connsiteX13" fmla="*/ 2495 w 177419"/>
              <a:gd name="connsiteY13" fmla="*/ 613662 h 616637"/>
              <a:gd name="connsiteX14" fmla="*/ 8845 w 177419"/>
              <a:gd name="connsiteY14" fmla="*/ 553337 h 616637"/>
              <a:gd name="connsiteX15" fmla="*/ 43770 w 177419"/>
              <a:gd name="connsiteY15" fmla="*/ 369187 h 616637"/>
              <a:gd name="connsiteX16" fmla="*/ 34245 w 177419"/>
              <a:gd name="connsiteY16" fmla="*/ 153287 h 616637"/>
              <a:gd name="connsiteX17" fmla="*/ 21545 w 177419"/>
              <a:gd name="connsiteY17" fmla="*/ 213612 h 616637"/>
              <a:gd name="connsiteX18" fmla="*/ 65995 w 177419"/>
              <a:gd name="connsiteY18" fmla="*/ 105662 h 616637"/>
              <a:gd name="connsiteX19" fmla="*/ 164420 w 177419"/>
              <a:gd name="connsiteY19" fmla="*/ 64387 h 616637"/>
              <a:gd name="connsiteX20" fmla="*/ 113620 w 177419"/>
              <a:gd name="connsiteY20" fmla="*/ 887 h 61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7419" h="616637">
                <a:moveTo>
                  <a:pt x="113620" y="887"/>
                </a:moveTo>
                <a:cubicBezTo>
                  <a:pt x="115737" y="-4934"/>
                  <a:pt x="182412" y="19408"/>
                  <a:pt x="177120" y="29462"/>
                </a:cubicBezTo>
                <a:cubicBezTo>
                  <a:pt x="171828" y="39516"/>
                  <a:pt x="91395" y="54862"/>
                  <a:pt x="81870" y="61212"/>
                </a:cubicBezTo>
                <a:cubicBezTo>
                  <a:pt x="72345" y="67562"/>
                  <a:pt x="121558" y="61741"/>
                  <a:pt x="119970" y="67562"/>
                </a:cubicBezTo>
                <a:cubicBezTo>
                  <a:pt x="118383" y="73383"/>
                  <a:pt x="85574" y="78145"/>
                  <a:pt x="72345" y="96137"/>
                </a:cubicBezTo>
                <a:cubicBezTo>
                  <a:pt x="59116" y="114129"/>
                  <a:pt x="45357" y="168633"/>
                  <a:pt x="40595" y="175512"/>
                </a:cubicBezTo>
                <a:cubicBezTo>
                  <a:pt x="35833" y="182391"/>
                  <a:pt x="42183" y="122595"/>
                  <a:pt x="43770" y="137412"/>
                </a:cubicBezTo>
                <a:cubicBezTo>
                  <a:pt x="45357" y="152229"/>
                  <a:pt x="50649" y="249595"/>
                  <a:pt x="50120" y="264412"/>
                </a:cubicBezTo>
                <a:cubicBezTo>
                  <a:pt x="49591" y="279229"/>
                  <a:pt x="39537" y="223666"/>
                  <a:pt x="40595" y="226312"/>
                </a:cubicBezTo>
                <a:cubicBezTo>
                  <a:pt x="41653" y="228958"/>
                  <a:pt x="55941" y="257533"/>
                  <a:pt x="56470" y="280287"/>
                </a:cubicBezTo>
                <a:cubicBezTo>
                  <a:pt x="56999" y="303041"/>
                  <a:pt x="43770" y="362837"/>
                  <a:pt x="43770" y="362837"/>
                </a:cubicBezTo>
                <a:cubicBezTo>
                  <a:pt x="42712" y="369716"/>
                  <a:pt x="50120" y="303041"/>
                  <a:pt x="50120" y="321562"/>
                </a:cubicBezTo>
                <a:cubicBezTo>
                  <a:pt x="50120" y="340083"/>
                  <a:pt x="51707" y="425279"/>
                  <a:pt x="43770" y="473962"/>
                </a:cubicBezTo>
                <a:cubicBezTo>
                  <a:pt x="35833" y="522645"/>
                  <a:pt x="8316" y="600433"/>
                  <a:pt x="2495" y="613662"/>
                </a:cubicBezTo>
                <a:cubicBezTo>
                  <a:pt x="-3326" y="626891"/>
                  <a:pt x="1966" y="594083"/>
                  <a:pt x="8845" y="553337"/>
                </a:cubicBezTo>
                <a:cubicBezTo>
                  <a:pt x="15724" y="512591"/>
                  <a:pt x="39537" y="435862"/>
                  <a:pt x="43770" y="369187"/>
                </a:cubicBezTo>
                <a:cubicBezTo>
                  <a:pt x="48003" y="302512"/>
                  <a:pt x="37949" y="179216"/>
                  <a:pt x="34245" y="153287"/>
                </a:cubicBezTo>
                <a:cubicBezTo>
                  <a:pt x="30541" y="127358"/>
                  <a:pt x="16253" y="221549"/>
                  <a:pt x="21545" y="213612"/>
                </a:cubicBezTo>
                <a:cubicBezTo>
                  <a:pt x="26837" y="205675"/>
                  <a:pt x="42183" y="130533"/>
                  <a:pt x="65995" y="105662"/>
                </a:cubicBezTo>
                <a:cubicBezTo>
                  <a:pt x="89807" y="80791"/>
                  <a:pt x="151191" y="78145"/>
                  <a:pt x="164420" y="64387"/>
                </a:cubicBezTo>
                <a:cubicBezTo>
                  <a:pt x="177649" y="50629"/>
                  <a:pt x="111503" y="6708"/>
                  <a:pt x="113620" y="8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016D65F4-B639-8444-E5EB-06E98782E0AD}"/>
              </a:ext>
            </a:extLst>
          </p:cNvPr>
          <p:cNvSpPr/>
          <p:nvPr/>
        </p:nvSpPr>
        <p:spPr>
          <a:xfrm>
            <a:off x="11290300" y="3955376"/>
            <a:ext cx="403599" cy="553940"/>
          </a:xfrm>
          <a:custGeom>
            <a:avLst/>
            <a:gdLst>
              <a:gd name="connsiteX0" fmla="*/ 403225 w 403599"/>
              <a:gd name="connsiteY0" fmla="*/ 674 h 553940"/>
              <a:gd name="connsiteX1" fmla="*/ 346075 w 403599"/>
              <a:gd name="connsiteY1" fmla="*/ 73699 h 553940"/>
              <a:gd name="connsiteX2" fmla="*/ 342900 w 403599"/>
              <a:gd name="connsiteY2" fmla="*/ 149899 h 553940"/>
              <a:gd name="connsiteX3" fmla="*/ 352425 w 403599"/>
              <a:gd name="connsiteY3" fmla="*/ 127674 h 553940"/>
              <a:gd name="connsiteX4" fmla="*/ 298450 w 403599"/>
              <a:gd name="connsiteY4" fmla="*/ 175299 h 553940"/>
              <a:gd name="connsiteX5" fmla="*/ 304800 w 403599"/>
              <a:gd name="connsiteY5" fmla="*/ 245149 h 553940"/>
              <a:gd name="connsiteX6" fmla="*/ 304800 w 403599"/>
              <a:gd name="connsiteY6" fmla="*/ 200699 h 553940"/>
              <a:gd name="connsiteX7" fmla="*/ 254000 w 403599"/>
              <a:gd name="connsiteY7" fmla="*/ 226099 h 553940"/>
              <a:gd name="connsiteX8" fmla="*/ 244475 w 403599"/>
              <a:gd name="connsiteY8" fmla="*/ 273724 h 553940"/>
              <a:gd name="connsiteX9" fmla="*/ 269875 w 403599"/>
              <a:gd name="connsiteY9" fmla="*/ 248324 h 553940"/>
              <a:gd name="connsiteX10" fmla="*/ 193675 w 403599"/>
              <a:gd name="connsiteY10" fmla="*/ 327699 h 553940"/>
              <a:gd name="connsiteX11" fmla="*/ 219075 w 403599"/>
              <a:gd name="connsiteY11" fmla="*/ 314999 h 553940"/>
              <a:gd name="connsiteX12" fmla="*/ 171450 w 403599"/>
              <a:gd name="connsiteY12" fmla="*/ 356274 h 553940"/>
              <a:gd name="connsiteX13" fmla="*/ 107950 w 403599"/>
              <a:gd name="connsiteY13" fmla="*/ 413424 h 553940"/>
              <a:gd name="connsiteX14" fmla="*/ 168275 w 403599"/>
              <a:gd name="connsiteY14" fmla="*/ 381674 h 553940"/>
              <a:gd name="connsiteX15" fmla="*/ 111125 w 403599"/>
              <a:gd name="connsiteY15" fmla="*/ 426124 h 553940"/>
              <a:gd name="connsiteX16" fmla="*/ 34925 w 403599"/>
              <a:gd name="connsiteY16" fmla="*/ 508674 h 553940"/>
              <a:gd name="connsiteX17" fmla="*/ 66675 w 403599"/>
              <a:gd name="connsiteY17" fmla="*/ 480099 h 553940"/>
              <a:gd name="connsiteX18" fmla="*/ 44450 w 403599"/>
              <a:gd name="connsiteY18" fmla="*/ 524549 h 553940"/>
              <a:gd name="connsiteX19" fmla="*/ 0 w 403599"/>
              <a:gd name="connsiteY19" fmla="*/ 553124 h 553940"/>
              <a:gd name="connsiteX20" fmla="*/ 44450 w 403599"/>
              <a:gd name="connsiteY20" fmla="*/ 492799 h 553940"/>
              <a:gd name="connsiteX21" fmla="*/ 250825 w 403599"/>
              <a:gd name="connsiteY21" fmla="*/ 324524 h 553940"/>
              <a:gd name="connsiteX22" fmla="*/ 190500 w 403599"/>
              <a:gd name="connsiteY22" fmla="*/ 362624 h 553940"/>
              <a:gd name="connsiteX23" fmla="*/ 266700 w 403599"/>
              <a:gd name="connsiteY23" fmla="*/ 261024 h 553940"/>
              <a:gd name="connsiteX24" fmla="*/ 352425 w 403599"/>
              <a:gd name="connsiteY24" fmla="*/ 92749 h 553940"/>
              <a:gd name="connsiteX25" fmla="*/ 314325 w 403599"/>
              <a:gd name="connsiteY25" fmla="*/ 118149 h 553940"/>
              <a:gd name="connsiteX26" fmla="*/ 403225 w 403599"/>
              <a:gd name="connsiteY26" fmla="*/ 674 h 55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3599" h="553940">
                <a:moveTo>
                  <a:pt x="403225" y="674"/>
                </a:moveTo>
                <a:cubicBezTo>
                  <a:pt x="408517" y="-6734"/>
                  <a:pt x="356129" y="48828"/>
                  <a:pt x="346075" y="73699"/>
                </a:cubicBezTo>
                <a:cubicBezTo>
                  <a:pt x="336021" y="98570"/>
                  <a:pt x="341842" y="140903"/>
                  <a:pt x="342900" y="149899"/>
                </a:cubicBezTo>
                <a:cubicBezTo>
                  <a:pt x="343958" y="158895"/>
                  <a:pt x="359833" y="123441"/>
                  <a:pt x="352425" y="127674"/>
                </a:cubicBezTo>
                <a:cubicBezTo>
                  <a:pt x="345017" y="131907"/>
                  <a:pt x="306388" y="155720"/>
                  <a:pt x="298450" y="175299"/>
                </a:cubicBezTo>
                <a:cubicBezTo>
                  <a:pt x="290512" y="194878"/>
                  <a:pt x="303742" y="240916"/>
                  <a:pt x="304800" y="245149"/>
                </a:cubicBezTo>
                <a:cubicBezTo>
                  <a:pt x="305858" y="249382"/>
                  <a:pt x="313267" y="203874"/>
                  <a:pt x="304800" y="200699"/>
                </a:cubicBezTo>
                <a:cubicBezTo>
                  <a:pt x="296333" y="197524"/>
                  <a:pt x="264054" y="213928"/>
                  <a:pt x="254000" y="226099"/>
                </a:cubicBezTo>
                <a:cubicBezTo>
                  <a:pt x="243946" y="238270"/>
                  <a:pt x="241829" y="270020"/>
                  <a:pt x="244475" y="273724"/>
                </a:cubicBezTo>
                <a:cubicBezTo>
                  <a:pt x="247121" y="277428"/>
                  <a:pt x="278342" y="239328"/>
                  <a:pt x="269875" y="248324"/>
                </a:cubicBezTo>
                <a:cubicBezTo>
                  <a:pt x="261408" y="257320"/>
                  <a:pt x="193675" y="327699"/>
                  <a:pt x="193675" y="327699"/>
                </a:cubicBezTo>
                <a:cubicBezTo>
                  <a:pt x="185208" y="338811"/>
                  <a:pt x="222779" y="310237"/>
                  <a:pt x="219075" y="314999"/>
                </a:cubicBezTo>
                <a:cubicBezTo>
                  <a:pt x="215371" y="319761"/>
                  <a:pt x="189971" y="339870"/>
                  <a:pt x="171450" y="356274"/>
                </a:cubicBezTo>
                <a:cubicBezTo>
                  <a:pt x="152929" y="372678"/>
                  <a:pt x="108479" y="409191"/>
                  <a:pt x="107950" y="413424"/>
                </a:cubicBezTo>
                <a:cubicBezTo>
                  <a:pt x="107421" y="417657"/>
                  <a:pt x="167746" y="379557"/>
                  <a:pt x="168275" y="381674"/>
                </a:cubicBezTo>
                <a:cubicBezTo>
                  <a:pt x="168804" y="383791"/>
                  <a:pt x="133350" y="404957"/>
                  <a:pt x="111125" y="426124"/>
                </a:cubicBezTo>
                <a:cubicBezTo>
                  <a:pt x="88900" y="447291"/>
                  <a:pt x="42333" y="499678"/>
                  <a:pt x="34925" y="508674"/>
                </a:cubicBezTo>
                <a:cubicBezTo>
                  <a:pt x="27517" y="517670"/>
                  <a:pt x="65087" y="477453"/>
                  <a:pt x="66675" y="480099"/>
                </a:cubicBezTo>
                <a:cubicBezTo>
                  <a:pt x="68262" y="482745"/>
                  <a:pt x="55563" y="512378"/>
                  <a:pt x="44450" y="524549"/>
                </a:cubicBezTo>
                <a:cubicBezTo>
                  <a:pt x="33337" y="536720"/>
                  <a:pt x="0" y="558416"/>
                  <a:pt x="0" y="553124"/>
                </a:cubicBezTo>
                <a:cubicBezTo>
                  <a:pt x="0" y="547832"/>
                  <a:pt x="2646" y="530899"/>
                  <a:pt x="44450" y="492799"/>
                </a:cubicBezTo>
                <a:cubicBezTo>
                  <a:pt x="86254" y="454699"/>
                  <a:pt x="226484" y="346220"/>
                  <a:pt x="250825" y="324524"/>
                </a:cubicBezTo>
                <a:cubicBezTo>
                  <a:pt x="275166" y="302828"/>
                  <a:pt x="187854" y="373207"/>
                  <a:pt x="190500" y="362624"/>
                </a:cubicBezTo>
                <a:cubicBezTo>
                  <a:pt x="193146" y="352041"/>
                  <a:pt x="239713" y="306003"/>
                  <a:pt x="266700" y="261024"/>
                </a:cubicBezTo>
                <a:cubicBezTo>
                  <a:pt x="293687" y="216045"/>
                  <a:pt x="344487" y="116562"/>
                  <a:pt x="352425" y="92749"/>
                </a:cubicBezTo>
                <a:cubicBezTo>
                  <a:pt x="360362" y="68937"/>
                  <a:pt x="306917" y="129262"/>
                  <a:pt x="314325" y="118149"/>
                </a:cubicBezTo>
                <a:cubicBezTo>
                  <a:pt x="321733" y="107037"/>
                  <a:pt x="397933" y="8082"/>
                  <a:pt x="403225" y="6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680B1907-ADD4-AD1F-62D7-0953ED412FC3}"/>
              </a:ext>
            </a:extLst>
          </p:cNvPr>
          <p:cNvSpPr/>
          <p:nvPr/>
        </p:nvSpPr>
        <p:spPr>
          <a:xfrm>
            <a:off x="12058647" y="3530559"/>
            <a:ext cx="184845" cy="168907"/>
          </a:xfrm>
          <a:custGeom>
            <a:avLst/>
            <a:gdLst>
              <a:gd name="connsiteX0" fmla="*/ 3 w 184845"/>
              <a:gd name="connsiteY0" fmla="*/ 41 h 168907"/>
              <a:gd name="connsiteX1" fmla="*/ 73028 w 184845"/>
              <a:gd name="connsiteY1" fmla="*/ 114341 h 168907"/>
              <a:gd name="connsiteX2" fmla="*/ 111128 w 184845"/>
              <a:gd name="connsiteY2" fmla="*/ 85766 h 168907"/>
              <a:gd name="connsiteX3" fmla="*/ 104778 w 184845"/>
              <a:gd name="connsiteY3" fmla="*/ 117516 h 168907"/>
              <a:gd name="connsiteX4" fmla="*/ 184153 w 184845"/>
              <a:gd name="connsiteY4" fmla="*/ 133391 h 168907"/>
              <a:gd name="connsiteX5" fmla="*/ 139703 w 184845"/>
              <a:gd name="connsiteY5" fmla="*/ 168316 h 168907"/>
              <a:gd name="connsiteX6" fmla="*/ 76203 w 184845"/>
              <a:gd name="connsiteY6" fmla="*/ 101641 h 168907"/>
              <a:gd name="connsiteX7" fmla="*/ 3 w 184845"/>
              <a:gd name="connsiteY7" fmla="*/ 41 h 16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5" h="168907">
                <a:moveTo>
                  <a:pt x="3" y="41"/>
                </a:moveTo>
                <a:cubicBezTo>
                  <a:pt x="-526" y="2158"/>
                  <a:pt x="54507" y="100054"/>
                  <a:pt x="73028" y="114341"/>
                </a:cubicBezTo>
                <a:cubicBezTo>
                  <a:pt x="91549" y="128628"/>
                  <a:pt x="105836" y="85237"/>
                  <a:pt x="111128" y="85766"/>
                </a:cubicBezTo>
                <a:cubicBezTo>
                  <a:pt x="116420" y="86295"/>
                  <a:pt x="92607" y="109579"/>
                  <a:pt x="104778" y="117516"/>
                </a:cubicBezTo>
                <a:cubicBezTo>
                  <a:pt x="116949" y="125453"/>
                  <a:pt x="178332" y="124924"/>
                  <a:pt x="184153" y="133391"/>
                </a:cubicBezTo>
                <a:cubicBezTo>
                  <a:pt x="189974" y="141858"/>
                  <a:pt x="157695" y="173608"/>
                  <a:pt x="139703" y="168316"/>
                </a:cubicBezTo>
                <a:cubicBezTo>
                  <a:pt x="121711" y="163024"/>
                  <a:pt x="97370" y="124924"/>
                  <a:pt x="76203" y="101641"/>
                </a:cubicBezTo>
                <a:cubicBezTo>
                  <a:pt x="55036" y="78358"/>
                  <a:pt x="532" y="-2076"/>
                  <a:pt x="3" y="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E75D17AF-AAAC-5D4F-37DF-5D785B9E3949}"/>
              </a:ext>
            </a:extLst>
          </p:cNvPr>
          <p:cNvSpPr/>
          <p:nvPr/>
        </p:nvSpPr>
        <p:spPr>
          <a:xfrm>
            <a:off x="11899647" y="3459757"/>
            <a:ext cx="327369" cy="947526"/>
          </a:xfrm>
          <a:custGeom>
            <a:avLst/>
            <a:gdLst>
              <a:gd name="connsiteX0" fmla="*/ 253 w 327369"/>
              <a:gd name="connsiteY0" fmla="*/ 993 h 947526"/>
              <a:gd name="connsiteX1" fmla="*/ 178053 w 327369"/>
              <a:gd name="connsiteY1" fmla="*/ 197843 h 947526"/>
              <a:gd name="connsiteX2" fmla="*/ 181228 w 327369"/>
              <a:gd name="connsiteY2" fmla="*/ 178793 h 947526"/>
              <a:gd name="connsiteX3" fmla="*/ 244728 w 327369"/>
              <a:gd name="connsiteY3" fmla="*/ 353418 h 947526"/>
              <a:gd name="connsiteX4" fmla="*/ 241553 w 327369"/>
              <a:gd name="connsiteY4" fmla="*/ 299443 h 947526"/>
              <a:gd name="connsiteX5" fmla="*/ 270128 w 327369"/>
              <a:gd name="connsiteY5" fmla="*/ 432793 h 947526"/>
              <a:gd name="connsiteX6" fmla="*/ 308228 w 327369"/>
              <a:gd name="connsiteY6" fmla="*/ 572493 h 947526"/>
              <a:gd name="connsiteX7" fmla="*/ 301878 w 327369"/>
              <a:gd name="connsiteY7" fmla="*/ 512168 h 947526"/>
              <a:gd name="connsiteX8" fmla="*/ 305053 w 327369"/>
              <a:gd name="connsiteY8" fmla="*/ 645518 h 947526"/>
              <a:gd name="connsiteX9" fmla="*/ 327278 w 327369"/>
              <a:gd name="connsiteY9" fmla="*/ 947143 h 947526"/>
              <a:gd name="connsiteX10" fmla="*/ 295528 w 327369"/>
              <a:gd name="connsiteY10" fmla="*/ 699493 h 947526"/>
              <a:gd name="connsiteX11" fmla="*/ 260603 w 327369"/>
              <a:gd name="connsiteY11" fmla="*/ 315318 h 947526"/>
              <a:gd name="connsiteX12" fmla="*/ 193928 w 327369"/>
              <a:gd name="connsiteY12" fmla="*/ 194668 h 947526"/>
              <a:gd name="connsiteX13" fmla="*/ 216153 w 327369"/>
              <a:gd name="connsiteY13" fmla="*/ 286743 h 947526"/>
              <a:gd name="connsiteX14" fmla="*/ 139953 w 327369"/>
              <a:gd name="connsiteY14" fmla="*/ 127993 h 947526"/>
              <a:gd name="connsiteX15" fmla="*/ 253 w 327369"/>
              <a:gd name="connsiteY15" fmla="*/ 993 h 94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369" h="947526">
                <a:moveTo>
                  <a:pt x="253" y="993"/>
                </a:moveTo>
                <a:cubicBezTo>
                  <a:pt x="6603" y="12635"/>
                  <a:pt x="178053" y="197843"/>
                  <a:pt x="178053" y="197843"/>
                </a:cubicBezTo>
                <a:cubicBezTo>
                  <a:pt x="208216" y="227476"/>
                  <a:pt x="170116" y="152864"/>
                  <a:pt x="181228" y="178793"/>
                </a:cubicBezTo>
                <a:cubicBezTo>
                  <a:pt x="192341" y="204722"/>
                  <a:pt x="234674" y="333310"/>
                  <a:pt x="244728" y="353418"/>
                </a:cubicBezTo>
                <a:cubicBezTo>
                  <a:pt x="254782" y="373526"/>
                  <a:pt x="237320" y="286214"/>
                  <a:pt x="241553" y="299443"/>
                </a:cubicBezTo>
                <a:cubicBezTo>
                  <a:pt x="245786" y="312672"/>
                  <a:pt x="259015" y="387285"/>
                  <a:pt x="270128" y="432793"/>
                </a:cubicBezTo>
                <a:cubicBezTo>
                  <a:pt x="281241" y="478301"/>
                  <a:pt x="302936" y="559264"/>
                  <a:pt x="308228" y="572493"/>
                </a:cubicBezTo>
                <a:cubicBezTo>
                  <a:pt x="313520" y="585722"/>
                  <a:pt x="302407" y="499997"/>
                  <a:pt x="301878" y="512168"/>
                </a:cubicBezTo>
                <a:cubicBezTo>
                  <a:pt x="301349" y="524339"/>
                  <a:pt x="300820" y="573022"/>
                  <a:pt x="305053" y="645518"/>
                </a:cubicBezTo>
                <a:cubicBezTo>
                  <a:pt x="309286" y="718014"/>
                  <a:pt x="328865" y="938147"/>
                  <a:pt x="327278" y="947143"/>
                </a:cubicBezTo>
                <a:cubicBezTo>
                  <a:pt x="325691" y="956139"/>
                  <a:pt x="306640" y="804797"/>
                  <a:pt x="295528" y="699493"/>
                </a:cubicBezTo>
                <a:cubicBezTo>
                  <a:pt x="284416" y="594189"/>
                  <a:pt x="277536" y="399455"/>
                  <a:pt x="260603" y="315318"/>
                </a:cubicBezTo>
                <a:cubicBezTo>
                  <a:pt x="243670" y="231181"/>
                  <a:pt x="201336" y="199431"/>
                  <a:pt x="193928" y="194668"/>
                </a:cubicBezTo>
                <a:cubicBezTo>
                  <a:pt x="186520" y="189906"/>
                  <a:pt x="225149" y="297855"/>
                  <a:pt x="216153" y="286743"/>
                </a:cubicBezTo>
                <a:cubicBezTo>
                  <a:pt x="207157" y="275631"/>
                  <a:pt x="171174" y="172972"/>
                  <a:pt x="139953" y="127993"/>
                </a:cubicBezTo>
                <a:cubicBezTo>
                  <a:pt x="108732" y="83014"/>
                  <a:pt x="-6097" y="-10649"/>
                  <a:pt x="253" y="9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18931973-D841-30F5-90CC-783494722405}"/>
              </a:ext>
            </a:extLst>
          </p:cNvPr>
          <p:cNvSpPr/>
          <p:nvPr/>
        </p:nvSpPr>
        <p:spPr>
          <a:xfrm>
            <a:off x="12201456" y="3640497"/>
            <a:ext cx="143650" cy="728318"/>
          </a:xfrm>
          <a:custGeom>
            <a:avLst/>
            <a:gdLst>
              <a:gd name="connsiteX0" fmla="*/ 3244 w 143650"/>
              <a:gd name="connsiteY0" fmla="*/ 1228 h 728318"/>
              <a:gd name="connsiteX1" fmla="*/ 6419 w 143650"/>
              <a:gd name="connsiteY1" fmla="*/ 96478 h 728318"/>
              <a:gd name="connsiteX2" fmla="*/ 69919 w 143650"/>
              <a:gd name="connsiteY2" fmla="*/ 312378 h 728318"/>
              <a:gd name="connsiteX3" fmla="*/ 60394 w 143650"/>
              <a:gd name="connsiteY3" fmla="*/ 261578 h 728318"/>
              <a:gd name="connsiteX4" fmla="*/ 104844 w 143650"/>
              <a:gd name="connsiteY4" fmla="*/ 506053 h 728318"/>
              <a:gd name="connsiteX5" fmla="*/ 82619 w 143650"/>
              <a:gd name="connsiteY5" fmla="*/ 591778 h 728318"/>
              <a:gd name="connsiteX6" fmla="*/ 142944 w 143650"/>
              <a:gd name="connsiteY6" fmla="*/ 509228 h 728318"/>
              <a:gd name="connsiteX7" fmla="*/ 114369 w 143650"/>
              <a:gd name="connsiteY7" fmla="*/ 556853 h 728318"/>
              <a:gd name="connsiteX8" fmla="*/ 95319 w 143650"/>
              <a:gd name="connsiteY8" fmla="*/ 614003 h 728318"/>
              <a:gd name="connsiteX9" fmla="*/ 104844 w 143650"/>
              <a:gd name="connsiteY9" fmla="*/ 591778 h 728318"/>
              <a:gd name="connsiteX10" fmla="*/ 114369 w 143650"/>
              <a:gd name="connsiteY10" fmla="*/ 728303 h 728318"/>
              <a:gd name="connsiteX11" fmla="*/ 123894 w 143650"/>
              <a:gd name="connsiteY11" fmla="*/ 582253 h 728318"/>
              <a:gd name="connsiteX12" fmla="*/ 54044 w 143650"/>
              <a:gd name="connsiteY12" fmla="*/ 283803 h 728318"/>
              <a:gd name="connsiteX13" fmla="*/ 15944 w 143650"/>
              <a:gd name="connsiteY13" fmla="*/ 156803 h 728318"/>
              <a:gd name="connsiteX14" fmla="*/ 3244 w 143650"/>
              <a:gd name="connsiteY14" fmla="*/ 1228 h 72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3650" h="728318">
                <a:moveTo>
                  <a:pt x="3244" y="1228"/>
                </a:moveTo>
                <a:cubicBezTo>
                  <a:pt x="1657" y="-8826"/>
                  <a:pt x="-4693" y="44620"/>
                  <a:pt x="6419" y="96478"/>
                </a:cubicBezTo>
                <a:cubicBezTo>
                  <a:pt x="17531" y="148336"/>
                  <a:pt x="60923" y="284861"/>
                  <a:pt x="69919" y="312378"/>
                </a:cubicBezTo>
                <a:cubicBezTo>
                  <a:pt x="78915" y="339895"/>
                  <a:pt x="54573" y="229299"/>
                  <a:pt x="60394" y="261578"/>
                </a:cubicBezTo>
                <a:cubicBezTo>
                  <a:pt x="66215" y="293857"/>
                  <a:pt x="101140" y="451020"/>
                  <a:pt x="104844" y="506053"/>
                </a:cubicBezTo>
                <a:cubicBezTo>
                  <a:pt x="108548" y="561086"/>
                  <a:pt x="76269" y="591249"/>
                  <a:pt x="82619" y="591778"/>
                </a:cubicBezTo>
                <a:cubicBezTo>
                  <a:pt x="88969" y="592307"/>
                  <a:pt x="137652" y="515049"/>
                  <a:pt x="142944" y="509228"/>
                </a:cubicBezTo>
                <a:cubicBezTo>
                  <a:pt x="148236" y="503407"/>
                  <a:pt x="122306" y="539391"/>
                  <a:pt x="114369" y="556853"/>
                </a:cubicBezTo>
                <a:cubicBezTo>
                  <a:pt x="106432" y="574315"/>
                  <a:pt x="96907" y="608182"/>
                  <a:pt x="95319" y="614003"/>
                </a:cubicBezTo>
                <a:cubicBezTo>
                  <a:pt x="93732" y="619824"/>
                  <a:pt x="101669" y="572728"/>
                  <a:pt x="104844" y="591778"/>
                </a:cubicBezTo>
                <a:cubicBezTo>
                  <a:pt x="108019" y="610828"/>
                  <a:pt x="111194" y="729890"/>
                  <a:pt x="114369" y="728303"/>
                </a:cubicBezTo>
                <a:cubicBezTo>
                  <a:pt x="117544" y="726716"/>
                  <a:pt x="133948" y="656336"/>
                  <a:pt x="123894" y="582253"/>
                </a:cubicBezTo>
                <a:cubicBezTo>
                  <a:pt x="113840" y="508170"/>
                  <a:pt x="72036" y="354711"/>
                  <a:pt x="54044" y="283803"/>
                </a:cubicBezTo>
                <a:cubicBezTo>
                  <a:pt x="36052" y="212895"/>
                  <a:pt x="20707" y="201253"/>
                  <a:pt x="15944" y="156803"/>
                </a:cubicBezTo>
                <a:cubicBezTo>
                  <a:pt x="11182" y="112353"/>
                  <a:pt x="4831" y="11282"/>
                  <a:pt x="3244" y="12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1358DE51-5D38-4872-EE96-69C3EB0911DC}"/>
              </a:ext>
            </a:extLst>
          </p:cNvPr>
          <p:cNvSpPr/>
          <p:nvPr/>
        </p:nvSpPr>
        <p:spPr>
          <a:xfrm>
            <a:off x="12050711" y="4384167"/>
            <a:ext cx="202074" cy="673760"/>
          </a:xfrm>
          <a:custGeom>
            <a:avLst/>
            <a:gdLst>
              <a:gd name="connsiteX0" fmla="*/ 201614 w 202074"/>
              <a:gd name="connsiteY0" fmla="*/ 508 h 673760"/>
              <a:gd name="connsiteX1" fmla="*/ 103189 w 202074"/>
              <a:gd name="connsiteY1" fmla="*/ 149733 h 673760"/>
              <a:gd name="connsiteX2" fmla="*/ 134939 w 202074"/>
              <a:gd name="connsiteY2" fmla="*/ 111633 h 673760"/>
              <a:gd name="connsiteX3" fmla="*/ 74614 w 202074"/>
              <a:gd name="connsiteY3" fmla="*/ 260858 h 673760"/>
              <a:gd name="connsiteX4" fmla="*/ 115889 w 202074"/>
              <a:gd name="connsiteY4" fmla="*/ 213233 h 673760"/>
              <a:gd name="connsiteX5" fmla="*/ 23814 w 202074"/>
              <a:gd name="connsiteY5" fmla="*/ 352933 h 673760"/>
              <a:gd name="connsiteX6" fmla="*/ 33339 w 202074"/>
              <a:gd name="connsiteY6" fmla="*/ 340233 h 673760"/>
              <a:gd name="connsiteX7" fmla="*/ 1589 w 202074"/>
              <a:gd name="connsiteY7" fmla="*/ 445008 h 673760"/>
              <a:gd name="connsiteX8" fmla="*/ 4764 w 202074"/>
              <a:gd name="connsiteY8" fmla="*/ 670433 h 673760"/>
              <a:gd name="connsiteX9" fmla="*/ 4764 w 202074"/>
              <a:gd name="connsiteY9" fmla="*/ 568833 h 673760"/>
              <a:gd name="connsiteX10" fmla="*/ 26989 w 202074"/>
              <a:gd name="connsiteY10" fmla="*/ 419608 h 673760"/>
              <a:gd name="connsiteX11" fmla="*/ 169864 w 202074"/>
              <a:gd name="connsiteY11" fmla="*/ 41783 h 673760"/>
              <a:gd name="connsiteX12" fmla="*/ 141289 w 202074"/>
              <a:gd name="connsiteY12" fmla="*/ 98933 h 673760"/>
              <a:gd name="connsiteX13" fmla="*/ 201614 w 202074"/>
              <a:gd name="connsiteY13" fmla="*/ 508 h 6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2074" h="673760">
                <a:moveTo>
                  <a:pt x="201614" y="508"/>
                </a:moveTo>
                <a:cubicBezTo>
                  <a:pt x="195264" y="8975"/>
                  <a:pt x="114301" y="131212"/>
                  <a:pt x="103189" y="149733"/>
                </a:cubicBezTo>
                <a:cubicBezTo>
                  <a:pt x="92076" y="168254"/>
                  <a:pt x="139702" y="93112"/>
                  <a:pt x="134939" y="111633"/>
                </a:cubicBezTo>
                <a:cubicBezTo>
                  <a:pt x="130176" y="130154"/>
                  <a:pt x="77789" y="243925"/>
                  <a:pt x="74614" y="260858"/>
                </a:cubicBezTo>
                <a:cubicBezTo>
                  <a:pt x="71439" y="277791"/>
                  <a:pt x="124356" y="197887"/>
                  <a:pt x="115889" y="213233"/>
                </a:cubicBezTo>
                <a:cubicBezTo>
                  <a:pt x="107422" y="228579"/>
                  <a:pt x="23814" y="352933"/>
                  <a:pt x="23814" y="352933"/>
                </a:cubicBezTo>
                <a:cubicBezTo>
                  <a:pt x="10056" y="374100"/>
                  <a:pt x="37043" y="324887"/>
                  <a:pt x="33339" y="340233"/>
                </a:cubicBezTo>
                <a:cubicBezTo>
                  <a:pt x="29635" y="355579"/>
                  <a:pt x="6352" y="389975"/>
                  <a:pt x="1589" y="445008"/>
                </a:cubicBezTo>
                <a:cubicBezTo>
                  <a:pt x="-3174" y="500041"/>
                  <a:pt x="4235" y="649796"/>
                  <a:pt x="4764" y="670433"/>
                </a:cubicBezTo>
                <a:cubicBezTo>
                  <a:pt x="5293" y="691070"/>
                  <a:pt x="1060" y="610637"/>
                  <a:pt x="4764" y="568833"/>
                </a:cubicBezTo>
                <a:cubicBezTo>
                  <a:pt x="8468" y="527029"/>
                  <a:pt x="-528" y="507450"/>
                  <a:pt x="26989" y="419608"/>
                </a:cubicBezTo>
                <a:cubicBezTo>
                  <a:pt x="54506" y="331766"/>
                  <a:pt x="150814" y="95229"/>
                  <a:pt x="169864" y="41783"/>
                </a:cubicBezTo>
                <a:cubicBezTo>
                  <a:pt x="188914" y="-11663"/>
                  <a:pt x="135997" y="105812"/>
                  <a:pt x="141289" y="98933"/>
                </a:cubicBezTo>
                <a:cubicBezTo>
                  <a:pt x="146581" y="92054"/>
                  <a:pt x="207964" y="-7959"/>
                  <a:pt x="201614" y="5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04BAB74C-7D21-4F8F-6AC4-5F19E2441E21}"/>
              </a:ext>
            </a:extLst>
          </p:cNvPr>
          <p:cNvSpPr/>
          <p:nvPr/>
        </p:nvSpPr>
        <p:spPr>
          <a:xfrm>
            <a:off x="12153881" y="4324338"/>
            <a:ext cx="197039" cy="558812"/>
          </a:xfrm>
          <a:custGeom>
            <a:avLst/>
            <a:gdLst>
              <a:gd name="connsiteX0" fmla="*/ 196869 w 197039"/>
              <a:gd name="connsiteY0" fmla="*/ 12 h 558812"/>
              <a:gd name="connsiteX1" fmla="*/ 101619 w 197039"/>
              <a:gd name="connsiteY1" fmla="*/ 117487 h 558812"/>
              <a:gd name="connsiteX2" fmla="*/ 139719 w 197039"/>
              <a:gd name="connsiteY2" fmla="*/ 104787 h 558812"/>
              <a:gd name="connsiteX3" fmla="*/ 82569 w 197039"/>
              <a:gd name="connsiteY3" fmla="*/ 171462 h 558812"/>
              <a:gd name="connsiteX4" fmla="*/ 114319 w 197039"/>
              <a:gd name="connsiteY4" fmla="*/ 165112 h 558812"/>
              <a:gd name="connsiteX5" fmla="*/ 63519 w 197039"/>
              <a:gd name="connsiteY5" fmla="*/ 231787 h 558812"/>
              <a:gd name="connsiteX6" fmla="*/ 88919 w 197039"/>
              <a:gd name="connsiteY6" fmla="*/ 225437 h 558812"/>
              <a:gd name="connsiteX7" fmla="*/ 31769 w 197039"/>
              <a:gd name="connsiteY7" fmla="*/ 295287 h 558812"/>
              <a:gd name="connsiteX8" fmla="*/ 79394 w 197039"/>
              <a:gd name="connsiteY8" fmla="*/ 285762 h 558812"/>
              <a:gd name="connsiteX9" fmla="*/ 44469 w 197039"/>
              <a:gd name="connsiteY9" fmla="*/ 349262 h 558812"/>
              <a:gd name="connsiteX10" fmla="*/ 76219 w 197039"/>
              <a:gd name="connsiteY10" fmla="*/ 339737 h 558812"/>
              <a:gd name="connsiteX11" fmla="*/ 34944 w 197039"/>
              <a:gd name="connsiteY11" fmla="*/ 393712 h 558812"/>
              <a:gd name="connsiteX12" fmla="*/ 47644 w 197039"/>
              <a:gd name="connsiteY12" fmla="*/ 387362 h 558812"/>
              <a:gd name="connsiteX13" fmla="*/ 19 w 197039"/>
              <a:gd name="connsiteY13" fmla="*/ 466737 h 558812"/>
              <a:gd name="connsiteX14" fmla="*/ 41294 w 197039"/>
              <a:gd name="connsiteY14" fmla="*/ 454037 h 558812"/>
              <a:gd name="connsiteX15" fmla="*/ 6369 w 197039"/>
              <a:gd name="connsiteY15" fmla="*/ 492137 h 558812"/>
              <a:gd name="connsiteX16" fmla="*/ 34944 w 197039"/>
              <a:gd name="connsiteY16" fmla="*/ 485787 h 558812"/>
              <a:gd name="connsiteX17" fmla="*/ 15894 w 197039"/>
              <a:gd name="connsiteY17" fmla="*/ 527062 h 558812"/>
              <a:gd name="connsiteX18" fmla="*/ 15894 w 197039"/>
              <a:gd name="connsiteY18" fmla="*/ 558812 h 558812"/>
              <a:gd name="connsiteX19" fmla="*/ 15894 w 197039"/>
              <a:gd name="connsiteY19" fmla="*/ 450862 h 558812"/>
              <a:gd name="connsiteX20" fmla="*/ 69869 w 197039"/>
              <a:gd name="connsiteY20" fmla="*/ 238137 h 558812"/>
              <a:gd name="connsiteX21" fmla="*/ 66694 w 197039"/>
              <a:gd name="connsiteY21" fmla="*/ 292112 h 558812"/>
              <a:gd name="connsiteX22" fmla="*/ 123844 w 197039"/>
              <a:gd name="connsiteY22" fmla="*/ 111137 h 558812"/>
              <a:gd name="connsiteX23" fmla="*/ 196869 w 197039"/>
              <a:gd name="connsiteY23" fmla="*/ 12 h 55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7039" h="558812">
                <a:moveTo>
                  <a:pt x="196869" y="12"/>
                </a:moveTo>
                <a:cubicBezTo>
                  <a:pt x="193165" y="1070"/>
                  <a:pt x="111144" y="100025"/>
                  <a:pt x="101619" y="117487"/>
                </a:cubicBezTo>
                <a:cubicBezTo>
                  <a:pt x="92094" y="134950"/>
                  <a:pt x="142894" y="95791"/>
                  <a:pt x="139719" y="104787"/>
                </a:cubicBezTo>
                <a:cubicBezTo>
                  <a:pt x="136544" y="113783"/>
                  <a:pt x="86802" y="161408"/>
                  <a:pt x="82569" y="171462"/>
                </a:cubicBezTo>
                <a:cubicBezTo>
                  <a:pt x="78336" y="181516"/>
                  <a:pt x="117494" y="155058"/>
                  <a:pt x="114319" y="165112"/>
                </a:cubicBezTo>
                <a:cubicBezTo>
                  <a:pt x="111144" y="175166"/>
                  <a:pt x="67752" y="221733"/>
                  <a:pt x="63519" y="231787"/>
                </a:cubicBezTo>
                <a:cubicBezTo>
                  <a:pt x="59286" y="241841"/>
                  <a:pt x="94211" y="214854"/>
                  <a:pt x="88919" y="225437"/>
                </a:cubicBezTo>
                <a:cubicBezTo>
                  <a:pt x="83627" y="236020"/>
                  <a:pt x="33356" y="285233"/>
                  <a:pt x="31769" y="295287"/>
                </a:cubicBezTo>
                <a:cubicBezTo>
                  <a:pt x="30182" y="305341"/>
                  <a:pt x="77277" y="276766"/>
                  <a:pt x="79394" y="285762"/>
                </a:cubicBezTo>
                <a:cubicBezTo>
                  <a:pt x="81511" y="294758"/>
                  <a:pt x="44998" y="340266"/>
                  <a:pt x="44469" y="349262"/>
                </a:cubicBezTo>
                <a:cubicBezTo>
                  <a:pt x="43940" y="358258"/>
                  <a:pt x="77806" y="332329"/>
                  <a:pt x="76219" y="339737"/>
                </a:cubicBezTo>
                <a:cubicBezTo>
                  <a:pt x="74632" y="347145"/>
                  <a:pt x="34944" y="393712"/>
                  <a:pt x="34944" y="393712"/>
                </a:cubicBezTo>
                <a:cubicBezTo>
                  <a:pt x="30181" y="401650"/>
                  <a:pt x="53465" y="375191"/>
                  <a:pt x="47644" y="387362"/>
                </a:cubicBezTo>
                <a:cubicBezTo>
                  <a:pt x="41823" y="399533"/>
                  <a:pt x="1077" y="455625"/>
                  <a:pt x="19" y="466737"/>
                </a:cubicBezTo>
                <a:cubicBezTo>
                  <a:pt x="-1039" y="477849"/>
                  <a:pt x="40236" y="449804"/>
                  <a:pt x="41294" y="454037"/>
                </a:cubicBezTo>
                <a:cubicBezTo>
                  <a:pt x="42352" y="458270"/>
                  <a:pt x="7427" y="486846"/>
                  <a:pt x="6369" y="492137"/>
                </a:cubicBezTo>
                <a:cubicBezTo>
                  <a:pt x="5311" y="497428"/>
                  <a:pt x="33356" y="479966"/>
                  <a:pt x="34944" y="485787"/>
                </a:cubicBezTo>
                <a:cubicBezTo>
                  <a:pt x="36531" y="491608"/>
                  <a:pt x="19069" y="514891"/>
                  <a:pt x="15894" y="527062"/>
                </a:cubicBezTo>
                <a:cubicBezTo>
                  <a:pt x="12719" y="539233"/>
                  <a:pt x="15894" y="558812"/>
                  <a:pt x="15894" y="558812"/>
                </a:cubicBezTo>
                <a:cubicBezTo>
                  <a:pt x="15894" y="546112"/>
                  <a:pt x="6898" y="504308"/>
                  <a:pt x="15894" y="450862"/>
                </a:cubicBezTo>
                <a:cubicBezTo>
                  <a:pt x="24890" y="397416"/>
                  <a:pt x="61402" y="264595"/>
                  <a:pt x="69869" y="238137"/>
                </a:cubicBezTo>
                <a:cubicBezTo>
                  <a:pt x="78336" y="211679"/>
                  <a:pt x="57698" y="313279"/>
                  <a:pt x="66694" y="292112"/>
                </a:cubicBezTo>
                <a:cubicBezTo>
                  <a:pt x="75690" y="270945"/>
                  <a:pt x="104794" y="155058"/>
                  <a:pt x="123844" y="111137"/>
                </a:cubicBezTo>
                <a:cubicBezTo>
                  <a:pt x="142894" y="67216"/>
                  <a:pt x="200573" y="-1046"/>
                  <a:pt x="196869" y="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F6CA6DE8-647A-109C-4627-BD7423F80F76}"/>
              </a:ext>
            </a:extLst>
          </p:cNvPr>
          <p:cNvSpPr/>
          <p:nvPr/>
        </p:nvSpPr>
        <p:spPr>
          <a:xfrm>
            <a:off x="12077300" y="4768722"/>
            <a:ext cx="143293" cy="681009"/>
          </a:xfrm>
          <a:custGeom>
            <a:avLst/>
            <a:gdLst>
              <a:gd name="connsiteX0" fmla="*/ 143275 w 143293"/>
              <a:gd name="connsiteY0" fmla="*/ 128 h 681009"/>
              <a:gd name="connsiteX1" fmla="*/ 86125 w 143293"/>
              <a:gd name="connsiteY1" fmla="*/ 101728 h 681009"/>
              <a:gd name="connsiteX2" fmla="*/ 60725 w 143293"/>
              <a:gd name="connsiteY2" fmla="*/ 216028 h 681009"/>
              <a:gd name="connsiteX3" fmla="*/ 76600 w 143293"/>
              <a:gd name="connsiteY3" fmla="*/ 155703 h 681009"/>
              <a:gd name="connsiteX4" fmla="*/ 63900 w 143293"/>
              <a:gd name="connsiteY4" fmla="*/ 250953 h 681009"/>
              <a:gd name="connsiteX5" fmla="*/ 82950 w 143293"/>
              <a:gd name="connsiteY5" fmla="*/ 216028 h 681009"/>
              <a:gd name="connsiteX6" fmla="*/ 73425 w 143293"/>
              <a:gd name="connsiteY6" fmla="*/ 247778 h 681009"/>
              <a:gd name="connsiteX7" fmla="*/ 76600 w 143293"/>
              <a:gd name="connsiteY7" fmla="*/ 285878 h 681009"/>
              <a:gd name="connsiteX8" fmla="*/ 51200 w 143293"/>
              <a:gd name="connsiteY8" fmla="*/ 282703 h 681009"/>
              <a:gd name="connsiteX9" fmla="*/ 60725 w 143293"/>
              <a:gd name="connsiteY9" fmla="*/ 362078 h 681009"/>
              <a:gd name="connsiteX10" fmla="*/ 28975 w 143293"/>
              <a:gd name="connsiteY10" fmla="*/ 355728 h 681009"/>
              <a:gd name="connsiteX11" fmla="*/ 41675 w 143293"/>
              <a:gd name="connsiteY11" fmla="*/ 393828 h 681009"/>
              <a:gd name="connsiteX12" fmla="*/ 25800 w 143293"/>
              <a:gd name="connsiteY12" fmla="*/ 403353 h 681009"/>
              <a:gd name="connsiteX13" fmla="*/ 48025 w 143293"/>
              <a:gd name="connsiteY13" fmla="*/ 457328 h 681009"/>
              <a:gd name="connsiteX14" fmla="*/ 25800 w 143293"/>
              <a:gd name="connsiteY14" fmla="*/ 450978 h 681009"/>
              <a:gd name="connsiteX15" fmla="*/ 32150 w 143293"/>
              <a:gd name="connsiteY15" fmla="*/ 511303 h 681009"/>
              <a:gd name="connsiteX16" fmla="*/ 19450 w 143293"/>
              <a:gd name="connsiteY16" fmla="*/ 539878 h 681009"/>
              <a:gd name="connsiteX17" fmla="*/ 400 w 143293"/>
              <a:gd name="connsiteY17" fmla="*/ 616078 h 681009"/>
              <a:gd name="connsiteX18" fmla="*/ 6750 w 143293"/>
              <a:gd name="connsiteY18" fmla="*/ 679578 h 681009"/>
              <a:gd name="connsiteX19" fmla="*/ 9925 w 143293"/>
              <a:gd name="connsiteY19" fmla="*/ 552578 h 681009"/>
              <a:gd name="connsiteX20" fmla="*/ 102000 w 143293"/>
              <a:gd name="connsiteY20" fmla="*/ 174753 h 681009"/>
              <a:gd name="connsiteX21" fmla="*/ 57550 w 143293"/>
              <a:gd name="connsiteY21" fmla="*/ 209678 h 681009"/>
              <a:gd name="connsiteX22" fmla="*/ 79775 w 143293"/>
              <a:gd name="connsiteY22" fmla="*/ 82678 h 681009"/>
              <a:gd name="connsiteX23" fmla="*/ 143275 w 143293"/>
              <a:gd name="connsiteY23" fmla="*/ 128 h 68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3293" h="681009">
                <a:moveTo>
                  <a:pt x="143275" y="128"/>
                </a:moveTo>
                <a:cubicBezTo>
                  <a:pt x="144333" y="3303"/>
                  <a:pt x="99883" y="65745"/>
                  <a:pt x="86125" y="101728"/>
                </a:cubicBezTo>
                <a:cubicBezTo>
                  <a:pt x="72367" y="137711"/>
                  <a:pt x="62312" y="207032"/>
                  <a:pt x="60725" y="216028"/>
                </a:cubicBezTo>
                <a:cubicBezTo>
                  <a:pt x="59138" y="225024"/>
                  <a:pt x="76071" y="149882"/>
                  <a:pt x="76600" y="155703"/>
                </a:cubicBezTo>
                <a:cubicBezTo>
                  <a:pt x="77129" y="161524"/>
                  <a:pt x="62842" y="240899"/>
                  <a:pt x="63900" y="250953"/>
                </a:cubicBezTo>
                <a:cubicBezTo>
                  <a:pt x="64958" y="261007"/>
                  <a:pt x="81363" y="216557"/>
                  <a:pt x="82950" y="216028"/>
                </a:cubicBezTo>
                <a:cubicBezTo>
                  <a:pt x="84537" y="215499"/>
                  <a:pt x="74483" y="236136"/>
                  <a:pt x="73425" y="247778"/>
                </a:cubicBezTo>
                <a:cubicBezTo>
                  <a:pt x="72367" y="259420"/>
                  <a:pt x="80304" y="280057"/>
                  <a:pt x="76600" y="285878"/>
                </a:cubicBezTo>
                <a:cubicBezTo>
                  <a:pt x="72896" y="291699"/>
                  <a:pt x="53846" y="270003"/>
                  <a:pt x="51200" y="282703"/>
                </a:cubicBezTo>
                <a:cubicBezTo>
                  <a:pt x="48554" y="295403"/>
                  <a:pt x="64429" y="349907"/>
                  <a:pt x="60725" y="362078"/>
                </a:cubicBezTo>
                <a:cubicBezTo>
                  <a:pt x="57021" y="374249"/>
                  <a:pt x="32150" y="350436"/>
                  <a:pt x="28975" y="355728"/>
                </a:cubicBezTo>
                <a:cubicBezTo>
                  <a:pt x="25800" y="361020"/>
                  <a:pt x="41675" y="393828"/>
                  <a:pt x="41675" y="393828"/>
                </a:cubicBezTo>
                <a:cubicBezTo>
                  <a:pt x="41146" y="401766"/>
                  <a:pt x="24742" y="392770"/>
                  <a:pt x="25800" y="403353"/>
                </a:cubicBezTo>
                <a:cubicBezTo>
                  <a:pt x="26858" y="413936"/>
                  <a:pt x="48025" y="449391"/>
                  <a:pt x="48025" y="457328"/>
                </a:cubicBezTo>
                <a:cubicBezTo>
                  <a:pt x="48025" y="465265"/>
                  <a:pt x="28446" y="441982"/>
                  <a:pt x="25800" y="450978"/>
                </a:cubicBezTo>
                <a:cubicBezTo>
                  <a:pt x="23154" y="459974"/>
                  <a:pt x="33208" y="496486"/>
                  <a:pt x="32150" y="511303"/>
                </a:cubicBezTo>
                <a:cubicBezTo>
                  <a:pt x="31092" y="526120"/>
                  <a:pt x="24742" y="522416"/>
                  <a:pt x="19450" y="539878"/>
                </a:cubicBezTo>
                <a:cubicBezTo>
                  <a:pt x="14158" y="557340"/>
                  <a:pt x="2517" y="592795"/>
                  <a:pt x="400" y="616078"/>
                </a:cubicBezTo>
                <a:cubicBezTo>
                  <a:pt x="-1717" y="639361"/>
                  <a:pt x="5162" y="690161"/>
                  <a:pt x="6750" y="679578"/>
                </a:cubicBezTo>
                <a:cubicBezTo>
                  <a:pt x="8337" y="668995"/>
                  <a:pt x="-5950" y="636715"/>
                  <a:pt x="9925" y="552578"/>
                </a:cubicBezTo>
                <a:cubicBezTo>
                  <a:pt x="25800" y="468441"/>
                  <a:pt x="94063" y="231903"/>
                  <a:pt x="102000" y="174753"/>
                </a:cubicBezTo>
                <a:cubicBezTo>
                  <a:pt x="109937" y="117603"/>
                  <a:pt x="61254" y="225024"/>
                  <a:pt x="57550" y="209678"/>
                </a:cubicBezTo>
                <a:cubicBezTo>
                  <a:pt x="53846" y="194332"/>
                  <a:pt x="69192" y="111782"/>
                  <a:pt x="79775" y="82678"/>
                </a:cubicBezTo>
                <a:cubicBezTo>
                  <a:pt x="90358" y="53574"/>
                  <a:pt x="142217" y="-3047"/>
                  <a:pt x="143275" y="1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2584E824-48F7-6972-B8ED-0F8CBD6A71A7}"/>
              </a:ext>
            </a:extLst>
          </p:cNvPr>
          <p:cNvSpPr/>
          <p:nvPr/>
        </p:nvSpPr>
        <p:spPr>
          <a:xfrm>
            <a:off x="12101768" y="4683039"/>
            <a:ext cx="74362" cy="397017"/>
          </a:xfrm>
          <a:custGeom>
            <a:avLst/>
            <a:gdLst>
              <a:gd name="connsiteX0" fmla="*/ 74357 w 74362"/>
              <a:gd name="connsiteY0" fmla="*/ 86 h 397017"/>
              <a:gd name="connsiteX1" fmla="*/ 26732 w 74362"/>
              <a:gd name="connsiteY1" fmla="*/ 146136 h 397017"/>
              <a:gd name="connsiteX2" fmla="*/ 1332 w 74362"/>
              <a:gd name="connsiteY2" fmla="*/ 304886 h 397017"/>
              <a:gd name="connsiteX3" fmla="*/ 7682 w 74362"/>
              <a:gd name="connsiteY3" fmla="*/ 206461 h 397017"/>
              <a:gd name="connsiteX4" fmla="*/ 42607 w 74362"/>
              <a:gd name="connsiteY4" fmla="*/ 396961 h 397017"/>
              <a:gd name="connsiteX5" fmla="*/ 14032 w 74362"/>
              <a:gd name="connsiteY5" fmla="*/ 184236 h 397017"/>
              <a:gd name="connsiteX6" fmla="*/ 52132 w 74362"/>
              <a:gd name="connsiteY6" fmla="*/ 79461 h 397017"/>
              <a:gd name="connsiteX7" fmla="*/ 23557 w 74362"/>
              <a:gd name="connsiteY7" fmla="*/ 123911 h 397017"/>
              <a:gd name="connsiteX8" fmla="*/ 74357 w 74362"/>
              <a:gd name="connsiteY8" fmla="*/ 86 h 3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62" h="397017">
                <a:moveTo>
                  <a:pt x="74357" y="86"/>
                </a:moveTo>
                <a:cubicBezTo>
                  <a:pt x="74886" y="3790"/>
                  <a:pt x="38903" y="95336"/>
                  <a:pt x="26732" y="146136"/>
                </a:cubicBezTo>
                <a:cubicBezTo>
                  <a:pt x="14561" y="196936"/>
                  <a:pt x="4507" y="294832"/>
                  <a:pt x="1332" y="304886"/>
                </a:cubicBezTo>
                <a:cubicBezTo>
                  <a:pt x="-1843" y="314940"/>
                  <a:pt x="803" y="191115"/>
                  <a:pt x="7682" y="206461"/>
                </a:cubicBezTo>
                <a:cubicBezTo>
                  <a:pt x="14561" y="221807"/>
                  <a:pt x="41549" y="400665"/>
                  <a:pt x="42607" y="396961"/>
                </a:cubicBezTo>
                <a:cubicBezTo>
                  <a:pt x="43665" y="393257"/>
                  <a:pt x="12445" y="237153"/>
                  <a:pt x="14032" y="184236"/>
                </a:cubicBezTo>
                <a:cubicBezTo>
                  <a:pt x="15619" y="131319"/>
                  <a:pt x="50545" y="89515"/>
                  <a:pt x="52132" y="79461"/>
                </a:cubicBezTo>
                <a:cubicBezTo>
                  <a:pt x="53719" y="69407"/>
                  <a:pt x="21970" y="135023"/>
                  <a:pt x="23557" y="123911"/>
                </a:cubicBezTo>
                <a:cubicBezTo>
                  <a:pt x="25144" y="112799"/>
                  <a:pt x="73828" y="-3618"/>
                  <a:pt x="74357" y="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03A4CE5E-11FB-10FD-767D-BE0EF9690D84}"/>
              </a:ext>
            </a:extLst>
          </p:cNvPr>
          <p:cNvSpPr/>
          <p:nvPr/>
        </p:nvSpPr>
        <p:spPr>
          <a:xfrm>
            <a:off x="11553720" y="3996997"/>
            <a:ext cx="159025" cy="318635"/>
          </a:xfrm>
          <a:custGeom>
            <a:avLst/>
            <a:gdLst>
              <a:gd name="connsiteX0" fmla="*/ 63605 w 159025"/>
              <a:gd name="connsiteY0" fmla="*/ 328 h 318635"/>
              <a:gd name="connsiteX1" fmla="*/ 136630 w 159025"/>
              <a:gd name="connsiteY1" fmla="*/ 67003 h 318635"/>
              <a:gd name="connsiteX2" fmla="*/ 158855 w 159025"/>
              <a:gd name="connsiteY2" fmla="*/ 70178 h 318635"/>
              <a:gd name="connsiteX3" fmla="*/ 142980 w 159025"/>
              <a:gd name="connsiteY3" fmla="*/ 92403 h 318635"/>
              <a:gd name="connsiteX4" fmla="*/ 79480 w 159025"/>
              <a:gd name="connsiteY4" fmla="*/ 190828 h 318635"/>
              <a:gd name="connsiteX5" fmla="*/ 3280 w 159025"/>
              <a:gd name="connsiteY5" fmla="*/ 317828 h 318635"/>
              <a:gd name="connsiteX6" fmla="*/ 22330 w 159025"/>
              <a:gd name="connsiteY6" fmla="*/ 241628 h 318635"/>
              <a:gd name="connsiteX7" fmla="*/ 98530 w 159025"/>
              <a:gd name="connsiteY7" fmla="*/ 171778 h 318635"/>
              <a:gd name="connsiteX8" fmla="*/ 66780 w 159025"/>
              <a:gd name="connsiteY8" fmla="*/ 86053 h 318635"/>
              <a:gd name="connsiteX9" fmla="*/ 101705 w 159025"/>
              <a:gd name="connsiteY9" fmla="*/ 146378 h 318635"/>
              <a:gd name="connsiteX10" fmla="*/ 133455 w 159025"/>
              <a:gd name="connsiteY10" fmla="*/ 98753 h 318635"/>
              <a:gd name="connsiteX11" fmla="*/ 63605 w 159025"/>
              <a:gd name="connsiteY11" fmla="*/ 328 h 31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025" h="318635">
                <a:moveTo>
                  <a:pt x="63605" y="328"/>
                </a:moveTo>
                <a:cubicBezTo>
                  <a:pt x="64134" y="-4964"/>
                  <a:pt x="120755" y="55361"/>
                  <a:pt x="136630" y="67003"/>
                </a:cubicBezTo>
                <a:cubicBezTo>
                  <a:pt x="152505" y="78645"/>
                  <a:pt x="158855" y="70178"/>
                  <a:pt x="158855" y="70178"/>
                </a:cubicBezTo>
                <a:cubicBezTo>
                  <a:pt x="159913" y="74411"/>
                  <a:pt x="156209" y="72295"/>
                  <a:pt x="142980" y="92403"/>
                </a:cubicBezTo>
                <a:cubicBezTo>
                  <a:pt x="129751" y="112511"/>
                  <a:pt x="102763" y="153257"/>
                  <a:pt x="79480" y="190828"/>
                </a:cubicBezTo>
                <a:cubicBezTo>
                  <a:pt x="56197" y="228399"/>
                  <a:pt x="12805" y="309361"/>
                  <a:pt x="3280" y="317828"/>
                </a:cubicBezTo>
                <a:cubicBezTo>
                  <a:pt x="-6245" y="326295"/>
                  <a:pt x="6455" y="265970"/>
                  <a:pt x="22330" y="241628"/>
                </a:cubicBezTo>
                <a:cubicBezTo>
                  <a:pt x="38205" y="217286"/>
                  <a:pt x="91122" y="197707"/>
                  <a:pt x="98530" y="171778"/>
                </a:cubicBezTo>
                <a:cubicBezTo>
                  <a:pt x="105938" y="145849"/>
                  <a:pt x="66251" y="90286"/>
                  <a:pt x="66780" y="86053"/>
                </a:cubicBezTo>
                <a:cubicBezTo>
                  <a:pt x="67309" y="81820"/>
                  <a:pt x="90593" y="144261"/>
                  <a:pt x="101705" y="146378"/>
                </a:cubicBezTo>
                <a:cubicBezTo>
                  <a:pt x="112817" y="148495"/>
                  <a:pt x="136630" y="116745"/>
                  <a:pt x="133455" y="98753"/>
                </a:cubicBezTo>
                <a:cubicBezTo>
                  <a:pt x="130280" y="80761"/>
                  <a:pt x="63076" y="5620"/>
                  <a:pt x="63605" y="3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8E5B7D95-9FE2-BB71-5FBE-16E73EE78FC2}"/>
              </a:ext>
            </a:extLst>
          </p:cNvPr>
          <p:cNvSpPr/>
          <p:nvPr/>
        </p:nvSpPr>
        <p:spPr>
          <a:xfrm>
            <a:off x="11375060" y="4098534"/>
            <a:ext cx="455328" cy="595473"/>
          </a:xfrm>
          <a:custGeom>
            <a:avLst/>
            <a:gdLst>
              <a:gd name="connsiteX0" fmla="*/ 454990 w 455328"/>
              <a:gd name="connsiteY0" fmla="*/ 391 h 595473"/>
              <a:gd name="connsiteX1" fmla="*/ 286715 w 455328"/>
              <a:gd name="connsiteY1" fmla="*/ 187716 h 595473"/>
              <a:gd name="connsiteX2" fmla="*/ 312115 w 455328"/>
              <a:gd name="connsiteY2" fmla="*/ 178191 h 595473"/>
              <a:gd name="connsiteX3" fmla="*/ 185115 w 455328"/>
              <a:gd name="connsiteY3" fmla="*/ 349641 h 595473"/>
              <a:gd name="connsiteX4" fmla="*/ 70815 w 455328"/>
              <a:gd name="connsiteY4" fmla="*/ 495691 h 595473"/>
              <a:gd name="connsiteX5" fmla="*/ 77165 w 455328"/>
              <a:gd name="connsiteY5" fmla="*/ 594116 h 595473"/>
              <a:gd name="connsiteX6" fmla="*/ 58115 w 455328"/>
              <a:gd name="connsiteY6" fmla="*/ 549666 h 595473"/>
              <a:gd name="connsiteX7" fmla="*/ 965 w 455328"/>
              <a:gd name="connsiteY7" fmla="*/ 502041 h 595473"/>
              <a:gd name="connsiteX8" fmla="*/ 32715 w 455328"/>
              <a:gd name="connsiteY8" fmla="*/ 543316 h 595473"/>
              <a:gd name="connsiteX9" fmla="*/ 159715 w 455328"/>
              <a:gd name="connsiteY9" fmla="*/ 387741 h 595473"/>
              <a:gd name="connsiteX10" fmla="*/ 112090 w 455328"/>
              <a:gd name="connsiteY10" fmla="*/ 406791 h 595473"/>
              <a:gd name="connsiteX11" fmla="*/ 280365 w 455328"/>
              <a:gd name="connsiteY11" fmla="*/ 209941 h 595473"/>
              <a:gd name="connsiteX12" fmla="*/ 235915 w 455328"/>
              <a:gd name="connsiteY12" fmla="*/ 244866 h 595473"/>
              <a:gd name="connsiteX13" fmla="*/ 454990 w 455328"/>
              <a:gd name="connsiteY13" fmla="*/ 391 h 59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328" h="595473">
                <a:moveTo>
                  <a:pt x="454990" y="391"/>
                </a:moveTo>
                <a:cubicBezTo>
                  <a:pt x="463457" y="-9134"/>
                  <a:pt x="310527" y="158083"/>
                  <a:pt x="286715" y="187716"/>
                </a:cubicBezTo>
                <a:cubicBezTo>
                  <a:pt x="262903" y="217349"/>
                  <a:pt x="329048" y="151204"/>
                  <a:pt x="312115" y="178191"/>
                </a:cubicBezTo>
                <a:cubicBezTo>
                  <a:pt x="295182" y="205179"/>
                  <a:pt x="225332" y="296724"/>
                  <a:pt x="185115" y="349641"/>
                </a:cubicBezTo>
                <a:cubicBezTo>
                  <a:pt x="144898" y="402558"/>
                  <a:pt x="88807" y="454945"/>
                  <a:pt x="70815" y="495691"/>
                </a:cubicBezTo>
                <a:cubicBezTo>
                  <a:pt x="52823" y="536437"/>
                  <a:pt x="79282" y="585120"/>
                  <a:pt x="77165" y="594116"/>
                </a:cubicBezTo>
                <a:cubicBezTo>
                  <a:pt x="75048" y="603112"/>
                  <a:pt x="70815" y="565012"/>
                  <a:pt x="58115" y="549666"/>
                </a:cubicBezTo>
                <a:cubicBezTo>
                  <a:pt x="45415" y="534320"/>
                  <a:pt x="5198" y="503099"/>
                  <a:pt x="965" y="502041"/>
                </a:cubicBezTo>
                <a:cubicBezTo>
                  <a:pt x="-3268" y="500983"/>
                  <a:pt x="6257" y="562366"/>
                  <a:pt x="32715" y="543316"/>
                </a:cubicBezTo>
                <a:cubicBezTo>
                  <a:pt x="59173" y="524266"/>
                  <a:pt x="146486" y="410495"/>
                  <a:pt x="159715" y="387741"/>
                </a:cubicBezTo>
                <a:cubicBezTo>
                  <a:pt x="172944" y="364987"/>
                  <a:pt x="91982" y="436424"/>
                  <a:pt x="112090" y="406791"/>
                </a:cubicBezTo>
                <a:cubicBezTo>
                  <a:pt x="132198" y="377158"/>
                  <a:pt x="259727" y="236929"/>
                  <a:pt x="280365" y="209941"/>
                </a:cubicBezTo>
                <a:cubicBezTo>
                  <a:pt x="301003" y="182953"/>
                  <a:pt x="205753" y="276087"/>
                  <a:pt x="235915" y="244866"/>
                </a:cubicBezTo>
                <a:cubicBezTo>
                  <a:pt x="266077" y="213645"/>
                  <a:pt x="446523" y="9916"/>
                  <a:pt x="454990" y="3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73CE934A-F56C-0AD1-5967-3245CB04D01E}"/>
              </a:ext>
            </a:extLst>
          </p:cNvPr>
          <p:cNvSpPr/>
          <p:nvPr/>
        </p:nvSpPr>
        <p:spPr>
          <a:xfrm>
            <a:off x="11709126" y="4032219"/>
            <a:ext cx="73388" cy="168342"/>
          </a:xfrm>
          <a:custGeom>
            <a:avLst/>
            <a:gdLst>
              <a:gd name="connsiteX0" fmla="*/ 274 w 73388"/>
              <a:gd name="connsiteY0" fmla="*/ 31 h 168342"/>
              <a:gd name="connsiteX1" fmla="*/ 47899 w 73388"/>
              <a:gd name="connsiteY1" fmla="*/ 85756 h 168342"/>
              <a:gd name="connsiteX2" fmla="*/ 35199 w 73388"/>
              <a:gd name="connsiteY2" fmla="*/ 168306 h 168342"/>
              <a:gd name="connsiteX3" fmla="*/ 73299 w 73388"/>
              <a:gd name="connsiteY3" fmla="*/ 95281 h 168342"/>
              <a:gd name="connsiteX4" fmla="*/ 274 w 73388"/>
              <a:gd name="connsiteY4" fmla="*/ 31 h 1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88" h="168342">
                <a:moveTo>
                  <a:pt x="274" y="31"/>
                </a:moveTo>
                <a:cubicBezTo>
                  <a:pt x="-3959" y="-1556"/>
                  <a:pt x="42078" y="57710"/>
                  <a:pt x="47899" y="85756"/>
                </a:cubicBezTo>
                <a:cubicBezTo>
                  <a:pt x="53720" y="113802"/>
                  <a:pt x="30966" y="166719"/>
                  <a:pt x="35199" y="168306"/>
                </a:cubicBezTo>
                <a:cubicBezTo>
                  <a:pt x="39432" y="169893"/>
                  <a:pt x="75416" y="119094"/>
                  <a:pt x="73299" y="95281"/>
                </a:cubicBezTo>
                <a:cubicBezTo>
                  <a:pt x="71182" y="71468"/>
                  <a:pt x="4507" y="1618"/>
                  <a:pt x="274" y="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E14C9C26-75AE-587E-9B0F-4BF5319056DD}"/>
              </a:ext>
            </a:extLst>
          </p:cNvPr>
          <p:cNvSpPr/>
          <p:nvPr/>
        </p:nvSpPr>
        <p:spPr>
          <a:xfrm>
            <a:off x="11480764" y="4127098"/>
            <a:ext cx="257752" cy="295687"/>
          </a:xfrm>
          <a:custGeom>
            <a:avLst/>
            <a:gdLst>
              <a:gd name="connsiteX0" fmla="*/ 257211 w 257752"/>
              <a:gd name="connsiteY0" fmla="*/ 402 h 295687"/>
              <a:gd name="connsiteX1" fmla="*/ 92111 w 257752"/>
              <a:gd name="connsiteY1" fmla="*/ 165502 h 295687"/>
              <a:gd name="connsiteX2" fmla="*/ 36 w 257752"/>
              <a:gd name="connsiteY2" fmla="*/ 295677 h 295687"/>
              <a:gd name="connsiteX3" fmla="*/ 101636 w 257752"/>
              <a:gd name="connsiteY3" fmla="*/ 159152 h 295687"/>
              <a:gd name="connsiteX4" fmla="*/ 69886 w 257752"/>
              <a:gd name="connsiteY4" fmla="*/ 213127 h 295687"/>
              <a:gd name="connsiteX5" fmla="*/ 142911 w 257752"/>
              <a:gd name="connsiteY5" fmla="*/ 121052 h 295687"/>
              <a:gd name="connsiteX6" fmla="*/ 257211 w 257752"/>
              <a:gd name="connsiteY6" fmla="*/ 402 h 29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752" h="295687">
                <a:moveTo>
                  <a:pt x="257211" y="402"/>
                </a:moveTo>
                <a:cubicBezTo>
                  <a:pt x="248744" y="7810"/>
                  <a:pt x="134973" y="116290"/>
                  <a:pt x="92111" y="165502"/>
                </a:cubicBezTo>
                <a:cubicBezTo>
                  <a:pt x="49248" y="214715"/>
                  <a:pt x="-1552" y="296735"/>
                  <a:pt x="36" y="295677"/>
                </a:cubicBezTo>
                <a:cubicBezTo>
                  <a:pt x="1624" y="294619"/>
                  <a:pt x="89994" y="172910"/>
                  <a:pt x="101636" y="159152"/>
                </a:cubicBezTo>
                <a:cubicBezTo>
                  <a:pt x="113278" y="145394"/>
                  <a:pt x="63007" y="219477"/>
                  <a:pt x="69886" y="213127"/>
                </a:cubicBezTo>
                <a:cubicBezTo>
                  <a:pt x="76765" y="206777"/>
                  <a:pt x="113278" y="152273"/>
                  <a:pt x="142911" y="121052"/>
                </a:cubicBezTo>
                <a:cubicBezTo>
                  <a:pt x="172544" y="89831"/>
                  <a:pt x="265678" y="-7006"/>
                  <a:pt x="257211" y="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2420289A-64D3-0831-48E7-FCA187281CEB}"/>
              </a:ext>
            </a:extLst>
          </p:cNvPr>
          <p:cNvSpPr/>
          <p:nvPr/>
        </p:nvSpPr>
        <p:spPr>
          <a:xfrm>
            <a:off x="11756584" y="4155726"/>
            <a:ext cx="425154" cy="361180"/>
          </a:xfrm>
          <a:custGeom>
            <a:avLst/>
            <a:gdLst>
              <a:gd name="connsiteX0" fmla="*/ 441 w 425154"/>
              <a:gd name="connsiteY0" fmla="*/ 349 h 361180"/>
              <a:gd name="connsiteX1" fmla="*/ 105216 w 425154"/>
              <a:gd name="connsiteY1" fmla="*/ 101949 h 361180"/>
              <a:gd name="connsiteX2" fmla="*/ 67116 w 425154"/>
              <a:gd name="connsiteY2" fmla="*/ 70199 h 361180"/>
              <a:gd name="connsiteX3" fmla="*/ 197291 w 425154"/>
              <a:gd name="connsiteY3" fmla="*/ 165449 h 361180"/>
              <a:gd name="connsiteX4" fmla="*/ 171891 w 425154"/>
              <a:gd name="connsiteY4" fmla="*/ 143224 h 361180"/>
              <a:gd name="connsiteX5" fmla="*/ 273491 w 425154"/>
              <a:gd name="connsiteY5" fmla="*/ 238474 h 361180"/>
              <a:gd name="connsiteX6" fmla="*/ 254441 w 425154"/>
              <a:gd name="connsiteY6" fmla="*/ 219424 h 361180"/>
              <a:gd name="connsiteX7" fmla="*/ 419541 w 425154"/>
              <a:gd name="connsiteY7" fmla="*/ 355949 h 361180"/>
              <a:gd name="connsiteX8" fmla="*/ 371916 w 425154"/>
              <a:gd name="connsiteY8" fmla="*/ 321024 h 361180"/>
              <a:gd name="connsiteX9" fmla="*/ 229041 w 425154"/>
              <a:gd name="connsiteY9" fmla="*/ 209899 h 361180"/>
              <a:gd name="connsiteX10" fmla="*/ 114741 w 425154"/>
              <a:gd name="connsiteY10" fmla="*/ 101949 h 361180"/>
              <a:gd name="connsiteX11" fmla="*/ 152841 w 425154"/>
              <a:gd name="connsiteY11" fmla="*/ 143224 h 361180"/>
              <a:gd name="connsiteX12" fmla="*/ 441 w 425154"/>
              <a:gd name="connsiteY12" fmla="*/ 349 h 3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154" h="361180">
                <a:moveTo>
                  <a:pt x="441" y="349"/>
                </a:moveTo>
                <a:cubicBezTo>
                  <a:pt x="-7497" y="-6530"/>
                  <a:pt x="94104" y="90307"/>
                  <a:pt x="105216" y="101949"/>
                </a:cubicBezTo>
                <a:cubicBezTo>
                  <a:pt x="116329" y="113591"/>
                  <a:pt x="51770" y="59616"/>
                  <a:pt x="67116" y="70199"/>
                </a:cubicBezTo>
                <a:cubicBezTo>
                  <a:pt x="82462" y="80782"/>
                  <a:pt x="179829" y="153278"/>
                  <a:pt x="197291" y="165449"/>
                </a:cubicBezTo>
                <a:cubicBezTo>
                  <a:pt x="214753" y="177620"/>
                  <a:pt x="159191" y="131053"/>
                  <a:pt x="171891" y="143224"/>
                </a:cubicBezTo>
                <a:cubicBezTo>
                  <a:pt x="184591" y="155395"/>
                  <a:pt x="259733" y="225774"/>
                  <a:pt x="273491" y="238474"/>
                </a:cubicBezTo>
                <a:cubicBezTo>
                  <a:pt x="287249" y="251174"/>
                  <a:pt x="230099" y="199845"/>
                  <a:pt x="254441" y="219424"/>
                </a:cubicBezTo>
                <a:cubicBezTo>
                  <a:pt x="278783" y="239003"/>
                  <a:pt x="399962" y="339016"/>
                  <a:pt x="419541" y="355949"/>
                </a:cubicBezTo>
                <a:cubicBezTo>
                  <a:pt x="439120" y="372882"/>
                  <a:pt x="403666" y="345366"/>
                  <a:pt x="371916" y="321024"/>
                </a:cubicBezTo>
                <a:cubicBezTo>
                  <a:pt x="340166" y="296682"/>
                  <a:pt x="271904" y="246412"/>
                  <a:pt x="229041" y="209899"/>
                </a:cubicBezTo>
                <a:cubicBezTo>
                  <a:pt x="186179" y="173387"/>
                  <a:pt x="127441" y="113061"/>
                  <a:pt x="114741" y="101949"/>
                </a:cubicBezTo>
                <a:cubicBezTo>
                  <a:pt x="102041" y="90837"/>
                  <a:pt x="166599" y="153807"/>
                  <a:pt x="152841" y="143224"/>
                </a:cubicBezTo>
                <a:cubicBezTo>
                  <a:pt x="139083" y="132641"/>
                  <a:pt x="8379" y="7228"/>
                  <a:pt x="441" y="3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815F7CD5-5D0F-6FE1-B1A0-7BC08187F575}"/>
              </a:ext>
            </a:extLst>
          </p:cNvPr>
          <p:cNvSpPr/>
          <p:nvPr/>
        </p:nvSpPr>
        <p:spPr>
          <a:xfrm>
            <a:off x="11725245" y="4254308"/>
            <a:ext cx="413106" cy="362844"/>
          </a:xfrm>
          <a:custGeom>
            <a:avLst/>
            <a:gdLst>
              <a:gd name="connsiteX0" fmla="*/ 30 w 413106"/>
              <a:gd name="connsiteY0" fmla="*/ 192 h 362844"/>
              <a:gd name="connsiteX1" fmla="*/ 133380 w 413106"/>
              <a:gd name="connsiteY1" fmla="*/ 120842 h 362844"/>
              <a:gd name="connsiteX2" fmla="*/ 111155 w 413106"/>
              <a:gd name="connsiteY2" fmla="*/ 95442 h 362844"/>
              <a:gd name="connsiteX3" fmla="*/ 209580 w 413106"/>
              <a:gd name="connsiteY3" fmla="*/ 168467 h 362844"/>
              <a:gd name="connsiteX4" fmla="*/ 168305 w 413106"/>
              <a:gd name="connsiteY4" fmla="*/ 117667 h 362844"/>
              <a:gd name="connsiteX5" fmla="*/ 228630 w 413106"/>
              <a:gd name="connsiteY5" fmla="*/ 177992 h 362844"/>
              <a:gd name="connsiteX6" fmla="*/ 311180 w 413106"/>
              <a:gd name="connsiteY6" fmla="*/ 244667 h 362844"/>
              <a:gd name="connsiteX7" fmla="*/ 412780 w 413106"/>
              <a:gd name="connsiteY7" fmla="*/ 362142 h 362844"/>
              <a:gd name="connsiteX8" fmla="*/ 336580 w 413106"/>
              <a:gd name="connsiteY8" fmla="*/ 285942 h 362844"/>
              <a:gd name="connsiteX9" fmla="*/ 155605 w 413106"/>
              <a:gd name="connsiteY9" fmla="*/ 133542 h 362844"/>
              <a:gd name="connsiteX10" fmla="*/ 104805 w 413106"/>
              <a:gd name="connsiteY10" fmla="*/ 73217 h 362844"/>
              <a:gd name="connsiteX11" fmla="*/ 120680 w 413106"/>
              <a:gd name="connsiteY11" fmla="*/ 92267 h 362844"/>
              <a:gd name="connsiteX12" fmla="*/ 30 w 413106"/>
              <a:gd name="connsiteY12" fmla="*/ 192 h 3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3106" h="362844">
                <a:moveTo>
                  <a:pt x="30" y="192"/>
                </a:moveTo>
                <a:cubicBezTo>
                  <a:pt x="2147" y="4954"/>
                  <a:pt x="114859" y="104967"/>
                  <a:pt x="133380" y="120842"/>
                </a:cubicBezTo>
                <a:cubicBezTo>
                  <a:pt x="151901" y="136717"/>
                  <a:pt x="98455" y="87505"/>
                  <a:pt x="111155" y="95442"/>
                </a:cubicBezTo>
                <a:cubicBezTo>
                  <a:pt x="123855" y="103379"/>
                  <a:pt x="200055" y="164763"/>
                  <a:pt x="209580" y="168467"/>
                </a:cubicBezTo>
                <a:cubicBezTo>
                  <a:pt x="219105" y="172171"/>
                  <a:pt x="165130" y="116080"/>
                  <a:pt x="168305" y="117667"/>
                </a:cubicBezTo>
                <a:cubicBezTo>
                  <a:pt x="171480" y="119254"/>
                  <a:pt x="204818" y="156825"/>
                  <a:pt x="228630" y="177992"/>
                </a:cubicBezTo>
                <a:cubicBezTo>
                  <a:pt x="252443" y="199159"/>
                  <a:pt x="280488" y="213975"/>
                  <a:pt x="311180" y="244667"/>
                </a:cubicBezTo>
                <a:cubicBezTo>
                  <a:pt x="341872" y="275359"/>
                  <a:pt x="408547" y="355263"/>
                  <a:pt x="412780" y="362142"/>
                </a:cubicBezTo>
                <a:cubicBezTo>
                  <a:pt x="417013" y="369021"/>
                  <a:pt x="379442" y="324042"/>
                  <a:pt x="336580" y="285942"/>
                </a:cubicBezTo>
                <a:cubicBezTo>
                  <a:pt x="293718" y="247842"/>
                  <a:pt x="194234" y="168996"/>
                  <a:pt x="155605" y="133542"/>
                </a:cubicBezTo>
                <a:cubicBezTo>
                  <a:pt x="116976" y="98088"/>
                  <a:pt x="110626" y="80096"/>
                  <a:pt x="104805" y="73217"/>
                </a:cubicBezTo>
                <a:cubicBezTo>
                  <a:pt x="98984" y="66338"/>
                  <a:pt x="133380" y="103909"/>
                  <a:pt x="120680" y="92267"/>
                </a:cubicBezTo>
                <a:cubicBezTo>
                  <a:pt x="107980" y="80625"/>
                  <a:pt x="-2087" y="-4570"/>
                  <a:pt x="30" y="1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268EF7D7-C6D7-4B3A-C413-A1B170041BCE}"/>
              </a:ext>
            </a:extLst>
          </p:cNvPr>
          <p:cNvSpPr/>
          <p:nvPr/>
        </p:nvSpPr>
        <p:spPr>
          <a:xfrm>
            <a:off x="11670758" y="4304119"/>
            <a:ext cx="454679" cy="363136"/>
          </a:xfrm>
          <a:custGeom>
            <a:avLst/>
            <a:gdLst>
              <a:gd name="connsiteX0" fmla="*/ 542 w 454679"/>
              <a:gd name="connsiteY0" fmla="*/ 1181 h 363136"/>
              <a:gd name="connsiteX1" fmla="*/ 124367 w 454679"/>
              <a:gd name="connsiteY1" fmla="*/ 96431 h 363136"/>
              <a:gd name="connsiteX2" fmla="*/ 133892 w 454679"/>
              <a:gd name="connsiteY2" fmla="*/ 99606 h 363136"/>
              <a:gd name="connsiteX3" fmla="*/ 241842 w 454679"/>
              <a:gd name="connsiteY3" fmla="*/ 191681 h 363136"/>
              <a:gd name="connsiteX4" fmla="*/ 232317 w 454679"/>
              <a:gd name="connsiteY4" fmla="*/ 185331 h 363136"/>
              <a:gd name="connsiteX5" fmla="*/ 356142 w 454679"/>
              <a:gd name="connsiteY5" fmla="*/ 286931 h 363136"/>
              <a:gd name="connsiteX6" fmla="*/ 454567 w 454679"/>
              <a:gd name="connsiteY6" fmla="*/ 363131 h 363136"/>
              <a:gd name="connsiteX7" fmla="*/ 337092 w 454679"/>
              <a:gd name="connsiteY7" fmla="*/ 290106 h 363136"/>
              <a:gd name="connsiteX8" fmla="*/ 194217 w 454679"/>
              <a:gd name="connsiteY8" fmla="*/ 134531 h 363136"/>
              <a:gd name="connsiteX9" fmla="*/ 83092 w 454679"/>
              <a:gd name="connsiteY9" fmla="*/ 48806 h 363136"/>
              <a:gd name="connsiteX10" fmla="*/ 542 w 454679"/>
              <a:gd name="connsiteY10" fmla="*/ 1181 h 36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679" h="363136">
                <a:moveTo>
                  <a:pt x="542" y="1181"/>
                </a:moveTo>
                <a:cubicBezTo>
                  <a:pt x="7421" y="9119"/>
                  <a:pt x="124367" y="96431"/>
                  <a:pt x="124367" y="96431"/>
                </a:cubicBezTo>
                <a:cubicBezTo>
                  <a:pt x="146592" y="112835"/>
                  <a:pt x="114313" y="83731"/>
                  <a:pt x="133892" y="99606"/>
                </a:cubicBezTo>
                <a:cubicBezTo>
                  <a:pt x="153471" y="115481"/>
                  <a:pt x="225438" y="177393"/>
                  <a:pt x="241842" y="191681"/>
                </a:cubicBezTo>
                <a:cubicBezTo>
                  <a:pt x="258246" y="205969"/>
                  <a:pt x="213267" y="169456"/>
                  <a:pt x="232317" y="185331"/>
                </a:cubicBezTo>
                <a:cubicBezTo>
                  <a:pt x="251367" y="201206"/>
                  <a:pt x="319100" y="257298"/>
                  <a:pt x="356142" y="286931"/>
                </a:cubicBezTo>
                <a:cubicBezTo>
                  <a:pt x="393184" y="316564"/>
                  <a:pt x="457742" y="362602"/>
                  <a:pt x="454567" y="363131"/>
                </a:cubicBezTo>
                <a:cubicBezTo>
                  <a:pt x="451392" y="363660"/>
                  <a:pt x="380484" y="328206"/>
                  <a:pt x="337092" y="290106"/>
                </a:cubicBezTo>
                <a:cubicBezTo>
                  <a:pt x="293700" y="252006"/>
                  <a:pt x="236550" y="174748"/>
                  <a:pt x="194217" y="134531"/>
                </a:cubicBezTo>
                <a:cubicBezTo>
                  <a:pt x="151884" y="94314"/>
                  <a:pt x="112196" y="70502"/>
                  <a:pt x="83092" y="48806"/>
                </a:cubicBezTo>
                <a:cubicBezTo>
                  <a:pt x="53988" y="27110"/>
                  <a:pt x="-6337" y="-6757"/>
                  <a:pt x="542" y="11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3A73E0F7-2486-CA66-964F-4F72B3DFFF6A}"/>
              </a:ext>
            </a:extLst>
          </p:cNvPr>
          <p:cNvSpPr/>
          <p:nvPr/>
        </p:nvSpPr>
        <p:spPr>
          <a:xfrm>
            <a:off x="11616369" y="4359019"/>
            <a:ext cx="477267" cy="371759"/>
          </a:xfrm>
          <a:custGeom>
            <a:avLst/>
            <a:gdLst>
              <a:gd name="connsiteX0" fmla="*/ 956 w 477267"/>
              <a:gd name="connsiteY0" fmla="*/ 256 h 371759"/>
              <a:gd name="connsiteX1" fmla="*/ 162881 w 477267"/>
              <a:gd name="connsiteY1" fmla="*/ 143131 h 371759"/>
              <a:gd name="connsiteX2" fmla="*/ 156531 w 477267"/>
              <a:gd name="connsiteY2" fmla="*/ 98681 h 371759"/>
              <a:gd name="connsiteX3" fmla="*/ 283531 w 477267"/>
              <a:gd name="connsiteY3" fmla="*/ 232031 h 371759"/>
              <a:gd name="connsiteX4" fmla="*/ 242256 w 477267"/>
              <a:gd name="connsiteY4" fmla="*/ 184406 h 371759"/>
              <a:gd name="connsiteX5" fmla="*/ 359731 w 477267"/>
              <a:gd name="connsiteY5" fmla="*/ 308231 h 371759"/>
              <a:gd name="connsiteX6" fmla="*/ 404181 w 477267"/>
              <a:gd name="connsiteY6" fmla="*/ 339981 h 371759"/>
              <a:gd name="connsiteX7" fmla="*/ 359731 w 477267"/>
              <a:gd name="connsiteY7" fmla="*/ 301881 h 371759"/>
              <a:gd name="connsiteX8" fmla="*/ 477206 w 477267"/>
              <a:gd name="connsiteY8" fmla="*/ 371731 h 371759"/>
              <a:gd name="connsiteX9" fmla="*/ 372431 w 477267"/>
              <a:gd name="connsiteY9" fmla="*/ 292356 h 371759"/>
              <a:gd name="connsiteX10" fmla="*/ 153356 w 477267"/>
              <a:gd name="connsiteY10" fmla="*/ 108206 h 371759"/>
              <a:gd name="connsiteX11" fmla="*/ 61281 w 477267"/>
              <a:gd name="connsiteY11" fmla="*/ 12956 h 371759"/>
              <a:gd name="connsiteX12" fmla="*/ 93031 w 477267"/>
              <a:gd name="connsiteY12" fmla="*/ 105031 h 371759"/>
              <a:gd name="connsiteX13" fmla="*/ 956 w 477267"/>
              <a:gd name="connsiteY13" fmla="*/ 256 h 37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7267" h="371759">
                <a:moveTo>
                  <a:pt x="956" y="256"/>
                </a:moveTo>
                <a:cubicBezTo>
                  <a:pt x="12598" y="6606"/>
                  <a:pt x="136952" y="126727"/>
                  <a:pt x="162881" y="143131"/>
                </a:cubicBezTo>
                <a:cubicBezTo>
                  <a:pt x="188810" y="159535"/>
                  <a:pt x="136423" y="83864"/>
                  <a:pt x="156531" y="98681"/>
                </a:cubicBezTo>
                <a:cubicBezTo>
                  <a:pt x="176639" y="113498"/>
                  <a:pt x="269244" y="217744"/>
                  <a:pt x="283531" y="232031"/>
                </a:cubicBezTo>
                <a:cubicBezTo>
                  <a:pt x="297818" y="246318"/>
                  <a:pt x="229556" y="171706"/>
                  <a:pt x="242256" y="184406"/>
                </a:cubicBezTo>
                <a:cubicBezTo>
                  <a:pt x="254956" y="197106"/>
                  <a:pt x="332744" y="282302"/>
                  <a:pt x="359731" y="308231"/>
                </a:cubicBezTo>
                <a:cubicBezTo>
                  <a:pt x="386718" y="334160"/>
                  <a:pt x="404181" y="341039"/>
                  <a:pt x="404181" y="339981"/>
                </a:cubicBezTo>
                <a:cubicBezTo>
                  <a:pt x="404181" y="338923"/>
                  <a:pt x="347560" y="296589"/>
                  <a:pt x="359731" y="301881"/>
                </a:cubicBezTo>
                <a:cubicBezTo>
                  <a:pt x="371902" y="307173"/>
                  <a:pt x="475089" y="373319"/>
                  <a:pt x="477206" y="371731"/>
                </a:cubicBezTo>
                <a:cubicBezTo>
                  <a:pt x="479323" y="370143"/>
                  <a:pt x="426406" y="336277"/>
                  <a:pt x="372431" y="292356"/>
                </a:cubicBezTo>
                <a:cubicBezTo>
                  <a:pt x="318456" y="248435"/>
                  <a:pt x="205214" y="154773"/>
                  <a:pt x="153356" y="108206"/>
                </a:cubicBezTo>
                <a:cubicBezTo>
                  <a:pt x="101498" y="61639"/>
                  <a:pt x="71335" y="13485"/>
                  <a:pt x="61281" y="12956"/>
                </a:cubicBezTo>
                <a:cubicBezTo>
                  <a:pt x="51227" y="12427"/>
                  <a:pt x="98323" y="102385"/>
                  <a:pt x="93031" y="105031"/>
                </a:cubicBezTo>
                <a:cubicBezTo>
                  <a:pt x="87739" y="107677"/>
                  <a:pt x="-10686" y="-6094"/>
                  <a:pt x="956" y="2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1092B414-4501-C1B7-1FE2-361B4D877AAD}"/>
              </a:ext>
            </a:extLst>
          </p:cNvPr>
          <p:cNvSpPr/>
          <p:nvPr/>
        </p:nvSpPr>
        <p:spPr>
          <a:xfrm>
            <a:off x="11594628" y="4422709"/>
            <a:ext cx="468892" cy="422463"/>
          </a:xfrm>
          <a:custGeom>
            <a:avLst/>
            <a:gdLst>
              <a:gd name="connsiteX0" fmla="*/ 472 w 468892"/>
              <a:gd name="connsiteY0" fmla="*/ 66 h 422463"/>
              <a:gd name="connsiteX1" fmla="*/ 178272 w 468892"/>
              <a:gd name="connsiteY1" fmla="*/ 142941 h 422463"/>
              <a:gd name="connsiteX2" fmla="*/ 143347 w 468892"/>
              <a:gd name="connsiteY2" fmla="*/ 127066 h 422463"/>
              <a:gd name="connsiteX3" fmla="*/ 267172 w 468892"/>
              <a:gd name="connsiteY3" fmla="*/ 228666 h 422463"/>
              <a:gd name="connsiteX4" fmla="*/ 238597 w 468892"/>
              <a:gd name="connsiteY4" fmla="*/ 193741 h 422463"/>
              <a:gd name="connsiteX5" fmla="*/ 432272 w 468892"/>
              <a:gd name="connsiteY5" fmla="*/ 358841 h 422463"/>
              <a:gd name="connsiteX6" fmla="*/ 467197 w 468892"/>
              <a:gd name="connsiteY6" fmla="*/ 422341 h 422463"/>
              <a:gd name="connsiteX7" fmla="*/ 406872 w 468892"/>
              <a:gd name="connsiteY7" fmla="*/ 365191 h 422463"/>
              <a:gd name="connsiteX8" fmla="*/ 76672 w 468892"/>
              <a:gd name="connsiteY8" fmla="*/ 101666 h 422463"/>
              <a:gd name="connsiteX9" fmla="*/ 124297 w 468892"/>
              <a:gd name="connsiteY9" fmla="*/ 123891 h 422463"/>
              <a:gd name="connsiteX10" fmla="*/ 472 w 468892"/>
              <a:gd name="connsiteY10" fmla="*/ 66 h 42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892" h="422463">
                <a:moveTo>
                  <a:pt x="472" y="66"/>
                </a:moveTo>
                <a:cubicBezTo>
                  <a:pt x="9468" y="3241"/>
                  <a:pt x="154460" y="121774"/>
                  <a:pt x="178272" y="142941"/>
                </a:cubicBezTo>
                <a:cubicBezTo>
                  <a:pt x="202085" y="164108"/>
                  <a:pt x="128530" y="112779"/>
                  <a:pt x="143347" y="127066"/>
                </a:cubicBezTo>
                <a:cubicBezTo>
                  <a:pt x="158164" y="141353"/>
                  <a:pt x="251297" y="217554"/>
                  <a:pt x="267172" y="228666"/>
                </a:cubicBezTo>
                <a:cubicBezTo>
                  <a:pt x="283047" y="239779"/>
                  <a:pt x="211080" y="172045"/>
                  <a:pt x="238597" y="193741"/>
                </a:cubicBezTo>
                <a:cubicBezTo>
                  <a:pt x="266114" y="215437"/>
                  <a:pt x="394172" y="320741"/>
                  <a:pt x="432272" y="358841"/>
                </a:cubicBezTo>
                <a:cubicBezTo>
                  <a:pt x="470372" y="396941"/>
                  <a:pt x="471430" y="421283"/>
                  <a:pt x="467197" y="422341"/>
                </a:cubicBezTo>
                <a:cubicBezTo>
                  <a:pt x="462964" y="423399"/>
                  <a:pt x="471960" y="418637"/>
                  <a:pt x="406872" y="365191"/>
                </a:cubicBezTo>
                <a:cubicBezTo>
                  <a:pt x="341785" y="311745"/>
                  <a:pt x="123768" y="141883"/>
                  <a:pt x="76672" y="101666"/>
                </a:cubicBezTo>
                <a:cubicBezTo>
                  <a:pt x="29576" y="61449"/>
                  <a:pt x="134880" y="139766"/>
                  <a:pt x="124297" y="123891"/>
                </a:cubicBezTo>
                <a:cubicBezTo>
                  <a:pt x="113714" y="108016"/>
                  <a:pt x="-8524" y="-3109"/>
                  <a:pt x="472" y="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8064D229-2667-E8C5-58C3-7F6567C04BBE}"/>
              </a:ext>
            </a:extLst>
          </p:cNvPr>
          <p:cNvSpPr/>
          <p:nvPr/>
        </p:nvSpPr>
        <p:spPr>
          <a:xfrm>
            <a:off x="11531572" y="4470317"/>
            <a:ext cx="522731" cy="520783"/>
          </a:xfrm>
          <a:custGeom>
            <a:avLst/>
            <a:gdLst>
              <a:gd name="connsiteX0" fmla="*/ 28 w 522731"/>
              <a:gd name="connsiteY0" fmla="*/ 83 h 520783"/>
              <a:gd name="connsiteX1" fmla="*/ 85753 w 522731"/>
              <a:gd name="connsiteY1" fmla="*/ 108033 h 520783"/>
              <a:gd name="connsiteX2" fmla="*/ 101628 w 522731"/>
              <a:gd name="connsiteY2" fmla="*/ 69933 h 520783"/>
              <a:gd name="connsiteX3" fmla="*/ 206403 w 522731"/>
              <a:gd name="connsiteY3" fmla="*/ 133433 h 520783"/>
              <a:gd name="connsiteX4" fmla="*/ 196878 w 522731"/>
              <a:gd name="connsiteY4" fmla="*/ 130258 h 520783"/>
              <a:gd name="connsiteX5" fmla="*/ 276253 w 522731"/>
              <a:gd name="connsiteY5" fmla="*/ 200108 h 520783"/>
              <a:gd name="connsiteX6" fmla="*/ 263553 w 522731"/>
              <a:gd name="connsiteY6" fmla="*/ 187408 h 520783"/>
              <a:gd name="connsiteX7" fmla="*/ 342928 w 522731"/>
              <a:gd name="connsiteY7" fmla="*/ 269958 h 520783"/>
              <a:gd name="connsiteX8" fmla="*/ 431828 w 522731"/>
              <a:gd name="connsiteY8" fmla="*/ 365208 h 520783"/>
              <a:gd name="connsiteX9" fmla="*/ 495328 w 522731"/>
              <a:gd name="connsiteY9" fmla="*/ 450933 h 520783"/>
              <a:gd name="connsiteX10" fmla="*/ 517553 w 522731"/>
              <a:gd name="connsiteY10" fmla="*/ 520783 h 520783"/>
              <a:gd name="connsiteX11" fmla="*/ 488978 w 522731"/>
              <a:gd name="connsiteY11" fmla="*/ 450933 h 520783"/>
              <a:gd name="connsiteX12" fmla="*/ 200053 w 522731"/>
              <a:gd name="connsiteY12" fmla="*/ 171533 h 520783"/>
              <a:gd name="connsiteX13" fmla="*/ 142903 w 522731"/>
              <a:gd name="connsiteY13" fmla="*/ 98508 h 520783"/>
              <a:gd name="connsiteX14" fmla="*/ 73053 w 522731"/>
              <a:gd name="connsiteY14" fmla="*/ 60408 h 520783"/>
              <a:gd name="connsiteX15" fmla="*/ 76228 w 522731"/>
              <a:gd name="connsiteY15" fmla="*/ 88983 h 520783"/>
              <a:gd name="connsiteX16" fmla="*/ 28 w 522731"/>
              <a:gd name="connsiteY16" fmla="*/ 83 h 52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2731" h="520783">
                <a:moveTo>
                  <a:pt x="28" y="83"/>
                </a:moveTo>
                <a:cubicBezTo>
                  <a:pt x="1615" y="3258"/>
                  <a:pt x="68820" y="96391"/>
                  <a:pt x="85753" y="108033"/>
                </a:cubicBezTo>
                <a:cubicBezTo>
                  <a:pt x="102686" y="119675"/>
                  <a:pt x="81520" y="65700"/>
                  <a:pt x="101628" y="69933"/>
                </a:cubicBezTo>
                <a:cubicBezTo>
                  <a:pt x="121736" y="74166"/>
                  <a:pt x="206403" y="133433"/>
                  <a:pt x="206403" y="133433"/>
                </a:cubicBezTo>
                <a:cubicBezTo>
                  <a:pt x="222278" y="143487"/>
                  <a:pt x="185236" y="119146"/>
                  <a:pt x="196878" y="130258"/>
                </a:cubicBezTo>
                <a:cubicBezTo>
                  <a:pt x="208520" y="141371"/>
                  <a:pt x="265141" y="190583"/>
                  <a:pt x="276253" y="200108"/>
                </a:cubicBezTo>
                <a:cubicBezTo>
                  <a:pt x="287366" y="209633"/>
                  <a:pt x="263553" y="187408"/>
                  <a:pt x="263553" y="187408"/>
                </a:cubicBezTo>
                <a:lnTo>
                  <a:pt x="342928" y="269958"/>
                </a:lnTo>
                <a:cubicBezTo>
                  <a:pt x="370974" y="299591"/>
                  <a:pt x="406428" y="335045"/>
                  <a:pt x="431828" y="365208"/>
                </a:cubicBezTo>
                <a:cubicBezTo>
                  <a:pt x="457228" y="395371"/>
                  <a:pt x="481041" y="425004"/>
                  <a:pt x="495328" y="450933"/>
                </a:cubicBezTo>
                <a:cubicBezTo>
                  <a:pt x="509615" y="476862"/>
                  <a:pt x="518611" y="520783"/>
                  <a:pt x="517553" y="520783"/>
                </a:cubicBezTo>
                <a:cubicBezTo>
                  <a:pt x="516495" y="520783"/>
                  <a:pt x="541895" y="509141"/>
                  <a:pt x="488978" y="450933"/>
                </a:cubicBezTo>
                <a:cubicBezTo>
                  <a:pt x="436061" y="392725"/>
                  <a:pt x="257732" y="230270"/>
                  <a:pt x="200053" y="171533"/>
                </a:cubicBezTo>
                <a:cubicBezTo>
                  <a:pt x="142374" y="112796"/>
                  <a:pt x="164070" y="117029"/>
                  <a:pt x="142903" y="98508"/>
                </a:cubicBezTo>
                <a:cubicBezTo>
                  <a:pt x="121736" y="79987"/>
                  <a:pt x="84165" y="61995"/>
                  <a:pt x="73053" y="60408"/>
                </a:cubicBezTo>
                <a:cubicBezTo>
                  <a:pt x="61941" y="58821"/>
                  <a:pt x="88399" y="92158"/>
                  <a:pt x="76228" y="88983"/>
                </a:cubicBezTo>
                <a:cubicBezTo>
                  <a:pt x="64057" y="85808"/>
                  <a:pt x="-1559" y="-3092"/>
                  <a:pt x="28" y="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 447">
            <a:extLst>
              <a:ext uri="{FF2B5EF4-FFF2-40B4-BE49-F238E27FC236}">
                <a16:creationId xmlns:a16="http://schemas.microsoft.com/office/drawing/2014/main" id="{B5FE2A98-E702-1065-FA44-92CEE6321556}"/>
              </a:ext>
            </a:extLst>
          </p:cNvPr>
          <p:cNvSpPr/>
          <p:nvPr/>
        </p:nvSpPr>
        <p:spPr>
          <a:xfrm>
            <a:off x="11363294" y="4317999"/>
            <a:ext cx="181009" cy="299799"/>
          </a:xfrm>
          <a:custGeom>
            <a:avLst/>
            <a:gdLst>
              <a:gd name="connsiteX0" fmla="*/ 181006 w 181009"/>
              <a:gd name="connsiteY0" fmla="*/ 1 h 299799"/>
              <a:gd name="connsiteX1" fmla="*/ 104806 w 181009"/>
              <a:gd name="connsiteY1" fmla="*/ 117476 h 299799"/>
              <a:gd name="connsiteX2" fmla="*/ 104806 w 181009"/>
              <a:gd name="connsiteY2" fmla="*/ 165101 h 299799"/>
              <a:gd name="connsiteX3" fmla="*/ 31781 w 181009"/>
              <a:gd name="connsiteY3" fmla="*/ 219076 h 299799"/>
              <a:gd name="connsiteX4" fmla="*/ 92106 w 181009"/>
              <a:gd name="connsiteY4" fmla="*/ 241301 h 299799"/>
              <a:gd name="connsiteX5" fmla="*/ 9556 w 181009"/>
              <a:gd name="connsiteY5" fmla="*/ 269876 h 299799"/>
              <a:gd name="connsiteX6" fmla="*/ 12731 w 181009"/>
              <a:gd name="connsiteY6" fmla="*/ 295276 h 299799"/>
              <a:gd name="connsiteX7" fmla="*/ 107981 w 181009"/>
              <a:gd name="connsiteY7" fmla="*/ 171451 h 299799"/>
              <a:gd name="connsiteX8" fmla="*/ 92106 w 181009"/>
              <a:gd name="connsiteY8" fmla="*/ 95251 h 299799"/>
              <a:gd name="connsiteX9" fmla="*/ 101631 w 181009"/>
              <a:gd name="connsiteY9" fmla="*/ 114301 h 299799"/>
              <a:gd name="connsiteX10" fmla="*/ 181006 w 181009"/>
              <a:gd name="connsiteY10" fmla="*/ 1 h 29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009" h="299799">
                <a:moveTo>
                  <a:pt x="181006" y="1"/>
                </a:moveTo>
                <a:cubicBezTo>
                  <a:pt x="181535" y="530"/>
                  <a:pt x="117506" y="89959"/>
                  <a:pt x="104806" y="117476"/>
                </a:cubicBezTo>
                <a:cubicBezTo>
                  <a:pt x="92106" y="144993"/>
                  <a:pt x="116977" y="148168"/>
                  <a:pt x="104806" y="165101"/>
                </a:cubicBezTo>
                <a:cubicBezTo>
                  <a:pt x="92635" y="182034"/>
                  <a:pt x="33898" y="206376"/>
                  <a:pt x="31781" y="219076"/>
                </a:cubicBezTo>
                <a:cubicBezTo>
                  <a:pt x="29664" y="231776"/>
                  <a:pt x="95810" y="232834"/>
                  <a:pt x="92106" y="241301"/>
                </a:cubicBezTo>
                <a:cubicBezTo>
                  <a:pt x="88402" y="249768"/>
                  <a:pt x="22785" y="260880"/>
                  <a:pt x="9556" y="269876"/>
                </a:cubicBezTo>
                <a:cubicBezTo>
                  <a:pt x="-3673" y="278872"/>
                  <a:pt x="-3673" y="311680"/>
                  <a:pt x="12731" y="295276"/>
                </a:cubicBezTo>
                <a:cubicBezTo>
                  <a:pt x="29135" y="278872"/>
                  <a:pt x="94752" y="204788"/>
                  <a:pt x="107981" y="171451"/>
                </a:cubicBezTo>
                <a:cubicBezTo>
                  <a:pt x="121210" y="138114"/>
                  <a:pt x="93164" y="104776"/>
                  <a:pt x="92106" y="95251"/>
                </a:cubicBezTo>
                <a:cubicBezTo>
                  <a:pt x="91048" y="85726"/>
                  <a:pt x="89989" y="123297"/>
                  <a:pt x="101631" y="114301"/>
                </a:cubicBezTo>
                <a:cubicBezTo>
                  <a:pt x="113273" y="105305"/>
                  <a:pt x="180477" y="-528"/>
                  <a:pt x="181006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 448">
            <a:extLst>
              <a:ext uri="{FF2B5EF4-FFF2-40B4-BE49-F238E27FC236}">
                <a16:creationId xmlns:a16="http://schemas.microsoft.com/office/drawing/2014/main" id="{819A16A4-AFBC-5F78-41AB-A4004B31F6EC}"/>
              </a:ext>
            </a:extLst>
          </p:cNvPr>
          <p:cNvSpPr/>
          <p:nvPr/>
        </p:nvSpPr>
        <p:spPr>
          <a:xfrm>
            <a:off x="11198179" y="4540248"/>
            <a:ext cx="362115" cy="267011"/>
          </a:xfrm>
          <a:custGeom>
            <a:avLst/>
            <a:gdLst>
              <a:gd name="connsiteX0" fmla="*/ 46 w 362115"/>
              <a:gd name="connsiteY0" fmla="*/ 2 h 267011"/>
              <a:gd name="connsiteX1" fmla="*/ 222296 w 362115"/>
              <a:gd name="connsiteY1" fmla="*/ 85727 h 267011"/>
              <a:gd name="connsiteX2" fmla="*/ 212771 w 362115"/>
              <a:gd name="connsiteY2" fmla="*/ 63502 h 267011"/>
              <a:gd name="connsiteX3" fmla="*/ 298496 w 362115"/>
              <a:gd name="connsiteY3" fmla="*/ 161927 h 267011"/>
              <a:gd name="connsiteX4" fmla="*/ 361996 w 362115"/>
              <a:gd name="connsiteY4" fmla="*/ 266702 h 267011"/>
              <a:gd name="connsiteX5" fmla="*/ 311196 w 362115"/>
              <a:gd name="connsiteY5" fmla="*/ 190502 h 267011"/>
              <a:gd name="connsiteX6" fmla="*/ 203246 w 362115"/>
              <a:gd name="connsiteY6" fmla="*/ 88902 h 267011"/>
              <a:gd name="connsiteX7" fmla="*/ 46 w 362115"/>
              <a:gd name="connsiteY7" fmla="*/ 2 h 26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115" h="267011">
                <a:moveTo>
                  <a:pt x="46" y="2"/>
                </a:moveTo>
                <a:cubicBezTo>
                  <a:pt x="3221" y="-527"/>
                  <a:pt x="186842" y="75144"/>
                  <a:pt x="222296" y="85727"/>
                </a:cubicBezTo>
                <a:cubicBezTo>
                  <a:pt x="257750" y="96310"/>
                  <a:pt x="200071" y="50802"/>
                  <a:pt x="212771" y="63502"/>
                </a:cubicBezTo>
                <a:cubicBezTo>
                  <a:pt x="225471" y="76202"/>
                  <a:pt x="273625" y="128060"/>
                  <a:pt x="298496" y="161927"/>
                </a:cubicBezTo>
                <a:cubicBezTo>
                  <a:pt x="323367" y="195794"/>
                  <a:pt x="359879" y="261940"/>
                  <a:pt x="361996" y="266702"/>
                </a:cubicBezTo>
                <a:cubicBezTo>
                  <a:pt x="364113" y="271464"/>
                  <a:pt x="337654" y="220135"/>
                  <a:pt x="311196" y="190502"/>
                </a:cubicBezTo>
                <a:cubicBezTo>
                  <a:pt x="284738" y="160869"/>
                  <a:pt x="249284" y="116948"/>
                  <a:pt x="203246" y="88902"/>
                </a:cubicBezTo>
                <a:cubicBezTo>
                  <a:pt x="157208" y="60856"/>
                  <a:pt x="-3129" y="531"/>
                  <a:pt x="46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 449">
            <a:extLst>
              <a:ext uri="{FF2B5EF4-FFF2-40B4-BE49-F238E27FC236}">
                <a16:creationId xmlns:a16="http://schemas.microsoft.com/office/drawing/2014/main" id="{4F9B5B8D-8F4A-7573-36E6-0BBE119847D5}"/>
              </a:ext>
            </a:extLst>
          </p:cNvPr>
          <p:cNvSpPr/>
          <p:nvPr/>
        </p:nvSpPr>
        <p:spPr>
          <a:xfrm>
            <a:off x="11137144" y="4536949"/>
            <a:ext cx="270311" cy="133495"/>
          </a:xfrm>
          <a:custGeom>
            <a:avLst/>
            <a:gdLst>
              <a:gd name="connsiteX0" fmla="*/ 200781 w 270311"/>
              <a:gd name="connsiteY0" fmla="*/ 54101 h 133495"/>
              <a:gd name="connsiteX1" fmla="*/ 115056 w 270311"/>
              <a:gd name="connsiteY1" fmla="*/ 12826 h 133495"/>
              <a:gd name="connsiteX2" fmla="*/ 756 w 270311"/>
              <a:gd name="connsiteY2" fmla="*/ 16001 h 133495"/>
              <a:gd name="connsiteX3" fmla="*/ 64256 w 270311"/>
              <a:gd name="connsiteY3" fmla="*/ 19176 h 133495"/>
              <a:gd name="connsiteX4" fmla="*/ 32506 w 270311"/>
              <a:gd name="connsiteY4" fmla="*/ 38226 h 133495"/>
              <a:gd name="connsiteX5" fmla="*/ 38856 w 270311"/>
              <a:gd name="connsiteY5" fmla="*/ 69976 h 133495"/>
              <a:gd name="connsiteX6" fmla="*/ 756 w 270311"/>
              <a:gd name="connsiteY6" fmla="*/ 133476 h 133495"/>
              <a:gd name="connsiteX7" fmla="*/ 13456 w 270311"/>
              <a:gd name="connsiteY7" fmla="*/ 76326 h 133495"/>
              <a:gd name="connsiteX8" fmla="*/ 13456 w 270311"/>
              <a:gd name="connsiteY8" fmla="*/ 35051 h 133495"/>
              <a:gd name="connsiteX9" fmla="*/ 26156 w 270311"/>
              <a:gd name="connsiteY9" fmla="*/ 60451 h 133495"/>
              <a:gd name="connsiteX10" fmla="*/ 67431 w 270311"/>
              <a:gd name="connsiteY10" fmla="*/ 126 h 133495"/>
              <a:gd name="connsiteX11" fmla="*/ 264281 w 270311"/>
              <a:gd name="connsiteY11" fmla="*/ 79501 h 133495"/>
              <a:gd name="connsiteX12" fmla="*/ 200781 w 270311"/>
              <a:gd name="connsiteY12" fmla="*/ 54101 h 13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311" h="133495">
                <a:moveTo>
                  <a:pt x="200781" y="54101"/>
                </a:moveTo>
                <a:cubicBezTo>
                  <a:pt x="175910" y="42989"/>
                  <a:pt x="148393" y="19176"/>
                  <a:pt x="115056" y="12826"/>
                </a:cubicBezTo>
                <a:cubicBezTo>
                  <a:pt x="81718" y="6476"/>
                  <a:pt x="9223" y="14943"/>
                  <a:pt x="756" y="16001"/>
                </a:cubicBezTo>
                <a:cubicBezTo>
                  <a:pt x="-7711" y="17059"/>
                  <a:pt x="58964" y="15472"/>
                  <a:pt x="64256" y="19176"/>
                </a:cubicBezTo>
                <a:cubicBezTo>
                  <a:pt x="69548" y="22880"/>
                  <a:pt x="36739" y="29759"/>
                  <a:pt x="32506" y="38226"/>
                </a:cubicBezTo>
                <a:cubicBezTo>
                  <a:pt x="28273" y="46693"/>
                  <a:pt x="44148" y="54101"/>
                  <a:pt x="38856" y="69976"/>
                </a:cubicBezTo>
                <a:cubicBezTo>
                  <a:pt x="33564" y="85851"/>
                  <a:pt x="4989" y="132418"/>
                  <a:pt x="756" y="133476"/>
                </a:cubicBezTo>
                <a:cubicBezTo>
                  <a:pt x="-3477" y="134534"/>
                  <a:pt x="11339" y="92730"/>
                  <a:pt x="13456" y="76326"/>
                </a:cubicBezTo>
                <a:cubicBezTo>
                  <a:pt x="15573" y="59922"/>
                  <a:pt x="11339" y="37697"/>
                  <a:pt x="13456" y="35051"/>
                </a:cubicBezTo>
                <a:cubicBezTo>
                  <a:pt x="15573" y="32405"/>
                  <a:pt x="17160" y="66272"/>
                  <a:pt x="26156" y="60451"/>
                </a:cubicBezTo>
                <a:cubicBezTo>
                  <a:pt x="35152" y="54630"/>
                  <a:pt x="27744" y="-3049"/>
                  <a:pt x="67431" y="126"/>
                </a:cubicBezTo>
                <a:cubicBezTo>
                  <a:pt x="107118" y="3301"/>
                  <a:pt x="238352" y="68918"/>
                  <a:pt x="264281" y="79501"/>
                </a:cubicBezTo>
                <a:cubicBezTo>
                  <a:pt x="290210" y="90084"/>
                  <a:pt x="225652" y="65213"/>
                  <a:pt x="200781" y="541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 450">
            <a:extLst>
              <a:ext uri="{FF2B5EF4-FFF2-40B4-BE49-F238E27FC236}">
                <a16:creationId xmlns:a16="http://schemas.microsoft.com/office/drawing/2014/main" id="{2D19C700-8657-BF7C-8F62-561A44A3EA1A}"/>
              </a:ext>
            </a:extLst>
          </p:cNvPr>
          <p:cNvSpPr/>
          <p:nvPr/>
        </p:nvSpPr>
        <p:spPr>
          <a:xfrm>
            <a:off x="11134669" y="4567716"/>
            <a:ext cx="73669" cy="175760"/>
          </a:xfrm>
          <a:custGeom>
            <a:avLst/>
            <a:gdLst>
              <a:gd name="connsiteX0" fmla="*/ 44506 w 73669"/>
              <a:gd name="connsiteY0" fmla="*/ 1109 h 175760"/>
              <a:gd name="connsiteX1" fmla="*/ 34981 w 73669"/>
              <a:gd name="connsiteY1" fmla="*/ 99534 h 175760"/>
              <a:gd name="connsiteX2" fmla="*/ 73081 w 73669"/>
              <a:gd name="connsiteY2" fmla="*/ 90009 h 175760"/>
              <a:gd name="connsiteX3" fmla="*/ 56 w 73669"/>
              <a:gd name="connsiteY3" fmla="*/ 118584 h 175760"/>
              <a:gd name="connsiteX4" fmla="*/ 60381 w 73669"/>
              <a:gd name="connsiteY4" fmla="*/ 93184 h 175760"/>
              <a:gd name="connsiteX5" fmla="*/ 25456 w 73669"/>
              <a:gd name="connsiteY5" fmla="*/ 118584 h 175760"/>
              <a:gd name="connsiteX6" fmla="*/ 66731 w 73669"/>
              <a:gd name="connsiteY6" fmla="*/ 175734 h 175760"/>
              <a:gd name="connsiteX7" fmla="*/ 31806 w 73669"/>
              <a:gd name="connsiteY7" fmla="*/ 124934 h 175760"/>
              <a:gd name="connsiteX8" fmla="*/ 60381 w 73669"/>
              <a:gd name="connsiteY8" fmla="*/ 48734 h 175760"/>
              <a:gd name="connsiteX9" fmla="*/ 44506 w 73669"/>
              <a:gd name="connsiteY9" fmla="*/ 1109 h 17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69" h="175760">
                <a:moveTo>
                  <a:pt x="44506" y="1109"/>
                </a:moveTo>
                <a:cubicBezTo>
                  <a:pt x="40273" y="9576"/>
                  <a:pt x="30218" y="84717"/>
                  <a:pt x="34981" y="99534"/>
                </a:cubicBezTo>
                <a:cubicBezTo>
                  <a:pt x="39744" y="114351"/>
                  <a:pt x="78902" y="86834"/>
                  <a:pt x="73081" y="90009"/>
                </a:cubicBezTo>
                <a:cubicBezTo>
                  <a:pt x="67260" y="93184"/>
                  <a:pt x="2173" y="118055"/>
                  <a:pt x="56" y="118584"/>
                </a:cubicBezTo>
                <a:cubicBezTo>
                  <a:pt x="-2061" y="119113"/>
                  <a:pt x="56148" y="93184"/>
                  <a:pt x="60381" y="93184"/>
                </a:cubicBezTo>
                <a:cubicBezTo>
                  <a:pt x="64614" y="93184"/>
                  <a:pt x="24398" y="104826"/>
                  <a:pt x="25456" y="118584"/>
                </a:cubicBezTo>
                <a:cubicBezTo>
                  <a:pt x="26514" y="132342"/>
                  <a:pt x="65673" y="174676"/>
                  <a:pt x="66731" y="175734"/>
                </a:cubicBezTo>
                <a:cubicBezTo>
                  <a:pt x="67789" y="176792"/>
                  <a:pt x="32864" y="146101"/>
                  <a:pt x="31806" y="124934"/>
                </a:cubicBezTo>
                <a:cubicBezTo>
                  <a:pt x="30748" y="103767"/>
                  <a:pt x="60381" y="48734"/>
                  <a:pt x="60381" y="48734"/>
                </a:cubicBezTo>
                <a:cubicBezTo>
                  <a:pt x="66731" y="34976"/>
                  <a:pt x="48739" y="-7358"/>
                  <a:pt x="44506" y="11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 451">
            <a:extLst>
              <a:ext uri="{FF2B5EF4-FFF2-40B4-BE49-F238E27FC236}">
                <a16:creationId xmlns:a16="http://schemas.microsoft.com/office/drawing/2014/main" id="{26F46145-F3AE-4846-4385-E8020FCF02BA}"/>
              </a:ext>
            </a:extLst>
          </p:cNvPr>
          <p:cNvSpPr/>
          <p:nvPr/>
        </p:nvSpPr>
        <p:spPr>
          <a:xfrm>
            <a:off x="11181579" y="4596577"/>
            <a:ext cx="261209" cy="214818"/>
          </a:xfrm>
          <a:custGeom>
            <a:avLst/>
            <a:gdLst>
              <a:gd name="connsiteX0" fmla="*/ 771 w 261209"/>
              <a:gd name="connsiteY0" fmla="*/ 13523 h 214818"/>
              <a:gd name="connsiteX1" fmla="*/ 197621 w 261209"/>
              <a:gd name="connsiteY1" fmla="*/ 45273 h 214818"/>
              <a:gd name="connsiteX2" fmla="*/ 149996 w 261209"/>
              <a:gd name="connsiteY2" fmla="*/ 29398 h 214818"/>
              <a:gd name="connsiteX3" fmla="*/ 213496 w 261209"/>
              <a:gd name="connsiteY3" fmla="*/ 70673 h 214818"/>
              <a:gd name="connsiteX4" fmla="*/ 207146 w 261209"/>
              <a:gd name="connsiteY4" fmla="*/ 99248 h 214818"/>
              <a:gd name="connsiteX5" fmla="*/ 261121 w 261209"/>
              <a:gd name="connsiteY5" fmla="*/ 213548 h 214818"/>
              <a:gd name="connsiteX6" fmla="*/ 219846 w 261209"/>
              <a:gd name="connsiteY6" fmla="*/ 153223 h 214818"/>
              <a:gd name="connsiteX7" fmla="*/ 219846 w 261209"/>
              <a:gd name="connsiteY7" fmla="*/ 42098 h 214818"/>
              <a:gd name="connsiteX8" fmla="*/ 108721 w 261209"/>
              <a:gd name="connsiteY8" fmla="*/ 823 h 214818"/>
              <a:gd name="connsiteX9" fmla="*/ 127771 w 261209"/>
              <a:gd name="connsiteY9" fmla="*/ 13523 h 214818"/>
              <a:gd name="connsiteX10" fmla="*/ 771 w 261209"/>
              <a:gd name="connsiteY10" fmla="*/ 13523 h 21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209" h="214818">
                <a:moveTo>
                  <a:pt x="771" y="13523"/>
                </a:moveTo>
                <a:cubicBezTo>
                  <a:pt x="12413" y="18815"/>
                  <a:pt x="172750" y="42627"/>
                  <a:pt x="197621" y="45273"/>
                </a:cubicBezTo>
                <a:cubicBezTo>
                  <a:pt x="222492" y="47919"/>
                  <a:pt x="147350" y="25165"/>
                  <a:pt x="149996" y="29398"/>
                </a:cubicBezTo>
                <a:cubicBezTo>
                  <a:pt x="152642" y="33631"/>
                  <a:pt x="203971" y="59031"/>
                  <a:pt x="213496" y="70673"/>
                </a:cubicBezTo>
                <a:cubicBezTo>
                  <a:pt x="223021" y="82315"/>
                  <a:pt x="199209" y="75436"/>
                  <a:pt x="207146" y="99248"/>
                </a:cubicBezTo>
                <a:cubicBezTo>
                  <a:pt x="215084" y="123061"/>
                  <a:pt x="259004" y="204552"/>
                  <a:pt x="261121" y="213548"/>
                </a:cubicBezTo>
                <a:cubicBezTo>
                  <a:pt x="263238" y="222544"/>
                  <a:pt x="226725" y="181798"/>
                  <a:pt x="219846" y="153223"/>
                </a:cubicBezTo>
                <a:cubicBezTo>
                  <a:pt x="212967" y="124648"/>
                  <a:pt x="238367" y="67498"/>
                  <a:pt x="219846" y="42098"/>
                </a:cubicBezTo>
                <a:cubicBezTo>
                  <a:pt x="201325" y="16698"/>
                  <a:pt x="108721" y="823"/>
                  <a:pt x="108721" y="823"/>
                </a:cubicBezTo>
                <a:cubicBezTo>
                  <a:pt x="93375" y="-3940"/>
                  <a:pt x="142588" y="13523"/>
                  <a:pt x="127771" y="13523"/>
                </a:cubicBezTo>
                <a:cubicBezTo>
                  <a:pt x="112954" y="13523"/>
                  <a:pt x="-10871" y="8231"/>
                  <a:pt x="771" y="135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 452">
            <a:extLst>
              <a:ext uri="{FF2B5EF4-FFF2-40B4-BE49-F238E27FC236}">
                <a16:creationId xmlns:a16="http://schemas.microsoft.com/office/drawing/2014/main" id="{78DDE04F-DD55-9A02-45FF-F0D4BF48F86C}"/>
              </a:ext>
            </a:extLst>
          </p:cNvPr>
          <p:cNvSpPr/>
          <p:nvPr/>
        </p:nvSpPr>
        <p:spPr>
          <a:xfrm>
            <a:off x="11197186" y="4581115"/>
            <a:ext cx="190493" cy="153023"/>
          </a:xfrm>
          <a:custGeom>
            <a:avLst/>
            <a:gdLst>
              <a:gd name="connsiteX0" fmla="*/ 4214 w 190493"/>
              <a:gd name="connsiteY0" fmla="*/ 410 h 153023"/>
              <a:gd name="connsiteX1" fmla="*/ 39139 w 190493"/>
              <a:gd name="connsiteY1" fmla="*/ 38510 h 153023"/>
              <a:gd name="connsiteX2" fmla="*/ 42314 w 190493"/>
              <a:gd name="connsiteY2" fmla="*/ 76610 h 153023"/>
              <a:gd name="connsiteX3" fmla="*/ 29614 w 190493"/>
              <a:gd name="connsiteY3" fmla="*/ 114710 h 153023"/>
              <a:gd name="connsiteX4" fmla="*/ 108989 w 190493"/>
              <a:gd name="connsiteY4" fmla="*/ 152810 h 153023"/>
              <a:gd name="connsiteX5" fmla="*/ 61364 w 190493"/>
              <a:gd name="connsiteY5" fmla="*/ 130585 h 153023"/>
              <a:gd name="connsiteX6" fmla="*/ 185189 w 190493"/>
              <a:gd name="connsiteY6" fmla="*/ 140110 h 153023"/>
              <a:gd name="connsiteX7" fmla="*/ 162964 w 190493"/>
              <a:gd name="connsiteY7" fmla="*/ 102010 h 153023"/>
              <a:gd name="connsiteX8" fmla="*/ 118514 w 190493"/>
              <a:gd name="connsiteY8" fmla="*/ 63910 h 153023"/>
              <a:gd name="connsiteX9" fmla="*/ 185189 w 190493"/>
              <a:gd name="connsiteY9" fmla="*/ 146460 h 153023"/>
              <a:gd name="connsiteX10" fmla="*/ 48664 w 190493"/>
              <a:gd name="connsiteY10" fmla="*/ 130585 h 153023"/>
              <a:gd name="connsiteX11" fmla="*/ 1039 w 190493"/>
              <a:gd name="connsiteY11" fmla="*/ 117885 h 153023"/>
              <a:gd name="connsiteX12" fmla="*/ 16914 w 190493"/>
              <a:gd name="connsiteY12" fmla="*/ 95660 h 153023"/>
              <a:gd name="connsiteX13" fmla="*/ 29614 w 190493"/>
              <a:gd name="connsiteY13" fmla="*/ 63910 h 153023"/>
              <a:gd name="connsiteX14" fmla="*/ 4214 w 190493"/>
              <a:gd name="connsiteY14" fmla="*/ 410 h 15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493" h="153023">
                <a:moveTo>
                  <a:pt x="4214" y="410"/>
                </a:moveTo>
                <a:cubicBezTo>
                  <a:pt x="5801" y="-3823"/>
                  <a:pt x="32789" y="25810"/>
                  <a:pt x="39139" y="38510"/>
                </a:cubicBezTo>
                <a:cubicBezTo>
                  <a:pt x="45489" y="51210"/>
                  <a:pt x="43901" y="63910"/>
                  <a:pt x="42314" y="76610"/>
                </a:cubicBezTo>
                <a:cubicBezTo>
                  <a:pt x="40727" y="89310"/>
                  <a:pt x="18502" y="102010"/>
                  <a:pt x="29614" y="114710"/>
                </a:cubicBezTo>
                <a:cubicBezTo>
                  <a:pt x="40726" y="127410"/>
                  <a:pt x="103697" y="150164"/>
                  <a:pt x="108989" y="152810"/>
                </a:cubicBezTo>
                <a:cubicBezTo>
                  <a:pt x="114281" y="155456"/>
                  <a:pt x="48664" y="132702"/>
                  <a:pt x="61364" y="130585"/>
                </a:cubicBezTo>
                <a:cubicBezTo>
                  <a:pt x="74064" y="128468"/>
                  <a:pt x="168256" y="144872"/>
                  <a:pt x="185189" y="140110"/>
                </a:cubicBezTo>
                <a:cubicBezTo>
                  <a:pt x="202122" y="135348"/>
                  <a:pt x="174076" y="114710"/>
                  <a:pt x="162964" y="102010"/>
                </a:cubicBezTo>
                <a:cubicBezTo>
                  <a:pt x="151852" y="89310"/>
                  <a:pt x="114810" y="56502"/>
                  <a:pt x="118514" y="63910"/>
                </a:cubicBezTo>
                <a:cubicBezTo>
                  <a:pt x="122218" y="71318"/>
                  <a:pt x="196831" y="135348"/>
                  <a:pt x="185189" y="146460"/>
                </a:cubicBezTo>
                <a:cubicBezTo>
                  <a:pt x="173547" y="157573"/>
                  <a:pt x="79355" y="135347"/>
                  <a:pt x="48664" y="130585"/>
                </a:cubicBezTo>
                <a:cubicBezTo>
                  <a:pt x="17973" y="125823"/>
                  <a:pt x="6331" y="123706"/>
                  <a:pt x="1039" y="117885"/>
                </a:cubicBezTo>
                <a:cubicBezTo>
                  <a:pt x="-4253" y="112064"/>
                  <a:pt x="12152" y="104656"/>
                  <a:pt x="16914" y="95660"/>
                </a:cubicBezTo>
                <a:cubicBezTo>
                  <a:pt x="21676" y="86664"/>
                  <a:pt x="30672" y="75022"/>
                  <a:pt x="29614" y="63910"/>
                </a:cubicBezTo>
                <a:cubicBezTo>
                  <a:pt x="28556" y="52798"/>
                  <a:pt x="2627" y="4643"/>
                  <a:pt x="4214" y="4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 453">
            <a:extLst>
              <a:ext uri="{FF2B5EF4-FFF2-40B4-BE49-F238E27FC236}">
                <a16:creationId xmlns:a16="http://schemas.microsoft.com/office/drawing/2014/main" id="{CD068B48-10F1-C219-3984-ABA8AAF82CC6}"/>
              </a:ext>
            </a:extLst>
          </p:cNvPr>
          <p:cNvSpPr/>
          <p:nvPr/>
        </p:nvSpPr>
        <p:spPr>
          <a:xfrm>
            <a:off x="11296493" y="4640206"/>
            <a:ext cx="263711" cy="254253"/>
          </a:xfrm>
          <a:custGeom>
            <a:avLst/>
            <a:gdLst>
              <a:gd name="connsiteX0" fmla="*/ 70007 w 263711"/>
              <a:gd name="connsiteY0" fmla="*/ 1644 h 254253"/>
              <a:gd name="connsiteX1" fmla="*/ 206532 w 263711"/>
              <a:gd name="connsiteY1" fmla="*/ 96894 h 254253"/>
              <a:gd name="connsiteX2" fmla="*/ 184307 w 263711"/>
              <a:gd name="connsiteY2" fmla="*/ 74669 h 254253"/>
              <a:gd name="connsiteX3" fmla="*/ 263682 w 263711"/>
              <a:gd name="connsiteY3" fmla="*/ 204844 h 254253"/>
              <a:gd name="connsiteX4" fmla="*/ 193832 w 263711"/>
              <a:gd name="connsiteY4" fmla="*/ 201669 h 254253"/>
              <a:gd name="connsiteX5" fmla="*/ 209707 w 263711"/>
              <a:gd name="connsiteY5" fmla="*/ 233419 h 254253"/>
              <a:gd name="connsiteX6" fmla="*/ 92232 w 263711"/>
              <a:gd name="connsiteY6" fmla="*/ 204844 h 254253"/>
              <a:gd name="connsiteX7" fmla="*/ 139857 w 263711"/>
              <a:gd name="connsiteY7" fmla="*/ 246119 h 254253"/>
              <a:gd name="connsiteX8" fmla="*/ 157 w 263711"/>
              <a:gd name="connsiteY8" fmla="*/ 141344 h 254253"/>
              <a:gd name="connsiteX9" fmla="*/ 171607 w 263711"/>
              <a:gd name="connsiteY9" fmla="*/ 246119 h 254253"/>
              <a:gd name="connsiteX10" fmla="*/ 231932 w 263711"/>
              <a:gd name="connsiteY10" fmla="*/ 242944 h 254253"/>
              <a:gd name="connsiteX11" fmla="*/ 225582 w 263711"/>
              <a:gd name="connsiteY11" fmla="*/ 208019 h 254253"/>
              <a:gd name="connsiteX12" fmla="*/ 231932 w 263711"/>
              <a:gd name="connsiteY12" fmla="*/ 173094 h 254253"/>
              <a:gd name="connsiteX13" fmla="*/ 203357 w 263711"/>
              <a:gd name="connsiteY13" fmla="*/ 100069 h 254253"/>
              <a:gd name="connsiteX14" fmla="*/ 143032 w 263711"/>
              <a:gd name="connsiteY14" fmla="*/ 39744 h 254253"/>
              <a:gd name="connsiteX15" fmla="*/ 70007 w 263711"/>
              <a:gd name="connsiteY15" fmla="*/ 1644 h 254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3711" h="254253">
                <a:moveTo>
                  <a:pt x="70007" y="1644"/>
                </a:moveTo>
                <a:cubicBezTo>
                  <a:pt x="80590" y="11169"/>
                  <a:pt x="206532" y="96894"/>
                  <a:pt x="206532" y="96894"/>
                </a:cubicBezTo>
                <a:cubicBezTo>
                  <a:pt x="225582" y="109065"/>
                  <a:pt x="174782" y="56677"/>
                  <a:pt x="184307" y="74669"/>
                </a:cubicBezTo>
                <a:cubicBezTo>
                  <a:pt x="193832" y="92661"/>
                  <a:pt x="262095" y="183677"/>
                  <a:pt x="263682" y="204844"/>
                </a:cubicBezTo>
                <a:cubicBezTo>
                  <a:pt x="265269" y="226011"/>
                  <a:pt x="202828" y="196907"/>
                  <a:pt x="193832" y="201669"/>
                </a:cubicBezTo>
                <a:cubicBezTo>
                  <a:pt x="184836" y="206431"/>
                  <a:pt x="226640" y="232890"/>
                  <a:pt x="209707" y="233419"/>
                </a:cubicBezTo>
                <a:cubicBezTo>
                  <a:pt x="192774" y="233948"/>
                  <a:pt x="103874" y="202727"/>
                  <a:pt x="92232" y="204844"/>
                </a:cubicBezTo>
                <a:cubicBezTo>
                  <a:pt x="80590" y="206961"/>
                  <a:pt x="155203" y="256702"/>
                  <a:pt x="139857" y="246119"/>
                </a:cubicBezTo>
                <a:cubicBezTo>
                  <a:pt x="124511" y="235536"/>
                  <a:pt x="-5135" y="141344"/>
                  <a:pt x="157" y="141344"/>
                </a:cubicBezTo>
                <a:cubicBezTo>
                  <a:pt x="5449" y="141344"/>
                  <a:pt x="132978" y="229186"/>
                  <a:pt x="171607" y="246119"/>
                </a:cubicBezTo>
                <a:cubicBezTo>
                  <a:pt x="210236" y="263052"/>
                  <a:pt x="222936" y="249294"/>
                  <a:pt x="231932" y="242944"/>
                </a:cubicBezTo>
                <a:cubicBezTo>
                  <a:pt x="240928" y="236594"/>
                  <a:pt x="225582" y="219661"/>
                  <a:pt x="225582" y="208019"/>
                </a:cubicBezTo>
                <a:cubicBezTo>
                  <a:pt x="225582" y="196377"/>
                  <a:pt x="235636" y="191086"/>
                  <a:pt x="231932" y="173094"/>
                </a:cubicBezTo>
                <a:cubicBezTo>
                  <a:pt x="228228" y="155102"/>
                  <a:pt x="218174" y="122294"/>
                  <a:pt x="203357" y="100069"/>
                </a:cubicBezTo>
                <a:cubicBezTo>
                  <a:pt x="188540" y="77844"/>
                  <a:pt x="162082" y="52973"/>
                  <a:pt x="143032" y="39744"/>
                </a:cubicBezTo>
                <a:cubicBezTo>
                  <a:pt x="123982" y="26515"/>
                  <a:pt x="59424" y="-7881"/>
                  <a:pt x="70007" y="16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 454">
            <a:extLst>
              <a:ext uri="{FF2B5EF4-FFF2-40B4-BE49-F238E27FC236}">
                <a16:creationId xmlns:a16="http://schemas.microsoft.com/office/drawing/2014/main" id="{A382842A-789E-CE5B-BFBA-0D2BD86447A6}"/>
              </a:ext>
            </a:extLst>
          </p:cNvPr>
          <p:cNvSpPr/>
          <p:nvPr/>
        </p:nvSpPr>
        <p:spPr>
          <a:xfrm>
            <a:off x="11122442" y="4666658"/>
            <a:ext cx="320288" cy="365761"/>
          </a:xfrm>
          <a:custGeom>
            <a:avLst/>
            <a:gdLst>
              <a:gd name="connsiteX0" fmla="*/ 2758 w 320288"/>
              <a:gd name="connsiteY0" fmla="*/ 592 h 365761"/>
              <a:gd name="connsiteX1" fmla="*/ 126583 w 320288"/>
              <a:gd name="connsiteY1" fmla="*/ 124417 h 365761"/>
              <a:gd name="connsiteX2" fmla="*/ 120233 w 320288"/>
              <a:gd name="connsiteY2" fmla="*/ 99017 h 365761"/>
              <a:gd name="connsiteX3" fmla="*/ 190083 w 320288"/>
              <a:gd name="connsiteY3" fmla="*/ 184742 h 365761"/>
              <a:gd name="connsiteX4" fmla="*/ 174208 w 320288"/>
              <a:gd name="connsiteY4" fmla="*/ 172042 h 365761"/>
              <a:gd name="connsiteX5" fmla="*/ 259933 w 320288"/>
              <a:gd name="connsiteY5" fmla="*/ 273642 h 365761"/>
              <a:gd name="connsiteX6" fmla="*/ 225008 w 320288"/>
              <a:gd name="connsiteY6" fmla="*/ 245067 h 365761"/>
              <a:gd name="connsiteX7" fmla="*/ 320258 w 320288"/>
              <a:gd name="connsiteY7" fmla="*/ 365717 h 365761"/>
              <a:gd name="connsiteX8" fmla="*/ 234533 w 320288"/>
              <a:gd name="connsiteY8" fmla="*/ 257767 h 365761"/>
              <a:gd name="connsiteX9" fmla="*/ 161508 w 320288"/>
              <a:gd name="connsiteY9" fmla="*/ 152992 h 365761"/>
              <a:gd name="connsiteX10" fmla="*/ 47208 w 320288"/>
              <a:gd name="connsiteY10" fmla="*/ 79967 h 365761"/>
              <a:gd name="connsiteX11" fmla="*/ 2758 w 320288"/>
              <a:gd name="connsiteY11" fmla="*/ 592 h 36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288" h="365761">
                <a:moveTo>
                  <a:pt x="2758" y="592"/>
                </a:moveTo>
                <a:cubicBezTo>
                  <a:pt x="15987" y="8000"/>
                  <a:pt x="107004" y="108013"/>
                  <a:pt x="126583" y="124417"/>
                </a:cubicBezTo>
                <a:cubicBezTo>
                  <a:pt x="146162" y="140821"/>
                  <a:pt x="109650" y="88963"/>
                  <a:pt x="120233" y="99017"/>
                </a:cubicBezTo>
                <a:cubicBezTo>
                  <a:pt x="130816" y="109071"/>
                  <a:pt x="190083" y="184742"/>
                  <a:pt x="190083" y="184742"/>
                </a:cubicBezTo>
                <a:cubicBezTo>
                  <a:pt x="199079" y="196913"/>
                  <a:pt x="162566" y="157226"/>
                  <a:pt x="174208" y="172042"/>
                </a:cubicBezTo>
                <a:cubicBezTo>
                  <a:pt x="185850" y="186858"/>
                  <a:pt x="251466" y="261471"/>
                  <a:pt x="259933" y="273642"/>
                </a:cubicBezTo>
                <a:cubicBezTo>
                  <a:pt x="268400" y="285813"/>
                  <a:pt x="214954" y="229721"/>
                  <a:pt x="225008" y="245067"/>
                </a:cubicBezTo>
                <a:cubicBezTo>
                  <a:pt x="235062" y="260413"/>
                  <a:pt x="318670" y="363600"/>
                  <a:pt x="320258" y="365717"/>
                </a:cubicBezTo>
                <a:cubicBezTo>
                  <a:pt x="321846" y="367834"/>
                  <a:pt x="260991" y="293221"/>
                  <a:pt x="234533" y="257767"/>
                </a:cubicBezTo>
                <a:cubicBezTo>
                  <a:pt x="208075" y="222313"/>
                  <a:pt x="192729" y="182625"/>
                  <a:pt x="161508" y="152992"/>
                </a:cubicBezTo>
                <a:cubicBezTo>
                  <a:pt x="130287" y="123359"/>
                  <a:pt x="67316" y="102721"/>
                  <a:pt x="47208" y="79967"/>
                </a:cubicBezTo>
                <a:cubicBezTo>
                  <a:pt x="27100" y="57213"/>
                  <a:pt x="-10471" y="-6816"/>
                  <a:pt x="2758" y="5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 455">
            <a:extLst>
              <a:ext uri="{FF2B5EF4-FFF2-40B4-BE49-F238E27FC236}">
                <a16:creationId xmlns:a16="http://schemas.microsoft.com/office/drawing/2014/main" id="{1FDD55DE-E895-B235-D98E-08B971A5FF68}"/>
              </a:ext>
            </a:extLst>
          </p:cNvPr>
          <p:cNvSpPr/>
          <p:nvPr/>
        </p:nvSpPr>
        <p:spPr>
          <a:xfrm>
            <a:off x="11181700" y="4688619"/>
            <a:ext cx="309156" cy="463106"/>
          </a:xfrm>
          <a:custGeom>
            <a:avLst/>
            <a:gdLst>
              <a:gd name="connsiteX0" fmla="*/ 650 w 309156"/>
              <a:gd name="connsiteY0" fmla="*/ 856 h 463106"/>
              <a:gd name="connsiteX1" fmla="*/ 105425 w 309156"/>
              <a:gd name="connsiteY1" fmla="*/ 102456 h 463106"/>
              <a:gd name="connsiteX2" fmla="*/ 99075 w 309156"/>
              <a:gd name="connsiteY2" fmla="*/ 73881 h 463106"/>
              <a:gd name="connsiteX3" fmla="*/ 156225 w 309156"/>
              <a:gd name="connsiteY3" fmla="*/ 185006 h 463106"/>
              <a:gd name="connsiteX4" fmla="*/ 143525 w 309156"/>
              <a:gd name="connsiteY4" fmla="*/ 150081 h 463106"/>
              <a:gd name="connsiteX5" fmla="*/ 216550 w 309156"/>
              <a:gd name="connsiteY5" fmla="*/ 248506 h 463106"/>
              <a:gd name="connsiteX6" fmla="*/ 241950 w 309156"/>
              <a:gd name="connsiteY6" fmla="*/ 324706 h 463106"/>
              <a:gd name="connsiteX7" fmla="*/ 264175 w 309156"/>
              <a:gd name="connsiteY7" fmla="*/ 302481 h 463106"/>
              <a:gd name="connsiteX8" fmla="*/ 308625 w 309156"/>
              <a:gd name="connsiteY8" fmla="*/ 461231 h 463106"/>
              <a:gd name="connsiteX9" fmla="*/ 280050 w 309156"/>
              <a:gd name="connsiteY9" fmla="*/ 375506 h 463106"/>
              <a:gd name="connsiteX10" fmla="*/ 162575 w 309156"/>
              <a:gd name="connsiteY10" fmla="*/ 169131 h 463106"/>
              <a:gd name="connsiteX11" fmla="*/ 650 w 309156"/>
              <a:gd name="connsiteY11" fmla="*/ 856 h 46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9156" h="463106">
                <a:moveTo>
                  <a:pt x="650" y="856"/>
                </a:moveTo>
                <a:cubicBezTo>
                  <a:pt x="-8875" y="-10257"/>
                  <a:pt x="89021" y="90285"/>
                  <a:pt x="105425" y="102456"/>
                </a:cubicBezTo>
                <a:cubicBezTo>
                  <a:pt x="121829" y="114627"/>
                  <a:pt x="90608" y="60123"/>
                  <a:pt x="99075" y="73881"/>
                </a:cubicBezTo>
                <a:cubicBezTo>
                  <a:pt x="107542" y="87639"/>
                  <a:pt x="148817" y="172306"/>
                  <a:pt x="156225" y="185006"/>
                </a:cubicBezTo>
                <a:cubicBezTo>
                  <a:pt x="163633" y="197706"/>
                  <a:pt x="133471" y="139498"/>
                  <a:pt x="143525" y="150081"/>
                </a:cubicBezTo>
                <a:cubicBezTo>
                  <a:pt x="153579" y="160664"/>
                  <a:pt x="200146" y="219402"/>
                  <a:pt x="216550" y="248506"/>
                </a:cubicBezTo>
                <a:cubicBezTo>
                  <a:pt x="232954" y="277610"/>
                  <a:pt x="234013" y="315710"/>
                  <a:pt x="241950" y="324706"/>
                </a:cubicBezTo>
                <a:cubicBezTo>
                  <a:pt x="249888" y="333702"/>
                  <a:pt x="253063" y="279727"/>
                  <a:pt x="264175" y="302481"/>
                </a:cubicBezTo>
                <a:cubicBezTo>
                  <a:pt x="275287" y="325235"/>
                  <a:pt x="305979" y="449060"/>
                  <a:pt x="308625" y="461231"/>
                </a:cubicBezTo>
                <a:cubicBezTo>
                  <a:pt x="311271" y="473402"/>
                  <a:pt x="304392" y="424189"/>
                  <a:pt x="280050" y="375506"/>
                </a:cubicBezTo>
                <a:cubicBezTo>
                  <a:pt x="255708" y="326823"/>
                  <a:pt x="208612" y="227868"/>
                  <a:pt x="162575" y="169131"/>
                </a:cubicBezTo>
                <a:cubicBezTo>
                  <a:pt x="116538" y="110394"/>
                  <a:pt x="10175" y="11969"/>
                  <a:pt x="650" y="8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 456">
            <a:extLst>
              <a:ext uri="{FF2B5EF4-FFF2-40B4-BE49-F238E27FC236}">
                <a16:creationId xmlns:a16="http://schemas.microsoft.com/office/drawing/2014/main" id="{63A24236-0C25-705A-43DF-0D1FE901E44B}"/>
              </a:ext>
            </a:extLst>
          </p:cNvPr>
          <p:cNvSpPr/>
          <p:nvPr/>
        </p:nvSpPr>
        <p:spPr>
          <a:xfrm>
            <a:off x="11188409" y="4685945"/>
            <a:ext cx="280245" cy="110438"/>
          </a:xfrm>
          <a:custGeom>
            <a:avLst/>
            <a:gdLst>
              <a:gd name="connsiteX0" fmla="*/ 291 w 280245"/>
              <a:gd name="connsiteY0" fmla="*/ 355 h 110438"/>
              <a:gd name="connsiteX1" fmla="*/ 124116 w 280245"/>
              <a:gd name="connsiteY1" fmla="*/ 82905 h 110438"/>
              <a:gd name="connsiteX2" fmla="*/ 146341 w 280245"/>
              <a:gd name="connsiteY2" fmla="*/ 51155 h 110438"/>
              <a:gd name="connsiteX3" fmla="*/ 279691 w 280245"/>
              <a:gd name="connsiteY3" fmla="*/ 108305 h 110438"/>
              <a:gd name="connsiteX4" fmla="*/ 190791 w 280245"/>
              <a:gd name="connsiteY4" fmla="*/ 95605 h 110438"/>
              <a:gd name="connsiteX5" fmla="*/ 114591 w 280245"/>
              <a:gd name="connsiteY5" fmla="*/ 70205 h 110438"/>
              <a:gd name="connsiteX6" fmla="*/ 197141 w 280245"/>
              <a:gd name="connsiteY6" fmla="*/ 89255 h 110438"/>
              <a:gd name="connsiteX7" fmla="*/ 92366 w 280245"/>
              <a:gd name="connsiteY7" fmla="*/ 54330 h 110438"/>
              <a:gd name="connsiteX8" fmla="*/ 291 w 280245"/>
              <a:gd name="connsiteY8" fmla="*/ 355 h 11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245" h="110438">
                <a:moveTo>
                  <a:pt x="291" y="355"/>
                </a:moveTo>
                <a:cubicBezTo>
                  <a:pt x="5583" y="5118"/>
                  <a:pt x="99774" y="74438"/>
                  <a:pt x="124116" y="82905"/>
                </a:cubicBezTo>
                <a:cubicBezTo>
                  <a:pt x="148458" y="91372"/>
                  <a:pt x="120412" y="46922"/>
                  <a:pt x="146341" y="51155"/>
                </a:cubicBezTo>
                <a:cubicBezTo>
                  <a:pt x="172270" y="55388"/>
                  <a:pt x="272283" y="100897"/>
                  <a:pt x="279691" y="108305"/>
                </a:cubicBezTo>
                <a:cubicBezTo>
                  <a:pt x="287099" y="115713"/>
                  <a:pt x="218308" y="101955"/>
                  <a:pt x="190791" y="95605"/>
                </a:cubicBezTo>
                <a:cubicBezTo>
                  <a:pt x="163274" y="89255"/>
                  <a:pt x="113533" y="71263"/>
                  <a:pt x="114591" y="70205"/>
                </a:cubicBezTo>
                <a:cubicBezTo>
                  <a:pt x="115649" y="69147"/>
                  <a:pt x="200845" y="91901"/>
                  <a:pt x="197141" y="89255"/>
                </a:cubicBezTo>
                <a:cubicBezTo>
                  <a:pt x="193437" y="86609"/>
                  <a:pt x="121470" y="68617"/>
                  <a:pt x="92366" y="54330"/>
                </a:cubicBezTo>
                <a:cubicBezTo>
                  <a:pt x="63262" y="40043"/>
                  <a:pt x="-5001" y="-4408"/>
                  <a:pt x="291" y="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 457">
            <a:extLst>
              <a:ext uri="{FF2B5EF4-FFF2-40B4-BE49-F238E27FC236}">
                <a16:creationId xmlns:a16="http://schemas.microsoft.com/office/drawing/2014/main" id="{39C421F6-C604-E162-7734-4BDB62C8AB83}"/>
              </a:ext>
            </a:extLst>
          </p:cNvPr>
          <p:cNvSpPr/>
          <p:nvPr/>
        </p:nvSpPr>
        <p:spPr>
          <a:xfrm>
            <a:off x="11539813" y="4735585"/>
            <a:ext cx="237701" cy="668418"/>
          </a:xfrm>
          <a:custGeom>
            <a:avLst/>
            <a:gdLst>
              <a:gd name="connsiteX0" fmla="*/ 4487 w 237701"/>
              <a:gd name="connsiteY0" fmla="*/ 1515 h 668418"/>
              <a:gd name="connsiteX1" fmla="*/ 153712 w 237701"/>
              <a:gd name="connsiteY1" fmla="*/ 274565 h 668418"/>
              <a:gd name="connsiteX2" fmla="*/ 141012 w 237701"/>
              <a:gd name="connsiteY2" fmla="*/ 233290 h 668418"/>
              <a:gd name="connsiteX3" fmla="*/ 188637 w 237701"/>
              <a:gd name="connsiteY3" fmla="*/ 414265 h 668418"/>
              <a:gd name="connsiteX4" fmla="*/ 210862 w 237701"/>
              <a:gd name="connsiteY4" fmla="*/ 417440 h 668418"/>
              <a:gd name="connsiteX5" fmla="*/ 229912 w 237701"/>
              <a:gd name="connsiteY5" fmla="*/ 439665 h 668418"/>
              <a:gd name="connsiteX6" fmla="*/ 194987 w 237701"/>
              <a:gd name="connsiteY6" fmla="*/ 525390 h 668418"/>
              <a:gd name="connsiteX7" fmla="*/ 223562 w 237701"/>
              <a:gd name="connsiteY7" fmla="*/ 512690 h 668418"/>
              <a:gd name="connsiteX8" fmla="*/ 182287 w 237701"/>
              <a:gd name="connsiteY8" fmla="*/ 560315 h 668418"/>
              <a:gd name="connsiteX9" fmla="*/ 20362 w 237701"/>
              <a:gd name="connsiteY9" fmla="*/ 665090 h 668418"/>
              <a:gd name="connsiteX10" fmla="*/ 80687 w 237701"/>
              <a:gd name="connsiteY10" fmla="*/ 630165 h 668418"/>
              <a:gd name="connsiteX11" fmla="*/ 229912 w 237701"/>
              <a:gd name="connsiteY11" fmla="*/ 509515 h 668418"/>
              <a:gd name="connsiteX12" fmla="*/ 214037 w 237701"/>
              <a:gd name="connsiteY12" fmla="*/ 458715 h 668418"/>
              <a:gd name="connsiteX13" fmla="*/ 191812 w 237701"/>
              <a:gd name="connsiteY13" fmla="*/ 299965 h 668418"/>
              <a:gd name="connsiteX14" fmla="*/ 182287 w 237701"/>
              <a:gd name="connsiteY14" fmla="*/ 338065 h 668418"/>
              <a:gd name="connsiteX15" fmla="*/ 121962 w 237701"/>
              <a:gd name="connsiteY15" fmla="*/ 223765 h 668418"/>
              <a:gd name="connsiteX16" fmla="*/ 29887 w 237701"/>
              <a:gd name="connsiteY16" fmla="*/ 106290 h 668418"/>
              <a:gd name="connsiteX17" fmla="*/ 36237 w 237701"/>
              <a:gd name="connsiteY17" fmla="*/ 160265 h 668418"/>
              <a:gd name="connsiteX18" fmla="*/ 4487 w 237701"/>
              <a:gd name="connsiteY18" fmla="*/ 1515 h 66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7701" h="668418">
                <a:moveTo>
                  <a:pt x="4487" y="1515"/>
                </a:moveTo>
                <a:cubicBezTo>
                  <a:pt x="24066" y="20565"/>
                  <a:pt x="130958" y="235936"/>
                  <a:pt x="153712" y="274565"/>
                </a:cubicBezTo>
                <a:cubicBezTo>
                  <a:pt x="176466" y="313194"/>
                  <a:pt x="135191" y="210007"/>
                  <a:pt x="141012" y="233290"/>
                </a:cubicBezTo>
                <a:cubicBezTo>
                  <a:pt x="146833" y="256573"/>
                  <a:pt x="176995" y="383573"/>
                  <a:pt x="188637" y="414265"/>
                </a:cubicBezTo>
                <a:cubicBezTo>
                  <a:pt x="200279" y="444957"/>
                  <a:pt x="203983" y="413207"/>
                  <a:pt x="210862" y="417440"/>
                </a:cubicBezTo>
                <a:cubicBezTo>
                  <a:pt x="217741" y="421673"/>
                  <a:pt x="232558" y="421673"/>
                  <a:pt x="229912" y="439665"/>
                </a:cubicBezTo>
                <a:cubicBezTo>
                  <a:pt x="227266" y="457657"/>
                  <a:pt x="196045" y="513219"/>
                  <a:pt x="194987" y="525390"/>
                </a:cubicBezTo>
                <a:cubicBezTo>
                  <a:pt x="193929" y="537561"/>
                  <a:pt x="225679" y="506869"/>
                  <a:pt x="223562" y="512690"/>
                </a:cubicBezTo>
                <a:cubicBezTo>
                  <a:pt x="221445" y="518511"/>
                  <a:pt x="216154" y="534915"/>
                  <a:pt x="182287" y="560315"/>
                </a:cubicBezTo>
                <a:cubicBezTo>
                  <a:pt x="148420" y="585715"/>
                  <a:pt x="37295" y="653448"/>
                  <a:pt x="20362" y="665090"/>
                </a:cubicBezTo>
                <a:cubicBezTo>
                  <a:pt x="3429" y="676732"/>
                  <a:pt x="45762" y="656094"/>
                  <a:pt x="80687" y="630165"/>
                </a:cubicBezTo>
                <a:cubicBezTo>
                  <a:pt x="115612" y="604236"/>
                  <a:pt x="207687" y="538090"/>
                  <a:pt x="229912" y="509515"/>
                </a:cubicBezTo>
                <a:cubicBezTo>
                  <a:pt x="252137" y="480940"/>
                  <a:pt x="220387" y="493640"/>
                  <a:pt x="214037" y="458715"/>
                </a:cubicBezTo>
                <a:cubicBezTo>
                  <a:pt x="207687" y="423790"/>
                  <a:pt x="197104" y="320073"/>
                  <a:pt x="191812" y="299965"/>
                </a:cubicBezTo>
                <a:cubicBezTo>
                  <a:pt x="186520" y="279857"/>
                  <a:pt x="193929" y="350765"/>
                  <a:pt x="182287" y="338065"/>
                </a:cubicBezTo>
                <a:cubicBezTo>
                  <a:pt x="170645" y="325365"/>
                  <a:pt x="147362" y="262394"/>
                  <a:pt x="121962" y="223765"/>
                </a:cubicBezTo>
                <a:cubicBezTo>
                  <a:pt x="96562" y="185136"/>
                  <a:pt x="44175" y="116873"/>
                  <a:pt x="29887" y="106290"/>
                </a:cubicBezTo>
                <a:cubicBezTo>
                  <a:pt x="15600" y="95707"/>
                  <a:pt x="36766" y="171377"/>
                  <a:pt x="36237" y="160265"/>
                </a:cubicBezTo>
                <a:cubicBezTo>
                  <a:pt x="35708" y="149153"/>
                  <a:pt x="-15092" y="-17535"/>
                  <a:pt x="4487" y="15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 458">
            <a:extLst>
              <a:ext uri="{FF2B5EF4-FFF2-40B4-BE49-F238E27FC236}">
                <a16:creationId xmlns:a16="http://schemas.microsoft.com/office/drawing/2014/main" id="{9C5C8A8B-19DD-CC40-D2F4-AB6B9890E42F}"/>
              </a:ext>
            </a:extLst>
          </p:cNvPr>
          <p:cNvSpPr/>
          <p:nvPr/>
        </p:nvSpPr>
        <p:spPr>
          <a:xfrm>
            <a:off x="11375982" y="4841734"/>
            <a:ext cx="177901" cy="147557"/>
          </a:xfrm>
          <a:custGeom>
            <a:avLst/>
            <a:gdLst>
              <a:gd name="connsiteX0" fmla="*/ 43 w 177901"/>
              <a:gd name="connsiteY0" fmla="*/ 141 h 147557"/>
              <a:gd name="connsiteX1" fmla="*/ 101643 w 177901"/>
              <a:gd name="connsiteY1" fmla="*/ 146191 h 147557"/>
              <a:gd name="connsiteX2" fmla="*/ 85768 w 177901"/>
              <a:gd name="connsiteY2" fmla="*/ 76341 h 147557"/>
              <a:gd name="connsiteX3" fmla="*/ 117518 w 177901"/>
              <a:gd name="connsiteY3" fmla="*/ 130316 h 147557"/>
              <a:gd name="connsiteX4" fmla="*/ 114343 w 177901"/>
              <a:gd name="connsiteY4" fmla="*/ 92216 h 147557"/>
              <a:gd name="connsiteX5" fmla="*/ 177843 w 177901"/>
              <a:gd name="connsiteY5" fmla="*/ 117616 h 147557"/>
              <a:gd name="connsiteX6" fmla="*/ 101643 w 177901"/>
              <a:gd name="connsiteY6" fmla="*/ 60466 h 147557"/>
              <a:gd name="connsiteX7" fmla="*/ 88943 w 177901"/>
              <a:gd name="connsiteY7" fmla="*/ 117616 h 147557"/>
              <a:gd name="connsiteX8" fmla="*/ 43 w 177901"/>
              <a:gd name="connsiteY8" fmla="*/ 141 h 14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901" h="147557">
                <a:moveTo>
                  <a:pt x="43" y="141"/>
                </a:moveTo>
                <a:cubicBezTo>
                  <a:pt x="2160" y="4903"/>
                  <a:pt x="87356" y="133491"/>
                  <a:pt x="101643" y="146191"/>
                </a:cubicBezTo>
                <a:cubicBezTo>
                  <a:pt x="115931" y="158891"/>
                  <a:pt x="83122" y="78987"/>
                  <a:pt x="85768" y="76341"/>
                </a:cubicBezTo>
                <a:cubicBezTo>
                  <a:pt x="88414" y="73695"/>
                  <a:pt x="112756" y="127670"/>
                  <a:pt x="117518" y="130316"/>
                </a:cubicBezTo>
                <a:cubicBezTo>
                  <a:pt x="122280" y="132962"/>
                  <a:pt x="104289" y="94333"/>
                  <a:pt x="114343" y="92216"/>
                </a:cubicBezTo>
                <a:cubicBezTo>
                  <a:pt x="124397" y="90099"/>
                  <a:pt x="179960" y="122908"/>
                  <a:pt x="177843" y="117616"/>
                </a:cubicBezTo>
                <a:cubicBezTo>
                  <a:pt x="175726" y="112324"/>
                  <a:pt x="116460" y="60466"/>
                  <a:pt x="101643" y="60466"/>
                </a:cubicBezTo>
                <a:cubicBezTo>
                  <a:pt x="86826" y="60466"/>
                  <a:pt x="103760" y="122908"/>
                  <a:pt x="88943" y="117616"/>
                </a:cubicBezTo>
                <a:cubicBezTo>
                  <a:pt x="74126" y="112324"/>
                  <a:pt x="-2074" y="-4621"/>
                  <a:pt x="43" y="1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 459">
            <a:extLst>
              <a:ext uri="{FF2B5EF4-FFF2-40B4-BE49-F238E27FC236}">
                <a16:creationId xmlns:a16="http://schemas.microsoft.com/office/drawing/2014/main" id="{A9B10B24-D17A-93CE-5601-7B84359260B9}"/>
              </a:ext>
            </a:extLst>
          </p:cNvPr>
          <p:cNvSpPr/>
          <p:nvPr/>
        </p:nvSpPr>
        <p:spPr>
          <a:xfrm>
            <a:off x="11372529" y="4946650"/>
            <a:ext cx="355331" cy="447841"/>
          </a:xfrm>
          <a:custGeom>
            <a:avLst/>
            <a:gdLst>
              <a:gd name="connsiteX0" fmla="*/ 219396 w 355331"/>
              <a:gd name="connsiteY0" fmla="*/ 0 h 447841"/>
              <a:gd name="connsiteX1" fmla="*/ 267021 w 355331"/>
              <a:gd name="connsiteY1" fmla="*/ 92075 h 447841"/>
              <a:gd name="connsiteX2" fmla="*/ 270196 w 355331"/>
              <a:gd name="connsiteY2" fmla="*/ 38100 h 447841"/>
              <a:gd name="connsiteX3" fmla="*/ 317821 w 355331"/>
              <a:gd name="connsiteY3" fmla="*/ 161925 h 447841"/>
              <a:gd name="connsiteX4" fmla="*/ 308296 w 355331"/>
              <a:gd name="connsiteY4" fmla="*/ 238125 h 447841"/>
              <a:gd name="connsiteX5" fmla="*/ 352746 w 355331"/>
              <a:gd name="connsiteY5" fmla="*/ 254000 h 447841"/>
              <a:gd name="connsiteX6" fmla="*/ 219396 w 355331"/>
              <a:gd name="connsiteY6" fmla="*/ 301625 h 447841"/>
              <a:gd name="connsiteX7" fmla="*/ 314646 w 355331"/>
              <a:gd name="connsiteY7" fmla="*/ 314325 h 447841"/>
              <a:gd name="connsiteX8" fmla="*/ 171771 w 355331"/>
              <a:gd name="connsiteY8" fmla="*/ 349250 h 447841"/>
              <a:gd name="connsiteX9" fmla="*/ 321 w 355331"/>
              <a:gd name="connsiteY9" fmla="*/ 447675 h 447841"/>
              <a:gd name="connsiteX10" fmla="*/ 130496 w 355331"/>
              <a:gd name="connsiteY10" fmla="*/ 371475 h 447841"/>
              <a:gd name="connsiteX11" fmla="*/ 190821 w 355331"/>
              <a:gd name="connsiteY11" fmla="*/ 323850 h 447841"/>
              <a:gd name="connsiteX12" fmla="*/ 235271 w 355331"/>
              <a:gd name="connsiteY12" fmla="*/ 288925 h 447841"/>
              <a:gd name="connsiteX13" fmla="*/ 311471 w 355331"/>
              <a:gd name="connsiteY13" fmla="*/ 171450 h 447841"/>
              <a:gd name="connsiteX14" fmla="*/ 270196 w 355331"/>
              <a:gd name="connsiteY14" fmla="*/ 187325 h 447841"/>
              <a:gd name="connsiteX15" fmla="*/ 235271 w 355331"/>
              <a:gd name="connsiteY15" fmla="*/ 92075 h 447841"/>
              <a:gd name="connsiteX16" fmla="*/ 219396 w 355331"/>
              <a:gd name="connsiteY16" fmla="*/ 0 h 44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331" h="447841">
                <a:moveTo>
                  <a:pt x="219396" y="0"/>
                </a:moveTo>
                <a:cubicBezTo>
                  <a:pt x="224688" y="0"/>
                  <a:pt x="258554" y="85725"/>
                  <a:pt x="267021" y="92075"/>
                </a:cubicBezTo>
                <a:cubicBezTo>
                  <a:pt x="275488" y="98425"/>
                  <a:pt x="261729" y="26458"/>
                  <a:pt x="270196" y="38100"/>
                </a:cubicBezTo>
                <a:cubicBezTo>
                  <a:pt x="278663" y="49742"/>
                  <a:pt x="311471" y="128588"/>
                  <a:pt x="317821" y="161925"/>
                </a:cubicBezTo>
                <a:cubicBezTo>
                  <a:pt x="324171" y="195263"/>
                  <a:pt x="302475" y="222779"/>
                  <a:pt x="308296" y="238125"/>
                </a:cubicBezTo>
                <a:cubicBezTo>
                  <a:pt x="314117" y="253471"/>
                  <a:pt x="367563" y="243417"/>
                  <a:pt x="352746" y="254000"/>
                </a:cubicBezTo>
                <a:cubicBezTo>
                  <a:pt x="337929" y="264583"/>
                  <a:pt x="225746" y="291571"/>
                  <a:pt x="219396" y="301625"/>
                </a:cubicBezTo>
                <a:cubicBezTo>
                  <a:pt x="213046" y="311679"/>
                  <a:pt x="322583" y="306388"/>
                  <a:pt x="314646" y="314325"/>
                </a:cubicBezTo>
                <a:cubicBezTo>
                  <a:pt x="306709" y="322262"/>
                  <a:pt x="224158" y="327025"/>
                  <a:pt x="171771" y="349250"/>
                </a:cubicBezTo>
                <a:cubicBezTo>
                  <a:pt x="119384" y="371475"/>
                  <a:pt x="7200" y="443971"/>
                  <a:pt x="321" y="447675"/>
                </a:cubicBezTo>
                <a:cubicBezTo>
                  <a:pt x="-6558" y="451379"/>
                  <a:pt x="98746" y="392112"/>
                  <a:pt x="130496" y="371475"/>
                </a:cubicBezTo>
                <a:cubicBezTo>
                  <a:pt x="162246" y="350838"/>
                  <a:pt x="190821" y="323850"/>
                  <a:pt x="190821" y="323850"/>
                </a:cubicBezTo>
                <a:cubicBezTo>
                  <a:pt x="208283" y="310092"/>
                  <a:pt x="215163" y="314325"/>
                  <a:pt x="235271" y="288925"/>
                </a:cubicBezTo>
                <a:cubicBezTo>
                  <a:pt x="255379" y="263525"/>
                  <a:pt x="305650" y="188383"/>
                  <a:pt x="311471" y="171450"/>
                </a:cubicBezTo>
                <a:cubicBezTo>
                  <a:pt x="317292" y="154517"/>
                  <a:pt x="282896" y="200554"/>
                  <a:pt x="270196" y="187325"/>
                </a:cubicBezTo>
                <a:cubicBezTo>
                  <a:pt x="257496" y="174096"/>
                  <a:pt x="246913" y="118004"/>
                  <a:pt x="235271" y="92075"/>
                </a:cubicBezTo>
                <a:cubicBezTo>
                  <a:pt x="223629" y="66146"/>
                  <a:pt x="214104" y="0"/>
                  <a:pt x="21939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 460">
            <a:extLst>
              <a:ext uri="{FF2B5EF4-FFF2-40B4-BE49-F238E27FC236}">
                <a16:creationId xmlns:a16="http://schemas.microsoft.com/office/drawing/2014/main" id="{A37FDC5D-EFB3-0918-0978-AF99A83981C1}"/>
              </a:ext>
            </a:extLst>
          </p:cNvPr>
          <p:cNvSpPr/>
          <p:nvPr/>
        </p:nvSpPr>
        <p:spPr>
          <a:xfrm>
            <a:off x="11924909" y="4927299"/>
            <a:ext cx="152807" cy="476565"/>
          </a:xfrm>
          <a:custGeom>
            <a:avLst/>
            <a:gdLst>
              <a:gd name="connsiteX0" fmla="*/ 152791 w 152807"/>
              <a:gd name="connsiteY0" fmla="*/ 301 h 476565"/>
              <a:gd name="connsiteX1" fmla="*/ 98816 w 152807"/>
              <a:gd name="connsiteY1" fmla="*/ 209851 h 476565"/>
              <a:gd name="connsiteX2" fmla="*/ 117866 w 152807"/>
              <a:gd name="connsiteY2" fmla="*/ 152701 h 476565"/>
              <a:gd name="connsiteX3" fmla="*/ 92466 w 152807"/>
              <a:gd name="connsiteY3" fmla="*/ 235251 h 476565"/>
              <a:gd name="connsiteX4" fmla="*/ 92466 w 152807"/>
              <a:gd name="connsiteY4" fmla="*/ 365426 h 476565"/>
              <a:gd name="connsiteX5" fmla="*/ 108341 w 152807"/>
              <a:gd name="connsiteY5" fmla="*/ 263826 h 476565"/>
              <a:gd name="connsiteX6" fmla="*/ 63891 w 152807"/>
              <a:gd name="connsiteY6" fmla="*/ 378126 h 476565"/>
              <a:gd name="connsiteX7" fmla="*/ 391 w 152807"/>
              <a:gd name="connsiteY7" fmla="*/ 476551 h 476565"/>
              <a:gd name="connsiteX8" fmla="*/ 38491 w 152807"/>
              <a:gd name="connsiteY8" fmla="*/ 384476 h 476565"/>
              <a:gd name="connsiteX9" fmla="*/ 67066 w 152807"/>
              <a:gd name="connsiteY9" fmla="*/ 263826 h 476565"/>
              <a:gd name="connsiteX10" fmla="*/ 105166 w 152807"/>
              <a:gd name="connsiteY10" fmla="*/ 111426 h 476565"/>
              <a:gd name="connsiteX11" fmla="*/ 92466 w 152807"/>
              <a:gd name="connsiteY11" fmla="*/ 162226 h 476565"/>
              <a:gd name="connsiteX12" fmla="*/ 152791 w 152807"/>
              <a:gd name="connsiteY12" fmla="*/ 301 h 47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807" h="476565">
                <a:moveTo>
                  <a:pt x="152791" y="301"/>
                </a:moveTo>
                <a:cubicBezTo>
                  <a:pt x="153849" y="8238"/>
                  <a:pt x="104637" y="184451"/>
                  <a:pt x="98816" y="209851"/>
                </a:cubicBezTo>
                <a:cubicBezTo>
                  <a:pt x="92995" y="235251"/>
                  <a:pt x="118924" y="148468"/>
                  <a:pt x="117866" y="152701"/>
                </a:cubicBezTo>
                <a:cubicBezTo>
                  <a:pt x="116808" y="156934"/>
                  <a:pt x="96699" y="199797"/>
                  <a:pt x="92466" y="235251"/>
                </a:cubicBezTo>
                <a:cubicBezTo>
                  <a:pt x="88233" y="270705"/>
                  <a:pt x="89820" y="360664"/>
                  <a:pt x="92466" y="365426"/>
                </a:cubicBezTo>
                <a:cubicBezTo>
                  <a:pt x="95112" y="370188"/>
                  <a:pt x="113103" y="261709"/>
                  <a:pt x="108341" y="263826"/>
                </a:cubicBezTo>
                <a:cubicBezTo>
                  <a:pt x="103579" y="265943"/>
                  <a:pt x="81883" y="342672"/>
                  <a:pt x="63891" y="378126"/>
                </a:cubicBezTo>
                <a:cubicBezTo>
                  <a:pt x="45899" y="413580"/>
                  <a:pt x="4624" y="475493"/>
                  <a:pt x="391" y="476551"/>
                </a:cubicBezTo>
                <a:cubicBezTo>
                  <a:pt x="-3842" y="477609"/>
                  <a:pt x="27378" y="419930"/>
                  <a:pt x="38491" y="384476"/>
                </a:cubicBezTo>
                <a:cubicBezTo>
                  <a:pt x="49603" y="349022"/>
                  <a:pt x="55953" y="309334"/>
                  <a:pt x="67066" y="263826"/>
                </a:cubicBezTo>
                <a:cubicBezTo>
                  <a:pt x="78179" y="218318"/>
                  <a:pt x="105166" y="111426"/>
                  <a:pt x="105166" y="111426"/>
                </a:cubicBezTo>
                <a:cubicBezTo>
                  <a:pt x="109399" y="94493"/>
                  <a:pt x="85587" y="180747"/>
                  <a:pt x="92466" y="162226"/>
                </a:cubicBezTo>
                <a:cubicBezTo>
                  <a:pt x="99345" y="143705"/>
                  <a:pt x="151733" y="-7636"/>
                  <a:pt x="152791" y="3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 461">
            <a:extLst>
              <a:ext uri="{FF2B5EF4-FFF2-40B4-BE49-F238E27FC236}">
                <a16:creationId xmlns:a16="http://schemas.microsoft.com/office/drawing/2014/main" id="{BE645D78-D5AF-8B25-515C-6D11E32F5FD0}"/>
              </a:ext>
            </a:extLst>
          </p:cNvPr>
          <p:cNvSpPr/>
          <p:nvPr/>
        </p:nvSpPr>
        <p:spPr>
          <a:xfrm>
            <a:off x="11522061" y="4616048"/>
            <a:ext cx="307989" cy="156577"/>
          </a:xfrm>
          <a:custGeom>
            <a:avLst/>
            <a:gdLst>
              <a:gd name="connsiteX0" fmla="*/ 14 w 307989"/>
              <a:gd name="connsiteY0" fmla="*/ 402 h 156577"/>
              <a:gd name="connsiteX1" fmla="*/ 155589 w 307989"/>
              <a:gd name="connsiteY1" fmla="*/ 32152 h 156577"/>
              <a:gd name="connsiteX2" fmla="*/ 133364 w 307989"/>
              <a:gd name="connsiteY2" fmla="*/ 76602 h 156577"/>
              <a:gd name="connsiteX3" fmla="*/ 177814 w 307989"/>
              <a:gd name="connsiteY3" fmla="*/ 121052 h 156577"/>
              <a:gd name="connsiteX4" fmla="*/ 174639 w 307989"/>
              <a:gd name="connsiteY4" fmla="*/ 152802 h 156577"/>
              <a:gd name="connsiteX5" fmla="*/ 307989 w 307989"/>
              <a:gd name="connsiteY5" fmla="*/ 155977 h 156577"/>
              <a:gd name="connsiteX6" fmla="*/ 79389 w 307989"/>
              <a:gd name="connsiteY6" fmla="*/ 149627 h 156577"/>
              <a:gd name="connsiteX7" fmla="*/ 117489 w 307989"/>
              <a:gd name="connsiteY7" fmla="*/ 143277 h 156577"/>
              <a:gd name="connsiteX8" fmla="*/ 123839 w 307989"/>
              <a:gd name="connsiteY8" fmla="*/ 54377 h 156577"/>
              <a:gd name="connsiteX9" fmla="*/ 117489 w 307989"/>
              <a:gd name="connsiteY9" fmla="*/ 79777 h 156577"/>
              <a:gd name="connsiteX10" fmla="*/ 146064 w 307989"/>
              <a:gd name="connsiteY10" fmla="*/ 54377 h 156577"/>
              <a:gd name="connsiteX11" fmla="*/ 14 w 307989"/>
              <a:gd name="connsiteY11" fmla="*/ 402 h 15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7989" h="156577">
                <a:moveTo>
                  <a:pt x="14" y="402"/>
                </a:moveTo>
                <a:cubicBezTo>
                  <a:pt x="1601" y="-3302"/>
                  <a:pt x="133364" y="19452"/>
                  <a:pt x="155589" y="32152"/>
                </a:cubicBezTo>
                <a:cubicBezTo>
                  <a:pt x="177814" y="44852"/>
                  <a:pt x="129660" y="61785"/>
                  <a:pt x="133364" y="76602"/>
                </a:cubicBezTo>
                <a:cubicBezTo>
                  <a:pt x="137068" y="91419"/>
                  <a:pt x="170935" y="108352"/>
                  <a:pt x="177814" y="121052"/>
                </a:cubicBezTo>
                <a:cubicBezTo>
                  <a:pt x="184693" y="133752"/>
                  <a:pt x="152943" y="146981"/>
                  <a:pt x="174639" y="152802"/>
                </a:cubicBezTo>
                <a:cubicBezTo>
                  <a:pt x="196335" y="158623"/>
                  <a:pt x="307989" y="155977"/>
                  <a:pt x="307989" y="155977"/>
                </a:cubicBezTo>
                <a:lnTo>
                  <a:pt x="79389" y="149627"/>
                </a:lnTo>
                <a:cubicBezTo>
                  <a:pt x="47639" y="147510"/>
                  <a:pt x="110081" y="159152"/>
                  <a:pt x="117489" y="143277"/>
                </a:cubicBezTo>
                <a:cubicBezTo>
                  <a:pt x="124897" y="127402"/>
                  <a:pt x="123839" y="64960"/>
                  <a:pt x="123839" y="54377"/>
                </a:cubicBezTo>
                <a:cubicBezTo>
                  <a:pt x="123839" y="43794"/>
                  <a:pt x="113785" y="79777"/>
                  <a:pt x="117489" y="79777"/>
                </a:cubicBezTo>
                <a:cubicBezTo>
                  <a:pt x="121193" y="79777"/>
                  <a:pt x="161939" y="67606"/>
                  <a:pt x="146064" y="54377"/>
                </a:cubicBezTo>
                <a:cubicBezTo>
                  <a:pt x="130189" y="41148"/>
                  <a:pt x="-1573" y="4106"/>
                  <a:pt x="14" y="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 462">
            <a:extLst>
              <a:ext uri="{FF2B5EF4-FFF2-40B4-BE49-F238E27FC236}">
                <a16:creationId xmlns:a16="http://schemas.microsoft.com/office/drawing/2014/main" id="{60D78B88-D4B6-063E-B606-029FD9118146}"/>
              </a:ext>
            </a:extLst>
          </p:cNvPr>
          <p:cNvSpPr/>
          <p:nvPr/>
        </p:nvSpPr>
        <p:spPr>
          <a:xfrm>
            <a:off x="11804777" y="4967809"/>
            <a:ext cx="235311" cy="239546"/>
          </a:xfrm>
          <a:custGeom>
            <a:avLst/>
            <a:gdLst>
              <a:gd name="connsiteX0" fmla="*/ 234823 w 235311"/>
              <a:gd name="connsiteY0" fmla="*/ 1066 h 239546"/>
              <a:gd name="connsiteX1" fmla="*/ 41148 w 235311"/>
              <a:gd name="connsiteY1" fmla="*/ 175691 h 239546"/>
              <a:gd name="connsiteX2" fmla="*/ 6223 w 235311"/>
              <a:gd name="connsiteY2" fmla="*/ 232841 h 239546"/>
              <a:gd name="connsiteX3" fmla="*/ 130048 w 235311"/>
              <a:gd name="connsiteY3" fmla="*/ 35991 h 239546"/>
              <a:gd name="connsiteX4" fmla="*/ 53848 w 235311"/>
              <a:gd name="connsiteY4" fmla="*/ 86791 h 239546"/>
              <a:gd name="connsiteX5" fmla="*/ 139573 w 235311"/>
              <a:gd name="connsiteY5" fmla="*/ 51866 h 239546"/>
              <a:gd name="connsiteX6" fmla="*/ 98298 w 235311"/>
              <a:gd name="connsiteY6" fmla="*/ 99491 h 239546"/>
              <a:gd name="connsiteX7" fmla="*/ 234823 w 235311"/>
              <a:gd name="connsiteY7" fmla="*/ 1066 h 2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311" h="239546">
                <a:moveTo>
                  <a:pt x="234823" y="1066"/>
                </a:moveTo>
                <a:cubicBezTo>
                  <a:pt x="225298" y="13766"/>
                  <a:pt x="79248" y="137062"/>
                  <a:pt x="41148" y="175691"/>
                </a:cubicBezTo>
                <a:cubicBezTo>
                  <a:pt x="3048" y="214320"/>
                  <a:pt x="-8594" y="256124"/>
                  <a:pt x="6223" y="232841"/>
                </a:cubicBezTo>
                <a:cubicBezTo>
                  <a:pt x="21040" y="209558"/>
                  <a:pt x="122111" y="60333"/>
                  <a:pt x="130048" y="35991"/>
                </a:cubicBezTo>
                <a:cubicBezTo>
                  <a:pt x="137985" y="11649"/>
                  <a:pt x="52260" y="84145"/>
                  <a:pt x="53848" y="86791"/>
                </a:cubicBezTo>
                <a:cubicBezTo>
                  <a:pt x="55435" y="89437"/>
                  <a:pt x="132165" y="49749"/>
                  <a:pt x="139573" y="51866"/>
                </a:cubicBezTo>
                <a:cubicBezTo>
                  <a:pt x="146981" y="53983"/>
                  <a:pt x="85069" y="105841"/>
                  <a:pt x="98298" y="99491"/>
                </a:cubicBezTo>
                <a:cubicBezTo>
                  <a:pt x="111527" y="93141"/>
                  <a:pt x="244348" y="-11634"/>
                  <a:pt x="234823" y="10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 463">
            <a:extLst>
              <a:ext uri="{FF2B5EF4-FFF2-40B4-BE49-F238E27FC236}">
                <a16:creationId xmlns:a16="http://schemas.microsoft.com/office/drawing/2014/main" id="{5336F112-FE17-52D0-445D-BB5679914C0C}"/>
              </a:ext>
            </a:extLst>
          </p:cNvPr>
          <p:cNvSpPr/>
          <p:nvPr/>
        </p:nvSpPr>
        <p:spPr>
          <a:xfrm>
            <a:off x="11696426" y="4810117"/>
            <a:ext cx="209830" cy="121415"/>
          </a:xfrm>
          <a:custGeom>
            <a:avLst/>
            <a:gdLst>
              <a:gd name="connsiteX0" fmla="*/ 209824 w 209830"/>
              <a:gd name="connsiteY0" fmla="*/ 57158 h 121415"/>
              <a:gd name="connsiteX1" fmla="*/ 51074 w 209830"/>
              <a:gd name="connsiteY1" fmla="*/ 111133 h 121415"/>
              <a:gd name="connsiteX2" fmla="*/ 19324 w 209830"/>
              <a:gd name="connsiteY2" fmla="*/ 53983 h 121415"/>
              <a:gd name="connsiteX3" fmla="*/ 25674 w 209830"/>
              <a:gd name="connsiteY3" fmla="*/ 120658 h 121415"/>
              <a:gd name="connsiteX4" fmla="*/ 274 w 209830"/>
              <a:gd name="connsiteY4" fmla="*/ 8 h 121415"/>
              <a:gd name="connsiteX5" fmla="*/ 44724 w 209830"/>
              <a:gd name="connsiteY5" fmla="*/ 114308 h 121415"/>
              <a:gd name="connsiteX6" fmla="*/ 209824 w 209830"/>
              <a:gd name="connsiteY6" fmla="*/ 57158 h 12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30" h="121415">
                <a:moveTo>
                  <a:pt x="209824" y="57158"/>
                </a:moveTo>
                <a:cubicBezTo>
                  <a:pt x="210882" y="56629"/>
                  <a:pt x="82824" y="111662"/>
                  <a:pt x="51074" y="111133"/>
                </a:cubicBezTo>
                <a:cubicBezTo>
                  <a:pt x="19324" y="110604"/>
                  <a:pt x="23557" y="52396"/>
                  <a:pt x="19324" y="53983"/>
                </a:cubicBezTo>
                <a:cubicBezTo>
                  <a:pt x="15091" y="55570"/>
                  <a:pt x="28849" y="129654"/>
                  <a:pt x="25674" y="120658"/>
                </a:cubicBezTo>
                <a:cubicBezTo>
                  <a:pt x="22499" y="111662"/>
                  <a:pt x="-2901" y="1066"/>
                  <a:pt x="274" y="8"/>
                </a:cubicBezTo>
                <a:cubicBezTo>
                  <a:pt x="3449" y="-1050"/>
                  <a:pt x="12974" y="100550"/>
                  <a:pt x="44724" y="114308"/>
                </a:cubicBezTo>
                <a:cubicBezTo>
                  <a:pt x="76474" y="128066"/>
                  <a:pt x="208766" y="57687"/>
                  <a:pt x="209824" y="571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 464">
            <a:extLst>
              <a:ext uri="{FF2B5EF4-FFF2-40B4-BE49-F238E27FC236}">
                <a16:creationId xmlns:a16="http://schemas.microsoft.com/office/drawing/2014/main" id="{A4BB06B0-72DC-663B-53A6-5EA037761266}"/>
              </a:ext>
            </a:extLst>
          </p:cNvPr>
          <p:cNvSpPr/>
          <p:nvPr/>
        </p:nvSpPr>
        <p:spPr>
          <a:xfrm>
            <a:off x="11702706" y="4927524"/>
            <a:ext cx="282925" cy="235116"/>
          </a:xfrm>
          <a:custGeom>
            <a:avLst/>
            <a:gdLst>
              <a:gd name="connsiteX0" fmla="*/ 282919 w 282925"/>
              <a:gd name="connsiteY0" fmla="*/ 76 h 235116"/>
              <a:gd name="connsiteX1" fmla="*/ 98769 w 282925"/>
              <a:gd name="connsiteY1" fmla="*/ 50876 h 235116"/>
              <a:gd name="connsiteX2" fmla="*/ 344 w 282925"/>
              <a:gd name="connsiteY2" fmla="*/ 63576 h 235116"/>
              <a:gd name="connsiteX3" fmla="*/ 130519 w 282925"/>
              <a:gd name="connsiteY3" fmla="*/ 44526 h 235116"/>
              <a:gd name="connsiteX4" fmla="*/ 51144 w 282925"/>
              <a:gd name="connsiteY4" fmla="*/ 101676 h 235116"/>
              <a:gd name="connsiteX5" fmla="*/ 130519 w 282925"/>
              <a:gd name="connsiteY5" fmla="*/ 88976 h 235116"/>
              <a:gd name="connsiteX6" fmla="*/ 82894 w 282925"/>
              <a:gd name="connsiteY6" fmla="*/ 136601 h 235116"/>
              <a:gd name="connsiteX7" fmla="*/ 92419 w 282925"/>
              <a:gd name="connsiteY7" fmla="*/ 165176 h 235116"/>
              <a:gd name="connsiteX8" fmla="*/ 86069 w 282925"/>
              <a:gd name="connsiteY8" fmla="*/ 235026 h 235116"/>
              <a:gd name="connsiteX9" fmla="*/ 82894 w 282925"/>
              <a:gd name="connsiteY9" fmla="*/ 149301 h 235116"/>
              <a:gd name="connsiteX10" fmla="*/ 127344 w 282925"/>
              <a:gd name="connsiteY10" fmla="*/ 66751 h 235116"/>
              <a:gd name="connsiteX11" fmla="*/ 92419 w 282925"/>
              <a:gd name="connsiteY11" fmla="*/ 63576 h 235116"/>
              <a:gd name="connsiteX12" fmla="*/ 282919 w 282925"/>
              <a:gd name="connsiteY12" fmla="*/ 76 h 23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2925" h="235116">
                <a:moveTo>
                  <a:pt x="282919" y="76"/>
                </a:moveTo>
                <a:cubicBezTo>
                  <a:pt x="283977" y="-2041"/>
                  <a:pt x="145865" y="40293"/>
                  <a:pt x="98769" y="50876"/>
                </a:cubicBezTo>
                <a:cubicBezTo>
                  <a:pt x="51673" y="61459"/>
                  <a:pt x="-4947" y="64634"/>
                  <a:pt x="344" y="63576"/>
                </a:cubicBezTo>
                <a:cubicBezTo>
                  <a:pt x="5635" y="62518"/>
                  <a:pt x="122052" y="38176"/>
                  <a:pt x="130519" y="44526"/>
                </a:cubicBezTo>
                <a:cubicBezTo>
                  <a:pt x="138986" y="50876"/>
                  <a:pt x="51144" y="94268"/>
                  <a:pt x="51144" y="101676"/>
                </a:cubicBezTo>
                <a:cubicBezTo>
                  <a:pt x="51144" y="109084"/>
                  <a:pt x="125227" y="83155"/>
                  <a:pt x="130519" y="88976"/>
                </a:cubicBezTo>
                <a:cubicBezTo>
                  <a:pt x="135811" y="94797"/>
                  <a:pt x="89244" y="123901"/>
                  <a:pt x="82894" y="136601"/>
                </a:cubicBezTo>
                <a:cubicBezTo>
                  <a:pt x="76544" y="149301"/>
                  <a:pt x="91890" y="148772"/>
                  <a:pt x="92419" y="165176"/>
                </a:cubicBezTo>
                <a:cubicBezTo>
                  <a:pt x="92948" y="181580"/>
                  <a:pt x="87656" y="237672"/>
                  <a:pt x="86069" y="235026"/>
                </a:cubicBezTo>
                <a:cubicBezTo>
                  <a:pt x="84481" y="232380"/>
                  <a:pt x="76015" y="177347"/>
                  <a:pt x="82894" y="149301"/>
                </a:cubicBezTo>
                <a:cubicBezTo>
                  <a:pt x="89773" y="121255"/>
                  <a:pt x="125757" y="81038"/>
                  <a:pt x="127344" y="66751"/>
                </a:cubicBezTo>
                <a:cubicBezTo>
                  <a:pt x="128931" y="52464"/>
                  <a:pt x="70194" y="73101"/>
                  <a:pt x="92419" y="63576"/>
                </a:cubicBezTo>
                <a:cubicBezTo>
                  <a:pt x="114644" y="54051"/>
                  <a:pt x="281861" y="2193"/>
                  <a:pt x="282919" y="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 465">
            <a:extLst>
              <a:ext uri="{FF2B5EF4-FFF2-40B4-BE49-F238E27FC236}">
                <a16:creationId xmlns:a16="http://schemas.microsoft.com/office/drawing/2014/main" id="{08A27BA6-4087-26DD-714C-34307EBC91AC}"/>
              </a:ext>
            </a:extLst>
          </p:cNvPr>
          <p:cNvSpPr/>
          <p:nvPr/>
        </p:nvSpPr>
        <p:spPr>
          <a:xfrm>
            <a:off x="11432731" y="5003721"/>
            <a:ext cx="168952" cy="304952"/>
          </a:xfrm>
          <a:custGeom>
            <a:avLst/>
            <a:gdLst>
              <a:gd name="connsiteX0" fmla="*/ 111569 w 168952"/>
              <a:gd name="connsiteY0" fmla="*/ 79 h 304952"/>
              <a:gd name="connsiteX1" fmla="*/ 159194 w 168952"/>
              <a:gd name="connsiteY1" fmla="*/ 133429 h 304952"/>
              <a:gd name="connsiteX2" fmla="*/ 162369 w 168952"/>
              <a:gd name="connsiteY2" fmla="*/ 120729 h 304952"/>
              <a:gd name="connsiteX3" fmla="*/ 86169 w 168952"/>
              <a:gd name="connsiteY3" fmla="*/ 209629 h 304952"/>
              <a:gd name="connsiteX4" fmla="*/ 124269 w 168952"/>
              <a:gd name="connsiteY4" fmla="*/ 165179 h 304952"/>
              <a:gd name="connsiteX5" fmla="*/ 105219 w 168952"/>
              <a:gd name="connsiteY5" fmla="*/ 228679 h 304952"/>
              <a:gd name="connsiteX6" fmla="*/ 444 w 168952"/>
              <a:gd name="connsiteY6" fmla="*/ 304879 h 304952"/>
              <a:gd name="connsiteX7" fmla="*/ 70294 w 168952"/>
              <a:gd name="connsiteY7" fmla="*/ 241379 h 304952"/>
              <a:gd name="connsiteX8" fmla="*/ 136969 w 168952"/>
              <a:gd name="connsiteY8" fmla="*/ 177879 h 304952"/>
              <a:gd name="connsiteX9" fmla="*/ 143319 w 168952"/>
              <a:gd name="connsiteY9" fmla="*/ 114379 h 304952"/>
              <a:gd name="connsiteX10" fmla="*/ 111569 w 168952"/>
              <a:gd name="connsiteY10" fmla="*/ 79 h 30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952" h="304952">
                <a:moveTo>
                  <a:pt x="111569" y="79"/>
                </a:moveTo>
                <a:cubicBezTo>
                  <a:pt x="114215" y="3254"/>
                  <a:pt x="159194" y="133429"/>
                  <a:pt x="159194" y="133429"/>
                </a:cubicBezTo>
                <a:cubicBezTo>
                  <a:pt x="167661" y="153537"/>
                  <a:pt x="174540" y="108029"/>
                  <a:pt x="162369" y="120729"/>
                </a:cubicBezTo>
                <a:cubicBezTo>
                  <a:pt x="150198" y="133429"/>
                  <a:pt x="86169" y="209629"/>
                  <a:pt x="86169" y="209629"/>
                </a:cubicBezTo>
                <a:cubicBezTo>
                  <a:pt x="79819" y="217037"/>
                  <a:pt x="121094" y="162004"/>
                  <a:pt x="124269" y="165179"/>
                </a:cubicBezTo>
                <a:cubicBezTo>
                  <a:pt x="127444" y="168354"/>
                  <a:pt x="125856" y="205396"/>
                  <a:pt x="105219" y="228679"/>
                </a:cubicBezTo>
                <a:cubicBezTo>
                  <a:pt x="84582" y="251962"/>
                  <a:pt x="6265" y="302762"/>
                  <a:pt x="444" y="304879"/>
                </a:cubicBezTo>
                <a:cubicBezTo>
                  <a:pt x="-5377" y="306996"/>
                  <a:pt x="47540" y="262546"/>
                  <a:pt x="70294" y="241379"/>
                </a:cubicBezTo>
                <a:cubicBezTo>
                  <a:pt x="93048" y="220212"/>
                  <a:pt x="124798" y="199046"/>
                  <a:pt x="136969" y="177879"/>
                </a:cubicBezTo>
                <a:cubicBezTo>
                  <a:pt x="149140" y="156712"/>
                  <a:pt x="145436" y="139250"/>
                  <a:pt x="143319" y="114379"/>
                </a:cubicBezTo>
                <a:cubicBezTo>
                  <a:pt x="141202" y="89508"/>
                  <a:pt x="108923" y="-3096"/>
                  <a:pt x="111569" y="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 466">
            <a:extLst>
              <a:ext uri="{FF2B5EF4-FFF2-40B4-BE49-F238E27FC236}">
                <a16:creationId xmlns:a16="http://schemas.microsoft.com/office/drawing/2014/main" id="{C2A08026-500C-2A19-88AC-5EE1363971E7}"/>
              </a:ext>
            </a:extLst>
          </p:cNvPr>
          <p:cNvSpPr/>
          <p:nvPr/>
        </p:nvSpPr>
        <p:spPr>
          <a:xfrm>
            <a:off x="11472228" y="4949763"/>
            <a:ext cx="30986" cy="267233"/>
          </a:xfrm>
          <a:custGeom>
            <a:avLst/>
            <a:gdLst>
              <a:gd name="connsiteX0" fmla="*/ 2222 w 30986"/>
              <a:gd name="connsiteY0" fmla="*/ 62 h 267233"/>
              <a:gd name="connsiteX1" fmla="*/ 14922 w 30986"/>
              <a:gd name="connsiteY1" fmla="*/ 120712 h 267233"/>
              <a:gd name="connsiteX2" fmla="*/ 21272 w 30986"/>
              <a:gd name="connsiteY2" fmla="*/ 108012 h 267233"/>
              <a:gd name="connsiteX3" fmla="*/ 30797 w 30986"/>
              <a:gd name="connsiteY3" fmla="*/ 212787 h 267233"/>
              <a:gd name="connsiteX4" fmla="*/ 27622 w 30986"/>
              <a:gd name="connsiteY4" fmla="*/ 266762 h 267233"/>
              <a:gd name="connsiteX5" fmla="*/ 27622 w 30986"/>
              <a:gd name="connsiteY5" fmla="*/ 184212 h 267233"/>
              <a:gd name="connsiteX6" fmla="*/ 2222 w 30986"/>
              <a:gd name="connsiteY6" fmla="*/ 104837 h 267233"/>
              <a:gd name="connsiteX7" fmla="*/ 2222 w 30986"/>
              <a:gd name="connsiteY7" fmla="*/ 62 h 26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86" h="267233">
                <a:moveTo>
                  <a:pt x="2222" y="62"/>
                </a:moveTo>
                <a:cubicBezTo>
                  <a:pt x="4339" y="2708"/>
                  <a:pt x="11747" y="102720"/>
                  <a:pt x="14922" y="120712"/>
                </a:cubicBezTo>
                <a:cubicBezTo>
                  <a:pt x="18097" y="138704"/>
                  <a:pt x="18626" y="92666"/>
                  <a:pt x="21272" y="108012"/>
                </a:cubicBezTo>
                <a:cubicBezTo>
                  <a:pt x="23918" y="123358"/>
                  <a:pt x="29739" y="186329"/>
                  <a:pt x="30797" y="212787"/>
                </a:cubicBezTo>
                <a:cubicBezTo>
                  <a:pt x="31855" y="239245"/>
                  <a:pt x="28151" y="271525"/>
                  <a:pt x="27622" y="266762"/>
                </a:cubicBezTo>
                <a:cubicBezTo>
                  <a:pt x="27093" y="262000"/>
                  <a:pt x="31855" y="211200"/>
                  <a:pt x="27622" y="184212"/>
                </a:cubicBezTo>
                <a:cubicBezTo>
                  <a:pt x="23389" y="157225"/>
                  <a:pt x="5926" y="130766"/>
                  <a:pt x="2222" y="104837"/>
                </a:cubicBezTo>
                <a:cubicBezTo>
                  <a:pt x="-1482" y="78908"/>
                  <a:pt x="105" y="-2584"/>
                  <a:pt x="2222" y="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 467">
            <a:extLst>
              <a:ext uri="{FF2B5EF4-FFF2-40B4-BE49-F238E27FC236}">
                <a16:creationId xmlns:a16="http://schemas.microsoft.com/office/drawing/2014/main" id="{6861C62C-541B-CEAB-3F1C-7E2914B6DF00}"/>
              </a:ext>
            </a:extLst>
          </p:cNvPr>
          <p:cNvSpPr/>
          <p:nvPr/>
        </p:nvSpPr>
        <p:spPr>
          <a:xfrm>
            <a:off x="11851968" y="3634244"/>
            <a:ext cx="181282" cy="182787"/>
          </a:xfrm>
          <a:custGeom>
            <a:avLst/>
            <a:gdLst>
              <a:gd name="connsiteX0" fmla="*/ 181282 w 181282"/>
              <a:gd name="connsiteY0" fmla="*/ 13831 h 182787"/>
              <a:gd name="connsiteX1" fmla="*/ 70157 w 181282"/>
              <a:gd name="connsiteY1" fmla="*/ 20181 h 182787"/>
              <a:gd name="connsiteX2" fmla="*/ 98732 w 181282"/>
              <a:gd name="connsiteY2" fmla="*/ 51931 h 182787"/>
              <a:gd name="connsiteX3" fmla="*/ 25707 w 181282"/>
              <a:gd name="connsiteY3" fmla="*/ 137656 h 182787"/>
              <a:gd name="connsiteX4" fmla="*/ 92382 w 181282"/>
              <a:gd name="connsiteY4" fmla="*/ 128131 h 182787"/>
              <a:gd name="connsiteX5" fmla="*/ 307 w 181282"/>
              <a:gd name="connsiteY5" fmla="*/ 169406 h 182787"/>
              <a:gd name="connsiteX6" fmla="*/ 130482 w 181282"/>
              <a:gd name="connsiteY6" fmla="*/ 163056 h 182787"/>
              <a:gd name="connsiteX7" fmla="*/ 146357 w 181282"/>
              <a:gd name="connsiteY7" fmla="*/ 182106 h 182787"/>
              <a:gd name="connsiteX8" fmla="*/ 108257 w 181282"/>
              <a:gd name="connsiteY8" fmla="*/ 134481 h 182787"/>
              <a:gd name="connsiteX9" fmla="*/ 60632 w 181282"/>
              <a:gd name="connsiteY9" fmla="*/ 137656 h 182787"/>
              <a:gd name="connsiteX10" fmla="*/ 76507 w 181282"/>
              <a:gd name="connsiteY10" fmla="*/ 51931 h 182787"/>
              <a:gd name="connsiteX11" fmla="*/ 70157 w 181282"/>
              <a:gd name="connsiteY11" fmla="*/ 1131 h 182787"/>
              <a:gd name="connsiteX12" fmla="*/ 181282 w 181282"/>
              <a:gd name="connsiteY12" fmla="*/ 13831 h 18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1282" h="182787">
                <a:moveTo>
                  <a:pt x="181282" y="13831"/>
                </a:moveTo>
                <a:cubicBezTo>
                  <a:pt x="181282" y="17006"/>
                  <a:pt x="83915" y="13831"/>
                  <a:pt x="70157" y="20181"/>
                </a:cubicBezTo>
                <a:cubicBezTo>
                  <a:pt x="56399" y="26531"/>
                  <a:pt x="106140" y="32352"/>
                  <a:pt x="98732" y="51931"/>
                </a:cubicBezTo>
                <a:cubicBezTo>
                  <a:pt x="91324" y="71510"/>
                  <a:pt x="26765" y="124956"/>
                  <a:pt x="25707" y="137656"/>
                </a:cubicBezTo>
                <a:cubicBezTo>
                  <a:pt x="24649" y="150356"/>
                  <a:pt x="96615" y="122839"/>
                  <a:pt x="92382" y="128131"/>
                </a:cubicBezTo>
                <a:cubicBezTo>
                  <a:pt x="88149" y="133423"/>
                  <a:pt x="-6043" y="163585"/>
                  <a:pt x="307" y="169406"/>
                </a:cubicBezTo>
                <a:cubicBezTo>
                  <a:pt x="6657" y="175227"/>
                  <a:pt x="106140" y="160939"/>
                  <a:pt x="130482" y="163056"/>
                </a:cubicBezTo>
                <a:cubicBezTo>
                  <a:pt x="154824" y="165173"/>
                  <a:pt x="150061" y="186868"/>
                  <a:pt x="146357" y="182106"/>
                </a:cubicBezTo>
                <a:cubicBezTo>
                  <a:pt x="142653" y="177344"/>
                  <a:pt x="122544" y="141889"/>
                  <a:pt x="108257" y="134481"/>
                </a:cubicBezTo>
                <a:cubicBezTo>
                  <a:pt x="93970" y="127073"/>
                  <a:pt x="65924" y="151414"/>
                  <a:pt x="60632" y="137656"/>
                </a:cubicBezTo>
                <a:cubicBezTo>
                  <a:pt x="55340" y="123898"/>
                  <a:pt x="74920" y="74685"/>
                  <a:pt x="76507" y="51931"/>
                </a:cubicBezTo>
                <a:cubicBezTo>
                  <a:pt x="78094" y="29177"/>
                  <a:pt x="56399" y="6423"/>
                  <a:pt x="70157" y="1131"/>
                </a:cubicBezTo>
                <a:cubicBezTo>
                  <a:pt x="83915" y="-4161"/>
                  <a:pt x="181282" y="10656"/>
                  <a:pt x="181282" y="138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C141204C-B548-828F-15AB-16ADB2633002}"/>
              </a:ext>
            </a:extLst>
          </p:cNvPr>
          <p:cNvSpPr/>
          <p:nvPr/>
        </p:nvSpPr>
        <p:spPr>
          <a:xfrm>
            <a:off x="11861655" y="3698873"/>
            <a:ext cx="230202" cy="292338"/>
          </a:xfrm>
          <a:custGeom>
            <a:avLst/>
            <a:gdLst>
              <a:gd name="connsiteX0" fmla="*/ 219220 w 230202"/>
              <a:gd name="connsiteY0" fmla="*/ 2 h 292338"/>
              <a:gd name="connsiteX1" fmla="*/ 149370 w 230202"/>
              <a:gd name="connsiteY1" fmla="*/ 104777 h 292338"/>
              <a:gd name="connsiteX2" fmla="*/ 181120 w 230202"/>
              <a:gd name="connsiteY2" fmla="*/ 187327 h 292338"/>
              <a:gd name="connsiteX3" fmla="*/ 101745 w 230202"/>
              <a:gd name="connsiteY3" fmla="*/ 212727 h 292338"/>
              <a:gd name="connsiteX4" fmla="*/ 228745 w 230202"/>
              <a:gd name="connsiteY4" fmla="*/ 241302 h 292338"/>
              <a:gd name="connsiteX5" fmla="*/ 145 w 230202"/>
              <a:gd name="connsiteY5" fmla="*/ 257177 h 292338"/>
              <a:gd name="connsiteX6" fmla="*/ 193820 w 230202"/>
              <a:gd name="connsiteY6" fmla="*/ 292102 h 292338"/>
              <a:gd name="connsiteX7" fmla="*/ 171595 w 230202"/>
              <a:gd name="connsiteY7" fmla="*/ 238127 h 292338"/>
              <a:gd name="connsiteX8" fmla="*/ 162070 w 230202"/>
              <a:gd name="connsiteY8" fmla="*/ 136527 h 292338"/>
              <a:gd name="connsiteX9" fmla="*/ 139845 w 230202"/>
              <a:gd name="connsiteY9" fmla="*/ 107952 h 292338"/>
              <a:gd name="connsiteX10" fmla="*/ 219220 w 230202"/>
              <a:gd name="connsiteY10" fmla="*/ 2 h 2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202" h="292338">
                <a:moveTo>
                  <a:pt x="219220" y="2"/>
                </a:moveTo>
                <a:cubicBezTo>
                  <a:pt x="220807" y="-527"/>
                  <a:pt x="155720" y="73556"/>
                  <a:pt x="149370" y="104777"/>
                </a:cubicBezTo>
                <a:cubicBezTo>
                  <a:pt x="143020" y="135998"/>
                  <a:pt x="189057" y="169335"/>
                  <a:pt x="181120" y="187327"/>
                </a:cubicBezTo>
                <a:cubicBezTo>
                  <a:pt x="173182" y="205319"/>
                  <a:pt x="93807" y="203731"/>
                  <a:pt x="101745" y="212727"/>
                </a:cubicBezTo>
                <a:cubicBezTo>
                  <a:pt x="109682" y="221723"/>
                  <a:pt x="245678" y="233894"/>
                  <a:pt x="228745" y="241302"/>
                </a:cubicBezTo>
                <a:cubicBezTo>
                  <a:pt x="211812" y="248710"/>
                  <a:pt x="5966" y="248710"/>
                  <a:pt x="145" y="257177"/>
                </a:cubicBezTo>
                <a:cubicBezTo>
                  <a:pt x="-5676" y="265644"/>
                  <a:pt x="165245" y="295277"/>
                  <a:pt x="193820" y="292102"/>
                </a:cubicBezTo>
                <a:cubicBezTo>
                  <a:pt x="222395" y="288927"/>
                  <a:pt x="176887" y="264056"/>
                  <a:pt x="171595" y="238127"/>
                </a:cubicBezTo>
                <a:cubicBezTo>
                  <a:pt x="166303" y="212198"/>
                  <a:pt x="167362" y="158223"/>
                  <a:pt x="162070" y="136527"/>
                </a:cubicBezTo>
                <a:cubicBezTo>
                  <a:pt x="156778" y="114831"/>
                  <a:pt x="132966" y="128589"/>
                  <a:pt x="139845" y="107952"/>
                </a:cubicBezTo>
                <a:cubicBezTo>
                  <a:pt x="146724" y="87315"/>
                  <a:pt x="217633" y="531"/>
                  <a:pt x="219220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 469">
            <a:extLst>
              <a:ext uri="{FF2B5EF4-FFF2-40B4-BE49-F238E27FC236}">
                <a16:creationId xmlns:a16="http://schemas.microsoft.com/office/drawing/2014/main" id="{33E8B9F8-5A13-7B46-5FA7-444A7A69A891}"/>
              </a:ext>
            </a:extLst>
          </p:cNvPr>
          <p:cNvSpPr/>
          <p:nvPr/>
        </p:nvSpPr>
        <p:spPr>
          <a:xfrm>
            <a:off x="11318222" y="5352759"/>
            <a:ext cx="775110" cy="110663"/>
          </a:xfrm>
          <a:custGeom>
            <a:avLst/>
            <a:gdLst>
              <a:gd name="connsiteX0" fmla="*/ 96 w 775110"/>
              <a:gd name="connsiteY0" fmla="*/ 1018 h 110663"/>
              <a:gd name="connsiteX1" fmla="*/ 240911 w 775110"/>
              <a:gd name="connsiteY1" fmla="*/ 95250 h 110663"/>
              <a:gd name="connsiteX2" fmla="*/ 216480 w 775110"/>
              <a:gd name="connsiteY2" fmla="*/ 81290 h 110663"/>
              <a:gd name="connsiteX3" fmla="*/ 541057 w 775110"/>
              <a:gd name="connsiteY3" fmla="*/ 84780 h 110663"/>
              <a:gd name="connsiteX4" fmla="*/ 401454 w 775110"/>
              <a:gd name="connsiteY4" fmla="*/ 91760 h 110663"/>
              <a:gd name="connsiteX5" fmla="*/ 555018 w 775110"/>
              <a:gd name="connsiteY5" fmla="*/ 109210 h 110663"/>
              <a:gd name="connsiteX6" fmla="*/ 652740 w 775110"/>
              <a:gd name="connsiteY6" fmla="*/ 105720 h 110663"/>
              <a:gd name="connsiteX7" fmla="*/ 774893 w 775110"/>
              <a:gd name="connsiteY7" fmla="*/ 74310 h 110663"/>
              <a:gd name="connsiteX8" fmla="*/ 621329 w 775110"/>
              <a:gd name="connsiteY8" fmla="*/ 91760 h 110663"/>
              <a:gd name="connsiteX9" fmla="*/ 555018 w 775110"/>
              <a:gd name="connsiteY9" fmla="*/ 95250 h 110663"/>
              <a:gd name="connsiteX10" fmla="*/ 708581 w 775110"/>
              <a:gd name="connsiteY10" fmla="*/ 1018 h 110663"/>
              <a:gd name="connsiteX11" fmla="*/ 642270 w 775110"/>
              <a:gd name="connsiteY11" fmla="*/ 46389 h 110663"/>
              <a:gd name="connsiteX12" fmla="*/ 443335 w 775110"/>
              <a:gd name="connsiteY12" fmla="*/ 63839 h 110663"/>
              <a:gd name="connsiteX13" fmla="*/ 352593 w 775110"/>
              <a:gd name="connsiteY13" fmla="*/ 63839 h 110663"/>
              <a:gd name="connsiteX14" fmla="*/ 212990 w 775110"/>
              <a:gd name="connsiteY14" fmla="*/ 56859 h 110663"/>
              <a:gd name="connsiteX15" fmla="*/ 96 w 775110"/>
              <a:gd name="connsiteY15" fmla="*/ 1018 h 11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5110" h="110663">
                <a:moveTo>
                  <a:pt x="96" y="1018"/>
                </a:moveTo>
                <a:cubicBezTo>
                  <a:pt x="4750" y="7417"/>
                  <a:pt x="204847" y="81871"/>
                  <a:pt x="240911" y="95250"/>
                </a:cubicBezTo>
                <a:cubicBezTo>
                  <a:pt x="276975" y="108629"/>
                  <a:pt x="166456" y="83035"/>
                  <a:pt x="216480" y="81290"/>
                </a:cubicBezTo>
                <a:cubicBezTo>
                  <a:pt x="266504" y="79545"/>
                  <a:pt x="510228" y="83035"/>
                  <a:pt x="541057" y="84780"/>
                </a:cubicBezTo>
                <a:cubicBezTo>
                  <a:pt x="571886" y="86525"/>
                  <a:pt x="399127" y="87688"/>
                  <a:pt x="401454" y="91760"/>
                </a:cubicBezTo>
                <a:cubicBezTo>
                  <a:pt x="403781" y="95832"/>
                  <a:pt x="513137" y="106883"/>
                  <a:pt x="555018" y="109210"/>
                </a:cubicBezTo>
                <a:cubicBezTo>
                  <a:pt x="596899" y="111537"/>
                  <a:pt x="616094" y="111537"/>
                  <a:pt x="652740" y="105720"/>
                </a:cubicBezTo>
                <a:cubicBezTo>
                  <a:pt x="689386" y="99903"/>
                  <a:pt x="780128" y="76637"/>
                  <a:pt x="774893" y="74310"/>
                </a:cubicBezTo>
                <a:cubicBezTo>
                  <a:pt x="769658" y="71983"/>
                  <a:pt x="657975" y="88270"/>
                  <a:pt x="621329" y="91760"/>
                </a:cubicBezTo>
                <a:cubicBezTo>
                  <a:pt x="584683" y="95250"/>
                  <a:pt x="540476" y="110374"/>
                  <a:pt x="555018" y="95250"/>
                </a:cubicBezTo>
                <a:cubicBezTo>
                  <a:pt x="569560" y="80126"/>
                  <a:pt x="694039" y="9161"/>
                  <a:pt x="708581" y="1018"/>
                </a:cubicBezTo>
                <a:cubicBezTo>
                  <a:pt x="723123" y="-7125"/>
                  <a:pt x="686478" y="35919"/>
                  <a:pt x="642270" y="46389"/>
                </a:cubicBezTo>
                <a:cubicBezTo>
                  <a:pt x="598062" y="56859"/>
                  <a:pt x="491614" y="60931"/>
                  <a:pt x="443335" y="63839"/>
                </a:cubicBezTo>
                <a:cubicBezTo>
                  <a:pt x="395056" y="66747"/>
                  <a:pt x="390984" y="65002"/>
                  <a:pt x="352593" y="63839"/>
                </a:cubicBezTo>
                <a:cubicBezTo>
                  <a:pt x="314202" y="62676"/>
                  <a:pt x="265923" y="62676"/>
                  <a:pt x="212990" y="56859"/>
                </a:cubicBezTo>
                <a:cubicBezTo>
                  <a:pt x="160057" y="51042"/>
                  <a:pt x="-4558" y="-5381"/>
                  <a:pt x="96" y="10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 470">
            <a:extLst>
              <a:ext uri="{FF2B5EF4-FFF2-40B4-BE49-F238E27FC236}">
                <a16:creationId xmlns:a16="http://schemas.microsoft.com/office/drawing/2014/main" id="{65F3143A-D4D5-1274-D8D5-0FEAC01499AC}"/>
              </a:ext>
            </a:extLst>
          </p:cNvPr>
          <p:cNvSpPr/>
          <p:nvPr/>
        </p:nvSpPr>
        <p:spPr>
          <a:xfrm>
            <a:off x="11416024" y="5238203"/>
            <a:ext cx="230362" cy="147592"/>
          </a:xfrm>
          <a:custGeom>
            <a:avLst/>
            <a:gdLst>
              <a:gd name="connsiteX0" fmla="*/ 230361 w 230362"/>
              <a:gd name="connsiteY0" fmla="*/ 402 h 147592"/>
              <a:gd name="connsiteX1" fmla="*/ 52367 w 230362"/>
              <a:gd name="connsiteY1" fmla="*/ 98124 h 147592"/>
              <a:gd name="connsiteX2" fmla="*/ 16 w 230362"/>
              <a:gd name="connsiteY2" fmla="*/ 146985 h 147592"/>
              <a:gd name="connsiteX3" fmla="*/ 55857 w 230362"/>
              <a:gd name="connsiteY3" fmla="*/ 66713 h 147592"/>
              <a:gd name="connsiteX4" fmla="*/ 230361 w 230362"/>
              <a:gd name="connsiteY4" fmla="*/ 402 h 14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62" h="147592">
                <a:moveTo>
                  <a:pt x="230361" y="402"/>
                </a:moveTo>
                <a:cubicBezTo>
                  <a:pt x="229779" y="5637"/>
                  <a:pt x="90758" y="73694"/>
                  <a:pt x="52367" y="98124"/>
                </a:cubicBezTo>
                <a:cubicBezTo>
                  <a:pt x="13976" y="122554"/>
                  <a:pt x="-566" y="152220"/>
                  <a:pt x="16" y="146985"/>
                </a:cubicBezTo>
                <a:cubicBezTo>
                  <a:pt x="598" y="141750"/>
                  <a:pt x="23865" y="91144"/>
                  <a:pt x="55857" y="66713"/>
                </a:cubicBezTo>
                <a:cubicBezTo>
                  <a:pt x="87849" y="42283"/>
                  <a:pt x="230943" y="-4833"/>
                  <a:pt x="230361" y="4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 471">
            <a:extLst>
              <a:ext uri="{FF2B5EF4-FFF2-40B4-BE49-F238E27FC236}">
                <a16:creationId xmlns:a16="http://schemas.microsoft.com/office/drawing/2014/main" id="{AAD19C5E-F5F3-066C-4201-176C45F570A4}"/>
              </a:ext>
            </a:extLst>
          </p:cNvPr>
          <p:cNvSpPr/>
          <p:nvPr/>
        </p:nvSpPr>
        <p:spPr>
          <a:xfrm>
            <a:off x="11667032" y="5163939"/>
            <a:ext cx="293848" cy="228052"/>
          </a:xfrm>
          <a:custGeom>
            <a:avLst/>
            <a:gdLst>
              <a:gd name="connsiteX0" fmla="*/ 286479 w 293848"/>
              <a:gd name="connsiteY0" fmla="*/ 4864 h 228052"/>
              <a:gd name="connsiteX1" fmla="*/ 167817 w 293848"/>
              <a:gd name="connsiteY1" fmla="*/ 158427 h 228052"/>
              <a:gd name="connsiteX2" fmla="*/ 202718 w 293848"/>
              <a:gd name="connsiteY2" fmla="*/ 102586 h 228052"/>
              <a:gd name="connsiteX3" fmla="*/ 108486 w 293848"/>
              <a:gd name="connsiteY3" fmla="*/ 161917 h 228052"/>
              <a:gd name="connsiteX4" fmla="*/ 3783 w 293848"/>
              <a:gd name="connsiteY4" fmla="*/ 224739 h 228052"/>
              <a:gd name="connsiteX5" fmla="*/ 251579 w 293848"/>
              <a:gd name="connsiteY5" fmla="*/ 53725 h 228052"/>
              <a:gd name="connsiteX6" fmla="*/ 286479 w 293848"/>
              <a:gd name="connsiteY6" fmla="*/ 4864 h 22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48" h="228052">
                <a:moveTo>
                  <a:pt x="286479" y="4864"/>
                </a:moveTo>
                <a:cubicBezTo>
                  <a:pt x="272519" y="22314"/>
                  <a:pt x="181777" y="142140"/>
                  <a:pt x="167817" y="158427"/>
                </a:cubicBezTo>
                <a:cubicBezTo>
                  <a:pt x="153857" y="174714"/>
                  <a:pt x="212606" y="102004"/>
                  <a:pt x="202718" y="102586"/>
                </a:cubicBezTo>
                <a:cubicBezTo>
                  <a:pt x="192830" y="103168"/>
                  <a:pt x="141642" y="141558"/>
                  <a:pt x="108486" y="161917"/>
                </a:cubicBezTo>
                <a:cubicBezTo>
                  <a:pt x="75330" y="182276"/>
                  <a:pt x="-20066" y="242771"/>
                  <a:pt x="3783" y="224739"/>
                </a:cubicBezTo>
                <a:cubicBezTo>
                  <a:pt x="27632" y="206707"/>
                  <a:pt x="205626" y="87462"/>
                  <a:pt x="251579" y="53725"/>
                </a:cubicBezTo>
                <a:cubicBezTo>
                  <a:pt x="297532" y="19988"/>
                  <a:pt x="300439" y="-12586"/>
                  <a:pt x="286479" y="48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 472">
            <a:extLst>
              <a:ext uri="{FF2B5EF4-FFF2-40B4-BE49-F238E27FC236}">
                <a16:creationId xmlns:a16="http://schemas.microsoft.com/office/drawing/2014/main" id="{B85F429E-0CDD-3FA1-7988-12AD193952BE}"/>
              </a:ext>
            </a:extLst>
          </p:cNvPr>
          <p:cNvSpPr/>
          <p:nvPr/>
        </p:nvSpPr>
        <p:spPr>
          <a:xfrm>
            <a:off x="11774443" y="5043852"/>
            <a:ext cx="243011" cy="227529"/>
          </a:xfrm>
          <a:custGeom>
            <a:avLst/>
            <a:gdLst>
              <a:gd name="connsiteX0" fmla="*/ 241890 w 243011"/>
              <a:gd name="connsiteY0" fmla="*/ 2798 h 227529"/>
              <a:gd name="connsiteX1" fmla="*/ 91817 w 243011"/>
              <a:gd name="connsiteY1" fmla="*/ 128441 h 227529"/>
              <a:gd name="connsiteX2" fmla="*/ 1075 w 243011"/>
              <a:gd name="connsiteY2" fmla="*/ 226163 h 227529"/>
              <a:gd name="connsiteX3" fmla="*/ 151148 w 243011"/>
              <a:gd name="connsiteY3" fmla="*/ 55150 h 227529"/>
              <a:gd name="connsiteX4" fmla="*/ 241890 w 243011"/>
              <a:gd name="connsiteY4" fmla="*/ 2798 h 22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11" h="227529">
                <a:moveTo>
                  <a:pt x="241890" y="2798"/>
                </a:moveTo>
                <a:cubicBezTo>
                  <a:pt x="232002" y="15013"/>
                  <a:pt x="131953" y="91214"/>
                  <a:pt x="91817" y="128441"/>
                </a:cubicBezTo>
                <a:cubicBezTo>
                  <a:pt x="51681" y="165668"/>
                  <a:pt x="-8813" y="238378"/>
                  <a:pt x="1075" y="226163"/>
                </a:cubicBezTo>
                <a:cubicBezTo>
                  <a:pt x="10963" y="213948"/>
                  <a:pt x="108104" y="90051"/>
                  <a:pt x="151148" y="55150"/>
                </a:cubicBezTo>
                <a:cubicBezTo>
                  <a:pt x="194192" y="20249"/>
                  <a:pt x="251778" y="-9417"/>
                  <a:pt x="241890" y="27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 473">
            <a:extLst>
              <a:ext uri="{FF2B5EF4-FFF2-40B4-BE49-F238E27FC236}">
                <a16:creationId xmlns:a16="http://schemas.microsoft.com/office/drawing/2014/main" id="{9BD56A40-A3F4-0BF3-2C2B-2528A9EB80C8}"/>
              </a:ext>
            </a:extLst>
          </p:cNvPr>
          <p:cNvSpPr/>
          <p:nvPr/>
        </p:nvSpPr>
        <p:spPr>
          <a:xfrm>
            <a:off x="2009064" y="3980751"/>
            <a:ext cx="220395" cy="1075781"/>
          </a:xfrm>
          <a:custGeom>
            <a:avLst/>
            <a:gdLst>
              <a:gd name="connsiteX0" fmla="*/ 219786 w 220395"/>
              <a:gd name="connsiteY0" fmla="*/ 699 h 1075781"/>
              <a:gd name="connsiteX1" fmla="*/ 7061 w 220395"/>
              <a:gd name="connsiteY1" fmla="*/ 416624 h 1075781"/>
              <a:gd name="connsiteX2" fmla="*/ 48336 w 220395"/>
              <a:gd name="connsiteY2" fmla="*/ 356299 h 1075781"/>
              <a:gd name="connsiteX3" fmla="*/ 22936 w 220395"/>
              <a:gd name="connsiteY3" fmla="*/ 635699 h 1075781"/>
              <a:gd name="connsiteX4" fmla="*/ 35636 w 220395"/>
              <a:gd name="connsiteY4" fmla="*/ 565849 h 1075781"/>
              <a:gd name="connsiteX5" fmla="*/ 80086 w 220395"/>
              <a:gd name="connsiteY5" fmla="*/ 816674 h 1075781"/>
              <a:gd name="connsiteX6" fmla="*/ 80086 w 220395"/>
              <a:gd name="connsiteY6" fmla="*/ 715074 h 1075781"/>
              <a:gd name="connsiteX7" fmla="*/ 194386 w 220395"/>
              <a:gd name="connsiteY7" fmla="*/ 1061149 h 1075781"/>
              <a:gd name="connsiteX8" fmla="*/ 181686 w 220395"/>
              <a:gd name="connsiteY8" fmla="*/ 981774 h 1075781"/>
              <a:gd name="connsiteX9" fmla="*/ 102311 w 220395"/>
              <a:gd name="connsiteY9" fmla="*/ 711899 h 1075781"/>
              <a:gd name="connsiteX10" fmla="*/ 35636 w 220395"/>
              <a:gd name="connsiteY10" fmla="*/ 429324 h 1075781"/>
              <a:gd name="connsiteX11" fmla="*/ 35636 w 220395"/>
              <a:gd name="connsiteY11" fmla="*/ 508699 h 1075781"/>
              <a:gd name="connsiteX12" fmla="*/ 111836 w 220395"/>
              <a:gd name="connsiteY12" fmla="*/ 241999 h 1075781"/>
              <a:gd name="connsiteX13" fmla="*/ 73736 w 220395"/>
              <a:gd name="connsiteY13" fmla="*/ 315024 h 1075781"/>
              <a:gd name="connsiteX14" fmla="*/ 219786 w 220395"/>
              <a:gd name="connsiteY14" fmla="*/ 699 h 107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95" h="1075781">
                <a:moveTo>
                  <a:pt x="219786" y="699"/>
                </a:moveTo>
                <a:cubicBezTo>
                  <a:pt x="208674" y="17632"/>
                  <a:pt x="35636" y="357357"/>
                  <a:pt x="7061" y="416624"/>
                </a:cubicBezTo>
                <a:cubicBezTo>
                  <a:pt x="-21514" y="475891"/>
                  <a:pt x="45690" y="319787"/>
                  <a:pt x="48336" y="356299"/>
                </a:cubicBezTo>
                <a:cubicBezTo>
                  <a:pt x="50982" y="392811"/>
                  <a:pt x="25053" y="600774"/>
                  <a:pt x="22936" y="635699"/>
                </a:cubicBezTo>
                <a:cubicBezTo>
                  <a:pt x="20819" y="670624"/>
                  <a:pt x="26111" y="535687"/>
                  <a:pt x="35636" y="565849"/>
                </a:cubicBezTo>
                <a:cubicBezTo>
                  <a:pt x="45161" y="596011"/>
                  <a:pt x="72678" y="791803"/>
                  <a:pt x="80086" y="816674"/>
                </a:cubicBezTo>
                <a:cubicBezTo>
                  <a:pt x="87494" y="841545"/>
                  <a:pt x="61036" y="674328"/>
                  <a:pt x="80086" y="715074"/>
                </a:cubicBezTo>
                <a:cubicBezTo>
                  <a:pt x="99136" y="755820"/>
                  <a:pt x="177453" y="1016699"/>
                  <a:pt x="194386" y="1061149"/>
                </a:cubicBezTo>
                <a:cubicBezTo>
                  <a:pt x="211319" y="1105599"/>
                  <a:pt x="197032" y="1039982"/>
                  <a:pt x="181686" y="981774"/>
                </a:cubicBezTo>
                <a:cubicBezTo>
                  <a:pt x="166340" y="923566"/>
                  <a:pt x="126653" y="803974"/>
                  <a:pt x="102311" y="711899"/>
                </a:cubicBezTo>
                <a:cubicBezTo>
                  <a:pt x="77969" y="619824"/>
                  <a:pt x="46748" y="463191"/>
                  <a:pt x="35636" y="429324"/>
                </a:cubicBezTo>
                <a:cubicBezTo>
                  <a:pt x="24523" y="395457"/>
                  <a:pt x="22936" y="539920"/>
                  <a:pt x="35636" y="508699"/>
                </a:cubicBezTo>
                <a:cubicBezTo>
                  <a:pt x="48336" y="477478"/>
                  <a:pt x="105486" y="274278"/>
                  <a:pt x="111836" y="241999"/>
                </a:cubicBezTo>
                <a:cubicBezTo>
                  <a:pt x="118186" y="209720"/>
                  <a:pt x="61036" y="350478"/>
                  <a:pt x="73736" y="315024"/>
                </a:cubicBezTo>
                <a:cubicBezTo>
                  <a:pt x="86436" y="279570"/>
                  <a:pt x="230898" y="-16234"/>
                  <a:pt x="219786" y="6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 474">
            <a:extLst>
              <a:ext uri="{FF2B5EF4-FFF2-40B4-BE49-F238E27FC236}">
                <a16:creationId xmlns:a16="http://schemas.microsoft.com/office/drawing/2014/main" id="{BFBB2723-E20B-FD83-7833-4E4B219FBE55}"/>
              </a:ext>
            </a:extLst>
          </p:cNvPr>
          <p:cNvSpPr/>
          <p:nvPr/>
        </p:nvSpPr>
        <p:spPr>
          <a:xfrm>
            <a:off x="2161586" y="4068884"/>
            <a:ext cx="168964" cy="855209"/>
          </a:xfrm>
          <a:custGeom>
            <a:avLst/>
            <a:gdLst>
              <a:gd name="connsiteX0" fmla="*/ 168864 w 168964"/>
              <a:gd name="connsiteY0" fmla="*/ 1466 h 855209"/>
              <a:gd name="connsiteX1" fmla="*/ 35514 w 168964"/>
              <a:gd name="connsiteY1" fmla="*/ 322141 h 855209"/>
              <a:gd name="connsiteX2" fmla="*/ 57739 w 168964"/>
              <a:gd name="connsiteY2" fmla="*/ 245941 h 855209"/>
              <a:gd name="connsiteX3" fmla="*/ 3764 w 168964"/>
              <a:gd name="connsiteY3" fmla="*/ 439616 h 855209"/>
              <a:gd name="connsiteX4" fmla="*/ 13289 w 168964"/>
              <a:gd name="connsiteY4" fmla="*/ 398341 h 855209"/>
              <a:gd name="connsiteX5" fmla="*/ 83139 w 168964"/>
              <a:gd name="connsiteY5" fmla="*/ 731716 h 855209"/>
              <a:gd name="connsiteX6" fmla="*/ 79964 w 168964"/>
              <a:gd name="connsiteY6" fmla="*/ 617416 h 855209"/>
              <a:gd name="connsiteX7" fmla="*/ 124414 w 168964"/>
              <a:gd name="connsiteY7" fmla="*/ 852366 h 855209"/>
              <a:gd name="connsiteX8" fmla="*/ 95839 w 168964"/>
              <a:gd name="connsiteY8" fmla="*/ 725366 h 855209"/>
              <a:gd name="connsiteX9" fmla="*/ 48214 w 168964"/>
              <a:gd name="connsiteY9" fmla="*/ 404691 h 855209"/>
              <a:gd name="connsiteX10" fmla="*/ 41864 w 168964"/>
              <a:gd name="connsiteY10" fmla="*/ 258641 h 855209"/>
              <a:gd name="connsiteX11" fmla="*/ 25989 w 168964"/>
              <a:gd name="connsiteY11" fmla="*/ 318966 h 855209"/>
              <a:gd name="connsiteX12" fmla="*/ 57739 w 168964"/>
              <a:gd name="connsiteY12" fmla="*/ 112591 h 855209"/>
              <a:gd name="connsiteX13" fmla="*/ 57739 w 168964"/>
              <a:gd name="connsiteY13" fmla="*/ 198316 h 855209"/>
              <a:gd name="connsiteX14" fmla="*/ 168864 w 168964"/>
              <a:gd name="connsiteY14" fmla="*/ 1466 h 85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964" h="855209">
                <a:moveTo>
                  <a:pt x="168864" y="1466"/>
                </a:moveTo>
                <a:cubicBezTo>
                  <a:pt x="165160" y="22104"/>
                  <a:pt x="54035" y="281395"/>
                  <a:pt x="35514" y="322141"/>
                </a:cubicBezTo>
                <a:cubicBezTo>
                  <a:pt x="16993" y="362887"/>
                  <a:pt x="63031" y="226362"/>
                  <a:pt x="57739" y="245941"/>
                </a:cubicBezTo>
                <a:cubicBezTo>
                  <a:pt x="52447" y="265520"/>
                  <a:pt x="11172" y="414216"/>
                  <a:pt x="3764" y="439616"/>
                </a:cubicBezTo>
                <a:cubicBezTo>
                  <a:pt x="-3644" y="465016"/>
                  <a:pt x="60" y="349658"/>
                  <a:pt x="13289" y="398341"/>
                </a:cubicBezTo>
                <a:cubicBezTo>
                  <a:pt x="26518" y="447024"/>
                  <a:pt x="72027" y="695204"/>
                  <a:pt x="83139" y="731716"/>
                </a:cubicBezTo>
                <a:cubicBezTo>
                  <a:pt x="94251" y="768228"/>
                  <a:pt x="73085" y="597308"/>
                  <a:pt x="79964" y="617416"/>
                </a:cubicBezTo>
                <a:cubicBezTo>
                  <a:pt x="86843" y="637524"/>
                  <a:pt x="121768" y="834374"/>
                  <a:pt x="124414" y="852366"/>
                </a:cubicBezTo>
                <a:cubicBezTo>
                  <a:pt x="127060" y="870358"/>
                  <a:pt x="108539" y="799978"/>
                  <a:pt x="95839" y="725366"/>
                </a:cubicBezTo>
                <a:cubicBezTo>
                  <a:pt x="83139" y="650754"/>
                  <a:pt x="57210" y="482479"/>
                  <a:pt x="48214" y="404691"/>
                </a:cubicBezTo>
                <a:cubicBezTo>
                  <a:pt x="39218" y="326904"/>
                  <a:pt x="45568" y="272928"/>
                  <a:pt x="41864" y="258641"/>
                </a:cubicBezTo>
                <a:cubicBezTo>
                  <a:pt x="38160" y="244354"/>
                  <a:pt x="23343" y="343308"/>
                  <a:pt x="25989" y="318966"/>
                </a:cubicBezTo>
                <a:cubicBezTo>
                  <a:pt x="28635" y="294624"/>
                  <a:pt x="52447" y="132699"/>
                  <a:pt x="57739" y="112591"/>
                </a:cubicBezTo>
                <a:cubicBezTo>
                  <a:pt x="63031" y="92483"/>
                  <a:pt x="42393" y="212074"/>
                  <a:pt x="57739" y="198316"/>
                </a:cubicBezTo>
                <a:cubicBezTo>
                  <a:pt x="73085" y="184558"/>
                  <a:pt x="172568" y="-19172"/>
                  <a:pt x="168864" y="14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52F27215-2CB0-6B6F-7A04-B7B884A70CF4}"/>
              </a:ext>
            </a:extLst>
          </p:cNvPr>
          <p:cNvSpPr/>
          <p:nvPr/>
        </p:nvSpPr>
        <p:spPr>
          <a:xfrm>
            <a:off x="2260538" y="4190125"/>
            <a:ext cx="184494" cy="722330"/>
          </a:xfrm>
          <a:custGeom>
            <a:avLst/>
            <a:gdLst>
              <a:gd name="connsiteX0" fmla="*/ 123887 w 184494"/>
              <a:gd name="connsiteY0" fmla="*/ 875 h 722330"/>
              <a:gd name="connsiteX1" fmla="*/ 69912 w 184494"/>
              <a:gd name="connsiteY1" fmla="*/ 216775 h 722330"/>
              <a:gd name="connsiteX2" fmla="*/ 12762 w 184494"/>
              <a:gd name="connsiteY2" fmla="*/ 419975 h 722330"/>
              <a:gd name="connsiteX3" fmla="*/ 50862 w 184494"/>
              <a:gd name="connsiteY3" fmla="*/ 296150 h 722330"/>
              <a:gd name="connsiteX4" fmla="*/ 31812 w 184494"/>
              <a:gd name="connsiteY4" fmla="*/ 702550 h 722330"/>
              <a:gd name="connsiteX5" fmla="*/ 44512 w 184494"/>
              <a:gd name="connsiteY5" fmla="*/ 620000 h 722330"/>
              <a:gd name="connsiteX6" fmla="*/ 120712 w 184494"/>
              <a:gd name="connsiteY6" fmla="*/ 280275 h 722330"/>
              <a:gd name="connsiteX7" fmla="*/ 184212 w 184494"/>
              <a:gd name="connsiteY7" fmla="*/ 169150 h 722330"/>
              <a:gd name="connsiteX8" fmla="*/ 95312 w 184494"/>
              <a:gd name="connsiteY8" fmla="*/ 372350 h 722330"/>
              <a:gd name="connsiteX9" fmla="*/ 73087 w 184494"/>
              <a:gd name="connsiteY9" fmla="*/ 407275 h 722330"/>
              <a:gd name="connsiteX10" fmla="*/ 60387 w 184494"/>
              <a:gd name="connsiteY10" fmla="*/ 283450 h 722330"/>
              <a:gd name="connsiteX11" fmla="*/ 60387 w 184494"/>
              <a:gd name="connsiteY11" fmla="*/ 45325 h 722330"/>
              <a:gd name="connsiteX12" fmla="*/ 62 w 184494"/>
              <a:gd name="connsiteY12" fmla="*/ 327900 h 722330"/>
              <a:gd name="connsiteX13" fmla="*/ 73087 w 184494"/>
              <a:gd name="connsiteY13" fmla="*/ 146925 h 722330"/>
              <a:gd name="connsiteX14" fmla="*/ 123887 w 184494"/>
              <a:gd name="connsiteY14" fmla="*/ 875 h 7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494" h="722330">
                <a:moveTo>
                  <a:pt x="123887" y="875"/>
                </a:moveTo>
                <a:cubicBezTo>
                  <a:pt x="123358" y="12517"/>
                  <a:pt x="88433" y="146925"/>
                  <a:pt x="69912" y="216775"/>
                </a:cubicBezTo>
                <a:cubicBezTo>
                  <a:pt x="51391" y="286625"/>
                  <a:pt x="15937" y="406746"/>
                  <a:pt x="12762" y="419975"/>
                </a:cubicBezTo>
                <a:cubicBezTo>
                  <a:pt x="9587" y="433204"/>
                  <a:pt x="47687" y="249054"/>
                  <a:pt x="50862" y="296150"/>
                </a:cubicBezTo>
                <a:cubicBezTo>
                  <a:pt x="54037" y="343246"/>
                  <a:pt x="32870" y="648575"/>
                  <a:pt x="31812" y="702550"/>
                </a:cubicBezTo>
                <a:cubicBezTo>
                  <a:pt x="30754" y="756525"/>
                  <a:pt x="29695" y="690379"/>
                  <a:pt x="44512" y="620000"/>
                </a:cubicBezTo>
                <a:cubicBezTo>
                  <a:pt x="59329" y="549621"/>
                  <a:pt x="97429" y="355417"/>
                  <a:pt x="120712" y="280275"/>
                </a:cubicBezTo>
                <a:cubicBezTo>
                  <a:pt x="143995" y="205133"/>
                  <a:pt x="188445" y="153804"/>
                  <a:pt x="184212" y="169150"/>
                </a:cubicBezTo>
                <a:cubicBezTo>
                  <a:pt x="179979" y="184496"/>
                  <a:pt x="113833" y="332663"/>
                  <a:pt x="95312" y="372350"/>
                </a:cubicBezTo>
                <a:cubicBezTo>
                  <a:pt x="76791" y="412037"/>
                  <a:pt x="78908" y="422092"/>
                  <a:pt x="73087" y="407275"/>
                </a:cubicBezTo>
                <a:cubicBezTo>
                  <a:pt x="67266" y="392458"/>
                  <a:pt x="62504" y="343775"/>
                  <a:pt x="60387" y="283450"/>
                </a:cubicBezTo>
                <a:cubicBezTo>
                  <a:pt x="58270" y="223125"/>
                  <a:pt x="70441" y="37917"/>
                  <a:pt x="60387" y="45325"/>
                </a:cubicBezTo>
                <a:cubicBezTo>
                  <a:pt x="50333" y="52733"/>
                  <a:pt x="-2055" y="310967"/>
                  <a:pt x="62" y="327900"/>
                </a:cubicBezTo>
                <a:cubicBezTo>
                  <a:pt x="2179" y="344833"/>
                  <a:pt x="51920" y="197196"/>
                  <a:pt x="73087" y="146925"/>
                </a:cubicBezTo>
                <a:cubicBezTo>
                  <a:pt x="94254" y="96654"/>
                  <a:pt x="124416" y="-10767"/>
                  <a:pt x="123887" y="8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410D1B9C-F735-19C6-4214-093F51FF7E8A}"/>
              </a:ext>
            </a:extLst>
          </p:cNvPr>
          <p:cNvSpPr/>
          <p:nvPr/>
        </p:nvSpPr>
        <p:spPr>
          <a:xfrm>
            <a:off x="2285660" y="4402830"/>
            <a:ext cx="235741" cy="638522"/>
          </a:xfrm>
          <a:custGeom>
            <a:avLst/>
            <a:gdLst>
              <a:gd name="connsiteX0" fmla="*/ 197190 w 235741"/>
              <a:gd name="connsiteY0" fmla="*/ 77095 h 638522"/>
              <a:gd name="connsiteX1" fmla="*/ 114640 w 235741"/>
              <a:gd name="connsiteY1" fmla="*/ 299345 h 638522"/>
              <a:gd name="connsiteX2" fmla="*/ 47965 w 235741"/>
              <a:gd name="connsiteY2" fmla="*/ 493020 h 638522"/>
              <a:gd name="connsiteX3" fmla="*/ 114640 w 235741"/>
              <a:gd name="connsiteY3" fmla="*/ 404120 h 638522"/>
              <a:gd name="connsiteX4" fmla="*/ 38440 w 235741"/>
              <a:gd name="connsiteY4" fmla="*/ 616845 h 638522"/>
              <a:gd name="connsiteX5" fmla="*/ 124165 w 235741"/>
              <a:gd name="connsiteY5" fmla="*/ 550170 h 638522"/>
              <a:gd name="connsiteX6" fmla="*/ 235290 w 235741"/>
              <a:gd name="connsiteY6" fmla="*/ 512070 h 638522"/>
              <a:gd name="connsiteX7" fmla="*/ 79715 w 235741"/>
              <a:gd name="connsiteY7" fmla="*/ 635895 h 638522"/>
              <a:gd name="connsiteX8" fmla="*/ 159090 w 235741"/>
              <a:gd name="connsiteY8" fmla="*/ 546995 h 638522"/>
              <a:gd name="connsiteX9" fmla="*/ 89240 w 235741"/>
              <a:gd name="connsiteY9" fmla="*/ 559695 h 638522"/>
              <a:gd name="connsiteX10" fmla="*/ 111465 w 235741"/>
              <a:gd name="connsiteY10" fmla="*/ 175520 h 638522"/>
              <a:gd name="connsiteX11" fmla="*/ 340 w 235741"/>
              <a:gd name="connsiteY11" fmla="*/ 635895 h 638522"/>
              <a:gd name="connsiteX12" fmla="*/ 79715 w 235741"/>
              <a:gd name="connsiteY12" fmla="*/ 346970 h 638522"/>
              <a:gd name="connsiteX13" fmla="*/ 162265 w 235741"/>
              <a:gd name="connsiteY13" fmla="*/ 895 h 638522"/>
              <a:gd name="connsiteX14" fmla="*/ 105115 w 235741"/>
              <a:gd name="connsiteY14" fmla="*/ 242195 h 638522"/>
              <a:gd name="connsiteX15" fmla="*/ 197190 w 235741"/>
              <a:gd name="connsiteY15" fmla="*/ 77095 h 63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741" h="638522">
                <a:moveTo>
                  <a:pt x="197190" y="77095"/>
                </a:moveTo>
                <a:cubicBezTo>
                  <a:pt x="198778" y="86620"/>
                  <a:pt x="139511" y="230024"/>
                  <a:pt x="114640" y="299345"/>
                </a:cubicBezTo>
                <a:cubicBezTo>
                  <a:pt x="89769" y="368666"/>
                  <a:pt x="47965" y="475558"/>
                  <a:pt x="47965" y="493020"/>
                </a:cubicBezTo>
                <a:cubicBezTo>
                  <a:pt x="47965" y="510482"/>
                  <a:pt x="116227" y="383483"/>
                  <a:pt x="114640" y="404120"/>
                </a:cubicBezTo>
                <a:cubicBezTo>
                  <a:pt x="113053" y="424757"/>
                  <a:pt x="36852" y="592503"/>
                  <a:pt x="38440" y="616845"/>
                </a:cubicBezTo>
                <a:cubicBezTo>
                  <a:pt x="40027" y="641187"/>
                  <a:pt x="91357" y="567632"/>
                  <a:pt x="124165" y="550170"/>
                </a:cubicBezTo>
                <a:cubicBezTo>
                  <a:pt x="156973" y="532708"/>
                  <a:pt x="242698" y="497783"/>
                  <a:pt x="235290" y="512070"/>
                </a:cubicBezTo>
                <a:cubicBezTo>
                  <a:pt x="227882" y="526357"/>
                  <a:pt x="92415" y="630074"/>
                  <a:pt x="79715" y="635895"/>
                </a:cubicBezTo>
                <a:cubicBezTo>
                  <a:pt x="67015" y="641716"/>
                  <a:pt x="157503" y="559695"/>
                  <a:pt x="159090" y="546995"/>
                </a:cubicBezTo>
                <a:cubicBezTo>
                  <a:pt x="160677" y="534295"/>
                  <a:pt x="97177" y="621607"/>
                  <a:pt x="89240" y="559695"/>
                </a:cubicBezTo>
                <a:cubicBezTo>
                  <a:pt x="81303" y="497783"/>
                  <a:pt x="126282" y="162820"/>
                  <a:pt x="111465" y="175520"/>
                </a:cubicBezTo>
                <a:cubicBezTo>
                  <a:pt x="96648" y="188220"/>
                  <a:pt x="5632" y="607320"/>
                  <a:pt x="340" y="635895"/>
                </a:cubicBezTo>
                <a:cubicBezTo>
                  <a:pt x="-4952" y="664470"/>
                  <a:pt x="52728" y="452803"/>
                  <a:pt x="79715" y="346970"/>
                </a:cubicBezTo>
                <a:cubicBezTo>
                  <a:pt x="106702" y="241137"/>
                  <a:pt x="158032" y="18357"/>
                  <a:pt x="162265" y="895"/>
                </a:cubicBezTo>
                <a:cubicBezTo>
                  <a:pt x="166498" y="-16567"/>
                  <a:pt x="101411" y="226849"/>
                  <a:pt x="105115" y="242195"/>
                </a:cubicBezTo>
                <a:cubicBezTo>
                  <a:pt x="108819" y="257541"/>
                  <a:pt x="195602" y="67570"/>
                  <a:pt x="197190" y="770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 477">
            <a:extLst>
              <a:ext uri="{FF2B5EF4-FFF2-40B4-BE49-F238E27FC236}">
                <a16:creationId xmlns:a16="http://schemas.microsoft.com/office/drawing/2014/main" id="{EF5DE7E0-7C21-5552-2687-9F91B374DFF6}"/>
              </a:ext>
            </a:extLst>
          </p:cNvPr>
          <p:cNvSpPr/>
          <p:nvPr/>
        </p:nvSpPr>
        <p:spPr>
          <a:xfrm>
            <a:off x="2410609" y="4524351"/>
            <a:ext cx="174660" cy="371803"/>
          </a:xfrm>
          <a:custGeom>
            <a:avLst/>
            <a:gdLst>
              <a:gd name="connsiteX0" fmla="*/ 119866 w 174660"/>
              <a:gd name="connsiteY0" fmla="*/ 24 h 371803"/>
              <a:gd name="connsiteX1" fmla="*/ 37316 w 174660"/>
              <a:gd name="connsiteY1" fmla="*/ 180999 h 371803"/>
              <a:gd name="connsiteX2" fmla="*/ 2391 w 174660"/>
              <a:gd name="connsiteY2" fmla="*/ 368324 h 371803"/>
              <a:gd name="connsiteX3" fmla="*/ 21441 w 174660"/>
              <a:gd name="connsiteY3" fmla="*/ 292124 h 371803"/>
              <a:gd name="connsiteX4" fmla="*/ 167491 w 174660"/>
              <a:gd name="connsiteY4" fmla="*/ 158774 h 371803"/>
              <a:gd name="connsiteX5" fmla="*/ 145266 w 174660"/>
              <a:gd name="connsiteY5" fmla="*/ 184174 h 371803"/>
              <a:gd name="connsiteX6" fmla="*/ 84941 w 174660"/>
              <a:gd name="connsiteY6" fmla="*/ 355624 h 371803"/>
              <a:gd name="connsiteX7" fmla="*/ 157966 w 174660"/>
              <a:gd name="connsiteY7" fmla="*/ 139724 h 371803"/>
              <a:gd name="connsiteX8" fmla="*/ 46841 w 174660"/>
              <a:gd name="connsiteY8" fmla="*/ 231799 h 371803"/>
              <a:gd name="connsiteX9" fmla="*/ 50016 w 174660"/>
              <a:gd name="connsiteY9" fmla="*/ 168299 h 371803"/>
              <a:gd name="connsiteX10" fmla="*/ 119866 w 174660"/>
              <a:gd name="connsiteY10" fmla="*/ 24 h 37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660" h="371803">
                <a:moveTo>
                  <a:pt x="119866" y="24"/>
                </a:moveTo>
                <a:cubicBezTo>
                  <a:pt x="117749" y="2141"/>
                  <a:pt x="56895" y="119616"/>
                  <a:pt x="37316" y="180999"/>
                </a:cubicBezTo>
                <a:cubicBezTo>
                  <a:pt x="17737" y="242382"/>
                  <a:pt x="5037" y="349803"/>
                  <a:pt x="2391" y="368324"/>
                </a:cubicBezTo>
                <a:cubicBezTo>
                  <a:pt x="-255" y="386845"/>
                  <a:pt x="-6076" y="327049"/>
                  <a:pt x="21441" y="292124"/>
                </a:cubicBezTo>
                <a:cubicBezTo>
                  <a:pt x="48958" y="257199"/>
                  <a:pt x="146854" y="176766"/>
                  <a:pt x="167491" y="158774"/>
                </a:cubicBezTo>
                <a:cubicBezTo>
                  <a:pt x="188129" y="140782"/>
                  <a:pt x="159024" y="151366"/>
                  <a:pt x="145266" y="184174"/>
                </a:cubicBezTo>
                <a:cubicBezTo>
                  <a:pt x="131508" y="216982"/>
                  <a:pt x="82824" y="363032"/>
                  <a:pt x="84941" y="355624"/>
                </a:cubicBezTo>
                <a:cubicBezTo>
                  <a:pt x="87058" y="348216"/>
                  <a:pt x="164316" y="160361"/>
                  <a:pt x="157966" y="139724"/>
                </a:cubicBezTo>
                <a:cubicBezTo>
                  <a:pt x="151616" y="119087"/>
                  <a:pt x="64833" y="227037"/>
                  <a:pt x="46841" y="231799"/>
                </a:cubicBezTo>
                <a:cubicBezTo>
                  <a:pt x="28849" y="236562"/>
                  <a:pt x="36787" y="203224"/>
                  <a:pt x="50016" y="168299"/>
                </a:cubicBezTo>
                <a:cubicBezTo>
                  <a:pt x="63245" y="133374"/>
                  <a:pt x="121983" y="-2093"/>
                  <a:pt x="119866" y="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 478">
            <a:extLst>
              <a:ext uri="{FF2B5EF4-FFF2-40B4-BE49-F238E27FC236}">
                <a16:creationId xmlns:a16="http://schemas.microsoft.com/office/drawing/2014/main" id="{73787697-A4D0-D46A-9FCF-8E87429F6EE4}"/>
              </a:ext>
            </a:extLst>
          </p:cNvPr>
          <p:cNvSpPr/>
          <p:nvPr/>
        </p:nvSpPr>
        <p:spPr>
          <a:xfrm>
            <a:off x="2403404" y="4914540"/>
            <a:ext cx="276933" cy="391755"/>
          </a:xfrm>
          <a:custGeom>
            <a:avLst/>
            <a:gdLst>
              <a:gd name="connsiteX0" fmla="*/ 260421 w 276933"/>
              <a:gd name="connsiteY0" fmla="*/ 360 h 391755"/>
              <a:gd name="connsiteX1" fmla="*/ 193746 w 276933"/>
              <a:gd name="connsiteY1" fmla="*/ 140060 h 391755"/>
              <a:gd name="connsiteX2" fmla="*/ 276296 w 276933"/>
              <a:gd name="connsiteY2" fmla="*/ 270235 h 391755"/>
              <a:gd name="connsiteX3" fmla="*/ 225496 w 276933"/>
              <a:gd name="connsiteY3" fmla="*/ 254360 h 391755"/>
              <a:gd name="connsiteX4" fmla="*/ 111196 w 276933"/>
              <a:gd name="connsiteY4" fmla="*/ 213085 h 391755"/>
              <a:gd name="connsiteX5" fmla="*/ 244546 w 276933"/>
              <a:gd name="connsiteY5" fmla="*/ 387710 h 391755"/>
              <a:gd name="connsiteX6" fmla="*/ 168346 w 276933"/>
              <a:gd name="connsiteY6" fmla="*/ 340085 h 391755"/>
              <a:gd name="connsiteX7" fmla="*/ 71 w 276933"/>
              <a:gd name="connsiteY7" fmla="*/ 238485 h 391755"/>
              <a:gd name="connsiteX8" fmla="*/ 146121 w 276933"/>
              <a:gd name="connsiteY8" fmla="*/ 321035 h 391755"/>
              <a:gd name="connsiteX9" fmla="*/ 50871 w 276933"/>
              <a:gd name="connsiteY9" fmla="*/ 143235 h 391755"/>
              <a:gd name="connsiteX10" fmla="*/ 206446 w 276933"/>
              <a:gd name="connsiteY10" fmla="*/ 251185 h 391755"/>
              <a:gd name="connsiteX11" fmla="*/ 127071 w 276933"/>
              <a:gd name="connsiteY11" fmla="*/ 130535 h 391755"/>
              <a:gd name="connsiteX12" fmla="*/ 203271 w 276933"/>
              <a:gd name="connsiteY12" fmla="*/ 190860 h 391755"/>
              <a:gd name="connsiteX13" fmla="*/ 174696 w 276933"/>
              <a:gd name="connsiteY13" fmla="*/ 101960 h 391755"/>
              <a:gd name="connsiteX14" fmla="*/ 260421 w 276933"/>
              <a:gd name="connsiteY14" fmla="*/ 360 h 39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933" h="391755">
                <a:moveTo>
                  <a:pt x="260421" y="360"/>
                </a:moveTo>
                <a:cubicBezTo>
                  <a:pt x="263596" y="6710"/>
                  <a:pt x="191100" y="95081"/>
                  <a:pt x="193746" y="140060"/>
                </a:cubicBezTo>
                <a:cubicBezTo>
                  <a:pt x="196392" y="185039"/>
                  <a:pt x="271004" y="251185"/>
                  <a:pt x="276296" y="270235"/>
                </a:cubicBezTo>
                <a:cubicBezTo>
                  <a:pt x="281588" y="289285"/>
                  <a:pt x="253013" y="263885"/>
                  <a:pt x="225496" y="254360"/>
                </a:cubicBezTo>
                <a:cubicBezTo>
                  <a:pt x="197979" y="244835"/>
                  <a:pt x="108021" y="190860"/>
                  <a:pt x="111196" y="213085"/>
                </a:cubicBezTo>
                <a:cubicBezTo>
                  <a:pt x="114371" y="235310"/>
                  <a:pt x="235021" y="366543"/>
                  <a:pt x="244546" y="387710"/>
                </a:cubicBezTo>
                <a:cubicBezTo>
                  <a:pt x="254071" y="408877"/>
                  <a:pt x="168346" y="340085"/>
                  <a:pt x="168346" y="340085"/>
                </a:cubicBezTo>
                <a:lnTo>
                  <a:pt x="71" y="238485"/>
                </a:lnTo>
                <a:cubicBezTo>
                  <a:pt x="-3633" y="235310"/>
                  <a:pt x="137654" y="336910"/>
                  <a:pt x="146121" y="321035"/>
                </a:cubicBezTo>
                <a:cubicBezTo>
                  <a:pt x="154588" y="305160"/>
                  <a:pt x="40817" y="154877"/>
                  <a:pt x="50871" y="143235"/>
                </a:cubicBezTo>
                <a:cubicBezTo>
                  <a:pt x="60925" y="131593"/>
                  <a:pt x="193746" y="253302"/>
                  <a:pt x="206446" y="251185"/>
                </a:cubicBezTo>
                <a:cubicBezTo>
                  <a:pt x="219146" y="249068"/>
                  <a:pt x="127600" y="140589"/>
                  <a:pt x="127071" y="130535"/>
                </a:cubicBezTo>
                <a:cubicBezTo>
                  <a:pt x="126542" y="120481"/>
                  <a:pt x="195333" y="195623"/>
                  <a:pt x="203271" y="190860"/>
                </a:cubicBezTo>
                <a:cubicBezTo>
                  <a:pt x="211208" y="186098"/>
                  <a:pt x="167817" y="130535"/>
                  <a:pt x="174696" y="101960"/>
                </a:cubicBezTo>
                <a:cubicBezTo>
                  <a:pt x="181575" y="73385"/>
                  <a:pt x="257246" y="-5990"/>
                  <a:pt x="260421" y="3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 479">
            <a:extLst>
              <a:ext uri="{FF2B5EF4-FFF2-40B4-BE49-F238E27FC236}">
                <a16:creationId xmlns:a16="http://schemas.microsoft.com/office/drawing/2014/main" id="{AAE4E971-DA85-AF13-7BFA-0659923998FB}"/>
              </a:ext>
            </a:extLst>
          </p:cNvPr>
          <p:cNvSpPr/>
          <p:nvPr/>
        </p:nvSpPr>
        <p:spPr>
          <a:xfrm>
            <a:off x="2415111" y="5251354"/>
            <a:ext cx="325026" cy="317598"/>
          </a:xfrm>
          <a:custGeom>
            <a:avLst/>
            <a:gdLst>
              <a:gd name="connsiteX0" fmla="*/ 45514 w 325026"/>
              <a:gd name="connsiteY0" fmla="*/ 96 h 317598"/>
              <a:gd name="connsiteX1" fmla="*/ 147114 w 325026"/>
              <a:gd name="connsiteY1" fmla="*/ 95346 h 317598"/>
              <a:gd name="connsiteX2" fmla="*/ 264589 w 325026"/>
              <a:gd name="connsiteY2" fmla="*/ 136621 h 317598"/>
              <a:gd name="connsiteX3" fmla="*/ 255064 w 325026"/>
              <a:gd name="connsiteY3" fmla="*/ 190596 h 317598"/>
              <a:gd name="connsiteX4" fmla="*/ 270939 w 325026"/>
              <a:gd name="connsiteY4" fmla="*/ 231871 h 317598"/>
              <a:gd name="connsiteX5" fmla="*/ 324914 w 325026"/>
              <a:gd name="connsiteY5" fmla="*/ 317596 h 317598"/>
              <a:gd name="connsiteX6" fmla="*/ 255064 w 325026"/>
              <a:gd name="connsiteY6" fmla="*/ 235046 h 317598"/>
              <a:gd name="connsiteX7" fmla="*/ 229664 w 325026"/>
              <a:gd name="connsiteY7" fmla="*/ 279496 h 317598"/>
              <a:gd name="connsiteX8" fmla="*/ 229664 w 325026"/>
              <a:gd name="connsiteY8" fmla="*/ 171546 h 317598"/>
              <a:gd name="connsiteX9" fmla="*/ 197914 w 325026"/>
              <a:gd name="connsiteY9" fmla="*/ 193771 h 317598"/>
              <a:gd name="connsiteX10" fmla="*/ 197914 w 325026"/>
              <a:gd name="connsiteY10" fmla="*/ 136621 h 317598"/>
              <a:gd name="connsiteX11" fmla="*/ 128064 w 325026"/>
              <a:gd name="connsiteY11" fmla="*/ 139796 h 317598"/>
              <a:gd name="connsiteX12" fmla="*/ 143939 w 325026"/>
              <a:gd name="connsiteY12" fmla="*/ 63596 h 317598"/>
              <a:gd name="connsiteX13" fmla="*/ 1064 w 325026"/>
              <a:gd name="connsiteY13" fmla="*/ 266796 h 317598"/>
              <a:gd name="connsiteX14" fmla="*/ 77264 w 325026"/>
              <a:gd name="connsiteY14" fmla="*/ 114396 h 317598"/>
              <a:gd name="connsiteX15" fmla="*/ 45514 w 325026"/>
              <a:gd name="connsiteY15" fmla="*/ 96 h 31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5026" h="317598">
                <a:moveTo>
                  <a:pt x="45514" y="96"/>
                </a:moveTo>
                <a:cubicBezTo>
                  <a:pt x="57156" y="-3079"/>
                  <a:pt x="110602" y="72592"/>
                  <a:pt x="147114" y="95346"/>
                </a:cubicBezTo>
                <a:cubicBezTo>
                  <a:pt x="183626" y="118100"/>
                  <a:pt x="246597" y="120746"/>
                  <a:pt x="264589" y="136621"/>
                </a:cubicBezTo>
                <a:cubicBezTo>
                  <a:pt x="282581" y="152496"/>
                  <a:pt x="254006" y="174721"/>
                  <a:pt x="255064" y="190596"/>
                </a:cubicBezTo>
                <a:cubicBezTo>
                  <a:pt x="256122" y="206471"/>
                  <a:pt x="259297" y="210704"/>
                  <a:pt x="270939" y="231871"/>
                </a:cubicBezTo>
                <a:cubicBezTo>
                  <a:pt x="282581" y="253038"/>
                  <a:pt x="327560" y="317067"/>
                  <a:pt x="324914" y="317596"/>
                </a:cubicBezTo>
                <a:cubicBezTo>
                  <a:pt x="322268" y="318125"/>
                  <a:pt x="270939" y="241396"/>
                  <a:pt x="255064" y="235046"/>
                </a:cubicBezTo>
                <a:cubicBezTo>
                  <a:pt x="239189" y="228696"/>
                  <a:pt x="233897" y="290079"/>
                  <a:pt x="229664" y="279496"/>
                </a:cubicBezTo>
                <a:cubicBezTo>
                  <a:pt x="225431" y="268913"/>
                  <a:pt x="234956" y="185833"/>
                  <a:pt x="229664" y="171546"/>
                </a:cubicBezTo>
                <a:cubicBezTo>
                  <a:pt x="224372" y="157259"/>
                  <a:pt x="203206" y="199592"/>
                  <a:pt x="197914" y="193771"/>
                </a:cubicBezTo>
                <a:cubicBezTo>
                  <a:pt x="192622" y="187950"/>
                  <a:pt x="209556" y="145617"/>
                  <a:pt x="197914" y="136621"/>
                </a:cubicBezTo>
                <a:cubicBezTo>
                  <a:pt x="186272" y="127625"/>
                  <a:pt x="137060" y="151967"/>
                  <a:pt x="128064" y="139796"/>
                </a:cubicBezTo>
                <a:cubicBezTo>
                  <a:pt x="119068" y="127625"/>
                  <a:pt x="165106" y="42429"/>
                  <a:pt x="143939" y="63596"/>
                </a:cubicBezTo>
                <a:cubicBezTo>
                  <a:pt x="122772" y="84763"/>
                  <a:pt x="12176" y="258329"/>
                  <a:pt x="1064" y="266796"/>
                </a:cubicBezTo>
                <a:cubicBezTo>
                  <a:pt x="-10048" y="275263"/>
                  <a:pt x="69326" y="159375"/>
                  <a:pt x="77264" y="114396"/>
                </a:cubicBezTo>
                <a:cubicBezTo>
                  <a:pt x="85202" y="69417"/>
                  <a:pt x="33872" y="3271"/>
                  <a:pt x="45514" y="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 480">
            <a:extLst>
              <a:ext uri="{FF2B5EF4-FFF2-40B4-BE49-F238E27FC236}">
                <a16:creationId xmlns:a16="http://schemas.microsoft.com/office/drawing/2014/main" id="{E7C6872D-18F5-5B0F-4A5B-8A88BB33B302}"/>
              </a:ext>
            </a:extLst>
          </p:cNvPr>
          <p:cNvSpPr/>
          <p:nvPr/>
        </p:nvSpPr>
        <p:spPr>
          <a:xfrm>
            <a:off x="2219012" y="3936902"/>
            <a:ext cx="112022" cy="203437"/>
          </a:xfrm>
          <a:custGeom>
            <a:avLst/>
            <a:gdLst>
              <a:gd name="connsiteX0" fmla="*/ 111438 w 112022"/>
              <a:gd name="connsiteY0" fmla="*/ 98 h 203437"/>
              <a:gd name="connsiteX1" fmla="*/ 54288 w 112022"/>
              <a:gd name="connsiteY1" fmla="*/ 120748 h 203437"/>
              <a:gd name="connsiteX2" fmla="*/ 313 w 112022"/>
              <a:gd name="connsiteY2" fmla="*/ 203298 h 203437"/>
              <a:gd name="connsiteX3" fmla="*/ 79688 w 112022"/>
              <a:gd name="connsiteY3" fmla="*/ 101698 h 203437"/>
              <a:gd name="connsiteX4" fmla="*/ 111438 w 112022"/>
              <a:gd name="connsiteY4" fmla="*/ 98 h 2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22" h="203437">
                <a:moveTo>
                  <a:pt x="111438" y="98"/>
                </a:moveTo>
                <a:cubicBezTo>
                  <a:pt x="107205" y="3273"/>
                  <a:pt x="72809" y="86881"/>
                  <a:pt x="54288" y="120748"/>
                </a:cubicBezTo>
                <a:cubicBezTo>
                  <a:pt x="35767" y="154615"/>
                  <a:pt x="-3920" y="206473"/>
                  <a:pt x="313" y="203298"/>
                </a:cubicBezTo>
                <a:cubicBezTo>
                  <a:pt x="4546" y="200123"/>
                  <a:pt x="63284" y="132390"/>
                  <a:pt x="79688" y="101698"/>
                </a:cubicBezTo>
                <a:cubicBezTo>
                  <a:pt x="96092" y="71006"/>
                  <a:pt x="115671" y="-3077"/>
                  <a:pt x="111438" y="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 481">
            <a:extLst>
              <a:ext uri="{FF2B5EF4-FFF2-40B4-BE49-F238E27FC236}">
                <a16:creationId xmlns:a16="http://schemas.microsoft.com/office/drawing/2014/main" id="{EF4FEADA-6AC7-CCD5-28A1-C8140A0737D6}"/>
              </a:ext>
            </a:extLst>
          </p:cNvPr>
          <p:cNvSpPr/>
          <p:nvPr/>
        </p:nvSpPr>
        <p:spPr>
          <a:xfrm>
            <a:off x="2374841" y="4186702"/>
            <a:ext cx="76281" cy="218390"/>
          </a:xfrm>
          <a:custGeom>
            <a:avLst/>
            <a:gdLst>
              <a:gd name="connsiteX0" fmla="*/ 76259 w 76281"/>
              <a:gd name="connsiteY0" fmla="*/ 1123 h 218390"/>
              <a:gd name="connsiteX1" fmla="*/ 28634 w 76281"/>
              <a:gd name="connsiteY1" fmla="*/ 86848 h 218390"/>
              <a:gd name="connsiteX2" fmla="*/ 59 w 76281"/>
              <a:gd name="connsiteY2" fmla="*/ 217023 h 218390"/>
              <a:gd name="connsiteX3" fmla="*/ 22284 w 76281"/>
              <a:gd name="connsiteY3" fmla="*/ 147173 h 218390"/>
              <a:gd name="connsiteX4" fmla="*/ 76259 w 76281"/>
              <a:gd name="connsiteY4" fmla="*/ 1123 h 21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" h="218390">
                <a:moveTo>
                  <a:pt x="76259" y="1123"/>
                </a:moveTo>
                <a:cubicBezTo>
                  <a:pt x="77317" y="-8931"/>
                  <a:pt x="41334" y="50865"/>
                  <a:pt x="28634" y="86848"/>
                </a:cubicBezTo>
                <a:cubicBezTo>
                  <a:pt x="15934" y="122831"/>
                  <a:pt x="1117" y="206969"/>
                  <a:pt x="59" y="217023"/>
                </a:cubicBezTo>
                <a:cubicBezTo>
                  <a:pt x="-999" y="227077"/>
                  <a:pt x="12230" y="179452"/>
                  <a:pt x="22284" y="147173"/>
                </a:cubicBezTo>
                <a:cubicBezTo>
                  <a:pt x="32338" y="114894"/>
                  <a:pt x="75201" y="11177"/>
                  <a:pt x="76259" y="11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 482">
            <a:extLst>
              <a:ext uri="{FF2B5EF4-FFF2-40B4-BE49-F238E27FC236}">
                <a16:creationId xmlns:a16="http://schemas.microsoft.com/office/drawing/2014/main" id="{180E607F-1800-F57B-47EA-62B7D6706CA3}"/>
              </a:ext>
            </a:extLst>
          </p:cNvPr>
          <p:cNvSpPr/>
          <p:nvPr/>
        </p:nvSpPr>
        <p:spPr>
          <a:xfrm>
            <a:off x="2447181" y="4387273"/>
            <a:ext cx="86557" cy="140212"/>
          </a:xfrm>
          <a:custGeom>
            <a:avLst/>
            <a:gdLst>
              <a:gd name="connsiteX0" fmla="*/ 86469 w 86557"/>
              <a:gd name="connsiteY0" fmla="*/ 577 h 140212"/>
              <a:gd name="connsiteX1" fmla="*/ 3919 w 86557"/>
              <a:gd name="connsiteY1" fmla="*/ 137102 h 140212"/>
              <a:gd name="connsiteX2" fmla="*/ 19794 w 86557"/>
              <a:gd name="connsiteY2" fmla="*/ 89477 h 140212"/>
              <a:gd name="connsiteX3" fmla="*/ 86469 w 86557"/>
              <a:gd name="connsiteY3" fmla="*/ 577 h 14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57" h="140212">
                <a:moveTo>
                  <a:pt x="86469" y="577"/>
                </a:moveTo>
                <a:cubicBezTo>
                  <a:pt x="83823" y="8514"/>
                  <a:pt x="15031" y="122286"/>
                  <a:pt x="3919" y="137102"/>
                </a:cubicBezTo>
                <a:cubicBezTo>
                  <a:pt x="-7193" y="151918"/>
                  <a:pt x="7623" y="110114"/>
                  <a:pt x="19794" y="89477"/>
                </a:cubicBezTo>
                <a:cubicBezTo>
                  <a:pt x="31965" y="68840"/>
                  <a:pt x="89115" y="-7360"/>
                  <a:pt x="86469" y="5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 483">
            <a:extLst>
              <a:ext uri="{FF2B5EF4-FFF2-40B4-BE49-F238E27FC236}">
                <a16:creationId xmlns:a16="http://schemas.microsoft.com/office/drawing/2014/main" id="{282A8E07-8C4E-5DCD-E125-C65BDBC1E24E}"/>
              </a:ext>
            </a:extLst>
          </p:cNvPr>
          <p:cNvSpPr/>
          <p:nvPr/>
        </p:nvSpPr>
        <p:spPr>
          <a:xfrm>
            <a:off x="2510706" y="4495733"/>
            <a:ext cx="68341" cy="174837"/>
          </a:xfrm>
          <a:custGeom>
            <a:avLst/>
            <a:gdLst>
              <a:gd name="connsiteX0" fmla="*/ 67394 w 68341"/>
              <a:gd name="connsiteY0" fmla="*/ 67 h 174837"/>
              <a:gd name="connsiteX1" fmla="*/ 22944 w 68341"/>
              <a:gd name="connsiteY1" fmla="*/ 114367 h 174837"/>
              <a:gd name="connsiteX2" fmla="*/ 719 w 68341"/>
              <a:gd name="connsiteY2" fmla="*/ 174692 h 174837"/>
              <a:gd name="connsiteX3" fmla="*/ 48344 w 68341"/>
              <a:gd name="connsiteY3" fmla="*/ 98492 h 174837"/>
              <a:gd name="connsiteX4" fmla="*/ 67394 w 68341"/>
              <a:gd name="connsiteY4" fmla="*/ 67 h 17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1" h="174837">
                <a:moveTo>
                  <a:pt x="67394" y="67"/>
                </a:moveTo>
                <a:cubicBezTo>
                  <a:pt x="63161" y="2713"/>
                  <a:pt x="34056" y="85263"/>
                  <a:pt x="22944" y="114367"/>
                </a:cubicBezTo>
                <a:cubicBezTo>
                  <a:pt x="11831" y="143471"/>
                  <a:pt x="-3514" y="177338"/>
                  <a:pt x="719" y="174692"/>
                </a:cubicBezTo>
                <a:cubicBezTo>
                  <a:pt x="4952" y="172046"/>
                  <a:pt x="35644" y="123892"/>
                  <a:pt x="48344" y="98492"/>
                </a:cubicBezTo>
                <a:cubicBezTo>
                  <a:pt x="61044" y="73092"/>
                  <a:pt x="71627" y="-2579"/>
                  <a:pt x="67394" y="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 484">
            <a:extLst>
              <a:ext uri="{FF2B5EF4-FFF2-40B4-BE49-F238E27FC236}">
                <a16:creationId xmlns:a16="http://schemas.microsoft.com/office/drawing/2014/main" id="{B0AFE013-0DE7-B15F-0BDE-4A02FE68BE0A}"/>
              </a:ext>
            </a:extLst>
          </p:cNvPr>
          <p:cNvSpPr/>
          <p:nvPr/>
        </p:nvSpPr>
        <p:spPr>
          <a:xfrm>
            <a:off x="2609636" y="4644852"/>
            <a:ext cx="63776" cy="165391"/>
          </a:xfrm>
          <a:custGeom>
            <a:avLst/>
            <a:gdLst>
              <a:gd name="connsiteX0" fmla="*/ 63714 w 63776"/>
              <a:gd name="connsiteY0" fmla="*/ 173 h 165391"/>
              <a:gd name="connsiteX1" fmla="*/ 25614 w 63776"/>
              <a:gd name="connsiteY1" fmla="*/ 79548 h 165391"/>
              <a:gd name="connsiteX2" fmla="*/ 214 w 63776"/>
              <a:gd name="connsiteY2" fmla="*/ 165273 h 165391"/>
              <a:gd name="connsiteX3" fmla="*/ 16089 w 63776"/>
              <a:gd name="connsiteY3" fmla="*/ 60498 h 165391"/>
              <a:gd name="connsiteX4" fmla="*/ 63714 w 63776"/>
              <a:gd name="connsiteY4" fmla="*/ 173 h 16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76" h="165391">
                <a:moveTo>
                  <a:pt x="63714" y="173"/>
                </a:moveTo>
                <a:cubicBezTo>
                  <a:pt x="65301" y="3348"/>
                  <a:pt x="36197" y="52031"/>
                  <a:pt x="25614" y="79548"/>
                </a:cubicBezTo>
                <a:cubicBezTo>
                  <a:pt x="15031" y="107065"/>
                  <a:pt x="1801" y="168448"/>
                  <a:pt x="214" y="165273"/>
                </a:cubicBezTo>
                <a:cubicBezTo>
                  <a:pt x="-1373" y="162098"/>
                  <a:pt x="6035" y="82723"/>
                  <a:pt x="16089" y="60498"/>
                </a:cubicBezTo>
                <a:cubicBezTo>
                  <a:pt x="26143" y="38273"/>
                  <a:pt x="62127" y="-3002"/>
                  <a:pt x="63714" y="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 485">
            <a:extLst>
              <a:ext uri="{FF2B5EF4-FFF2-40B4-BE49-F238E27FC236}">
                <a16:creationId xmlns:a16="http://schemas.microsoft.com/office/drawing/2014/main" id="{ACF638A8-FECC-C0B5-9118-9D7CBD906B50}"/>
              </a:ext>
            </a:extLst>
          </p:cNvPr>
          <p:cNvSpPr/>
          <p:nvPr/>
        </p:nvSpPr>
        <p:spPr>
          <a:xfrm>
            <a:off x="2004667" y="5178055"/>
            <a:ext cx="195616" cy="1207103"/>
          </a:xfrm>
          <a:custGeom>
            <a:avLst/>
            <a:gdLst>
              <a:gd name="connsiteX0" fmla="*/ 195608 w 195616"/>
              <a:gd name="connsiteY0" fmla="*/ 370 h 1207103"/>
              <a:gd name="connsiteX1" fmla="*/ 81308 w 195616"/>
              <a:gd name="connsiteY1" fmla="*/ 359145 h 1207103"/>
              <a:gd name="connsiteX2" fmla="*/ 119408 w 195616"/>
              <a:gd name="connsiteY2" fmla="*/ 673470 h 1207103"/>
              <a:gd name="connsiteX3" fmla="*/ 109883 w 195616"/>
              <a:gd name="connsiteY3" fmla="*/ 571870 h 1207103"/>
              <a:gd name="connsiteX4" fmla="*/ 125758 w 195616"/>
              <a:gd name="connsiteY4" fmla="*/ 962395 h 1207103"/>
              <a:gd name="connsiteX5" fmla="*/ 1933 w 195616"/>
              <a:gd name="connsiteY5" fmla="*/ 1197345 h 1207103"/>
              <a:gd name="connsiteX6" fmla="*/ 59083 w 195616"/>
              <a:gd name="connsiteY6" fmla="*/ 1133845 h 1207103"/>
              <a:gd name="connsiteX7" fmla="*/ 176558 w 195616"/>
              <a:gd name="connsiteY7" fmla="*/ 873495 h 1207103"/>
              <a:gd name="connsiteX8" fmla="*/ 138458 w 195616"/>
              <a:gd name="connsiteY8" fmla="*/ 965570 h 1207103"/>
              <a:gd name="connsiteX9" fmla="*/ 144808 w 195616"/>
              <a:gd name="connsiteY9" fmla="*/ 705220 h 1207103"/>
              <a:gd name="connsiteX10" fmla="*/ 55908 w 195616"/>
              <a:gd name="connsiteY10" fmla="*/ 228970 h 1207103"/>
              <a:gd name="connsiteX11" fmla="*/ 74958 w 195616"/>
              <a:gd name="connsiteY11" fmla="*/ 289295 h 1207103"/>
              <a:gd name="connsiteX12" fmla="*/ 195608 w 195616"/>
              <a:gd name="connsiteY12" fmla="*/ 370 h 120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616" h="1207103">
                <a:moveTo>
                  <a:pt x="195608" y="370"/>
                </a:moveTo>
                <a:cubicBezTo>
                  <a:pt x="196666" y="12012"/>
                  <a:pt x="94008" y="246962"/>
                  <a:pt x="81308" y="359145"/>
                </a:cubicBezTo>
                <a:cubicBezTo>
                  <a:pt x="68608" y="471328"/>
                  <a:pt x="114646" y="638016"/>
                  <a:pt x="119408" y="673470"/>
                </a:cubicBezTo>
                <a:cubicBezTo>
                  <a:pt x="124170" y="708924"/>
                  <a:pt x="108825" y="523716"/>
                  <a:pt x="109883" y="571870"/>
                </a:cubicBezTo>
                <a:cubicBezTo>
                  <a:pt x="110941" y="620024"/>
                  <a:pt x="143750" y="858149"/>
                  <a:pt x="125758" y="962395"/>
                </a:cubicBezTo>
                <a:cubicBezTo>
                  <a:pt x="107766" y="1066641"/>
                  <a:pt x="13045" y="1168770"/>
                  <a:pt x="1933" y="1197345"/>
                </a:cubicBezTo>
                <a:cubicBezTo>
                  <a:pt x="-9179" y="1225920"/>
                  <a:pt x="29979" y="1187820"/>
                  <a:pt x="59083" y="1133845"/>
                </a:cubicBezTo>
                <a:cubicBezTo>
                  <a:pt x="88187" y="1079870"/>
                  <a:pt x="163329" y="901541"/>
                  <a:pt x="176558" y="873495"/>
                </a:cubicBezTo>
                <a:cubicBezTo>
                  <a:pt x="189787" y="845449"/>
                  <a:pt x="143750" y="993616"/>
                  <a:pt x="138458" y="965570"/>
                </a:cubicBezTo>
                <a:cubicBezTo>
                  <a:pt x="133166" y="937524"/>
                  <a:pt x="158566" y="827987"/>
                  <a:pt x="144808" y="705220"/>
                </a:cubicBezTo>
                <a:cubicBezTo>
                  <a:pt x="131050" y="582453"/>
                  <a:pt x="67550" y="298291"/>
                  <a:pt x="55908" y="228970"/>
                </a:cubicBezTo>
                <a:cubicBezTo>
                  <a:pt x="44266" y="159649"/>
                  <a:pt x="53791" y="323162"/>
                  <a:pt x="74958" y="289295"/>
                </a:cubicBezTo>
                <a:cubicBezTo>
                  <a:pt x="96125" y="255428"/>
                  <a:pt x="194550" y="-11272"/>
                  <a:pt x="195608" y="3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 486">
            <a:extLst>
              <a:ext uri="{FF2B5EF4-FFF2-40B4-BE49-F238E27FC236}">
                <a16:creationId xmlns:a16="http://schemas.microsoft.com/office/drawing/2014/main" id="{C1605E23-B39F-BA6F-24CC-FDEA52F3567A}"/>
              </a:ext>
            </a:extLst>
          </p:cNvPr>
          <p:cNvSpPr/>
          <p:nvPr/>
        </p:nvSpPr>
        <p:spPr>
          <a:xfrm>
            <a:off x="2040475" y="5768073"/>
            <a:ext cx="338520" cy="688271"/>
          </a:xfrm>
          <a:custGeom>
            <a:avLst/>
            <a:gdLst>
              <a:gd name="connsiteX0" fmla="*/ 137575 w 338520"/>
              <a:gd name="connsiteY0" fmla="*/ 4077 h 688271"/>
              <a:gd name="connsiteX1" fmla="*/ 261400 w 338520"/>
              <a:gd name="connsiteY1" fmla="*/ 232677 h 688271"/>
              <a:gd name="connsiteX2" fmla="*/ 223300 w 338520"/>
              <a:gd name="connsiteY2" fmla="*/ 362852 h 688271"/>
              <a:gd name="connsiteX3" fmla="*/ 4225 w 338520"/>
              <a:gd name="connsiteY3" fmla="*/ 616852 h 688271"/>
              <a:gd name="connsiteX4" fmla="*/ 89950 w 338520"/>
              <a:gd name="connsiteY4" fmla="*/ 531127 h 688271"/>
              <a:gd name="connsiteX5" fmla="*/ 226475 w 338520"/>
              <a:gd name="connsiteY5" fmla="*/ 407302 h 688271"/>
              <a:gd name="connsiteX6" fmla="*/ 207425 w 338520"/>
              <a:gd name="connsiteY6" fmla="*/ 515252 h 688271"/>
              <a:gd name="connsiteX7" fmla="*/ 337600 w 338520"/>
              <a:gd name="connsiteY7" fmla="*/ 686702 h 688271"/>
              <a:gd name="connsiteX8" fmla="*/ 264575 w 338520"/>
              <a:gd name="connsiteY8" fmla="*/ 585102 h 688271"/>
              <a:gd name="connsiteX9" fmla="*/ 245525 w 338520"/>
              <a:gd name="connsiteY9" fmla="*/ 337452 h 688271"/>
              <a:gd name="connsiteX10" fmla="*/ 162975 w 338520"/>
              <a:gd name="connsiteY10" fmla="*/ 451752 h 688271"/>
              <a:gd name="connsiteX11" fmla="*/ 194725 w 338520"/>
              <a:gd name="connsiteY11" fmla="*/ 156477 h 688271"/>
              <a:gd name="connsiteX12" fmla="*/ 191550 w 338520"/>
              <a:gd name="connsiteY12" fmla="*/ 308877 h 688271"/>
              <a:gd name="connsiteX13" fmla="*/ 232825 w 338520"/>
              <a:gd name="connsiteY13" fmla="*/ 248552 h 688271"/>
              <a:gd name="connsiteX14" fmla="*/ 261400 w 338520"/>
              <a:gd name="connsiteY14" fmla="*/ 270777 h 688271"/>
              <a:gd name="connsiteX15" fmla="*/ 213775 w 338520"/>
              <a:gd name="connsiteY15" fmla="*/ 131077 h 688271"/>
              <a:gd name="connsiteX16" fmla="*/ 162975 w 338520"/>
              <a:gd name="connsiteY16" fmla="*/ 89802 h 688271"/>
              <a:gd name="connsiteX17" fmla="*/ 137575 w 338520"/>
              <a:gd name="connsiteY17" fmla="*/ 4077 h 68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520" h="688271">
                <a:moveTo>
                  <a:pt x="137575" y="4077"/>
                </a:moveTo>
                <a:cubicBezTo>
                  <a:pt x="153979" y="27889"/>
                  <a:pt x="247113" y="172881"/>
                  <a:pt x="261400" y="232677"/>
                </a:cubicBezTo>
                <a:cubicBezTo>
                  <a:pt x="275687" y="292473"/>
                  <a:pt x="266162" y="298823"/>
                  <a:pt x="223300" y="362852"/>
                </a:cubicBezTo>
                <a:cubicBezTo>
                  <a:pt x="180438" y="426881"/>
                  <a:pt x="26450" y="588806"/>
                  <a:pt x="4225" y="616852"/>
                </a:cubicBezTo>
                <a:cubicBezTo>
                  <a:pt x="-18000" y="644898"/>
                  <a:pt x="52908" y="566052"/>
                  <a:pt x="89950" y="531127"/>
                </a:cubicBezTo>
                <a:cubicBezTo>
                  <a:pt x="126992" y="496202"/>
                  <a:pt x="206896" y="409948"/>
                  <a:pt x="226475" y="407302"/>
                </a:cubicBezTo>
                <a:cubicBezTo>
                  <a:pt x="246054" y="404656"/>
                  <a:pt x="188904" y="468685"/>
                  <a:pt x="207425" y="515252"/>
                </a:cubicBezTo>
                <a:cubicBezTo>
                  <a:pt x="225946" y="561819"/>
                  <a:pt x="328075" y="675060"/>
                  <a:pt x="337600" y="686702"/>
                </a:cubicBezTo>
                <a:cubicBezTo>
                  <a:pt x="347125" y="698344"/>
                  <a:pt x="279921" y="643310"/>
                  <a:pt x="264575" y="585102"/>
                </a:cubicBezTo>
                <a:cubicBezTo>
                  <a:pt x="249229" y="526894"/>
                  <a:pt x="262458" y="359677"/>
                  <a:pt x="245525" y="337452"/>
                </a:cubicBezTo>
                <a:cubicBezTo>
                  <a:pt x="228592" y="315227"/>
                  <a:pt x="171442" y="481915"/>
                  <a:pt x="162975" y="451752"/>
                </a:cubicBezTo>
                <a:cubicBezTo>
                  <a:pt x="154508" y="421590"/>
                  <a:pt x="189963" y="180289"/>
                  <a:pt x="194725" y="156477"/>
                </a:cubicBezTo>
                <a:cubicBezTo>
                  <a:pt x="199487" y="132665"/>
                  <a:pt x="185200" y="293531"/>
                  <a:pt x="191550" y="308877"/>
                </a:cubicBezTo>
                <a:cubicBezTo>
                  <a:pt x="197900" y="324223"/>
                  <a:pt x="221183" y="254902"/>
                  <a:pt x="232825" y="248552"/>
                </a:cubicBezTo>
                <a:cubicBezTo>
                  <a:pt x="244467" y="242202"/>
                  <a:pt x="264575" y="290356"/>
                  <a:pt x="261400" y="270777"/>
                </a:cubicBezTo>
                <a:cubicBezTo>
                  <a:pt x="258225" y="251198"/>
                  <a:pt x="230179" y="161239"/>
                  <a:pt x="213775" y="131077"/>
                </a:cubicBezTo>
                <a:cubicBezTo>
                  <a:pt x="197371" y="100915"/>
                  <a:pt x="170913" y="112027"/>
                  <a:pt x="162975" y="89802"/>
                </a:cubicBezTo>
                <a:cubicBezTo>
                  <a:pt x="155038" y="67577"/>
                  <a:pt x="121171" y="-19735"/>
                  <a:pt x="137575" y="40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 487">
            <a:extLst>
              <a:ext uri="{FF2B5EF4-FFF2-40B4-BE49-F238E27FC236}">
                <a16:creationId xmlns:a16="http://schemas.microsoft.com/office/drawing/2014/main" id="{EB5AA3AC-1192-9CC8-5EC0-45890985F552}"/>
              </a:ext>
            </a:extLst>
          </p:cNvPr>
          <p:cNvSpPr/>
          <p:nvPr/>
        </p:nvSpPr>
        <p:spPr>
          <a:xfrm>
            <a:off x="2148105" y="5253491"/>
            <a:ext cx="648358" cy="1405823"/>
          </a:xfrm>
          <a:custGeom>
            <a:avLst/>
            <a:gdLst>
              <a:gd name="connsiteX0" fmla="*/ 58520 w 648358"/>
              <a:gd name="connsiteY0" fmla="*/ 1134 h 1405823"/>
              <a:gd name="connsiteX1" fmla="*/ 112495 w 648358"/>
              <a:gd name="connsiteY1" fmla="*/ 385309 h 1405823"/>
              <a:gd name="connsiteX2" fmla="*/ 388720 w 648358"/>
              <a:gd name="connsiteY2" fmla="*/ 680584 h 1405823"/>
              <a:gd name="connsiteX3" fmla="*/ 306170 w 648358"/>
              <a:gd name="connsiteY3" fmla="*/ 648834 h 1405823"/>
              <a:gd name="connsiteX4" fmla="*/ 541120 w 648358"/>
              <a:gd name="connsiteY4" fmla="*/ 864734 h 1405823"/>
              <a:gd name="connsiteX5" fmla="*/ 595095 w 648358"/>
              <a:gd name="connsiteY5" fmla="*/ 1090159 h 1405823"/>
              <a:gd name="connsiteX6" fmla="*/ 398245 w 648358"/>
              <a:gd name="connsiteY6" fmla="*/ 1401309 h 1405823"/>
              <a:gd name="connsiteX7" fmla="*/ 515720 w 648358"/>
              <a:gd name="connsiteY7" fmla="*/ 1261609 h 1405823"/>
              <a:gd name="connsiteX8" fmla="*/ 645895 w 648358"/>
              <a:gd name="connsiteY8" fmla="*/ 1077459 h 1405823"/>
              <a:gd name="connsiteX9" fmla="*/ 595095 w 648358"/>
              <a:gd name="connsiteY9" fmla="*/ 1229859 h 1405823"/>
              <a:gd name="connsiteX10" fmla="*/ 522070 w 648358"/>
              <a:gd name="connsiteY10" fmla="*/ 1356859 h 1405823"/>
              <a:gd name="connsiteX11" fmla="*/ 633195 w 648358"/>
              <a:gd name="connsiteY11" fmla="*/ 1118734 h 1405823"/>
              <a:gd name="connsiteX12" fmla="*/ 547470 w 648358"/>
              <a:gd name="connsiteY12" fmla="*/ 925059 h 1405823"/>
              <a:gd name="connsiteX13" fmla="*/ 229970 w 648358"/>
              <a:gd name="connsiteY13" fmla="*/ 582159 h 1405823"/>
              <a:gd name="connsiteX14" fmla="*/ 39470 w 648358"/>
              <a:gd name="connsiteY14" fmla="*/ 451984 h 1405823"/>
              <a:gd name="connsiteX15" fmla="*/ 223620 w 648358"/>
              <a:gd name="connsiteY15" fmla="*/ 578984 h 1405823"/>
              <a:gd name="connsiteX16" fmla="*/ 175995 w 648358"/>
              <a:gd name="connsiteY16" fmla="*/ 496434 h 1405823"/>
              <a:gd name="connsiteX17" fmla="*/ 102970 w 648358"/>
              <a:gd name="connsiteY17" fmla="*/ 328159 h 1405823"/>
              <a:gd name="connsiteX18" fmla="*/ 1370 w 648358"/>
              <a:gd name="connsiteY18" fmla="*/ 204334 h 1405823"/>
              <a:gd name="connsiteX19" fmla="*/ 45820 w 648358"/>
              <a:gd name="connsiteY19" fmla="*/ 264659 h 1405823"/>
              <a:gd name="connsiteX20" fmla="*/ 58520 w 648358"/>
              <a:gd name="connsiteY20" fmla="*/ 1134 h 140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8358" h="1405823">
                <a:moveTo>
                  <a:pt x="58520" y="1134"/>
                </a:moveTo>
                <a:cubicBezTo>
                  <a:pt x="69632" y="21242"/>
                  <a:pt x="57462" y="272067"/>
                  <a:pt x="112495" y="385309"/>
                </a:cubicBezTo>
                <a:cubicBezTo>
                  <a:pt x="167528" y="498551"/>
                  <a:pt x="356441" y="636663"/>
                  <a:pt x="388720" y="680584"/>
                </a:cubicBezTo>
                <a:cubicBezTo>
                  <a:pt x="420999" y="724505"/>
                  <a:pt x="280770" y="618142"/>
                  <a:pt x="306170" y="648834"/>
                </a:cubicBezTo>
                <a:cubicBezTo>
                  <a:pt x="331570" y="679526"/>
                  <a:pt x="492966" y="791180"/>
                  <a:pt x="541120" y="864734"/>
                </a:cubicBezTo>
                <a:cubicBezTo>
                  <a:pt x="589274" y="938288"/>
                  <a:pt x="618907" y="1000730"/>
                  <a:pt x="595095" y="1090159"/>
                </a:cubicBezTo>
                <a:cubicBezTo>
                  <a:pt x="571283" y="1179588"/>
                  <a:pt x="411474" y="1372734"/>
                  <a:pt x="398245" y="1401309"/>
                </a:cubicBezTo>
                <a:cubicBezTo>
                  <a:pt x="385016" y="1429884"/>
                  <a:pt x="474445" y="1315584"/>
                  <a:pt x="515720" y="1261609"/>
                </a:cubicBezTo>
                <a:cubicBezTo>
                  <a:pt x="556995" y="1207634"/>
                  <a:pt x="632666" y="1082751"/>
                  <a:pt x="645895" y="1077459"/>
                </a:cubicBezTo>
                <a:cubicBezTo>
                  <a:pt x="659124" y="1072167"/>
                  <a:pt x="615733" y="1183292"/>
                  <a:pt x="595095" y="1229859"/>
                </a:cubicBezTo>
                <a:cubicBezTo>
                  <a:pt x="574457" y="1276426"/>
                  <a:pt x="515720" y="1375380"/>
                  <a:pt x="522070" y="1356859"/>
                </a:cubicBezTo>
                <a:cubicBezTo>
                  <a:pt x="528420" y="1338338"/>
                  <a:pt x="628962" y="1190701"/>
                  <a:pt x="633195" y="1118734"/>
                </a:cubicBezTo>
                <a:cubicBezTo>
                  <a:pt x="637428" y="1046767"/>
                  <a:pt x="614674" y="1014488"/>
                  <a:pt x="547470" y="925059"/>
                </a:cubicBezTo>
                <a:cubicBezTo>
                  <a:pt x="480266" y="835630"/>
                  <a:pt x="314637" y="661005"/>
                  <a:pt x="229970" y="582159"/>
                </a:cubicBezTo>
                <a:cubicBezTo>
                  <a:pt x="145303" y="503313"/>
                  <a:pt x="40528" y="452513"/>
                  <a:pt x="39470" y="451984"/>
                </a:cubicBezTo>
                <a:cubicBezTo>
                  <a:pt x="38412" y="451455"/>
                  <a:pt x="200866" y="571576"/>
                  <a:pt x="223620" y="578984"/>
                </a:cubicBezTo>
                <a:cubicBezTo>
                  <a:pt x="246374" y="586392"/>
                  <a:pt x="196103" y="538238"/>
                  <a:pt x="175995" y="496434"/>
                </a:cubicBezTo>
                <a:cubicBezTo>
                  <a:pt x="155887" y="454630"/>
                  <a:pt x="132074" y="376842"/>
                  <a:pt x="102970" y="328159"/>
                </a:cubicBezTo>
                <a:cubicBezTo>
                  <a:pt x="73866" y="279476"/>
                  <a:pt x="10895" y="214917"/>
                  <a:pt x="1370" y="204334"/>
                </a:cubicBezTo>
                <a:cubicBezTo>
                  <a:pt x="-8155" y="193751"/>
                  <a:pt x="34708" y="294821"/>
                  <a:pt x="45820" y="264659"/>
                </a:cubicBezTo>
                <a:cubicBezTo>
                  <a:pt x="56932" y="234497"/>
                  <a:pt x="47408" y="-18974"/>
                  <a:pt x="58520" y="11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 488">
            <a:extLst>
              <a:ext uri="{FF2B5EF4-FFF2-40B4-BE49-F238E27FC236}">
                <a16:creationId xmlns:a16="http://schemas.microsoft.com/office/drawing/2014/main" id="{5FB5AF93-0E66-CD34-9A43-5FB590CD53FC}"/>
              </a:ext>
            </a:extLst>
          </p:cNvPr>
          <p:cNvSpPr/>
          <p:nvPr/>
        </p:nvSpPr>
        <p:spPr>
          <a:xfrm>
            <a:off x="2304813" y="6067153"/>
            <a:ext cx="240299" cy="621849"/>
          </a:xfrm>
          <a:custGeom>
            <a:avLst/>
            <a:gdLst>
              <a:gd name="connsiteX0" fmla="*/ 174862 w 240299"/>
              <a:gd name="connsiteY0" fmla="*/ 272 h 621849"/>
              <a:gd name="connsiteX1" fmla="*/ 143112 w 240299"/>
              <a:gd name="connsiteY1" fmla="*/ 292372 h 621849"/>
              <a:gd name="connsiteX2" fmla="*/ 143112 w 240299"/>
              <a:gd name="connsiteY2" fmla="*/ 495572 h 621849"/>
              <a:gd name="connsiteX3" fmla="*/ 111362 w 240299"/>
              <a:gd name="connsiteY3" fmla="*/ 292372 h 621849"/>
              <a:gd name="connsiteX4" fmla="*/ 238362 w 240299"/>
              <a:gd name="connsiteY4" fmla="*/ 616222 h 621849"/>
              <a:gd name="connsiteX5" fmla="*/ 174862 w 240299"/>
              <a:gd name="connsiteY5" fmla="*/ 473347 h 621849"/>
              <a:gd name="connsiteX6" fmla="*/ 237 w 240299"/>
              <a:gd name="connsiteY6" fmla="*/ 162197 h 621849"/>
              <a:gd name="connsiteX7" fmla="*/ 136762 w 240299"/>
              <a:gd name="connsiteY7" fmla="*/ 381272 h 621849"/>
              <a:gd name="connsiteX8" fmla="*/ 120887 w 240299"/>
              <a:gd name="connsiteY8" fmla="*/ 152672 h 621849"/>
              <a:gd name="connsiteX9" fmla="*/ 206612 w 240299"/>
              <a:gd name="connsiteY9" fmla="*/ 378097 h 621849"/>
              <a:gd name="connsiteX10" fmla="*/ 181212 w 240299"/>
              <a:gd name="connsiteY10" fmla="*/ 241572 h 621849"/>
              <a:gd name="connsiteX11" fmla="*/ 174862 w 240299"/>
              <a:gd name="connsiteY11" fmla="*/ 272 h 62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299" h="621849">
                <a:moveTo>
                  <a:pt x="174862" y="272"/>
                </a:moveTo>
                <a:cubicBezTo>
                  <a:pt x="168512" y="8739"/>
                  <a:pt x="148404" y="209822"/>
                  <a:pt x="143112" y="292372"/>
                </a:cubicBezTo>
                <a:cubicBezTo>
                  <a:pt x="137820" y="374922"/>
                  <a:pt x="148404" y="495572"/>
                  <a:pt x="143112" y="495572"/>
                </a:cubicBezTo>
                <a:cubicBezTo>
                  <a:pt x="137820" y="495572"/>
                  <a:pt x="95487" y="272264"/>
                  <a:pt x="111362" y="292372"/>
                </a:cubicBezTo>
                <a:cubicBezTo>
                  <a:pt x="127237" y="312480"/>
                  <a:pt x="227779" y="586060"/>
                  <a:pt x="238362" y="616222"/>
                </a:cubicBezTo>
                <a:cubicBezTo>
                  <a:pt x="248945" y="646385"/>
                  <a:pt x="214549" y="549018"/>
                  <a:pt x="174862" y="473347"/>
                </a:cubicBezTo>
                <a:cubicBezTo>
                  <a:pt x="135175" y="397676"/>
                  <a:pt x="6587" y="177543"/>
                  <a:pt x="237" y="162197"/>
                </a:cubicBezTo>
                <a:cubicBezTo>
                  <a:pt x="-6113" y="146851"/>
                  <a:pt x="116654" y="382860"/>
                  <a:pt x="136762" y="381272"/>
                </a:cubicBezTo>
                <a:cubicBezTo>
                  <a:pt x="156870" y="379685"/>
                  <a:pt x="109245" y="153201"/>
                  <a:pt x="120887" y="152672"/>
                </a:cubicBezTo>
                <a:cubicBezTo>
                  <a:pt x="132529" y="152143"/>
                  <a:pt x="196558" y="363280"/>
                  <a:pt x="206612" y="378097"/>
                </a:cubicBezTo>
                <a:cubicBezTo>
                  <a:pt x="216666" y="392914"/>
                  <a:pt x="188620" y="300309"/>
                  <a:pt x="181212" y="241572"/>
                </a:cubicBezTo>
                <a:cubicBezTo>
                  <a:pt x="173804" y="182835"/>
                  <a:pt x="181212" y="-8195"/>
                  <a:pt x="174862" y="2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 489">
            <a:extLst>
              <a:ext uri="{FF2B5EF4-FFF2-40B4-BE49-F238E27FC236}">
                <a16:creationId xmlns:a16="http://schemas.microsoft.com/office/drawing/2014/main" id="{795535AF-F1F2-399E-ACFE-E26ABA6324E8}"/>
              </a:ext>
            </a:extLst>
          </p:cNvPr>
          <p:cNvSpPr/>
          <p:nvPr/>
        </p:nvSpPr>
        <p:spPr>
          <a:xfrm>
            <a:off x="2202207" y="5244038"/>
            <a:ext cx="1054739" cy="1224491"/>
          </a:xfrm>
          <a:custGeom>
            <a:avLst/>
            <a:gdLst>
              <a:gd name="connsiteX0" fmla="*/ 115543 w 1054739"/>
              <a:gd name="connsiteY0" fmla="*/ 1062 h 1224491"/>
              <a:gd name="connsiteX1" fmla="*/ 207618 w 1054739"/>
              <a:gd name="connsiteY1" fmla="*/ 302687 h 1224491"/>
              <a:gd name="connsiteX2" fmla="*/ 369543 w 1054739"/>
              <a:gd name="connsiteY2" fmla="*/ 439212 h 1224491"/>
              <a:gd name="connsiteX3" fmla="*/ 318743 w 1054739"/>
              <a:gd name="connsiteY3" fmla="*/ 375712 h 1224491"/>
              <a:gd name="connsiteX4" fmla="*/ 601318 w 1054739"/>
              <a:gd name="connsiteY4" fmla="*/ 553512 h 1224491"/>
              <a:gd name="connsiteX5" fmla="*/ 566393 w 1054739"/>
              <a:gd name="connsiteY5" fmla="*/ 505887 h 1224491"/>
              <a:gd name="connsiteX6" fmla="*/ 702918 w 1054739"/>
              <a:gd name="connsiteY6" fmla="*/ 744012 h 1224491"/>
              <a:gd name="connsiteX7" fmla="*/ 690218 w 1054739"/>
              <a:gd name="connsiteY7" fmla="*/ 709087 h 1224491"/>
              <a:gd name="connsiteX8" fmla="*/ 693393 w 1054739"/>
              <a:gd name="connsiteY8" fmla="*/ 861487 h 1224491"/>
              <a:gd name="connsiteX9" fmla="*/ 1036293 w 1054739"/>
              <a:gd name="connsiteY9" fmla="*/ 1207562 h 1224491"/>
              <a:gd name="connsiteX10" fmla="*/ 995018 w 1054739"/>
              <a:gd name="connsiteY10" fmla="*/ 1169462 h 1224491"/>
              <a:gd name="connsiteX11" fmla="*/ 880718 w 1054739"/>
              <a:gd name="connsiteY11" fmla="*/ 1156762 h 1224491"/>
              <a:gd name="connsiteX12" fmla="*/ 506068 w 1054739"/>
              <a:gd name="connsiteY12" fmla="*/ 918637 h 1224491"/>
              <a:gd name="connsiteX13" fmla="*/ 944218 w 1054739"/>
              <a:gd name="connsiteY13" fmla="*/ 1144062 h 1224491"/>
              <a:gd name="connsiteX14" fmla="*/ 756893 w 1054739"/>
              <a:gd name="connsiteY14" fmla="*/ 953562 h 1224491"/>
              <a:gd name="connsiteX15" fmla="*/ 353668 w 1054739"/>
              <a:gd name="connsiteY15" fmla="*/ 480487 h 1224491"/>
              <a:gd name="connsiteX16" fmla="*/ 667993 w 1054739"/>
              <a:gd name="connsiteY16" fmla="*/ 788462 h 1224491"/>
              <a:gd name="connsiteX17" fmla="*/ 591793 w 1054739"/>
              <a:gd name="connsiteY17" fmla="*/ 610662 h 1224491"/>
              <a:gd name="connsiteX18" fmla="*/ 410818 w 1054739"/>
              <a:gd name="connsiteY18" fmla="*/ 458262 h 1224491"/>
              <a:gd name="connsiteX19" fmla="*/ 4418 w 1054739"/>
              <a:gd name="connsiteY19" fmla="*/ 153462 h 1224491"/>
              <a:gd name="connsiteX20" fmla="*/ 191743 w 1054739"/>
              <a:gd name="connsiteY20" fmla="*/ 286812 h 1224491"/>
              <a:gd name="connsiteX21" fmla="*/ 140943 w 1054739"/>
              <a:gd name="connsiteY21" fmla="*/ 204262 h 1224491"/>
              <a:gd name="connsiteX22" fmla="*/ 115543 w 1054739"/>
              <a:gd name="connsiteY22" fmla="*/ 1062 h 122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54739" h="1224491">
                <a:moveTo>
                  <a:pt x="115543" y="1062"/>
                </a:moveTo>
                <a:cubicBezTo>
                  <a:pt x="126655" y="17466"/>
                  <a:pt x="165285" y="229662"/>
                  <a:pt x="207618" y="302687"/>
                </a:cubicBezTo>
                <a:cubicBezTo>
                  <a:pt x="249951" y="375712"/>
                  <a:pt x="351022" y="427041"/>
                  <a:pt x="369543" y="439212"/>
                </a:cubicBezTo>
                <a:cubicBezTo>
                  <a:pt x="388064" y="451383"/>
                  <a:pt x="280114" y="356662"/>
                  <a:pt x="318743" y="375712"/>
                </a:cubicBezTo>
                <a:cubicBezTo>
                  <a:pt x="357372" y="394762"/>
                  <a:pt x="560043" y="531816"/>
                  <a:pt x="601318" y="553512"/>
                </a:cubicBezTo>
                <a:cubicBezTo>
                  <a:pt x="642593" y="575208"/>
                  <a:pt x="549460" y="474137"/>
                  <a:pt x="566393" y="505887"/>
                </a:cubicBezTo>
                <a:cubicBezTo>
                  <a:pt x="583326" y="537637"/>
                  <a:pt x="682281" y="710145"/>
                  <a:pt x="702918" y="744012"/>
                </a:cubicBezTo>
                <a:cubicBezTo>
                  <a:pt x="723556" y="777879"/>
                  <a:pt x="691805" y="689508"/>
                  <a:pt x="690218" y="709087"/>
                </a:cubicBezTo>
                <a:cubicBezTo>
                  <a:pt x="688631" y="728666"/>
                  <a:pt x="635714" y="778408"/>
                  <a:pt x="693393" y="861487"/>
                </a:cubicBezTo>
                <a:cubicBezTo>
                  <a:pt x="751072" y="944566"/>
                  <a:pt x="986022" y="1156233"/>
                  <a:pt x="1036293" y="1207562"/>
                </a:cubicBezTo>
                <a:cubicBezTo>
                  <a:pt x="1086564" y="1258891"/>
                  <a:pt x="1020947" y="1177929"/>
                  <a:pt x="995018" y="1169462"/>
                </a:cubicBezTo>
                <a:cubicBezTo>
                  <a:pt x="969089" y="1160995"/>
                  <a:pt x="962210" y="1198566"/>
                  <a:pt x="880718" y="1156762"/>
                </a:cubicBezTo>
                <a:cubicBezTo>
                  <a:pt x="799226" y="1114958"/>
                  <a:pt x="495485" y="920754"/>
                  <a:pt x="506068" y="918637"/>
                </a:cubicBezTo>
                <a:cubicBezTo>
                  <a:pt x="516651" y="916520"/>
                  <a:pt x="902414" y="1138241"/>
                  <a:pt x="944218" y="1144062"/>
                </a:cubicBezTo>
                <a:cubicBezTo>
                  <a:pt x="986022" y="1149883"/>
                  <a:pt x="855318" y="1064158"/>
                  <a:pt x="756893" y="953562"/>
                </a:cubicBezTo>
                <a:cubicBezTo>
                  <a:pt x="658468" y="842966"/>
                  <a:pt x="368485" y="508004"/>
                  <a:pt x="353668" y="480487"/>
                </a:cubicBezTo>
                <a:cubicBezTo>
                  <a:pt x="338851" y="452970"/>
                  <a:pt x="628306" y="766766"/>
                  <a:pt x="667993" y="788462"/>
                </a:cubicBezTo>
                <a:cubicBezTo>
                  <a:pt x="707681" y="810158"/>
                  <a:pt x="634656" y="665695"/>
                  <a:pt x="591793" y="610662"/>
                </a:cubicBezTo>
                <a:cubicBezTo>
                  <a:pt x="548931" y="555629"/>
                  <a:pt x="508714" y="534462"/>
                  <a:pt x="410818" y="458262"/>
                </a:cubicBezTo>
                <a:cubicBezTo>
                  <a:pt x="312922" y="382062"/>
                  <a:pt x="40930" y="182037"/>
                  <a:pt x="4418" y="153462"/>
                </a:cubicBezTo>
                <a:cubicBezTo>
                  <a:pt x="-32094" y="124887"/>
                  <a:pt x="168989" y="278345"/>
                  <a:pt x="191743" y="286812"/>
                </a:cubicBezTo>
                <a:cubicBezTo>
                  <a:pt x="214497" y="295279"/>
                  <a:pt x="152585" y="245537"/>
                  <a:pt x="140943" y="204262"/>
                </a:cubicBezTo>
                <a:cubicBezTo>
                  <a:pt x="129301" y="162987"/>
                  <a:pt x="104431" y="-15342"/>
                  <a:pt x="115543" y="10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DC321E65-95A5-13D5-E478-E6D079851365}"/>
              </a:ext>
            </a:extLst>
          </p:cNvPr>
          <p:cNvSpPr/>
          <p:nvPr/>
        </p:nvSpPr>
        <p:spPr>
          <a:xfrm>
            <a:off x="2698748" y="5933448"/>
            <a:ext cx="247833" cy="758454"/>
          </a:xfrm>
          <a:custGeom>
            <a:avLst/>
            <a:gdLst>
              <a:gd name="connsiteX0" fmla="*/ 2 w 247833"/>
              <a:gd name="connsiteY0" fmla="*/ 627 h 758454"/>
              <a:gd name="connsiteX1" fmla="*/ 127002 w 247833"/>
              <a:gd name="connsiteY1" fmla="*/ 337177 h 758454"/>
              <a:gd name="connsiteX2" fmla="*/ 111127 w 247833"/>
              <a:gd name="connsiteY2" fmla="*/ 749927 h 758454"/>
              <a:gd name="connsiteX3" fmla="*/ 123827 w 247833"/>
              <a:gd name="connsiteY3" fmla="*/ 588002 h 758454"/>
              <a:gd name="connsiteX4" fmla="*/ 155577 w 247833"/>
              <a:gd name="connsiteY4" fmla="*/ 254627 h 758454"/>
              <a:gd name="connsiteX5" fmla="*/ 190502 w 247833"/>
              <a:gd name="connsiteY5" fmla="*/ 508627 h 758454"/>
              <a:gd name="connsiteX6" fmla="*/ 184152 w 247833"/>
              <a:gd name="connsiteY6" fmla="*/ 749927 h 758454"/>
              <a:gd name="connsiteX7" fmla="*/ 177802 w 247833"/>
              <a:gd name="connsiteY7" fmla="*/ 568952 h 758454"/>
              <a:gd name="connsiteX8" fmla="*/ 228602 w 247833"/>
              <a:gd name="connsiteY8" fmla="*/ 92702 h 758454"/>
              <a:gd name="connsiteX9" fmla="*/ 247652 w 247833"/>
              <a:gd name="connsiteY9" fmla="*/ 324477 h 758454"/>
              <a:gd name="connsiteX10" fmla="*/ 219077 w 247833"/>
              <a:gd name="connsiteY10" fmla="*/ 22852 h 758454"/>
              <a:gd name="connsiteX11" fmla="*/ 146052 w 247833"/>
              <a:gd name="connsiteY11" fmla="*/ 273677 h 758454"/>
              <a:gd name="connsiteX12" fmla="*/ 133352 w 247833"/>
              <a:gd name="connsiteY12" fmla="*/ 448302 h 758454"/>
              <a:gd name="connsiteX13" fmla="*/ 123827 w 247833"/>
              <a:gd name="connsiteY13" fmla="*/ 257802 h 758454"/>
              <a:gd name="connsiteX14" fmla="*/ 2 w 247833"/>
              <a:gd name="connsiteY14" fmla="*/ 627 h 7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7833" h="758454">
                <a:moveTo>
                  <a:pt x="2" y="627"/>
                </a:moveTo>
                <a:cubicBezTo>
                  <a:pt x="531" y="13856"/>
                  <a:pt x="108481" y="212294"/>
                  <a:pt x="127002" y="337177"/>
                </a:cubicBezTo>
                <a:cubicBezTo>
                  <a:pt x="145523" y="462060"/>
                  <a:pt x="111656" y="708123"/>
                  <a:pt x="111127" y="749927"/>
                </a:cubicBezTo>
                <a:cubicBezTo>
                  <a:pt x="110598" y="791731"/>
                  <a:pt x="116419" y="670552"/>
                  <a:pt x="123827" y="588002"/>
                </a:cubicBezTo>
                <a:cubicBezTo>
                  <a:pt x="131235" y="505452"/>
                  <a:pt x="144465" y="267856"/>
                  <a:pt x="155577" y="254627"/>
                </a:cubicBezTo>
                <a:cubicBezTo>
                  <a:pt x="166689" y="241398"/>
                  <a:pt x="185740" y="426077"/>
                  <a:pt x="190502" y="508627"/>
                </a:cubicBezTo>
                <a:cubicBezTo>
                  <a:pt x="195264" y="591177"/>
                  <a:pt x="186269" y="739873"/>
                  <a:pt x="184152" y="749927"/>
                </a:cubicBezTo>
                <a:cubicBezTo>
                  <a:pt x="182035" y="759981"/>
                  <a:pt x="170394" y="678489"/>
                  <a:pt x="177802" y="568952"/>
                </a:cubicBezTo>
                <a:cubicBezTo>
                  <a:pt x="185210" y="459415"/>
                  <a:pt x="216960" y="133448"/>
                  <a:pt x="228602" y="92702"/>
                </a:cubicBezTo>
                <a:cubicBezTo>
                  <a:pt x="240244" y="51956"/>
                  <a:pt x="249239" y="336119"/>
                  <a:pt x="247652" y="324477"/>
                </a:cubicBezTo>
                <a:cubicBezTo>
                  <a:pt x="246065" y="312835"/>
                  <a:pt x="236010" y="31319"/>
                  <a:pt x="219077" y="22852"/>
                </a:cubicBezTo>
                <a:cubicBezTo>
                  <a:pt x="202144" y="14385"/>
                  <a:pt x="160340" y="202769"/>
                  <a:pt x="146052" y="273677"/>
                </a:cubicBezTo>
                <a:cubicBezTo>
                  <a:pt x="131765" y="344585"/>
                  <a:pt x="137056" y="450948"/>
                  <a:pt x="133352" y="448302"/>
                </a:cubicBezTo>
                <a:cubicBezTo>
                  <a:pt x="129648" y="445656"/>
                  <a:pt x="143935" y="328710"/>
                  <a:pt x="123827" y="257802"/>
                </a:cubicBezTo>
                <a:cubicBezTo>
                  <a:pt x="103719" y="186894"/>
                  <a:pt x="-527" y="-12602"/>
                  <a:pt x="2" y="6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DB60117C-1498-EAB0-BBB6-ABFA91BE9209}"/>
              </a:ext>
            </a:extLst>
          </p:cNvPr>
          <p:cNvSpPr/>
          <p:nvPr/>
        </p:nvSpPr>
        <p:spPr>
          <a:xfrm>
            <a:off x="-3342" y="1396490"/>
            <a:ext cx="371657" cy="26138"/>
          </a:xfrm>
          <a:custGeom>
            <a:avLst/>
            <a:gdLst>
              <a:gd name="connsiteX0" fmla="*/ 167 w 371657"/>
              <a:gd name="connsiteY0" fmla="*/ 25910 h 26138"/>
              <a:gd name="connsiteX1" fmla="*/ 222417 w 371657"/>
              <a:gd name="connsiteY1" fmla="*/ 13210 h 26138"/>
              <a:gd name="connsiteX2" fmla="*/ 174792 w 371657"/>
              <a:gd name="connsiteY2" fmla="*/ 16385 h 26138"/>
              <a:gd name="connsiteX3" fmla="*/ 282742 w 371657"/>
              <a:gd name="connsiteY3" fmla="*/ 3685 h 26138"/>
              <a:gd name="connsiteX4" fmla="*/ 371642 w 371657"/>
              <a:gd name="connsiteY4" fmla="*/ 3685 h 26138"/>
              <a:gd name="connsiteX5" fmla="*/ 289092 w 371657"/>
              <a:gd name="connsiteY5" fmla="*/ 6860 h 26138"/>
              <a:gd name="connsiteX6" fmla="*/ 187492 w 371657"/>
              <a:gd name="connsiteY6" fmla="*/ 510 h 26138"/>
              <a:gd name="connsiteX7" fmla="*/ 167 w 371657"/>
              <a:gd name="connsiteY7" fmla="*/ 25910 h 2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57" h="26138">
                <a:moveTo>
                  <a:pt x="167" y="25910"/>
                </a:moveTo>
                <a:cubicBezTo>
                  <a:pt x="5988" y="28027"/>
                  <a:pt x="193313" y="14797"/>
                  <a:pt x="222417" y="13210"/>
                </a:cubicBezTo>
                <a:cubicBezTo>
                  <a:pt x="251521" y="11623"/>
                  <a:pt x="164738" y="17972"/>
                  <a:pt x="174792" y="16385"/>
                </a:cubicBezTo>
                <a:cubicBezTo>
                  <a:pt x="184846" y="14798"/>
                  <a:pt x="249934" y="5802"/>
                  <a:pt x="282742" y="3685"/>
                </a:cubicBezTo>
                <a:cubicBezTo>
                  <a:pt x="315550" y="1568"/>
                  <a:pt x="370584" y="3156"/>
                  <a:pt x="371642" y="3685"/>
                </a:cubicBezTo>
                <a:cubicBezTo>
                  <a:pt x="372700" y="4214"/>
                  <a:pt x="319784" y="7389"/>
                  <a:pt x="289092" y="6860"/>
                </a:cubicBezTo>
                <a:cubicBezTo>
                  <a:pt x="258400" y="6331"/>
                  <a:pt x="233000" y="-2136"/>
                  <a:pt x="187492" y="510"/>
                </a:cubicBezTo>
                <a:cubicBezTo>
                  <a:pt x="141984" y="3156"/>
                  <a:pt x="-5654" y="23793"/>
                  <a:pt x="167" y="259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CCAD0898-AC5F-64E0-4E5C-51AA46F54D33}"/>
              </a:ext>
            </a:extLst>
          </p:cNvPr>
          <p:cNvSpPr/>
          <p:nvPr/>
        </p:nvSpPr>
        <p:spPr>
          <a:xfrm>
            <a:off x="9144" y="1674493"/>
            <a:ext cx="552726" cy="40007"/>
          </a:xfrm>
          <a:custGeom>
            <a:avLst/>
            <a:gdLst>
              <a:gd name="connsiteX0" fmla="*/ 3556 w 552726"/>
              <a:gd name="connsiteY0" fmla="*/ 40007 h 40007"/>
              <a:gd name="connsiteX1" fmla="*/ 298831 w 552726"/>
              <a:gd name="connsiteY1" fmla="*/ 20957 h 40007"/>
              <a:gd name="connsiteX2" fmla="*/ 267081 w 552726"/>
              <a:gd name="connsiteY2" fmla="*/ 8257 h 40007"/>
              <a:gd name="connsiteX3" fmla="*/ 400431 w 552726"/>
              <a:gd name="connsiteY3" fmla="*/ 1907 h 40007"/>
              <a:gd name="connsiteX4" fmla="*/ 546481 w 552726"/>
              <a:gd name="connsiteY4" fmla="*/ 1907 h 40007"/>
              <a:gd name="connsiteX5" fmla="*/ 521081 w 552726"/>
              <a:gd name="connsiteY5" fmla="*/ 24132 h 40007"/>
              <a:gd name="connsiteX6" fmla="*/ 476631 w 552726"/>
              <a:gd name="connsiteY6" fmla="*/ 20957 h 40007"/>
              <a:gd name="connsiteX7" fmla="*/ 352806 w 552726"/>
              <a:gd name="connsiteY7" fmla="*/ 5082 h 40007"/>
              <a:gd name="connsiteX8" fmla="*/ 149606 w 552726"/>
              <a:gd name="connsiteY8" fmla="*/ 11432 h 40007"/>
              <a:gd name="connsiteX9" fmla="*/ 3556 w 552726"/>
              <a:gd name="connsiteY9" fmla="*/ 40007 h 4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726" h="40007">
                <a:moveTo>
                  <a:pt x="3556" y="40007"/>
                </a:moveTo>
                <a:lnTo>
                  <a:pt x="298831" y="20957"/>
                </a:lnTo>
                <a:cubicBezTo>
                  <a:pt x="342752" y="15665"/>
                  <a:pt x="250148" y="11432"/>
                  <a:pt x="267081" y="8257"/>
                </a:cubicBezTo>
                <a:cubicBezTo>
                  <a:pt x="284014" y="5082"/>
                  <a:pt x="353864" y="2965"/>
                  <a:pt x="400431" y="1907"/>
                </a:cubicBezTo>
                <a:cubicBezTo>
                  <a:pt x="446998" y="849"/>
                  <a:pt x="526373" y="-1797"/>
                  <a:pt x="546481" y="1907"/>
                </a:cubicBezTo>
                <a:cubicBezTo>
                  <a:pt x="566589" y="5611"/>
                  <a:pt x="532723" y="20957"/>
                  <a:pt x="521081" y="24132"/>
                </a:cubicBezTo>
                <a:cubicBezTo>
                  <a:pt x="509439" y="27307"/>
                  <a:pt x="504677" y="24132"/>
                  <a:pt x="476631" y="20957"/>
                </a:cubicBezTo>
                <a:cubicBezTo>
                  <a:pt x="448585" y="17782"/>
                  <a:pt x="407310" y="6669"/>
                  <a:pt x="352806" y="5082"/>
                </a:cubicBezTo>
                <a:cubicBezTo>
                  <a:pt x="298302" y="3495"/>
                  <a:pt x="208873" y="5611"/>
                  <a:pt x="149606" y="11432"/>
                </a:cubicBezTo>
                <a:cubicBezTo>
                  <a:pt x="90339" y="17253"/>
                  <a:pt x="-21315" y="38419"/>
                  <a:pt x="3556" y="400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F6AE0FF8-2854-CAC9-F98F-10AC944DC9BE}"/>
              </a:ext>
            </a:extLst>
          </p:cNvPr>
          <p:cNvSpPr/>
          <p:nvPr/>
        </p:nvSpPr>
        <p:spPr>
          <a:xfrm>
            <a:off x="50551" y="1439354"/>
            <a:ext cx="146495" cy="234285"/>
          </a:xfrm>
          <a:custGeom>
            <a:avLst/>
            <a:gdLst>
              <a:gd name="connsiteX0" fmla="*/ 249 w 146495"/>
              <a:gd name="connsiteY0" fmla="*/ 2096 h 234285"/>
              <a:gd name="connsiteX1" fmla="*/ 143124 w 146495"/>
              <a:gd name="connsiteY1" fmla="*/ 11621 h 234285"/>
              <a:gd name="connsiteX2" fmla="*/ 105024 w 146495"/>
              <a:gd name="connsiteY2" fmla="*/ 59246 h 234285"/>
              <a:gd name="connsiteX3" fmla="*/ 146299 w 146495"/>
              <a:gd name="connsiteY3" fmla="*/ 81471 h 234285"/>
              <a:gd name="connsiteX4" fmla="*/ 111374 w 146495"/>
              <a:gd name="connsiteY4" fmla="*/ 129096 h 234285"/>
              <a:gd name="connsiteX5" fmla="*/ 120899 w 146495"/>
              <a:gd name="connsiteY5" fmla="*/ 233871 h 234285"/>
              <a:gd name="connsiteX6" fmla="*/ 108199 w 146495"/>
              <a:gd name="connsiteY6" fmla="*/ 160846 h 234285"/>
              <a:gd name="connsiteX7" fmla="*/ 108199 w 146495"/>
              <a:gd name="connsiteY7" fmla="*/ 43371 h 234285"/>
              <a:gd name="connsiteX8" fmla="*/ 249 w 146495"/>
              <a:gd name="connsiteY8" fmla="*/ 2096 h 23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495" h="234285">
                <a:moveTo>
                  <a:pt x="249" y="2096"/>
                </a:moveTo>
                <a:cubicBezTo>
                  <a:pt x="6070" y="-3196"/>
                  <a:pt x="125662" y="2096"/>
                  <a:pt x="143124" y="11621"/>
                </a:cubicBezTo>
                <a:cubicBezTo>
                  <a:pt x="160587" y="21146"/>
                  <a:pt x="104495" y="47604"/>
                  <a:pt x="105024" y="59246"/>
                </a:cubicBezTo>
                <a:cubicBezTo>
                  <a:pt x="105553" y="70888"/>
                  <a:pt x="145241" y="69829"/>
                  <a:pt x="146299" y="81471"/>
                </a:cubicBezTo>
                <a:cubicBezTo>
                  <a:pt x="147357" y="93113"/>
                  <a:pt x="115607" y="103696"/>
                  <a:pt x="111374" y="129096"/>
                </a:cubicBezTo>
                <a:cubicBezTo>
                  <a:pt x="107141" y="154496"/>
                  <a:pt x="121428" y="228579"/>
                  <a:pt x="120899" y="233871"/>
                </a:cubicBezTo>
                <a:cubicBezTo>
                  <a:pt x="120370" y="239163"/>
                  <a:pt x="110316" y="192596"/>
                  <a:pt x="108199" y="160846"/>
                </a:cubicBezTo>
                <a:cubicBezTo>
                  <a:pt x="106082" y="129096"/>
                  <a:pt x="124074" y="70888"/>
                  <a:pt x="108199" y="43371"/>
                </a:cubicBezTo>
                <a:cubicBezTo>
                  <a:pt x="92324" y="15854"/>
                  <a:pt x="-5572" y="7388"/>
                  <a:pt x="249" y="20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 494">
            <a:extLst>
              <a:ext uri="{FF2B5EF4-FFF2-40B4-BE49-F238E27FC236}">
                <a16:creationId xmlns:a16="http://schemas.microsoft.com/office/drawing/2014/main" id="{DF13FD7B-D8BF-910B-5EF6-78ED26081F93}"/>
              </a:ext>
            </a:extLst>
          </p:cNvPr>
          <p:cNvSpPr/>
          <p:nvPr/>
        </p:nvSpPr>
        <p:spPr>
          <a:xfrm>
            <a:off x="25312" y="1546225"/>
            <a:ext cx="150827" cy="161964"/>
          </a:xfrm>
          <a:custGeom>
            <a:avLst/>
            <a:gdLst>
              <a:gd name="connsiteX0" fmla="*/ 88 w 150827"/>
              <a:gd name="connsiteY0" fmla="*/ 0 h 161964"/>
              <a:gd name="connsiteX1" fmla="*/ 95338 w 150827"/>
              <a:gd name="connsiteY1" fmla="*/ 95250 h 161964"/>
              <a:gd name="connsiteX2" fmla="*/ 92163 w 150827"/>
              <a:gd name="connsiteY2" fmla="*/ 120650 h 161964"/>
              <a:gd name="connsiteX3" fmla="*/ 22313 w 150827"/>
              <a:gd name="connsiteY3" fmla="*/ 85725 h 161964"/>
              <a:gd name="connsiteX4" fmla="*/ 146138 w 150827"/>
              <a:gd name="connsiteY4" fmla="*/ 161925 h 161964"/>
              <a:gd name="connsiteX5" fmla="*/ 114388 w 150827"/>
              <a:gd name="connsiteY5" fmla="*/ 95250 h 161964"/>
              <a:gd name="connsiteX6" fmla="*/ 88 w 150827"/>
              <a:gd name="connsiteY6" fmla="*/ 0 h 16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827" h="161964">
                <a:moveTo>
                  <a:pt x="88" y="0"/>
                </a:moveTo>
                <a:cubicBezTo>
                  <a:pt x="-3087" y="0"/>
                  <a:pt x="79992" y="75142"/>
                  <a:pt x="95338" y="95250"/>
                </a:cubicBezTo>
                <a:cubicBezTo>
                  <a:pt x="110684" y="115358"/>
                  <a:pt x="104334" y="122237"/>
                  <a:pt x="92163" y="120650"/>
                </a:cubicBezTo>
                <a:cubicBezTo>
                  <a:pt x="79992" y="119063"/>
                  <a:pt x="13317" y="78846"/>
                  <a:pt x="22313" y="85725"/>
                </a:cubicBezTo>
                <a:cubicBezTo>
                  <a:pt x="31309" y="92604"/>
                  <a:pt x="130792" y="160338"/>
                  <a:pt x="146138" y="161925"/>
                </a:cubicBezTo>
                <a:cubicBezTo>
                  <a:pt x="161484" y="163513"/>
                  <a:pt x="136084" y="116946"/>
                  <a:pt x="114388" y="95250"/>
                </a:cubicBezTo>
                <a:cubicBezTo>
                  <a:pt x="92692" y="73554"/>
                  <a:pt x="3263" y="0"/>
                  <a:pt x="8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 495">
            <a:extLst>
              <a:ext uri="{FF2B5EF4-FFF2-40B4-BE49-F238E27FC236}">
                <a16:creationId xmlns:a16="http://schemas.microsoft.com/office/drawing/2014/main" id="{2DB559C9-4757-C9D4-838C-68722D8ACFE0}"/>
              </a:ext>
            </a:extLst>
          </p:cNvPr>
          <p:cNvSpPr/>
          <p:nvPr/>
        </p:nvSpPr>
        <p:spPr>
          <a:xfrm>
            <a:off x="206283" y="1409685"/>
            <a:ext cx="233230" cy="141558"/>
          </a:xfrm>
          <a:custGeom>
            <a:avLst/>
            <a:gdLst>
              <a:gd name="connsiteX0" fmla="*/ 111217 w 233230"/>
              <a:gd name="connsiteY0" fmla="*/ 15 h 141558"/>
              <a:gd name="connsiteX1" fmla="*/ 231867 w 233230"/>
              <a:gd name="connsiteY1" fmla="*/ 139715 h 141558"/>
              <a:gd name="connsiteX2" fmla="*/ 165192 w 233230"/>
              <a:gd name="connsiteY2" fmla="*/ 79390 h 141558"/>
              <a:gd name="connsiteX3" fmla="*/ 92 w 233230"/>
              <a:gd name="connsiteY3" fmla="*/ 69865 h 141558"/>
              <a:gd name="connsiteX4" fmla="*/ 142967 w 233230"/>
              <a:gd name="connsiteY4" fmla="*/ 88915 h 141558"/>
              <a:gd name="connsiteX5" fmla="*/ 225517 w 233230"/>
              <a:gd name="connsiteY5" fmla="*/ 130190 h 141558"/>
              <a:gd name="connsiteX6" fmla="*/ 111217 w 233230"/>
              <a:gd name="connsiteY6" fmla="*/ 15 h 14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230" h="141558">
                <a:moveTo>
                  <a:pt x="111217" y="15"/>
                </a:moveTo>
                <a:cubicBezTo>
                  <a:pt x="112275" y="1603"/>
                  <a:pt x="222871" y="126486"/>
                  <a:pt x="231867" y="139715"/>
                </a:cubicBezTo>
                <a:cubicBezTo>
                  <a:pt x="240863" y="152944"/>
                  <a:pt x="203821" y="91032"/>
                  <a:pt x="165192" y="79390"/>
                </a:cubicBezTo>
                <a:cubicBezTo>
                  <a:pt x="126563" y="67748"/>
                  <a:pt x="3796" y="68278"/>
                  <a:pt x="92" y="69865"/>
                </a:cubicBezTo>
                <a:cubicBezTo>
                  <a:pt x="-3612" y="71452"/>
                  <a:pt x="105396" y="78861"/>
                  <a:pt x="142967" y="88915"/>
                </a:cubicBezTo>
                <a:cubicBezTo>
                  <a:pt x="180538" y="98969"/>
                  <a:pt x="226046" y="139715"/>
                  <a:pt x="225517" y="130190"/>
                </a:cubicBezTo>
                <a:cubicBezTo>
                  <a:pt x="224988" y="120665"/>
                  <a:pt x="110159" y="-1573"/>
                  <a:pt x="111217" y="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 496">
            <a:extLst>
              <a:ext uri="{FF2B5EF4-FFF2-40B4-BE49-F238E27FC236}">
                <a16:creationId xmlns:a16="http://schemas.microsoft.com/office/drawing/2014/main" id="{43FA8607-F2A2-1075-739A-D418C8941EE0}"/>
              </a:ext>
            </a:extLst>
          </p:cNvPr>
          <p:cNvSpPr/>
          <p:nvPr/>
        </p:nvSpPr>
        <p:spPr>
          <a:xfrm>
            <a:off x="1143300" y="1177875"/>
            <a:ext cx="1597081" cy="130332"/>
          </a:xfrm>
          <a:custGeom>
            <a:avLst/>
            <a:gdLst>
              <a:gd name="connsiteX0" fmla="*/ 6050 w 1597081"/>
              <a:gd name="connsiteY0" fmla="*/ 130225 h 130332"/>
              <a:gd name="connsiteX1" fmla="*/ 1079200 w 1597081"/>
              <a:gd name="connsiteY1" fmla="*/ 57200 h 130332"/>
              <a:gd name="connsiteX2" fmla="*/ 983950 w 1597081"/>
              <a:gd name="connsiteY2" fmla="*/ 44500 h 130332"/>
              <a:gd name="connsiteX3" fmla="*/ 1596725 w 1597081"/>
              <a:gd name="connsiteY3" fmla="*/ 50 h 130332"/>
              <a:gd name="connsiteX4" fmla="*/ 1066500 w 1597081"/>
              <a:gd name="connsiteY4" fmla="*/ 54025 h 130332"/>
              <a:gd name="connsiteX5" fmla="*/ 660100 w 1597081"/>
              <a:gd name="connsiteY5" fmla="*/ 73075 h 130332"/>
              <a:gd name="connsiteX6" fmla="*/ 6050 w 1597081"/>
              <a:gd name="connsiteY6" fmla="*/ 130225 h 13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7081" h="130332">
                <a:moveTo>
                  <a:pt x="6050" y="130225"/>
                </a:moveTo>
                <a:cubicBezTo>
                  <a:pt x="75900" y="127579"/>
                  <a:pt x="916217" y="71487"/>
                  <a:pt x="1079200" y="57200"/>
                </a:cubicBezTo>
                <a:cubicBezTo>
                  <a:pt x="1242183" y="42913"/>
                  <a:pt x="897696" y="54025"/>
                  <a:pt x="983950" y="44500"/>
                </a:cubicBezTo>
                <a:cubicBezTo>
                  <a:pt x="1070204" y="34975"/>
                  <a:pt x="1582967" y="-1537"/>
                  <a:pt x="1596725" y="50"/>
                </a:cubicBezTo>
                <a:cubicBezTo>
                  <a:pt x="1610483" y="1637"/>
                  <a:pt x="1222604" y="41854"/>
                  <a:pt x="1066500" y="54025"/>
                </a:cubicBezTo>
                <a:cubicBezTo>
                  <a:pt x="910396" y="66196"/>
                  <a:pt x="829433" y="60375"/>
                  <a:pt x="660100" y="73075"/>
                </a:cubicBezTo>
                <a:cubicBezTo>
                  <a:pt x="490767" y="85775"/>
                  <a:pt x="-63800" y="132871"/>
                  <a:pt x="6050" y="1302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14DF19F0-31FF-B295-8D7E-01AD33B458CA}"/>
              </a:ext>
            </a:extLst>
          </p:cNvPr>
          <p:cNvSpPr/>
          <p:nvPr/>
        </p:nvSpPr>
        <p:spPr>
          <a:xfrm>
            <a:off x="1261698" y="1422096"/>
            <a:ext cx="1951048" cy="150078"/>
          </a:xfrm>
          <a:custGeom>
            <a:avLst/>
            <a:gdLst>
              <a:gd name="connsiteX0" fmla="*/ 30527 w 1951048"/>
              <a:gd name="connsiteY0" fmla="*/ 149529 h 150078"/>
              <a:gd name="connsiteX1" fmla="*/ 1402127 w 1951048"/>
              <a:gd name="connsiteY1" fmla="*/ 35229 h 150078"/>
              <a:gd name="connsiteX2" fmla="*/ 932227 w 1951048"/>
              <a:gd name="connsiteY2" fmla="*/ 57454 h 150078"/>
              <a:gd name="connsiteX3" fmla="*/ 1938702 w 1951048"/>
              <a:gd name="connsiteY3" fmla="*/ 304 h 150078"/>
              <a:gd name="connsiteX4" fmla="*/ 1456102 w 1951048"/>
              <a:gd name="connsiteY4" fmla="*/ 35229 h 150078"/>
              <a:gd name="connsiteX5" fmla="*/ 910002 w 1951048"/>
              <a:gd name="connsiteY5" fmla="*/ 44754 h 150078"/>
              <a:gd name="connsiteX6" fmla="*/ 621077 w 1951048"/>
              <a:gd name="connsiteY6" fmla="*/ 54279 h 150078"/>
              <a:gd name="connsiteX7" fmla="*/ 884602 w 1951048"/>
              <a:gd name="connsiteY7" fmla="*/ 105079 h 150078"/>
              <a:gd name="connsiteX8" fmla="*/ 484552 w 1951048"/>
              <a:gd name="connsiteY8" fmla="*/ 79679 h 150078"/>
              <a:gd name="connsiteX9" fmla="*/ 30527 w 1951048"/>
              <a:gd name="connsiteY9" fmla="*/ 149529 h 15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1048" h="150078">
                <a:moveTo>
                  <a:pt x="30527" y="149529"/>
                </a:moveTo>
                <a:cubicBezTo>
                  <a:pt x="183456" y="142121"/>
                  <a:pt x="1251844" y="50575"/>
                  <a:pt x="1402127" y="35229"/>
                </a:cubicBezTo>
                <a:cubicBezTo>
                  <a:pt x="1552410" y="19883"/>
                  <a:pt x="932227" y="57454"/>
                  <a:pt x="932227" y="57454"/>
                </a:cubicBezTo>
                <a:lnTo>
                  <a:pt x="1938702" y="304"/>
                </a:lnTo>
                <a:cubicBezTo>
                  <a:pt x="2026014" y="-3400"/>
                  <a:pt x="1627552" y="27821"/>
                  <a:pt x="1456102" y="35229"/>
                </a:cubicBezTo>
                <a:cubicBezTo>
                  <a:pt x="1284652" y="42637"/>
                  <a:pt x="1049173" y="41579"/>
                  <a:pt x="910002" y="44754"/>
                </a:cubicBezTo>
                <a:cubicBezTo>
                  <a:pt x="770831" y="47929"/>
                  <a:pt x="625310" y="44225"/>
                  <a:pt x="621077" y="54279"/>
                </a:cubicBezTo>
                <a:cubicBezTo>
                  <a:pt x="616844" y="64333"/>
                  <a:pt x="907356" y="100846"/>
                  <a:pt x="884602" y="105079"/>
                </a:cubicBezTo>
                <a:cubicBezTo>
                  <a:pt x="861848" y="109312"/>
                  <a:pt x="627427" y="72271"/>
                  <a:pt x="484552" y="79679"/>
                </a:cubicBezTo>
                <a:cubicBezTo>
                  <a:pt x="341677" y="87087"/>
                  <a:pt x="-122402" y="156937"/>
                  <a:pt x="30527" y="1495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291FBD80-1B6F-3180-8AF6-BE7DB0772252}"/>
              </a:ext>
            </a:extLst>
          </p:cNvPr>
          <p:cNvSpPr/>
          <p:nvPr/>
        </p:nvSpPr>
        <p:spPr>
          <a:xfrm>
            <a:off x="1210157" y="1249642"/>
            <a:ext cx="1512858" cy="188835"/>
          </a:xfrm>
          <a:custGeom>
            <a:avLst/>
            <a:gdLst>
              <a:gd name="connsiteX0" fmla="*/ 43968 w 1512858"/>
              <a:gd name="connsiteY0" fmla="*/ 128308 h 188835"/>
              <a:gd name="connsiteX1" fmla="*/ 932968 w 1512858"/>
              <a:gd name="connsiteY1" fmla="*/ 36233 h 188835"/>
              <a:gd name="connsiteX2" fmla="*/ 863118 w 1512858"/>
              <a:gd name="connsiteY2" fmla="*/ 55283 h 188835"/>
              <a:gd name="connsiteX3" fmla="*/ 917093 w 1512858"/>
              <a:gd name="connsiteY3" fmla="*/ 121958 h 188835"/>
              <a:gd name="connsiteX4" fmla="*/ 847243 w 1512858"/>
              <a:gd name="connsiteY4" fmla="*/ 188633 h 188835"/>
              <a:gd name="connsiteX5" fmla="*/ 939318 w 1512858"/>
              <a:gd name="connsiteY5" fmla="*/ 99733 h 188835"/>
              <a:gd name="connsiteX6" fmla="*/ 812318 w 1512858"/>
              <a:gd name="connsiteY6" fmla="*/ 64808 h 188835"/>
              <a:gd name="connsiteX7" fmla="*/ 1507643 w 1512858"/>
              <a:gd name="connsiteY7" fmla="*/ 1308 h 188835"/>
              <a:gd name="connsiteX8" fmla="*/ 1148868 w 1512858"/>
              <a:gd name="connsiteY8" fmla="*/ 20358 h 188835"/>
              <a:gd name="connsiteX9" fmla="*/ 634518 w 1512858"/>
              <a:gd name="connsiteY9" fmla="*/ 45758 h 188835"/>
              <a:gd name="connsiteX10" fmla="*/ 783743 w 1512858"/>
              <a:gd name="connsiteY10" fmla="*/ 67983 h 188835"/>
              <a:gd name="connsiteX11" fmla="*/ 202718 w 1512858"/>
              <a:gd name="connsiteY11" fmla="*/ 90208 h 188835"/>
              <a:gd name="connsiteX12" fmla="*/ 43968 w 1512858"/>
              <a:gd name="connsiteY12" fmla="*/ 128308 h 18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2858" h="188835">
                <a:moveTo>
                  <a:pt x="43968" y="128308"/>
                </a:moveTo>
                <a:cubicBezTo>
                  <a:pt x="165676" y="119312"/>
                  <a:pt x="796443" y="48404"/>
                  <a:pt x="932968" y="36233"/>
                </a:cubicBezTo>
                <a:cubicBezTo>
                  <a:pt x="1069493" y="24062"/>
                  <a:pt x="865764" y="40996"/>
                  <a:pt x="863118" y="55283"/>
                </a:cubicBezTo>
                <a:cubicBezTo>
                  <a:pt x="860472" y="69570"/>
                  <a:pt x="919739" y="99733"/>
                  <a:pt x="917093" y="121958"/>
                </a:cubicBezTo>
                <a:cubicBezTo>
                  <a:pt x="914447" y="144183"/>
                  <a:pt x="843539" y="192337"/>
                  <a:pt x="847243" y="188633"/>
                </a:cubicBezTo>
                <a:cubicBezTo>
                  <a:pt x="850947" y="184929"/>
                  <a:pt x="945139" y="120370"/>
                  <a:pt x="939318" y="99733"/>
                </a:cubicBezTo>
                <a:cubicBezTo>
                  <a:pt x="933497" y="79096"/>
                  <a:pt x="717597" y="81212"/>
                  <a:pt x="812318" y="64808"/>
                </a:cubicBezTo>
                <a:cubicBezTo>
                  <a:pt x="907039" y="48404"/>
                  <a:pt x="1451551" y="8716"/>
                  <a:pt x="1507643" y="1308"/>
                </a:cubicBezTo>
                <a:cubicBezTo>
                  <a:pt x="1563735" y="-6100"/>
                  <a:pt x="1148868" y="20358"/>
                  <a:pt x="1148868" y="20358"/>
                </a:cubicBezTo>
                <a:cubicBezTo>
                  <a:pt x="1003347" y="27766"/>
                  <a:pt x="695372" y="37820"/>
                  <a:pt x="634518" y="45758"/>
                </a:cubicBezTo>
                <a:cubicBezTo>
                  <a:pt x="573664" y="53696"/>
                  <a:pt x="855710" y="60575"/>
                  <a:pt x="783743" y="67983"/>
                </a:cubicBezTo>
                <a:cubicBezTo>
                  <a:pt x="711776" y="75391"/>
                  <a:pt x="326543" y="85975"/>
                  <a:pt x="202718" y="90208"/>
                </a:cubicBezTo>
                <a:cubicBezTo>
                  <a:pt x="78893" y="94441"/>
                  <a:pt x="-77740" y="137304"/>
                  <a:pt x="43968" y="1283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 499">
            <a:extLst>
              <a:ext uri="{FF2B5EF4-FFF2-40B4-BE49-F238E27FC236}">
                <a16:creationId xmlns:a16="http://schemas.microsoft.com/office/drawing/2014/main" id="{9FDD2D94-D3C1-87D4-C8A8-348FD0153F60}"/>
              </a:ext>
            </a:extLst>
          </p:cNvPr>
          <p:cNvSpPr/>
          <p:nvPr/>
        </p:nvSpPr>
        <p:spPr>
          <a:xfrm>
            <a:off x="2374877" y="1170647"/>
            <a:ext cx="791442" cy="52443"/>
          </a:xfrm>
          <a:custGeom>
            <a:avLst/>
            <a:gdLst>
              <a:gd name="connsiteX0" fmla="*/ 3198 w 791442"/>
              <a:gd name="connsiteY0" fmla="*/ 48553 h 52443"/>
              <a:gd name="connsiteX1" fmla="*/ 765198 w 791442"/>
              <a:gd name="connsiteY1" fmla="*/ 48553 h 52443"/>
              <a:gd name="connsiteX2" fmla="*/ 523898 w 791442"/>
              <a:gd name="connsiteY2" fmla="*/ 29503 h 52443"/>
              <a:gd name="connsiteX3" fmla="*/ 781073 w 791442"/>
              <a:gd name="connsiteY3" fmla="*/ 928 h 52443"/>
              <a:gd name="connsiteX4" fmla="*/ 714398 w 791442"/>
              <a:gd name="connsiteY4" fmla="*/ 7278 h 52443"/>
              <a:gd name="connsiteX5" fmla="*/ 469923 w 791442"/>
              <a:gd name="connsiteY5" fmla="*/ 10453 h 52443"/>
              <a:gd name="connsiteX6" fmla="*/ 393723 w 791442"/>
              <a:gd name="connsiteY6" fmla="*/ 7278 h 52443"/>
              <a:gd name="connsiteX7" fmla="*/ 488973 w 791442"/>
              <a:gd name="connsiteY7" fmla="*/ 7278 h 52443"/>
              <a:gd name="connsiteX8" fmla="*/ 3198 w 791442"/>
              <a:gd name="connsiteY8" fmla="*/ 48553 h 5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442" h="52443">
                <a:moveTo>
                  <a:pt x="3198" y="48553"/>
                </a:moveTo>
                <a:cubicBezTo>
                  <a:pt x="49236" y="55432"/>
                  <a:pt x="678415" y="51728"/>
                  <a:pt x="765198" y="48553"/>
                </a:cubicBezTo>
                <a:cubicBezTo>
                  <a:pt x="851981" y="45378"/>
                  <a:pt x="521252" y="37440"/>
                  <a:pt x="523898" y="29503"/>
                </a:cubicBezTo>
                <a:cubicBezTo>
                  <a:pt x="526544" y="21566"/>
                  <a:pt x="749323" y="4632"/>
                  <a:pt x="781073" y="928"/>
                </a:cubicBezTo>
                <a:cubicBezTo>
                  <a:pt x="812823" y="-2776"/>
                  <a:pt x="766256" y="5690"/>
                  <a:pt x="714398" y="7278"/>
                </a:cubicBezTo>
                <a:cubicBezTo>
                  <a:pt x="662540" y="8865"/>
                  <a:pt x="523369" y="10453"/>
                  <a:pt x="469923" y="10453"/>
                </a:cubicBezTo>
                <a:cubicBezTo>
                  <a:pt x="416477" y="10453"/>
                  <a:pt x="390548" y="7807"/>
                  <a:pt x="393723" y="7278"/>
                </a:cubicBezTo>
                <a:cubicBezTo>
                  <a:pt x="396898" y="6749"/>
                  <a:pt x="555648" y="-2776"/>
                  <a:pt x="488973" y="7278"/>
                </a:cubicBezTo>
                <a:cubicBezTo>
                  <a:pt x="422298" y="17332"/>
                  <a:pt x="-42840" y="41674"/>
                  <a:pt x="3198" y="485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 500">
            <a:extLst>
              <a:ext uri="{FF2B5EF4-FFF2-40B4-BE49-F238E27FC236}">
                <a16:creationId xmlns:a16="http://schemas.microsoft.com/office/drawing/2014/main" id="{4E4753F8-01EF-38FF-F4B2-FCCD5256B678}"/>
              </a:ext>
            </a:extLst>
          </p:cNvPr>
          <p:cNvSpPr/>
          <p:nvPr/>
        </p:nvSpPr>
        <p:spPr>
          <a:xfrm>
            <a:off x="3120825" y="1167742"/>
            <a:ext cx="78957" cy="242701"/>
          </a:xfrm>
          <a:custGeom>
            <a:avLst/>
            <a:gdLst>
              <a:gd name="connsiteX0" fmla="*/ 200 w 78957"/>
              <a:gd name="connsiteY0" fmla="*/ 658 h 242701"/>
              <a:gd name="connsiteX1" fmla="*/ 54175 w 78957"/>
              <a:gd name="connsiteY1" fmla="*/ 70508 h 242701"/>
              <a:gd name="connsiteX2" fmla="*/ 54175 w 78957"/>
              <a:gd name="connsiteY2" fmla="*/ 168933 h 242701"/>
              <a:gd name="connsiteX3" fmla="*/ 66875 w 78957"/>
              <a:gd name="connsiteY3" fmla="*/ 111783 h 242701"/>
              <a:gd name="connsiteX4" fmla="*/ 16075 w 78957"/>
              <a:gd name="connsiteY4" fmla="*/ 241958 h 242701"/>
              <a:gd name="connsiteX5" fmla="*/ 63700 w 78957"/>
              <a:gd name="connsiteY5" fmla="*/ 162583 h 242701"/>
              <a:gd name="connsiteX6" fmla="*/ 76400 w 78957"/>
              <a:gd name="connsiteY6" fmla="*/ 111783 h 242701"/>
              <a:gd name="connsiteX7" fmla="*/ 200 w 78957"/>
              <a:gd name="connsiteY7" fmla="*/ 658 h 24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57" h="242701">
                <a:moveTo>
                  <a:pt x="200" y="658"/>
                </a:moveTo>
                <a:cubicBezTo>
                  <a:pt x="-3504" y="-6221"/>
                  <a:pt x="45179" y="42462"/>
                  <a:pt x="54175" y="70508"/>
                </a:cubicBezTo>
                <a:cubicBezTo>
                  <a:pt x="63171" y="98554"/>
                  <a:pt x="52058" y="162054"/>
                  <a:pt x="54175" y="168933"/>
                </a:cubicBezTo>
                <a:cubicBezTo>
                  <a:pt x="56292" y="175812"/>
                  <a:pt x="73225" y="99612"/>
                  <a:pt x="66875" y="111783"/>
                </a:cubicBezTo>
                <a:cubicBezTo>
                  <a:pt x="60525" y="123954"/>
                  <a:pt x="16604" y="233491"/>
                  <a:pt x="16075" y="241958"/>
                </a:cubicBezTo>
                <a:cubicBezTo>
                  <a:pt x="15546" y="250425"/>
                  <a:pt x="53646" y="184279"/>
                  <a:pt x="63700" y="162583"/>
                </a:cubicBezTo>
                <a:cubicBezTo>
                  <a:pt x="73754" y="140887"/>
                  <a:pt x="83808" y="137183"/>
                  <a:pt x="76400" y="111783"/>
                </a:cubicBezTo>
                <a:cubicBezTo>
                  <a:pt x="68992" y="86383"/>
                  <a:pt x="3904" y="7537"/>
                  <a:pt x="200" y="6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 501">
            <a:extLst>
              <a:ext uri="{FF2B5EF4-FFF2-40B4-BE49-F238E27FC236}">
                <a16:creationId xmlns:a16="http://schemas.microsoft.com/office/drawing/2014/main" id="{E9CC6061-5B9F-840B-0EFD-D283464C7F53}"/>
              </a:ext>
            </a:extLst>
          </p:cNvPr>
          <p:cNvSpPr/>
          <p:nvPr/>
        </p:nvSpPr>
        <p:spPr>
          <a:xfrm>
            <a:off x="3193372" y="1136599"/>
            <a:ext cx="227263" cy="295566"/>
          </a:xfrm>
          <a:custGeom>
            <a:avLst/>
            <a:gdLst>
              <a:gd name="connsiteX0" fmla="*/ 19728 w 227263"/>
              <a:gd name="connsiteY0" fmla="*/ 51 h 295566"/>
              <a:gd name="connsiteX1" fmla="*/ 61003 w 227263"/>
              <a:gd name="connsiteY1" fmla="*/ 123876 h 295566"/>
              <a:gd name="connsiteX2" fmla="*/ 32428 w 227263"/>
              <a:gd name="connsiteY2" fmla="*/ 231826 h 295566"/>
              <a:gd name="connsiteX3" fmla="*/ 86403 w 227263"/>
              <a:gd name="connsiteY3" fmla="*/ 235001 h 295566"/>
              <a:gd name="connsiteX4" fmla="*/ 226103 w 227263"/>
              <a:gd name="connsiteY4" fmla="*/ 228651 h 295566"/>
              <a:gd name="connsiteX5" fmla="*/ 678 w 227263"/>
              <a:gd name="connsiteY5" fmla="*/ 295326 h 295566"/>
              <a:gd name="connsiteX6" fmla="*/ 153078 w 227263"/>
              <a:gd name="connsiteY6" fmla="*/ 250876 h 295566"/>
              <a:gd name="connsiteX7" fmla="*/ 54653 w 227263"/>
              <a:gd name="connsiteY7" fmla="*/ 247701 h 295566"/>
              <a:gd name="connsiteX8" fmla="*/ 114978 w 227263"/>
              <a:gd name="connsiteY8" fmla="*/ 63551 h 295566"/>
              <a:gd name="connsiteX9" fmla="*/ 102278 w 227263"/>
              <a:gd name="connsiteY9" fmla="*/ 108001 h 295566"/>
              <a:gd name="connsiteX10" fmla="*/ 19728 w 227263"/>
              <a:gd name="connsiteY10" fmla="*/ 51 h 29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263" h="295566">
                <a:moveTo>
                  <a:pt x="19728" y="51"/>
                </a:moveTo>
                <a:cubicBezTo>
                  <a:pt x="12849" y="2697"/>
                  <a:pt x="58886" y="85247"/>
                  <a:pt x="61003" y="123876"/>
                </a:cubicBezTo>
                <a:cubicBezTo>
                  <a:pt x="63120" y="162505"/>
                  <a:pt x="28195" y="213305"/>
                  <a:pt x="32428" y="231826"/>
                </a:cubicBezTo>
                <a:cubicBezTo>
                  <a:pt x="36661" y="250347"/>
                  <a:pt x="54124" y="235530"/>
                  <a:pt x="86403" y="235001"/>
                </a:cubicBezTo>
                <a:cubicBezTo>
                  <a:pt x="118682" y="234472"/>
                  <a:pt x="240390" y="218597"/>
                  <a:pt x="226103" y="228651"/>
                </a:cubicBezTo>
                <a:cubicBezTo>
                  <a:pt x="211816" y="238705"/>
                  <a:pt x="12849" y="291622"/>
                  <a:pt x="678" y="295326"/>
                </a:cubicBezTo>
                <a:cubicBezTo>
                  <a:pt x="-11493" y="299030"/>
                  <a:pt x="144082" y="258814"/>
                  <a:pt x="153078" y="250876"/>
                </a:cubicBezTo>
                <a:cubicBezTo>
                  <a:pt x="162074" y="242939"/>
                  <a:pt x="61003" y="278922"/>
                  <a:pt x="54653" y="247701"/>
                </a:cubicBezTo>
                <a:cubicBezTo>
                  <a:pt x="48303" y="216480"/>
                  <a:pt x="107041" y="86834"/>
                  <a:pt x="114978" y="63551"/>
                </a:cubicBezTo>
                <a:cubicBezTo>
                  <a:pt x="122916" y="40268"/>
                  <a:pt x="114978" y="117526"/>
                  <a:pt x="102278" y="108001"/>
                </a:cubicBezTo>
                <a:cubicBezTo>
                  <a:pt x="89578" y="98476"/>
                  <a:pt x="26607" y="-2595"/>
                  <a:pt x="19728" y="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フリーフォーム 502">
            <a:extLst>
              <a:ext uri="{FF2B5EF4-FFF2-40B4-BE49-F238E27FC236}">
                <a16:creationId xmlns:a16="http://schemas.microsoft.com/office/drawing/2014/main" id="{3601864F-6775-FFD4-D570-DB6AF20A5C14}"/>
              </a:ext>
            </a:extLst>
          </p:cNvPr>
          <p:cNvSpPr/>
          <p:nvPr/>
        </p:nvSpPr>
        <p:spPr>
          <a:xfrm>
            <a:off x="2873375" y="1100466"/>
            <a:ext cx="1343628" cy="64915"/>
          </a:xfrm>
          <a:custGeom>
            <a:avLst/>
            <a:gdLst>
              <a:gd name="connsiteX0" fmla="*/ 0 w 1343628"/>
              <a:gd name="connsiteY0" fmla="*/ 55234 h 64915"/>
              <a:gd name="connsiteX1" fmla="*/ 495300 w 1343628"/>
              <a:gd name="connsiteY1" fmla="*/ 20309 h 64915"/>
              <a:gd name="connsiteX2" fmla="*/ 377825 w 1343628"/>
              <a:gd name="connsiteY2" fmla="*/ 64759 h 64915"/>
              <a:gd name="connsiteX3" fmla="*/ 527050 w 1343628"/>
              <a:gd name="connsiteY3" fmla="*/ 1259 h 64915"/>
              <a:gd name="connsiteX4" fmla="*/ 873125 w 1343628"/>
              <a:gd name="connsiteY4" fmla="*/ 23484 h 64915"/>
              <a:gd name="connsiteX5" fmla="*/ 749300 w 1343628"/>
              <a:gd name="connsiteY5" fmla="*/ 36184 h 64915"/>
              <a:gd name="connsiteX6" fmla="*/ 1333500 w 1343628"/>
              <a:gd name="connsiteY6" fmla="*/ 4434 h 64915"/>
              <a:gd name="connsiteX7" fmla="*/ 1098550 w 1343628"/>
              <a:gd name="connsiteY7" fmla="*/ 26659 h 64915"/>
              <a:gd name="connsiteX8" fmla="*/ 822325 w 1343628"/>
              <a:gd name="connsiteY8" fmla="*/ 7609 h 64915"/>
              <a:gd name="connsiteX9" fmla="*/ 1009650 w 1343628"/>
              <a:gd name="connsiteY9" fmla="*/ 26659 h 64915"/>
              <a:gd name="connsiteX10" fmla="*/ 593725 w 1343628"/>
              <a:gd name="connsiteY10" fmla="*/ 39359 h 64915"/>
              <a:gd name="connsiteX11" fmla="*/ 0 w 1343628"/>
              <a:gd name="connsiteY11" fmla="*/ 55234 h 6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28" h="64915">
                <a:moveTo>
                  <a:pt x="0" y="55234"/>
                </a:moveTo>
                <a:cubicBezTo>
                  <a:pt x="216164" y="36978"/>
                  <a:pt x="432329" y="18722"/>
                  <a:pt x="495300" y="20309"/>
                </a:cubicBezTo>
                <a:cubicBezTo>
                  <a:pt x="558271" y="21896"/>
                  <a:pt x="372533" y="67934"/>
                  <a:pt x="377825" y="64759"/>
                </a:cubicBezTo>
                <a:cubicBezTo>
                  <a:pt x="383117" y="61584"/>
                  <a:pt x="444500" y="8138"/>
                  <a:pt x="527050" y="1259"/>
                </a:cubicBezTo>
                <a:cubicBezTo>
                  <a:pt x="609600" y="-5620"/>
                  <a:pt x="836083" y="17663"/>
                  <a:pt x="873125" y="23484"/>
                </a:cubicBezTo>
                <a:cubicBezTo>
                  <a:pt x="910167" y="29305"/>
                  <a:pt x="672571" y="39359"/>
                  <a:pt x="749300" y="36184"/>
                </a:cubicBezTo>
                <a:cubicBezTo>
                  <a:pt x="826029" y="33009"/>
                  <a:pt x="1275292" y="6022"/>
                  <a:pt x="1333500" y="4434"/>
                </a:cubicBezTo>
                <a:cubicBezTo>
                  <a:pt x="1391708" y="2846"/>
                  <a:pt x="1183746" y="26130"/>
                  <a:pt x="1098550" y="26659"/>
                </a:cubicBezTo>
                <a:cubicBezTo>
                  <a:pt x="1013354" y="27188"/>
                  <a:pt x="837142" y="7609"/>
                  <a:pt x="822325" y="7609"/>
                </a:cubicBezTo>
                <a:cubicBezTo>
                  <a:pt x="807508" y="7609"/>
                  <a:pt x="1047750" y="21367"/>
                  <a:pt x="1009650" y="26659"/>
                </a:cubicBezTo>
                <a:cubicBezTo>
                  <a:pt x="971550" y="31951"/>
                  <a:pt x="593725" y="39359"/>
                  <a:pt x="593725" y="39359"/>
                </a:cubicBezTo>
                <a:lnTo>
                  <a:pt x="0" y="5523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 503">
            <a:extLst>
              <a:ext uri="{FF2B5EF4-FFF2-40B4-BE49-F238E27FC236}">
                <a16:creationId xmlns:a16="http://schemas.microsoft.com/office/drawing/2014/main" id="{B9B95E62-8D2E-A953-F908-2BDAE3CB6FEE}"/>
              </a:ext>
            </a:extLst>
          </p:cNvPr>
          <p:cNvSpPr/>
          <p:nvPr/>
        </p:nvSpPr>
        <p:spPr>
          <a:xfrm>
            <a:off x="2971800" y="1377313"/>
            <a:ext cx="1330698" cy="60962"/>
          </a:xfrm>
          <a:custGeom>
            <a:avLst/>
            <a:gdLst>
              <a:gd name="connsiteX0" fmla="*/ 0 w 1330698"/>
              <a:gd name="connsiteY0" fmla="*/ 60962 h 60962"/>
              <a:gd name="connsiteX1" fmla="*/ 908050 w 1330698"/>
              <a:gd name="connsiteY1" fmla="*/ 35562 h 60962"/>
              <a:gd name="connsiteX2" fmla="*/ 774700 w 1330698"/>
              <a:gd name="connsiteY2" fmla="*/ 22862 h 60962"/>
              <a:gd name="connsiteX3" fmla="*/ 1298575 w 1330698"/>
              <a:gd name="connsiteY3" fmla="*/ 10162 h 60962"/>
              <a:gd name="connsiteX4" fmla="*/ 1235075 w 1330698"/>
              <a:gd name="connsiteY4" fmla="*/ 3812 h 60962"/>
              <a:gd name="connsiteX5" fmla="*/ 917575 w 1330698"/>
              <a:gd name="connsiteY5" fmla="*/ 637 h 60962"/>
              <a:gd name="connsiteX6" fmla="*/ 647700 w 1330698"/>
              <a:gd name="connsiteY6" fmla="*/ 16512 h 60962"/>
              <a:gd name="connsiteX7" fmla="*/ 0 w 1330698"/>
              <a:gd name="connsiteY7" fmla="*/ 60962 h 6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0698" h="60962">
                <a:moveTo>
                  <a:pt x="0" y="60962"/>
                </a:moveTo>
                <a:lnTo>
                  <a:pt x="908050" y="35562"/>
                </a:lnTo>
                <a:cubicBezTo>
                  <a:pt x="1037167" y="29212"/>
                  <a:pt x="709612" y="27095"/>
                  <a:pt x="774700" y="22862"/>
                </a:cubicBezTo>
                <a:cubicBezTo>
                  <a:pt x="839788" y="18629"/>
                  <a:pt x="1221846" y="13337"/>
                  <a:pt x="1298575" y="10162"/>
                </a:cubicBezTo>
                <a:cubicBezTo>
                  <a:pt x="1375304" y="6987"/>
                  <a:pt x="1298575" y="5399"/>
                  <a:pt x="1235075" y="3812"/>
                </a:cubicBezTo>
                <a:cubicBezTo>
                  <a:pt x="1171575" y="2225"/>
                  <a:pt x="1015471" y="-1480"/>
                  <a:pt x="917575" y="637"/>
                </a:cubicBezTo>
                <a:cubicBezTo>
                  <a:pt x="819679" y="2754"/>
                  <a:pt x="647700" y="16512"/>
                  <a:pt x="647700" y="16512"/>
                </a:cubicBezTo>
                <a:lnTo>
                  <a:pt x="0" y="6096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フリーフォーム 504">
            <a:extLst>
              <a:ext uri="{FF2B5EF4-FFF2-40B4-BE49-F238E27FC236}">
                <a16:creationId xmlns:a16="http://schemas.microsoft.com/office/drawing/2014/main" id="{C35A6B55-E2B7-C9C8-CC85-BEB00D82854F}"/>
              </a:ext>
            </a:extLst>
          </p:cNvPr>
          <p:cNvSpPr/>
          <p:nvPr/>
        </p:nvSpPr>
        <p:spPr>
          <a:xfrm>
            <a:off x="3287097" y="1165101"/>
            <a:ext cx="383344" cy="238524"/>
          </a:xfrm>
          <a:custGeom>
            <a:avLst/>
            <a:gdLst>
              <a:gd name="connsiteX0" fmla="*/ 27603 w 383344"/>
              <a:gd name="connsiteY0" fmla="*/ 124 h 238524"/>
              <a:gd name="connsiteX1" fmla="*/ 122853 w 383344"/>
              <a:gd name="connsiteY1" fmla="*/ 114424 h 238524"/>
              <a:gd name="connsiteX2" fmla="*/ 110153 w 383344"/>
              <a:gd name="connsiteY2" fmla="*/ 228724 h 238524"/>
              <a:gd name="connsiteX3" fmla="*/ 183178 w 383344"/>
              <a:gd name="connsiteY3" fmla="*/ 136649 h 238524"/>
              <a:gd name="connsiteX4" fmla="*/ 224453 w 383344"/>
              <a:gd name="connsiteY4" fmla="*/ 231899 h 238524"/>
              <a:gd name="connsiteX5" fmla="*/ 237153 w 383344"/>
              <a:gd name="connsiteY5" fmla="*/ 117599 h 238524"/>
              <a:gd name="connsiteX6" fmla="*/ 303828 w 383344"/>
              <a:gd name="connsiteY6" fmla="*/ 238249 h 238524"/>
              <a:gd name="connsiteX7" fmla="*/ 307003 w 383344"/>
              <a:gd name="connsiteY7" fmla="*/ 152524 h 238524"/>
              <a:gd name="connsiteX8" fmla="*/ 351453 w 383344"/>
              <a:gd name="connsiteY8" fmla="*/ 219199 h 238524"/>
              <a:gd name="connsiteX9" fmla="*/ 367328 w 383344"/>
              <a:gd name="connsiteY9" fmla="*/ 92199 h 238524"/>
              <a:gd name="connsiteX10" fmla="*/ 383203 w 383344"/>
              <a:gd name="connsiteY10" fmla="*/ 209674 h 238524"/>
              <a:gd name="connsiteX11" fmla="*/ 357803 w 383344"/>
              <a:gd name="connsiteY11" fmla="*/ 124 h 238524"/>
              <a:gd name="connsiteX12" fmla="*/ 326053 w 383344"/>
              <a:gd name="connsiteY12" fmla="*/ 212849 h 238524"/>
              <a:gd name="connsiteX13" fmla="*/ 135553 w 383344"/>
              <a:gd name="connsiteY13" fmla="*/ 158874 h 238524"/>
              <a:gd name="connsiteX14" fmla="*/ 94278 w 383344"/>
              <a:gd name="connsiteY14" fmla="*/ 200149 h 238524"/>
              <a:gd name="connsiteX15" fmla="*/ 62528 w 383344"/>
              <a:gd name="connsiteY15" fmla="*/ 136649 h 238524"/>
              <a:gd name="connsiteX16" fmla="*/ 2203 w 383344"/>
              <a:gd name="connsiteY16" fmla="*/ 193799 h 238524"/>
              <a:gd name="connsiteX17" fmla="*/ 148253 w 383344"/>
              <a:gd name="connsiteY17" fmla="*/ 92199 h 238524"/>
              <a:gd name="connsiteX18" fmla="*/ 221278 w 383344"/>
              <a:gd name="connsiteY18" fmla="*/ 152524 h 238524"/>
              <a:gd name="connsiteX19" fmla="*/ 116503 w 383344"/>
              <a:gd name="connsiteY19" fmla="*/ 31874 h 238524"/>
              <a:gd name="connsiteX20" fmla="*/ 192703 w 383344"/>
              <a:gd name="connsiteY20" fmla="*/ 136649 h 238524"/>
              <a:gd name="connsiteX21" fmla="*/ 27603 w 383344"/>
              <a:gd name="connsiteY21" fmla="*/ 124 h 23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344" h="238524">
                <a:moveTo>
                  <a:pt x="27603" y="124"/>
                </a:moveTo>
                <a:cubicBezTo>
                  <a:pt x="15961" y="-3580"/>
                  <a:pt x="109095" y="76324"/>
                  <a:pt x="122853" y="114424"/>
                </a:cubicBezTo>
                <a:cubicBezTo>
                  <a:pt x="136611" y="152524"/>
                  <a:pt x="100099" y="225020"/>
                  <a:pt x="110153" y="228724"/>
                </a:cubicBezTo>
                <a:cubicBezTo>
                  <a:pt x="120207" y="232428"/>
                  <a:pt x="164128" y="136120"/>
                  <a:pt x="183178" y="136649"/>
                </a:cubicBezTo>
                <a:cubicBezTo>
                  <a:pt x="202228" y="137178"/>
                  <a:pt x="215457" y="235074"/>
                  <a:pt x="224453" y="231899"/>
                </a:cubicBezTo>
                <a:cubicBezTo>
                  <a:pt x="233449" y="228724"/>
                  <a:pt x="223924" y="116541"/>
                  <a:pt x="237153" y="117599"/>
                </a:cubicBezTo>
                <a:cubicBezTo>
                  <a:pt x="250382" y="118657"/>
                  <a:pt x="292186" y="232428"/>
                  <a:pt x="303828" y="238249"/>
                </a:cubicBezTo>
                <a:cubicBezTo>
                  <a:pt x="315470" y="244070"/>
                  <a:pt x="299065" y="155699"/>
                  <a:pt x="307003" y="152524"/>
                </a:cubicBezTo>
                <a:cubicBezTo>
                  <a:pt x="314941" y="149349"/>
                  <a:pt x="341399" y="229253"/>
                  <a:pt x="351453" y="219199"/>
                </a:cubicBezTo>
                <a:cubicBezTo>
                  <a:pt x="361507" y="209145"/>
                  <a:pt x="362036" y="93786"/>
                  <a:pt x="367328" y="92199"/>
                </a:cubicBezTo>
                <a:cubicBezTo>
                  <a:pt x="372620" y="90612"/>
                  <a:pt x="384791" y="225020"/>
                  <a:pt x="383203" y="209674"/>
                </a:cubicBezTo>
                <a:cubicBezTo>
                  <a:pt x="381616" y="194328"/>
                  <a:pt x="367328" y="-405"/>
                  <a:pt x="357803" y="124"/>
                </a:cubicBezTo>
                <a:cubicBezTo>
                  <a:pt x="348278" y="653"/>
                  <a:pt x="363095" y="186391"/>
                  <a:pt x="326053" y="212849"/>
                </a:cubicBezTo>
                <a:cubicBezTo>
                  <a:pt x="289011" y="239307"/>
                  <a:pt x="174182" y="160991"/>
                  <a:pt x="135553" y="158874"/>
                </a:cubicBezTo>
                <a:cubicBezTo>
                  <a:pt x="96924" y="156757"/>
                  <a:pt x="106449" y="203853"/>
                  <a:pt x="94278" y="200149"/>
                </a:cubicBezTo>
                <a:cubicBezTo>
                  <a:pt x="82107" y="196445"/>
                  <a:pt x="77874" y="137707"/>
                  <a:pt x="62528" y="136649"/>
                </a:cubicBezTo>
                <a:cubicBezTo>
                  <a:pt x="47182" y="135591"/>
                  <a:pt x="-12084" y="201207"/>
                  <a:pt x="2203" y="193799"/>
                </a:cubicBezTo>
                <a:cubicBezTo>
                  <a:pt x="16490" y="186391"/>
                  <a:pt x="111741" y="99078"/>
                  <a:pt x="148253" y="92199"/>
                </a:cubicBezTo>
                <a:cubicBezTo>
                  <a:pt x="184765" y="85320"/>
                  <a:pt x="226570" y="162578"/>
                  <a:pt x="221278" y="152524"/>
                </a:cubicBezTo>
                <a:cubicBezTo>
                  <a:pt x="215986" y="142470"/>
                  <a:pt x="121265" y="34520"/>
                  <a:pt x="116503" y="31874"/>
                </a:cubicBezTo>
                <a:cubicBezTo>
                  <a:pt x="111741" y="29228"/>
                  <a:pt x="207520" y="139824"/>
                  <a:pt x="192703" y="136649"/>
                </a:cubicBezTo>
                <a:cubicBezTo>
                  <a:pt x="177886" y="133474"/>
                  <a:pt x="39245" y="3828"/>
                  <a:pt x="27603" y="1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 505">
            <a:extLst>
              <a:ext uri="{FF2B5EF4-FFF2-40B4-BE49-F238E27FC236}">
                <a16:creationId xmlns:a16="http://schemas.microsoft.com/office/drawing/2014/main" id="{C17374DD-81A5-4AB2-900A-49B542FF6F40}"/>
              </a:ext>
            </a:extLst>
          </p:cNvPr>
          <p:cNvSpPr/>
          <p:nvPr/>
        </p:nvSpPr>
        <p:spPr>
          <a:xfrm>
            <a:off x="3544819" y="1133475"/>
            <a:ext cx="706506" cy="175579"/>
          </a:xfrm>
          <a:custGeom>
            <a:avLst/>
            <a:gdLst>
              <a:gd name="connsiteX0" fmla="*/ 65156 w 706506"/>
              <a:gd name="connsiteY0" fmla="*/ 0 h 175579"/>
              <a:gd name="connsiteX1" fmla="*/ 389006 w 706506"/>
              <a:gd name="connsiteY1" fmla="*/ 57150 h 175579"/>
              <a:gd name="connsiteX2" fmla="*/ 312806 w 706506"/>
              <a:gd name="connsiteY2" fmla="*/ 66675 h 175579"/>
              <a:gd name="connsiteX3" fmla="*/ 639831 w 706506"/>
              <a:gd name="connsiteY3" fmla="*/ 66675 h 175579"/>
              <a:gd name="connsiteX4" fmla="*/ 706506 w 706506"/>
              <a:gd name="connsiteY4" fmla="*/ 9525 h 175579"/>
              <a:gd name="connsiteX5" fmla="*/ 639831 w 706506"/>
              <a:gd name="connsiteY5" fmla="*/ 53975 h 175579"/>
              <a:gd name="connsiteX6" fmla="*/ 484256 w 706506"/>
              <a:gd name="connsiteY6" fmla="*/ 57150 h 175579"/>
              <a:gd name="connsiteX7" fmla="*/ 1656 w 706506"/>
              <a:gd name="connsiteY7" fmla="*/ 174625 h 175579"/>
              <a:gd name="connsiteX8" fmla="*/ 338206 w 706506"/>
              <a:gd name="connsiteY8" fmla="*/ 111125 h 175579"/>
              <a:gd name="connsiteX9" fmla="*/ 665231 w 706506"/>
              <a:gd name="connsiteY9" fmla="*/ 82550 h 175579"/>
              <a:gd name="connsiteX10" fmla="*/ 449331 w 706506"/>
              <a:gd name="connsiteY10" fmla="*/ 57150 h 175579"/>
              <a:gd name="connsiteX11" fmla="*/ 65156 w 706506"/>
              <a:gd name="connsiteY11" fmla="*/ 0 h 175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506" h="175579">
                <a:moveTo>
                  <a:pt x="65156" y="0"/>
                </a:moveTo>
                <a:cubicBezTo>
                  <a:pt x="55102" y="0"/>
                  <a:pt x="347731" y="46038"/>
                  <a:pt x="389006" y="57150"/>
                </a:cubicBezTo>
                <a:cubicBezTo>
                  <a:pt x="430281" y="68262"/>
                  <a:pt x="271002" y="65088"/>
                  <a:pt x="312806" y="66675"/>
                </a:cubicBezTo>
                <a:cubicBezTo>
                  <a:pt x="354610" y="68262"/>
                  <a:pt x="574214" y="76200"/>
                  <a:pt x="639831" y="66675"/>
                </a:cubicBezTo>
                <a:cubicBezTo>
                  <a:pt x="705448" y="57150"/>
                  <a:pt x="706506" y="11642"/>
                  <a:pt x="706506" y="9525"/>
                </a:cubicBezTo>
                <a:cubicBezTo>
                  <a:pt x="706506" y="7408"/>
                  <a:pt x="676873" y="46038"/>
                  <a:pt x="639831" y="53975"/>
                </a:cubicBezTo>
                <a:cubicBezTo>
                  <a:pt x="602789" y="61913"/>
                  <a:pt x="590619" y="37042"/>
                  <a:pt x="484256" y="57150"/>
                </a:cubicBezTo>
                <a:cubicBezTo>
                  <a:pt x="377894" y="77258"/>
                  <a:pt x="25998" y="165629"/>
                  <a:pt x="1656" y="174625"/>
                </a:cubicBezTo>
                <a:cubicBezTo>
                  <a:pt x="-22686" y="183621"/>
                  <a:pt x="227610" y="126471"/>
                  <a:pt x="338206" y="111125"/>
                </a:cubicBezTo>
                <a:cubicBezTo>
                  <a:pt x="448802" y="95779"/>
                  <a:pt x="646710" y="91546"/>
                  <a:pt x="665231" y="82550"/>
                </a:cubicBezTo>
                <a:cubicBezTo>
                  <a:pt x="683752" y="73554"/>
                  <a:pt x="553048" y="72496"/>
                  <a:pt x="449331" y="57150"/>
                </a:cubicBezTo>
                <a:lnTo>
                  <a:pt x="6515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 506">
            <a:extLst>
              <a:ext uri="{FF2B5EF4-FFF2-40B4-BE49-F238E27FC236}">
                <a16:creationId xmlns:a16="http://schemas.microsoft.com/office/drawing/2014/main" id="{794AF216-053E-6490-C251-D6AEFBDF9C58}"/>
              </a:ext>
            </a:extLst>
          </p:cNvPr>
          <p:cNvSpPr/>
          <p:nvPr/>
        </p:nvSpPr>
        <p:spPr>
          <a:xfrm>
            <a:off x="4006174" y="1155599"/>
            <a:ext cx="359815" cy="224467"/>
          </a:xfrm>
          <a:custGeom>
            <a:avLst/>
            <a:gdLst>
              <a:gd name="connsiteX0" fmla="*/ 359451 w 359815"/>
              <a:gd name="connsiteY0" fmla="*/ 101 h 224467"/>
              <a:gd name="connsiteX1" fmla="*/ 283251 w 359815"/>
              <a:gd name="connsiteY1" fmla="*/ 89001 h 224467"/>
              <a:gd name="connsiteX2" fmla="*/ 261026 w 359815"/>
              <a:gd name="connsiteY2" fmla="*/ 120751 h 224467"/>
              <a:gd name="connsiteX3" fmla="*/ 273726 w 359815"/>
              <a:gd name="connsiteY3" fmla="*/ 149326 h 224467"/>
              <a:gd name="connsiteX4" fmla="*/ 251501 w 359815"/>
              <a:gd name="connsiteY4" fmla="*/ 171551 h 224467"/>
              <a:gd name="connsiteX5" fmla="*/ 676 w 359815"/>
              <a:gd name="connsiteY5" fmla="*/ 187426 h 224467"/>
              <a:gd name="connsiteX6" fmla="*/ 181651 w 359815"/>
              <a:gd name="connsiteY6" fmla="*/ 203301 h 224467"/>
              <a:gd name="connsiteX7" fmla="*/ 305476 w 359815"/>
              <a:gd name="connsiteY7" fmla="*/ 222351 h 224467"/>
              <a:gd name="connsiteX8" fmla="*/ 261026 w 359815"/>
              <a:gd name="connsiteY8" fmla="*/ 149326 h 224467"/>
              <a:gd name="connsiteX9" fmla="*/ 175301 w 359815"/>
              <a:gd name="connsiteY9" fmla="*/ 114401 h 224467"/>
              <a:gd name="connsiteX10" fmla="*/ 137201 w 359815"/>
              <a:gd name="connsiteY10" fmla="*/ 76301 h 224467"/>
              <a:gd name="connsiteX11" fmla="*/ 248326 w 359815"/>
              <a:gd name="connsiteY11" fmla="*/ 108051 h 224467"/>
              <a:gd name="connsiteX12" fmla="*/ 359451 w 359815"/>
              <a:gd name="connsiteY12" fmla="*/ 101 h 22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15" h="224467">
                <a:moveTo>
                  <a:pt x="359451" y="101"/>
                </a:moveTo>
                <a:cubicBezTo>
                  <a:pt x="365272" y="-3074"/>
                  <a:pt x="299655" y="68893"/>
                  <a:pt x="283251" y="89001"/>
                </a:cubicBezTo>
                <a:cubicBezTo>
                  <a:pt x="266847" y="109109"/>
                  <a:pt x="262613" y="110697"/>
                  <a:pt x="261026" y="120751"/>
                </a:cubicBezTo>
                <a:cubicBezTo>
                  <a:pt x="259439" y="130805"/>
                  <a:pt x="275313" y="140859"/>
                  <a:pt x="273726" y="149326"/>
                </a:cubicBezTo>
                <a:cubicBezTo>
                  <a:pt x="272139" y="157793"/>
                  <a:pt x="297009" y="165201"/>
                  <a:pt x="251501" y="171551"/>
                </a:cubicBezTo>
                <a:cubicBezTo>
                  <a:pt x="205993" y="177901"/>
                  <a:pt x="12318" y="182134"/>
                  <a:pt x="676" y="187426"/>
                </a:cubicBezTo>
                <a:cubicBezTo>
                  <a:pt x="-10966" y="192718"/>
                  <a:pt x="130851" y="197480"/>
                  <a:pt x="181651" y="203301"/>
                </a:cubicBezTo>
                <a:cubicBezTo>
                  <a:pt x="232451" y="209122"/>
                  <a:pt x="292247" y="231347"/>
                  <a:pt x="305476" y="222351"/>
                </a:cubicBezTo>
                <a:cubicBezTo>
                  <a:pt x="318705" y="213355"/>
                  <a:pt x="282722" y="167318"/>
                  <a:pt x="261026" y="149326"/>
                </a:cubicBezTo>
                <a:cubicBezTo>
                  <a:pt x="239330" y="131334"/>
                  <a:pt x="195938" y="126572"/>
                  <a:pt x="175301" y="114401"/>
                </a:cubicBezTo>
                <a:cubicBezTo>
                  <a:pt x="154664" y="102230"/>
                  <a:pt x="125030" y="77359"/>
                  <a:pt x="137201" y="76301"/>
                </a:cubicBezTo>
                <a:cubicBezTo>
                  <a:pt x="149372" y="75243"/>
                  <a:pt x="214459" y="115989"/>
                  <a:pt x="248326" y="108051"/>
                </a:cubicBezTo>
                <a:cubicBezTo>
                  <a:pt x="282193" y="100114"/>
                  <a:pt x="353630" y="3276"/>
                  <a:pt x="359451" y="1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 507">
            <a:extLst>
              <a:ext uri="{FF2B5EF4-FFF2-40B4-BE49-F238E27FC236}">
                <a16:creationId xmlns:a16="http://schemas.microsoft.com/office/drawing/2014/main" id="{BF5D438D-6873-8FE5-A06D-AF432924F0AC}"/>
              </a:ext>
            </a:extLst>
          </p:cNvPr>
          <p:cNvSpPr/>
          <p:nvPr/>
        </p:nvSpPr>
        <p:spPr>
          <a:xfrm>
            <a:off x="4905375" y="1114425"/>
            <a:ext cx="2198376" cy="207235"/>
          </a:xfrm>
          <a:custGeom>
            <a:avLst/>
            <a:gdLst>
              <a:gd name="connsiteX0" fmla="*/ 0 w 2198376"/>
              <a:gd name="connsiteY0" fmla="*/ 0 h 207235"/>
              <a:gd name="connsiteX1" fmla="*/ 447675 w 2198376"/>
              <a:gd name="connsiteY1" fmla="*/ 25400 h 207235"/>
              <a:gd name="connsiteX2" fmla="*/ 336550 w 2198376"/>
              <a:gd name="connsiteY2" fmla="*/ 19050 h 207235"/>
              <a:gd name="connsiteX3" fmla="*/ 1117600 w 2198376"/>
              <a:gd name="connsiteY3" fmla="*/ 69850 h 207235"/>
              <a:gd name="connsiteX4" fmla="*/ 1438275 w 2198376"/>
              <a:gd name="connsiteY4" fmla="*/ 82550 h 207235"/>
              <a:gd name="connsiteX5" fmla="*/ 1387475 w 2198376"/>
              <a:gd name="connsiteY5" fmla="*/ 79375 h 207235"/>
              <a:gd name="connsiteX6" fmla="*/ 2190750 w 2198376"/>
              <a:gd name="connsiteY6" fmla="*/ 206375 h 207235"/>
              <a:gd name="connsiteX7" fmla="*/ 1746250 w 2198376"/>
              <a:gd name="connsiteY7" fmla="*/ 130175 h 207235"/>
              <a:gd name="connsiteX8" fmla="*/ 996950 w 2198376"/>
              <a:gd name="connsiteY8" fmla="*/ 34925 h 207235"/>
              <a:gd name="connsiteX9" fmla="*/ 895350 w 2198376"/>
              <a:gd name="connsiteY9" fmla="*/ 38100 h 207235"/>
              <a:gd name="connsiteX10" fmla="*/ 1076325 w 2198376"/>
              <a:gd name="connsiteY10" fmla="*/ 79375 h 207235"/>
              <a:gd name="connsiteX11" fmla="*/ 568325 w 2198376"/>
              <a:gd name="connsiteY11" fmla="*/ 38100 h 207235"/>
              <a:gd name="connsiteX12" fmla="*/ 0 w 2198376"/>
              <a:gd name="connsiteY12" fmla="*/ 0 h 2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8376" h="207235">
                <a:moveTo>
                  <a:pt x="0" y="0"/>
                </a:moveTo>
                <a:lnTo>
                  <a:pt x="447675" y="25400"/>
                </a:lnTo>
                <a:lnTo>
                  <a:pt x="336550" y="19050"/>
                </a:lnTo>
                <a:lnTo>
                  <a:pt x="1117600" y="69850"/>
                </a:lnTo>
                <a:cubicBezTo>
                  <a:pt x="1301221" y="80433"/>
                  <a:pt x="1393296" y="80963"/>
                  <a:pt x="1438275" y="82550"/>
                </a:cubicBezTo>
                <a:cubicBezTo>
                  <a:pt x="1483254" y="84137"/>
                  <a:pt x="1387475" y="79375"/>
                  <a:pt x="1387475" y="79375"/>
                </a:cubicBezTo>
                <a:lnTo>
                  <a:pt x="2190750" y="206375"/>
                </a:lnTo>
                <a:cubicBezTo>
                  <a:pt x="2250546" y="214842"/>
                  <a:pt x="1945217" y="158750"/>
                  <a:pt x="1746250" y="130175"/>
                </a:cubicBezTo>
                <a:cubicBezTo>
                  <a:pt x="1547283" y="101600"/>
                  <a:pt x="1138767" y="50271"/>
                  <a:pt x="996950" y="34925"/>
                </a:cubicBezTo>
                <a:cubicBezTo>
                  <a:pt x="855133" y="19579"/>
                  <a:pt x="882121" y="30692"/>
                  <a:pt x="895350" y="38100"/>
                </a:cubicBezTo>
                <a:cubicBezTo>
                  <a:pt x="908579" y="45508"/>
                  <a:pt x="1130829" y="79375"/>
                  <a:pt x="1076325" y="79375"/>
                </a:cubicBezTo>
                <a:cubicBezTo>
                  <a:pt x="1021821" y="79375"/>
                  <a:pt x="568325" y="38100"/>
                  <a:pt x="568325" y="381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 508">
            <a:extLst>
              <a:ext uri="{FF2B5EF4-FFF2-40B4-BE49-F238E27FC236}">
                <a16:creationId xmlns:a16="http://schemas.microsoft.com/office/drawing/2014/main" id="{F240763F-B9C0-8A6B-78BC-7BA339F4AFBD}"/>
              </a:ext>
            </a:extLst>
          </p:cNvPr>
          <p:cNvSpPr/>
          <p:nvPr/>
        </p:nvSpPr>
        <p:spPr>
          <a:xfrm>
            <a:off x="4933950" y="1079500"/>
            <a:ext cx="914624" cy="80349"/>
          </a:xfrm>
          <a:custGeom>
            <a:avLst/>
            <a:gdLst>
              <a:gd name="connsiteX0" fmla="*/ 0 w 914624"/>
              <a:gd name="connsiteY0" fmla="*/ 0 h 80349"/>
              <a:gd name="connsiteX1" fmla="*/ 669925 w 914624"/>
              <a:gd name="connsiteY1" fmla="*/ 34925 h 80349"/>
              <a:gd name="connsiteX2" fmla="*/ 914400 w 914624"/>
              <a:gd name="connsiteY2" fmla="*/ 79375 h 80349"/>
              <a:gd name="connsiteX3" fmla="*/ 717550 w 914624"/>
              <a:gd name="connsiteY3" fmla="*/ 66675 h 80349"/>
              <a:gd name="connsiteX4" fmla="*/ 517525 w 914624"/>
              <a:gd name="connsiteY4" fmla="*/ 50800 h 80349"/>
              <a:gd name="connsiteX5" fmla="*/ 0 w 914624"/>
              <a:gd name="connsiteY5" fmla="*/ 0 h 8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624" h="80349">
                <a:moveTo>
                  <a:pt x="0" y="0"/>
                </a:moveTo>
                <a:cubicBezTo>
                  <a:pt x="258762" y="10848"/>
                  <a:pt x="517525" y="21696"/>
                  <a:pt x="669925" y="34925"/>
                </a:cubicBezTo>
                <a:cubicBezTo>
                  <a:pt x="822325" y="48154"/>
                  <a:pt x="906463" y="74083"/>
                  <a:pt x="914400" y="79375"/>
                </a:cubicBezTo>
                <a:cubicBezTo>
                  <a:pt x="922337" y="84667"/>
                  <a:pt x="717550" y="66675"/>
                  <a:pt x="717550" y="66675"/>
                </a:cubicBezTo>
                <a:lnTo>
                  <a:pt x="517525" y="50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 509">
            <a:extLst>
              <a:ext uri="{FF2B5EF4-FFF2-40B4-BE49-F238E27FC236}">
                <a16:creationId xmlns:a16="http://schemas.microsoft.com/office/drawing/2014/main" id="{58248921-59C2-0225-D9FA-EF359CBBDC68}"/>
              </a:ext>
            </a:extLst>
          </p:cNvPr>
          <p:cNvSpPr/>
          <p:nvPr/>
        </p:nvSpPr>
        <p:spPr>
          <a:xfrm>
            <a:off x="4613179" y="1351719"/>
            <a:ext cx="2397221" cy="248481"/>
          </a:xfrm>
          <a:custGeom>
            <a:avLst/>
            <a:gdLst>
              <a:gd name="connsiteX0" fmla="*/ 96 w 2397221"/>
              <a:gd name="connsiteY0" fmla="*/ 13531 h 248481"/>
              <a:gd name="connsiteX1" fmla="*/ 165196 w 2397221"/>
              <a:gd name="connsiteY1" fmla="*/ 64331 h 248481"/>
              <a:gd name="connsiteX2" fmla="*/ 200121 w 2397221"/>
              <a:gd name="connsiteY2" fmla="*/ 108781 h 248481"/>
              <a:gd name="connsiteX3" fmla="*/ 225521 w 2397221"/>
              <a:gd name="connsiteY3" fmla="*/ 64331 h 248481"/>
              <a:gd name="connsiteX4" fmla="*/ 641446 w 2397221"/>
              <a:gd name="connsiteY4" fmla="*/ 64331 h 248481"/>
              <a:gd name="connsiteX5" fmla="*/ 577946 w 2397221"/>
              <a:gd name="connsiteY5" fmla="*/ 29406 h 248481"/>
              <a:gd name="connsiteX6" fmla="*/ 1365346 w 2397221"/>
              <a:gd name="connsiteY6" fmla="*/ 111956 h 248481"/>
              <a:gd name="connsiteX7" fmla="*/ 1330421 w 2397221"/>
              <a:gd name="connsiteY7" fmla="*/ 99256 h 248481"/>
              <a:gd name="connsiteX8" fmla="*/ 1911446 w 2397221"/>
              <a:gd name="connsiteY8" fmla="*/ 162756 h 248481"/>
              <a:gd name="connsiteX9" fmla="*/ 2397221 w 2397221"/>
              <a:gd name="connsiteY9" fmla="*/ 248481 h 248481"/>
              <a:gd name="connsiteX10" fmla="*/ 1720946 w 2397221"/>
              <a:gd name="connsiteY10" fmla="*/ 131006 h 248481"/>
              <a:gd name="connsiteX11" fmla="*/ 1181196 w 2397221"/>
              <a:gd name="connsiteY11" fmla="*/ 64331 h 248481"/>
              <a:gd name="connsiteX12" fmla="*/ 676371 w 2397221"/>
              <a:gd name="connsiteY12" fmla="*/ 4006 h 248481"/>
              <a:gd name="connsiteX13" fmla="*/ 533496 w 2397221"/>
              <a:gd name="connsiteY13" fmla="*/ 10356 h 248481"/>
              <a:gd name="connsiteX14" fmla="*/ 571596 w 2397221"/>
              <a:gd name="connsiteY14" fmla="*/ 48456 h 248481"/>
              <a:gd name="connsiteX15" fmla="*/ 327121 w 2397221"/>
              <a:gd name="connsiteY15" fmla="*/ 19881 h 248481"/>
              <a:gd name="connsiteX16" fmla="*/ 171546 w 2397221"/>
              <a:gd name="connsiteY16" fmla="*/ 23056 h 248481"/>
              <a:gd name="connsiteX17" fmla="*/ 362046 w 2397221"/>
              <a:gd name="connsiteY17" fmla="*/ 38931 h 248481"/>
              <a:gd name="connsiteX18" fmla="*/ 190596 w 2397221"/>
              <a:gd name="connsiteY18" fmla="*/ 38931 h 248481"/>
              <a:gd name="connsiteX19" fmla="*/ 96 w 2397221"/>
              <a:gd name="connsiteY19" fmla="*/ 13531 h 24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97221" h="248481">
                <a:moveTo>
                  <a:pt x="96" y="13531"/>
                </a:moveTo>
                <a:cubicBezTo>
                  <a:pt x="-4137" y="17764"/>
                  <a:pt x="131859" y="48456"/>
                  <a:pt x="165196" y="64331"/>
                </a:cubicBezTo>
                <a:cubicBezTo>
                  <a:pt x="198533" y="80206"/>
                  <a:pt x="190067" y="108781"/>
                  <a:pt x="200121" y="108781"/>
                </a:cubicBezTo>
                <a:cubicBezTo>
                  <a:pt x="210175" y="108781"/>
                  <a:pt x="151967" y="71739"/>
                  <a:pt x="225521" y="64331"/>
                </a:cubicBezTo>
                <a:cubicBezTo>
                  <a:pt x="299075" y="56923"/>
                  <a:pt x="582709" y="70152"/>
                  <a:pt x="641446" y="64331"/>
                </a:cubicBezTo>
                <a:cubicBezTo>
                  <a:pt x="700184" y="58510"/>
                  <a:pt x="457296" y="21469"/>
                  <a:pt x="577946" y="29406"/>
                </a:cubicBezTo>
                <a:cubicBezTo>
                  <a:pt x="698596" y="37343"/>
                  <a:pt x="1239934" y="100314"/>
                  <a:pt x="1365346" y="111956"/>
                </a:cubicBezTo>
                <a:cubicBezTo>
                  <a:pt x="1490759" y="123598"/>
                  <a:pt x="1239404" y="90789"/>
                  <a:pt x="1330421" y="99256"/>
                </a:cubicBezTo>
                <a:cubicBezTo>
                  <a:pt x="1421438" y="107723"/>
                  <a:pt x="1733646" y="137885"/>
                  <a:pt x="1911446" y="162756"/>
                </a:cubicBezTo>
                <a:cubicBezTo>
                  <a:pt x="2089246" y="187627"/>
                  <a:pt x="2397221" y="248481"/>
                  <a:pt x="2397221" y="248481"/>
                </a:cubicBezTo>
                <a:lnTo>
                  <a:pt x="1720946" y="131006"/>
                </a:lnTo>
                <a:cubicBezTo>
                  <a:pt x="1518275" y="100314"/>
                  <a:pt x="1181196" y="64331"/>
                  <a:pt x="1181196" y="64331"/>
                </a:cubicBezTo>
                <a:lnTo>
                  <a:pt x="676371" y="4006"/>
                </a:lnTo>
                <a:cubicBezTo>
                  <a:pt x="568421" y="-4990"/>
                  <a:pt x="550958" y="2948"/>
                  <a:pt x="533496" y="10356"/>
                </a:cubicBezTo>
                <a:cubicBezTo>
                  <a:pt x="516034" y="17764"/>
                  <a:pt x="605992" y="46869"/>
                  <a:pt x="571596" y="48456"/>
                </a:cubicBezTo>
                <a:cubicBezTo>
                  <a:pt x="537200" y="50044"/>
                  <a:pt x="393796" y="24114"/>
                  <a:pt x="327121" y="19881"/>
                </a:cubicBezTo>
                <a:cubicBezTo>
                  <a:pt x="260446" y="15648"/>
                  <a:pt x="165725" y="19881"/>
                  <a:pt x="171546" y="23056"/>
                </a:cubicBezTo>
                <a:cubicBezTo>
                  <a:pt x="177367" y="26231"/>
                  <a:pt x="358871" y="36285"/>
                  <a:pt x="362046" y="38931"/>
                </a:cubicBezTo>
                <a:cubicBezTo>
                  <a:pt x="365221" y="41577"/>
                  <a:pt x="248275" y="42106"/>
                  <a:pt x="190596" y="38931"/>
                </a:cubicBezTo>
                <a:cubicBezTo>
                  <a:pt x="132917" y="35756"/>
                  <a:pt x="4329" y="9298"/>
                  <a:pt x="96" y="13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 510">
            <a:extLst>
              <a:ext uri="{FF2B5EF4-FFF2-40B4-BE49-F238E27FC236}">
                <a16:creationId xmlns:a16="http://schemas.microsoft.com/office/drawing/2014/main" id="{D531FA71-F364-3CD0-A123-F421B9500CB7}"/>
              </a:ext>
            </a:extLst>
          </p:cNvPr>
          <p:cNvSpPr/>
          <p:nvPr/>
        </p:nvSpPr>
        <p:spPr>
          <a:xfrm>
            <a:off x="6313419" y="1180691"/>
            <a:ext cx="2501745" cy="601446"/>
          </a:xfrm>
          <a:custGeom>
            <a:avLst/>
            <a:gdLst>
              <a:gd name="connsiteX0" fmla="*/ 8006 w 2501745"/>
              <a:gd name="connsiteY0" fmla="*/ 409 h 601446"/>
              <a:gd name="connsiteX1" fmla="*/ 100081 w 2501745"/>
              <a:gd name="connsiteY1" fmla="*/ 22634 h 601446"/>
              <a:gd name="connsiteX2" fmla="*/ 1058931 w 2501745"/>
              <a:gd name="connsiteY2" fmla="*/ 181384 h 601446"/>
              <a:gd name="connsiteX3" fmla="*/ 1262131 w 2501745"/>
              <a:gd name="connsiteY3" fmla="*/ 241709 h 601446"/>
              <a:gd name="connsiteX4" fmla="*/ 1214506 w 2501745"/>
              <a:gd name="connsiteY4" fmla="*/ 219484 h 601446"/>
              <a:gd name="connsiteX5" fmla="*/ 1887606 w 2501745"/>
              <a:gd name="connsiteY5" fmla="*/ 384584 h 601446"/>
              <a:gd name="connsiteX6" fmla="*/ 2494031 w 2501745"/>
              <a:gd name="connsiteY6" fmla="*/ 597309 h 601446"/>
              <a:gd name="connsiteX7" fmla="*/ 2246381 w 2501745"/>
              <a:gd name="connsiteY7" fmla="*/ 530634 h 601446"/>
              <a:gd name="connsiteX8" fmla="*/ 1112906 w 2501745"/>
              <a:gd name="connsiteY8" fmla="*/ 222659 h 601446"/>
              <a:gd name="connsiteX9" fmla="*/ 1236731 w 2501745"/>
              <a:gd name="connsiteY9" fmla="*/ 241709 h 601446"/>
              <a:gd name="connsiteX10" fmla="*/ 569981 w 2501745"/>
              <a:gd name="connsiteY10" fmla="*/ 92484 h 601446"/>
              <a:gd name="connsiteX11" fmla="*/ 341381 w 2501745"/>
              <a:gd name="connsiteY11" fmla="*/ 60734 h 601446"/>
              <a:gd name="connsiteX12" fmla="*/ 8006 w 2501745"/>
              <a:gd name="connsiteY12" fmla="*/ 409 h 60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1745" h="601446">
                <a:moveTo>
                  <a:pt x="8006" y="409"/>
                </a:moveTo>
                <a:cubicBezTo>
                  <a:pt x="-33534" y="-3560"/>
                  <a:pt x="100081" y="22634"/>
                  <a:pt x="100081" y="22634"/>
                </a:cubicBezTo>
                <a:lnTo>
                  <a:pt x="1058931" y="181384"/>
                </a:lnTo>
                <a:cubicBezTo>
                  <a:pt x="1252606" y="217897"/>
                  <a:pt x="1236202" y="235359"/>
                  <a:pt x="1262131" y="241709"/>
                </a:cubicBezTo>
                <a:cubicBezTo>
                  <a:pt x="1288060" y="248059"/>
                  <a:pt x="1110260" y="195672"/>
                  <a:pt x="1214506" y="219484"/>
                </a:cubicBezTo>
                <a:cubicBezTo>
                  <a:pt x="1318752" y="243296"/>
                  <a:pt x="1674352" y="321613"/>
                  <a:pt x="1887606" y="384584"/>
                </a:cubicBezTo>
                <a:cubicBezTo>
                  <a:pt x="2100860" y="447555"/>
                  <a:pt x="2434235" y="572967"/>
                  <a:pt x="2494031" y="597309"/>
                </a:cubicBezTo>
                <a:cubicBezTo>
                  <a:pt x="2553827" y="621651"/>
                  <a:pt x="2246381" y="530634"/>
                  <a:pt x="2246381" y="530634"/>
                </a:cubicBezTo>
                <a:lnTo>
                  <a:pt x="1112906" y="222659"/>
                </a:lnTo>
                <a:cubicBezTo>
                  <a:pt x="944631" y="174505"/>
                  <a:pt x="1327219" y="263405"/>
                  <a:pt x="1236731" y="241709"/>
                </a:cubicBezTo>
                <a:cubicBezTo>
                  <a:pt x="1146243" y="220013"/>
                  <a:pt x="719206" y="122647"/>
                  <a:pt x="569981" y="92484"/>
                </a:cubicBezTo>
                <a:cubicBezTo>
                  <a:pt x="420756" y="62322"/>
                  <a:pt x="429223" y="75551"/>
                  <a:pt x="341381" y="60734"/>
                </a:cubicBezTo>
                <a:cubicBezTo>
                  <a:pt x="253539" y="45917"/>
                  <a:pt x="148235" y="24750"/>
                  <a:pt x="8006" y="4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03309202-9830-FCA6-FF9B-DAD3FE08B245}"/>
              </a:ext>
            </a:extLst>
          </p:cNvPr>
          <p:cNvSpPr/>
          <p:nvPr/>
        </p:nvSpPr>
        <p:spPr>
          <a:xfrm>
            <a:off x="6430459" y="1482585"/>
            <a:ext cx="1065716" cy="209690"/>
          </a:xfrm>
          <a:custGeom>
            <a:avLst/>
            <a:gdLst>
              <a:gd name="connsiteX0" fmla="*/ 2091 w 1065716"/>
              <a:gd name="connsiteY0" fmla="*/ 140 h 209690"/>
              <a:gd name="connsiteX1" fmla="*/ 630741 w 1065716"/>
              <a:gd name="connsiteY1" fmla="*/ 101740 h 209690"/>
              <a:gd name="connsiteX2" fmla="*/ 608516 w 1065716"/>
              <a:gd name="connsiteY2" fmla="*/ 98565 h 209690"/>
              <a:gd name="connsiteX3" fmla="*/ 1065716 w 1065716"/>
              <a:gd name="connsiteY3" fmla="*/ 209690 h 209690"/>
              <a:gd name="connsiteX4" fmla="*/ 449766 w 1065716"/>
              <a:gd name="connsiteY4" fmla="*/ 82690 h 209690"/>
              <a:gd name="connsiteX5" fmla="*/ 2091 w 1065716"/>
              <a:gd name="connsiteY5" fmla="*/ 140 h 20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5716" h="209690">
                <a:moveTo>
                  <a:pt x="2091" y="140"/>
                </a:moveTo>
                <a:cubicBezTo>
                  <a:pt x="32254" y="3315"/>
                  <a:pt x="529670" y="85336"/>
                  <a:pt x="630741" y="101740"/>
                </a:cubicBezTo>
                <a:cubicBezTo>
                  <a:pt x="731812" y="118144"/>
                  <a:pt x="608516" y="98565"/>
                  <a:pt x="608516" y="98565"/>
                </a:cubicBezTo>
                <a:lnTo>
                  <a:pt x="1065716" y="209690"/>
                </a:lnTo>
                <a:cubicBezTo>
                  <a:pt x="1039258" y="207044"/>
                  <a:pt x="624391" y="117086"/>
                  <a:pt x="449766" y="82690"/>
                </a:cubicBezTo>
                <a:cubicBezTo>
                  <a:pt x="275141" y="48294"/>
                  <a:pt x="-28072" y="-3035"/>
                  <a:pt x="2091" y="1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D3C04503-CBA7-78F2-08C1-4655D1EEDBD2}"/>
              </a:ext>
            </a:extLst>
          </p:cNvPr>
          <p:cNvSpPr/>
          <p:nvPr/>
        </p:nvSpPr>
        <p:spPr>
          <a:xfrm>
            <a:off x="7387225" y="1653510"/>
            <a:ext cx="1642475" cy="495965"/>
          </a:xfrm>
          <a:custGeom>
            <a:avLst/>
            <a:gdLst>
              <a:gd name="connsiteX0" fmla="*/ 7350 w 1642475"/>
              <a:gd name="connsiteY0" fmla="*/ 665 h 495965"/>
              <a:gd name="connsiteX1" fmla="*/ 658225 w 1642475"/>
              <a:gd name="connsiteY1" fmla="*/ 149890 h 495965"/>
              <a:gd name="connsiteX2" fmla="*/ 1642475 w 1642475"/>
              <a:gd name="connsiteY2" fmla="*/ 495965 h 495965"/>
              <a:gd name="connsiteX3" fmla="*/ 1458325 w 1642475"/>
              <a:gd name="connsiteY3" fmla="*/ 432465 h 495965"/>
              <a:gd name="connsiteX4" fmla="*/ 429625 w 1642475"/>
              <a:gd name="connsiteY4" fmla="*/ 114965 h 495965"/>
              <a:gd name="connsiteX5" fmla="*/ 839200 w 1642475"/>
              <a:gd name="connsiteY5" fmla="*/ 213390 h 495965"/>
              <a:gd name="connsiteX6" fmla="*/ 480425 w 1642475"/>
              <a:gd name="connsiteY6" fmla="*/ 108615 h 495965"/>
              <a:gd name="connsiteX7" fmla="*/ 140700 w 1642475"/>
              <a:gd name="connsiteY7" fmla="*/ 26065 h 495965"/>
              <a:gd name="connsiteX8" fmla="*/ 299450 w 1642475"/>
              <a:gd name="connsiteY8" fmla="*/ 92740 h 495965"/>
              <a:gd name="connsiteX9" fmla="*/ 7350 w 1642475"/>
              <a:gd name="connsiteY9" fmla="*/ 665 h 49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2475" h="495965">
                <a:moveTo>
                  <a:pt x="7350" y="665"/>
                </a:moveTo>
                <a:cubicBezTo>
                  <a:pt x="67146" y="10190"/>
                  <a:pt x="385704" y="67340"/>
                  <a:pt x="658225" y="149890"/>
                </a:cubicBezTo>
                <a:cubicBezTo>
                  <a:pt x="930746" y="232440"/>
                  <a:pt x="1509125" y="448869"/>
                  <a:pt x="1642475" y="495965"/>
                </a:cubicBezTo>
                <a:lnTo>
                  <a:pt x="1458325" y="432465"/>
                </a:lnTo>
                <a:lnTo>
                  <a:pt x="429625" y="114965"/>
                </a:lnTo>
                <a:cubicBezTo>
                  <a:pt x="326438" y="78453"/>
                  <a:pt x="830733" y="214448"/>
                  <a:pt x="839200" y="213390"/>
                </a:cubicBezTo>
                <a:cubicBezTo>
                  <a:pt x="847667" y="212332"/>
                  <a:pt x="596842" y="139836"/>
                  <a:pt x="480425" y="108615"/>
                </a:cubicBezTo>
                <a:cubicBezTo>
                  <a:pt x="364008" y="77394"/>
                  <a:pt x="170862" y="28711"/>
                  <a:pt x="140700" y="26065"/>
                </a:cubicBezTo>
                <a:cubicBezTo>
                  <a:pt x="110538" y="23419"/>
                  <a:pt x="327496" y="98561"/>
                  <a:pt x="299450" y="92740"/>
                </a:cubicBezTo>
                <a:cubicBezTo>
                  <a:pt x="271404" y="86919"/>
                  <a:pt x="-52446" y="-8860"/>
                  <a:pt x="7350" y="6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526632EF-7C55-E9FE-1D5D-F1D89A58A29A}"/>
              </a:ext>
            </a:extLst>
          </p:cNvPr>
          <p:cNvSpPr/>
          <p:nvPr/>
        </p:nvSpPr>
        <p:spPr>
          <a:xfrm>
            <a:off x="8870471" y="1782184"/>
            <a:ext cx="1925489" cy="913498"/>
          </a:xfrm>
          <a:custGeom>
            <a:avLst/>
            <a:gdLst>
              <a:gd name="connsiteX0" fmla="*/ 25879 w 1925489"/>
              <a:gd name="connsiteY0" fmla="*/ 8516 h 913498"/>
              <a:gd name="connsiteX1" fmla="*/ 981554 w 1925489"/>
              <a:gd name="connsiteY1" fmla="*/ 386341 h 913498"/>
              <a:gd name="connsiteX2" fmla="*/ 1876904 w 1925489"/>
              <a:gd name="connsiteY2" fmla="*/ 884816 h 913498"/>
              <a:gd name="connsiteX3" fmla="*/ 1813404 w 1925489"/>
              <a:gd name="connsiteY3" fmla="*/ 856241 h 913498"/>
              <a:gd name="connsiteX4" fmla="*/ 489429 w 1925489"/>
              <a:gd name="connsiteY4" fmla="*/ 218066 h 913498"/>
              <a:gd name="connsiteX5" fmla="*/ 956154 w 1925489"/>
              <a:gd name="connsiteY5" fmla="*/ 418091 h 913498"/>
              <a:gd name="connsiteX6" fmla="*/ 721204 w 1925489"/>
              <a:gd name="connsiteY6" fmla="*/ 284741 h 913498"/>
              <a:gd name="connsiteX7" fmla="*/ 308454 w 1925489"/>
              <a:gd name="connsiteY7" fmla="*/ 135516 h 913498"/>
              <a:gd name="connsiteX8" fmla="*/ 25879 w 1925489"/>
              <a:gd name="connsiteY8" fmla="*/ 8516 h 9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489" h="913498">
                <a:moveTo>
                  <a:pt x="25879" y="8516"/>
                </a:moveTo>
                <a:cubicBezTo>
                  <a:pt x="138062" y="50320"/>
                  <a:pt x="673050" y="240291"/>
                  <a:pt x="981554" y="386341"/>
                </a:cubicBezTo>
                <a:cubicBezTo>
                  <a:pt x="1290058" y="532391"/>
                  <a:pt x="1738262" y="806499"/>
                  <a:pt x="1876904" y="884816"/>
                </a:cubicBezTo>
                <a:cubicBezTo>
                  <a:pt x="2015546" y="963133"/>
                  <a:pt x="1813404" y="856241"/>
                  <a:pt x="1813404" y="856241"/>
                </a:cubicBezTo>
                <a:lnTo>
                  <a:pt x="489429" y="218066"/>
                </a:lnTo>
                <a:cubicBezTo>
                  <a:pt x="346554" y="145041"/>
                  <a:pt x="917525" y="406979"/>
                  <a:pt x="956154" y="418091"/>
                </a:cubicBezTo>
                <a:cubicBezTo>
                  <a:pt x="994783" y="429203"/>
                  <a:pt x="829154" y="331837"/>
                  <a:pt x="721204" y="284741"/>
                </a:cubicBezTo>
                <a:cubicBezTo>
                  <a:pt x="613254" y="237645"/>
                  <a:pt x="421166" y="181024"/>
                  <a:pt x="308454" y="135516"/>
                </a:cubicBezTo>
                <a:cubicBezTo>
                  <a:pt x="195742" y="90008"/>
                  <a:pt x="-86304" y="-33288"/>
                  <a:pt x="25879" y="85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8E82CEF8-FD3C-0AA0-D7F9-A8FAD679FBE9}"/>
              </a:ext>
            </a:extLst>
          </p:cNvPr>
          <p:cNvSpPr/>
          <p:nvPr/>
        </p:nvSpPr>
        <p:spPr>
          <a:xfrm>
            <a:off x="8853156" y="2059533"/>
            <a:ext cx="1150864" cy="504831"/>
          </a:xfrm>
          <a:custGeom>
            <a:avLst/>
            <a:gdLst>
              <a:gd name="connsiteX0" fmla="*/ 14619 w 1150864"/>
              <a:gd name="connsiteY0" fmla="*/ 4217 h 504831"/>
              <a:gd name="connsiteX1" fmla="*/ 767094 w 1150864"/>
              <a:gd name="connsiteY1" fmla="*/ 328067 h 504831"/>
              <a:gd name="connsiteX2" fmla="*/ 1138569 w 1150864"/>
              <a:gd name="connsiteY2" fmla="*/ 499517 h 504831"/>
              <a:gd name="connsiteX3" fmla="*/ 1068719 w 1150864"/>
              <a:gd name="connsiteY3" fmla="*/ 464592 h 504831"/>
              <a:gd name="connsiteX4" fmla="*/ 281319 w 1150864"/>
              <a:gd name="connsiteY4" fmla="*/ 143917 h 504831"/>
              <a:gd name="connsiteX5" fmla="*/ 875044 w 1150864"/>
              <a:gd name="connsiteY5" fmla="*/ 375692 h 504831"/>
              <a:gd name="connsiteX6" fmla="*/ 538494 w 1150864"/>
              <a:gd name="connsiteY6" fmla="*/ 201067 h 504831"/>
              <a:gd name="connsiteX7" fmla="*/ 186069 w 1150864"/>
              <a:gd name="connsiteY7" fmla="*/ 77242 h 504831"/>
              <a:gd name="connsiteX8" fmla="*/ 262269 w 1150864"/>
              <a:gd name="connsiteY8" fmla="*/ 137567 h 504831"/>
              <a:gd name="connsiteX9" fmla="*/ 14619 w 1150864"/>
              <a:gd name="connsiteY9" fmla="*/ 4217 h 50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0864" h="504831">
                <a:moveTo>
                  <a:pt x="14619" y="4217"/>
                </a:moveTo>
                <a:cubicBezTo>
                  <a:pt x="98757" y="35967"/>
                  <a:pt x="579769" y="245517"/>
                  <a:pt x="767094" y="328067"/>
                </a:cubicBezTo>
                <a:cubicBezTo>
                  <a:pt x="954419" y="410617"/>
                  <a:pt x="1088298" y="476763"/>
                  <a:pt x="1138569" y="499517"/>
                </a:cubicBezTo>
                <a:cubicBezTo>
                  <a:pt x="1188840" y="522271"/>
                  <a:pt x="1068719" y="464592"/>
                  <a:pt x="1068719" y="464592"/>
                </a:cubicBezTo>
                <a:lnTo>
                  <a:pt x="281319" y="143917"/>
                </a:lnTo>
                <a:cubicBezTo>
                  <a:pt x="249040" y="129100"/>
                  <a:pt x="832182" y="366167"/>
                  <a:pt x="875044" y="375692"/>
                </a:cubicBezTo>
                <a:cubicBezTo>
                  <a:pt x="917906" y="385217"/>
                  <a:pt x="653323" y="250809"/>
                  <a:pt x="538494" y="201067"/>
                </a:cubicBezTo>
                <a:cubicBezTo>
                  <a:pt x="423665" y="151325"/>
                  <a:pt x="232106" y="87825"/>
                  <a:pt x="186069" y="77242"/>
                </a:cubicBezTo>
                <a:cubicBezTo>
                  <a:pt x="140032" y="66659"/>
                  <a:pt x="288727" y="144975"/>
                  <a:pt x="262269" y="137567"/>
                </a:cubicBezTo>
                <a:cubicBezTo>
                  <a:pt x="235811" y="130159"/>
                  <a:pt x="-69519" y="-27533"/>
                  <a:pt x="14619" y="42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40DB6F7F-8AFD-EDCF-E0A0-CF03715A67BA}"/>
              </a:ext>
            </a:extLst>
          </p:cNvPr>
          <p:cNvSpPr/>
          <p:nvPr/>
        </p:nvSpPr>
        <p:spPr>
          <a:xfrm>
            <a:off x="10684132" y="2610020"/>
            <a:ext cx="634776" cy="412634"/>
          </a:xfrm>
          <a:custGeom>
            <a:avLst/>
            <a:gdLst>
              <a:gd name="connsiteX0" fmla="*/ 15618 w 634776"/>
              <a:gd name="connsiteY0" fmla="*/ 6180 h 412634"/>
              <a:gd name="connsiteX1" fmla="*/ 612518 w 634776"/>
              <a:gd name="connsiteY1" fmla="*/ 396705 h 412634"/>
              <a:gd name="connsiteX2" fmla="*/ 517268 w 634776"/>
              <a:gd name="connsiteY2" fmla="*/ 342730 h 412634"/>
              <a:gd name="connsiteX3" fmla="*/ 101343 w 634776"/>
              <a:gd name="connsiteY3" fmla="*/ 101430 h 412634"/>
              <a:gd name="connsiteX4" fmla="*/ 171193 w 634776"/>
              <a:gd name="connsiteY4" fmla="*/ 152230 h 412634"/>
              <a:gd name="connsiteX5" fmla="*/ 15618 w 634776"/>
              <a:gd name="connsiteY5" fmla="*/ 6180 h 41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76" h="412634">
                <a:moveTo>
                  <a:pt x="15618" y="6180"/>
                </a:moveTo>
                <a:cubicBezTo>
                  <a:pt x="89172" y="46926"/>
                  <a:pt x="528910" y="340613"/>
                  <a:pt x="612518" y="396705"/>
                </a:cubicBezTo>
                <a:cubicBezTo>
                  <a:pt x="696126" y="452797"/>
                  <a:pt x="517268" y="342730"/>
                  <a:pt x="517268" y="342730"/>
                </a:cubicBezTo>
                <a:lnTo>
                  <a:pt x="101343" y="101430"/>
                </a:lnTo>
                <a:cubicBezTo>
                  <a:pt x="43664" y="69680"/>
                  <a:pt x="191301" y="165459"/>
                  <a:pt x="171193" y="152230"/>
                </a:cubicBezTo>
                <a:cubicBezTo>
                  <a:pt x="151085" y="139001"/>
                  <a:pt x="-57936" y="-34566"/>
                  <a:pt x="15618" y="61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E172A4E6-507F-0C36-678B-1D271D4CA19E}"/>
              </a:ext>
            </a:extLst>
          </p:cNvPr>
          <p:cNvSpPr/>
          <p:nvPr/>
        </p:nvSpPr>
        <p:spPr>
          <a:xfrm>
            <a:off x="9831734" y="2489950"/>
            <a:ext cx="1274416" cy="700925"/>
          </a:xfrm>
          <a:custGeom>
            <a:avLst/>
            <a:gdLst>
              <a:gd name="connsiteX0" fmla="*/ 10766 w 1274416"/>
              <a:gd name="connsiteY0" fmla="*/ 2425 h 700925"/>
              <a:gd name="connsiteX1" fmla="*/ 623541 w 1274416"/>
              <a:gd name="connsiteY1" fmla="*/ 304050 h 700925"/>
              <a:gd name="connsiteX2" fmla="*/ 1128366 w 1274416"/>
              <a:gd name="connsiteY2" fmla="*/ 627900 h 700925"/>
              <a:gd name="connsiteX3" fmla="*/ 1274416 w 1274416"/>
              <a:gd name="connsiteY3" fmla="*/ 700925 h 700925"/>
              <a:gd name="connsiteX4" fmla="*/ 1160116 w 1274416"/>
              <a:gd name="connsiteY4" fmla="*/ 643775 h 700925"/>
              <a:gd name="connsiteX5" fmla="*/ 388591 w 1274416"/>
              <a:gd name="connsiteY5" fmla="*/ 202450 h 700925"/>
              <a:gd name="connsiteX6" fmla="*/ 893416 w 1274416"/>
              <a:gd name="connsiteY6" fmla="*/ 513600 h 700925"/>
              <a:gd name="connsiteX7" fmla="*/ 731491 w 1274416"/>
              <a:gd name="connsiteY7" fmla="*/ 396125 h 700925"/>
              <a:gd name="connsiteX8" fmla="*/ 271116 w 1274416"/>
              <a:gd name="connsiteY8" fmla="*/ 148475 h 700925"/>
              <a:gd name="connsiteX9" fmla="*/ 452091 w 1274416"/>
              <a:gd name="connsiteY9" fmla="*/ 256425 h 700925"/>
              <a:gd name="connsiteX10" fmla="*/ 321916 w 1274416"/>
              <a:gd name="connsiteY10" fmla="*/ 126250 h 700925"/>
              <a:gd name="connsiteX11" fmla="*/ 175866 w 1274416"/>
              <a:gd name="connsiteY11" fmla="*/ 110375 h 700925"/>
              <a:gd name="connsiteX12" fmla="*/ 229841 w 1274416"/>
              <a:gd name="connsiteY12" fmla="*/ 161175 h 700925"/>
              <a:gd name="connsiteX13" fmla="*/ 10766 w 1274416"/>
              <a:gd name="connsiteY13" fmla="*/ 2425 h 70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4416" h="700925">
                <a:moveTo>
                  <a:pt x="10766" y="2425"/>
                </a:moveTo>
                <a:cubicBezTo>
                  <a:pt x="76383" y="26237"/>
                  <a:pt x="437274" y="199804"/>
                  <a:pt x="623541" y="304050"/>
                </a:cubicBezTo>
                <a:cubicBezTo>
                  <a:pt x="809808" y="408296"/>
                  <a:pt x="1019887" y="561754"/>
                  <a:pt x="1128366" y="627900"/>
                </a:cubicBezTo>
                <a:cubicBezTo>
                  <a:pt x="1236845" y="694046"/>
                  <a:pt x="1274416" y="700925"/>
                  <a:pt x="1274416" y="700925"/>
                </a:cubicBezTo>
                <a:lnTo>
                  <a:pt x="1160116" y="643775"/>
                </a:lnTo>
                <a:lnTo>
                  <a:pt x="388591" y="202450"/>
                </a:lnTo>
                <a:cubicBezTo>
                  <a:pt x="344141" y="180754"/>
                  <a:pt x="836266" y="481321"/>
                  <a:pt x="893416" y="513600"/>
                </a:cubicBezTo>
                <a:cubicBezTo>
                  <a:pt x="950566" y="545879"/>
                  <a:pt x="835208" y="456979"/>
                  <a:pt x="731491" y="396125"/>
                </a:cubicBezTo>
                <a:cubicBezTo>
                  <a:pt x="627774" y="335271"/>
                  <a:pt x="317683" y="171758"/>
                  <a:pt x="271116" y="148475"/>
                </a:cubicBezTo>
                <a:cubicBezTo>
                  <a:pt x="224549" y="125192"/>
                  <a:pt x="443624" y="260129"/>
                  <a:pt x="452091" y="256425"/>
                </a:cubicBezTo>
                <a:cubicBezTo>
                  <a:pt x="460558" y="252721"/>
                  <a:pt x="367954" y="150592"/>
                  <a:pt x="321916" y="126250"/>
                </a:cubicBezTo>
                <a:cubicBezTo>
                  <a:pt x="275879" y="101908"/>
                  <a:pt x="191212" y="104554"/>
                  <a:pt x="175866" y="110375"/>
                </a:cubicBezTo>
                <a:cubicBezTo>
                  <a:pt x="160520" y="116196"/>
                  <a:pt x="260003" y="184987"/>
                  <a:pt x="229841" y="161175"/>
                </a:cubicBezTo>
                <a:cubicBezTo>
                  <a:pt x="199679" y="137363"/>
                  <a:pt x="-54851" y="-21387"/>
                  <a:pt x="10766" y="24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C5BBC353-5DCB-C6A3-E35C-6708AE79C85D}"/>
              </a:ext>
            </a:extLst>
          </p:cNvPr>
          <p:cNvSpPr/>
          <p:nvPr/>
        </p:nvSpPr>
        <p:spPr>
          <a:xfrm>
            <a:off x="11770491" y="3345248"/>
            <a:ext cx="698794" cy="607876"/>
          </a:xfrm>
          <a:custGeom>
            <a:avLst/>
            <a:gdLst>
              <a:gd name="connsiteX0" fmla="*/ 15109 w 698794"/>
              <a:gd name="connsiteY0" fmla="*/ 17077 h 607876"/>
              <a:gd name="connsiteX1" fmla="*/ 215134 w 698794"/>
              <a:gd name="connsiteY1" fmla="*/ 137727 h 607876"/>
              <a:gd name="connsiteX2" fmla="*/ 665984 w 698794"/>
              <a:gd name="connsiteY2" fmla="*/ 585402 h 607876"/>
              <a:gd name="connsiteX3" fmla="*/ 640584 w 698794"/>
              <a:gd name="connsiteY3" fmla="*/ 518727 h 607876"/>
              <a:gd name="connsiteX4" fmla="*/ 453259 w 698794"/>
              <a:gd name="connsiteY4" fmla="*/ 325052 h 607876"/>
              <a:gd name="connsiteX5" fmla="*/ 523109 w 698794"/>
              <a:gd name="connsiteY5" fmla="*/ 398077 h 607876"/>
              <a:gd name="connsiteX6" fmla="*/ 69084 w 698794"/>
              <a:gd name="connsiteY6" fmla="*/ 42477 h 607876"/>
              <a:gd name="connsiteX7" fmla="*/ 15109 w 698794"/>
              <a:gd name="connsiteY7" fmla="*/ 17077 h 60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794" h="607876">
                <a:moveTo>
                  <a:pt x="15109" y="17077"/>
                </a:moveTo>
                <a:cubicBezTo>
                  <a:pt x="39451" y="32952"/>
                  <a:pt x="106655" y="43006"/>
                  <a:pt x="215134" y="137727"/>
                </a:cubicBezTo>
                <a:cubicBezTo>
                  <a:pt x="323613" y="232448"/>
                  <a:pt x="595076" y="521902"/>
                  <a:pt x="665984" y="585402"/>
                </a:cubicBezTo>
                <a:cubicBezTo>
                  <a:pt x="736892" y="648902"/>
                  <a:pt x="676038" y="562119"/>
                  <a:pt x="640584" y="518727"/>
                </a:cubicBezTo>
                <a:cubicBezTo>
                  <a:pt x="605130" y="475335"/>
                  <a:pt x="472838" y="345160"/>
                  <a:pt x="453259" y="325052"/>
                </a:cubicBezTo>
                <a:cubicBezTo>
                  <a:pt x="433680" y="304944"/>
                  <a:pt x="587138" y="445173"/>
                  <a:pt x="523109" y="398077"/>
                </a:cubicBezTo>
                <a:cubicBezTo>
                  <a:pt x="459080" y="350981"/>
                  <a:pt x="150576" y="105977"/>
                  <a:pt x="69084" y="42477"/>
                </a:cubicBezTo>
                <a:cubicBezTo>
                  <a:pt x="-12408" y="-21023"/>
                  <a:pt x="-9233" y="1202"/>
                  <a:pt x="15109" y="170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E972C0ED-F28C-7CE8-20BA-12FC06C00EB7}"/>
              </a:ext>
            </a:extLst>
          </p:cNvPr>
          <p:cNvSpPr/>
          <p:nvPr/>
        </p:nvSpPr>
        <p:spPr>
          <a:xfrm>
            <a:off x="11582129" y="3555996"/>
            <a:ext cx="163108" cy="136534"/>
          </a:xfrm>
          <a:custGeom>
            <a:avLst/>
            <a:gdLst>
              <a:gd name="connsiteX0" fmla="*/ 271 w 163108"/>
              <a:gd name="connsiteY0" fmla="*/ 4 h 136534"/>
              <a:gd name="connsiteX1" fmla="*/ 95521 w 163108"/>
              <a:gd name="connsiteY1" fmla="*/ 73029 h 136534"/>
              <a:gd name="connsiteX2" fmla="*/ 162196 w 163108"/>
              <a:gd name="connsiteY2" fmla="*/ 136529 h 136534"/>
              <a:gd name="connsiteX3" fmla="*/ 127271 w 163108"/>
              <a:gd name="connsiteY3" fmla="*/ 76204 h 136534"/>
              <a:gd name="connsiteX4" fmla="*/ 271 w 163108"/>
              <a:gd name="connsiteY4" fmla="*/ 4 h 13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08" h="136534">
                <a:moveTo>
                  <a:pt x="271" y="4"/>
                </a:moveTo>
                <a:cubicBezTo>
                  <a:pt x="-5021" y="-525"/>
                  <a:pt x="68534" y="50275"/>
                  <a:pt x="95521" y="73029"/>
                </a:cubicBezTo>
                <a:cubicBezTo>
                  <a:pt x="122509" y="95783"/>
                  <a:pt x="156904" y="136000"/>
                  <a:pt x="162196" y="136529"/>
                </a:cubicBezTo>
                <a:cubicBezTo>
                  <a:pt x="167488" y="137058"/>
                  <a:pt x="148967" y="95783"/>
                  <a:pt x="127271" y="76204"/>
                </a:cubicBezTo>
                <a:cubicBezTo>
                  <a:pt x="105575" y="56625"/>
                  <a:pt x="5563" y="533"/>
                  <a:pt x="271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30751DE5-5622-CF52-0D8E-AA0F0A71BEEE}"/>
              </a:ext>
            </a:extLst>
          </p:cNvPr>
          <p:cNvSpPr/>
          <p:nvPr/>
        </p:nvSpPr>
        <p:spPr>
          <a:xfrm>
            <a:off x="12414225" y="3847878"/>
            <a:ext cx="384307" cy="360020"/>
          </a:xfrm>
          <a:custGeom>
            <a:avLst/>
            <a:gdLst>
              <a:gd name="connsiteX0" fmla="*/ 25 w 384307"/>
              <a:gd name="connsiteY0" fmla="*/ 222 h 360020"/>
              <a:gd name="connsiteX1" fmla="*/ 276250 w 384307"/>
              <a:gd name="connsiteY1" fmla="*/ 231997 h 360020"/>
              <a:gd name="connsiteX2" fmla="*/ 384200 w 384307"/>
              <a:gd name="connsiteY2" fmla="*/ 358997 h 360020"/>
              <a:gd name="connsiteX3" fmla="*/ 260375 w 384307"/>
              <a:gd name="connsiteY3" fmla="*/ 276447 h 360020"/>
              <a:gd name="connsiteX4" fmla="*/ 25 w 384307"/>
              <a:gd name="connsiteY4" fmla="*/ 222 h 3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07" h="360020">
                <a:moveTo>
                  <a:pt x="25" y="222"/>
                </a:moveTo>
                <a:cubicBezTo>
                  <a:pt x="2671" y="-7186"/>
                  <a:pt x="212221" y="172201"/>
                  <a:pt x="276250" y="231997"/>
                </a:cubicBezTo>
                <a:cubicBezTo>
                  <a:pt x="340279" y="291793"/>
                  <a:pt x="386846" y="351589"/>
                  <a:pt x="384200" y="358997"/>
                </a:cubicBezTo>
                <a:cubicBezTo>
                  <a:pt x="381554" y="366405"/>
                  <a:pt x="322288" y="333068"/>
                  <a:pt x="260375" y="276447"/>
                </a:cubicBezTo>
                <a:cubicBezTo>
                  <a:pt x="198462" y="219826"/>
                  <a:pt x="-2621" y="7630"/>
                  <a:pt x="25" y="2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BA27E869-E510-086A-25AD-8D295F4719B1}"/>
              </a:ext>
            </a:extLst>
          </p:cNvPr>
          <p:cNvSpPr/>
          <p:nvPr/>
        </p:nvSpPr>
        <p:spPr>
          <a:xfrm>
            <a:off x="12243249" y="3860302"/>
            <a:ext cx="165008" cy="189256"/>
          </a:xfrm>
          <a:custGeom>
            <a:avLst/>
            <a:gdLst>
              <a:gd name="connsiteX0" fmla="*/ 164651 w 165008"/>
              <a:gd name="connsiteY0" fmla="*/ 498 h 189256"/>
              <a:gd name="connsiteX1" fmla="*/ 132901 w 165008"/>
              <a:gd name="connsiteY1" fmla="*/ 108448 h 189256"/>
              <a:gd name="connsiteX2" fmla="*/ 2726 w 165008"/>
              <a:gd name="connsiteY2" fmla="*/ 187823 h 189256"/>
              <a:gd name="connsiteX3" fmla="*/ 50351 w 165008"/>
              <a:gd name="connsiteY3" fmla="*/ 152898 h 189256"/>
              <a:gd name="connsiteX4" fmla="*/ 120201 w 165008"/>
              <a:gd name="connsiteY4" fmla="*/ 70348 h 189256"/>
              <a:gd name="connsiteX5" fmla="*/ 164651 w 165008"/>
              <a:gd name="connsiteY5" fmla="*/ 498 h 18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008" h="189256">
                <a:moveTo>
                  <a:pt x="164651" y="498"/>
                </a:moveTo>
                <a:cubicBezTo>
                  <a:pt x="166768" y="6848"/>
                  <a:pt x="159889" y="77227"/>
                  <a:pt x="132901" y="108448"/>
                </a:cubicBezTo>
                <a:cubicBezTo>
                  <a:pt x="105913" y="139669"/>
                  <a:pt x="16484" y="180415"/>
                  <a:pt x="2726" y="187823"/>
                </a:cubicBezTo>
                <a:cubicBezTo>
                  <a:pt x="-11032" y="195231"/>
                  <a:pt x="30772" y="172477"/>
                  <a:pt x="50351" y="152898"/>
                </a:cubicBezTo>
                <a:cubicBezTo>
                  <a:pt x="69930" y="133319"/>
                  <a:pt x="104855" y="90456"/>
                  <a:pt x="120201" y="70348"/>
                </a:cubicBezTo>
                <a:cubicBezTo>
                  <a:pt x="135547" y="50240"/>
                  <a:pt x="162534" y="-5852"/>
                  <a:pt x="164651" y="4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7713B3D9-391B-807E-D282-7BD14193017D}"/>
              </a:ext>
            </a:extLst>
          </p:cNvPr>
          <p:cNvSpPr/>
          <p:nvPr/>
        </p:nvSpPr>
        <p:spPr>
          <a:xfrm>
            <a:off x="12327055" y="3943282"/>
            <a:ext cx="186981" cy="243311"/>
          </a:xfrm>
          <a:custGeom>
            <a:avLst/>
            <a:gdLst>
              <a:gd name="connsiteX0" fmla="*/ 185620 w 186981"/>
              <a:gd name="connsiteY0" fmla="*/ 68 h 243311"/>
              <a:gd name="connsiteX1" fmla="*/ 134820 w 186981"/>
              <a:gd name="connsiteY1" fmla="*/ 85793 h 243311"/>
              <a:gd name="connsiteX2" fmla="*/ 1470 w 186981"/>
              <a:gd name="connsiteY2" fmla="*/ 241368 h 243311"/>
              <a:gd name="connsiteX3" fmla="*/ 64970 w 186981"/>
              <a:gd name="connsiteY3" fmla="*/ 168343 h 243311"/>
              <a:gd name="connsiteX4" fmla="*/ 87195 w 186981"/>
              <a:gd name="connsiteY4" fmla="*/ 98493 h 243311"/>
              <a:gd name="connsiteX5" fmla="*/ 185620 w 186981"/>
              <a:gd name="connsiteY5" fmla="*/ 68 h 24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81" h="243311">
                <a:moveTo>
                  <a:pt x="185620" y="68"/>
                </a:moveTo>
                <a:cubicBezTo>
                  <a:pt x="193557" y="-2049"/>
                  <a:pt x="165512" y="45576"/>
                  <a:pt x="134820" y="85793"/>
                </a:cubicBezTo>
                <a:cubicBezTo>
                  <a:pt x="104128" y="126010"/>
                  <a:pt x="13112" y="227610"/>
                  <a:pt x="1470" y="241368"/>
                </a:cubicBezTo>
                <a:cubicBezTo>
                  <a:pt x="-10172" y="255126"/>
                  <a:pt x="50683" y="192155"/>
                  <a:pt x="64970" y="168343"/>
                </a:cubicBezTo>
                <a:cubicBezTo>
                  <a:pt x="79257" y="144531"/>
                  <a:pt x="68674" y="122305"/>
                  <a:pt x="87195" y="98493"/>
                </a:cubicBezTo>
                <a:cubicBezTo>
                  <a:pt x="105716" y="74681"/>
                  <a:pt x="177683" y="2185"/>
                  <a:pt x="185620" y="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19856CCB-CE4A-2A69-66F3-B65C9847008E}"/>
              </a:ext>
            </a:extLst>
          </p:cNvPr>
          <p:cNvSpPr/>
          <p:nvPr/>
        </p:nvSpPr>
        <p:spPr>
          <a:xfrm>
            <a:off x="12261627" y="3838488"/>
            <a:ext cx="523407" cy="525161"/>
          </a:xfrm>
          <a:custGeom>
            <a:avLst/>
            <a:gdLst>
              <a:gd name="connsiteX0" fmla="*/ 223 w 523407"/>
              <a:gd name="connsiteY0" fmla="*/ 87 h 525161"/>
              <a:gd name="connsiteX1" fmla="*/ 317723 w 523407"/>
              <a:gd name="connsiteY1" fmla="*/ 289012 h 525161"/>
              <a:gd name="connsiteX2" fmla="*/ 517748 w 523407"/>
              <a:gd name="connsiteY2" fmla="*/ 517612 h 525161"/>
              <a:gd name="connsiteX3" fmla="*/ 451073 w 523407"/>
              <a:gd name="connsiteY3" fmla="*/ 450937 h 525161"/>
              <a:gd name="connsiteX4" fmla="*/ 270098 w 523407"/>
              <a:gd name="connsiteY4" fmla="*/ 260437 h 525161"/>
              <a:gd name="connsiteX5" fmla="*/ 223 w 523407"/>
              <a:gd name="connsiteY5" fmla="*/ 87 h 52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407" h="525161">
                <a:moveTo>
                  <a:pt x="223" y="87"/>
                </a:moveTo>
                <a:cubicBezTo>
                  <a:pt x="8161" y="4850"/>
                  <a:pt x="231469" y="202758"/>
                  <a:pt x="317723" y="289012"/>
                </a:cubicBezTo>
                <a:cubicBezTo>
                  <a:pt x="403977" y="375266"/>
                  <a:pt x="495523" y="490625"/>
                  <a:pt x="517748" y="517612"/>
                </a:cubicBezTo>
                <a:cubicBezTo>
                  <a:pt x="539973" y="544599"/>
                  <a:pt x="492348" y="493799"/>
                  <a:pt x="451073" y="450937"/>
                </a:cubicBezTo>
                <a:cubicBezTo>
                  <a:pt x="409798" y="408075"/>
                  <a:pt x="342065" y="333462"/>
                  <a:pt x="270098" y="260437"/>
                </a:cubicBezTo>
                <a:cubicBezTo>
                  <a:pt x="198131" y="187412"/>
                  <a:pt x="-7715" y="-4676"/>
                  <a:pt x="223" y="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D6A4E379-E2E9-58B5-49D6-5C06627B6D1A}"/>
              </a:ext>
            </a:extLst>
          </p:cNvPr>
          <p:cNvSpPr/>
          <p:nvPr/>
        </p:nvSpPr>
        <p:spPr>
          <a:xfrm>
            <a:off x="12417409" y="3921125"/>
            <a:ext cx="392272" cy="384555"/>
          </a:xfrm>
          <a:custGeom>
            <a:avLst/>
            <a:gdLst>
              <a:gd name="connsiteX0" fmla="*/ 16 w 392272"/>
              <a:gd name="connsiteY0" fmla="*/ 0 h 384555"/>
              <a:gd name="connsiteX1" fmla="*/ 244491 w 392272"/>
              <a:gd name="connsiteY1" fmla="*/ 219075 h 384555"/>
              <a:gd name="connsiteX2" fmla="*/ 381016 w 392272"/>
              <a:gd name="connsiteY2" fmla="*/ 342900 h 384555"/>
              <a:gd name="connsiteX3" fmla="*/ 381016 w 392272"/>
              <a:gd name="connsiteY3" fmla="*/ 384175 h 384555"/>
              <a:gd name="connsiteX4" fmla="*/ 352441 w 392272"/>
              <a:gd name="connsiteY4" fmla="*/ 323850 h 384555"/>
              <a:gd name="connsiteX5" fmla="*/ 196866 w 392272"/>
              <a:gd name="connsiteY5" fmla="*/ 200025 h 384555"/>
              <a:gd name="connsiteX6" fmla="*/ 231791 w 392272"/>
              <a:gd name="connsiteY6" fmla="*/ 222250 h 384555"/>
              <a:gd name="connsiteX7" fmla="*/ 16 w 392272"/>
              <a:gd name="connsiteY7" fmla="*/ 0 h 38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272" h="384555">
                <a:moveTo>
                  <a:pt x="16" y="0"/>
                </a:moveTo>
                <a:cubicBezTo>
                  <a:pt x="2133" y="-529"/>
                  <a:pt x="244491" y="219075"/>
                  <a:pt x="244491" y="219075"/>
                </a:cubicBezTo>
                <a:cubicBezTo>
                  <a:pt x="307991" y="276225"/>
                  <a:pt x="358262" y="315383"/>
                  <a:pt x="381016" y="342900"/>
                </a:cubicBezTo>
                <a:cubicBezTo>
                  <a:pt x="403770" y="370417"/>
                  <a:pt x="385778" y="387350"/>
                  <a:pt x="381016" y="384175"/>
                </a:cubicBezTo>
                <a:cubicBezTo>
                  <a:pt x="376254" y="381000"/>
                  <a:pt x="383133" y="354542"/>
                  <a:pt x="352441" y="323850"/>
                </a:cubicBezTo>
                <a:cubicBezTo>
                  <a:pt x="321749" y="293158"/>
                  <a:pt x="216974" y="216958"/>
                  <a:pt x="196866" y="200025"/>
                </a:cubicBezTo>
                <a:cubicBezTo>
                  <a:pt x="176758" y="183092"/>
                  <a:pt x="258779" y="250825"/>
                  <a:pt x="231791" y="222250"/>
                </a:cubicBezTo>
                <a:cubicBezTo>
                  <a:pt x="204804" y="193675"/>
                  <a:pt x="-2101" y="529"/>
                  <a:pt x="16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4006FDBE-9637-1905-E172-34AAB25A9007}"/>
              </a:ext>
            </a:extLst>
          </p:cNvPr>
          <p:cNvSpPr/>
          <p:nvPr/>
        </p:nvSpPr>
        <p:spPr>
          <a:xfrm>
            <a:off x="12311488" y="4143955"/>
            <a:ext cx="484476" cy="465140"/>
          </a:xfrm>
          <a:custGeom>
            <a:avLst/>
            <a:gdLst>
              <a:gd name="connsiteX0" fmla="*/ 4337 w 484476"/>
              <a:gd name="connsiteY0" fmla="*/ 2595 h 465140"/>
              <a:gd name="connsiteX1" fmla="*/ 290087 w 484476"/>
              <a:gd name="connsiteY1" fmla="*/ 272470 h 465140"/>
              <a:gd name="connsiteX2" fmla="*/ 483762 w 484476"/>
              <a:gd name="connsiteY2" fmla="*/ 462970 h 465140"/>
              <a:gd name="connsiteX3" fmla="*/ 347237 w 484476"/>
              <a:gd name="connsiteY3" fmla="*/ 361370 h 465140"/>
              <a:gd name="connsiteX4" fmla="*/ 134512 w 484476"/>
              <a:gd name="connsiteY4" fmla="*/ 148645 h 465140"/>
              <a:gd name="connsiteX5" fmla="*/ 4337 w 484476"/>
              <a:gd name="connsiteY5" fmla="*/ 2595 h 46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476" h="465140">
                <a:moveTo>
                  <a:pt x="4337" y="2595"/>
                </a:moveTo>
                <a:cubicBezTo>
                  <a:pt x="30266" y="23233"/>
                  <a:pt x="210183" y="195741"/>
                  <a:pt x="290087" y="272470"/>
                </a:cubicBezTo>
                <a:cubicBezTo>
                  <a:pt x="369991" y="349199"/>
                  <a:pt x="474237" y="448153"/>
                  <a:pt x="483762" y="462970"/>
                </a:cubicBezTo>
                <a:cubicBezTo>
                  <a:pt x="493287" y="477787"/>
                  <a:pt x="405445" y="413757"/>
                  <a:pt x="347237" y="361370"/>
                </a:cubicBezTo>
                <a:cubicBezTo>
                  <a:pt x="289029" y="308983"/>
                  <a:pt x="194308" y="207912"/>
                  <a:pt x="134512" y="148645"/>
                </a:cubicBezTo>
                <a:cubicBezTo>
                  <a:pt x="74716" y="89378"/>
                  <a:pt x="-21592" y="-18043"/>
                  <a:pt x="4337" y="25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4EB75B11-0C7A-E1C6-EB9A-B60E5B9FD7D8}"/>
              </a:ext>
            </a:extLst>
          </p:cNvPr>
          <p:cNvSpPr/>
          <p:nvPr/>
        </p:nvSpPr>
        <p:spPr>
          <a:xfrm>
            <a:off x="12417349" y="3997237"/>
            <a:ext cx="147230" cy="235276"/>
          </a:xfrm>
          <a:custGeom>
            <a:avLst/>
            <a:gdLst>
              <a:gd name="connsiteX0" fmla="*/ 142951 w 147230"/>
              <a:gd name="connsiteY0" fmla="*/ 88 h 235276"/>
              <a:gd name="connsiteX1" fmla="*/ 142951 w 147230"/>
              <a:gd name="connsiteY1" fmla="*/ 79463 h 235276"/>
              <a:gd name="connsiteX2" fmla="*/ 92151 w 147230"/>
              <a:gd name="connsiteY2" fmla="*/ 146138 h 235276"/>
              <a:gd name="connsiteX3" fmla="*/ 76 w 147230"/>
              <a:gd name="connsiteY3" fmla="*/ 235038 h 235276"/>
              <a:gd name="connsiteX4" fmla="*/ 76276 w 147230"/>
              <a:gd name="connsiteY4" fmla="*/ 117563 h 235276"/>
              <a:gd name="connsiteX5" fmla="*/ 69926 w 147230"/>
              <a:gd name="connsiteY5" fmla="*/ 155663 h 235276"/>
              <a:gd name="connsiteX6" fmla="*/ 130251 w 147230"/>
              <a:gd name="connsiteY6" fmla="*/ 95338 h 235276"/>
              <a:gd name="connsiteX7" fmla="*/ 142951 w 147230"/>
              <a:gd name="connsiteY7" fmla="*/ 88 h 2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230" h="235276">
                <a:moveTo>
                  <a:pt x="142951" y="88"/>
                </a:moveTo>
                <a:cubicBezTo>
                  <a:pt x="145068" y="-2558"/>
                  <a:pt x="151418" y="55121"/>
                  <a:pt x="142951" y="79463"/>
                </a:cubicBezTo>
                <a:cubicBezTo>
                  <a:pt x="134484" y="103805"/>
                  <a:pt x="115963" y="120209"/>
                  <a:pt x="92151" y="146138"/>
                </a:cubicBezTo>
                <a:cubicBezTo>
                  <a:pt x="68339" y="172067"/>
                  <a:pt x="2722" y="239800"/>
                  <a:pt x="76" y="235038"/>
                </a:cubicBezTo>
                <a:cubicBezTo>
                  <a:pt x="-2570" y="230276"/>
                  <a:pt x="64634" y="130792"/>
                  <a:pt x="76276" y="117563"/>
                </a:cubicBezTo>
                <a:cubicBezTo>
                  <a:pt x="87918" y="104334"/>
                  <a:pt x="60930" y="159367"/>
                  <a:pt x="69926" y="155663"/>
                </a:cubicBezTo>
                <a:cubicBezTo>
                  <a:pt x="78922" y="151959"/>
                  <a:pt x="119668" y="115446"/>
                  <a:pt x="130251" y="95338"/>
                </a:cubicBezTo>
                <a:cubicBezTo>
                  <a:pt x="140834" y="75230"/>
                  <a:pt x="140834" y="2734"/>
                  <a:pt x="142951" y="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06F7BD91-442E-556F-DDB8-A5D45C2B7D05}"/>
              </a:ext>
            </a:extLst>
          </p:cNvPr>
          <p:cNvSpPr/>
          <p:nvPr/>
        </p:nvSpPr>
        <p:spPr>
          <a:xfrm>
            <a:off x="12449035" y="4056649"/>
            <a:ext cx="198544" cy="213756"/>
          </a:xfrm>
          <a:custGeom>
            <a:avLst/>
            <a:gdLst>
              <a:gd name="connsiteX0" fmla="*/ 196990 w 198544"/>
              <a:gd name="connsiteY0" fmla="*/ 1001 h 213756"/>
              <a:gd name="connsiteX1" fmla="*/ 149365 w 198544"/>
              <a:gd name="connsiteY1" fmla="*/ 67676 h 213756"/>
              <a:gd name="connsiteX2" fmla="*/ 73165 w 198544"/>
              <a:gd name="connsiteY2" fmla="*/ 131176 h 213756"/>
              <a:gd name="connsiteX3" fmla="*/ 140 w 198544"/>
              <a:gd name="connsiteY3" fmla="*/ 213726 h 213756"/>
              <a:gd name="connsiteX4" fmla="*/ 92215 w 198544"/>
              <a:gd name="connsiteY4" fmla="*/ 121651 h 213756"/>
              <a:gd name="connsiteX5" fmla="*/ 196990 w 198544"/>
              <a:gd name="connsiteY5" fmla="*/ 1001 h 2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44" h="213756">
                <a:moveTo>
                  <a:pt x="196990" y="1001"/>
                </a:moveTo>
                <a:cubicBezTo>
                  <a:pt x="206515" y="-7995"/>
                  <a:pt x="170002" y="45980"/>
                  <a:pt x="149365" y="67676"/>
                </a:cubicBezTo>
                <a:cubicBezTo>
                  <a:pt x="128727" y="89372"/>
                  <a:pt x="98036" y="106834"/>
                  <a:pt x="73165" y="131176"/>
                </a:cubicBezTo>
                <a:cubicBezTo>
                  <a:pt x="48294" y="155518"/>
                  <a:pt x="-3035" y="215313"/>
                  <a:pt x="140" y="213726"/>
                </a:cubicBezTo>
                <a:cubicBezTo>
                  <a:pt x="3315" y="212139"/>
                  <a:pt x="61523" y="153930"/>
                  <a:pt x="92215" y="121651"/>
                </a:cubicBezTo>
                <a:cubicBezTo>
                  <a:pt x="122907" y="89372"/>
                  <a:pt x="187465" y="9997"/>
                  <a:pt x="196990" y="10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DC0A7E5A-871E-4F8F-FCD5-AC0CA812057D}"/>
              </a:ext>
            </a:extLst>
          </p:cNvPr>
          <p:cNvSpPr/>
          <p:nvPr/>
        </p:nvSpPr>
        <p:spPr>
          <a:xfrm>
            <a:off x="12480916" y="4108274"/>
            <a:ext cx="194275" cy="197054"/>
          </a:xfrm>
          <a:custGeom>
            <a:avLst/>
            <a:gdLst>
              <a:gd name="connsiteX0" fmla="*/ 193684 w 194275"/>
              <a:gd name="connsiteY0" fmla="*/ 176 h 197054"/>
              <a:gd name="connsiteX1" fmla="*/ 104784 w 194275"/>
              <a:gd name="connsiteY1" fmla="*/ 101776 h 197054"/>
              <a:gd name="connsiteX2" fmla="*/ 9 w 194275"/>
              <a:gd name="connsiteY2" fmla="*/ 197026 h 197054"/>
              <a:gd name="connsiteX3" fmla="*/ 98434 w 194275"/>
              <a:gd name="connsiteY3" fmla="*/ 92251 h 197054"/>
              <a:gd name="connsiteX4" fmla="*/ 60334 w 194275"/>
              <a:gd name="connsiteY4" fmla="*/ 127176 h 197054"/>
              <a:gd name="connsiteX5" fmla="*/ 193684 w 194275"/>
              <a:gd name="connsiteY5" fmla="*/ 176 h 19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275" h="197054">
                <a:moveTo>
                  <a:pt x="193684" y="176"/>
                </a:moveTo>
                <a:cubicBezTo>
                  <a:pt x="201092" y="-4057"/>
                  <a:pt x="137063" y="68968"/>
                  <a:pt x="104784" y="101776"/>
                </a:cubicBezTo>
                <a:cubicBezTo>
                  <a:pt x="72505" y="134584"/>
                  <a:pt x="1067" y="198614"/>
                  <a:pt x="9" y="197026"/>
                </a:cubicBezTo>
                <a:cubicBezTo>
                  <a:pt x="-1049" y="195438"/>
                  <a:pt x="88380" y="103893"/>
                  <a:pt x="98434" y="92251"/>
                </a:cubicBezTo>
                <a:cubicBezTo>
                  <a:pt x="108488" y="80609"/>
                  <a:pt x="46047" y="138818"/>
                  <a:pt x="60334" y="127176"/>
                </a:cubicBezTo>
                <a:cubicBezTo>
                  <a:pt x="74621" y="115534"/>
                  <a:pt x="186276" y="4409"/>
                  <a:pt x="193684" y="17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FB0E1A80-1BAE-48FD-17A0-72E65D93D11F}"/>
              </a:ext>
            </a:extLst>
          </p:cNvPr>
          <p:cNvSpPr/>
          <p:nvPr/>
        </p:nvSpPr>
        <p:spPr>
          <a:xfrm>
            <a:off x="12524439" y="4136028"/>
            <a:ext cx="192065" cy="194746"/>
          </a:xfrm>
          <a:custGeom>
            <a:avLst/>
            <a:gdLst>
              <a:gd name="connsiteX0" fmla="*/ 191436 w 192065"/>
              <a:gd name="connsiteY0" fmla="*/ 4172 h 194746"/>
              <a:gd name="connsiteX1" fmla="*/ 108886 w 192065"/>
              <a:gd name="connsiteY1" fmla="*/ 83547 h 194746"/>
              <a:gd name="connsiteX2" fmla="*/ 936 w 192065"/>
              <a:gd name="connsiteY2" fmla="*/ 194672 h 194746"/>
              <a:gd name="connsiteX3" fmla="*/ 61261 w 192065"/>
              <a:gd name="connsiteY3" fmla="*/ 99422 h 194746"/>
              <a:gd name="connsiteX4" fmla="*/ 143811 w 192065"/>
              <a:gd name="connsiteY4" fmla="*/ 20047 h 194746"/>
              <a:gd name="connsiteX5" fmla="*/ 191436 w 192065"/>
              <a:gd name="connsiteY5" fmla="*/ 4172 h 19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065" h="194746">
                <a:moveTo>
                  <a:pt x="191436" y="4172"/>
                </a:moveTo>
                <a:cubicBezTo>
                  <a:pt x="185615" y="14755"/>
                  <a:pt x="140636" y="51797"/>
                  <a:pt x="108886" y="83547"/>
                </a:cubicBezTo>
                <a:cubicBezTo>
                  <a:pt x="77136" y="115297"/>
                  <a:pt x="8873" y="192026"/>
                  <a:pt x="936" y="194672"/>
                </a:cubicBezTo>
                <a:cubicBezTo>
                  <a:pt x="-7001" y="197318"/>
                  <a:pt x="37449" y="128526"/>
                  <a:pt x="61261" y="99422"/>
                </a:cubicBezTo>
                <a:cubicBezTo>
                  <a:pt x="85073" y="70318"/>
                  <a:pt x="126349" y="35393"/>
                  <a:pt x="143811" y="20047"/>
                </a:cubicBezTo>
                <a:cubicBezTo>
                  <a:pt x="161273" y="4701"/>
                  <a:pt x="197257" y="-6411"/>
                  <a:pt x="191436" y="41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949D7A6F-BC4C-39EC-A97D-BFE3FBE5298C}"/>
              </a:ext>
            </a:extLst>
          </p:cNvPr>
          <p:cNvSpPr/>
          <p:nvPr/>
        </p:nvSpPr>
        <p:spPr>
          <a:xfrm>
            <a:off x="12368985" y="4184354"/>
            <a:ext cx="391496" cy="330500"/>
          </a:xfrm>
          <a:custGeom>
            <a:avLst/>
            <a:gdLst>
              <a:gd name="connsiteX0" fmla="*/ 815 w 391496"/>
              <a:gd name="connsiteY0" fmla="*/ 296 h 330500"/>
              <a:gd name="connsiteX1" fmla="*/ 191315 w 391496"/>
              <a:gd name="connsiteY1" fmla="*/ 184446 h 330500"/>
              <a:gd name="connsiteX2" fmla="*/ 315140 w 391496"/>
              <a:gd name="connsiteY2" fmla="*/ 228896 h 330500"/>
              <a:gd name="connsiteX3" fmla="*/ 270690 w 391496"/>
              <a:gd name="connsiteY3" fmla="*/ 235246 h 330500"/>
              <a:gd name="connsiteX4" fmla="*/ 343715 w 391496"/>
              <a:gd name="connsiteY4" fmla="*/ 273346 h 330500"/>
              <a:gd name="connsiteX5" fmla="*/ 299265 w 391496"/>
              <a:gd name="connsiteY5" fmla="*/ 273346 h 330500"/>
              <a:gd name="connsiteX6" fmla="*/ 356415 w 391496"/>
              <a:gd name="connsiteY6" fmla="*/ 286046 h 330500"/>
              <a:gd name="connsiteX7" fmla="*/ 356415 w 391496"/>
              <a:gd name="connsiteY7" fmla="*/ 286046 h 330500"/>
              <a:gd name="connsiteX8" fmla="*/ 391340 w 391496"/>
              <a:gd name="connsiteY8" fmla="*/ 330496 h 330500"/>
              <a:gd name="connsiteX9" fmla="*/ 340540 w 391496"/>
              <a:gd name="connsiteY9" fmla="*/ 289221 h 330500"/>
              <a:gd name="connsiteX10" fmla="*/ 270690 w 391496"/>
              <a:gd name="connsiteY10" fmla="*/ 232071 h 330500"/>
              <a:gd name="connsiteX11" fmla="*/ 815 w 391496"/>
              <a:gd name="connsiteY11" fmla="*/ 296 h 3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496" h="330500">
                <a:moveTo>
                  <a:pt x="815" y="296"/>
                </a:moveTo>
                <a:cubicBezTo>
                  <a:pt x="-12414" y="-7641"/>
                  <a:pt x="138928" y="146346"/>
                  <a:pt x="191315" y="184446"/>
                </a:cubicBezTo>
                <a:cubicBezTo>
                  <a:pt x="243702" y="222546"/>
                  <a:pt x="301911" y="220429"/>
                  <a:pt x="315140" y="228896"/>
                </a:cubicBezTo>
                <a:cubicBezTo>
                  <a:pt x="328369" y="237363"/>
                  <a:pt x="265928" y="227838"/>
                  <a:pt x="270690" y="235246"/>
                </a:cubicBezTo>
                <a:cubicBezTo>
                  <a:pt x="275453" y="242654"/>
                  <a:pt x="338953" y="266996"/>
                  <a:pt x="343715" y="273346"/>
                </a:cubicBezTo>
                <a:cubicBezTo>
                  <a:pt x="348477" y="279696"/>
                  <a:pt x="297148" y="271229"/>
                  <a:pt x="299265" y="273346"/>
                </a:cubicBezTo>
                <a:cubicBezTo>
                  <a:pt x="301382" y="275463"/>
                  <a:pt x="356415" y="286046"/>
                  <a:pt x="356415" y="286046"/>
                </a:cubicBezTo>
                <a:lnTo>
                  <a:pt x="356415" y="286046"/>
                </a:lnTo>
                <a:cubicBezTo>
                  <a:pt x="362236" y="293454"/>
                  <a:pt x="393986" y="329967"/>
                  <a:pt x="391340" y="330496"/>
                </a:cubicBezTo>
                <a:cubicBezTo>
                  <a:pt x="388694" y="331025"/>
                  <a:pt x="340540" y="289221"/>
                  <a:pt x="340540" y="289221"/>
                </a:cubicBezTo>
                <a:cubicBezTo>
                  <a:pt x="320432" y="272817"/>
                  <a:pt x="323077" y="278638"/>
                  <a:pt x="270690" y="232071"/>
                </a:cubicBezTo>
                <a:cubicBezTo>
                  <a:pt x="218303" y="185504"/>
                  <a:pt x="14044" y="8233"/>
                  <a:pt x="815" y="2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FFF3236D-5CDF-54E9-FF07-C755785EF5E3}"/>
              </a:ext>
            </a:extLst>
          </p:cNvPr>
          <p:cNvSpPr/>
          <p:nvPr/>
        </p:nvSpPr>
        <p:spPr>
          <a:xfrm>
            <a:off x="9415631" y="2098817"/>
            <a:ext cx="1895538" cy="1047728"/>
          </a:xfrm>
          <a:custGeom>
            <a:avLst/>
            <a:gdLst>
              <a:gd name="connsiteX0" fmla="*/ 10944 w 1895538"/>
              <a:gd name="connsiteY0" fmla="*/ 6208 h 1047728"/>
              <a:gd name="connsiteX1" fmla="*/ 985669 w 1895538"/>
              <a:gd name="connsiteY1" fmla="*/ 504683 h 1047728"/>
              <a:gd name="connsiteX2" fmla="*/ 982494 w 1895538"/>
              <a:gd name="connsiteY2" fmla="*/ 501508 h 1047728"/>
              <a:gd name="connsiteX3" fmla="*/ 1823869 w 1895538"/>
              <a:gd name="connsiteY3" fmla="*/ 1009508 h 1047728"/>
              <a:gd name="connsiteX4" fmla="*/ 1741319 w 1895538"/>
              <a:gd name="connsiteY4" fmla="*/ 952358 h 1047728"/>
              <a:gd name="connsiteX5" fmla="*/ 865019 w 1895538"/>
              <a:gd name="connsiteY5" fmla="*/ 482458 h 1047728"/>
              <a:gd name="connsiteX6" fmla="*/ 992019 w 1895538"/>
              <a:gd name="connsiteY6" fmla="*/ 526908 h 1047728"/>
              <a:gd name="connsiteX7" fmla="*/ 493544 w 1895538"/>
              <a:gd name="connsiteY7" fmla="*/ 244333 h 1047728"/>
              <a:gd name="connsiteX8" fmla="*/ 10944 w 1895538"/>
              <a:gd name="connsiteY8" fmla="*/ 6208 h 104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5538" h="1047728">
                <a:moveTo>
                  <a:pt x="10944" y="6208"/>
                </a:moveTo>
                <a:cubicBezTo>
                  <a:pt x="92965" y="49600"/>
                  <a:pt x="823744" y="422133"/>
                  <a:pt x="985669" y="504683"/>
                </a:cubicBezTo>
                <a:cubicBezTo>
                  <a:pt x="1147594" y="587233"/>
                  <a:pt x="982494" y="501508"/>
                  <a:pt x="982494" y="501508"/>
                </a:cubicBezTo>
                <a:lnTo>
                  <a:pt x="1823869" y="1009508"/>
                </a:lnTo>
                <a:cubicBezTo>
                  <a:pt x="1950340" y="1084650"/>
                  <a:pt x="1901127" y="1040200"/>
                  <a:pt x="1741319" y="952358"/>
                </a:cubicBezTo>
                <a:cubicBezTo>
                  <a:pt x="1581511" y="864516"/>
                  <a:pt x="989902" y="553366"/>
                  <a:pt x="865019" y="482458"/>
                </a:cubicBezTo>
                <a:cubicBezTo>
                  <a:pt x="740136" y="411550"/>
                  <a:pt x="1053932" y="566596"/>
                  <a:pt x="992019" y="526908"/>
                </a:cubicBezTo>
                <a:cubicBezTo>
                  <a:pt x="930106" y="487220"/>
                  <a:pt x="657586" y="330587"/>
                  <a:pt x="493544" y="244333"/>
                </a:cubicBezTo>
                <a:cubicBezTo>
                  <a:pt x="329502" y="158079"/>
                  <a:pt x="-71077" y="-37184"/>
                  <a:pt x="10944" y="62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E02E79F1-2019-82C6-3EA4-F92F94596978}"/>
              </a:ext>
            </a:extLst>
          </p:cNvPr>
          <p:cNvSpPr/>
          <p:nvPr/>
        </p:nvSpPr>
        <p:spPr>
          <a:xfrm>
            <a:off x="10915650" y="2825628"/>
            <a:ext cx="79632" cy="299801"/>
          </a:xfrm>
          <a:custGeom>
            <a:avLst/>
            <a:gdLst>
              <a:gd name="connsiteX0" fmla="*/ 34925 w 79632"/>
              <a:gd name="connsiteY0" fmla="*/ 122 h 299801"/>
              <a:gd name="connsiteX1" fmla="*/ 38100 w 79632"/>
              <a:gd name="connsiteY1" fmla="*/ 98547 h 299801"/>
              <a:gd name="connsiteX2" fmla="*/ 0 w 79632"/>
              <a:gd name="connsiteY2" fmla="*/ 254122 h 299801"/>
              <a:gd name="connsiteX3" fmla="*/ 38100 w 79632"/>
              <a:gd name="connsiteY3" fmla="*/ 190622 h 299801"/>
              <a:gd name="connsiteX4" fmla="*/ 9525 w 79632"/>
              <a:gd name="connsiteY4" fmla="*/ 298572 h 299801"/>
              <a:gd name="connsiteX5" fmla="*/ 63500 w 79632"/>
              <a:gd name="connsiteY5" fmla="*/ 104897 h 299801"/>
              <a:gd name="connsiteX6" fmla="*/ 79375 w 79632"/>
              <a:gd name="connsiteY6" fmla="*/ 73147 h 299801"/>
              <a:gd name="connsiteX7" fmla="*/ 53975 w 79632"/>
              <a:gd name="connsiteY7" fmla="*/ 117597 h 299801"/>
              <a:gd name="connsiteX8" fmla="*/ 34925 w 79632"/>
              <a:gd name="connsiteY8" fmla="*/ 122 h 29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632" h="299801">
                <a:moveTo>
                  <a:pt x="34925" y="122"/>
                </a:moveTo>
                <a:cubicBezTo>
                  <a:pt x="32279" y="-3053"/>
                  <a:pt x="43921" y="56214"/>
                  <a:pt x="38100" y="98547"/>
                </a:cubicBezTo>
                <a:cubicBezTo>
                  <a:pt x="32279" y="140880"/>
                  <a:pt x="0" y="238776"/>
                  <a:pt x="0" y="254122"/>
                </a:cubicBezTo>
                <a:cubicBezTo>
                  <a:pt x="0" y="269468"/>
                  <a:pt x="36513" y="183214"/>
                  <a:pt x="38100" y="190622"/>
                </a:cubicBezTo>
                <a:cubicBezTo>
                  <a:pt x="39687" y="198030"/>
                  <a:pt x="5292" y="312859"/>
                  <a:pt x="9525" y="298572"/>
                </a:cubicBezTo>
                <a:cubicBezTo>
                  <a:pt x="13758" y="284285"/>
                  <a:pt x="51858" y="142468"/>
                  <a:pt x="63500" y="104897"/>
                </a:cubicBezTo>
                <a:cubicBezTo>
                  <a:pt x="75142" y="67326"/>
                  <a:pt x="80963" y="71030"/>
                  <a:pt x="79375" y="73147"/>
                </a:cubicBezTo>
                <a:cubicBezTo>
                  <a:pt x="77787" y="75264"/>
                  <a:pt x="58738" y="128180"/>
                  <a:pt x="53975" y="117597"/>
                </a:cubicBezTo>
                <a:cubicBezTo>
                  <a:pt x="49213" y="107014"/>
                  <a:pt x="37571" y="3297"/>
                  <a:pt x="34925" y="1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FAF1B939-1BD2-011C-AFFD-05DD8595CA7A}"/>
              </a:ext>
            </a:extLst>
          </p:cNvPr>
          <p:cNvSpPr/>
          <p:nvPr/>
        </p:nvSpPr>
        <p:spPr>
          <a:xfrm>
            <a:off x="10388285" y="2525568"/>
            <a:ext cx="764284" cy="467958"/>
          </a:xfrm>
          <a:custGeom>
            <a:avLst/>
            <a:gdLst>
              <a:gd name="connsiteX0" fmla="*/ 9840 w 764284"/>
              <a:gd name="connsiteY0" fmla="*/ 4907 h 467958"/>
              <a:gd name="connsiteX1" fmla="*/ 727390 w 764284"/>
              <a:gd name="connsiteY1" fmla="*/ 449407 h 467958"/>
              <a:gd name="connsiteX2" fmla="*/ 619440 w 764284"/>
              <a:gd name="connsiteY2" fmla="*/ 366857 h 467958"/>
              <a:gd name="connsiteX3" fmla="*/ 263840 w 764284"/>
              <a:gd name="connsiteY3" fmla="*/ 208107 h 467958"/>
              <a:gd name="connsiteX4" fmla="*/ 149540 w 764284"/>
              <a:gd name="connsiteY4" fmla="*/ 112857 h 467958"/>
              <a:gd name="connsiteX5" fmla="*/ 298765 w 764284"/>
              <a:gd name="connsiteY5" fmla="*/ 204932 h 467958"/>
              <a:gd name="connsiteX6" fmla="*/ 9840 w 764284"/>
              <a:gd name="connsiteY6" fmla="*/ 4907 h 46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284" h="467958">
                <a:moveTo>
                  <a:pt x="9840" y="4907"/>
                </a:moveTo>
                <a:cubicBezTo>
                  <a:pt x="81278" y="45653"/>
                  <a:pt x="625790" y="389082"/>
                  <a:pt x="727390" y="449407"/>
                </a:cubicBezTo>
                <a:cubicBezTo>
                  <a:pt x="828990" y="509732"/>
                  <a:pt x="696698" y="407074"/>
                  <a:pt x="619440" y="366857"/>
                </a:cubicBezTo>
                <a:cubicBezTo>
                  <a:pt x="542182" y="326640"/>
                  <a:pt x="342157" y="250440"/>
                  <a:pt x="263840" y="208107"/>
                </a:cubicBezTo>
                <a:cubicBezTo>
                  <a:pt x="185523" y="165774"/>
                  <a:pt x="143719" y="113386"/>
                  <a:pt x="149540" y="112857"/>
                </a:cubicBezTo>
                <a:cubicBezTo>
                  <a:pt x="155361" y="112328"/>
                  <a:pt x="318873" y="219749"/>
                  <a:pt x="298765" y="204932"/>
                </a:cubicBezTo>
                <a:cubicBezTo>
                  <a:pt x="278657" y="190115"/>
                  <a:pt x="-61598" y="-35839"/>
                  <a:pt x="9840" y="49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A08B3F6C-81E9-D8D7-2DF8-08A3D4032B40}"/>
              </a:ext>
            </a:extLst>
          </p:cNvPr>
          <p:cNvSpPr/>
          <p:nvPr/>
        </p:nvSpPr>
        <p:spPr>
          <a:xfrm>
            <a:off x="10591521" y="2600188"/>
            <a:ext cx="64140" cy="299043"/>
          </a:xfrm>
          <a:custGeom>
            <a:avLst/>
            <a:gdLst>
              <a:gd name="connsiteX0" fmla="*/ 38379 w 64140"/>
              <a:gd name="connsiteY0" fmla="*/ 3312 h 299043"/>
              <a:gd name="connsiteX1" fmla="*/ 44729 w 64140"/>
              <a:gd name="connsiteY1" fmla="*/ 143012 h 299043"/>
              <a:gd name="connsiteX2" fmla="*/ 279 w 64140"/>
              <a:gd name="connsiteY2" fmla="*/ 276362 h 299043"/>
              <a:gd name="connsiteX3" fmla="*/ 25679 w 64140"/>
              <a:gd name="connsiteY3" fmla="*/ 228737 h 299043"/>
              <a:gd name="connsiteX4" fmla="*/ 22504 w 64140"/>
              <a:gd name="connsiteY4" fmla="*/ 298587 h 299043"/>
              <a:gd name="connsiteX5" fmla="*/ 38379 w 64140"/>
              <a:gd name="connsiteY5" fmla="*/ 187462 h 299043"/>
              <a:gd name="connsiteX6" fmla="*/ 63779 w 64140"/>
              <a:gd name="connsiteY6" fmla="*/ 54112 h 299043"/>
              <a:gd name="connsiteX7" fmla="*/ 38379 w 64140"/>
              <a:gd name="connsiteY7" fmla="*/ 3312 h 29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40" h="299043">
                <a:moveTo>
                  <a:pt x="38379" y="3312"/>
                </a:moveTo>
                <a:cubicBezTo>
                  <a:pt x="35204" y="18129"/>
                  <a:pt x="51079" y="97504"/>
                  <a:pt x="44729" y="143012"/>
                </a:cubicBezTo>
                <a:cubicBezTo>
                  <a:pt x="38379" y="188520"/>
                  <a:pt x="3454" y="262075"/>
                  <a:pt x="279" y="276362"/>
                </a:cubicBezTo>
                <a:cubicBezTo>
                  <a:pt x="-2896" y="290649"/>
                  <a:pt x="21975" y="225033"/>
                  <a:pt x="25679" y="228737"/>
                </a:cubicBezTo>
                <a:cubicBezTo>
                  <a:pt x="29383" y="232441"/>
                  <a:pt x="20387" y="305466"/>
                  <a:pt x="22504" y="298587"/>
                </a:cubicBezTo>
                <a:cubicBezTo>
                  <a:pt x="24621" y="291708"/>
                  <a:pt x="31500" y="228208"/>
                  <a:pt x="38379" y="187462"/>
                </a:cubicBezTo>
                <a:cubicBezTo>
                  <a:pt x="45258" y="146716"/>
                  <a:pt x="60075" y="81629"/>
                  <a:pt x="63779" y="54112"/>
                </a:cubicBezTo>
                <a:cubicBezTo>
                  <a:pt x="67483" y="26595"/>
                  <a:pt x="41554" y="-11505"/>
                  <a:pt x="38379" y="33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22E52A74-FB3A-9342-3056-6F588FF0A817}"/>
              </a:ext>
            </a:extLst>
          </p:cNvPr>
          <p:cNvSpPr/>
          <p:nvPr/>
        </p:nvSpPr>
        <p:spPr>
          <a:xfrm>
            <a:off x="10289636" y="2463326"/>
            <a:ext cx="48266" cy="256057"/>
          </a:xfrm>
          <a:custGeom>
            <a:avLst/>
            <a:gdLst>
              <a:gd name="connsiteX0" fmla="*/ 48164 w 48266"/>
              <a:gd name="connsiteY0" fmla="*/ 3649 h 256057"/>
              <a:gd name="connsiteX1" fmla="*/ 13239 w 48266"/>
              <a:gd name="connsiteY1" fmla="*/ 41749 h 256057"/>
              <a:gd name="connsiteX2" fmla="*/ 13239 w 48266"/>
              <a:gd name="connsiteY2" fmla="*/ 251299 h 256057"/>
              <a:gd name="connsiteX3" fmla="*/ 3714 w 48266"/>
              <a:gd name="connsiteY3" fmla="*/ 178274 h 256057"/>
              <a:gd name="connsiteX4" fmla="*/ 3714 w 48266"/>
              <a:gd name="connsiteY4" fmla="*/ 63974 h 256057"/>
              <a:gd name="connsiteX5" fmla="*/ 539 w 48266"/>
              <a:gd name="connsiteY5" fmla="*/ 95724 h 256057"/>
              <a:gd name="connsiteX6" fmla="*/ 48164 w 48266"/>
              <a:gd name="connsiteY6" fmla="*/ 3649 h 25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66" h="256057">
                <a:moveTo>
                  <a:pt x="48164" y="3649"/>
                </a:moveTo>
                <a:cubicBezTo>
                  <a:pt x="50281" y="-5347"/>
                  <a:pt x="19060" y="474"/>
                  <a:pt x="13239" y="41749"/>
                </a:cubicBezTo>
                <a:cubicBezTo>
                  <a:pt x="7418" y="83024"/>
                  <a:pt x="14826" y="228545"/>
                  <a:pt x="13239" y="251299"/>
                </a:cubicBezTo>
                <a:cubicBezTo>
                  <a:pt x="11652" y="274053"/>
                  <a:pt x="5301" y="209495"/>
                  <a:pt x="3714" y="178274"/>
                </a:cubicBezTo>
                <a:cubicBezTo>
                  <a:pt x="2127" y="147053"/>
                  <a:pt x="4243" y="77732"/>
                  <a:pt x="3714" y="63974"/>
                </a:cubicBezTo>
                <a:cubicBezTo>
                  <a:pt x="3185" y="50216"/>
                  <a:pt x="-1578" y="105778"/>
                  <a:pt x="539" y="95724"/>
                </a:cubicBezTo>
                <a:cubicBezTo>
                  <a:pt x="2656" y="85670"/>
                  <a:pt x="46047" y="12645"/>
                  <a:pt x="48164" y="36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B4DB7B27-CB1B-8931-3F5C-9EE675E02D10}"/>
              </a:ext>
            </a:extLst>
          </p:cNvPr>
          <p:cNvSpPr/>
          <p:nvPr/>
        </p:nvSpPr>
        <p:spPr>
          <a:xfrm>
            <a:off x="9934439" y="2289091"/>
            <a:ext cx="57286" cy="219486"/>
          </a:xfrm>
          <a:custGeom>
            <a:avLst/>
            <a:gdLst>
              <a:gd name="connsiteX0" fmla="*/ 28711 w 57286"/>
              <a:gd name="connsiteY0" fmla="*/ 84 h 219486"/>
              <a:gd name="connsiteX1" fmla="*/ 16011 w 57286"/>
              <a:gd name="connsiteY1" fmla="*/ 149309 h 219486"/>
              <a:gd name="connsiteX2" fmla="*/ 136 w 57286"/>
              <a:gd name="connsiteY2" fmla="*/ 219159 h 219486"/>
              <a:gd name="connsiteX3" fmla="*/ 25536 w 57286"/>
              <a:gd name="connsiteY3" fmla="*/ 123909 h 219486"/>
              <a:gd name="connsiteX4" fmla="*/ 57286 w 57286"/>
              <a:gd name="connsiteY4" fmla="*/ 82634 h 219486"/>
              <a:gd name="connsiteX5" fmla="*/ 25536 w 57286"/>
              <a:gd name="connsiteY5" fmla="*/ 127084 h 219486"/>
              <a:gd name="connsiteX6" fmla="*/ 28711 w 57286"/>
              <a:gd name="connsiteY6" fmla="*/ 84 h 21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86" h="219486">
                <a:moveTo>
                  <a:pt x="28711" y="84"/>
                </a:moveTo>
                <a:cubicBezTo>
                  <a:pt x="27124" y="3788"/>
                  <a:pt x="20773" y="112797"/>
                  <a:pt x="16011" y="149309"/>
                </a:cubicBezTo>
                <a:cubicBezTo>
                  <a:pt x="11248" y="185822"/>
                  <a:pt x="-1451" y="223392"/>
                  <a:pt x="136" y="219159"/>
                </a:cubicBezTo>
                <a:cubicBezTo>
                  <a:pt x="1723" y="214926"/>
                  <a:pt x="16011" y="146663"/>
                  <a:pt x="25536" y="123909"/>
                </a:cubicBezTo>
                <a:cubicBezTo>
                  <a:pt x="35061" y="101155"/>
                  <a:pt x="57286" y="82105"/>
                  <a:pt x="57286" y="82634"/>
                </a:cubicBezTo>
                <a:cubicBezTo>
                  <a:pt x="57286" y="83163"/>
                  <a:pt x="32415" y="138196"/>
                  <a:pt x="25536" y="127084"/>
                </a:cubicBezTo>
                <a:cubicBezTo>
                  <a:pt x="18657" y="115972"/>
                  <a:pt x="30298" y="-3620"/>
                  <a:pt x="28711" y="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8B8884D1-D249-ABB5-9751-B4FFF7833033}"/>
              </a:ext>
            </a:extLst>
          </p:cNvPr>
          <p:cNvSpPr/>
          <p:nvPr/>
        </p:nvSpPr>
        <p:spPr>
          <a:xfrm>
            <a:off x="9214589" y="2120039"/>
            <a:ext cx="1179118" cy="558645"/>
          </a:xfrm>
          <a:custGeom>
            <a:avLst/>
            <a:gdLst>
              <a:gd name="connsiteX0" fmla="*/ 1170836 w 1179118"/>
              <a:gd name="connsiteY0" fmla="*/ 556486 h 558645"/>
              <a:gd name="connsiteX1" fmla="*/ 650136 w 1179118"/>
              <a:gd name="connsiteY1" fmla="*/ 299311 h 558645"/>
              <a:gd name="connsiteX2" fmla="*/ 2436 w 1179118"/>
              <a:gd name="connsiteY2" fmla="*/ 861 h 558645"/>
              <a:gd name="connsiteX3" fmla="*/ 897786 w 1179118"/>
              <a:gd name="connsiteY3" fmla="*/ 397736 h 558645"/>
              <a:gd name="connsiteX4" fmla="*/ 1170836 w 1179118"/>
              <a:gd name="connsiteY4" fmla="*/ 556486 h 5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118" h="558645">
                <a:moveTo>
                  <a:pt x="1170836" y="556486"/>
                </a:moveTo>
                <a:cubicBezTo>
                  <a:pt x="1129561" y="540082"/>
                  <a:pt x="844869" y="391915"/>
                  <a:pt x="650136" y="299311"/>
                </a:cubicBezTo>
                <a:cubicBezTo>
                  <a:pt x="455403" y="206707"/>
                  <a:pt x="-38839" y="-15543"/>
                  <a:pt x="2436" y="861"/>
                </a:cubicBezTo>
                <a:cubicBezTo>
                  <a:pt x="43711" y="17265"/>
                  <a:pt x="699878" y="301957"/>
                  <a:pt x="897786" y="397736"/>
                </a:cubicBezTo>
                <a:cubicBezTo>
                  <a:pt x="1095694" y="493515"/>
                  <a:pt x="1212111" y="572890"/>
                  <a:pt x="1170836" y="5564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FCD4CB5F-5215-1AC1-F9F9-4B53483BD6CA}"/>
              </a:ext>
            </a:extLst>
          </p:cNvPr>
          <p:cNvSpPr/>
          <p:nvPr/>
        </p:nvSpPr>
        <p:spPr>
          <a:xfrm>
            <a:off x="9585137" y="2089048"/>
            <a:ext cx="25864" cy="263655"/>
          </a:xfrm>
          <a:custGeom>
            <a:avLst/>
            <a:gdLst>
              <a:gd name="connsiteX0" fmla="*/ 188 w 25864"/>
              <a:gd name="connsiteY0" fmla="*/ 102 h 263655"/>
              <a:gd name="connsiteX1" fmla="*/ 25588 w 25864"/>
              <a:gd name="connsiteY1" fmla="*/ 136627 h 263655"/>
              <a:gd name="connsiteX2" fmla="*/ 12888 w 25864"/>
              <a:gd name="connsiteY2" fmla="*/ 254102 h 263655"/>
              <a:gd name="connsiteX3" fmla="*/ 188 w 25864"/>
              <a:gd name="connsiteY3" fmla="*/ 149327 h 263655"/>
              <a:gd name="connsiteX4" fmla="*/ 6538 w 25864"/>
              <a:gd name="connsiteY4" fmla="*/ 263627 h 263655"/>
              <a:gd name="connsiteX5" fmla="*/ 12888 w 25864"/>
              <a:gd name="connsiteY5" fmla="*/ 158852 h 263655"/>
              <a:gd name="connsiteX6" fmla="*/ 188 w 25864"/>
              <a:gd name="connsiteY6" fmla="*/ 102 h 26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64" h="263655">
                <a:moveTo>
                  <a:pt x="188" y="102"/>
                </a:moveTo>
                <a:cubicBezTo>
                  <a:pt x="2305" y="-3602"/>
                  <a:pt x="23471" y="94294"/>
                  <a:pt x="25588" y="136627"/>
                </a:cubicBezTo>
                <a:cubicBezTo>
                  <a:pt x="27705" y="178960"/>
                  <a:pt x="17121" y="251985"/>
                  <a:pt x="12888" y="254102"/>
                </a:cubicBezTo>
                <a:cubicBezTo>
                  <a:pt x="8655" y="256219"/>
                  <a:pt x="1246" y="147739"/>
                  <a:pt x="188" y="149327"/>
                </a:cubicBezTo>
                <a:cubicBezTo>
                  <a:pt x="-870" y="150915"/>
                  <a:pt x="4421" y="262039"/>
                  <a:pt x="6538" y="263627"/>
                </a:cubicBezTo>
                <a:cubicBezTo>
                  <a:pt x="8655" y="265215"/>
                  <a:pt x="11301" y="200656"/>
                  <a:pt x="12888" y="158852"/>
                </a:cubicBezTo>
                <a:cubicBezTo>
                  <a:pt x="14475" y="117048"/>
                  <a:pt x="-1929" y="3806"/>
                  <a:pt x="188" y="1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B058EA01-982C-8122-D049-2BC4635231AA}"/>
              </a:ext>
            </a:extLst>
          </p:cNvPr>
          <p:cNvSpPr/>
          <p:nvPr/>
        </p:nvSpPr>
        <p:spPr>
          <a:xfrm>
            <a:off x="9191594" y="2025197"/>
            <a:ext cx="69478" cy="181503"/>
          </a:xfrm>
          <a:custGeom>
            <a:avLst/>
            <a:gdLst>
              <a:gd name="connsiteX0" fmla="*/ 66706 w 69478"/>
              <a:gd name="connsiteY0" fmla="*/ 453 h 181503"/>
              <a:gd name="connsiteX1" fmla="*/ 57181 w 69478"/>
              <a:gd name="connsiteY1" fmla="*/ 86178 h 181503"/>
              <a:gd name="connsiteX2" fmla="*/ 60356 w 69478"/>
              <a:gd name="connsiteY2" fmla="*/ 181428 h 181503"/>
              <a:gd name="connsiteX3" fmla="*/ 44481 w 69478"/>
              <a:gd name="connsiteY3" fmla="*/ 70303 h 181503"/>
              <a:gd name="connsiteX4" fmla="*/ 31 w 69478"/>
              <a:gd name="connsiteY4" fmla="*/ 124278 h 181503"/>
              <a:gd name="connsiteX5" fmla="*/ 66706 w 69478"/>
              <a:gd name="connsiteY5" fmla="*/ 453 h 1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478" h="181503">
                <a:moveTo>
                  <a:pt x="66706" y="453"/>
                </a:moveTo>
                <a:cubicBezTo>
                  <a:pt x="76231" y="-5897"/>
                  <a:pt x="58239" y="56016"/>
                  <a:pt x="57181" y="86178"/>
                </a:cubicBezTo>
                <a:cubicBezTo>
                  <a:pt x="56123" y="116340"/>
                  <a:pt x="62473" y="184074"/>
                  <a:pt x="60356" y="181428"/>
                </a:cubicBezTo>
                <a:cubicBezTo>
                  <a:pt x="58239" y="178782"/>
                  <a:pt x="54535" y="79828"/>
                  <a:pt x="44481" y="70303"/>
                </a:cubicBezTo>
                <a:cubicBezTo>
                  <a:pt x="34427" y="60778"/>
                  <a:pt x="1618" y="130628"/>
                  <a:pt x="31" y="124278"/>
                </a:cubicBezTo>
                <a:cubicBezTo>
                  <a:pt x="-1557" y="117928"/>
                  <a:pt x="57181" y="6803"/>
                  <a:pt x="66706" y="4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6AB793AB-ACA6-7E82-3400-241870A5B741}"/>
              </a:ext>
            </a:extLst>
          </p:cNvPr>
          <p:cNvSpPr/>
          <p:nvPr/>
        </p:nvSpPr>
        <p:spPr>
          <a:xfrm>
            <a:off x="8870645" y="1838189"/>
            <a:ext cx="870798" cy="388498"/>
          </a:xfrm>
          <a:custGeom>
            <a:avLst/>
            <a:gdLst>
              <a:gd name="connsiteX0" fmla="*/ 305 w 870798"/>
              <a:gd name="connsiteY0" fmla="*/ 136 h 388498"/>
              <a:gd name="connsiteX1" fmla="*/ 463855 w 870798"/>
              <a:gd name="connsiteY1" fmla="*/ 190636 h 388498"/>
              <a:gd name="connsiteX2" fmla="*/ 340030 w 870798"/>
              <a:gd name="connsiteY2" fmla="*/ 143011 h 388498"/>
              <a:gd name="connsiteX3" fmla="*/ 594030 w 870798"/>
              <a:gd name="connsiteY3" fmla="*/ 257311 h 388498"/>
              <a:gd name="connsiteX4" fmla="*/ 740080 w 870798"/>
              <a:gd name="connsiteY4" fmla="*/ 343036 h 388498"/>
              <a:gd name="connsiteX5" fmla="*/ 870255 w 870798"/>
              <a:gd name="connsiteY5" fmla="*/ 387486 h 388498"/>
              <a:gd name="connsiteX6" fmla="*/ 689280 w 870798"/>
              <a:gd name="connsiteY6" fmla="*/ 301761 h 388498"/>
              <a:gd name="connsiteX7" fmla="*/ 447980 w 870798"/>
              <a:gd name="connsiteY7" fmla="*/ 193811 h 388498"/>
              <a:gd name="connsiteX8" fmla="*/ 314630 w 870798"/>
              <a:gd name="connsiteY8" fmla="*/ 101736 h 388498"/>
              <a:gd name="connsiteX9" fmla="*/ 390830 w 870798"/>
              <a:gd name="connsiteY9" fmla="*/ 158886 h 388498"/>
              <a:gd name="connsiteX10" fmla="*/ 305 w 870798"/>
              <a:gd name="connsiteY10" fmla="*/ 136 h 38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0798" h="388498">
                <a:moveTo>
                  <a:pt x="305" y="136"/>
                </a:moveTo>
                <a:cubicBezTo>
                  <a:pt x="12476" y="5428"/>
                  <a:pt x="407234" y="166823"/>
                  <a:pt x="463855" y="190636"/>
                </a:cubicBezTo>
                <a:cubicBezTo>
                  <a:pt x="520476" y="214449"/>
                  <a:pt x="318334" y="131899"/>
                  <a:pt x="340030" y="143011"/>
                </a:cubicBezTo>
                <a:cubicBezTo>
                  <a:pt x="361726" y="154123"/>
                  <a:pt x="527355" y="223974"/>
                  <a:pt x="594030" y="257311"/>
                </a:cubicBezTo>
                <a:cubicBezTo>
                  <a:pt x="660705" y="290649"/>
                  <a:pt x="694043" y="321340"/>
                  <a:pt x="740080" y="343036"/>
                </a:cubicBezTo>
                <a:cubicBezTo>
                  <a:pt x="786118" y="364732"/>
                  <a:pt x="878722" y="394365"/>
                  <a:pt x="870255" y="387486"/>
                </a:cubicBezTo>
                <a:cubicBezTo>
                  <a:pt x="861788" y="380607"/>
                  <a:pt x="759659" y="334040"/>
                  <a:pt x="689280" y="301761"/>
                </a:cubicBezTo>
                <a:cubicBezTo>
                  <a:pt x="618901" y="269482"/>
                  <a:pt x="510422" y="227148"/>
                  <a:pt x="447980" y="193811"/>
                </a:cubicBezTo>
                <a:cubicBezTo>
                  <a:pt x="385538" y="160474"/>
                  <a:pt x="324155" y="107557"/>
                  <a:pt x="314630" y="101736"/>
                </a:cubicBezTo>
                <a:cubicBezTo>
                  <a:pt x="305105" y="95915"/>
                  <a:pt x="438455" y="173173"/>
                  <a:pt x="390830" y="158886"/>
                </a:cubicBezTo>
                <a:cubicBezTo>
                  <a:pt x="343205" y="144599"/>
                  <a:pt x="-11866" y="-5156"/>
                  <a:pt x="305" y="1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475643A5-B615-C3C7-9EC0-3EA1EF3E6EDD}"/>
              </a:ext>
            </a:extLst>
          </p:cNvPr>
          <p:cNvSpPr/>
          <p:nvPr/>
        </p:nvSpPr>
        <p:spPr>
          <a:xfrm>
            <a:off x="8942299" y="1844256"/>
            <a:ext cx="358609" cy="180917"/>
          </a:xfrm>
          <a:custGeom>
            <a:avLst/>
            <a:gdLst>
              <a:gd name="connsiteX0" fmla="*/ 1676 w 358609"/>
              <a:gd name="connsiteY0" fmla="*/ 419 h 180917"/>
              <a:gd name="connsiteX1" fmla="*/ 350926 w 358609"/>
              <a:gd name="connsiteY1" fmla="*/ 175044 h 180917"/>
              <a:gd name="connsiteX2" fmla="*/ 223926 w 358609"/>
              <a:gd name="connsiteY2" fmla="*/ 127419 h 180917"/>
              <a:gd name="connsiteX3" fmla="*/ 1676 w 358609"/>
              <a:gd name="connsiteY3" fmla="*/ 419 h 18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09" h="180917">
                <a:moveTo>
                  <a:pt x="1676" y="419"/>
                </a:moveTo>
                <a:cubicBezTo>
                  <a:pt x="22843" y="8357"/>
                  <a:pt x="313884" y="153877"/>
                  <a:pt x="350926" y="175044"/>
                </a:cubicBezTo>
                <a:cubicBezTo>
                  <a:pt x="387968" y="196211"/>
                  <a:pt x="282134" y="155465"/>
                  <a:pt x="223926" y="127419"/>
                </a:cubicBezTo>
                <a:cubicBezTo>
                  <a:pt x="165718" y="99373"/>
                  <a:pt x="-19491" y="-7519"/>
                  <a:pt x="1676" y="4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5A048A77-F060-620A-DD60-2EABADB97923}"/>
              </a:ext>
            </a:extLst>
          </p:cNvPr>
          <p:cNvSpPr/>
          <p:nvPr/>
        </p:nvSpPr>
        <p:spPr>
          <a:xfrm>
            <a:off x="7678381" y="1529243"/>
            <a:ext cx="1846619" cy="639282"/>
          </a:xfrm>
          <a:custGeom>
            <a:avLst/>
            <a:gdLst>
              <a:gd name="connsiteX0" fmla="*/ 1944 w 1846619"/>
              <a:gd name="connsiteY0" fmla="*/ 1107 h 639282"/>
              <a:gd name="connsiteX1" fmla="*/ 1005244 w 1846619"/>
              <a:gd name="connsiteY1" fmla="*/ 309082 h 639282"/>
              <a:gd name="connsiteX2" fmla="*/ 1846619 w 1846619"/>
              <a:gd name="connsiteY2" fmla="*/ 639282 h 639282"/>
              <a:gd name="connsiteX3" fmla="*/ 1665644 w 1846619"/>
              <a:gd name="connsiteY3" fmla="*/ 569432 h 639282"/>
              <a:gd name="connsiteX4" fmla="*/ 884594 w 1846619"/>
              <a:gd name="connsiteY4" fmla="*/ 251932 h 639282"/>
              <a:gd name="connsiteX5" fmla="*/ 1116369 w 1846619"/>
              <a:gd name="connsiteY5" fmla="*/ 375757 h 639282"/>
              <a:gd name="connsiteX6" fmla="*/ 760769 w 1846619"/>
              <a:gd name="connsiteY6" fmla="*/ 210657 h 639282"/>
              <a:gd name="connsiteX7" fmla="*/ 1944 w 1846619"/>
              <a:gd name="connsiteY7" fmla="*/ 1107 h 6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619" h="639282">
                <a:moveTo>
                  <a:pt x="1944" y="1107"/>
                </a:moveTo>
                <a:cubicBezTo>
                  <a:pt x="42690" y="17511"/>
                  <a:pt x="697798" y="202720"/>
                  <a:pt x="1005244" y="309082"/>
                </a:cubicBezTo>
                <a:cubicBezTo>
                  <a:pt x="1312690" y="415444"/>
                  <a:pt x="1736553" y="595890"/>
                  <a:pt x="1846619" y="639282"/>
                </a:cubicBezTo>
                <a:lnTo>
                  <a:pt x="1665644" y="569432"/>
                </a:lnTo>
                <a:lnTo>
                  <a:pt x="884594" y="251932"/>
                </a:lnTo>
                <a:cubicBezTo>
                  <a:pt x="793048" y="219653"/>
                  <a:pt x="1137006" y="382636"/>
                  <a:pt x="1116369" y="375757"/>
                </a:cubicBezTo>
                <a:cubicBezTo>
                  <a:pt x="1095732" y="368878"/>
                  <a:pt x="949152" y="266219"/>
                  <a:pt x="760769" y="210657"/>
                </a:cubicBezTo>
                <a:cubicBezTo>
                  <a:pt x="572386" y="155095"/>
                  <a:pt x="-38802" y="-15297"/>
                  <a:pt x="1944" y="11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0742059F-F466-206A-8AE9-5E50D3BBCB88}"/>
              </a:ext>
            </a:extLst>
          </p:cNvPr>
          <p:cNvSpPr/>
          <p:nvPr/>
        </p:nvSpPr>
        <p:spPr>
          <a:xfrm>
            <a:off x="8842071" y="1815242"/>
            <a:ext cx="64765" cy="268575"/>
          </a:xfrm>
          <a:custGeom>
            <a:avLst/>
            <a:gdLst>
              <a:gd name="connsiteX0" fmla="*/ 304 w 64765"/>
              <a:gd name="connsiteY0" fmla="*/ 858 h 268575"/>
              <a:gd name="connsiteX1" fmla="*/ 63804 w 64765"/>
              <a:gd name="connsiteY1" fmla="*/ 121508 h 268575"/>
              <a:gd name="connsiteX2" fmla="*/ 38404 w 64765"/>
              <a:gd name="connsiteY2" fmla="*/ 242158 h 268575"/>
              <a:gd name="connsiteX3" fmla="*/ 35229 w 64765"/>
              <a:gd name="connsiteY3" fmla="*/ 156433 h 268575"/>
              <a:gd name="connsiteX4" fmla="*/ 41579 w 64765"/>
              <a:gd name="connsiteY4" fmla="*/ 267558 h 268575"/>
              <a:gd name="connsiteX5" fmla="*/ 38404 w 64765"/>
              <a:gd name="connsiteY5" fmla="*/ 77058 h 268575"/>
              <a:gd name="connsiteX6" fmla="*/ 304 w 64765"/>
              <a:gd name="connsiteY6" fmla="*/ 858 h 26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5" h="268575">
                <a:moveTo>
                  <a:pt x="304" y="858"/>
                </a:moveTo>
                <a:cubicBezTo>
                  <a:pt x="4537" y="8266"/>
                  <a:pt x="57454" y="81291"/>
                  <a:pt x="63804" y="121508"/>
                </a:cubicBezTo>
                <a:cubicBezTo>
                  <a:pt x="70154" y="161725"/>
                  <a:pt x="43166" y="236337"/>
                  <a:pt x="38404" y="242158"/>
                </a:cubicBezTo>
                <a:cubicBezTo>
                  <a:pt x="33642" y="247979"/>
                  <a:pt x="34700" y="152200"/>
                  <a:pt x="35229" y="156433"/>
                </a:cubicBezTo>
                <a:cubicBezTo>
                  <a:pt x="35758" y="160666"/>
                  <a:pt x="41050" y="280787"/>
                  <a:pt x="41579" y="267558"/>
                </a:cubicBezTo>
                <a:cubicBezTo>
                  <a:pt x="42108" y="254329"/>
                  <a:pt x="39462" y="118862"/>
                  <a:pt x="38404" y="77058"/>
                </a:cubicBezTo>
                <a:cubicBezTo>
                  <a:pt x="37346" y="35254"/>
                  <a:pt x="-3929" y="-6550"/>
                  <a:pt x="304" y="8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F7C28200-9471-4A85-CF4B-5FD08153B06B}"/>
              </a:ext>
            </a:extLst>
          </p:cNvPr>
          <p:cNvSpPr/>
          <p:nvPr/>
        </p:nvSpPr>
        <p:spPr>
          <a:xfrm>
            <a:off x="7537450" y="1584325"/>
            <a:ext cx="1938600" cy="633534"/>
          </a:xfrm>
          <a:custGeom>
            <a:avLst/>
            <a:gdLst>
              <a:gd name="connsiteX0" fmla="*/ 0 w 1938600"/>
              <a:gd name="connsiteY0" fmla="*/ 0 h 633534"/>
              <a:gd name="connsiteX1" fmla="*/ 1298575 w 1938600"/>
              <a:gd name="connsiteY1" fmla="*/ 415925 h 633534"/>
              <a:gd name="connsiteX2" fmla="*/ 1917700 w 1938600"/>
              <a:gd name="connsiteY2" fmla="*/ 628650 h 633534"/>
              <a:gd name="connsiteX3" fmla="*/ 1704975 w 1938600"/>
              <a:gd name="connsiteY3" fmla="*/ 539750 h 633534"/>
              <a:gd name="connsiteX4" fmla="*/ 857250 w 1938600"/>
              <a:gd name="connsiteY4" fmla="*/ 257175 h 633534"/>
              <a:gd name="connsiteX5" fmla="*/ 0 w 1938600"/>
              <a:gd name="connsiteY5" fmla="*/ 0 h 63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600" h="633534">
                <a:moveTo>
                  <a:pt x="0" y="0"/>
                </a:moveTo>
                <a:cubicBezTo>
                  <a:pt x="73554" y="26458"/>
                  <a:pt x="978958" y="311150"/>
                  <a:pt x="1298575" y="415925"/>
                </a:cubicBezTo>
                <a:cubicBezTo>
                  <a:pt x="1618192" y="520700"/>
                  <a:pt x="1849967" y="608013"/>
                  <a:pt x="1917700" y="628650"/>
                </a:cubicBezTo>
                <a:cubicBezTo>
                  <a:pt x="1985433" y="649287"/>
                  <a:pt x="1881717" y="601662"/>
                  <a:pt x="1704975" y="539750"/>
                </a:cubicBezTo>
                <a:cubicBezTo>
                  <a:pt x="1528233" y="477838"/>
                  <a:pt x="1146175" y="343958"/>
                  <a:pt x="857250" y="2571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 543">
            <a:extLst>
              <a:ext uri="{FF2B5EF4-FFF2-40B4-BE49-F238E27FC236}">
                <a16:creationId xmlns:a16="http://schemas.microsoft.com/office/drawing/2014/main" id="{E68A677C-9A64-ABB6-AC0A-D4591D681F87}"/>
              </a:ext>
            </a:extLst>
          </p:cNvPr>
          <p:cNvSpPr/>
          <p:nvPr/>
        </p:nvSpPr>
        <p:spPr>
          <a:xfrm>
            <a:off x="8162790" y="1603367"/>
            <a:ext cx="652371" cy="263969"/>
          </a:xfrm>
          <a:custGeom>
            <a:avLst/>
            <a:gdLst>
              <a:gd name="connsiteX0" fmla="*/ 135 w 652371"/>
              <a:gd name="connsiteY0" fmla="*/ 8 h 263969"/>
              <a:gd name="connsiteX1" fmla="*/ 320810 w 652371"/>
              <a:gd name="connsiteY1" fmla="*/ 136533 h 263969"/>
              <a:gd name="connsiteX2" fmla="*/ 647835 w 652371"/>
              <a:gd name="connsiteY2" fmla="*/ 263533 h 263969"/>
              <a:gd name="connsiteX3" fmla="*/ 495435 w 652371"/>
              <a:gd name="connsiteY3" fmla="*/ 174633 h 263969"/>
              <a:gd name="connsiteX4" fmla="*/ 266835 w 652371"/>
              <a:gd name="connsiteY4" fmla="*/ 79383 h 263969"/>
              <a:gd name="connsiteX5" fmla="*/ 358910 w 652371"/>
              <a:gd name="connsiteY5" fmla="*/ 142883 h 263969"/>
              <a:gd name="connsiteX6" fmla="*/ 135 w 652371"/>
              <a:gd name="connsiteY6" fmla="*/ 8 h 26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371" h="263969">
                <a:moveTo>
                  <a:pt x="135" y="8"/>
                </a:moveTo>
                <a:cubicBezTo>
                  <a:pt x="-6215" y="-1050"/>
                  <a:pt x="212860" y="92612"/>
                  <a:pt x="320810" y="136533"/>
                </a:cubicBezTo>
                <a:cubicBezTo>
                  <a:pt x="428760" y="180454"/>
                  <a:pt x="618731" y="257183"/>
                  <a:pt x="647835" y="263533"/>
                </a:cubicBezTo>
                <a:cubicBezTo>
                  <a:pt x="676939" y="269883"/>
                  <a:pt x="558935" y="205325"/>
                  <a:pt x="495435" y="174633"/>
                </a:cubicBezTo>
                <a:cubicBezTo>
                  <a:pt x="431935" y="143941"/>
                  <a:pt x="289589" y="84675"/>
                  <a:pt x="266835" y="79383"/>
                </a:cubicBezTo>
                <a:cubicBezTo>
                  <a:pt x="244081" y="74091"/>
                  <a:pt x="403360" y="152408"/>
                  <a:pt x="358910" y="142883"/>
                </a:cubicBezTo>
                <a:cubicBezTo>
                  <a:pt x="314460" y="133358"/>
                  <a:pt x="6485" y="1066"/>
                  <a:pt x="135" y="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 544">
            <a:extLst>
              <a:ext uri="{FF2B5EF4-FFF2-40B4-BE49-F238E27FC236}">
                <a16:creationId xmlns:a16="http://schemas.microsoft.com/office/drawing/2014/main" id="{EADC9A5F-6D5E-99E7-F60C-F6C0A0F094BF}"/>
              </a:ext>
            </a:extLst>
          </p:cNvPr>
          <p:cNvSpPr/>
          <p:nvPr/>
        </p:nvSpPr>
        <p:spPr>
          <a:xfrm>
            <a:off x="8461169" y="1704627"/>
            <a:ext cx="62604" cy="274600"/>
          </a:xfrm>
          <a:custGeom>
            <a:avLst/>
            <a:gdLst>
              <a:gd name="connsiteX0" fmla="*/ 206 w 62604"/>
              <a:gd name="connsiteY0" fmla="*/ 348 h 274600"/>
              <a:gd name="connsiteX1" fmla="*/ 38306 w 62604"/>
              <a:gd name="connsiteY1" fmla="*/ 171798 h 274600"/>
              <a:gd name="connsiteX2" fmla="*/ 41481 w 62604"/>
              <a:gd name="connsiteY2" fmla="*/ 232123 h 274600"/>
              <a:gd name="connsiteX3" fmla="*/ 57356 w 62604"/>
              <a:gd name="connsiteY3" fmla="*/ 44798 h 274600"/>
              <a:gd name="connsiteX4" fmla="*/ 60531 w 62604"/>
              <a:gd name="connsiteY4" fmla="*/ 273398 h 274600"/>
              <a:gd name="connsiteX5" fmla="*/ 57356 w 62604"/>
              <a:gd name="connsiteY5" fmla="*/ 130523 h 274600"/>
              <a:gd name="connsiteX6" fmla="*/ 206 w 62604"/>
              <a:gd name="connsiteY6" fmla="*/ 348 h 27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04" h="274600">
                <a:moveTo>
                  <a:pt x="206" y="348"/>
                </a:moveTo>
                <a:cubicBezTo>
                  <a:pt x="-2969" y="7227"/>
                  <a:pt x="31427" y="133169"/>
                  <a:pt x="38306" y="171798"/>
                </a:cubicBezTo>
                <a:cubicBezTo>
                  <a:pt x="45185" y="210427"/>
                  <a:pt x="38306" y="253290"/>
                  <a:pt x="41481" y="232123"/>
                </a:cubicBezTo>
                <a:cubicBezTo>
                  <a:pt x="44656" y="210956"/>
                  <a:pt x="54181" y="37919"/>
                  <a:pt x="57356" y="44798"/>
                </a:cubicBezTo>
                <a:cubicBezTo>
                  <a:pt x="60531" y="51677"/>
                  <a:pt x="60531" y="259111"/>
                  <a:pt x="60531" y="273398"/>
                </a:cubicBezTo>
                <a:cubicBezTo>
                  <a:pt x="60531" y="287685"/>
                  <a:pt x="66881" y="170740"/>
                  <a:pt x="57356" y="130523"/>
                </a:cubicBezTo>
                <a:cubicBezTo>
                  <a:pt x="47831" y="90306"/>
                  <a:pt x="3381" y="-6531"/>
                  <a:pt x="206" y="3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 545">
            <a:extLst>
              <a:ext uri="{FF2B5EF4-FFF2-40B4-BE49-F238E27FC236}">
                <a16:creationId xmlns:a16="http://schemas.microsoft.com/office/drawing/2014/main" id="{7E755689-1F7F-674B-14CE-64046F59816B}"/>
              </a:ext>
            </a:extLst>
          </p:cNvPr>
          <p:cNvSpPr/>
          <p:nvPr/>
        </p:nvSpPr>
        <p:spPr>
          <a:xfrm>
            <a:off x="8092924" y="1539666"/>
            <a:ext cx="55599" cy="295546"/>
          </a:xfrm>
          <a:custGeom>
            <a:avLst/>
            <a:gdLst>
              <a:gd name="connsiteX0" fmla="*/ 151 w 55599"/>
              <a:gd name="connsiteY0" fmla="*/ 209 h 295546"/>
              <a:gd name="connsiteX1" fmla="*/ 38251 w 55599"/>
              <a:gd name="connsiteY1" fmla="*/ 174834 h 295546"/>
              <a:gd name="connsiteX2" fmla="*/ 47776 w 55599"/>
              <a:gd name="connsiteY2" fmla="*/ 295484 h 295546"/>
              <a:gd name="connsiteX3" fmla="*/ 47776 w 55599"/>
              <a:gd name="connsiteY3" fmla="*/ 190709 h 295546"/>
              <a:gd name="connsiteX4" fmla="*/ 54126 w 55599"/>
              <a:gd name="connsiteY4" fmla="*/ 139909 h 295546"/>
              <a:gd name="connsiteX5" fmla="*/ 151 w 55599"/>
              <a:gd name="connsiteY5" fmla="*/ 209 h 29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99" h="295546">
                <a:moveTo>
                  <a:pt x="151" y="209"/>
                </a:moveTo>
                <a:cubicBezTo>
                  <a:pt x="-2495" y="6030"/>
                  <a:pt x="30314" y="125622"/>
                  <a:pt x="38251" y="174834"/>
                </a:cubicBezTo>
                <a:cubicBezTo>
                  <a:pt x="46188" y="224046"/>
                  <a:pt x="46189" y="292838"/>
                  <a:pt x="47776" y="295484"/>
                </a:cubicBezTo>
                <a:cubicBezTo>
                  <a:pt x="49364" y="298130"/>
                  <a:pt x="46718" y="216638"/>
                  <a:pt x="47776" y="190709"/>
                </a:cubicBezTo>
                <a:cubicBezTo>
                  <a:pt x="48834" y="164780"/>
                  <a:pt x="59418" y="167955"/>
                  <a:pt x="54126" y="139909"/>
                </a:cubicBezTo>
                <a:cubicBezTo>
                  <a:pt x="48834" y="111863"/>
                  <a:pt x="2797" y="-5612"/>
                  <a:pt x="151" y="2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9F28F13F-249F-65F9-A95E-A56C36587B1F}"/>
              </a:ext>
            </a:extLst>
          </p:cNvPr>
          <p:cNvSpPr/>
          <p:nvPr/>
        </p:nvSpPr>
        <p:spPr>
          <a:xfrm>
            <a:off x="7121083" y="1531904"/>
            <a:ext cx="858517" cy="191868"/>
          </a:xfrm>
          <a:custGeom>
            <a:avLst/>
            <a:gdLst>
              <a:gd name="connsiteX0" fmla="*/ 6792 w 858517"/>
              <a:gd name="connsiteY0" fmla="*/ 1621 h 191868"/>
              <a:gd name="connsiteX1" fmla="*/ 832292 w 858517"/>
              <a:gd name="connsiteY1" fmla="*/ 188946 h 191868"/>
              <a:gd name="connsiteX2" fmla="*/ 619567 w 858517"/>
              <a:gd name="connsiteY2" fmla="*/ 109571 h 191868"/>
              <a:gd name="connsiteX3" fmla="*/ 279842 w 858517"/>
              <a:gd name="connsiteY3" fmla="*/ 23846 h 191868"/>
              <a:gd name="connsiteX4" fmla="*/ 432242 w 858517"/>
              <a:gd name="connsiteY4" fmla="*/ 93696 h 191868"/>
              <a:gd name="connsiteX5" fmla="*/ 6792 w 858517"/>
              <a:gd name="connsiteY5" fmla="*/ 1621 h 19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517" h="191868">
                <a:moveTo>
                  <a:pt x="6792" y="1621"/>
                </a:moveTo>
                <a:cubicBezTo>
                  <a:pt x="73467" y="17496"/>
                  <a:pt x="730163" y="170954"/>
                  <a:pt x="832292" y="188946"/>
                </a:cubicBezTo>
                <a:cubicBezTo>
                  <a:pt x="934421" y="206938"/>
                  <a:pt x="711642" y="137088"/>
                  <a:pt x="619567" y="109571"/>
                </a:cubicBezTo>
                <a:cubicBezTo>
                  <a:pt x="527492" y="82054"/>
                  <a:pt x="311063" y="26492"/>
                  <a:pt x="279842" y="23846"/>
                </a:cubicBezTo>
                <a:cubicBezTo>
                  <a:pt x="248621" y="21200"/>
                  <a:pt x="479338" y="95813"/>
                  <a:pt x="432242" y="93696"/>
                </a:cubicBezTo>
                <a:cubicBezTo>
                  <a:pt x="385146" y="91579"/>
                  <a:pt x="-59883" y="-14254"/>
                  <a:pt x="6792" y="16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 547">
            <a:extLst>
              <a:ext uri="{FF2B5EF4-FFF2-40B4-BE49-F238E27FC236}">
                <a16:creationId xmlns:a16="http://schemas.microsoft.com/office/drawing/2014/main" id="{FAE66BF3-42D2-0C27-7ABD-00F5424ACD9A}"/>
              </a:ext>
            </a:extLst>
          </p:cNvPr>
          <p:cNvSpPr/>
          <p:nvPr/>
        </p:nvSpPr>
        <p:spPr>
          <a:xfrm>
            <a:off x="7130781" y="1424901"/>
            <a:ext cx="848883" cy="216824"/>
          </a:xfrm>
          <a:custGeom>
            <a:avLst/>
            <a:gdLst>
              <a:gd name="connsiteX0" fmla="*/ 35194 w 848883"/>
              <a:gd name="connsiteY0" fmla="*/ 3849 h 216824"/>
              <a:gd name="connsiteX1" fmla="*/ 89169 w 848883"/>
              <a:gd name="connsiteY1" fmla="*/ 38774 h 216824"/>
              <a:gd name="connsiteX2" fmla="*/ 822594 w 848883"/>
              <a:gd name="connsiteY2" fmla="*/ 210224 h 216824"/>
              <a:gd name="connsiteX3" fmla="*/ 663844 w 848883"/>
              <a:gd name="connsiteY3" fmla="*/ 168949 h 216824"/>
              <a:gd name="connsiteX4" fmla="*/ 447944 w 848883"/>
              <a:gd name="connsiteY4" fmla="*/ 51474 h 216824"/>
              <a:gd name="connsiteX5" fmla="*/ 559069 w 848883"/>
              <a:gd name="connsiteY5" fmla="*/ 118149 h 216824"/>
              <a:gd name="connsiteX6" fmla="*/ 295544 w 848883"/>
              <a:gd name="connsiteY6" fmla="*/ 102274 h 216824"/>
              <a:gd name="connsiteX7" fmla="*/ 35194 w 848883"/>
              <a:gd name="connsiteY7" fmla="*/ 3849 h 216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883" h="216824">
                <a:moveTo>
                  <a:pt x="35194" y="3849"/>
                </a:moveTo>
                <a:cubicBezTo>
                  <a:pt x="798" y="-6734"/>
                  <a:pt x="-42064" y="4378"/>
                  <a:pt x="89169" y="38774"/>
                </a:cubicBezTo>
                <a:cubicBezTo>
                  <a:pt x="220402" y="73170"/>
                  <a:pt x="726815" y="188528"/>
                  <a:pt x="822594" y="210224"/>
                </a:cubicBezTo>
                <a:cubicBezTo>
                  <a:pt x="918373" y="231920"/>
                  <a:pt x="726286" y="195407"/>
                  <a:pt x="663844" y="168949"/>
                </a:cubicBezTo>
                <a:cubicBezTo>
                  <a:pt x="601402" y="142491"/>
                  <a:pt x="465406" y="59941"/>
                  <a:pt x="447944" y="51474"/>
                </a:cubicBezTo>
                <a:cubicBezTo>
                  <a:pt x="430482" y="43007"/>
                  <a:pt x="584469" y="109682"/>
                  <a:pt x="559069" y="118149"/>
                </a:cubicBezTo>
                <a:cubicBezTo>
                  <a:pt x="533669" y="126616"/>
                  <a:pt x="385502" y="118149"/>
                  <a:pt x="295544" y="102274"/>
                </a:cubicBezTo>
                <a:cubicBezTo>
                  <a:pt x="205586" y="86399"/>
                  <a:pt x="69590" y="14432"/>
                  <a:pt x="35194" y="38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 548">
            <a:extLst>
              <a:ext uri="{FF2B5EF4-FFF2-40B4-BE49-F238E27FC236}">
                <a16:creationId xmlns:a16="http://schemas.microsoft.com/office/drawing/2014/main" id="{9D4146A0-F2FA-1D5C-42F1-73EF7C1FEAEF}"/>
              </a:ext>
            </a:extLst>
          </p:cNvPr>
          <p:cNvSpPr/>
          <p:nvPr/>
        </p:nvSpPr>
        <p:spPr>
          <a:xfrm>
            <a:off x="7743817" y="1495137"/>
            <a:ext cx="25830" cy="229151"/>
          </a:xfrm>
          <a:custGeom>
            <a:avLst/>
            <a:gdLst>
              <a:gd name="connsiteX0" fmla="*/ 8 w 25830"/>
              <a:gd name="connsiteY0" fmla="*/ 288 h 229151"/>
              <a:gd name="connsiteX1" fmla="*/ 25408 w 25830"/>
              <a:gd name="connsiteY1" fmla="*/ 101888 h 229151"/>
              <a:gd name="connsiteX2" fmla="*/ 15883 w 25830"/>
              <a:gd name="connsiteY2" fmla="*/ 228888 h 229151"/>
              <a:gd name="connsiteX3" fmla="*/ 15883 w 25830"/>
              <a:gd name="connsiteY3" fmla="*/ 136813 h 229151"/>
              <a:gd name="connsiteX4" fmla="*/ 22233 w 25830"/>
              <a:gd name="connsiteY4" fmla="*/ 197138 h 229151"/>
              <a:gd name="connsiteX5" fmla="*/ 3183 w 25830"/>
              <a:gd name="connsiteY5" fmla="*/ 54263 h 229151"/>
              <a:gd name="connsiteX6" fmla="*/ 22233 w 25830"/>
              <a:gd name="connsiteY6" fmla="*/ 133638 h 229151"/>
              <a:gd name="connsiteX7" fmla="*/ 8 w 25830"/>
              <a:gd name="connsiteY7" fmla="*/ 288 h 22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30" h="229151">
                <a:moveTo>
                  <a:pt x="8" y="288"/>
                </a:moveTo>
                <a:cubicBezTo>
                  <a:pt x="537" y="-5004"/>
                  <a:pt x="22762" y="63788"/>
                  <a:pt x="25408" y="101888"/>
                </a:cubicBezTo>
                <a:cubicBezTo>
                  <a:pt x="28054" y="139988"/>
                  <a:pt x="17471" y="223067"/>
                  <a:pt x="15883" y="228888"/>
                </a:cubicBezTo>
                <a:cubicBezTo>
                  <a:pt x="14296" y="234709"/>
                  <a:pt x="14825" y="142104"/>
                  <a:pt x="15883" y="136813"/>
                </a:cubicBezTo>
                <a:cubicBezTo>
                  <a:pt x="16941" y="131522"/>
                  <a:pt x="24350" y="210896"/>
                  <a:pt x="22233" y="197138"/>
                </a:cubicBezTo>
                <a:cubicBezTo>
                  <a:pt x="20116" y="183380"/>
                  <a:pt x="3183" y="64846"/>
                  <a:pt x="3183" y="54263"/>
                </a:cubicBezTo>
                <a:cubicBezTo>
                  <a:pt x="3183" y="43680"/>
                  <a:pt x="21704" y="137871"/>
                  <a:pt x="22233" y="133638"/>
                </a:cubicBezTo>
                <a:cubicBezTo>
                  <a:pt x="22762" y="129405"/>
                  <a:pt x="-521" y="5580"/>
                  <a:pt x="8" y="2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1D047141-0986-537F-259C-B58BBA6EC113}"/>
              </a:ext>
            </a:extLst>
          </p:cNvPr>
          <p:cNvSpPr/>
          <p:nvPr/>
        </p:nvSpPr>
        <p:spPr>
          <a:xfrm>
            <a:off x="7244817" y="1400051"/>
            <a:ext cx="48680" cy="232618"/>
          </a:xfrm>
          <a:custGeom>
            <a:avLst/>
            <a:gdLst>
              <a:gd name="connsiteX0" fmla="*/ 25933 w 48680"/>
              <a:gd name="connsiteY0" fmla="*/ 3299 h 232618"/>
              <a:gd name="connsiteX1" fmla="*/ 25933 w 48680"/>
              <a:gd name="connsiteY1" fmla="*/ 73149 h 232618"/>
              <a:gd name="connsiteX2" fmla="*/ 48158 w 48680"/>
              <a:gd name="connsiteY2" fmla="*/ 231899 h 232618"/>
              <a:gd name="connsiteX3" fmla="*/ 533 w 48680"/>
              <a:gd name="connsiteY3" fmla="*/ 133474 h 232618"/>
              <a:gd name="connsiteX4" fmla="*/ 22758 w 48680"/>
              <a:gd name="connsiteY4" fmla="*/ 171574 h 232618"/>
              <a:gd name="connsiteX5" fmla="*/ 25933 w 48680"/>
              <a:gd name="connsiteY5" fmla="*/ 3299 h 23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0" h="232618">
                <a:moveTo>
                  <a:pt x="25933" y="3299"/>
                </a:moveTo>
                <a:cubicBezTo>
                  <a:pt x="26462" y="-13105"/>
                  <a:pt x="22229" y="35049"/>
                  <a:pt x="25933" y="73149"/>
                </a:cubicBezTo>
                <a:cubicBezTo>
                  <a:pt x="29637" y="111249"/>
                  <a:pt x="52391" y="221845"/>
                  <a:pt x="48158" y="231899"/>
                </a:cubicBezTo>
                <a:cubicBezTo>
                  <a:pt x="43925" y="241953"/>
                  <a:pt x="4766" y="143528"/>
                  <a:pt x="533" y="133474"/>
                </a:cubicBezTo>
                <a:cubicBezTo>
                  <a:pt x="-3700" y="123420"/>
                  <a:pt x="18525" y="191682"/>
                  <a:pt x="22758" y="171574"/>
                </a:cubicBezTo>
                <a:cubicBezTo>
                  <a:pt x="26991" y="151466"/>
                  <a:pt x="25404" y="19703"/>
                  <a:pt x="25933" y="32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4019A2C4-9828-F8A0-1856-0DE18A23ED06}"/>
              </a:ext>
            </a:extLst>
          </p:cNvPr>
          <p:cNvSpPr/>
          <p:nvPr/>
        </p:nvSpPr>
        <p:spPr>
          <a:xfrm>
            <a:off x="7057193" y="1311184"/>
            <a:ext cx="77290" cy="289510"/>
          </a:xfrm>
          <a:custGeom>
            <a:avLst/>
            <a:gdLst>
              <a:gd name="connsiteX0" fmla="*/ 4007 w 77290"/>
              <a:gd name="connsiteY0" fmla="*/ 91 h 289510"/>
              <a:gd name="connsiteX1" fmla="*/ 77032 w 77290"/>
              <a:gd name="connsiteY1" fmla="*/ 123916 h 289510"/>
              <a:gd name="connsiteX2" fmla="*/ 29407 w 77290"/>
              <a:gd name="connsiteY2" fmla="*/ 200116 h 289510"/>
              <a:gd name="connsiteX3" fmla="*/ 61157 w 77290"/>
              <a:gd name="connsiteY3" fmla="*/ 142966 h 289510"/>
              <a:gd name="connsiteX4" fmla="*/ 832 w 77290"/>
              <a:gd name="connsiteY4" fmla="*/ 289016 h 289510"/>
              <a:gd name="connsiteX5" fmla="*/ 26232 w 77290"/>
              <a:gd name="connsiteY5" fmla="*/ 187416 h 289510"/>
              <a:gd name="connsiteX6" fmla="*/ 29407 w 77290"/>
              <a:gd name="connsiteY6" fmla="*/ 101691 h 289510"/>
              <a:gd name="connsiteX7" fmla="*/ 35757 w 77290"/>
              <a:gd name="connsiteY7" fmla="*/ 174716 h 289510"/>
              <a:gd name="connsiteX8" fmla="*/ 70682 w 77290"/>
              <a:gd name="connsiteY8" fmla="*/ 104866 h 289510"/>
              <a:gd name="connsiteX9" fmla="*/ 4007 w 77290"/>
              <a:gd name="connsiteY9" fmla="*/ 91 h 28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290" h="289510">
                <a:moveTo>
                  <a:pt x="4007" y="91"/>
                </a:moveTo>
                <a:cubicBezTo>
                  <a:pt x="5065" y="3266"/>
                  <a:pt x="72799" y="90578"/>
                  <a:pt x="77032" y="123916"/>
                </a:cubicBezTo>
                <a:cubicBezTo>
                  <a:pt x="81265" y="157254"/>
                  <a:pt x="32053" y="196941"/>
                  <a:pt x="29407" y="200116"/>
                </a:cubicBezTo>
                <a:cubicBezTo>
                  <a:pt x="26761" y="203291"/>
                  <a:pt x="65920" y="128149"/>
                  <a:pt x="61157" y="142966"/>
                </a:cubicBezTo>
                <a:cubicBezTo>
                  <a:pt x="56394" y="157783"/>
                  <a:pt x="6653" y="281608"/>
                  <a:pt x="832" y="289016"/>
                </a:cubicBezTo>
                <a:cubicBezTo>
                  <a:pt x="-4989" y="296424"/>
                  <a:pt x="21470" y="218637"/>
                  <a:pt x="26232" y="187416"/>
                </a:cubicBezTo>
                <a:cubicBezTo>
                  <a:pt x="30994" y="156195"/>
                  <a:pt x="27819" y="103808"/>
                  <a:pt x="29407" y="101691"/>
                </a:cubicBezTo>
                <a:cubicBezTo>
                  <a:pt x="30995" y="99574"/>
                  <a:pt x="28878" y="174187"/>
                  <a:pt x="35757" y="174716"/>
                </a:cubicBezTo>
                <a:cubicBezTo>
                  <a:pt x="42636" y="175245"/>
                  <a:pt x="76503" y="132912"/>
                  <a:pt x="70682" y="104866"/>
                </a:cubicBezTo>
                <a:cubicBezTo>
                  <a:pt x="64861" y="76820"/>
                  <a:pt x="2949" y="-3084"/>
                  <a:pt x="4007" y="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9E8B9655-D375-E159-AFCB-A322E8A6447E}"/>
              </a:ext>
            </a:extLst>
          </p:cNvPr>
          <p:cNvSpPr/>
          <p:nvPr/>
        </p:nvSpPr>
        <p:spPr>
          <a:xfrm>
            <a:off x="7106665" y="1546755"/>
            <a:ext cx="474662" cy="84205"/>
          </a:xfrm>
          <a:custGeom>
            <a:avLst/>
            <a:gdLst>
              <a:gd name="connsiteX0" fmla="*/ 5335 w 474662"/>
              <a:gd name="connsiteY0" fmla="*/ 5820 h 84205"/>
              <a:gd name="connsiteX1" fmla="*/ 402210 w 474662"/>
              <a:gd name="connsiteY1" fmla="*/ 59795 h 84205"/>
              <a:gd name="connsiteX2" fmla="*/ 456185 w 474662"/>
              <a:gd name="connsiteY2" fmla="*/ 82020 h 84205"/>
              <a:gd name="connsiteX3" fmla="*/ 189485 w 474662"/>
              <a:gd name="connsiteY3" fmla="*/ 8995 h 84205"/>
              <a:gd name="connsiteX4" fmla="*/ 5335 w 474662"/>
              <a:gd name="connsiteY4" fmla="*/ 5820 h 8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662" h="84205">
                <a:moveTo>
                  <a:pt x="5335" y="5820"/>
                </a:moveTo>
                <a:cubicBezTo>
                  <a:pt x="40789" y="14287"/>
                  <a:pt x="327068" y="47095"/>
                  <a:pt x="402210" y="59795"/>
                </a:cubicBezTo>
                <a:cubicBezTo>
                  <a:pt x="477352" y="72495"/>
                  <a:pt x="491639" y="90487"/>
                  <a:pt x="456185" y="82020"/>
                </a:cubicBezTo>
                <a:cubicBezTo>
                  <a:pt x="420731" y="73553"/>
                  <a:pt x="258806" y="20107"/>
                  <a:pt x="189485" y="8995"/>
                </a:cubicBezTo>
                <a:cubicBezTo>
                  <a:pt x="120164" y="-2117"/>
                  <a:pt x="-30119" y="-2647"/>
                  <a:pt x="5335" y="58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EB534B90-8BC9-652E-B653-E5514A02E749}"/>
              </a:ext>
            </a:extLst>
          </p:cNvPr>
          <p:cNvSpPr/>
          <p:nvPr/>
        </p:nvSpPr>
        <p:spPr>
          <a:xfrm>
            <a:off x="6145077" y="1211336"/>
            <a:ext cx="971627" cy="367569"/>
          </a:xfrm>
          <a:custGeom>
            <a:avLst/>
            <a:gdLst>
              <a:gd name="connsiteX0" fmla="*/ 14423 w 971627"/>
              <a:gd name="connsiteY0" fmla="*/ 4689 h 367569"/>
              <a:gd name="connsiteX1" fmla="*/ 773248 w 971627"/>
              <a:gd name="connsiteY1" fmla="*/ 109464 h 367569"/>
              <a:gd name="connsiteX2" fmla="*/ 658948 w 971627"/>
              <a:gd name="connsiteY2" fmla="*/ 99939 h 367569"/>
              <a:gd name="connsiteX3" fmla="*/ 922473 w 971627"/>
              <a:gd name="connsiteY3" fmla="*/ 131689 h 367569"/>
              <a:gd name="connsiteX4" fmla="*/ 922473 w 971627"/>
              <a:gd name="connsiteY4" fmla="*/ 157089 h 367569"/>
              <a:gd name="connsiteX5" fmla="*/ 916123 w 971627"/>
              <a:gd name="connsiteY5" fmla="*/ 334889 h 367569"/>
              <a:gd name="connsiteX6" fmla="*/ 925648 w 971627"/>
              <a:gd name="connsiteY6" fmla="*/ 296789 h 367569"/>
              <a:gd name="connsiteX7" fmla="*/ 893898 w 971627"/>
              <a:gd name="connsiteY7" fmla="*/ 366639 h 367569"/>
              <a:gd name="connsiteX8" fmla="*/ 922473 w 971627"/>
              <a:gd name="connsiteY8" fmla="*/ 236464 h 367569"/>
              <a:gd name="connsiteX9" fmla="*/ 925648 w 971627"/>
              <a:gd name="connsiteY9" fmla="*/ 157089 h 367569"/>
              <a:gd name="connsiteX10" fmla="*/ 306523 w 971627"/>
              <a:gd name="connsiteY10" fmla="*/ 4689 h 367569"/>
              <a:gd name="connsiteX11" fmla="*/ 462098 w 971627"/>
              <a:gd name="connsiteY11" fmla="*/ 39614 h 367569"/>
              <a:gd name="connsiteX12" fmla="*/ 287473 w 971627"/>
              <a:gd name="connsiteY12" fmla="*/ 45964 h 367569"/>
              <a:gd name="connsiteX13" fmla="*/ 14423 w 971627"/>
              <a:gd name="connsiteY13" fmla="*/ 4689 h 36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1627" h="367569">
                <a:moveTo>
                  <a:pt x="14423" y="4689"/>
                </a:moveTo>
                <a:lnTo>
                  <a:pt x="773248" y="109464"/>
                </a:lnTo>
                <a:cubicBezTo>
                  <a:pt x="880669" y="125339"/>
                  <a:pt x="634077" y="96235"/>
                  <a:pt x="658948" y="99939"/>
                </a:cubicBezTo>
                <a:cubicBezTo>
                  <a:pt x="683819" y="103643"/>
                  <a:pt x="878552" y="122164"/>
                  <a:pt x="922473" y="131689"/>
                </a:cubicBezTo>
                <a:cubicBezTo>
                  <a:pt x="966394" y="141214"/>
                  <a:pt x="923531" y="123222"/>
                  <a:pt x="922473" y="157089"/>
                </a:cubicBezTo>
                <a:cubicBezTo>
                  <a:pt x="921415" y="190956"/>
                  <a:pt x="915594" y="311606"/>
                  <a:pt x="916123" y="334889"/>
                </a:cubicBezTo>
                <a:cubicBezTo>
                  <a:pt x="916652" y="358172"/>
                  <a:pt x="929352" y="291497"/>
                  <a:pt x="925648" y="296789"/>
                </a:cubicBezTo>
                <a:cubicBezTo>
                  <a:pt x="921944" y="302081"/>
                  <a:pt x="894427" y="376693"/>
                  <a:pt x="893898" y="366639"/>
                </a:cubicBezTo>
                <a:cubicBezTo>
                  <a:pt x="893369" y="356585"/>
                  <a:pt x="917181" y="271389"/>
                  <a:pt x="922473" y="236464"/>
                </a:cubicBezTo>
                <a:cubicBezTo>
                  <a:pt x="927765" y="201539"/>
                  <a:pt x="1028306" y="195718"/>
                  <a:pt x="925648" y="157089"/>
                </a:cubicBezTo>
                <a:cubicBezTo>
                  <a:pt x="822990" y="118460"/>
                  <a:pt x="383781" y="24268"/>
                  <a:pt x="306523" y="4689"/>
                </a:cubicBezTo>
                <a:cubicBezTo>
                  <a:pt x="229265" y="-14890"/>
                  <a:pt x="465273" y="32735"/>
                  <a:pt x="462098" y="39614"/>
                </a:cubicBezTo>
                <a:cubicBezTo>
                  <a:pt x="458923" y="46493"/>
                  <a:pt x="358381" y="52843"/>
                  <a:pt x="287473" y="45964"/>
                </a:cubicBezTo>
                <a:cubicBezTo>
                  <a:pt x="216565" y="39085"/>
                  <a:pt x="-66539" y="-5894"/>
                  <a:pt x="14423" y="46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AF908F31-D6AF-18C0-8599-C0628D4F2A71}"/>
              </a:ext>
            </a:extLst>
          </p:cNvPr>
          <p:cNvSpPr/>
          <p:nvPr/>
        </p:nvSpPr>
        <p:spPr>
          <a:xfrm>
            <a:off x="6117621" y="1155688"/>
            <a:ext cx="134646" cy="358029"/>
          </a:xfrm>
          <a:custGeom>
            <a:avLst/>
            <a:gdLst>
              <a:gd name="connsiteX0" fmla="*/ 26004 w 134646"/>
              <a:gd name="connsiteY0" fmla="*/ 12 h 358029"/>
              <a:gd name="connsiteX1" fmla="*/ 67279 w 134646"/>
              <a:gd name="connsiteY1" fmla="*/ 111137 h 358029"/>
              <a:gd name="connsiteX2" fmla="*/ 35529 w 134646"/>
              <a:gd name="connsiteY2" fmla="*/ 263537 h 358029"/>
              <a:gd name="connsiteX3" fmla="*/ 89504 w 134646"/>
              <a:gd name="connsiteY3" fmla="*/ 155587 h 358029"/>
              <a:gd name="connsiteX4" fmla="*/ 604 w 134646"/>
              <a:gd name="connsiteY4" fmla="*/ 355612 h 358029"/>
              <a:gd name="connsiteX5" fmla="*/ 54579 w 134646"/>
              <a:gd name="connsiteY5" fmla="*/ 257187 h 358029"/>
              <a:gd name="connsiteX6" fmla="*/ 133954 w 134646"/>
              <a:gd name="connsiteY6" fmla="*/ 120662 h 358029"/>
              <a:gd name="connsiteX7" fmla="*/ 92679 w 134646"/>
              <a:gd name="connsiteY7" fmla="*/ 180987 h 358029"/>
              <a:gd name="connsiteX8" fmla="*/ 83154 w 134646"/>
              <a:gd name="connsiteY8" fmla="*/ 117487 h 358029"/>
              <a:gd name="connsiteX9" fmla="*/ 26004 w 134646"/>
              <a:gd name="connsiteY9" fmla="*/ 12 h 35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646" h="358029">
                <a:moveTo>
                  <a:pt x="26004" y="12"/>
                </a:moveTo>
                <a:cubicBezTo>
                  <a:pt x="23358" y="-1046"/>
                  <a:pt x="65692" y="67216"/>
                  <a:pt x="67279" y="111137"/>
                </a:cubicBezTo>
                <a:cubicBezTo>
                  <a:pt x="68866" y="155058"/>
                  <a:pt x="31825" y="256129"/>
                  <a:pt x="35529" y="263537"/>
                </a:cubicBezTo>
                <a:cubicBezTo>
                  <a:pt x="39233" y="270945"/>
                  <a:pt x="95325" y="140241"/>
                  <a:pt x="89504" y="155587"/>
                </a:cubicBezTo>
                <a:cubicBezTo>
                  <a:pt x="83683" y="170933"/>
                  <a:pt x="6425" y="338679"/>
                  <a:pt x="604" y="355612"/>
                </a:cubicBezTo>
                <a:cubicBezTo>
                  <a:pt x="-5217" y="372545"/>
                  <a:pt x="32354" y="296345"/>
                  <a:pt x="54579" y="257187"/>
                </a:cubicBezTo>
                <a:cubicBezTo>
                  <a:pt x="76804" y="218029"/>
                  <a:pt x="127604" y="133362"/>
                  <a:pt x="133954" y="120662"/>
                </a:cubicBezTo>
                <a:cubicBezTo>
                  <a:pt x="140304" y="107962"/>
                  <a:pt x="101146" y="181516"/>
                  <a:pt x="92679" y="180987"/>
                </a:cubicBezTo>
                <a:cubicBezTo>
                  <a:pt x="84212" y="180458"/>
                  <a:pt x="91092" y="143945"/>
                  <a:pt x="83154" y="117487"/>
                </a:cubicBezTo>
                <a:cubicBezTo>
                  <a:pt x="75216" y="91029"/>
                  <a:pt x="28650" y="1070"/>
                  <a:pt x="26004" y="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29C54155-FDEE-2F0F-1FFF-90D7426E5D9B}"/>
              </a:ext>
            </a:extLst>
          </p:cNvPr>
          <p:cNvSpPr/>
          <p:nvPr/>
        </p:nvSpPr>
        <p:spPr>
          <a:xfrm>
            <a:off x="6044805" y="1273157"/>
            <a:ext cx="1091200" cy="171710"/>
          </a:xfrm>
          <a:custGeom>
            <a:avLst/>
            <a:gdLst>
              <a:gd name="connsiteX0" fmla="*/ 32145 w 1091200"/>
              <a:gd name="connsiteY0" fmla="*/ 44468 h 171710"/>
              <a:gd name="connsiteX1" fmla="*/ 648095 w 1091200"/>
              <a:gd name="connsiteY1" fmla="*/ 88918 h 171710"/>
              <a:gd name="connsiteX2" fmla="*/ 568720 w 1091200"/>
              <a:gd name="connsiteY2" fmla="*/ 76218 h 171710"/>
              <a:gd name="connsiteX3" fmla="*/ 933845 w 1091200"/>
              <a:gd name="connsiteY3" fmla="*/ 142893 h 171710"/>
              <a:gd name="connsiteX4" fmla="*/ 870345 w 1091200"/>
              <a:gd name="connsiteY4" fmla="*/ 98443 h 171710"/>
              <a:gd name="connsiteX5" fmla="*/ 1070370 w 1091200"/>
              <a:gd name="connsiteY5" fmla="*/ 171468 h 171710"/>
              <a:gd name="connsiteX6" fmla="*/ 1013220 w 1091200"/>
              <a:gd name="connsiteY6" fmla="*/ 117493 h 171710"/>
              <a:gd name="connsiteX7" fmla="*/ 435370 w 1091200"/>
              <a:gd name="connsiteY7" fmla="*/ 18 h 171710"/>
              <a:gd name="connsiteX8" fmla="*/ 686195 w 1091200"/>
              <a:gd name="connsiteY8" fmla="*/ 107968 h 171710"/>
              <a:gd name="connsiteX9" fmla="*/ 498870 w 1091200"/>
              <a:gd name="connsiteY9" fmla="*/ 50818 h 171710"/>
              <a:gd name="connsiteX10" fmla="*/ 298845 w 1091200"/>
              <a:gd name="connsiteY10" fmla="*/ 31768 h 171710"/>
              <a:gd name="connsiteX11" fmla="*/ 441720 w 1091200"/>
              <a:gd name="connsiteY11" fmla="*/ 41293 h 171710"/>
              <a:gd name="connsiteX12" fmla="*/ 121045 w 1091200"/>
              <a:gd name="connsiteY12" fmla="*/ 41293 h 171710"/>
              <a:gd name="connsiteX13" fmla="*/ 32145 w 1091200"/>
              <a:gd name="connsiteY13" fmla="*/ 44468 h 17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1200" h="171710">
                <a:moveTo>
                  <a:pt x="32145" y="44468"/>
                </a:moveTo>
                <a:cubicBezTo>
                  <a:pt x="119987" y="52406"/>
                  <a:pt x="558666" y="83626"/>
                  <a:pt x="648095" y="88918"/>
                </a:cubicBezTo>
                <a:cubicBezTo>
                  <a:pt x="737524" y="94210"/>
                  <a:pt x="568720" y="76218"/>
                  <a:pt x="568720" y="76218"/>
                </a:cubicBezTo>
                <a:cubicBezTo>
                  <a:pt x="616345" y="85214"/>
                  <a:pt x="883574" y="139189"/>
                  <a:pt x="933845" y="142893"/>
                </a:cubicBezTo>
                <a:cubicBezTo>
                  <a:pt x="984116" y="146597"/>
                  <a:pt x="847591" y="93680"/>
                  <a:pt x="870345" y="98443"/>
                </a:cubicBezTo>
                <a:cubicBezTo>
                  <a:pt x="893099" y="103206"/>
                  <a:pt x="1046558" y="168293"/>
                  <a:pt x="1070370" y="171468"/>
                </a:cubicBezTo>
                <a:cubicBezTo>
                  <a:pt x="1094183" y="174643"/>
                  <a:pt x="1119053" y="146068"/>
                  <a:pt x="1013220" y="117493"/>
                </a:cubicBezTo>
                <a:cubicBezTo>
                  <a:pt x="907387" y="88918"/>
                  <a:pt x="489874" y="1605"/>
                  <a:pt x="435370" y="18"/>
                </a:cubicBezTo>
                <a:cubicBezTo>
                  <a:pt x="380866" y="-1569"/>
                  <a:pt x="675612" y="99501"/>
                  <a:pt x="686195" y="107968"/>
                </a:cubicBezTo>
                <a:cubicBezTo>
                  <a:pt x="696778" y="116435"/>
                  <a:pt x="563428" y="63518"/>
                  <a:pt x="498870" y="50818"/>
                </a:cubicBezTo>
                <a:cubicBezTo>
                  <a:pt x="434312" y="38118"/>
                  <a:pt x="308370" y="33355"/>
                  <a:pt x="298845" y="31768"/>
                </a:cubicBezTo>
                <a:cubicBezTo>
                  <a:pt x="289320" y="30180"/>
                  <a:pt x="471353" y="39706"/>
                  <a:pt x="441720" y="41293"/>
                </a:cubicBezTo>
                <a:cubicBezTo>
                  <a:pt x="412087" y="42880"/>
                  <a:pt x="184545" y="37060"/>
                  <a:pt x="121045" y="41293"/>
                </a:cubicBezTo>
                <a:cubicBezTo>
                  <a:pt x="57545" y="45526"/>
                  <a:pt x="-55697" y="36530"/>
                  <a:pt x="32145" y="44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1F08F9A8-6F1B-F859-66E4-B9F8454B2361}"/>
              </a:ext>
            </a:extLst>
          </p:cNvPr>
          <p:cNvSpPr/>
          <p:nvPr/>
        </p:nvSpPr>
        <p:spPr>
          <a:xfrm>
            <a:off x="6032500" y="1358329"/>
            <a:ext cx="1010432" cy="222968"/>
          </a:xfrm>
          <a:custGeom>
            <a:avLst/>
            <a:gdLst>
              <a:gd name="connsiteX0" fmla="*/ 0 w 1010432"/>
              <a:gd name="connsiteY0" fmla="*/ 45021 h 222968"/>
              <a:gd name="connsiteX1" fmla="*/ 733425 w 1010432"/>
              <a:gd name="connsiteY1" fmla="*/ 98996 h 222968"/>
              <a:gd name="connsiteX2" fmla="*/ 403225 w 1010432"/>
              <a:gd name="connsiteY2" fmla="*/ 89471 h 222968"/>
              <a:gd name="connsiteX3" fmla="*/ 930275 w 1010432"/>
              <a:gd name="connsiteY3" fmla="*/ 102171 h 222968"/>
              <a:gd name="connsiteX4" fmla="*/ 866775 w 1010432"/>
              <a:gd name="connsiteY4" fmla="*/ 121221 h 222968"/>
              <a:gd name="connsiteX5" fmla="*/ 923925 w 1010432"/>
              <a:gd name="connsiteY5" fmla="*/ 222821 h 222968"/>
              <a:gd name="connsiteX6" fmla="*/ 977900 w 1010432"/>
              <a:gd name="connsiteY6" fmla="*/ 140271 h 222968"/>
              <a:gd name="connsiteX7" fmla="*/ 1009650 w 1010432"/>
              <a:gd name="connsiteY7" fmla="*/ 571 h 222968"/>
              <a:gd name="connsiteX8" fmla="*/ 946150 w 1010432"/>
              <a:gd name="connsiteY8" fmla="*/ 197421 h 222968"/>
              <a:gd name="connsiteX9" fmla="*/ 803275 w 1010432"/>
              <a:gd name="connsiteY9" fmla="*/ 105346 h 222968"/>
              <a:gd name="connsiteX10" fmla="*/ 377825 w 1010432"/>
              <a:gd name="connsiteY10" fmla="*/ 41846 h 222968"/>
              <a:gd name="connsiteX11" fmla="*/ 533400 w 1010432"/>
              <a:gd name="connsiteY11" fmla="*/ 70421 h 222968"/>
              <a:gd name="connsiteX12" fmla="*/ 107950 w 1010432"/>
              <a:gd name="connsiteY12" fmla="*/ 54546 h 222968"/>
              <a:gd name="connsiteX13" fmla="*/ 0 w 1010432"/>
              <a:gd name="connsiteY13" fmla="*/ 45021 h 22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432" h="222968">
                <a:moveTo>
                  <a:pt x="0" y="45021"/>
                </a:moveTo>
                <a:lnTo>
                  <a:pt x="733425" y="98996"/>
                </a:lnTo>
                <a:cubicBezTo>
                  <a:pt x="800629" y="106404"/>
                  <a:pt x="403225" y="89471"/>
                  <a:pt x="403225" y="89471"/>
                </a:cubicBezTo>
                <a:lnTo>
                  <a:pt x="930275" y="102171"/>
                </a:lnTo>
                <a:cubicBezTo>
                  <a:pt x="1007533" y="107463"/>
                  <a:pt x="867833" y="101113"/>
                  <a:pt x="866775" y="121221"/>
                </a:cubicBezTo>
                <a:cubicBezTo>
                  <a:pt x="865717" y="141329"/>
                  <a:pt x="905404" y="219646"/>
                  <a:pt x="923925" y="222821"/>
                </a:cubicBezTo>
                <a:cubicBezTo>
                  <a:pt x="942446" y="225996"/>
                  <a:pt x="963613" y="177313"/>
                  <a:pt x="977900" y="140271"/>
                </a:cubicBezTo>
                <a:cubicBezTo>
                  <a:pt x="992188" y="103229"/>
                  <a:pt x="1014942" y="-8954"/>
                  <a:pt x="1009650" y="571"/>
                </a:cubicBezTo>
                <a:cubicBezTo>
                  <a:pt x="1004358" y="10096"/>
                  <a:pt x="980546" y="179959"/>
                  <a:pt x="946150" y="197421"/>
                </a:cubicBezTo>
                <a:cubicBezTo>
                  <a:pt x="911754" y="214883"/>
                  <a:pt x="897996" y="131275"/>
                  <a:pt x="803275" y="105346"/>
                </a:cubicBezTo>
                <a:cubicBezTo>
                  <a:pt x="708554" y="79417"/>
                  <a:pt x="422804" y="47667"/>
                  <a:pt x="377825" y="41846"/>
                </a:cubicBezTo>
                <a:cubicBezTo>
                  <a:pt x="332846" y="36025"/>
                  <a:pt x="533400" y="70421"/>
                  <a:pt x="533400" y="70421"/>
                </a:cubicBezTo>
                <a:lnTo>
                  <a:pt x="107950" y="54546"/>
                </a:lnTo>
                <a:lnTo>
                  <a:pt x="0" y="4502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フリーフォーム 556">
            <a:extLst>
              <a:ext uri="{FF2B5EF4-FFF2-40B4-BE49-F238E27FC236}">
                <a16:creationId xmlns:a16="http://schemas.microsoft.com/office/drawing/2014/main" id="{D2A94B4D-72D0-A3B4-3E6E-33619B9B23CD}"/>
              </a:ext>
            </a:extLst>
          </p:cNvPr>
          <p:cNvSpPr/>
          <p:nvPr/>
        </p:nvSpPr>
        <p:spPr>
          <a:xfrm>
            <a:off x="5280025" y="1187450"/>
            <a:ext cx="866315" cy="64963"/>
          </a:xfrm>
          <a:custGeom>
            <a:avLst/>
            <a:gdLst>
              <a:gd name="connsiteX0" fmla="*/ 0 w 866315"/>
              <a:gd name="connsiteY0" fmla="*/ 0 h 64963"/>
              <a:gd name="connsiteX1" fmla="*/ 844550 w 866315"/>
              <a:gd name="connsiteY1" fmla="*/ 63500 h 64963"/>
              <a:gd name="connsiteX2" fmla="*/ 600075 w 866315"/>
              <a:gd name="connsiteY2" fmla="*/ 41275 h 64963"/>
              <a:gd name="connsiteX3" fmla="*/ 415925 w 866315"/>
              <a:gd name="connsiteY3" fmla="*/ 3175 h 64963"/>
              <a:gd name="connsiteX4" fmla="*/ 498475 w 866315"/>
              <a:gd name="connsiteY4" fmla="*/ 28575 h 64963"/>
              <a:gd name="connsiteX5" fmla="*/ 0 w 866315"/>
              <a:gd name="connsiteY5" fmla="*/ 0 h 6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315" h="64963">
                <a:moveTo>
                  <a:pt x="0" y="0"/>
                </a:moveTo>
                <a:cubicBezTo>
                  <a:pt x="57679" y="5821"/>
                  <a:pt x="744538" y="56621"/>
                  <a:pt x="844550" y="63500"/>
                </a:cubicBezTo>
                <a:cubicBezTo>
                  <a:pt x="944562" y="70379"/>
                  <a:pt x="671512" y="51329"/>
                  <a:pt x="600075" y="41275"/>
                </a:cubicBezTo>
                <a:cubicBezTo>
                  <a:pt x="528638" y="31221"/>
                  <a:pt x="432858" y="5292"/>
                  <a:pt x="415925" y="3175"/>
                </a:cubicBezTo>
                <a:cubicBezTo>
                  <a:pt x="398992" y="1058"/>
                  <a:pt x="561446" y="24871"/>
                  <a:pt x="498475" y="285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フリーフォーム 557">
            <a:extLst>
              <a:ext uri="{FF2B5EF4-FFF2-40B4-BE49-F238E27FC236}">
                <a16:creationId xmlns:a16="http://schemas.microsoft.com/office/drawing/2014/main" id="{8F196397-AD5B-E3ED-1610-68C74F7A1002}"/>
              </a:ext>
            </a:extLst>
          </p:cNvPr>
          <p:cNvSpPr/>
          <p:nvPr/>
        </p:nvSpPr>
        <p:spPr>
          <a:xfrm>
            <a:off x="5537174" y="1093977"/>
            <a:ext cx="133380" cy="354658"/>
          </a:xfrm>
          <a:custGeom>
            <a:avLst/>
            <a:gdLst>
              <a:gd name="connsiteX0" fmla="*/ 26 w 133380"/>
              <a:gd name="connsiteY0" fmla="*/ 1398 h 354658"/>
              <a:gd name="connsiteX1" fmla="*/ 73051 w 133380"/>
              <a:gd name="connsiteY1" fmla="*/ 185548 h 354658"/>
              <a:gd name="connsiteX2" fmla="*/ 31776 w 133380"/>
              <a:gd name="connsiteY2" fmla="*/ 353823 h 354658"/>
              <a:gd name="connsiteX3" fmla="*/ 79401 w 133380"/>
              <a:gd name="connsiteY3" fmla="*/ 242698 h 354658"/>
              <a:gd name="connsiteX4" fmla="*/ 133376 w 133380"/>
              <a:gd name="connsiteY4" fmla="*/ 74423 h 354658"/>
              <a:gd name="connsiteX5" fmla="*/ 82576 w 133380"/>
              <a:gd name="connsiteY5" fmla="*/ 198248 h 354658"/>
              <a:gd name="connsiteX6" fmla="*/ 82576 w 133380"/>
              <a:gd name="connsiteY6" fmla="*/ 106173 h 354658"/>
              <a:gd name="connsiteX7" fmla="*/ 26 w 133380"/>
              <a:gd name="connsiteY7" fmla="*/ 1398 h 35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80" h="354658">
                <a:moveTo>
                  <a:pt x="26" y="1398"/>
                </a:moveTo>
                <a:cubicBezTo>
                  <a:pt x="-1561" y="14627"/>
                  <a:pt x="67759" y="126811"/>
                  <a:pt x="73051" y="185548"/>
                </a:cubicBezTo>
                <a:cubicBezTo>
                  <a:pt x="78343" y="244285"/>
                  <a:pt x="30718" y="344298"/>
                  <a:pt x="31776" y="353823"/>
                </a:cubicBezTo>
                <a:cubicBezTo>
                  <a:pt x="32834" y="363348"/>
                  <a:pt x="62468" y="289265"/>
                  <a:pt x="79401" y="242698"/>
                </a:cubicBezTo>
                <a:cubicBezTo>
                  <a:pt x="96334" y="196131"/>
                  <a:pt x="132847" y="81831"/>
                  <a:pt x="133376" y="74423"/>
                </a:cubicBezTo>
                <a:cubicBezTo>
                  <a:pt x="133905" y="67015"/>
                  <a:pt x="91043" y="192956"/>
                  <a:pt x="82576" y="198248"/>
                </a:cubicBezTo>
                <a:cubicBezTo>
                  <a:pt x="74109" y="203540"/>
                  <a:pt x="98451" y="140040"/>
                  <a:pt x="82576" y="106173"/>
                </a:cubicBezTo>
                <a:cubicBezTo>
                  <a:pt x="66701" y="72306"/>
                  <a:pt x="1613" y="-11831"/>
                  <a:pt x="26" y="13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 558">
            <a:extLst>
              <a:ext uri="{FF2B5EF4-FFF2-40B4-BE49-F238E27FC236}">
                <a16:creationId xmlns:a16="http://schemas.microsoft.com/office/drawing/2014/main" id="{57353E51-04C7-3516-755A-28F73290AF3B}"/>
              </a:ext>
            </a:extLst>
          </p:cNvPr>
          <p:cNvSpPr/>
          <p:nvPr/>
        </p:nvSpPr>
        <p:spPr>
          <a:xfrm>
            <a:off x="5482412" y="1196729"/>
            <a:ext cx="678960" cy="267410"/>
          </a:xfrm>
          <a:custGeom>
            <a:avLst/>
            <a:gdLst>
              <a:gd name="connsiteX0" fmla="*/ 3988 w 678960"/>
              <a:gd name="connsiteY0" fmla="*/ 73271 h 267410"/>
              <a:gd name="connsiteX1" fmla="*/ 423088 w 678960"/>
              <a:gd name="connsiteY1" fmla="*/ 79621 h 267410"/>
              <a:gd name="connsiteX2" fmla="*/ 397688 w 678960"/>
              <a:gd name="connsiteY2" fmla="*/ 82796 h 267410"/>
              <a:gd name="connsiteX3" fmla="*/ 670738 w 678960"/>
              <a:gd name="connsiteY3" fmla="*/ 130421 h 267410"/>
              <a:gd name="connsiteX4" fmla="*/ 591363 w 678960"/>
              <a:gd name="connsiteY4" fmla="*/ 98671 h 267410"/>
              <a:gd name="connsiteX5" fmla="*/ 423088 w 678960"/>
              <a:gd name="connsiteY5" fmla="*/ 79621 h 267410"/>
              <a:gd name="connsiteX6" fmla="*/ 394513 w 678960"/>
              <a:gd name="connsiteY6" fmla="*/ 6596 h 267410"/>
              <a:gd name="connsiteX7" fmla="*/ 448488 w 678960"/>
              <a:gd name="connsiteY7" fmla="*/ 266946 h 267410"/>
              <a:gd name="connsiteX8" fmla="*/ 384988 w 678960"/>
              <a:gd name="connsiteY8" fmla="*/ 70096 h 267410"/>
              <a:gd name="connsiteX9" fmla="*/ 223063 w 678960"/>
              <a:gd name="connsiteY9" fmla="*/ 63746 h 267410"/>
              <a:gd name="connsiteX10" fmla="*/ 3988 w 678960"/>
              <a:gd name="connsiteY10" fmla="*/ 73271 h 26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8960" h="267410">
                <a:moveTo>
                  <a:pt x="3988" y="73271"/>
                </a:moveTo>
                <a:cubicBezTo>
                  <a:pt x="37326" y="75917"/>
                  <a:pt x="357471" y="78034"/>
                  <a:pt x="423088" y="79621"/>
                </a:cubicBezTo>
                <a:cubicBezTo>
                  <a:pt x="488705" y="81208"/>
                  <a:pt x="356413" y="74329"/>
                  <a:pt x="397688" y="82796"/>
                </a:cubicBezTo>
                <a:cubicBezTo>
                  <a:pt x="438963" y="91263"/>
                  <a:pt x="638459" y="127775"/>
                  <a:pt x="670738" y="130421"/>
                </a:cubicBezTo>
                <a:cubicBezTo>
                  <a:pt x="703017" y="133067"/>
                  <a:pt x="632638" y="107138"/>
                  <a:pt x="591363" y="98671"/>
                </a:cubicBezTo>
                <a:cubicBezTo>
                  <a:pt x="550088" y="90204"/>
                  <a:pt x="455896" y="94967"/>
                  <a:pt x="423088" y="79621"/>
                </a:cubicBezTo>
                <a:cubicBezTo>
                  <a:pt x="390280" y="64275"/>
                  <a:pt x="390280" y="-24625"/>
                  <a:pt x="394513" y="6596"/>
                </a:cubicBezTo>
                <a:cubicBezTo>
                  <a:pt x="398746" y="37817"/>
                  <a:pt x="450076" y="256363"/>
                  <a:pt x="448488" y="266946"/>
                </a:cubicBezTo>
                <a:cubicBezTo>
                  <a:pt x="446901" y="277529"/>
                  <a:pt x="422559" y="103963"/>
                  <a:pt x="384988" y="70096"/>
                </a:cubicBezTo>
                <a:cubicBezTo>
                  <a:pt x="347417" y="36229"/>
                  <a:pt x="290796" y="61629"/>
                  <a:pt x="223063" y="63746"/>
                </a:cubicBezTo>
                <a:cubicBezTo>
                  <a:pt x="155330" y="65863"/>
                  <a:pt x="-29350" y="70625"/>
                  <a:pt x="3988" y="732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61EA362F-F434-9698-640B-242738302252}"/>
              </a:ext>
            </a:extLst>
          </p:cNvPr>
          <p:cNvSpPr/>
          <p:nvPr/>
        </p:nvSpPr>
        <p:spPr>
          <a:xfrm>
            <a:off x="5492734" y="1237643"/>
            <a:ext cx="668177" cy="261259"/>
          </a:xfrm>
          <a:custGeom>
            <a:avLst/>
            <a:gdLst>
              <a:gd name="connsiteX0" fmla="*/ 16 w 668177"/>
              <a:gd name="connsiteY0" fmla="*/ 99032 h 261259"/>
              <a:gd name="connsiteX1" fmla="*/ 438166 w 668177"/>
              <a:gd name="connsiteY1" fmla="*/ 121257 h 261259"/>
              <a:gd name="connsiteX2" fmla="*/ 603266 w 668177"/>
              <a:gd name="connsiteY2" fmla="*/ 130782 h 261259"/>
              <a:gd name="connsiteX3" fmla="*/ 660416 w 668177"/>
              <a:gd name="connsiteY3" fmla="*/ 607 h 261259"/>
              <a:gd name="connsiteX4" fmla="*/ 647716 w 668177"/>
              <a:gd name="connsiteY4" fmla="*/ 89507 h 261259"/>
              <a:gd name="connsiteX5" fmla="*/ 644541 w 668177"/>
              <a:gd name="connsiteY5" fmla="*/ 257782 h 261259"/>
              <a:gd name="connsiteX6" fmla="*/ 644541 w 668177"/>
              <a:gd name="connsiteY6" fmla="*/ 197457 h 261259"/>
              <a:gd name="connsiteX7" fmla="*/ 323866 w 668177"/>
              <a:gd name="connsiteY7" fmla="*/ 127607 h 261259"/>
              <a:gd name="connsiteX8" fmla="*/ 635016 w 668177"/>
              <a:gd name="connsiteY8" fmla="*/ 172057 h 261259"/>
              <a:gd name="connsiteX9" fmla="*/ 422291 w 668177"/>
              <a:gd name="connsiteY9" fmla="*/ 127607 h 261259"/>
              <a:gd name="connsiteX10" fmla="*/ 16 w 668177"/>
              <a:gd name="connsiteY10" fmla="*/ 99032 h 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8177" h="261259">
                <a:moveTo>
                  <a:pt x="16" y="99032"/>
                </a:moveTo>
                <a:cubicBezTo>
                  <a:pt x="2662" y="97974"/>
                  <a:pt x="438166" y="121257"/>
                  <a:pt x="438166" y="121257"/>
                </a:cubicBezTo>
                <a:cubicBezTo>
                  <a:pt x="538708" y="126549"/>
                  <a:pt x="566224" y="150890"/>
                  <a:pt x="603266" y="130782"/>
                </a:cubicBezTo>
                <a:cubicBezTo>
                  <a:pt x="640308" y="110674"/>
                  <a:pt x="653008" y="7486"/>
                  <a:pt x="660416" y="607"/>
                </a:cubicBezTo>
                <a:cubicBezTo>
                  <a:pt x="667824" y="-6272"/>
                  <a:pt x="650362" y="46645"/>
                  <a:pt x="647716" y="89507"/>
                </a:cubicBezTo>
                <a:cubicBezTo>
                  <a:pt x="645070" y="132369"/>
                  <a:pt x="645070" y="239790"/>
                  <a:pt x="644541" y="257782"/>
                </a:cubicBezTo>
                <a:cubicBezTo>
                  <a:pt x="644012" y="275774"/>
                  <a:pt x="697987" y="219153"/>
                  <a:pt x="644541" y="197457"/>
                </a:cubicBezTo>
                <a:cubicBezTo>
                  <a:pt x="591095" y="175761"/>
                  <a:pt x="325453" y="131840"/>
                  <a:pt x="323866" y="127607"/>
                </a:cubicBezTo>
                <a:cubicBezTo>
                  <a:pt x="322279" y="123374"/>
                  <a:pt x="618612" y="172057"/>
                  <a:pt x="635016" y="172057"/>
                </a:cubicBezTo>
                <a:cubicBezTo>
                  <a:pt x="651420" y="172057"/>
                  <a:pt x="526008" y="139249"/>
                  <a:pt x="422291" y="127607"/>
                </a:cubicBezTo>
                <a:cubicBezTo>
                  <a:pt x="318574" y="115965"/>
                  <a:pt x="-2630" y="100090"/>
                  <a:pt x="16" y="990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A25DA18E-573D-DE18-8337-4C7DB5667724}"/>
              </a:ext>
            </a:extLst>
          </p:cNvPr>
          <p:cNvSpPr/>
          <p:nvPr/>
        </p:nvSpPr>
        <p:spPr>
          <a:xfrm>
            <a:off x="5308461" y="1098065"/>
            <a:ext cx="116204" cy="321672"/>
          </a:xfrm>
          <a:custGeom>
            <a:avLst/>
            <a:gdLst>
              <a:gd name="connsiteX0" fmla="*/ 28714 w 116204"/>
              <a:gd name="connsiteY0" fmla="*/ 485 h 321672"/>
              <a:gd name="connsiteX1" fmla="*/ 104914 w 116204"/>
              <a:gd name="connsiteY1" fmla="*/ 143360 h 321672"/>
              <a:gd name="connsiteX2" fmla="*/ 108089 w 116204"/>
              <a:gd name="connsiteY2" fmla="*/ 200510 h 321672"/>
              <a:gd name="connsiteX3" fmla="*/ 108089 w 116204"/>
              <a:gd name="connsiteY3" fmla="*/ 222735 h 321672"/>
              <a:gd name="connsiteX4" fmla="*/ 139 w 116204"/>
              <a:gd name="connsiteY4" fmla="*/ 321160 h 321672"/>
              <a:gd name="connsiteX5" fmla="*/ 85864 w 116204"/>
              <a:gd name="connsiteY5" fmla="*/ 260835 h 321672"/>
              <a:gd name="connsiteX6" fmla="*/ 111264 w 116204"/>
              <a:gd name="connsiteY6" fmla="*/ 248135 h 321672"/>
              <a:gd name="connsiteX7" fmla="*/ 54114 w 116204"/>
              <a:gd name="connsiteY7" fmla="*/ 130660 h 321672"/>
              <a:gd name="connsiteX8" fmla="*/ 92214 w 116204"/>
              <a:gd name="connsiteY8" fmla="*/ 197335 h 321672"/>
              <a:gd name="connsiteX9" fmla="*/ 28714 w 116204"/>
              <a:gd name="connsiteY9" fmla="*/ 485 h 3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204" h="321672">
                <a:moveTo>
                  <a:pt x="28714" y="485"/>
                </a:moveTo>
                <a:cubicBezTo>
                  <a:pt x="30831" y="-8511"/>
                  <a:pt x="91685" y="110023"/>
                  <a:pt x="104914" y="143360"/>
                </a:cubicBezTo>
                <a:cubicBezTo>
                  <a:pt x="118143" y="176697"/>
                  <a:pt x="107560" y="187281"/>
                  <a:pt x="108089" y="200510"/>
                </a:cubicBezTo>
                <a:cubicBezTo>
                  <a:pt x="108618" y="213739"/>
                  <a:pt x="126081" y="202627"/>
                  <a:pt x="108089" y="222735"/>
                </a:cubicBezTo>
                <a:cubicBezTo>
                  <a:pt x="90097" y="242843"/>
                  <a:pt x="3843" y="314810"/>
                  <a:pt x="139" y="321160"/>
                </a:cubicBezTo>
                <a:cubicBezTo>
                  <a:pt x="-3565" y="327510"/>
                  <a:pt x="67343" y="273006"/>
                  <a:pt x="85864" y="260835"/>
                </a:cubicBezTo>
                <a:cubicBezTo>
                  <a:pt x="104385" y="248664"/>
                  <a:pt x="116556" y="269831"/>
                  <a:pt x="111264" y="248135"/>
                </a:cubicBezTo>
                <a:cubicBezTo>
                  <a:pt x="105972" y="226439"/>
                  <a:pt x="57289" y="139127"/>
                  <a:pt x="54114" y="130660"/>
                </a:cubicBezTo>
                <a:cubicBezTo>
                  <a:pt x="50939" y="122193"/>
                  <a:pt x="93802" y="214268"/>
                  <a:pt x="92214" y="197335"/>
                </a:cubicBezTo>
                <a:cubicBezTo>
                  <a:pt x="90627" y="180402"/>
                  <a:pt x="26597" y="9481"/>
                  <a:pt x="28714" y="4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5635ED0D-7D49-363C-DBBD-21D472C7993F}"/>
              </a:ext>
            </a:extLst>
          </p:cNvPr>
          <p:cNvSpPr/>
          <p:nvPr/>
        </p:nvSpPr>
        <p:spPr>
          <a:xfrm>
            <a:off x="4806936" y="1201390"/>
            <a:ext cx="608758" cy="141647"/>
          </a:xfrm>
          <a:custGeom>
            <a:avLst/>
            <a:gdLst>
              <a:gd name="connsiteX0" fmla="*/ 14 w 608758"/>
              <a:gd name="connsiteY0" fmla="*/ 138460 h 141647"/>
              <a:gd name="connsiteX1" fmla="*/ 269889 w 608758"/>
              <a:gd name="connsiteY1" fmla="*/ 5110 h 141647"/>
              <a:gd name="connsiteX2" fmla="*/ 203214 w 608758"/>
              <a:gd name="connsiteY2" fmla="*/ 40035 h 141647"/>
              <a:gd name="connsiteX3" fmla="*/ 523889 w 608758"/>
              <a:gd name="connsiteY3" fmla="*/ 33685 h 141647"/>
              <a:gd name="connsiteX4" fmla="*/ 514364 w 608758"/>
              <a:gd name="connsiteY4" fmla="*/ 5110 h 141647"/>
              <a:gd name="connsiteX5" fmla="*/ 581039 w 608758"/>
              <a:gd name="connsiteY5" fmla="*/ 81310 h 141647"/>
              <a:gd name="connsiteX6" fmla="*/ 415939 w 608758"/>
              <a:gd name="connsiteY6" fmla="*/ 116235 h 141647"/>
              <a:gd name="connsiteX7" fmla="*/ 127014 w 608758"/>
              <a:gd name="connsiteY7" fmla="*/ 141635 h 141647"/>
              <a:gd name="connsiteX8" fmla="*/ 574689 w 608758"/>
              <a:gd name="connsiteY8" fmla="*/ 113060 h 141647"/>
              <a:gd name="connsiteX9" fmla="*/ 542939 w 608758"/>
              <a:gd name="connsiteY9" fmla="*/ 52735 h 141647"/>
              <a:gd name="connsiteX10" fmla="*/ 266714 w 608758"/>
              <a:gd name="connsiteY10" fmla="*/ 24160 h 141647"/>
              <a:gd name="connsiteX11" fmla="*/ 390539 w 608758"/>
              <a:gd name="connsiteY11" fmla="*/ 33685 h 141647"/>
              <a:gd name="connsiteX12" fmla="*/ 282589 w 608758"/>
              <a:gd name="connsiteY12" fmla="*/ 5110 h 141647"/>
              <a:gd name="connsiteX13" fmla="*/ 14 w 608758"/>
              <a:gd name="connsiteY13" fmla="*/ 138460 h 14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8758" h="141647">
                <a:moveTo>
                  <a:pt x="14" y="138460"/>
                </a:moveTo>
                <a:cubicBezTo>
                  <a:pt x="-2103" y="138460"/>
                  <a:pt x="236022" y="21514"/>
                  <a:pt x="269889" y="5110"/>
                </a:cubicBezTo>
                <a:cubicBezTo>
                  <a:pt x="303756" y="-11294"/>
                  <a:pt x="160881" y="35273"/>
                  <a:pt x="203214" y="40035"/>
                </a:cubicBezTo>
                <a:cubicBezTo>
                  <a:pt x="245547" y="44797"/>
                  <a:pt x="472031" y="39506"/>
                  <a:pt x="523889" y="33685"/>
                </a:cubicBezTo>
                <a:cubicBezTo>
                  <a:pt x="575747" y="27864"/>
                  <a:pt x="504839" y="-2827"/>
                  <a:pt x="514364" y="5110"/>
                </a:cubicBezTo>
                <a:cubicBezTo>
                  <a:pt x="523889" y="13047"/>
                  <a:pt x="597443" y="62789"/>
                  <a:pt x="581039" y="81310"/>
                </a:cubicBezTo>
                <a:cubicBezTo>
                  <a:pt x="564635" y="99831"/>
                  <a:pt x="491610" y="106181"/>
                  <a:pt x="415939" y="116235"/>
                </a:cubicBezTo>
                <a:cubicBezTo>
                  <a:pt x="340268" y="126289"/>
                  <a:pt x="100556" y="142164"/>
                  <a:pt x="127014" y="141635"/>
                </a:cubicBezTo>
                <a:cubicBezTo>
                  <a:pt x="153472" y="141106"/>
                  <a:pt x="505368" y="127877"/>
                  <a:pt x="574689" y="113060"/>
                </a:cubicBezTo>
                <a:cubicBezTo>
                  <a:pt x="644010" y="98243"/>
                  <a:pt x="594268" y="67552"/>
                  <a:pt x="542939" y="52735"/>
                </a:cubicBezTo>
                <a:cubicBezTo>
                  <a:pt x="491610" y="37918"/>
                  <a:pt x="292114" y="27335"/>
                  <a:pt x="266714" y="24160"/>
                </a:cubicBezTo>
                <a:cubicBezTo>
                  <a:pt x="241314" y="20985"/>
                  <a:pt x="387893" y="36860"/>
                  <a:pt x="390539" y="33685"/>
                </a:cubicBezTo>
                <a:cubicBezTo>
                  <a:pt x="393185" y="30510"/>
                  <a:pt x="353497" y="-14998"/>
                  <a:pt x="282589" y="5110"/>
                </a:cubicBezTo>
                <a:cubicBezTo>
                  <a:pt x="211681" y="25218"/>
                  <a:pt x="2131" y="138460"/>
                  <a:pt x="14" y="1384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 563">
            <a:extLst>
              <a:ext uri="{FF2B5EF4-FFF2-40B4-BE49-F238E27FC236}">
                <a16:creationId xmlns:a16="http://schemas.microsoft.com/office/drawing/2014/main" id="{791A0977-7059-A98C-3266-49E7F96A3CF8}"/>
              </a:ext>
            </a:extLst>
          </p:cNvPr>
          <p:cNvSpPr/>
          <p:nvPr/>
        </p:nvSpPr>
        <p:spPr>
          <a:xfrm>
            <a:off x="4855773" y="1112615"/>
            <a:ext cx="571693" cy="205121"/>
          </a:xfrm>
          <a:custGeom>
            <a:avLst/>
            <a:gdLst>
              <a:gd name="connsiteX0" fmla="*/ 570302 w 571693"/>
              <a:gd name="connsiteY0" fmla="*/ 52610 h 205121"/>
              <a:gd name="connsiteX1" fmla="*/ 97227 w 571693"/>
              <a:gd name="connsiteY1" fmla="*/ 14510 h 205121"/>
              <a:gd name="connsiteX2" fmla="*/ 100402 w 571693"/>
              <a:gd name="connsiteY2" fmla="*/ 55785 h 205121"/>
              <a:gd name="connsiteX3" fmla="*/ 49602 w 571693"/>
              <a:gd name="connsiteY3" fmla="*/ 147860 h 205121"/>
              <a:gd name="connsiteX4" fmla="*/ 1977 w 571693"/>
              <a:gd name="connsiteY4" fmla="*/ 201835 h 205121"/>
              <a:gd name="connsiteX5" fmla="*/ 119452 w 571693"/>
              <a:gd name="connsiteY5" fmla="*/ 52610 h 205121"/>
              <a:gd name="connsiteX6" fmla="*/ 78177 w 571693"/>
              <a:gd name="connsiteY6" fmla="*/ 4985 h 205121"/>
              <a:gd name="connsiteX7" fmla="*/ 329002 w 571693"/>
              <a:gd name="connsiteY7" fmla="*/ 1810 h 205121"/>
              <a:gd name="connsiteX8" fmla="*/ 246452 w 571693"/>
              <a:gd name="connsiteY8" fmla="*/ 8160 h 205121"/>
              <a:gd name="connsiteX9" fmla="*/ 570302 w 571693"/>
              <a:gd name="connsiteY9" fmla="*/ 52610 h 20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693" h="205121">
                <a:moveTo>
                  <a:pt x="570302" y="52610"/>
                </a:moveTo>
                <a:cubicBezTo>
                  <a:pt x="545431" y="53668"/>
                  <a:pt x="175544" y="13981"/>
                  <a:pt x="97227" y="14510"/>
                </a:cubicBezTo>
                <a:cubicBezTo>
                  <a:pt x="18910" y="15039"/>
                  <a:pt x="108339" y="33560"/>
                  <a:pt x="100402" y="55785"/>
                </a:cubicBezTo>
                <a:cubicBezTo>
                  <a:pt x="92464" y="78010"/>
                  <a:pt x="66006" y="123518"/>
                  <a:pt x="49602" y="147860"/>
                </a:cubicBezTo>
                <a:cubicBezTo>
                  <a:pt x="33198" y="172202"/>
                  <a:pt x="-9665" y="217710"/>
                  <a:pt x="1977" y="201835"/>
                </a:cubicBezTo>
                <a:cubicBezTo>
                  <a:pt x="13619" y="185960"/>
                  <a:pt x="106752" y="85418"/>
                  <a:pt x="119452" y="52610"/>
                </a:cubicBezTo>
                <a:cubicBezTo>
                  <a:pt x="132152" y="19802"/>
                  <a:pt x="43252" y="13452"/>
                  <a:pt x="78177" y="4985"/>
                </a:cubicBezTo>
                <a:cubicBezTo>
                  <a:pt x="113102" y="-3482"/>
                  <a:pt x="300956" y="1281"/>
                  <a:pt x="329002" y="1810"/>
                </a:cubicBezTo>
                <a:cubicBezTo>
                  <a:pt x="357048" y="2339"/>
                  <a:pt x="214173" y="1281"/>
                  <a:pt x="246452" y="8160"/>
                </a:cubicBezTo>
                <a:cubicBezTo>
                  <a:pt x="278731" y="15039"/>
                  <a:pt x="595173" y="51552"/>
                  <a:pt x="570302" y="526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 564">
            <a:extLst>
              <a:ext uri="{FF2B5EF4-FFF2-40B4-BE49-F238E27FC236}">
                <a16:creationId xmlns:a16="http://schemas.microsoft.com/office/drawing/2014/main" id="{15ECD1AC-E521-8B40-BC2D-0917F77E5842}"/>
              </a:ext>
            </a:extLst>
          </p:cNvPr>
          <p:cNvSpPr/>
          <p:nvPr/>
        </p:nvSpPr>
        <p:spPr>
          <a:xfrm>
            <a:off x="2104823" y="1191450"/>
            <a:ext cx="1086057" cy="216744"/>
          </a:xfrm>
          <a:custGeom>
            <a:avLst/>
            <a:gdLst>
              <a:gd name="connsiteX0" fmla="*/ 16077 w 1086057"/>
              <a:gd name="connsiteY0" fmla="*/ 215075 h 216744"/>
              <a:gd name="connsiteX1" fmla="*/ 1070177 w 1086057"/>
              <a:gd name="connsiteY1" fmla="*/ 126175 h 216744"/>
              <a:gd name="connsiteX2" fmla="*/ 565352 w 1086057"/>
              <a:gd name="connsiteY2" fmla="*/ 215075 h 216744"/>
              <a:gd name="connsiteX3" fmla="*/ 984452 w 1086057"/>
              <a:gd name="connsiteY3" fmla="*/ 186500 h 216744"/>
              <a:gd name="connsiteX4" fmla="*/ 511377 w 1086057"/>
              <a:gd name="connsiteY4" fmla="*/ 215075 h 216744"/>
              <a:gd name="connsiteX5" fmla="*/ 616152 w 1086057"/>
              <a:gd name="connsiteY5" fmla="*/ 170625 h 216744"/>
              <a:gd name="connsiteX6" fmla="*/ 806652 w 1086057"/>
              <a:gd name="connsiteY6" fmla="*/ 5525 h 216744"/>
              <a:gd name="connsiteX7" fmla="*/ 724102 w 1086057"/>
              <a:gd name="connsiteY7" fmla="*/ 37275 h 216744"/>
              <a:gd name="connsiteX8" fmla="*/ 1086052 w 1086057"/>
              <a:gd name="connsiteY8" fmla="*/ 18225 h 216744"/>
              <a:gd name="connsiteX9" fmla="*/ 714577 w 1086057"/>
              <a:gd name="connsiteY9" fmla="*/ 69025 h 216744"/>
              <a:gd name="connsiteX10" fmla="*/ 587577 w 1086057"/>
              <a:gd name="connsiteY10" fmla="*/ 110300 h 216744"/>
              <a:gd name="connsiteX11" fmla="*/ 190702 w 1086057"/>
              <a:gd name="connsiteY11" fmla="*/ 123000 h 216744"/>
              <a:gd name="connsiteX12" fmla="*/ 701877 w 1086057"/>
              <a:gd name="connsiteY12" fmla="*/ 113475 h 216744"/>
              <a:gd name="connsiteX13" fmla="*/ 451052 w 1086057"/>
              <a:gd name="connsiteY13" fmla="*/ 170625 h 216744"/>
              <a:gd name="connsiteX14" fmla="*/ 16077 w 1086057"/>
              <a:gd name="connsiteY14" fmla="*/ 215075 h 2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6057" h="216744">
                <a:moveTo>
                  <a:pt x="16077" y="215075"/>
                </a:moveTo>
                <a:cubicBezTo>
                  <a:pt x="119264" y="207667"/>
                  <a:pt x="978631" y="126175"/>
                  <a:pt x="1070177" y="126175"/>
                </a:cubicBezTo>
                <a:cubicBezTo>
                  <a:pt x="1161723" y="126175"/>
                  <a:pt x="579639" y="205021"/>
                  <a:pt x="565352" y="215075"/>
                </a:cubicBezTo>
                <a:cubicBezTo>
                  <a:pt x="551065" y="225129"/>
                  <a:pt x="993448" y="186500"/>
                  <a:pt x="984452" y="186500"/>
                </a:cubicBezTo>
                <a:cubicBezTo>
                  <a:pt x="975456" y="186500"/>
                  <a:pt x="572760" y="217721"/>
                  <a:pt x="511377" y="215075"/>
                </a:cubicBezTo>
                <a:cubicBezTo>
                  <a:pt x="449994" y="212429"/>
                  <a:pt x="566940" y="205550"/>
                  <a:pt x="616152" y="170625"/>
                </a:cubicBezTo>
                <a:cubicBezTo>
                  <a:pt x="665365" y="135700"/>
                  <a:pt x="788660" y="27750"/>
                  <a:pt x="806652" y="5525"/>
                </a:cubicBezTo>
                <a:cubicBezTo>
                  <a:pt x="824644" y="-16700"/>
                  <a:pt x="677535" y="35158"/>
                  <a:pt x="724102" y="37275"/>
                </a:cubicBezTo>
                <a:cubicBezTo>
                  <a:pt x="770669" y="39392"/>
                  <a:pt x="1087639" y="12933"/>
                  <a:pt x="1086052" y="18225"/>
                </a:cubicBezTo>
                <a:cubicBezTo>
                  <a:pt x="1084465" y="23517"/>
                  <a:pt x="797656" y="53679"/>
                  <a:pt x="714577" y="69025"/>
                </a:cubicBezTo>
                <a:cubicBezTo>
                  <a:pt x="631498" y="84371"/>
                  <a:pt x="674890" y="101304"/>
                  <a:pt x="587577" y="110300"/>
                </a:cubicBezTo>
                <a:cubicBezTo>
                  <a:pt x="500264" y="119296"/>
                  <a:pt x="190702" y="123000"/>
                  <a:pt x="190702" y="123000"/>
                </a:cubicBezTo>
                <a:cubicBezTo>
                  <a:pt x="209752" y="123529"/>
                  <a:pt x="658485" y="105537"/>
                  <a:pt x="701877" y="113475"/>
                </a:cubicBezTo>
                <a:cubicBezTo>
                  <a:pt x="745269" y="121413"/>
                  <a:pt x="566410" y="154750"/>
                  <a:pt x="451052" y="170625"/>
                </a:cubicBezTo>
                <a:cubicBezTo>
                  <a:pt x="335694" y="186500"/>
                  <a:pt x="-87110" y="222483"/>
                  <a:pt x="16077" y="2150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 565">
            <a:extLst>
              <a:ext uri="{FF2B5EF4-FFF2-40B4-BE49-F238E27FC236}">
                <a16:creationId xmlns:a16="http://schemas.microsoft.com/office/drawing/2014/main" id="{839AA53C-B2C7-A936-5714-AF13D25B00D5}"/>
              </a:ext>
            </a:extLst>
          </p:cNvPr>
          <p:cNvSpPr/>
          <p:nvPr/>
        </p:nvSpPr>
        <p:spPr>
          <a:xfrm>
            <a:off x="1198089" y="1345754"/>
            <a:ext cx="781864" cy="128980"/>
          </a:xfrm>
          <a:custGeom>
            <a:avLst/>
            <a:gdLst>
              <a:gd name="connsiteX0" fmla="*/ 24286 w 781864"/>
              <a:gd name="connsiteY0" fmla="*/ 79821 h 128980"/>
              <a:gd name="connsiteX1" fmla="*/ 770411 w 781864"/>
              <a:gd name="connsiteY1" fmla="*/ 446 h 128980"/>
              <a:gd name="connsiteX2" fmla="*/ 481486 w 781864"/>
              <a:gd name="connsiteY2" fmla="*/ 51246 h 128980"/>
              <a:gd name="connsiteX3" fmla="*/ 544986 w 781864"/>
              <a:gd name="connsiteY3" fmla="*/ 127446 h 128980"/>
              <a:gd name="connsiteX4" fmla="*/ 443386 w 781864"/>
              <a:gd name="connsiteY4" fmla="*/ 102046 h 128980"/>
              <a:gd name="connsiteX5" fmla="*/ 294161 w 781864"/>
              <a:gd name="connsiteY5" fmla="*/ 98871 h 128980"/>
              <a:gd name="connsiteX6" fmla="*/ 2061 w 781864"/>
              <a:gd name="connsiteY6" fmla="*/ 127446 h 128980"/>
              <a:gd name="connsiteX7" fmla="*/ 456086 w 781864"/>
              <a:gd name="connsiteY7" fmla="*/ 89346 h 128980"/>
              <a:gd name="connsiteX8" fmla="*/ 621186 w 781864"/>
              <a:gd name="connsiteY8" fmla="*/ 22671 h 128980"/>
              <a:gd name="connsiteX9" fmla="*/ 414811 w 781864"/>
              <a:gd name="connsiteY9" fmla="*/ 32196 h 128980"/>
              <a:gd name="connsiteX10" fmla="*/ 24286 w 781864"/>
              <a:gd name="connsiteY10" fmla="*/ 79821 h 12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1864" h="128980">
                <a:moveTo>
                  <a:pt x="24286" y="79821"/>
                </a:moveTo>
                <a:lnTo>
                  <a:pt x="770411" y="446"/>
                </a:lnTo>
                <a:cubicBezTo>
                  <a:pt x="846611" y="-4316"/>
                  <a:pt x="519057" y="30079"/>
                  <a:pt x="481486" y="51246"/>
                </a:cubicBezTo>
                <a:cubicBezTo>
                  <a:pt x="443915" y="72413"/>
                  <a:pt x="551336" y="118979"/>
                  <a:pt x="544986" y="127446"/>
                </a:cubicBezTo>
                <a:cubicBezTo>
                  <a:pt x="538636" y="135913"/>
                  <a:pt x="485190" y="106808"/>
                  <a:pt x="443386" y="102046"/>
                </a:cubicBezTo>
                <a:cubicBezTo>
                  <a:pt x="401582" y="97284"/>
                  <a:pt x="367715" y="94638"/>
                  <a:pt x="294161" y="98871"/>
                </a:cubicBezTo>
                <a:cubicBezTo>
                  <a:pt x="220607" y="103104"/>
                  <a:pt x="-24926" y="129033"/>
                  <a:pt x="2061" y="127446"/>
                </a:cubicBezTo>
                <a:cubicBezTo>
                  <a:pt x="29048" y="125859"/>
                  <a:pt x="352899" y="106808"/>
                  <a:pt x="456086" y="89346"/>
                </a:cubicBezTo>
                <a:cubicBezTo>
                  <a:pt x="559273" y="71884"/>
                  <a:pt x="628065" y="32196"/>
                  <a:pt x="621186" y="22671"/>
                </a:cubicBezTo>
                <a:cubicBezTo>
                  <a:pt x="614307" y="13146"/>
                  <a:pt x="414811" y="32196"/>
                  <a:pt x="414811" y="32196"/>
                </a:cubicBezTo>
                <a:lnTo>
                  <a:pt x="24286" y="7982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 566">
            <a:extLst>
              <a:ext uri="{FF2B5EF4-FFF2-40B4-BE49-F238E27FC236}">
                <a16:creationId xmlns:a16="http://schemas.microsoft.com/office/drawing/2014/main" id="{860373AB-54BF-71D1-434E-A4A9DEF2A5B8}"/>
              </a:ext>
            </a:extLst>
          </p:cNvPr>
          <p:cNvSpPr/>
          <p:nvPr/>
        </p:nvSpPr>
        <p:spPr>
          <a:xfrm>
            <a:off x="168247" y="1460484"/>
            <a:ext cx="76415" cy="232747"/>
          </a:xfrm>
          <a:custGeom>
            <a:avLst/>
            <a:gdLst>
              <a:gd name="connsiteX0" fmla="*/ 76228 w 76415"/>
              <a:gd name="connsiteY0" fmla="*/ 16 h 232747"/>
              <a:gd name="connsiteX1" fmla="*/ 31778 w 76415"/>
              <a:gd name="connsiteY1" fmla="*/ 88916 h 232747"/>
              <a:gd name="connsiteX2" fmla="*/ 19078 w 76415"/>
              <a:gd name="connsiteY2" fmla="*/ 231791 h 232747"/>
              <a:gd name="connsiteX3" fmla="*/ 9553 w 76415"/>
              <a:gd name="connsiteY3" fmla="*/ 146066 h 232747"/>
              <a:gd name="connsiteX4" fmla="*/ 28 w 76415"/>
              <a:gd name="connsiteY4" fmla="*/ 44466 h 232747"/>
              <a:gd name="connsiteX5" fmla="*/ 12728 w 76415"/>
              <a:gd name="connsiteY5" fmla="*/ 95266 h 232747"/>
              <a:gd name="connsiteX6" fmla="*/ 76228 w 76415"/>
              <a:gd name="connsiteY6" fmla="*/ 16 h 23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15" h="232747">
                <a:moveTo>
                  <a:pt x="76228" y="16"/>
                </a:moveTo>
                <a:cubicBezTo>
                  <a:pt x="79403" y="-1042"/>
                  <a:pt x="41303" y="50287"/>
                  <a:pt x="31778" y="88916"/>
                </a:cubicBezTo>
                <a:cubicBezTo>
                  <a:pt x="22253" y="127545"/>
                  <a:pt x="22782" y="222266"/>
                  <a:pt x="19078" y="231791"/>
                </a:cubicBezTo>
                <a:cubicBezTo>
                  <a:pt x="15374" y="241316"/>
                  <a:pt x="12728" y="177287"/>
                  <a:pt x="9553" y="146066"/>
                </a:cubicBezTo>
                <a:cubicBezTo>
                  <a:pt x="6378" y="114845"/>
                  <a:pt x="-501" y="52933"/>
                  <a:pt x="28" y="44466"/>
                </a:cubicBezTo>
                <a:cubicBezTo>
                  <a:pt x="557" y="35999"/>
                  <a:pt x="4261" y="97912"/>
                  <a:pt x="12728" y="95266"/>
                </a:cubicBezTo>
                <a:cubicBezTo>
                  <a:pt x="21195" y="92620"/>
                  <a:pt x="73053" y="1074"/>
                  <a:pt x="76228" y="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 567">
            <a:extLst>
              <a:ext uri="{FF2B5EF4-FFF2-40B4-BE49-F238E27FC236}">
                <a16:creationId xmlns:a16="http://schemas.microsoft.com/office/drawing/2014/main" id="{910DAF9E-589C-6382-BEF5-EFCA820384C1}"/>
              </a:ext>
            </a:extLst>
          </p:cNvPr>
          <p:cNvSpPr/>
          <p:nvPr/>
        </p:nvSpPr>
        <p:spPr>
          <a:xfrm>
            <a:off x="222237" y="1409689"/>
            <a:ext cx="105107" cy="216445"/>
          </a:xfrm>
          <a:custGeom>
            <a:avLst/>
            <a:gdLst>
              <a:gd name="connsiteX0" fmla="*/ 13 w 105107"/>
              <a:gd name="connsiteY0" fmla="*/ 11 h 216445"/>
              <a:gd name="connsiteX1" fmla="*/ 76213 w 105107"/>
              <a:gd name="connsiteY1" fmla="*/ 98436 h 216445"/>
              <a:gd name="connsiteX2" fmla="*/ 88913 w 105107"/>
              <a:gd name="connsiteY2" fmla="*/ 215911 h 216445"/>
              <a:gd name="connsiteX3" fmla="*/ 88913 w 105107"/>
              <a:gd name="connsiteY3" fmla="*/ 139711 h 216445"/>
              <a:gd name="connsiteX4" fmla="*/ 95263 w 105107"/>
              <a:gd name="connsiteY4" fmla="*/ 85736 h 216445"/>
              <a:gd name="connsiteX5" fmla="*/ 104788 w 105107"/>
              <a:gd name="connsiteY5" fmla="*/ 152411 h 216445"/>
              <a:gd name="connsiteX6" fmla="*/ 82563 w 105107"/>
              <a:gd name="connsiteY6" fmla="*/ 92086 h 216445"/>
              <a:gd name="connsiteX7" fmla="*/ 13 w 105107"/>
              <a:gd name="connsiteY7" fmla="*/ 11 h 21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07" h="216445">
                <a:moveTo>
                  <a:pt x="13" y="11"/>
                </a:moveTo>
                <a:cubicBezTo>
                  <a:pt x="-1045" y="1069"/>
                  <a:pt x="61396" y="62453"/>
                  <a:pt x="76213" y="98436"/>
                </a:cubicBezTo>
                <a:cubicBezTo>
                  <a:pt x="91030" y="134419"/>
                  <a:pt x="86796" y="209032"/>
                  <a:pt x="88913" y="215911"/>
                </a:cubicBezTo>
                <a:cubicBezTo>
                  <a:pt x="91030" y="222790"/>
                  <a:pt x="87855" y="161407"/>
                  <a:pt x="88913" y="139711"/>
                </a:cubicBezTo>
                <a:cubicBezTo>
                  <a:pt x="89971" y="118015"/>
                  <a:pt x="92617" y="83619"/>
                  <a:pt x="95263" y="85736"/>
                </a:cubicBezTo>
                <a:cubicBezTo>
                  <a:pt x="97909" y="87853"/>
                  <a:pt x="106905" y="151353"/>
                  <a:pt x="104788" y="152411"/>
                </a:cubicBezTo>
                <a:cubicBezTo>
                  <a:pt x="102671" y="153469"/>
                  <a:pt x="94734" y="114311"/>
                  <a:pt x="82563" y="92086"/>
                </a:cubicBezTo>
                <a:cubicBezTo>
                  <a:pt x="70392" y="69861"/>
                  <a:pt x="1071" y="-1047"/>
                  <a:pt x="13" y="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5D62CE21-8FA1-27C9-A0B5-53192802A1BD}"/>
              </a:ext>
            </a:extLst>
          </p:cNvPr>
          <p:cNvSpPr/>
          <p:nvPr/>
        </p:nvSpPr>
        <p:spPr>
          <a:xfrm>
            <a:off x="7830861" y="5570234"/>
            <a:ext cx="109219" cy="1629990"/>
          </a:xfrm>
          <a:custGeom>
            <a:avLst/>
            <a:gdLst>
              <a:gd name="connsiteX0" fmla="*/ 3761 w 109219"/>
              <a:gd name="connsiteY0" fmla="*/ 2736 h 1629990"/>
              <a:gd name="connsiteX1" fmla="*/ 79511 w 109219"/>
              <a:gd name="connsiteY1" fmla="*/ 1306703 h 1629990"/>
              <a:gd name="connsiteX2" fmla="*/ 106564 w 109219"/>
              <a:gd name="connsiteY2" fmla="*/ 1203901 h 1629990"/>
              <a:gd name="connsiteX3" fmla="*/ 19993 w 109219"/>
              <a:gd name="connsiteY3" fmla="*/ 1620521 h 1629990"/>
              <a:gd name="connsiteX4" fmla="*/ 36225 w 109219"/>
              <a:gd name="connsiteY4" fmla="*/ 1452791 h 1629990"/>
              <a:gd name="connsiteX5" fmla="*/ 14583 w 109219"/>
              <a:gd name="connsiteY5" fmla="*/ 976654 h 1629990"/>
              <a:gd name="connsiteX6" fmla="*/ 3761 w 109219"/>
              <a:gd name="connsiteY6" fmla="*/ 2736 h 162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19" h="1629990">
                <a:moveTo>
                  <a:pt x="3761" y="2736"/>
                </a:moveTo>
                <a:cubicBezTo>
                  <a:pt x="14582" y="57744"/>
                  <a:pt x="62377" y="1106509"/>
                  <a:pt x="79511" y="1306703"/>
                </a:cubicBezTo>
                <a:cubicBezTo>
                  <a:pt x="96645" y="1506897"/>
                  <a:pt x="116484" y="1151598"/>
                  <a:pt x="106564" y="1203901"/>
                </a:cubicBezTo>
                <a:cubicBezTo>
                  <a:pt x="96644" y="1256204"/>
                  <a:pt x="31716" y="1579039"/>
                  <a:pt x="19993" y="1620521"/>
                </a:cubicBezTo>
                <a:cubicBezTo>
                  <a:pt x="8270" y="1662003"/>
                  <a:pt x="37127" y="1560102"/>
                  <a:pt x="36225" y="1452791"/>
                </a:cubicBezTo>
                <a:cubicBezTo>
                  <a:pt x="35323" y="1345480"/>
                  <a:pt x="20895" y="1215624"/>
                  <a:pt x="14583" y="976654"/>
                </a:cubicBezTo>
                <a:cubicBezTo>
                  <a:pt x="8271" y="737684"/>
                  <a:pt x="-7060" y="-52272"/>
                  <a:pt x="3761" y="27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 569">
            <a:extLst>
              <a:ext uri="{FF2B5EF4-FFF2-40B4-BE49-F238E27FC236}">
                <a16:creationId xmlns:a16="http://schemas.microsoft.com/office/drawing/2014/main" id="{6C931C01-FE93-EE2E-DC9D-0E94C7BFAD0C}"/>
              </a:ext>
            </a:extLst>
          </p:cNvPr>
          <p:cNvSpPr/>
          <p:nvPr/>
        </p:nvSpPr>
        <p:spPr>
          <a:xfrm>
            <a:off x="7072560" y="6808249"/>
            <a:ext cx="166595" cy="562590"/>
          </a:xfrm>
          <a:custGeom>
            <a:avLst/>
            <a:gdLst>
              <a:gd name="connsiteX0" fmla="*/ 109290 w 166595"/>
              <a:gd name="connsiteY0" fmla="*/ 2126 h 562590"/>
              <a:gd name="connsiteX1" fmla="*/ 52140 w 166595"/>
              <a:gd name="connsiteY1" fmla="*/ 265651 h 562590"/>
              <a:gd name="connsiteX2" fmla="*/ 160090 w 166595"/>
              <a:gd name="connsiteY2" fmla="*/ 551401 h 562590"/>
              <a:gd name="connsiteX3" fmla="*/ 137865 w 166595"/>
              <a:gd name="connsiteY3" fmla="*/ 494251 h 562590"/>
              <a:gd name="connsiteX4" fmla="*/ 1340 w 166595"/>
              <a:gd name="connsiteY4" fmla="*/ 395826 h 562590"/>
              <a:gd name="connsiteX5" fmla="*/ 68015 w 166595"/>
              <a:gd name="connsiteY5" fmla="*/ 452976 h 562590"/>
              <a:gd name="connsiteX6" fmla="*/ 64840 w 166595"/>
              <a:gd name="connsiteY6" fmla="*/ 306926 h 562590"/>
              <a:gd name="connsiteX7" fmla="*/ 71190 w 166595"/>
              <a:gd name="connsiteY7" fmla="*/ 151351 h 562590"/>
              <a:gd name="connsiteX8" fmla="*/ 109290 w 166595"/>
              <a:gd name="connsiteY8" fmla="*/ 2126 h 56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595" h="562590">
                <a:moveTo>
                  <a:pt x="109290" y="2126"/>
                </a:moveTo>
                <a:cubicBezTo>
                  <a:pt x="106115" y="21176"/>
                  <a:pt x="43673" y="174105"/>
                  <a:pt x="52140" y="265651"/>
                </a:cubicBezTo>
                <a:cubicBezTo>
                  <a:pt x="60607" y="357197"/>
                  <a:pt x="145803" y="513301"/>
                  <a:pt x="160090" y="551401"/>
                </a:cubicBezTo>
                <a:cubicBezTo>
                  <a:pt x="174377" y="589501"/>
                  <a:pt x="164323" y="520180"/>
                  <a:pt x="137865" y="494251"/>
                </a:cubicBezTo>
                <a:cubicBezTo>
                  <a:pt x="111407" y="468322"/>
                  <a:pt x="12982" y="402705"/>
                  <a:pt x="1340" y="395826"/>
                </a:cubicBezTo>
                <a:cubicBezTo>
                  <a:pt x="-10302" y="388947"/>
                  <a:pt x="57432" y="467793"/>
                  <a:pt x="68015" y="452976"/>
                </a:cubicBezTo>
                <a:cubicBezTo>
                  <a:pt x="78598" y="438159"/>
                  <a:pt x="64311" y="357197"/>
                  <a:pt x="64840" y="306926"/>
                </a:cubicBezTo>
                <a:cubicBezTo>
                  <a:pt x="65369" y="256655"/>
                  <a:pt x="58490" y="205855"/>
                  <a:pt x="71190" y="151351"/>
                </a:cubicBezTo>
                <a:cubicBezTo>
                  <a:pt x="83890" y="96847"/>
                  <a:pt x="112465" y="-16924"/>
                  <a:pt x="109290" y="21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フリーフォーム 570">
            <a:extLst>
              <a:ext uri="{FF2B5EF4-FFF2-40B4-BE49-F238E27FC236}">
                <a16:creationId xmlns:a16="http://schemas.microsoft.com/office/drawing/2014/main" id="{A77E39FF-CA52-9D99-8679-60C7315AD58A}"/>
              </a:ext>
            </a:extLst>
          </p:cNvPr>
          <p:cNvSpPr/>
          <p:nvPr/>
        </p:nvSpPr>
        <p:spPr>
          <a:xfrm>
            <a:off x="7231224" y="6975355"/>
            <a:ext cx="696798" cy="266061"/>
          </a:xfrm>
          <a:custGeom>
            <a:avLst/>
            <a:gdLst>
              <a:gd name="connsiteX0" fmla="*/ 1426 w 696798"/>
              <a:gd name="connsiteY0" fmla="*/ 85845 h 266061"/>
              <a:gd name="connsiteX1" fmla="*/ 344326 w 696798"/>
              <a:gd name="connsiteY1" fmla="*/ 238245 h 266061"/>
              <a:gd name="connsiteX2" fmla="*/ 515776 w 696798"/>
              <a:gd name="connsiteY2" fmla="*/ 209670 h 266061"/>
              <a:gd name="connsiteX3" fmla="*/ 455451 w 696798"/>
              <a:gd name="connsiteY3" fmla="*/ 200145 h 266061"/>
              <a:gd name="connsiteX4" fmla="*/ 474501 w 696798"/>
              <a:gd name="connsiteY4" fmla="*/ 120 h 266061"/>
              <a:gd name="connsiteX5" fmla="*/ 464976 w 696798"/>
              <a:gd name="connsiteY5" fmla="*/ 231895 h 266061"/>
              <a:gd name="connsiteX6" fmla="*/ 696751 w 696798"/>
              <a:gd name="connsiteY6" fmla="*/ 181095 h 266061"/>
              <a:gd name="connsiteX7" fmla="*/ 484026 w 696798"/>
              <a:gd name="connsiteY7" fmla="*/ 244595 h 266061"/>
              <a:gd name="connsiteX8" fmla="*/ 337976 w 696798"/>
              <a:gd name="connsiteY8" fmla="*/ 219195 h 266061"/>
              <a:gd name="connsiteX9" fmla="*/ 77626 w 696798"/>
              <a:gd name="connsiteY9" fmla="*/ 263645 h 266061"/>
              <a:gd name="connsiteX10" fmla="*/ 280826 w 696798"/>
              <a:gd name="connsiteY10" fmla="*/ 254120 h 266061"/>
              <a:gd name="connsiteX11" fmla="*/ 223676 w 696798"/>
              <a:gd name="connsiteY11" fmla="*/ 203320 h 266061"/>
              <a:gd name="connsiteX12" fmla="*/ 1426 w 696798"/>
              <a:gd name="connsiteY12" fmla="*/ 85845 h 26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6798" h="266061">
                <a:moveTo>
                  <a:pt x="1426" y="85845"/>
                </a:moveTo>
                <a:cubicBezTo>
                  <a:pt x="21534" y="91666"/>
                  <a:pt x="258601" y="217608"/>
                  <a:pt x="344326" y="238245"/>
                </a:cubicBezTo>
                <a:cubicBezTo>
                  <a:pt x="430051" y="258882"/>
                  <a:pt x="497255" y="216020"/>
                  <a:pt x="515776" y="209670"/>
                </a:cubicBezTo>
                <a:cubicBezTo>
                  <a:pt x="534297" y="203320"/>
                  <a:pt x="462330" y="235070"/>
                  <a:pt x="455451" y="200145"/>
                </a:cubicBezTo>
                <a:cubicBezTo>
                  <a:pt x="448572" y="165220"/>
                  <a:pt x="472914" y="-5172"/>
                  <a:pt x="474501" y="120"/>
                </a:cubicBezTo>
                <a:cubicBezTo>
                  <a:pt x="476088" y="5412"/>
                  <a:pt x="427934" y="201732"/>
                  <a:pt x="464976" y="231895"/>
                </a:cubicBezTo>
                <a:cubicBezTo>
                  <a:pt x="502018" y="262058"/>
                  <a:pt x="693576" y="178978"/>
                  <a:pt x="696751" y="181095"/>
                </a:cubicBezTo>
                <a:cubicBezTo>
                  <a:pt x="699926" y="183212"/>
                  <a:pt x="543822" y="238245"/>
                  <a:pt x="484026" y="244595"/>
                </a:cubicBezTo>
                <a:cubicBezTo>
                  <a:pt x="424230" y="250945"/>
                  <a:pt x="405709" y="216020"/>
                  <a:pt x="337976" y="219195"/>
                </a:cubicBezTo>
                <a:cubicBezTo>
                  <a:pt x="270243" y="222370"/>
                  <a:pt x="87151" y="257824"/>
                  <a:pt x="77626" y="263645"/>
                </a:cubicBezTo>
                <a:cubicBezTo>
                  <a:pt x="68101" y="269466"/>
                  <a:pt x="256484" y="264174"/>
                  <a:pt x="280826" y="254120"/>
                </a:cubicBezTo>
                <a:cubicBezTo>
                  <a:pt x="305168" y="244066"/>
                  <a:pt x="267597" y="233482"/>
                  <a:pt x="223676" y="203320"/>
                </a:cubicBezTo>
                <a:cubicBezTo>
                  <a:pt x="179755" y="173158"/>
                  <a:pt x="-18682" y="80024"/>
                  <a:pt x="1426" y="858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フリーフォーム 571">
            <a:extLst>
              <a:ext uri="{FF2B5EF4-FFF2-40B4-BE49-F238E27FC236}">
                <a16:creationId xmlns:a16="http://schemas.microsoft.com/office/drawing/2014/main" id="{932330F7-3D1D-DEBD-D13E-92B9F3118A49}"/>
              </a:ext>
            </a:extLst>
          </p:cNvPr>
          <p:cNvSpPr/>
          <p:nvPr/>
        </p:nvSpPr>
        <p:spPr>
          <a:xfrm>
            <a:off x="7515222" y="7009202"/>
            <a:ext cx="642471" cy="655264"/>
          </a:xfrm>
          <a:custGeom>
            <a:avLst/>
            <a:gdLst>
              <a:gd name="connsiteX0" fmla="*/ 641353 w 642471"/>
              <a:gd name="connsiteY0" fmla="*/ 1198 h 655264"/>
              <a:gd name="connsiteX1" fmla="*/ 365128 w 642471"/>
              <a:gd name="connsiteY1" fmla="*/ 359973 h 655264"/>
              <a:gd name="connsiteX2" fmla="*/ 247653 w 642471"/>
              <a:gd name="connsiteY2" fmla="*/ 610798 h 655264"/>
              <a:gd name="connsiteX3" fmla="*/ 263528 w 642471"/>
              <a:gd name="connsiteY3" fmla="*/ 598098 h 655264"/>
              <a:gd name="connsiteX4" fmla="*/ 3 w 642471"/>
              <a:gd name="connsiteY4" fmla="*/ 655248 h 655264"/>
              <a:gd name="connsiteX5" fmla="*/ 269878 w 642471"/>
              <a:gd name="connsiteY5" fmla="*/ 591748 h 655264"/>
              <a:gd name="connsiteX6" fmla="*/ 327028 w 642471"/>
              <a:gd name="connsiteY6" fmla="*/ 388548 h 655264"/>
              <a:gd name="connsiteX7" fmla="*/ 250828 w 642471"/>
              <a:gd name="connsiteY7" fmla="*/ 490148 h 655264"/>
              <a:gd name="connsiteX8" fmla="*/ 641353 w 642471"/>
              <a:gd name="connsiteY8" fmla="*/ 1198 h 65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2471" h="655264">
                <a:moveTo>
                  <a:pt x="641353" y="1198"/>
                </a:moveTo>
                <a:cubicBezTo>
                  <a:pt x="660403" y="-20498"/>
                  <a:pt x="430745" y="258373"/>
                  <a:pt x="365128" y="359973"/>
                </a:cubicBezTo>
                <a:cubicBezTo>
                  <a:pt x="299511" y="461573"/>
                  <a:pt x="247653" y="610798"/>
                  <a:pt x="247653" y="610798"/>
                </a:cubicBezTo>
                <a:cubicBezTo>
                  <a:pt x="230720" y="650485"/>
                  <a:pt x="304803" y="590690"/>
                  <a:pt x="263528" y="598098"/>
                </a:cubicBezTo>
                <a:cubicBezTo>
                  <a:pt x="222253" y="605506"/>
                  <a:pt x="-1055" y="656306"/>
                  <a:pt x="3" y="655248"/>
                </a:cubicBezTo>
                <a:cubicBezTo>
                  <a:pt x="1061" y="654190"/>
                  <a:pt x="215374" y="636198"/>
                  <a:pt x="269878" y="591748"/>
                </a:cubicBezTo>
                <a:cubicBezTo>
                  <a:pt x="324382" y="547298"/>
                  <a:pt x="330203" y="405481"/>
                  <a:pt x="327028" y="388548"/>
                </a:cubicBezTo>
                <a:cubicBezTo>
                  <a:pt x="323853" y="371615"/>
                  <a:pt x="197911" y="554177"/>
                  <a:pt x="250828" y="490148"/>
                </a:cubicBezTo>
                <a:cubicBezTo>
                  <a:pt x="303745" y="426119"/>
                  <a:pt x="622303" y="22894"/>
                  <a:pt x="641353" y="11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フリーフォーム 572">
            <a:extLst>
              <a:ext uri="{FF2B5EF4-FFF2-40B4-BE49-F238E27FC236}">
                <a16:creationId xmlns:a16="http://schemas.microsoft.com/office/drawing/2014/main" id="{33597BA7-644A-3725-0EEE-D58AAD709387}"/>
              </a:ext>
            </a:extLst>
          </p:cNvPr>
          <p:cNvSpPr/>
          <p:nvPr/>
        </p:nvSpPr>
        <p:spPr>
          <a:xfrm>
            <a:off x="7488981" y="5280713"/>
            <a:ext cx="111978" cy="1254603"/>
          </a:xfrm>
          <a:custGeom>
            <a:avLst/>
            <a:gdLst>
              <a:gd name="connsiteX0" fmla="*/ 111969 w 111978"/>
              <a:gd name="connsiteY0" fmla="*/ 37412 h 1254603"/>
              <a:gd name="connsiteX1" fmla="*/ 89744 w 111978"/>
              <a:gd name="connsiteY1" fmla="*/ 901012 h 1254603"/>
              <a:gd name="connsiteX2" fmla="*/ 105619 w 111978"/>
              <a:gd name="connsiteY2" fmla="*/ 742262 h 1254603"/>
              <a:gd name="connsiteX3" fmla="*/ 844 w 111978"/>
              <a:gd name="connsiteY3" fmla="*/ 1243912 h 1254603"/>
              <a:gd name="connsiteX4" fmla="*/ 57994 w 111978"/>
              <a:gd name="connsiteY4" fmla="*/ 1053412 h 1254603"/>
              <a:gd name="connsiteX5" fmla="*/ 89744 w 111978"/>
              <a:gd name="connsiteY5" fmla="*/ 681937 h 1254603"/>
              <a:gd name="connsiteX6" fmla="*/ 86569 w 111978"/>
              <a:gd name="connsiteY6" fmla="*/ 208862 h 1254603"/>
              <a:gd name="connsiteX7" fmla="*/ 111969 w 111978"/>
              <a:gd name="connsiteY7" fmla="*/ 37412 h 125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78" h="1254603">
                <a:moveTo>
                  <a:pt x="111969" y="37412"/>
                </a:moveTo>
                <a:cubicBezTo>
                  <a:pt x="112498" y="152770"/>
                  <a:pt x="90802" y="783537"/>
                  <a:pt x="89744" y="901012"/>
                </a:cubicBezTo>
                <a:cubicBezTo>
                  <a:pt x="88686" y="1018487"/>
                  <a:pt x="120436" y="685112"/>
                  <a:pt x="105619" y="742262"/>
                </a:cubicBezTo>
                <a:cubicBezTo>
                  <a:pt x="90802" y="799412"/>
                  <a:pt x="8781" y="1192054"/>
                  <a:pt x="844" y="1243912"/>
                </a:cubicBezTo>
                <a:cubicBezTo>
                  <a:pt x="-7093" y="1295770"/>
                  <a:pt x="43177" y="1147075"/>
                  <a:pt x="57994" y="1053412"/>
                </a:cubicBezTo>
                <a:cubicBezTo>
                  <a:pt x="72811" y="959749"/>
                  <a:pt x="84982" y="822695"/>
                  <a:pt x="89744" y="681937"/>
                </a:cubicBezTo>
                <a:cubicBezTo>
                  <a:pt x="94506" y="541179"/>
                  <a:pt x="79161" y="317341"/>
                  <a:pt x="86569" y="208862"/>
                </a:cubicBezTo>
                <a:cubicBezTo>
                  <a:pt x="93977" y="100383"/>
                  <a:pt x="111440" y="-77946"/>
                  <a:pt x="111969" y="374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フリーフォーム 573">
            <a:extLst>
              <a:ext uri="{FF2B5EF4-FFF2-40B4-BE49-F238E27FC236}">
                <a16:creationId xmlns:a16="http://schemas.microsoft.com/office/drawing/2014/main" id="{32598CBC-2C6F-4D08-3FF3-C728230E902C}"/>
              </a:ext>
            </a:extLst>
          </p:cNvPr>
          <p:cNvSpPr/>
          <p:nvPr/>
        </p:nvSpPr>
        <p:spPr>
          <a:xfrm>
            <a:off x="7448535" y="5816175"/>
            <a:ext cx="70874" cy="326086"/>
          </a:xfrm>
          <a:custGeom>
            <a:avLst/>
            <a:gdLst>
              <a:gd name="connsiteX0" fmla="*/ 15 w 70874"/>
              <a:gd name="connsiteY0" fmla="*/ 425 h 326086"/>
              <a:gd name="connsiteX1" fmla="*/ 66690 w 70874"/>
              <a:gd name="connsiteY1" fmla="*/ 251250 h 326086"/>
              <a:gd name="connsiteX2" fmla="*/ 63515 w 70874"/>
              <a:gd name="connsiteY2" fmla="*/ 324275 h 326086"/>
              <a:gd name="connsiteX3" fmla="*/ 60340 w 70874"/>
              <a:gd name="connsiteY3" fmla="*/ 194100 h 326086"/>
              <a:gd name="connsiteX4" fmla="*/ 15 w 70874"/>
              <a:gd name="connsiteY4" fmla="*/ 425 h 32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74" h="326086">
                <a:moveTo>
                  <a:pt x="15" y="425"/>
                </a:moveTo>
                <a:cubicBezTo>
                  <a:pt x="1073" y="9950"/>
                  <a:pt x="56107" y="197275"/>
                  <a:pt x="66690" y="251250"/>
                </a:cubicBezTo>
                <a:cubicBezTo>
                  <a:pt x="77273" y="305225"/>
                  <a:pt x="64573" y="333800"/>
                  <a:pt x="63515" y="324275"/>
                </a:cubicBezTo>
                <a:cubicBezTo>
                  <a:pt x="62457" y="314750"/>
                  <a:pt x="68277" y="244371"/>
                  <a:pt x="60340" y="194100"/>
                </a:cubicBezTo>
                <a:cubicBezTo>
                  <a:pt x="52403" y="143829"/>
                  <a:pt x="-1043" y="-9100"/>
                  <a:pt x="15" y="4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フリーフォーム 574">
            <a:extLst>
              <a:ext uri="{FF2B5EF4-FFF2-40B4-BE49-F238E27FC236}">
                <a16:creationId xmlns:a16="http://schemas.microsoft.com/office/drawing/2014/main" id="{CBBE34EA-AD59-7412-161A-14F042158017}"/>
              </a:ext>
            </a:extLst>
          </p:cNvPr>
          <p:cNvSpPr/>
          <p:nvPr/>
        </p:nvSpPr>
        <p:spPr>
          <a:xfrm>
            <a:off x="7185023" y="5565758"/>
            <a:ext cx="203205" cy="648932"/>
          </a:xfrm>
          <a:custGeom>
            <a:avLst/>
            <a:gdLst>
              <a:gd name="connsiteX0" fmla="*/ 203202 w 203205"/>
              <a:gd name="connsiteY0" fmla="*/ 17 h 648932"/>
              <a:gd name="connsiteX1" fmla="*/ 114302 w 203205"/>
              <a:gd name="connsiteY1" fmla="*/ 346092 h 648932"/>
              <a:gd name="connsiteX2" fmla="*/ 2 w 203205"/>
              <a:gd name="connsiteY2" fmla="*/ 647717 h 648932"/>
              <a:gd name="connsiteX3" fmla="*/ 111127 w 203205"/>
              <a:gd name="connsiteY3" fmla="*/ 444517 h 648932"/>
              <a:gd name="connsiteX4" fmla="*/ 101602 w 203205"/>
              <a:gd name="connsiteY4" fmla="*/ 254017 h 648932"/>
              <a:gd name="connsiteX5" fmla="*/ 111127 w 203205"/>
              <a:gd name="connsiteY5" fmla="*/ 330217 h 648932"/>
              <a:gd name="connsiteX6" fmla="*/ 203202 w 203205"/>
              <a:gd name="connsiteY6" fmla="*/ 17 h 64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5" h="648932">
                <a:moveTo>
                  <a:pt x="203202" y="17"/>
                </a:moveTo>
                <a:cubicBezTo>
                  <a:pt x="203731" y="2663"/>
                  <a:pt x="148169" y="238142"/>
                  <a:pt x="114302" y="346092"/>
                </a:cubicBezTo>
                <a:cubicBezTo>
                  <a:pt x="80435" y="454042"/>
                  <a:pt x="531" y="631313"/>
                  <a:pt x="2" y="647717"/>
                </a:cubicBezTo>
                <a:cubicBezTo>
                  <a:pt x="-527" y="664121"/>
                  <a:pt x="94194" y="510134"/>
                  <a:pt x="111127" y="444517"/>
                </a:cubicBezTo>
                <a:cubicBezTo>
                  <a:pt x="128060" y="378900"/>
                  <a:pt x="101602" y="273067"/>
                  <a:pt x="101602" y="254017"/>
                </a:cubicBezTo>
                <a:cubicBezTo>
                  <a:pt x="101602" y="234967"/>
                  <a:pt x="94723" y="372021"/>
                  <a:pt x="111127" y="330217"/>
                </a:cubicBezTo>
                <a:cubicBezTo>
                  <a:pt x="127531" y="288413"/>
                  <a:pt x="202673" y="-2629"/>
                  <a:pt x="203202" y="1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フリーフォーム 575">
            <a:extLst>
              <a:ext uri="{FF2B5EF4-FFF2-40B4-BE49-F238E27FC236}">
                <a16:creationId xmlns:a16="http://schemas.microsoft.com/office/drawing/2014/main" id="{DAC7F110-7082-7C0B-4F8D-199A4E861979}"/>
              </a:ext>
            </a:extLst>
          </p:cNvPr>
          <p:cNvSpPr/>
          <p:nvPr/>
        </p:nvSpPr>
        <p:spPr>
          <a:xfrm>
            <a:off x="7717645" y="5454473"/>
            <a:ext cx="89708" cy="1401137"/>
          </a:xfrm>
          <a:custGeom>
            <a:avLst/>
            <a:gdLst>
              <a:gd name="connsiteX0" fmla="*/ 89680 w 89708"/>
              <a:gd name="connsiteY0" fmla="*/ 3352 h 1401137"/>
              <a:gd name="connsiteX1" fmla="*/ 780 w 89708"/>
              <a:gd name="connsiteY1" fmla="*/ 768527 h 1401137"/>
              <a:gd name="connsiteX2" fmla="*/ 45230 w 89708"/>
              <a:gd name="connsiteY2" fmla="*/ 1371777 h 1401137"/>
              <a:gd name="connsiteX3" fmla="*/ 26180 w 89708"/>
              <a:gd name="connsiteY3" fmla="*/ 1213027 h 1401137"/>
              <a:gd name="connsiteX4" fmla="*/ 19830 w 89708"/>
              <a:gd name="connsiteY4" fmla="*/ 400227 h 1401137"/>
              <a:gd name="connsiteX5" fmla="*/ 10305 w 89708"/>
              <a:gd name="connsiteY5" fmla="*/ 485952 h 1401137"/>
              <a:gd name="connsiteX6" fmla="*/ 89680 w 89708"/>
              <a:gd name="connsiteY6" fmla="*/ 3352 h 140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708" h="1401137">
                <a:moveTo>
                  <a:pt x="89680" y="3352"/>
                </a:moveTo>
                <a:cubicBezTo>
                  <a:pt x="88093" y="50448"/>
                  <a:pt x="8188" y="540456"/>
                  <a:pt x="780" y="768527"/>
                </a:cubicBezTo>
                <a:cubicBezTo>
                  <a:pt x="-6628" y="996598"/>
                  <a:pt x="40997" y="1297694"/>
                  <a:pt x="45230" y="1371777"/>
                </a:cubicBezTo>
                <a:cubicBezTo>
                  <a:pt x="49463" y="1445860"/>
                  <a:pt x="30413" y="1374952"/>
                  <a:pt x="26180" y="1213027"/>
                </a:cubicBezTo>
                <a:cubicBezTo>
                  <a:pt x="21947" y="1051102"/>
                  <a:pt x="22476" y="521406"/>
                  <a:pt x="19830" y="400227"/>
                </a:cubicBezTo>
                <a:cubicBezTo>
                  <a:pt x="17184" y="279048"/>
                  <a:pt x="-5570" y="552098"/>
                  <a:pt x="10305" y="485952"/>
                </a:cubicBezTo>
                <a:cubicBezTo>
                  <a:pt x="26180" y="419806"/>
                  <a:pt x="91267" y="-43744"/>
                  <a:pt x="89680" y="33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5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陸上競技の選手&#10;&#10;自動的に生成された説明">
            <a:extLst>
              <a:ext uri="{FF2B5EF4-FFF2-40B4-BE49-F238E27FC236}">
                <a16:creationId xmlns:a16="http://schemas.microsoft.com/office/drawing/2014/main" id="{356562C2-7850-1875-6FBB-A1644F7EB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" y="538843"/>
            <a:ext cx="12794239" cy="8198757"/>
          </a:xfrm>
          <a:prstGeom prst="rect">
            <a:avLst/>
          </a:prstGeom>
        </p:spPr>
      </p:pic>
      <p:sp>
        <p:nvSpPr>
          <p:cNvPr id="18" name="フリーフォーム 17" hidden="1">
            <a:extLst>
              <a:ext uri="{FF2B5EF4-FFF2-40B4-BE49-F238E27FC236}">
                <a16:creationId xmlns:a16="http://schemas.microsoft.com/office/drawing/2014/main" id="{E88207F4-B361-3365-12C0-DC6900193F38}"/>
              </a:ext>
            </a:extLst>
          </p:cNvPr>
          <p:cNvSpPr/>
          <p:nvPr/>
        </p:nvSpPr>
        <p:spPr>
          <a:xfrm>
            <a:off x="3232916" y="3843755"/>
            <a:ext cx="57677" cy="176669"/>
          </a:xfrm>
          <a:custGeom>
            <a:avLst/>
            <a:gdLst>
              <a:gd name="connsiteX0" fmla="*/ 43684 w 57677"/>
              <a:gd name="connsiteY0" fmla="*/ 1170 h 176669"/>
              <a:gd name="connsiteX1" fmla="*/ 11934 w 57677"/>
              <a:gd name="connsiteY1" fmla="*/ 90070 h 176669"/>
              <a:gd name="connsiteX2" fmla="*/ 43684 w 57677"/>
              <a:gd name="connsiteY2" fmla="*/ 175795 h 176669"/>
              <a:gd name="connsiteX3" fmla="*/ 5584 w 57677"/>
              <a:gd name="connsiteY3" fmla="*/ 131345 h 176669"/>
              <a:gd name="connsiteX4" fmla="*/ 5584 w 57677"/>
              <a:gd name="connsiteY4" fmla="*/ 80545 h 176669"/>
              <a:gd name="connsiteX5" fmla="*/ 56384 w 57677"/>
              <a:gd name="connsiteY5" fmla="*/ 128170 h 176669"/>
              <a:gd name="connsiteX6" fmla="*/ 40509 w 57677"/>
              <a:gd name="connsiteY6" fmla="*/ 93245 h 176669"/>
              <a:gd name="connsiteX7" fmla="*/ 18284 w 57677"/>
              <a:gd name="connsiteY7" fmla="*/ 156745 h 176669"/>
              <a:gd name="connsiteX8" fmla="*/ 43684 w 57677"/>
              <a:gd name="connsiteY8" fmla="*/ 1170 h 17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77" h="176669">
                <a:moveTo>
                  <a:pt x="43684" y="1170"/>
                </a:moveTo>
                <a:cubicBezTo>
                  <a:pt x="42626" y="-9942"/>
                  <a:pt x="11934" y="60966"/>
                  <a:pt x="11934" y="90070"/>
                </a:cubicBezTo>
                <a:cubicBezTo>
                  <a:pt x="11934" y="119174"/>
                  <a:pt x="44742" y="168916"/>
                  <a:pt x="43684" y="175795"/>
                </a:cubicBezTo>
                <a:cubicBezTo>
                  <a:pt x="42626" y="182674"/>
                  <a:pt x="11934" y="147220"/>
                  <a:pt x="5584" y="131345"/>
                </a:cubicBezTo>
                <a:cubicBezTo>
                  <a:pt x="-766" y="115470"/>
                  <a:pt x="-2883" y="81074"/>
                  <a:pt x="5584" y="80545"/>
                </a:cubicBezTo>
                <a:cubicBezTo>
                  <a:pt x="14051" y="80016"/>
                  <a:pt x="50563" y="126053"/>
                  <a:pt x="56384" y="128170"/>
                </a:cubicBezTo>
                <a:cubicBezTo>
                  <a:pt x="62205" y="130287"/>
                  <a:pt x="46859" y="88483"/>
                  <a:pt x="40509" y="93245"/>
                </a:cubicBezTo>
                <a:cubicBezTo>
                  <a:pt x="34159" y="98007"/>
                  <a:pt x="16697" y="169974"/>
                  <a:pt x="18284" y="156745"/>
                </a:cubicBezTo>
                <a:cubicBezTo>
                  <a:pt x="19871" y="143516"/>
                  <a:pt x="44742" y="12282"/>
                  <a:pt x="43684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5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631</TotalTime>
  <Words>5</Words>
  <Application>Microsoft Macintosh PowerPoint</Application>
  <PresentationFormat>A3 297x420 mm</PresentationFormat>
  <Paragraphs>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 2013 - 2022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28</cp:revision>
  <dcterms:created xsi:type="dcterms:W3CDTF">2023-01-05T10:55:20Z</dcterms:created>
  <dcterms:modified xsi:type="dcterms:W3CDTF">2023-01-07T13:06:31Z</dcterms:modified>
</cp:coreProperties>
</file>