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60" r:id="rId4"/>
    <p:sldId id="258" r:id="rId5"/>
    <p:sldId id="257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Grid="0">
      <p:cViewPr>
        <p:scale>
          <a:sx n="83" d="100"/>
          <a:sy n="83" d="100"/>
        </p:scale>
        <p:origin x="1160" y="-120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772CD-D5CA-7349-B832-7176ECD4E7ED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512BD-A847-464B-87CD-7B96F081A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8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12BD-A847-464B-87CD-7B96F081AE4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79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CD66-7992-7E4D-939D-2742F086142E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F26-1DC1-004D-9882-19D799A73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31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CD66-7992-7E4D-939D-2742F086142E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F26-1DC1-004D-9882-19D799A73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8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CD66-7992-7E4D-939D-2742F086142E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F26-1DC1-004D-9882-19D799A73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60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CD66-7992-7E4D-939D-2742F086142E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F26-1DC1-004D-9882-19D799A73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13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CD66-7992-7E4D-939D-2742F086142E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F26-1DC1-004D-9882-19D799A73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77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CD66-7992-7E4D-939D-2742F086142E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F26-1DC1-004D-9882-19D799A73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3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CD66-7992-7E4D-939D-2742F086142E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F26-1DC1-004D-9882-19D799A73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05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CD66-7992-7E4D-939D-2742F086142E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F26-1DC1-004D-9882-19D799A73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CD66-7992-7E4D-939D-2742F086142E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F26-1DC1-004D-9882-19D799A73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21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CD66-7992-7E4D-939D-2742F086142E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F26-1DC1-004D-9882-19D799A73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18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CD66-7992-7E4D-939D-2742F086142E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F26-1DC1-004D-9882-19D799A73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47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5CD66-7992-7E4D-939D-2742F086142E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C6F26-1DC1-004D-9882-19D799A73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79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木南 晴夏出演作品一覧｜フジテレビの人気ドラマ・アニメ・TV番組の動画が見放題＜FOD＞" hidden="1">
            <a:extLst>
              <a:ext uri="{FF2B5EF4-FFF2-40B4-BE49-F238E27FC236}">
                <a16:creationId xmlns:a16="http://schemas.microsoft.com/office/drawing/2014/main" id="{5B9B2653-88C5-3A2F-8E9F-B6420279D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6CF4850-8A2B-B477-EE5E-F1DC549E72B6}"/>
              </a:ext>
            </a:extLst>
          </p:cNvPr>
          <p:cNvSpPr/>
          <p:nvPr/>
        </p:nvSpPr>
        <p:spPr>
          <a:xfrm>
            <a:off x="2974447" y="5133680"/>
            <a:ext cx="222778" cy="375740"/>
          </a:xfrm>
          <a:custGeom>
            <a:avLst/>
            <a:gdLst>
              <a:gd name="connsiteX0" fmla="*/ 118003 w 222778"/>
              <a:gd name="connsiteY0" fmla="*/ 374945 h 375740"/>
              <a:gd name="connsiteX1" fmla="*/ 171978 w 222778"/>
              <a:gd name="connsiteY1" fmla="*/ 298745 h 375740"/>
              <a:gd name="connsiteX2" fmla="*/ 222778 w 222778"/>
              <a:gd name="connsiteY2" fmla="*/ 235245 h 375740"/>
              <a:gd name="connsiteX3" fmla="*/ 171978 w 222778"/>
              <a:gd name="connsiteY3" fmla="*/ 139995 h 375740"/>
              <a:gd name="connsiteX4" fmla="*/ 203728 w 222778"/>
              <a:gd name="connsiteY4" fmla="*/ 187620 h 375740"/>
              <a:gd name="connsiteX5" fmla="*/ 124353 w 222778"/>
              <a:gd name="connsiteY5" fmla="*/ 111420 h 375740"/>
              <a:gd name="connsiteX6" fmla="*/ 528 w 222778"/>
              <a:gd name="connsiteY6" fmla="*/ 295 h 375740"/>
              <a:gd name="connsiteX7" fmla="*/ 76728 w 222778"/>
              <a:gd name="connsiteY7" fmla="*/ 76495 h 375740"/>
              <a:gd name="connsiteX8" fmla="*/ 48153 w 222778"/>
              <a:gd name="connsiteY8" fmla="*/ 54270 h 375740"/>
              <a:gd name="connsiteX9" fmla="*/ 159278 w 222778"/>
              <a:gd name="connsiteY9" fmla="*/ 152695 h 375740"/>
              <a:gd name="connsiteX10" fmla="*/ 184678 w 222778"/>
              <a:gd name="connsiteY10" fmla="*/ 206670 h 375740"/>
              <a:gd name="connsiteX11" fmla="*/ 143403 w 222778"/>
              <a:gd name="connsiteY11" fmla="*/ 273345 h 375740"/>
              <a:gd name="connsiteX12" fmla="*/ 187853 w 222778"/>
              <a:gd name="connsiteY12" fmla="*/ 247945 h 375740"/>
              <a:gd name="connsiteX13" fmla="*/ 118003 w 222778"/>
              <a:gd name="connsiteY13" fmla="*/ 374945 h 37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778" h="375740">
                <a:moveTo>
                  <a:pt x="118003" y="374945"/>
                </a:moveTo>
                <a:cubicBezTo>
                  <a:pt x="115357" y="383412"/>
                  <a:pt x="154516" y="322028"/>
                  <a:pt x="171978" y="298745"/>
                </a:cubicBezTo>
                <a:cubicBezTo>
                  <a:pt x="189441" y="275462"/>
                  <a:pt x="222778" y="261703"/>
                  <a:pt x="222778" y="235245"/>
                </a:cubicBezTo>
                <a:cubicBezTo>
                  <a:pt x="222778" y="208787"/>
                  <a:pt x="175153" y="147933"/>
                  <a:pt x="171978" y="139995"/>
                </a:cubicBezTo>
                <a:cubicBezTo>
                  <a:pt x="168803" y="132057"/>
                  <a:pt x="211666" y="192382"/>
                  <a:pt x="203728" y="187620"/>
                </a:cubicBezTo>
                <a:cubicBezTo>
                  <a:pt x="195791" y="182857"/>
                  <a:pt x="158220" y="142641"/>
                  <a:pt x="124353" y="111420"/>
                </a:cubicBezTo>
                <a:cubicBezTo>
                  <a:pt x="90486" y="80199"/>
                  <a:pt x="8465" y="6116"/>
                  <a:pt x="528" y="295"/>
                </a:cubicBezTo>
                <a:cubicBezTo>
                  <a:pt x="-7409" y="-5526"/>
                  <a:pt x="76728" y="76495"/>
                  <a:pt x="76728" y="76495"/>
                </a:cubicBezTo>
                <a:cubicBezTo>
                  <a:pt x="84665" y="85491"/>
                  <a:pt x="34395" y="41570"/>
                  <a:pt x="48153" y="54270"/>
                </a:cubicBezTo>
                <a:cubicBezTo>
                  <a:pt x="61911" y="66970"/>
                  <a:pt x="136524" y="127295"/>
                  <a:pt x="159278" y="152695"/>
                </a:cubicBezTo>
                <a:cubicBezTo>
                  <a:pt x="182032" y="178095"/>
                  <a:pt x="187324" y="186562"/>
                  <a:pt x="184678" y="206670"/>
                </a:cubicBezTo>
                <a:cubicBezTo>
                  <a:pt x="182032" y="226778"/>
                  <a:pt x="142874" y="266466"/>
                  <a:pt x="143403" y="273345"/>
                </a:cubicBezTo>
                <a:cubicBezTo>
                  <a:pt x="143932" y="280224"/>
                  <a:pt x="189440" y="235245"/>
                  <a:pt x="187853" y="247945"/>
                </a:cubicBezTo>
                <a:cubicBezTo>
                  <a:pt x="186266" y="260645"/>
                  <a:pt x="120649" y="366478"/>
                  <a:pt x="118003" y="374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CD359BD-E3B7-B6DF-0B9D-63C1A9C51B48}"/>
              </a:ext>
            </a:extLst>
          </p:cNvPr>
          <p:cNvSpPr/>
          <p:nvPr/>
        </p:nvSpPr>
        <p:spPr>
          <a:xfrm>
            <a:off x="2251658" y="4889281"/>
            <a:ext cx="950283" cy="492362"/>
          </a:xfrm>
          <a:custGeom>
            <a:avLst/>
            <a:gdLst>
              <a:gd name="connsiteX0" fmla="*/ 75617 w 950283"/>
              <a:gd name="connsiteY0" fmla="*/ 387569 h 492362"/>
              <a:gd name="connsiteX1" fmla="*/ 202617 w 950283"/>
              <a:gd name="connsiteY1" fmla="*/ 273269 h 492362"/>
              <a:gd name="connsiteX2" fmla="*/ 126417 w 950283"/>
              <a:gd name="connsiteY2" fmla="*/ 305019 h 492362"/>
              <a:gd name="connsiteX3" fmla="*/ 304217 w 950283"/>
              <a:gd name="connsiteY3" fmla="*/ 184369 h 492362"/>
              <a:gd name="connsiteX4" fmla="*/ 250242 w 950283"/>
              <a:gd name="connsiteY4" fmla="*/ 193894 h 492362"/>
              <a:gd name="connsiteX5" fmla="*/ 523292 w 950283"/>
              <a:gd name="connsiteY5" fmla="*/ 184369 h 492362"/>
              <a:gd name="connsiteX6" fmla="*/ 501067 w 950283"/>
              <a:gd name="connsiteY6" fmla="*/ 184369 h 492362"/>
              <a:gd name="connsiteX7" fmla="*/ 678867 w 950283"/>
              <a:gd name="connsiteY7" fmla="*/ 235169 h 492362"/>
              <a:gd name="connsiteX8" fmla="*/ 647117 w 950283"/>
              <a:gd name="connsiteY8" fmla="*/ 238344 h 492362"/>
              <a:gd name="connsiteX9" fmla="*/ 701092 w 950283"/>
              <a:gd name="connsiteY9" fmla="*/ 251044 h 492362"/>
              <a:gd name="connsiteX10" fmla="*/ 777292 w 950283"/>
              <a:gd name="connsiteY10" fmla="*/ 285969 h 492362"/>
              <a:gd name="connsiteX11" fmla="*/ 770942 w 950283"/>
              <a:gd name="connsiteY11" fmla="*/ 263744 h 492362"/>
              <a:gd name="connsiteX12" fmla="*/ 843967 w 950283"/>
              <a:gd name="connsiteY12" fmla="*/ 358994 h 492362"/>
              <a:gd name="connsiteX13" fmla="*/ 843967 w 950283"/>
              <a:gd name="connsiteY13" fmla="*/ 311369 h 492362"/>
              <a:gd name="connsiteX14" fmla="*/ 907467 w 950283"/>
              <a:gd name="connsiteY14" fmla="*/ 419319 h 492362"/>
              <a:gd name="connsiteX15" fmla="*/ 939217 w 950283"/>
              <a:gd name="connsiteY15" fmla="*/ 492344 h 492362"/>
              <a:gd name="connsiteX16" fmla="*/ 926517 w 950283"/>
              <a:gd name="connsiteY16" fmla="*/ 412969 h 492362"/>
              <a:gd name="connsiteX17" fmla="*/ 948742 w 950283"/>
              <a:gd name="connsiteY17" fmla="*/ 447894 h 492362"/>
              <a:gd name="connsiteX18" fmla="*/ 875717 w 950283"/>
              <a:gd name="connsiteY18" fmla="*/ 308194 h 492362"/>
              <a:gd name="connsiteX19" fmla="*/ 786817 w 950283"/>
              <a:gd name="connsiteY19" fmla="*/ 266919 h 492362"/>
              <a:gd name="connsiteX20" fmla="*/ 764592 w 950283"/>
              <a:gd name="connsiteY20" fmla="*/ 276444 h 492362"/>
              <a:gd name="connsiteX21" fmla="*/ 758242 w 950283"/>
              <a:gd name="connsiteY21" fmla="*/ 247869 h 492362"/>
              <a:gd name="connsiteX22" fmla="*/ 796342 w 950283"/>
              <a:gd name="connsiteY22" fmla="*/ 193894 h 492362"/>
              <a:gd name="connsiteX23" fmla="*/ 777292 w 950283"/>
              <a:gd name="connsiteY23" fmla="*/ 212944 h 492362"/>
              <a:gd name="connsiteX24" fmla="*/ 697917 w 950283"/>
              <a:gd name="connsiteY24" fmla="*/ 247869 h 492362"/>
              <a:gd name="connsiteX25" fmla="*/ 710617 w 950283"/>
              <a:gd name="connsiteY25" fmla="*/ 209769 h 492362"/>
              <a:gd name="connsiteX26" fmla="*/ 669342 w 950283"/>
              <a:gd name="connsiteY26" fmla="*/ 228819 h 492362"/>
              <a:gd name="connsiteX27" fmla="*/ 624892 w 950283"/>
              <a:gd name="connsiteY27" fmla="*/ 200244 h 492362"/>
              <a:gd name="connsiteX28" fmla="*/ 618542 w 950283"/>
              <a:gd name="connsiteY28" fmla="*/ 165319 h 492362"/>
              <a:gd name="connsiteX29" fmla="*/ 647117 w 950283"/>
              <a:gd name="connsiteY29" fmla="*/ 108169 h 492362"/>
              <a:gd name="connsiteX30" fmla="*/ 621717 w 950283"/>
              <a:gd name="connsiteY30" fmla="*/ 139919 h 492362"/>
              <a:gd name="connsiteX31" fmla="*/ 586792 w 950283"/>
              <a:gd name="connsiteY31" fmla="*/ 190719 h 492362"/>
              <a:gd name="connsiteX32" fmla="*/ 570917 w 950283"/>
              <a:gd name="connsiteY32" fmla="*/ 133569 h 492362"/>
              <a:gd name="connsiteX33" fmla="*/ 545517 w 950283"/>
              <a:gd name="connsiteY33" fmla="*/ 63719 h 492362"/>
              <a:gd name="connsiteX34" fmla="*/ 574092 w 950283"/>
              <a:gd name="connsiteY34" fmla="*/ 184369 h 492362"/>
              <a:gd name="connsiteX35" fmla="*/ 542342 w 950283"/>
              <a:gd name="connsiteY35" fmla="*/ 165319 h 492362"/>
              <a:gd name="connsiteX36" fmla="*/ 440742 w 950283"/>
              <a:gd name="connsiteY36" fmla="*/ 139919 h 492362"/>
              <a:gd name="connsiteX37" fmla="*/ 355017 w 950283"/>
              <a:gd name="connsiteY37" fmla="*/ 28794 h 492362"/>
              <a:gd name="connsiteX38" fmla="*/ 418517 w 950283"/>
              <a:gd name="connsiteY38" fmla="*/ 108169 h 492362"/>
              <a:gd name="connsiteX39" fmla="*/ 440742 w 950283"/>
              <a:gd name="connsiteY39" fmla="*/ 130394 h 492362"/>
              <a:gd name="connsiteX40" fmla="*/ 361367 w 950283"/>
              <a:gd name="connsiteY40" fmla="*/ 117694 h 492362"/>
              <a:gd name="connsiteX41" fmla="*/ 326442 w 950283"/>
              <a:gd name="connsiteY41" fmla="*/ 82769 h 492362"/>
              <a:gd name="connsiteX42" fmla="*/ 301042 w 950283"/>
              <a:gd name="connsiteY42" fmla="*/ 41494 h 492362"/>
              <a:gd name="connsiteX43" fmla="*/ 304217 w 950283"/>
              <a:gd name="connsiteY43" fmla="*/ 76419 h 492362"/>
              <a:gd name="connsiteX44" fmla="*/ 275642 w 950283"/>
              <a:gd name="connsiteY44" fmla="*/ 219 h 492362"/>
              <a:gd name="connsiteX45" fmla="*/ 329617 w 950283"/>
              <a:gd name="connsiteY45" fmla="*/ 104994 h 492362"/>
              <a:gd name="connsiteX46" fmla="*/ 345492 w 950283"/>
              <a:gd name="connsiteY46" fmla="*/ 120869 h 492362"/>
              <a:gd name="connsiteX47" fmla="*/ 247067 w 950283"/>
              <a:gd name="connsiteY47" fmla="*/ 104994 h 492362"/>
              <a:gd name="connsiteX48" fmla="*/ 161342 w 950283"/>
              <a:gd name="connsiteY48" fmla="*/ 95469 h 492362"/>
              <a:gd name="connsiteX49" fmla="*/ 18467 w 950283"/>
              <a:gd name="connsiteY49" fmla="*/ 66894 h 492362"/>
              <a:gd name="connsiteX50" fmla="*/ 266117 w 950283"/>
              <a:gd name="connsiteY50" fmla="*/ 152619 h 492362"/>
              <a:gd name="connsiteX51" fmla="*/ 291517 w 950283"/>
              <a:gd name="connsiteY51" fmla="*/ 168494 h 492362"/>
              <a:gd name="connsiteX52" fmla="*/ 135942 w 950283"/>
              <a:gd name="connsiteY52" fmla="*/ 155794 h 492362"/>
              <a:gd name="connsiteX53" fmla="*/ 158167 w 950283"/>
              <a:gd name="connsiteY53" fmla="*/ 197069 h 492362"/>
              <a:gd name="connsiteX54" fmla="*/ 110542 w 950283"/>
              <a:gd name="connsiteY54" fmla="*/ 108169 h 492362"/>
              <a:gd name="connsiteX55" fmla="*/ 183567 w 950283"/>
              <a:gd name="connsiteY55" fmla="*/ 178019 h 492362"/>
              <a:gd name="connsiteX56" fmla="*/ 120067 w 950283"/>
              <a:gd name="connsiteY56" fmla="*/ 203419 h 492362"/>
              <a:gd name="connsiteX57" fmla="*/ 107367 w 950283"/>
              <a:gd name="connsiteY57" fmla="*/ 174844 h 492362"/>
              <a:gd name="connsiteX58" fmla="*/ 104192 w 950283"/>
              <a:gd name="connsiteY58" fmla="*/ 225644 h 492362"/>
              <a:gd name="connsiteX59" fmla="*/ 69267 w 950283"/>
              <a:gd name="connsiteY59" fmla="*/ 187544 h 492362"/>
              <a:gd name="connsiteX60" fmla="*/ 2592 w 950283"/>
              <a:gd name="connsiteY60" fmla="*/ 152619 h 492362"/>
              <a:gd name="connsiteX61" fmla="*/ 167692 w 950283"/>
              <a:gd name="connsiteY61" fmla="*/ 247869 h 492362"/>
              <a:gd name="connsiteX62" fmla="*/ 113717 w 950283"/>
              <a:gd name="connsiteY62" fmla="*/ 257394 h 492362"/>
              <a:gd name="connsiteX63" fmla="*/ 40692 w 950283"/>
              <a:gd name="connsiteY63" fmla="*/ 187544 h 492362"/>
              <a:gd name="connsiteX64" fmla="*/ 110542 w 950283"/>
              <a:gd name="connsiteY64" fmla="*/ 247869 h 492362"/>
              <a:gd name="connsiteX65" fmla="*/ 107367 w 950283"/>
              <a:gd name="connsiteY65" fmla="*/ 263744 h 492362"/>
              <a:gd name="connsiteX66" fmla="*/ 43867 w 950283"/>
              <a:gd name="connsiteY66" fmla="*/ 241519 h 492362"/>
              <a:gd name="connsiteX67" fmla="*/ 116892 w 950283"/>
              <a:gd name="connsiteY67" fmla="*/ 279619 h 492362"/>
              <a:gd name="connsiteX68" fmla="*/ 126417 w 950283"/>
              <a:gd name="connsiteY68" fmla="*/ 305019 h 492362"/>
              <a:gd name="connsiteX69" fmla="*/ 75617 w 950283"/>
              <a:gd name="connsiteY69" fmla="*/ 387569 h 49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50283" h="492362">
                <a:moveTo>
                  <a:pt x="75617" y="387569"/>
                </a:moveTo>
                <a:cubicBezTo>
                  <a:pt x="88317" y="382277"/>
                  <a:pt x="194150" y="287027"/>
                  <a:pt x="202617" y="273269"/>
                </a:cubicBezTo>
                <a:cubicBezTo>
                  <a:pt x="211084" y="259511"/>
                  <a:pt x="109484" y="319836"/>
                  <a:pt x="126417" y="305019"/>
                </a:cubicBezTo>
                <a:cubicBezTo>
                  <a:pt x="143350" y="290202"/>
                  <a:pt x="283580" y="202890"/>
                  <a:pt x="304217" y="184369"/>
                </a:cubicBezTo>
                <a:cubicBezTo>
                  <a:pt x="324854" y="165848"/>
                  <a:pt x="213730" y="193894"/>
                  <a:pt x="250242" y="193894"/>
                </a:cubicBezTo>
                <a:cubicBezTo>
                  <a:pt x="286754" y="193894"/>
                  <a:pt x="481488" y="185956"/>
                  <a:pt x="523292" y="184369"/>
                </a:cubicBezTo>
                <a:cubicBezTo>
                  <a:pt x="565096" y="182782"/>
                  <a:pt x="475138" y="175902"/>
                  <a:pt x="501067" y="184369"/>
                </a:cubicBezTo>
                <a:cubicBezTo>
                  <a:pt x="526996" y="192836"/>
                  <a:pt x="654525" y="226173"/>
                  <a:pt x="678867" y="235169"/>
                </a:cubicBezTo>
                <a:cubicBezTo>
                  <a:pt x="703209" y="244165"/>
                  <a:pt x="643413" y="235698"/>
                  <a:pt x="647117" y="238344"/>
                </a:cubicBezTo>
                <a:cubicBezTo>
                  <a:pt x="650821" y="240990"/>
                  <a:pt x="679396" y="243107"/>
                  <a:pt x="701092" y="251044"/>
                </a:cubicBezTo>
                <a:cubicBezTo>
                  <a:pt x="722788" y="258981"/>
                  <a:pt x="765650" y="283852"/>
                  <a:pt x="777292" y="285969"/>
                </a:cubicBezTo>
                <a:cubicBezTo>
                  <a:pt x="788934" y="288086"/>
                  <a:pt x="759829" y="251573"/>
                  <a:pt x="770942" y="263744"/>
                </a:cubicBezTo>
                <a:cubicBezTo>
                  <a:pt x="782055" y="275915"/>
                  <a:pt x="831796" y="351057"/>
                  <a:pt x="843967" y="358994"/>
                </a:cubicBezTo>
                <a:cubicBezTo>
                  <a:pt x="856138" y="366931"/>
                  <a:pt x="833384" y="301315"/>
                  <a:pt x="843967" y="311369"/>
                </a:cubicBezTo>
                <a:cubicBezTo>
                  <a:pt x="854550" y="321423"/>
                  <a:pt x="891592" y="389157"/>
                  <a:pt x="907467" y="419319"/>
                </a:cubicBezTo>
                <a:cubicBezTo>
                  <a:pt x="923342" y="449481"/>
                  <a:pt x="936042" y="493402"/>
                  <a:pt x="939217" y="492344"/>
                </a:cubicBezTo>
                <a:cubicBezTo>
                  <a:pt x="942392" y="491286"/>
                  <a:pt x="924930" y="420377"/>
                  <a:pt x="926517" y="412969"/>
                </a:cubicBezTo>
                <a:cubicBezTo>
                  <a:pt x="928104" y="405561"/>
                  <a:pt x="957209" y="465356"/>
                  <a:pt x="948742" y="447894"/>
                </a:cubicBezTo>
                <a:cubicBezTo>
                  <a:pt x="940275" y="430432"/>
                  <a:pt x="902705" y="338356"/>
                  <a:pt x="875717" y="308194"/>
                </a:cubicBezTo>
                <a:cubicBezTo>
                  <a:pt x="848730" y="278031"/>
                  <a:pt x="805338" y="272211"/>
                  <a:pt x="786817" y="266919"/>
                </a:cubicBezTo>
                <a:cubicBezTo>
                  <a:pt x="768296" y="261627"/>
                  <a:pt x="769354" y="279619"/>
                  <a:pt x="764592" y="276444"/>
                </a:cubicBezTo>
                <a:cubicBezTo>
                  <a:pt x="759830" y="273269"/>
                  <a:pt x="752950" y="261627"/>
                  <a:pt x="758242" y="247869"/>
                </a:cubicBezTo>
                <a:cubicBezTo>
                  <a:pt x="763534" y="234111"/>
                  <a:pt x="796342" y="193894"/>
                  <a:pt x="796342" y="193894"/>
                </a:cubicBezTo>
                <a:cubicBezTo>
                  <a:pt x="799517" y="188073"/>
                  <a:pt x="793696" y="203948"/>
                  <a:pt x="777292" y="212944"/>
                </a:cubicBezTo>
                <a:cubicBezTo>
                  <a:pt x="760888" y="221940"/>
                  <a:pt x="709029" y="248398"/>
                  <a:pt x="697917" y="247869"/>
                </a:cubicBezTo>
                <a:cubicBezTo>
                  <a:pt x="686805" y="247340"/>
                  <a:pt x="715379" y="212944"/>
                  <a:pt x="710617" y="209769"/>
                </a:cubicBezTo>
                <a:cubicBezTo>
                  <a:pt x="705855" y="206594"/>
                  <a:pt x="683629" y="230406"/>
                  <a:pt x="669342" y="228819"/>
                </a:cubicBezTo>
                <a:cubicBezTo>
                  <a:pt x="655055" y="227232"/>
                  <a:pt x="633359" y="210827"/>
                  <a:pt x="624892" y="200244"/>
                </a:cubicBezTo>
                <a:cubicBezTo>
                  <a:pt x="616425" y="189661"/>
                  <a:pt x="614838" y="180665"/>
                  <a:pt x="618542" y="165319"/>
                </a:cubicBezTo>
                <a:cubicBezTo>
                  <a:pt x="622246" y="149973"/>
                  <a:pt x="646588" y="112402"/>
                  <a:pt x="647117" y="108169"/>
                </a:cubicBezTo>
                <a:cubicBezTo>
                  <a:pt x="647646" y="103936"/>
                  <a:pt x="631771" y="126161"/>
                  <a:pt x="621717" y="139919"/>
                </a:cubicBezTo>
                <a:cubicBezTo>
                  <a:pt x="611663" y="153677"/>
                  <a:pt x="595259" y="191777"/>
                  <a:pt x="586792" y="190719"/>
                </a:cubicBezTo>
                <a:cubicBezTo>
                  <a:pt x="578325" y="189661"/>
                  <a:pt x="577796" y="154735"/>
                  <a:pt x="570917" y="133569"/>
                </a:cubicBezTo>
                <a:cubicBezTo>
                  <a:pt x="564038" y="112403"/>
                  <a:pt x="544988" y="55252"/>
                  <a:pt x="545517" y="63719"/>
                </a:cubicBezTo>
                <a:cubicBezTo>
                  <a:pt x="546046" y="72186"/>
                  <a:pt x="574621" y="167436"/>
                  <a:pt x="574092" y="184369"/>
                </a:cubicBezTo>
                <a:cubicBezTo>
                  <a:pt x="573563" y="201302"/>
                  <a:pt x="564567" y="172727"/>
                  <a:pt x="542342" y="165319"/>
                </a:cubicBezTo>
                <a:cubicBezTo>
                  <a:pt x="520117" y="157911"/>
                  <a:pt x="471963" y="162673"/>
                  <a:pt x="440742" y="139919"/>
                </a:cubicBezTo>
                <a:cubicBezTo>
                  <a:pt x="409521" y="117165"/>
                  <a:pt x="358721" y="34086"/>
                  <a:pt x="355017" y="28794"/>
                </a:cubicBezTo>
                <a:cubicBezTo>
                  <a:pt x="351313" y="23502"/>
                  <a:pt x="404230" y="91236"/>
                  <a:pt x="418517" y="108169"/>
                </a:cubicBezTo>
                <a:cubicBezTo>
                  <a:pt x="432804" y="125102"/>
                  <a:pt x="450267" y="128806"/>
                  <a:pt x="440742" y="130394"/>
                </a:cubicBezTo>
                <a:cubicBezTo>
                  <a:pt x="431217" y="131981"/>
                  <a:pt x="380417" y="125631"/>
                  <a:pt x="361367" y="117694"/>
                </a:cubicBezTo>
                <a:cubicBezTo>
                  <a:pt x="342317" y="109757"/>
                  <a:pt x="336496" y="95469"/>
                  <a:pt x="326442" y="82769"/>
                </a:cubicBezTo>
                <a:cubicBezTo>
                  <a:pt x="316388" y="70069"/>
                  <a:pt x="304746" y="42552"/>
                  <a:pt x="301042" y="41494"/>
                </a:cubicBezTo>
                <a:cubicBezTo>
                  <a:pt x="297338" y="40436"/>
                  <a:pt x="308450" y="83298"/>
                  <a:pt x="304217" y="76419"/>
                </a:cubicBezTo>
                <a:cubicBezTo>
                  <a:pt x="299984" y="69540"/>
                  <a:pt x="271409" y="-4543"/>
                  <a:pt x="275642" y="219"/>
                </a:cubicBezTo>
                <a:cubicBezTo>
                  <a:pt x="279875" y="4981"/>
                  <a:pt x="329617" y="104994"/>
                  <a:pt x="329617" y="104994"/>
                </a:cubicBezTo>
                <a:cubicBezTo>
                  <a:pt x="341259" y="125102"/>
                  <a:pt x="359250" y="120869"/>
                  <a:pt x="345492" y="120869"/>
                </a:cubicBezTo>
                <a:cubicBezTo>
                  <a:pt x="331734" y="120869"/>
                  <a:pt x="277759" y="109227"/>
                  <a:pt x="247067" y="104994"/>
                </a:cubicBezTo>
                <a:cubicBezTo>
                  <a:pt x="216375" y="100761"/>
                  <a:pt x="199442" y="101819"/>
                  <a:pt x="161342" y="95469"/>
                </a:cubicBezTo>
                <a:cubicBezTo>
                  <a:pt x="123242" y="89119"/>
                  <a:pt x="1004" y="57369"/>
                  <a:pt x="18467" y="66894"/>
                </a:cubicBezTo>
                <a:cubicBezTo>
                  <a:pt x="35929" y="76419"/>
                  <a:pt x="220609" y="135686"/>
                  <a:pt x="266117" y="152619"/>
                </a:cubicBezTo>
                <a:cubicBezTo>
                  <a:pt x="311625" y="169552"/>
                  <a:pt x="313213" y="167965"/>
                  <a:pt x="291517" y="168494"/>
                </a:cubicBezTo>
                <a:cubicBezTo>
                  <a:pt x="269821" y="169023"/>
                  <a:pt x="158167" y="151031"/>
                  <a:pt x="135942" y="155794"/>
                </a:cubicBezTo>
                <a:cubicBezTo>
                  <a:pt x="113717" y="160556"/>
                  <a:pt x="158167" y="197069"/>
                  <a:pt x="158167" y="197069"/>
                </a:cubicBezTo>
                <a:cubicBezTo>
                  <a:pt x="153934" y="189132"/>
                  <a:pt x="106309" y="111344"/>
                  <a:pt x="110542" y="108169"/>
                </a:cubicBezTo>
                <a:cubicBezTo>
                  <a:pt x="114775" y="104994"/>
                  <a:pt x="181980" y="162144"/>
                  <a:pt x="183567" y="178019"/>
                </a:cubicBezTo>
                <a:cubicBezTo>
                  <a:pt x="185155" y="193894"/>
                  <a:pt x="132767" y="203948"/>
                  <a:pt x="120067" y="203419"/>
                </a:cubicBezTo>
                <a:cubicBezTo>
                  <a:pt x="107367" y="202890"/>
                  <a:pt x="110013" y="171140"/>
                  <a:pt x="107367" y="174844"/>
                </a:cubicBezTo>
                <a:cubicBezTo>
                  <a:pt x="104721" y="178548"/>
                  <a:pt x="110542" y="223527"/>
                  <a:pt x="104192" y="225644"/>
                </a:cubicBezTo>
                <a:cubicBezTo>
                  <a:pt x="97842" y="227761"/>
                  <a:pt x="86200" y="199715"/>
                  <a:pt x="69267" y="187544"/>
                </a:cubicBezTo>
                <a:cubicBezTo>
                  <a:pt x="52334" y="175373"/>
                  <a:pt x="-13812" y="142565"/>
                  <a:pt x="2592" y="152619"/>
                </a:cubicBezTo>
                <a:cubicBezTo>
                  <a:pt x="18996" y="162673"/>
                  <a:pt x="149171" y="230406"/>
                  <a:pt x="167692" y="247869"/>
                </a:cubicBezTo>
                <a:cubicBezTo>
                  <a:pt x="186213" y="265331"/>
                  <a:pt x="134884" y="267448"/>
                  <a:pt x="113717" y="257394"/>
                </a:cubicBezTo>
                <a:cubicBezTo>
                  <a:pt x="92550" y="247340"/>
                  <a:pt x="41221" y="189131"/>
                  <a:pt x="40692" y="187544"/>
                </a:cubicBezTo>
                <a:cubicBezTo>
                  <a:pt x="40163" y="185957"/>
                  <a:pt x="99430" y="235169"/>
                  <a:pt x="110542" y="247869"/>
                </a:cubicBezTo>
                <a:cubicBezTo>
                  <a:pt x="121654" y="260569"/>
                  <a:pt x="118479" y="264802"/>
                  <a:pt x="107367" y="263744"/>
                </a:cubicBezTo>
                <a:cubicBezTo>
                  <a:pt x="96255" y="262686"/>
                  <a:pt x="42279" y="238873"/>
                  <a:pt x="43867" y="241519"/>
                </a:cubicBezTo>
                <a:cubicBezTo>
                  <a:pt x="45454" y="244165"/>
                  <a:pt x="103134" y="269036"/>
                  <a:pt x="116892" y="279619"/>
                </a:cubicBezTo>
                <a:cubicBezTo>
                  <a:pt x="130650" y="290202"/>
                  <a:pt x="129592" y="288086"/>
                  <a:pt x="126417" y="305019"/>
                </a:cubicBezTo>
                <a:cubicBezTo>
                  <a:pt x="123242" y="321952"/>
                  <a:pt x="62917" y="392861"/>
                  <a:pt x="75617" y="387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7DB4E97-7878-CF8B-A294-51DE2FFA626C}"/>
              </a:ext>
            </a:extLst>
          </p:cNvPr>
          <p:cNvSpPr/>
          <p:nvPr/>
        </p:nvSpPr>
        <p:spPr>
          <a:xfrm>
            <a:off x="2411454" y="5066612"/>
            <a:ext cx="412352" cy="324624"/>
          </a:xfrm>
          <a:custGeom>
            <a:avLst/>
            <a:gdLst>
              <a:gd name="connsiteX0" fmla="*/ 395246 w 412352"/>
              <a:gd name="connsiteY0" fmla="*/ 7038 h 324624"/>
              <a:gd name="connsiteX1" fmla="*/ 99971 w 412352"/>
              <a:gd name="connsiteY1" fmla="*/ 73713 h 324624"/>
              <a:gd name="connsiteX2" fmla="*/ 141246 w 412352"/>
              <a:gd name="connsiteY2" fmla="*/ 54663 h 324624"/>
              <a:gd name="connsiteX3" fmla="*/ 4721 w 412352"/>
              <a:gd name="connsiteY3" fmla="*/ 121338 h 324624"/>
              <a:gd name="connsiteX4" fmla="*/ 30121 w 412352"/>
              <a:gd name="connsiteY4" fmla="*/ 102288 h 324624"/>
              <a:gd name="connsiteX5" fmla="*/ 17421 w 412352"/>
              <a:gd name="connsiteY5" fmla="*/ 134038 h 324624"/>
              <a:gd name="connsiteX6" fmla="*/ 17421 w 412352"/>
              <a:gd name="connsiteY6" fmla="*/ 181663 h 324624"/>
              <a:gd name="connsiteX7" fmla="*/ 39646 w 412352"/>
              <a:gd name="connsiteY7" fmla="*/ 130863 h 324624"/>
              <a:gd name="connsiteX8" fmla="*/ 14246 w 412352"/>
              <a:gd name="connsiteY8" fmla="*/ 216588 h 324624"/>
              <a:gd name="connsiteX9" fmla="*/ 20596 w 412352"/>
              <a:gd name="connsiteY9" fmla="*/ 276913 h 324624"/>
              <a:gd name="connsiteX10" fmla="*/ 4721 w 412352"/>
              <a:gd name="connsiteY10" fmla="*/ 245163 h 324624"/>
              <a:gd name="connsiteX11" fmla="*/ 58696 w 412352"/>
              <a:gd name="connsiteY11" fmla="*/ 324538 h 324624"/>
              <a:gd name="connsiteX12" fmla="*/ 17421 w 412352"/>
              <a:gd name="connsiteY12" fmla="*/ 257863 h 324624"/>
              <a:gd name="connsiteX13" fmla="*/ 20596 w 412352"/>
              <a:gd name="connsiteY13" fmla="*/ 134038 h 324624"/>
              <a:gd name="connsiteX14" fmla="*/ 4721 w 412352"/>
              <a:gd name="connsiteY14" fmla="*/ 159438 h 324624"/>
              <a:gd name="connsiteX15" fmla="*/ 87271 w 412352"/>
              <a:gd name="connsiteY15" fmla="*/ 70538 h 324624"/>
              <a:gd name="connsiteX16" fmla="*/ 138071 w 412352"/>
              <a:gd name="connsiteY16" fmla="*/ 38788 h 324624"/>
              <a:gd name="connsiteX17" fmla="*/ 90446 w 412352"/>
              <a:gd name="connsiteY17" fmla="*/ 70538 h 324624"/>
              <a:gd name="connsiteX18" fmla="*/ 344446 w 412352"/>
              <a:gd name="connsiteY18" fmla="*/ 10213 h 324624"/>
              <a:gd name="connsiteX19" fmla="*/ 395246 w 412352"/>
              <a:gd name="connsiteY19" fmla="*/ 7038 h 32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2352" h="324624">
                <a:moveTo>
                  <a:pt x="395246" y="7038"/>
                </a:moveTo>
                <a:cubicBezTo>
                  <a:pt x="354500" y="17621"/>
                  <a:pt x="142304" y="65776"/>
                  <a:pt x="99971" y="73713"/>
                </a:cubicBezTo>
                <a:cubicBezTo>
                  <a:pt x="57638" y="81650"/>
                  <a:pt x="157121" y="46726"/>
                  <a:pt x="141246" y="54663"/>
                </a:cubicBezTo>
                <a:cubicBezTo>
                  <a:pt x="125371" y="62600"/>
                  <a:pt x="23242" y="113401"/>
                  <a:pt x="4721" y="121338"/>
                </a:cubicBezTo>
                <a:cubicBezTo>
                  <a:pt x="-13800" y="129275"/>
                  <a:pt x="28004" y="100171"/>
                  <a:pt x="30121" y="102288"/>
                </a:cubicBezTo>
                <a:cubicBezTo>
                  <a:pt x="32238" y="104405"/>
                  <a:pt x="19538" y="120809"/>
                  <a:pt x="17421" y="134038"/>
                </a:cubicBezTo>
                <a:cubicBezTo>
                  <a:pt x="15304" y="147267"/>
                  <a:pt x="13717" y="182192"/>
                  <a:pt x="17421" y="181663"/>
                </a:cubicBezTo>
                <a:cubicBezTo>
                  <a:pt x="21125" y="181134"/>
                  <a:pt x="40175" y="125042"/>
                  <a:pt x="39646" y="130863"/>
                </a:cubicBezTo>
                <a:cubicBezTo>
                  <a:pt x="39117" y="136684"/>
                  <a:pt x="17421" y="192246"/>
                  <a:pt x="14246" y="216588"/>
                </a:cubicBezTo>
                <a:cubicBezTo>
                  <a:pt x="11071" y="240930"/>
                  <a:pt x="22183" y="272151"/>
                  <a:pt x="20596" y="276913"/>
                </a:cubicBezTo>
                <a:cubicBezTo>
                  <a:pt x="19009" y="281675"/>
                  <a:pt x="-1629" y="237226"/>
                  <a:pt x="4721" y="245163"/>
                </a:cubicBezTo>
                <a:cubicBezTo>
                  <a:pt x="11071" y="253100"/>
                  <a:pt x="56579" y="322421"/>
                  <a:pt x="58696" y="324538"/>
                </a:cubicBezTo>
                <a:cubicBezTo>
                  <a:pt x="60813" y="326655"/>
                  <a:pt x="23771" y="289613"/>
                  <a:pt x="17421" y="257863"/>
                </a:cubicBezTo>
                <a:cubicBezTo>
                  <a:pt x="11071" y="226113"/>
                  <a:pt x="22713" y="150442"/>
                  <a:pt x="20596" y="134038"/>
                </a:cubicBezTo>
                <a:cubicBezTo>
                  <a:pt x="18479" y="117634"/>
                  <a:pt x="-6391" y="170021"/>
                  <a:pt x="4721" y="159438"/>
                </a:cubicBezTo>
                <a:cubicBezTo>
                  <a:pt x="15833" y="148855"/>
                  <a:pt x="65046" y="90646"/>
                  <a:pt x="87271" y="70538"/>
                </a:cubicBezTo>
                <a:cubicBezTo>
                  <a:pt x="109496" y="50430"/>
                  <a:pt x="137542" y="38788"/>
                  <a:pt x="138071" y="38788"/>
                </a:cubicBezTo>
                <a:cubicBezTo>
                  <a:pt x="138600" y="38788"/>
                  <a:pt x="56050" y="75300"/>
                  <a:pt x="90446" y="70538"/>
                </a:cubicBezTo>
                <a:cubicBezTo>
                  <a:pt x="124842" y="65776"/>
                  <a:pt x="291000" y="22384"/>
                  <a:pt x="344446" y="10213"/>
                </a:cubicBezTo>
                <a:cubicBezTo>
                  <a:pt x="397892" y="-1958"/>
                  <a:pt x="435992" y="-3545"/>
                  <a:pt x="395246" y="7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BEA4BF6-3535-9AA5-72B7-2BC83B0576F8}"/>
              </a:ext>
            </a:extLst>
          </p:cNvPr>
          <p:cNvSpPr/>
          <p:nvPr/>
        </p:nvSpPr>
        <p:spPr>
          <a:xfrm>
            <a:off x="2449881" y="5079663"/>
            <a:ext cx="258400" cy="344775"/>
          </a:xfrm>
          <a:custGeom>
            <a:avLst/>
            <a:gdLst>
              <a:gd name="connsiteX0" fmla="*/ 258394 w 258400"/>
              <a:gd name="connsiteY0" fmla="*/ 337 h 344775"/>
              <a:gd name="connsiteX1" fmla="*/ 105994 w 258400"/>
              <a:gd name="connsiteY1" fmla="*/ 22562 h 344775"/>
              <a:gd name="connsiteX2" fmla="*/ 131394 w 258400"/>
              <a:gd name="connsiteY2" fmla="*/ 32087 h 344775"/>
              <a:gd name="connsiteX3" fmla="*/ 64719 w 258400"/>
              <a:gd name="connsiteY3" fmla="*/ 82887 h 344775"/>
              <a:gd name="connsiteX4" fmla="*/ 74244 w 258400"/>
              <a:gd name="connsiteY4" fmla="*/ 92412 h 344775"/>
              <a:gd name="connsiteX5" fmla="*/ 26619 w 258400"/>
              <a:gd name="connsiteY5" fmla="*/ 143212 h 344775"/>
              <a:gd name="connsiteX6" fmla="*/ 45669 w 258400"/>
              <a:gd name="connsiteY6" fmla="*/ 136862 h 344775"/>
              <a:gd name="connsiteX7" fmla="*/ 4394 w 258400"/>
              <a:gd name="connsiteY7" fmla="*/ 184487 h 344775"/>
              <a:gd name="connsiteX8" fmla="*/ 7569 w 258400"/>
              <a:gd name="connsiteY8" fmla="*/ 257512 h 344775"/>
              <a:gd name="connsiteX9" fmla="*/ 7569 w 258400"/>
              <a:gd name="connsiteY9" fmla="*/ 232112 h 344775"/>
              <a:gd name="connsiteX10" fmla="*/ 52019 w 258400"/>
              <a:gd name="connsiteY10" fmla="*/ 343237 h 344775"/>
              <a:gd name="connsiteX11" fmla="*/ 23444 w 258400"/>
              <a:gd name="connsiteY11" fmla="*/ 292437 h 344775"/>
              <a:gd name="connsiteX12" fmla="*/ 1219 w 258400"/>
              <a:gd name="connsiteY12" fmla="*/ 228937 h 344775"/>
              <a:gd name="connsiteX13" fmla="*/ 61544 w 258400"/>
              <a:gd name="connsiteY13" fmla="*/ 67012 h 344775"/>
              <a:gd name="connsiteX14" fmla="*/ 67894 w 258400"/>
              <a:gd name="connsiteY14" fmla="*/ 89237 h 344775"/>
              <a:gd name="connsiteX15" fmla="*/ 115519 w 258400"/>
              <a:gd name="connsiteY15" fmla="*/ 35262 h 344775"/>
              <a:gd name="connsiteX16" fmla="*/ 99644 w 258400"/>
              <a:gd name="connsiteY16" fmla="*/ 41612 h 344775"/>
              <a:gd name="connsiteX17" fmla="*/ 258394 w 258400"/>
              <a:gd name="connsiteY17" fmla="*/ 337 h 3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400" h="344775">
                <a:moveTo>
                  <a:pt x="258394" y="337"/>
                </a:moveTo>
                <a:cubicBezTo>
                  <a:pt x="259452" y="-2838"/>
                  <a:pt x="127160" y="17270"/>
                  <a:pt x="105994" y="22562"/>
                </a:cubicBezTo>
                <a:cubicBezTo>
                  <a:pt x="84828" y="27854"/>
                  <a:pt x="138273" y="22033"/>
                  <a:pt x="131394" y="32087"/>
                </a:cubicBezTo>
                <a:cubicBezTo>
                  <a:pt x="124515" y="42141"/>
                  <a:pt x="64719" y="82887"/>
                  <a:pt x="64719" y="82887"/>
                </a:cubicBezTo>
                <a:cubicBezTo>
                  <a:pt x="55194" y="92941"/>
                  <a:pt x="80594" y="82358"/>
                  <a:pt x="74244" y="92412"/>
                </a:cubicBezTo>
                <a:cubicBezTo>
                  <a:pt x="67894" y="102466"/>
                  <a:pt x="26619" y="143212"/>
                  <a:pt x="26619" y="143212"/>
                </a:cubicBezTo>
                <a:cubicBezTo>
                  <a:pt x="21856" y="150620"/>
                  <a:pt x="49373" y="129983"/>
                  <a:pt x="45669" y="136862"/>
                </a:cubicBezTo>
                <a:cubicBezTo>
                  <a:pt x="41965" y="143741"/>
                  <a:pt x="10744" y="164379"/>
                  <a:pt x="4394" y="184487"/>
                </a:cubicBezTo>
                <a:cubicBezTo>
                  <a:pt x="-1956" y="204595"/>
                  <a:pt x="7040" y="249575"/>
                  <a:pt x="7569" y="257512"/>
                </a:cubicBezTo>
                <a:cubicBezTo>
                  <a:pt x="8098" y="265450"/>
                  <a:pt x="161" y="217825"/>
                  <a:pt x="7569" y="232112"/>
                </a:cubicBezTo>
                <a:cubicBezTo>
                  <a:pt x="14977" y="246399"/>
                  <a:pt x="49373" y="333183"/>
                  <a:pt x="52019" y="343237"/>
                </a:cubicBezTo>
                <a:cubicBezTo>
                  <a:pt x="54665" y="353291"/>
                  <a:pt x="31911" y="311487"/>
                  <a:pt x="23444" y="292437"/>
                </a:cubicBezTo>
                <a:cubicBezTo>
                  <a:pt x="14977" y="273387"/>
                  <a:pt x="-5131" y="266508"/>
                  <a:pt x="1219" y="228937"/>
                </a:cubicBezTo>
                <a:cubicBezTo>
                  <a:pt x="7569" y="191366"/>
                  <a:pt x="50432" y="90295"/>
                  <a:pt x="61544" y="67012"/>
                </a:cubicBezTo>
                <a:cubicBezTo>
                  <a:pt x="72656" y="43729"/>
                  <a:pt x="58898" y="94529"/>
                  <a:pt x="67894" y="89237"/>
                </a:cubicBezTo>
                <a:cubicBezTo>
                  <a:pt x="76890" y="83945"/>
                  <a:pt x="115519" y="35262"/>
                  <a:pt x="115519" y="35262"/>
                </a:cubicBezTo>
                <a:cubicBezTo>
                  <a:pt x="120811" y="27325"/>
                  <a:pt x="77948" y="45316"/>
                  <a:pt x="99644" y="41612"/>
                </a:cubicBezTo>
                <a:cubicBezTo>
                  <a:pt x="121340" y="37908"/>
                  <a:pt x="257336" y="3512"/>
                  <a:pt x="258394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237D0FE-EE5D-B32F-92A6-AB4D7BB5DCA1}"/>
              </a:ext>
            </a:extLst>
          </p:cNvPr>
          <p:cNvSpPr/>
          <p:nvPr/>
        </p:nvSpPr>
        <p:spPr>
          <a:xfrm>
            <a:off x="2736684" y="5118036"/>
            <a:ext cx="438696" cy="396022"/>
          </a:xfrm>
          <a:custGeom>
            <a:avLst/>
            <a:gdLst>
              <a:gd name="connsiteX0" fmla="*/ 295441 w 438696"/>
              <a:gd name="connsiteY0" fmla="*/ 31814 h 396022"/>
              <a:gd name="connsiteX1" fmla="*/ 89066 w 438696"/>
              <a:gd name="connsiteY1" fmla="*/ 64 h 396022"/>
              <a:gd name="connsiteX2" fmla="*/ 108116 w 438696"/>
              <a:gd name="connsiteY2" fmla="*/ 25464 h 396022"/>
              <a:gd name="connsiteX3" fmla="*/ 9691 w 438696"/>
              <a:gd name="connsiteY3" fmla="*/ 85789 h 396022"/>
              <a:gd name="connsiteX4" fmla="*/ 6516 w 438696"/>
              <a:gd name="connsiteY4" fmla="*/ 152464 h 396022"/>
              <a:gd name="connsiteX5" fmla="*/ 35091 w 438696"/>
              <a:gd name="connsiteY5" fmla="*/ 114364 h 396022"/>
              <a:gd name="connsiteX6" fmla="*/ 12866 w 438696"/>
              <a:gd name="connsiteY6" fmla="*/ 215964 h 396022"/>
              <a:gd name="connsiteX7" fmla="*/ 25566 w 438696"/>
              <a:gd name="connsiteY7" fmla="*/ 181039 h 396022"/>
              <a:gd name="connsiteX8" fmla="*/ 35091 w 438696"/>
              <a:gd name="connsiteY8" fmla="*/ 235014 h 396022"/>
              <a:gd name="connsiteX9" fmla="*/ 57316 w 438696"/>
              <a:gd name="connsiteY9" fmla="*/ 327089 h 396022"/>
              <a:gd name="connsiteX10" fmla="*/ 63666 w 438696"/>
              <a:gd name="connsiteY10" fmla="*/ 352489 h 396022"/>
              <a:gd name="connsiteX11" fmla="*/ 92241 w 438696"/>
              <a:gd name="connsiteY11" fmla="*/ 362014 h 396022"/>
              <a:gd name="connsiteX12" fmla="*/ 66841 w 438696"/>
              <a:gd name="connsiteY12" fmla="*/ 355664 h 396022"/>
              <a:gd name="connsiteX13" fmla="*/ 244641 w 438696"/>
              <a:gd name="connsiteY13" fmla="*/ 352489 h 396022"/>
              <a:gd name="connsiteX14" fmla="*/ 254166 w 438696"/>
              <a:gd name="connsiteY14" fmla="*/ 362014 h 396022"/>
              <a:gd name="connsiteX15" fmla="*/ 41441 w 438696"/>
              <a:gd name="connsiteY15" fmla="*/ 374714 h 396022"/>
              <a:gd name="connsiteX16" fmla="*/ 244641 w 438696"/>
              <a:gd name="connsiteY16" fmla="*/ 368364 h 396022"/>
              <a:gd name="connsiteX17" fmla="*/ 377991 w 438696"/>
              <a:gd name="connsiteY17" fmla="*/ 393764 h 396022"/>
              <a:gd name="connsiteX18" fmla="*/ 406566 w 438696"/>
              <a:gd name="connsiteY18" fmla="*/ 301689 h 396022"/>
              <a:gd name="connsiteX19" fmla="*/ 438316 w 438696"/>
              <a:gd name="connsiteY19" fmla="*/ 238189 h 396022"/>
              <a:gd name="connsiteX20" fmla="*/ 416091 w 438696"/>
              <a:gd name="connsiteY20" fmla="*/ 165164 h 396022"/>
              <a:gd name="connsiteX21" fmla="*/ 295441 w 438696"/>
              <a:gd name="connsiteY21" fmla="*/ 31814 h 39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8696" h="396022">
                <a:moveTo>
                  <a:pt x="295441" y="31814"/>
                </a:moveTo>
                <a:cubicBezTo>
                  <a:pt x="240937" y="4297"/>
                  <a:pt x="120287" y="1122"/>
                  <a:pt x="89066" y="64"/>
                </a:cubicBezTo>
                <a:cubicBezTo>
                  <a:pt x="57845" y="-994"/>
                  <a:pt x="121345" y="11176"/>
                  <a:pt x="108116" y="25464"/>
                </a:cubicBezTo>
                <a:cubicBezTo>
                  <a:pt x="94887" y="39752"/>
                  <a:pt x="26624" y="64622"/>
                  <a:pt x="9691" y="85789"/>
                </a:cubicBezTo>
                <a:cubicBezTo>
                  <a:pt x="-7242" y="106956"/>
                  <a:pt x="2283" y="147702"/>
                  <a:pt x="6516" y="152464"/>
                </a:cubicBezTo>
                <a:cubicBezTo>
                  <a:pt x="10749" y="157226"/>
                  <a:pt x="34033" y="103781"/>
                  <a:pt x="35091" y="114364"/>
                </a:cubicBezTo>
                <a:cubicBezTo>
                  <a:pt x="36149" y="124947"/>
                  <a:pt x="14453" y="204852"/>
                  <a:pt x="12866" y="215964"/>
                </a:cubicBezTo>
                <a:cubicBezTo>
                  <a:pt x="11279" y="227076"/>
                  <a:pt x="21862" y="177864"/>
                  <a:pt x="25566" y="181039"/>
                </a:cubicBezTo>
                <a:cubicBezTo>
                  <a:pt x="29270" y="184214"/>
                  <a:pt x="29799" y="210672"/>
                  <a:pt x="35091" y="235014"/>
                </a:cubicBezTo>
                <a:cubicBezTo>
                  <a:pt x="40383" y="259356"/>
                  <a:pt x="52554" y="307510"/>
                  <a:pt x="57316" y="327089"/>
                </a:cubicBezTo>
                <a:cubicBezTo>
                  <a:pt x="62078" y="346668"/>
                  <a:pt x="57845" y="346668"/>
                  <a:pt x="63666" y="352489"/>
                </a:cubicBezTo>
                <a:cubicBezTo>
                  <a:pt x="69487" y="358310"/>
                  <a:pt x="91712" y="361485"/>
                  <a:pt x="92241" y="362014"/>
                </a:cubicBezTo>
                <a:cubicBezTo>
                  <a:pt x="92770" y="362543"/>
                  <a:pt x="41441" y="357252"/>
                  <a:pt x="66841" y="355664"/>
                </a:cubicBezTo>
                <a:cubicBezTo>
                  <a:pt x="92241" y="354077"/>
                  <a:pt x="213420" y="351431"/>
                  <a:pt x="244641" y="352489"/>
                </a:cubicBezTo>
                <a:cubicBezTo>
                  <a:pt x="275862" y="353547"/>
                  <a:pt x="288033" y="358310"/>
                  <a:pt x="254166" y="362014"/>
                </a:cubicBezTo>
                <a:cubicBezTo>
                  <a:pt x="220299" y="365718"/>
                  <a:pt x="43029" y="373656"/>
                  <a:pt x="41441" y="374714"/>
                </a:cubicBezTo>
                <a:cubicBezTo>
                  <a:pt x="39853" y="375772"/>
                  <a:pt x="188549" y="365189"/>
                  <a:pt x="244641" y="368364"/>
                </a:cubicBezTo>
                <a:cubicBezTo>
                  <a:pt x="300733" y="371539"/>
                  <a:pt x="351004" y="404876"/>
                  <a:pt x="377991" y="393764"/>
                </a:cubicBezTo>
                <a:cubicBezTo>
                  <a:pt x="404978" y="382652"/>
                  <a:pt x="396512" y="327618"/>
                  <a:pt x="406566" y="301689"/>
                </a:cubicBezTo>
                <a:cubicBezTo>
                  <a:pt x="416620" y="275760"/>
                  <a:pt x="436729" y="260943"/>
                  <a:pt x="438316" y="238189"/>
                </a:cubicBezTo>
                <a:cubicBezTo>
                  <a:pt x="439903" y="215435"/>
                  <a:pt x="437258" y="196914"/>
                  <a:pt x="416091" y="165164"/>
                </a:cubicBezTo>
                <a:cubicBezTo>
                  <a:pt x="394924" y="133414"/>
                  <a:pt x="349945" y="59331"/>
                  <a:pt x="295441" y="318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37D9A3C-0787-FC54-E6DF-92C9B70723EC}"/>
              </a:ext>
            </a:extLst>
          </p:cNvPr>
          <p:cNvSpPr/>
          <p:nvPr/>
        </p:nvSpPr>
        <p:spPr>
          <a:xfrm>
            <a:off x="2744967" y="5225893"/>
            <a:ext cx="311212" cy="277338"/>
          </a:xfrm>
          <a:custGeom>
            <a:avLst/>
            <a:gdLst>
              <a:gd name="connsiteX0" fmla="*/ 36333 w 311212"/>
              <a:gd name="connsiteY0" fmla="*/ 157 h 277338"/>
              <a:gd name="connsiteX1" fmla="*/ 26808 w 311212"/>
              <a:gd name="connsiteY1" fmla="*/ 73182 h 277338"/>
              <a:gd name="connsiteX2" fmla="*/ 55383 w 311212"/>
              <a:gd name="connsiteY2" fmla="*/ 184307 h 277338"/>
              <a:gd name="connsiteX3" fmla="*/ 96658 w 311212"/>
              <a:gd name="connsiteY3" fmla="*/ 212882 h 277338"/>
              <a:gd name="connsiteX4" fmla="*/ 280808 w 311212"/>
              <a:gd name="connsiteY4" fmla="*/ 219232 h 277338"/>
              <a:gd name="connsiteX5" fmla="*/ 296683 w 311212"/>
              <a:gd name="connsiteY5" fmla="*/ 225582 h 277338"/>
              <a:gd name="connsiteX6" fmla="*/ 134758 w 311212"/>
              <a:gd name="connsiteY6" fmla="*/ 276382 h 277338"/>
              <a:gd name="connsiteX7" fmla="*/ 64908 w 311212"/>
              <a:gd name="connsiteY7" fmla="*/ 250982 h 277338"/>
              <a:gd name="connsiteX8" fmla="*/ 10933 w 311212"/>
              <a:gd name="connsiteY8" fmla="*/ 158907 h 277338"/>
              <a:gd name="connsiteX9" fmla="*/ 45858 w 311212"/>
              <a:gd name="connsiteY9" fmla="*/ 193832 h 277338"/>
              <a:gd name="connsiteX10" fmla="*/ 4583 w 311212"/>
              <a:gd name="connsiteY10" fmla="*/ 117632 h 277338"/>
              <a:gd name="connsiteX11" fmla="*/ 4583 w 311212"/>
              <a:gd name="connsiteY11" fmla="*/ 92232 h 277338"/>
              <a:gd name="connsiteX12" fmla="*/ 36333 w 311212"/>
              <a:gd name="connsiteY12" fmla="*/ 157 h 2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212" h="277338">
                <a:moveTo>
                  <a:pt x="36333" y="157"/>
                </a:moveTo>
                <a:cubicBezTo>
                  <a:pt x="40037" y="-3018"/>
                  <a:pt x="23633" y="42490"/>
                  <a:pt x="26808" y="73182"/>
                </a:cubicBezTo>
                <a:cubicBezTo>
                  <a:pt x="29983" y="103874"/>
                  <a:pt x="43741" y="161024"/>
                  <a:pt x="55383" y="184307"/>
                </a:cubicBezTo>
                <a:cubicBezTo>
                  <a:pt x="67025" y="207590"/>
                  <a:pt x="59087" y="207061"/>
                  <a:pt x="96658" y="212882"/>
                </a:cubicBezTo>
                <a:cubicBezTo>
                  <a:pt x="134229" y="218703"/>
                  <a:pt x="280808" y="219232"/>
                  <a:pt x="280808" y="219232"/>
                </a:cubicBezTo>
                <a:cubicBezTo>
                  <a:pt x="314145" y="221349"/>
                  <a:pt x="321025" y="216057"/>
                  <a:pt x="296683" y="225582"/>
                </a:cubicBezTo>
                <a:cubicBezTo>
                  <a:pt x="272341" y="235107"/>
                  <a:pt x="173387" y="272149"/>
                  <a:pt x="134758" y="276382"/>
                </a:cubicBezTo>
                <a:cubicBezTo>
                  <a:pt x="96129" y="280615"/>
                  <a:pt x="85545" y="270561"/>
                  <a:pt x="64908" y="250982"/>
                </a:cubicBezTo>
                <a:cubicBezTo>
                  <a:pt x="44271" y="231403"/>
                  <a:pt x="14108" y="168432"/>
                  <a:pt x="10933" y="158907"/>
                </a:cubicBezTo>
                <a:cubicBezTo>
                  <a:pt x="7758" y="149382"/>
                  <a:pt x="46916" y="200711"/>
                  <a:pt x="45858" y="193832"/>
                </a:cubicBezTo>
                <a:cubicBezTo>
                  <a:pt x="44800" y="186953"/>
                  <a:pt x="11462" y="134565"/>
                  <a:pt x="4583" y="117632"/>
                </a:cubicBezTo>
                <a:cubicBezTo>
                  <a:pt x="-2296" y="100699"/>
                  <a:pt x="-709" y="108636"/>
                  <a:pt x="4583" y="92232"/>
                </a:cubicBezTo>
                <a:cubicBezTo>
                  <a:pt x="9875" y="75828"/>
                  <a:pt x="32629" y="3332"/>
                  <a:pt x="36333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8FDA4EB-752B-A7B8-3E39-F22544F35296}"/>
              </a:ext>
            </a:extLst>
          </p:cNvPr>
          <p:cNvSpPr/>
          <p:nvPr/>
        </p:nvSpPr>
        <p:spPr>
          <a:xfrm rot="847109">
            <a:off x="2877304" y="5179445"/>
            <a:ext cx="103488" cy="192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月 11">
            <a:extLst>
              <a:ext uri="{FF2B5EF4-FFF2-40B4-BE49-F238E27FC236}">
                <a16:creationId xmlns:a16="http://schemas.microsoft.com/office/drawing/2014/main" id="{C0690E03-5B10-A06B-AB8D-115062C8157C}"/>
              </a:ext>
            </a:extLst>
          </p:cNvPr>
          <p:cNvSpPr/>
          <p:nvPr/>
        </p:nvSpPr>
        <p:spPr>
          <a:xfrm rot="1177126">
            <a:off x="2983282" y="5255339"/>
            <a:ext cx="83819" cy="12141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74AE304-D71D-2789-4498-22C8C6DD69C2}"/>
              </a:ext>
            </a:extLst>
          </p:cNvPr>
          <p:cNvSpPr/>
          <p:nvPr/>
        </p:nvSpPr>
        <p:spPr>
          <a:xfrm>
            <a:off x="2292289" y="5244856"/>
            <a:ext cx="565211" cy="251539"/>
          </a:xfrm>
          <a:custGeom>
            <a:avLst/>
            <a:gdLst>
              <a:gd name="connsiteX0" fmla="*/ 61 w 565211"/>
              <a:gd name="connsiteY0" fmla="*/ 70094 h 251539"/>
              <a:gd name="connsiteX1" fmla="*/ 114361 w 565211"/>
              <a:gd name="connsiteY1" fmla="*/ 98669 h 251539"/>
              <a:gd name="connsiteX2" fmla="*/ 120711 w 565211"/>
              <a:gd name="connsiteY2" fmla="*/ 133594 h 251539"/>
              <a:gd name="connsiteX3" fmla="*/ 279461 w 565211"/>
              <a:gd name="connsiteY3" fmla="*/ 219319 h 251539"/>
              <a:gd name="connsiteX4" fmla="*/ 209611 w 565211"/>
              <a:gd name="connsiteY4" fmla="*/ 190744 h 251539"/>
              <a:gd name="connsiteX5" fmla="*/ 358836 w 565211"/>
              <a:gd name="connsiteY5" fmla="*/ 228844 h 251539"/>
              <a:gd name="connsiteX6" fmla="*/ 355661 w 565211"/>
              <a:gd name="connsiteY6" fmla="*/ 203444 h 251539"/>
              <a:gd name="connsiteX7" fmla="*/ 501711 w 565211"/>
              <a:gd name="connsiteY7" fmla="*/ 241544 h 251539"/>
              <a:gd name="connsiteX8" fmla="*/ 565211 w 565211"/>
              <a:gd name="connsiteY8" fmla="*/ 241544 h 251539"/>
              <a:gd name="connsiteX9" fmla="*/ 479486 w 565211"/>
              <a:gd name="connsiteY9" fmla="*/ 241544 h 251539"/>
              <a:gd name="connsiteX10" fmla="*/ 295336 w 565211"/>
              <a:gd name="connsiteY10" fmla="*/ 244719 h 251539"/>
              <a:gd name="connsiteX11" fmla="*/ 225486 w 565211"/>
              <a:gd name="connsiteY11" fmla="*/ 244719 h 251539"/>
              <a:gd name="connsiteX12" fmla="*/ 304861 w 565211"/>
              <a:gd name="connsiteY12" fmla="*/ 244719 h 251539"/>
              <a:gd name="connsiteX13" fmla="*/ 149286 w 565211"/>
              <a:gd name="connsiteY13" fmla="*/ 152644 h 251539"/>
              <a:gd name="connsiteX14" fmla="*/ 136586 w 565211"/>
              <a:gd name="connsiteY14" fmla="*/ 244 h 251539"/>
              <a:gd name="connsiteX15" fmla="*/ 146111 w 565211"/>
              <a:gd name="connsiteY15" fmla="*/ 117719 h 251539"/>
              <a:gd name="connsiteX16" fmla="*/ 146111 w 565211"/>
              <a:gd name="connsiteY16" fmla="*/ 139944 h 251539"/>
              <a:gd name="connsiteX17" fmla="*/ 98486 w 565211"/>
              <a:gd name="connsiteY17" fmla="*/ 108194 h 251539"/>
              <a:gd name="connsiteX18" fmla="*/ 61 w 565211"/>
              <a:gd name="connsiteY18" fmla="*/ 70094 h 25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5211" h="251539">
                <a:moveTo>
                  <a:pt x="61" y="70094"/>
                </a:moveTo>
                <a:cubicBezTo>
                  <a:pt x="2707" y="68506"/>
                  <a:pt x="94253" y="88086"/>
                  <a:pt x="114361" y="98669"/>
                </a:cubicBezTo>
                <a:cubicBezTo>
                  <a:pt x="134469" y="109252"/>
                  <a:pt x="93194" y="113486"/>
                  <a:pt x="120711" y="133594"/>
                </a:cubicBezTo>
                <a:cubicBezTo>
                  <a:pt x="148228" y="153702"/>
                  <a:pt x="264644" y="209794"/>
                  <a:pt x="279461" y="219319"/>
                </a:cubicBezTo>
                <a:cubicBezTo>
                  <a:pt x="294278" y="228844"/>
                  <a:pt x="196382" y="189157"/>
                  <a:pt x="209611" y="190744"/>
                </a:cubicBezTo>
                <a:cubicBezTo>
                  <a:pt x="222840" y="192331"/>
                  <a:pt x="334494" y="226727"/>
                  <a:pt x="358836" y="228844"/>
                </a:cubicBezTo>
                <a:cubicBezTo>
                  <a:pt x="383178" y="230961"/>
                  <a:pt x="331848" y="201327"/>
                  <a:pt x="355661" y="203444"/>
                </a:cubicBezTo>
                <a:cubicBezTo>
                  <a:pt x="379474" y="205561"/>
                  <a:pt x="466786" y="235194"/>
                  <a:pt x="501711" y="241544"/>
                </a:cubicBezTo>
                <a:cubicBezTo>
                  <a:pt x="536636" y="247894"/>
                  <a:pt x="565211" y="241544"/>
                  <a:pt x="565211" y="241544"/>
                </a:cubicBezTo>
                <a:lnTo>
                  <a:pt x="479486" y="241544"/>
                </a:lnTo>
                <a:lnTo>
                  <a:pt x="295336" y="244719"/>
                </a:lnTo>
                <a:cubicBezTo>
                  <a:pt x="253003" y="245248"/>
                  <a:pt x="225486" y="244719"/>
                  <a:pt x="225486" y="244719"/>
                </a:cubicBezTo>
                <a:cubicBezTo>
                  <a:pt x="227073" y="244719"/>
                  <a:pt x="317561" y="260065"/>
                  <a:pt x="304861" y="244719"/>
                </a:cubicBezTo>
                <a:cubicBezTo>
                  <a:pt x="292161" y="229373"/>
                  <a:pt x="177332" y="193390"/>
                  <a:pt x="149286" y="152644"/>
                </a:cubicBezTo>
                <a:cubicBezTo>
                  <a:pt x="121240" y="111898"/>
                  <a:pt x="137115" y="6065"/>
                  <a:pt x="136586" y="244"/>
                </a:cubicBezTo>
                <a:cubicBezTo>
                  <a:pt x="136057" y="-5577"/>
                  <a:pt x="144524" y="94436"/>
                  <a:pt x="146111" y="117719"/>
                </a:cubicBezTo>
                <a:cubicBezTo>
                  <a:pt x="147699" y="141002"/>
                  <a:pt x="154049" y="141532"/>
                  <a:pt x="146111" y="139944"/>
                </a:cubicBezTo>
                <a:cubicBezTo>
                  <a:pt x="138173" y="138356"/>
                  <a:pt x="115949" y="118777"/>
                  <a:pt x="98486" y="108194"/>
                </a:cubicBezTo>
                <a:cubicBezTo>
                  <a:pt x="81024" y="97611"/>
                  <a:pt x="-2585" y="71682"/>
                  <a:pt x="61" y="70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83D99B4-2686-BE52-4082-B418830888BD}"/>
              </a:ext>
            </a:extLst>
          </p:cNvPr>
          <p:cNvSpPr/>
          <p:nvPr/>
        </p:nvSpPr>
        <p:spPr>
          <a:xfrm>
            <a:off x="3114526" y="5282760"/>
            <a:ext cx="95167" cy="248127"/>
          </a:xfrm>
          <a:custGeom>
            <a:avLst/>
            <a:gdLst>
              <a:gd name="connsiteX0" fmla="*/ 89049 w 95167"/>
              <a:gd name="connsiteY0" fmla="*/ 440 h 248127"/>
              <a:gd name="connsiteX1" fmla="*/ 92224 w 95167"/>
              <a:gd name="connsiteY1" fmla="*/ 133790 h 248127"/>
              <a:gd name="connsiteX2" fmla="*/ 92224 w 95167"/>
              <a:gd name="connsiteY2" fmla="*/ 168715 h 248127"/>
              <a:gd name="connsiteX3" fmla="*/ 54124 w 95167"/>
              <a:gd name="connsiteY3" fmla="*/ 206815 h 248127"/>
              <a:gd name="connsiteX4" fmla="*/ 149 w 95167"/>
              <a:gd name="connsiteY4" fmla="*/ 248090 h 248127"/>
              <a:gd name="connsiteX5" fmla="*/ 38249 w 95167"/>
              <a:gd name="connsiteY5" fmla="*/ 213165 h 248127"/>
              <a:gd name="connsiteX6" fmla="*/ 44599 w 95167"/>
              <a:gd name="connsiteY6" fmla="*/ 162365 h 248127"/>
              <a:gd name="connsiteX7" fmla="*/ 47774 w 95167"/>
              <a:gd name="connsiteY7" fmla="*/ 184590 h 248127"/>
              <a:gd name="connsiteX8" fmla="*/ 76349 w 95167"/>
              <a:gd name="connsiteY8" fmla="*/ 143315 h 248127"/>
              <a:gd name="connsiteX9" fmla="*/ 69999 w 95167"/>
              <a:gd name="connsiteY9" fmla="*/ 63940 h 248127"/>
              <a:gd name="connsiteX10" fmla="*/ 79524 w 95167"/>
              <a:gd name="connsiteY10" fmla="*/ 89340 h 248127"/>
              <a:gd name="connsiteX11" fmla="*/ 89049 w 95167"/>
              <a:gd name="connsiteY11" fmla="*/ 440 h 2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67" h="248127">
                <a:moveTo>
                  <a:pt x="89049" y="440"/>
                </a:moveTo>
                <a:cubicBezTo>
                  <a:pt x="91166" y="7848"/>
                  <a:pt x="91695" y="105744"/>
                  <a:pt x="92224" y="133790"/>
                </a:cubicBezTo>
                <a:cubicBezTo>
                  <a:pt x="92753" y="161836"/>
                  <a:pt x="98574" y="156544"/>
                  <a:pt x="92224" y="168715"/>
                </a:cubicBezTo>
                <a:cubicBezTo>
                  <a:pt x="85874" y="180886"/>
                  <a:pt x="69470" y="193586"/>
                  <a:pt x="54124" y="206815"/>
                </a:cubicBezTo>
                <a:cubicBezTo>
                  <a:pt x="38778" y="220044"/>
                  <a:pt x="2795" y="247032"/>
                  <a:pt x="149" y="248090"/>
                </a:cubicBezTo>
                <a:cubicBezTo>
                  <a:pt x="-2497" y="249148"/>
                  <a:pt x="30841" y="227452"/>
                  <a:pt x="38249" y="213165"/>
                </a:cubicBezTo>
                <a:cubicBezTo>
                  <a:pt x="45657" y="198878"/>
                  <a:pt x="43012" y="167127"/>
                  <a:pt x="44599" y="162365"/>
                </a:cubicBezTo>
                <a:cubicBezTo>
                  <a:pt x="46186" y="157603"/>
                  <a:pt x="42482" y="187765"/>
                  <a:pt x="47774" y="184590"/>
                </a:cubicBezTo>
                <a:cubicBezTo>
                  <a:pt x="53066" y="181415"/>
                  <a:pt x="72645" y="163423"/>
                  <a:pt x="76349" y="143315"/>
                </a:cubicBezTo>
                <a:cubicBezTo>
                  <a:pt x="80053" y="123207"/>
                  <a:pt x="69470" y="72936"/>
                  <a:pt x="69999" y="63940"/>
                </a:cubicBezTo>
                <a:cubicBezTo>
                  <a:pt x="70528" y="54944"/>
                  <a:pt x="75820" y="97277"/>
                  <a:pt x="79524" y="89340"/>
                </a:cubicBezTo>
                <a:cubicBezTo>
                  <a:pt x="83228" y="81403"/>
                  <a:pt x="86932" y="-6968"/>
                  <a:pt x="89049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C7FCFAB-C1A0-1DC1-6F80-2E288E7FF6F1}"/>
              </a:ext>
            </a:extLst>
          </p:cNvPr>
          <p:cNvSpPr/>
          <p:nvPr/>
        </p:nvSpPr>
        <p:spPr>
          <a:xfrm>
            <a:off x="2933648" y="4946479"/>
            <a:ext cx="305107" cy="455102"/>
          </a:xfrm>
          <a:custGeom>
            <a:avLst/>
            <a:gdLst>
              <a:gd name="connsiteX0" fmla="*/ 52 w 305107"/>
              <a:gd name="connsiteY0" fmla="*/ 171 h 455102"/>
              <a:gd name="connsiteX1" fmla="*/ 161977 w 305107"/>
              <a:gd name="connsiteY1" fmla="*/ 133521 h 455102"/>
              <a:gd name="connsiteX2" fmla="*/ 136577 w 305107"/>
              <a:gd name="connsiteY2" fmla="*/ 117646 h 455102"/>
              <a:gd name="connsiteX3" fmla="*/ 231827 w 305107"/>
              <a:gd name="connsiteY3" fmla="*/ 212896 h 455102"/>
              <a:gd name="connsiteX4" fmla="*/ 215952 w 305107"/>
              <a:gd name="connsiteY4" fmla="*/ 177971 h 455102"/>
              <a:gd name="connsiteX5" fmla="*/ 276277 w 305107"/>
              <a:gd name="connsiteY5" fmla="*/ 289096 h 455102"/>
              <a:gd name="connsiteX6" fmla="*/ 279452 w 305107"/>
              <a:gd name="connsiteY6" fmla="*/ 282746 h 455102"/>
              <a:gd name="connsiteX7" fmla="*/ 304852 w 305107"/>
              <a:gd name="connsiteY7" fmla="*/ 381171 h 455102"/>
              <a:gd name="connsiteX8" fmla="*/ 292152 w 305107"/>
              <a:gd name="connsiteY8" fmla="*/ 454196 h 455102"/>
              <a:gd name="connsiteX9" fmla="*/ 285802 w 305107"/>
              <a:gd name="connsiteY9" fmla="*/ 330371 h 455102"/>
              <a:gd name="connsiteX10" fmla="*/ 254052 w 305107"/>
              <a:gd name="connsiteY10" fmla="*/ 209721 h 455102"/>
              <a:gd name="connsiteX11" fmla="*/ 263577 w 305107"/>
              <a:gd name="connsiteY11" fmla="*/ 235121 h 455102"/>
              <a:gd name="connsiteX12" fmla="*/ 152452 w 305107"/>
              <a:gd name="connsiteY12" fmla="*/ 123996 h 455102"/>
              <a:gd name="connsiteX13" fmla="*/ 181027 w 305107"/>
              <a:gd name="connsiteY13" fmla="*/ 165271 h 455102"/>
              <a:gd name="connsiteX14" fmla="*/ 52 w 305107"/>
              <a:gd name="connsiteY14" fmla="*/ 171 h 45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107" h="455102">
                <a:moveTo>
                  <a:pt x="52" y="171"/>
                </a:moveTo>
                <a:cubicBezTo>
                  <a:pt x="-3123" y="-5121"/>
                  <a:pt x="139223" y="113942"/>
                  <a:pt x="161977" y="133521"/>
                </a:cubicBezTo>
                <a:cubicBezTo>
                  <a:pt x="184731" y="153100"/>
                  <a:pt x="124935" y="104417"/>
                  <a:pt x="136577" y="117646"/>
                </a:cubicBezTo>
                <a:cubicBezTo>
                  <a:pt x="148219" y="130875"/>
                  <a:pt x="218598" y="202842"/>
                  <a:pt x="231827" y="212896"/>
                </a:cubicBezTo>
                <a:cubicBezTo>
                  <a:pt x="245056" y="222950"/>
                  <a:pt x="208544" y="165271"/>
                  <a:pt x="215952" y="177971"/>
                </a:cubicBezTo>
                <a:cubicBezTo>
                  <a:pt x="223360" y="190671"/>
                  <a:pt x="276277" y="289096"/>
                  <a:pt x="276277" y="289096"/>
                </a:cubicBezTo>
                <a:cubicBezTo>
                  <a:pt x="286860" y="306559"/>
                  <a:pt x="274689" y="267400"/>
                  <a:pt x="279452" y="282746"/>
                </a:cubicBezTo>
                <a:cubicBezTo>
                  <a:pt x="284215" y="298092"/>
                  <a:pt x="302735" y="352596"/>
                  <a:pt x="304852" y="381171"/>
                </a:cubicBezTo>
                <a:cubicBezTo>
                  <a:pt x="306969" y="409746"/>
                  <a:pt x="295327" y="462663"/>
                  <a:pt x="292152" y="454196"/>
                </a:cubicBezTo>
                <a:cubicBezTo>
                  <a:pt x="288977" y="445729"/>
                  <a:pt x="292152" y="371117"/>
                  <a:pt x="285802" y="330371"/>
                </a:cubicBezTo>
                <a:cubicBezTo>
                  <a:pt x="279452" y="289625"/>
                  <a:pt x="257756" y="225596"/>
                  <a:pt x="254052" y="209721"/>
                </a:cubicBezTo>
                <a:cubicBezTo>
                  <a:pt x="250348" y="193846"/>
                  <a:pt x="280510" y="249408"/>
                  <a:pt x="263577" y="235121"/>
                </a:cubicBezTo>
                <a:cubicBezTo>
                  <a:pt x="246644" y="220834"/>
                  <a:pt x="166210" y="135638"/>
                  <a:pt x="152452" y="123996"/>
                </a:cubicBezTo>
                <a:cubicBezTo>
                  <a:pt x="138694" y="112354"/>
                  <a:pt x="204839" y="183792"/>
                  <a:pt x="181027" y="165271"/>
                </a:cubicBezTo>
                <a:cubicBezTo>
                  <a:pt x="157215" y="146750"/>
                  <a:pt x="3227" y="5463"/>
                  <a:pt x="52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4823FB5-7B51-99DD-8694-E247B6EFF09F}"/>
              </a:ext>
            </a:extLst>
          </p:cNvPr>
          <p:cNvSpPr/>
          <p:nvPr/>
        </p:nvSpPr>
        <p:spPr>
          <a:xfrm>
            <a:off x="2737896" y="5419710"/>
            <a:ext cx="468942" cy="102068"/>
          </a:xfrm>
          <a:custGeom>
            <a:avLst/>
            <a:gdLst>
              <a:gd name="connsiteX0" fmla="*/ 2129 w 468942"/>
              <a:gd name="connsiteY0" fmla="*/ 92090 h 102068"/>
              <a:gd name="connsiteX1" fmla="*/ 268829 w 468942"/>
              <a:gd name="connsiteY1" fmla="*/ 85740 h 102068"/>
              <a:gd name="connsiteX2" fmla="*/ 233904 w 468942"/>
              <a:gd name="connsiteY2" fmla="*/ 82565 h 102068"/>
              <a:gd name="connsiteX3" fmla="*/ 395829 w 468942"/>
              <a:gd name="connsiteY3" fmla="*/ 101615 h 102068"/>
              <a:gd name="connsiteX4" fmla="*/ 468854 w 468942"/>
              <a:gd name="connsiteY4" fmla="*/ 60340 h 102068"/>
              <a:gd name="connsiteX5" fmla="*/ 383129 w 468942"/>
              <a:gd name="connsiteY5" fmla="*/ 82565 h 102068"/>
              <a:gd name="connsiteX6" fmla="*/ 291054 w 468942"/>
              <a:gd name="connsiteY6" fmla="*/ 69865 h 102068"/>
              <a:gd name="connsiteX7" fmla="*/ 154529 w 468942"/>
              <a:gd name="connsiteY7" fmla="*/ 15 h 102068"/>
              <a:gd name="connsiteX8" fmla="*/ 297404 w 468942"/>
              <a:gd name="connsiteY8" fmla="*/ 63515 h 102068"/>
              <a:gd name="connsiteX9" fmla="*/ 202154 w 468942"/>
              <a:gd name="connsiteY9" fmla="*/ 63515 h 102068"/>
              <a:gd name="connsiteX10" fmla="*/ 145004 w 468942"/>
              <a:gd name="connsiteY10" fmla="*/ 73040 h 102068"/>
              <a:gd name="connsiteX11" fmla="*/ 2129 w 468942"/>
              <a:gd name="connsiteY11" fmla="*/ 92090 h 10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942" h="102068">
                <a:moveTo>
                  <a:pt x="2129" y="92090"/>
                </a:moveTo>
                <a:cubicBezTo>
                  <a:pt x="22766" y="94207"/>
                  <a:pt x="230200" y="87327"/>
                  <a:pt x="268829" y="85740"/>
                </a:cubicBezTo>
                <a:cubicBezTo>
                  <a:pt x="307458" y="84153"/>
                  <a:pt x="233904" y="82565"/>
                  <a:pt x="233904" y="82565"/>
                </a:cubicBezTo>
                <a:cubicBezTo>
                  <a:pt x="255071" y="85211"/>
                  <a:pt x="356671" y="105319"/>
                  <a:pt x="395829" y="101615"/>
                </a:cubicBezTo>
                <a:cubicBezTo>
                  <a:pt x="434987" y="97911"/>
                  <a:pt x="470971" y="63515"/>
                  <a:pt x="468854" y="60340"/>
                </a:cubicBezTo>
                <a:cubicBezTo>
                  <a:pt x="466737" y="57165"/>
                  <a:pt x="412762" y="80978"/>
                  <a:pt x="383129" y="82565"/>
                </a:cubicBezTo>
                <a:cubicBezTo>
                  <a:pt x="353496" y="84152"/>
                  <a:pt x="329154" y="83623"/>
                  <a:pt x="291054" y="69865"/>
                </a:cubicBezTo>
                <a:cubicBezTo>
                  <a:pt x="252954" y="56107"/>
                  <a:pt x="153471" y="1073"/>
                  <a:pt x="154529" y="15"/>
                </a:cubicBezTo>
                <a:cubicBezTo>
                  <a:pt x="155587" y="-1043"/>
                  <a:pt x="289467" y="52932"/>
                  <a:pt x="297404" y="63515"/>
                </a:cubicBezTo>
                <a:cubicBezTo>
                  <a:pt x="305341" y="74098"/>
                  <a:pt x="227554" y="61927"/>
                  <a:pt x="202154" y="63515"/>
                </a:cubicBezTo>
                <a:cubicBezTo>
                  <a:pt x="176754" y="65102"/>
                  <a:pt x="173050" y="67748"/>
                  <a:pt x="145004" y="73040"/>
                </a:cubicBezTo>
                <a:cubicBezTo>
                  <a:pt x="116958" y="78332"/>
                  <a:pt x="-18508" y="89973"/>
                  <a:pt x="2129" y="92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DF7DC6F-B623-7C96-85A4-C897C75AFE9A}"/>
              </a:ext>
            </a:extLst>
          </p:cNvPr>
          <p:cNvSpPr/>
          <p:nvPr/>
        </p:nvSpPr>
        <p:spPr>
          <a:xfrm>
            <a:off x="2317732" y="5273057"/>
            <a:ext cx="225821" cy="235572"/>
          </a:xfrm>
          <a:custGeom>
            <a:avLst/>
            <a:gdLst>
              <a:gd name="connsiteX0" fmla="*/ 18 w 225821"/>
              <a:gd name="connsiteY0" fmla="*/ 60943 h 235572"/>
              <a:gd name="connsiteX1" fmla="*/ 120668 w 225821"/>
              <a:gd name="connsiteY1" fmla="*/ 111743 h 235572"/>
              <a:gd name="connsiteX2" fmla="*/ 168293 w 225821"/>
              <a:gd name="connsiteY2" fmla="*/ 172068 h 235572"/>
              <a:gd name="connsiteX3" fmla="*/ 225443 w 225821"/>
              <a:gd name="connsiteY3" fmla="*/ 235568 h 235572"/>
              <a:gd name="connsiteX4" fmla="*/ 190518 w 225821"/>
              <a:gd name="connsiteY4" fmla="*/ 168893 h 235572"/>
              <a:gd name="connsiteX5" fmla="*/ 139718 w 225821"/>
              <a:gd name="connsiteY5" fmla="*/ 121268 h 235572"/>
              <a:gd name="connsiteX6" fmla="*/ 107968 w 225821"/>
              <a:gd name="connsiteY6" fmla="*/ 618 h 235572"/>
              <a:gd name="connsiteX7" fmla="*/ 111143 w 225821"/>
              <a:gd name="connsiteY7" fmla="*/ 73643 h 235572"/>
              <a:gd name="connsiteX8" fmla="*/ 18 w 225821"/>
              <a:gd name="connsiteY8" fmla="*/ 60943 h 23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821" h="235572">
                <a:moveTo>
                  <a:pt x="18" y="60943"/>
                </a:moveTo>
                <a:cubicBezTo>
                  <a:pt x="1606" y="67293"/>
                  <a:pt x="92622" y="93222"/>
                  <a:pt x="120668" y="111743"/>
                </a:cubicBezTo>
                <a:cubicBezTo>
                  <a:pt x="148714" y="130264"/>
                  <a:pt x="150831" y="151431"/>
                  <a:pt x="168293" y="172068"/>
                </a:cubicBezTo>
                <a:cubicBezTo>
                  <a:pt x="185755" y="192705"/>
                  <a:pt x="221739" y="236097"/>
                  <a:pt x="225443" y="235568"/>
                </a:cubicBezTo>
                <a:cubicBezTo>
                  <a:pt x="229147" y="235039"/>
                  <a:pt x="204806" y="187943"/>
                  <a:pt x="190518" y="168893"/>
                </a:cubicBezTo>
                <a:cubicBezTo>
                  <a:pt x="176231" y="149843"/>
                  <a:pt x="153476" y="149314"/>
                  <a:pt x="139718" y="121268"/>
                </a:cubicBezTo>
                <a:cubicBezTo>
                  <a:pt x="125960" y="93222"/>
                  <a:pt x="112731" y="8555"/>
                  <a:pt x="107968" y="618"/>
                </a:cubicBezTo>
                <a:cubicBezTo>
                  <a:pt x="103206" y="-7320"/>
                  <a:pt x="121197" y="63589"/>
                  <a:pt x="111143" y="73643"/>
                </a:cubicBezTo>
                <a:cubicBezTo>
                  <a:pt x="101089" y="83697"/>
                  <a:pt x="-1570" y="54593"/>
                  <a:pt x="18" y="60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F9F4BB3A-74AC-C09B-D3BF-7D2959EC0D53}"/>
              </a:ext>
            </a:extLst>
          </p:cNvPr>
          <p:cNvSpPr/>
          <p:nvPr/>
        </p:nvSpPr>
        <p:spPr>
          <a:xfrm>
            <a:off x="2635199" y="4933725"/>
            <a:ext cx="445901" cy="222475"/>
          </a:xfrm>
          <a:custGeom>
            <a:avLst/>
            <a:gdLst>
              <a:gd name="connsiteX0" fmla="*/ 444551 w 445901"/>
              <a:gd name="connsiteY0" fmla="*/ 222475 h 222475"/>
              <a:gd name="connsiteX1" fmla="*/ 362001 w 445901"/>
              <a:gd name="connsiteY1" fmla="*/ 193900 h 222475"/>
              <a:gd name="connsiteX2" fmla="*/ 279451 w 445901"/>
              <a:gd name="connsiteY2" fmla="*/ 152625 h 222475"/>
              <a:gd name="connsiteX3" fmla="*/ 304851 w 445901"/>
              <a:gd name="connsiteY3" fmla="*/ 200250 h 222475"/>
              <a:gd name="connsiteX4" fmla="*/ 250876 w 445901"/>
              <a:gd name="connsiteY4" fmla="*/ 136750 h 222475"/>
              <a:gd name="connsiteX5" fmla="*/ 231826 w 445901"/>
              <a:gd name="connsiteY5" fmla="*/ 73250 h 222475"/>
              <a:gd name="connsiteX6" fmla="*/ 209601 w 445901"/>
              <a:gd name="connsiteY6" fmla="*/ 136750 h 222475"/>
              <a:gd name="connsiteX7" fmla="*/ 177851 w 445901"/>
              <a:gd name="connsiteY7" fmla="*/ 47850 h 222475"/>
              <a:gd name="connsiteX8" fmla="*/ 177851 w 445901"/>
              <a:gd name="connsiteY8" fmla="*/ 127225 h 222475"/>
              <a:gd name="connsiteX9" fmla="*/ 120701 w 445901"/>
              <a:gd name="connsiteY9" fmla="*/ 85950 h 222475"/>
              <a:gd name="connsiteX10" fmla="*/ 54026 w 445901"/>
              <a:gd name="connsiteY10" fmla="*/ 66900 h 222475"/>
              <a:gd name="connsiteX11" fmla="*/ 51 w 445901"/>
              <a:gd name="connsiteY11" fmla="*/ 225 h 222475"/>
              <a:gd name="connsiteX12" fmla="*/ 63551 w 445901"/>
              <a:gd name="connsiteY12" fmla="*/ 92300 h 222475"/>
              <a:gd name="connsiteX13" fmla="*/ 114351 w 445901"/>
              <a:gd name="connsiteY13" fmla="*/ 133575 h 222475"/>
              <a:gd name="connsiteX14" fmla="*/ 92126 w 445901"/>
              <a:gd name="connsiteY14" fmla="*/ 111350 h 222475"/>
              <a:gd name="connsiteX15" fmla="*/ 250876 w 445901"/>
              <a:gd name="connsiteY15" fmla="*/ 174850 h 222475"/>
              <a:gd name="connsiteX16" fmla="*/ 196901 w 445901"/>
              <a:gd name="connsiteY16" fmla="*/ 178025 h 222475"/>
              <a:gd name="connsiteX17" fmla="*/ 323901 w 445901"/>
              <a:gd name="connsiteY17" fmla="*/ 219300 h 222475"/>
              <a:gd name="connsiteX18" fmla="*/ 292151 w 445901"/>
              <a:gd name="connsiteY18" fmla="*/ 193900 h 222475"/>
              <a:gd name="connsiteX19" fmla="*/ 444551 w 445901"/>
              <a:gd name="connsiteY19" fmla="*/ 222475 h 2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5901" h="222475">
                <a:moveTo>
                  <a:pt x="444551" y="222475"/>
                </a:moveTo>
                <a:cubicBezTo>
                  <a:pt x="456193" y="222475"/>
                  <a:pt x="389518" y="205542"/>
                  <a:pt x="362001" y="193900"/>
                </a:cubicBezTo>
                <a:cubicBezTo>
                  <a:pt x="334484" y="182258"/>
                  <a:pt x="288976" y="151567"/>
                  <a:pt x="279451" y="152625"/>
                </a:cubicBezTo>
                <a:cubicBezTo>
                  <a:pt x="269926" y="153683"/>
                  <a:pt x="309613" y="202896"/>
                  <a:pt x="304851" y="200250"/>
                </a:cubicBezTo>
                <a:cubicBezTo>
                  <a:pt x="300089" y="197604"/>
                  <a:pt x="263047" y="157917"/>
                  <a:pt x="250876" y="136750"/>
                </a:cubicBezTo>
                <a:cubicBezTo>
                  <a:pt x="238705" y="115583"/>
                  <a:pt x="238705" y="73250"/>
                  <a:pt x="231826" y="73250"/>
                </a:cubicBezTo>
                <a:cubicBezTo>
                  <a:pt x="224947" y="73250"/>
                  <a:pt x="218597" y="140983"/>
                  <a:pt x="209601" y="136750"/>
                </a:cubicBezTo>
                <a:cubicBezTo>
                  <a:pt x="200605" y="132517"/>
                  <a:pt x="183143" y="49437"/>
                  <a:pt x="177851" y="47850"/>
                </a:cubicBezTo>
                <a:cubicBezTo>
                  <a:pt x="172559" y="46263"/>
                  <a:pt x="187376" y="120875"/>
                  <a:pt x="177851" y="127225"/>
                </a:cubicBezTo>
                <a:cubicBezTo>
                  <a:pt x="168326" y="133575"/>
                  <a:pt x="141339" y="96004"/>
                  <a:pt x="120701" y="85950"/>
                </a:cubicBezTo>
                <a:cubicBezTo>
                  <a:pt x="100063" y="75896"/>
                  <a:pt x="74134" y="81187"/>
                  <a:pt x="54026" y="66900"/>
                </a:cubicBezTo>
                <a:cubicBezTo>
                  <a:pt x="33918" y="52613"/>
                  <a:pt x="-1536" y="-4008"/>
                  <a:pt x="51" y="225"/>
                </a:cubicBezTo>
                <a:cubicBezTo>
                  <a:pt x="1638" y="4458"/>
                  <a:pt x="44501" y="70075"/>
                  <a:pt x="63551" y="92300"/>
                </a:cubicBezTo>
                <a:cubicBezTo>
                  <a:pt x="82601" y="114525"/>
                  <a:pt x="109589" y="130400"/>
                  <a:pt x="114351" y="133575"/>
                </a:cubicBezTo>
                <a:cubicBezTo>
                  <a:pt x="119113" y="136750"/>
                  <a:pt x="69372" y="104471"/>
                  <a:pt x="92126" y="111350"/>
                </a:cubicBezTo>
                <a:cubicBezTo>
                  <a:pt x="114880" y="118229"/>
                  <a:pt x="233414" y="163738"/>
                  <a:pt x="250876" y="174850"/>
                </a:cubicBezTo>
                <a:cubicBezTo>
                  <a:pt x="268338" y="185962"/>
                  <a:pt x="184730" y="170617"/>
                  <a:pt x="196901" y="178025"/>
                </a:cubicBezTo>
                <a:cubicBezTo>
                  <a:pt x="209072" y="185433"/>
                  <a:pt x="308026" y="216654"/>
                  <a:pt x="323901" y="219300"/>
                </a:cubicBezTo>
                <a:cubicBezTo>
                  <a:pt x="339776" y="221946"/>
                  <a:pt x="267809" y="191783"/>
                  <a:pt x="292151" y="193900"/>
                </a:cubicBezTo>
                <a:cubicBezTo>
                  <a:pt x="316493" y="196017"/>
                  <a:pt x="432909" y="222475"/>
                  <a:pt x="444551" y="222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0CF381A-EF46-B289-BB70-E70ED9ABBE42}"/>
              </a:ext>
            </a:extLst>
          </p:cNvPr>
          <p:cNvSpPr/>
          <p:nvPr/>
        </p:nvSpPr>
        <p:spPr>
          <a:xfrm>
            <a:off x="2247695" y="5035481"/>
            <a:ext cx="215627" cy="216651"/>
          </a:xfrm>
          <a:custGeom>
            <a:avLst/>
            <a:gdLst>
              <a:gd name="connsiteX0" fmla="*/ 22430 w 215627"/>
              <a:gd name="connsiteY0" fmla="*/ 69 h 216651"/>
              <a:gd name="connsiteX1" fmla="*/ 117680 w 215627"/>
              <a:gd name="connsiteY1" fmla="*/ 88969 h 216651"/>
              <a:gd name="connsiteX2" fmla="*/ 212930 w 215627"/>
              <a:gd name="connsiteY2" fmla="*/ 108019 h 216651"/>
              <a:gd name="connsiteX3" fmla="*/ 184355 w 215627"/>
              <a:gd name="connsiteY3" fmla="*/ 111194 h 216651"/>
              <a:gd name="connsiteX4" fmla="*/ 130380 w 215627"/>
              <a:gd name="connsiteY4" fmla="*/ 161994 h 216651"/>
              <a:gd name="connsiteX5" fmla="*/ 190705 w 215627"/>
              <a:gd name="connsiteY5" fmla="*/ 136594 h 216651"/>
              <a:gd name="connsiteX6" fmla="*/ 143080 w 215627"/>
              <a:gd name="connsiteY6" fmla="*/ 215969 h 216651"/>
              <a:gd name="connsiteX7" fmla="*/ 98630 w 215627"/>
              <a:gd name="connsiteY7" fmla="*/ 171519 h 216651"/>
              <a:gd name="connsiteX8" fmla="*/ 205 w 215627"/>
              <a:gd name="connsiteY8" fmla="*/ 111194 h 216651"/>
              <a:gd name="connsiteX9" fmla="*/ 127205 w 215627"/>
              <a:gd name="connsiteY9" fmla="*/ 177869 h 216651"/>
              <a:gd name="connsiteX10" fmla="*/ 146255 w 215627"/>
              <a:gd name="connsiteY10" fmla="*/ 152469 h 216651"/>
              <a:gd name="connsiteX11" fmla="*/ 162130 w 215627"/>
              <a:gd name="connsiteY11" fmla="*/ 149294 h 216651"/>
              <a:gd name="connsiteX12" fmla="*/ 111330 w 215627"/>
              <a:gd name="connsiteY12" fmla="*/ 104844 h 216651"/>
              <a:gd name="connsiteX13" fmla="*/ 22430 w 215627"/>
              <a:gd name="connsiteY13" fmla="*/ 69 h 21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627" h="216651">
                <a:moveTo>
                  <a:pt x="22430" y="69"/>
                </a:moveTo>
                <a:cubicBezTo>
                  <a:pt x="23488" y="-2577"/>
                  <a:pt x="85930" y="70977"/>
                  <a:pt x="117680" y="88969"/>
                </a:cubicBezTo>
                <a:cubicBezTo>
                  <a:pt x="149430" y="106961"/>
                  <a:pt x="201818" y="104315"/>
                  <a:pt x="212930" y="108019"/>
                </a:cubicBezTo>
                <a:cubicBezTo>
                  <a:pt x="224042" y="111723"/>
                  <a:pt x="198113" y="102198"/>
                  <a:pt x="184355" y="111194"/>
                </a:cubicBezTo>
                <a:cubicBezTo>
                  <a:pt x="170597" y="120190"/>
                  <a:pt x="129322" y="157761"/>
                  <a:pt x="130380" y="161994"/>
                </a:cubicBezTo>
                <a:cubicBezTo>
                  <a:pt x="131438" y="166227"/>
                  <a:pt x="188588" y="127598"/>
                  <a:pt x="190705" y="136594"/>
                </a:cubicBezTo>
                <a:cubicBezTo>
                  <a:pt x="192822" y="145590"/>
                  <a:pt x="158426" y="210148"/>
                  <a:pt x="143080" y="215969"/>
                </a:cubicBezTo>
                <a:cubicBezTo>
                  <a:pt x="127734" y="221790"/>
                  <a:pt x="122442" y="188981"/>
                  <a:pt x="98630" y="171519"/>
                </a:cubicBezTo>
                <a:cubicBezTo>
                  <a:pt x="74818" y="154057"/>
                  <a:pt x="-4557" y="110136"/>
                  <a:pt x="205" y="111194"/>
                </a:cubicBezTo>
                <a:cubicBezTo>
                  <a:pt x="4967" y="112252"/>
                  <a:pt x="102863" y="170990"/>
                  <a:pt x="127205" y="177869"/>
                </a:cubicBezTo>
                <a:cubicBezTo>
                  <a:pt x="151547" y="184748"/>
                  <a:pt x="140434" y="157231"/>
                  <a:pt x="146255" y="152469"/>
                </a:cubicBezTo>
                <a:cubicBezTo>
                  <a:pt x="152076" y="147707"/>
                  <a:pt x="167951" y="157231"/>
                  <a:pt x="162130" y="149294"/>
                </a:cubicBezTo>
                <a:cubicBezTo>
                  <a:pt x="156309" y="141357"/>
                  <a:pt x="131968" y="126011"/>
                  <a:pt x="111330" y="104844"/>
                </a:cubicBezTo>
                <a:cubicBezTo>
                  <a:pt x="90693" y="83677"/>
                  <a:pt x="21372" y="2715"/>
                  <a:pt x="2243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5628C1B-BB3D-DABA-AF94-DA05A946F2A7}"/>
              </a:ext>
            </a:extLst>
          </p:cNvPr>
          <p:cNvSpPr/>
          <p:nvPr/>
        </p:nvSpPr>
        <p:spPr>
          <a:xfrm>
            <a:off x="2454126" y="4845032"/>
            <a:ext cx="193839" cy="190213"/>
          </a:xfrm>
          <a:custGeom>
            <a:avLst/>
            <a:gdLst>
              <a:gd name="connsiteX0" fmla="*/ 149 w 193839"/>
              <a:gd name="connsiteY0" fmla="*/ 18 h 190213"/>
              <a:gd name="connsiteX1" fmla="*/ 82699 w 193839"/>
              <a:gd name="connsiteY1" fmla="*/ 101618 h 190213"/>
              <a:gd name="connsiteX2" fmla="*/ 63649 w 193839"/>
              <a:gd name="connsiteY2" fmla="*/ 104793 h 190213"/>
              <a:gd name="connsiteX3" fmla="*/ 127149 w 193839"/>
              <a:gd name="connsiteY3" fmla="*/ 165118 h 190213"/>
              <a:gd name="connsiteX4" fmla="*/ 130324 w 193839"/>
              <a:gd name="connsiteY4" fmla="*/ 187343 h 190213"/>
              <a:gd name="connsiteX5" fmla="*/ 193824 w 193839"/>
              <a:gd name="connsiteY5" fmla="*/ 104793 h 190213"/>
              <a:gd name="connsiteX6" fmla="*/ 136674 w 193839"/>
              <a:gd name="connsiteY6" fmla="*/ 180993 h 190213"/>
              <a:gd name="connsiteX7" fmla="*/ 155724 w 193839"/>
              <a:gd name="connsiteY7" fmla="*/ 107968 h 190213"/>
              <a:gd name="connsiteX8" fmla="*/ 139849 w 193839"/>
              <a:gd name="connsiteY8" fmla="*/ 152418 h 190213"/>
              <a:gd name="connsiteX9" fmla="*/ 108099 w 193839"/>
              <a:gd name="connsiteY9" fmla="*/ 111143 h 190213"/>
              <a:gd name="connsiteX10" fmla="*/ 149 w 193839"/>
              <a:gd name="connsiteY10" fmla="*/ 18 h 19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839" h="190213">
                <a:moveTo>
                  <a:pt x="149" y="18"/>
                </a:moveTo>
                <a:cubicBezTo>
                  <a:pt x="-4084" y="-1569"/>
                  <a:pt x="82699" y="101618"/>
                  <a:pt x="82699" y="101618"/>
                </a:cubicBezTo>
                <a:cubicBezTo>
                  <a:pt x="93282" y="119081"/>
                  <a:pt x="56241" y="94210"/>
                  <a:pt x="63649" y="104793"/>
                </a:cubicBezTo>
                <a:cubicBezTo>
                  <a:pt x="71057" y="115376"/>
                  <a:pt x="116036" y="151360"/>
                  <a:pt x="127149" y="165118"/>
                </a:cubicBezTo>
                <a:cubicBezTo>
                  <a:pt x="138262" y="178876"/>
                  <a:pt x="119212" y="197397"/>
                  <a:pt x="130324" y="187343"/>
                </a:cubicBezTo>
                <a:cubicBezTo>
                  <a:pt x="141436" y="177289"/>
                  <a:pt x="192766" y="105851"/>
                  <a:pt x="193824" y="104793"/>
                </a:cubicBezTo>
                <a:cubicBezTo>
                  <a:pt x="194882" y="103735"/>
                  <a:pt x="143024" y="180464"/>
                  <a:pt x="136674" y="180993"/>
                </a:cubicBezTo>
                <a:cubicBezTo>
                  <a:pt x="130324" y="181522"/>
                  <a:pt x="155195" y="112731"/>
                  <a:pt x="155724" y="107968"/>
                </a:cubicBezTo>
                <a:cubicBezTo>
                  <a:pt x="156253" y="103206"/>
                  <a:pt x="147787" y="151889"/>
                  <a:pt x="139849" y="152418"/>
                </a:cubicBezTo>
                <a:cubicBezTo>
                  <a:pt x="131912" y="152947"/>
                  <a:pt x="134028" y="134955"/>
                  <a:pt x="108099" y="111143"/>
                </a:cubicBezTo>
                <a:cubicBezTo>
                  <a:pt x="82170" y="87331"/>
                  <a:pt x="4382" y="1605"/>
                  <a:pt x="14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69539A8-C930-8D0C-90C7-21810FC1E906}"/>
              </a:ext>
            </a:extLst>
          </p:cNvPr>
          <p:cNvSpPr/>
          <p:nvPr/>
        </p:nvSpPr>
        <p:spPr>
          <a:xfrm>
            <a:off x="2238196" y="5051035"/>
            <a:ext cx="163026" cy="127413"/>
          </a:xfrm>
          <a:custGeom>
            <a:avLst/>
            <a:gdLst>
              <a:gd name="connsiteX0" fmla="*/ 179 w 163026"/>
              <a:gd name="connsiteY0" fmla="*/ 390 h 127413"/>
              <a:gd name="connsiteX1" fmla="*/ 63679 w 163026"/>
              <a:gd name="connsiteY1" fmla="*/ 73415 h 127413"/>
              <a:gd name="connsiteX2" fmla="*/ 162104 w 163026"/>
              <a:gd name="connsiteY2" fmla="*/ 127390 h 127413"/>
              <a:gd name="connsiteX3" fmla="*/ 111304 w 163026"/>
              <a:gd name="connsiteY3" fmla="*/ 79765 h 127413"/>
              <a:gd name="connsiteX4" fmla="*/ 82729 w 163026"/>
              <a:gd name="connsiteY4" fmla="*/ 44840 h 127413"/>
              <a:gd name="connsiteX5" fmla="*/ 179 w 163026"/>
              <a:gd name="connsiteY5" fmla="*/ 390 h 1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26" h="127413">
                <a:moveTo>
                  <a:pt x="179" y="390"/>
                </a:moveTo>
                <a:cubicBezTo>
                  <a:pt x="-2996" y="5152"/>
                  <a:pt x="36692" y="52248"/>
                  <a:pt x="63679" y="73415"/>
                </a:cubicBezTo>
                <a:cubicBezTo>
                  <a:pt x="90667" y="94582"/>
                  <a:pt x="154167" y="126332"/>
                  <a:pt x="162104" y="127390"/>
                </a:cubicBezTo>
                <a:cubicBezTo>
                  <a:pt x="170041" y="128448"/>
                  <a:pt x="124533" y="93523"/>
                  <a:pt x="111304" y="79765"/>
                </a:cubicBezTo>
                <a:cubicBezTo>
                  <a:pt x="98075" y="66007"/>
                  <a:pt x="95958" y="53836"/>
                  <a:pt x="82729" y="44840"/>
                </a:cubicBezTo>
                <a:cubicBezTo>
                  <a:pt x="69500" y="35844"/>
                  <a:pt x="3354" y="-4372"/>
                  <a:pt x="179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251DBBD-29D3-F018-F90F-6FF0662ED0BC}"/>
              </a:ext>
            </a:extLst>
          </p:cNvPr>
          <p:cNvSpPr/>
          <p:nvPr/>
        </p:nvSpPr>
        <p:spPr>
          <a:xfrm>
            <a:off x="2430745" y="5039889"/>
            <a:ext cx="494172" cy="126051"/>
          </a:xfrm>
          <a:custGeom>
            <a:avLst/>
            <a:gdLst>
              <a:gd name="connsiteX0" fmla="*/ 7655 w 494172"/>
              <a:gd name="connsiteY0" fmla="*/ 125836 h 126051"/>
              <a:gd name="connsiteX1" fmla="*/ 318805 w 494172"/>
              <a:gd name="connsiteY1" fmla="*/ 65511 h 126051"/>
              <a:gd name="connsiteX2" fmla="*/ 296580 w 494172"/>
              <a:gd name="connsiteY2" fmla="*/ 62336 h 126051"/>
              <a:gd name="connsiteX3" fmla="*/ 417230 w 494172"/>
              <a:gd name="connsiteY3" fmla="*/ 90911 h 126051"/>
              <a:gd name="connsiteX4" fmla="*/ 385480 w 494172"/>
              <a:gd name="connsiteY4" fmla="*/ 65511 h 126051"/>
              <a:gd name="connsiteX5" fmla="*/ 493430 w 494172"/>
              <a:gd name="connsiteY5" fmla="*/ 94086 h 126051"/>
              <a:gd name="connsiteX6" fmla="*/ 321980 w 494172"/>
              <a:gd name="connsiteY6" fmla="*/ 2011 h 126051"/>
              <a:gd name="connsiteX7" fmla="*/ 363255 w 494172"/>
              <a:gd name="connsiteY7" fmla="*/ 30586 h 126051"/>
              <a:gd name="connsiteX8" fmla="*/ 144180 w 494172"/>
              <a:gd name="connsiteY8" fmla="*/ 30586 h 126051"/>
              <a:gd name="connsiteX9" fmla="*/ 293405 w 494172"/>
              <a:gd name="connsiteY9" fmla="*/ 30586 h 126051"/>
              <a:gd name="connsiteX10" fmla="*/ 118780 w 494172"/>
              <a:gd name="connsiteY10" fmla="*/ 62336 h 126051"/>
              <a:gd name="connsiteX11" fmla="*/ 96555 w 494172"/>
              <a:gd name="connsiteY11" fmla="*/ 84561 h 126051"/>
              <a:gd name="connsiteX12" fmla="*/ 7655 w 494172"/>
              <a:gd name="connsiteY12" fmla="*/ 125836 h 12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172" h="126051">
                <a:moveTo>
                  <a:pt x="7655" y="125836"/>
                </a:moveTo>
                <a:cubicBezTo>
                  <a:pt x="44697" y="122661"/>
                  <a:pt x="270651" y="76094"/>
                  <a:pt x="318805" y="65511"/>
                </a:cubicBezTo>
                <a:cubicBezTo>
                  <a:pt x="366959" y="54928"/>
                  <a:pt x="280176" y="58103"/>
                  <a:pt x="296580" y="62336"/>
                </a:cubicBezTo>
                <a:cubicBezTo>
                  <a:pt x="312984" y="66569"/>
                  <a:pt x="402413" y="90382"/>
                  <a:pt x="417230" y="90911"/>
                </a:cubicBezTo>
                <a:cubicBezTo>
                  <a:pt x="432047" y="91440"/>
                  <a:pt x="372780" y="64982"/>
                  <a:pt x="385480" y="65511"/>
                </a:cubicBezTo>
                <a:cubicBezTo>
                  <a:pt x="398180" y="66040"/>
                  <a:pt x="504013" y="104669"/>
                  <a:pt x="493430" y="94086"/>
                </a:cubicBezTo>
                <a:cubicBezTo>
                  <a:pt x="482847" y="83503"/>
                  <a:pt x="343676" y="12594"/>
                  <a:pt x="321980" y="2011"/>
                </a:cubicBezTo>
                <a:cubicBezTo>
                  <a:pt x="300284" y="-8572"/>
                  <a:pt x="392888" y="25824"/>
                  <a:pt x="363255" y="30586"/>
                </a:cubicBezTo>
                <a:cubicBezTo>
                  <a:pt x="333622" y="35348"/>
                  <a:pt x="144180" y="30586"/>
                  <a:pt x="144180" y="30586"/>
                </a:cubicBezTo>
                <a:cubicBezTo>
                  <a:pt x="132538" y="30586"/>
                  <a:pt x="297638" y="25294"/>
                  <a:pt x="293405" y="30586"/>
                </a:cubicBezTo>
                <a:cubicBezTo>
                  <a:pt x="289172" y="35878"/>
                  <a:pt x="151588" y="53340"/>
                  <a:pt x="118780" y="62336"/>
                </a:cubicBezTo>
                <a:cubicBezTo>
                  <a:pt x="85972" y="71332"/>
                  <a:pt x="114017" y="72919"/>
                  <a:pt x="96555" y="84561"/>
                </a:cubicBezTo>
                <a:cubicBezTo>
                  <a:pt x="79093" y="96203"/>
                  <a:pt x="-29387" y="129011"/>
                  <a:pt x="7655" y="125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17E1D7A-9943-087E-0D14-32BBCDBE39C7}"/>
              </a:ext>
            </a:extLst>
          </p:cNvPr>
          <p:cNvSpPr/>
          <p:nvPr/>
        </p:nvSpPr>
        <p:spPr>
          <a:xfrm>
            <a:off x="3406723" y="4189538"/>
            <a:ext cx="63592" cy="396286"/>
          </a:xfrm>
          <a:custGeom>
            <a:avLst/>
            <a:gdLst>
              <a:gd name="connsiteX0" fmla="*/ 52 w 63592"/>
              <a:gd name="connsiteY0" fmla="*/ 1462 h 396286"/>
              <a:gd name="connsiteX1" fmla="*/ 44502 w 63592"/>
              <a:gd name="connsiteY1" fmla="*/ 207837 h 396286"/>
              <a:gd name="connsiteX2" fmla="*/ 57202 w 63592"/>
              <a:gd name="connsiteY2" fmla="*/ 147512 h 396286"/>
              <a:gd name="connsiteX3" fmla="*/ 50852 w 63592"/>
              <a:gd name="connsiteY3" fmla="*/ 252287 h 396286"/>
              <a:gd name="connsiteX4" fmla="*/ 63552 w 63592"/>
              <a:gd name="connsiteY4" fmla="*/ 395162 h 396286"/>
              <a:gd name="connsiteX5" fmla="*/ 54027 w 63592"/>
              <a:gd name="connsiteY5" fmla="*/ 312612 h 396286"/>
              <a:gd name="connsiteX6" fmla="*/ 31802 w 63592"/>
              <a:gd name="connsiteY6" fmla="*/ 198312 h 396286"/>
              <a:gd name="connsiteX7" fmla="*/ 44502 w 63592"/>
              <a:gd name="connsiteY7" fmla="*/ 249112 h 396286"/>
              <a:gd name="connsiteX8" fmla="*/ 28627 w 63592"/>
              <a:gd name="connsiteY8" fmla="*/ 147512 h 396286"/>
              <a:gd name="connsiteX9" fmla="*/ 34977 w 63592"/>
              <a:gd name="connsiteY9" fmla="*/ 115762 h 396286"/>
              <a:gd name="connsiteX10" fmla="*/ 52 w 63592"/>
              <a:gd name="connsiteY10" fmla="*/ 1462 h 39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92" h="396286">
                <a:moveTo>
                  <a:pt x="52" y="1462"/>
                </a:moveTo>
                <a:cubicBezTo>
                  <a:pt x="1640" y="16808"/>
                  <a:pt x="34977" y="183495"/>
                  <a:pt x="44502" y="207837"/>
                </a:cubicBezTo>
                <a:cubicBezTo>
                  <a:pt x="54027" y="232179"/>
                  <a:pt x="56144" y="140104"/>
                  <a:pt x="57202" y="147512"/>
                </a:cubicBezTo>
                <a:cubicBezTo>
                  <a:pt x="58260" y="154920"/>
                  <a:pt x="49794" y="211012"/>
                  <a:pt x="50852" y="252287"/>
                </a:cubicBezTo>
                <a:cubicBezTo>
                  <a:pt x="51910" y="293562"/>
                  <a:pt x="63023" y="385108"/>
                  <a:pt x="63552" y="395162"/>
                </a:cubicBezTo>
                <a:cubicBezTo>
                  <a:pt x="64081" y="405216"/>
                  <a:pt x="59319" y="345420"/>
                  <a:pt x="54027" y="312612"/>
                </a:cubicBezTo>
                <a:cubicBezTo>
                  <a:pt x="48735" y="279804"/>
                  <a:pt x="33390" y="208895"/>
                  <a:pt x="31802" y="198312"/>
                </a:cubicBezTo>
                <a:cubicBezTo>
                  <a:pt x="30215" y="187729"/>
                  <a:pt x="45031" y="257579"/>
                  <a:pt x="44502" y="249112"/>
                </a:cubicBezTo>
                <a:cubicBezTo>
                  <a:pt x="43973" y="240645"/>
                  <a:pt x="30214" y="169737"/>
                  <a:pt x="28627" y="147512"/>
                </a:cubicBezTo>
                <a:cubicBezTo>
                  <a:pt x="27040" y="125287"/>
                  <a:pt x="36564" y="135341"/>
                  <a:pt x="34977" y="115762"/>
                </a:cubicBezTo>
                <a:cubicBezTo>
                  <a:pt x="33390" y="96183"/>
                  <a:pt x="-1536" y="-13884"/>
                  <a:pt x="52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3746CF3-F104-3811-3D14-3CA5FE482D7E}"/>
              </a:ext>
            </a:extLst>
          </p:cNvPr>
          <p:cNvSpPr/>
          <p:nvPr/>
        </p:nvSpPr>
        <p:spPr>
          <a:xfrm>
            <a:off x="3197018" y="4047935"/>
            <a:ext cx="242022" cy="311618"/>
          </a:xfrm>
          <a:custGeom>
            <a:avLst/>
            <a:gdLst>
              <a:gd name="connsiteX0" fmla="*/ 207 w 242022"/>
              <a:gd name="connsiteY0" fmla="*/ 190 h 311618"/>
              <a:gd name="connsiteX1" fmla="*/ 108157 w 242022"/>
              <a:gd name="connsiteY1" fmla="*/ 203390 h 311618"/>
              <a:gd name="connsiteX2" fmla="*/ 89107 w 242022"/>
              <a:gd name="connsiteY2" fmla="*/ 133540 h 311618"/>
              <a:gd name="connsiteX3" fmla="*/ 117682 w 242022"/>
              <a:gd name="connsiteY3" fmla="*/ 165290 h 311618"/>
              <a:gd name="connsiteX4" fmla="*/ 174832 w 242022"/>
              <a:gd name="connsiteY4" fmla="*/ 238315 h 311618"/>
              <a:gd name="connsiteX5" fmla="*/ 241507 w 242022"/>
              <a:gd name="connsiteY5" fmla="*/ 311340 h 311618"/>
              <a:gd name="connsiteX6" fmla="*/ 197057 w 242022"/>
              <a:gd name="connsiteY6" fmla="*/ 257365 h 311618"/>
              <a:gd name="connsiteX7" fmla="*/ 51007 w 242022"/>
              <a:gd name="connsiteY7" fmla="*/ 114490 h 311618"/>
              <a:gd name="connsiteX8" fmla="*/ 79582 w 242022"/>
              <a:gd name="connsiteY8" fmla="*/ 165290 h 311618"/>
              <a:gd name="connsiteX9" fmla="*/ 207 w 242022"/>
              <a:gd name="connsiteY9" fmla="*/ 190 h 31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022" h="311618">
                <a:moveTo>
                  <a:pt x="207" y="190"/>
                </a:moveTo>
                <a:cubicBezTo>
                  <a:pt x="4969" y="6540"/>
                  <a:pt x="93340" y="181165"/>
                  <a:pt x="108157" y="203390"/>
                </a:cubicBezTo>
                <a:cubicBezTo>
                  <a:pt x="122974" y="225615"/>
                  <a:pt x="87520" y="139890"/>
                  <a:pt x="89107" y="133540"/>
                </a:cubicBezTo>
                <a:cubicBezTo>
                  <a:pt x="90695" y="127190"/>
                  <a:pt x="103395" y="147828"/>
                  <a:pt x="117682" y="165290"/>
                </a:cubicBezTo>
                <a:cubicBezTo>
                  <a:pt x="131969" y="182752"/>
                  <a:pt x="154195" y="213973"/>
                  <a:pt x="174832" y="238315"/>
                </a:cubicBezTo>
                <a:cubicBezTo>
                  <a:pt x="195469" y="262657"/>
                  <a:pt x="237803" y="308165"/>
                  <a:pt x="241507" y="311340"/>
                </a:cubicBezTo>
                <a:cubicBezTo>
                  <a:pt x="245211" y="314515"/>
                  <a:pt x="228807" y="290173"/>
                  <a:pt x="197057" y="257365"/>
                </a:cubicBezTo>
                <a:cubicBezTo>
                  <a:pt x="165307" y="224557"/>
                  <a:pt x="70586" y="129836"/>
                  <a:pt x="51007" y="114490"/>
                </a:cubicBezTo>
                <a:cubicBezTo>
                  <a:pt x="31428" y="99144"/>
                  <a:pt x="84874" y="182752"/>
                  <a:pt x="79582" y="165290"/>
                </a:cubicBezTo>
                <a:cubicBezTo>
                  <a:pt x="74290" y="147828"/>
                  <a:pt x="-4555" y="-6160"/>
                  <a:pt x="207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A095042-5A97-6917-DC93-D6B4009C291F}"/>
              </a:ext>
            </a:extLst>
          </p:cNvPr>
          <p:cNvSpPr/>
          <p:nvPr/>
        </p:nvSpPr>
        <p:spPr>
          <a:xfrm>
            <a:off x="2539956" y="4102714"/>
            <a:ext cx="730376" cy="275613"/>
          </a:xfrm>
          <a:custGeom>
            <a:avLst/>
            <a:gdLst>
              <a:gd name="connsiteX0" fmla="*/ 730294 w 730376"/>
              <a:gd name="connsiteY0" fmla="*/ 177186 h 275613"/>
              <a:gd name="connsiteX1" fmla="*/ 558844 w 730376"/>
              <a:gd name="connsiteY1" fmla="*/ 50186 h 275613"/>
              <a:gd name="connsiteX2" fmla="*/ 454069 w 730376"/>
              <a:gd name="connsiteY2" fmla="*/ 2561 h 275613"/>
              <a:gd name="connsiteX3" fmla="*/ 615994 w 730376"/>
              <a:gd name="connsiteY3" fmla="*/ 120036 h 275613"/>
              <a:gd name="connsiteX4" fmla="*/ 520744 w 730376"/>
              <a:gd name="connsiteY4" fmla="*/ 78761 h 275613"/>
              <a:gd name="connsiteX5" fmla="*/ 412794 w 730376"/>
              <a:gd name="connsiteY5" fmla="*/ 66061 h 275613"/>
              <a:gd name="connsiteX6" fmla="*/ 469944 w 730376"/>
              <a:gd name="connsiteY6" fmla="*/ 110511 h 275613"/>
              <a:gd name="connsiteX7" fmla="*/ 273094 w 730376"/>
              <a:gd name="connsiteY7" fmla="*/ 47011 h 275613"/>
              <a:gd name="connsiteX8" fmla="*/ 355644 w 730376"/>
              <a:gd name="connsiteY8" fmla="*/ 75586 h 275613"/>
              <a:gd name="connsiteX9" fmla="*/ 206419 w 730376"/>
              <a:gd name="connsiteY9" fmla="*/ 91461 h 275613"/>
              <a:gd name="connsiteX10" fmla="*/ 285794 w 730376"/>
              <a:gd name="connsiteY10" fmla="*/ 85111 h 275613"/>
              <a:gd name="connsiteX11" fmla="*/ 133394 w 730376"/>
              <a:gd name="connsiteY11" fmla="*/ 123211 h 275613"/>
              <a:gd name="connsiteX12" fmla="*/ 184194 w 730376"/>
              <a:gd name="connsiteY12" fmla="*/ 116861 h 275613"/>
              <a:gd name="connsiteX13" fmla="*/ 69894 w 730376"/>
              <a:gd name="connsiteY13" fmla="*/ 177186 h 275613"/>
              <a:gd name="connsiteX14" fmla="*/ 44 w 730376"/>
              <a:gd name="connsiteY14" fmla="*/ 275611 h 275613"/>
              <a:gd name="connsiteX15" fmla="*/ 79419 w 730376"/>
              <a:gd name="connsiteY15" fmla="*/ 174011 h 275613"/>
              <a:gd name="connsiteX16" fmla="*/ 266744 w 730376"/>
              <a:gd name="connsiteY16" fmla="*/ 56536 h 275613"/>
              <a:gd name="connsiteX17" fmla="*/ 244519 w 730376"/>
              <a:gd name="connsiteY17" fmla="*/ 94636 h 275613"/>
              <a:gd name="connsiteX18" fmla="*/ 428669 w 730376"/>
              <a:gd name="connsiteY18" fmla="*/ 110511 h 275613"/>
              <a:gd name="connsiteX19" fmla="*/ 447719 w 730376"/>
              <a:gd name="connsiteY19" fmla="*/ 100986 h 275613"/>
              <a:gd name="connsiteX20" fmla="*/ 517569 w 730376"/>
              <a:gd name="connsiteY20" fmla="*/ 104161 h 275613"/>
              <a:gd name="connsiteX21" fmla="*/ 527094 w 730376"/>
              <a:gd name="connsiteY21" fmla="*/ 85111 h 275613"/>
              <a:gd name="connsiteX22" fmla="*/ 511219 w 730376"/>
              <a:gd name="connsiteY22" fmla="*/ 47011 h 275613"/>
              <a:gd name="connsiteX23" fmla="*/ 581069 w 730376"/>
              <a:gd name="connsiteY23" fmla="*/ 85111 h 275613"/>
              <a:gd name="connsiteX24" fmla="*/ 730294 w 730376"/>
              <a:gd name="connsiteY24" fmla="*/ 177186 h 2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0376" h="275613">
                <a:moveTo>
                  <a:pt x="730294" y="177186"/>
                </a:moveTo>
                <a:cubicBezTo>
                  <a:pt x="726590" y="171365"/>
                  <a:pt x="604882" y="79290"/>
                  <a:pt x="558844" y="50186"/>
                </a:cubicBezTo>
                <a:cubicBezTo>
                  <a:pt x="512806" y="21082"/>
                  <a:pt x="444544" y="-9081"/>
                  <a:pt x="454069" y="2561"/>
                </a:cubicBezTo>
                <a:cubicBezTo>
                  <a:pt x="463594" y="14203"/>
                  <a:pt x="604882" y="107336"/>
                  <a:pt x="615994" y="120036"/>
                </a:cubicBezTo>
                <a:cubicBezTo>
                  <a:pt x="627106" y="132736"/>
                  <a:pt x="554611" y="87757"/>
                  <a:pt x="520744" y="78761"/>
                </a:cubicBezTo>
                <a:cubicBezTo>
                  <a:pt x="486877" y="69765"/>
                  <a:pt x="421261" y="60769"/>
                  <a:pt x="412794" y="66061"/>
                </a:cubicBezTo>
                <a:cubicBezTo>
                  <a:pt x="404327" y="71353"/>
                  <a:pt x="493227" y="113686"/>
                  <a:pt x="469944" y="110511"/>
                </a:cubicBezTo>
                <a:cubicBezTo>
                  <a:pt x="446661" y="107336"/>
                  <a:pt x="292144" y="52832"/>
                  <a:pt x="273094" y="47011"/>
                </a:cubicBezTo>
                <a:cubicBezTo>
                  <a:pt x="254044" y="41190"/>
                  <a:pt x="366756" y="68178"/>
                  <a:pt x="355644" y="75586"/>
                </a:cubicBezTo>
                <a:cubicBezTo>
                  <a:pt x="344531" y="82994"/>
                  <a:pt x="218061" y="89874"/>
                  <a:pt x="206419" y="91461"/>
                </a:cubicBezTo>
                <a:cubicBezTo>
                  <a:pt x="194777" y="93048"/>
                  <a:pt x="297965" y="79819"/>
                  <a:pt x="285794" y="85111"/>
                </a:cubicBezTo>
                <a:cubicBezTo>
                  <a:pt x="273623" y="90403"/>
                  <a:pt x="150327" y="117919"/>
                  <a:pt x="133394" y="123211"/>
                </a:cubicBezTo>
                <a:cubicBezTo>
                  <a:pt x="116461" y="128503"/>
                  <a:pt x="194777" y="107865"/>
                  <a:pt x="184194" y="116861"/>
                </a:cubicBezTo>
                <a:cubicBezTo>
                  <a:pt x="173611" y="125857"/>
                  <a:pt x="100586" y="150728"/>
                  <a:pt x="69894" y="177186"/>
                </a:cubicBezTo>
                <a:cubicBezTo>
                  <a:pt x="39202" y="203644"/>
                  <a:pt x="-1543" y="276140"/>
                  <a:pt x="44" y="275611"/>
                </a:cubicBezTo>
                <a:cubicBezTo>
                  <a:pt x="1631" y="275082"/>
                  <a:pt x="34969" y="210523"/>
                  <a:pt x="79419" y="174011"/>
                </a:cubicBezTo>
                <a:cubicBezTo>
                  <a:pt x="123869" y="137499"/>
                  <a:pt x="239227" y="69765"/>
                  <a:pt x="266744" y="56536"/>
                </a:cubicBezTo>
                <a:cubicBezTo>
                  <a:pt x="294261" y="43307"/>
                  <a:pt x="217532" y="85640"/>
                  <a:pt x="244519" y="94636"/>
                </a:cubicBezTo>
                <a:cubicBezTo>
                  <a:pt x="271506" y="103632"/>
                  <a:pt x="394802" y="109453"/>
                  <a:pt x="428669" y="110511"/>
                </a:cubicBezTo>
                <a:cubicBezTo>
                  <a:pt x="462536" y="111569"/>
                  <a:pt x="432902" y="102044"/>
                  <a:pt x="447719" y="100986"/>
                </a:cubicBezTo>
                <a:cubicBezTo>
                  <a:pt x="462536" y="99928"/>
                  <a:pt x="504340" y="106807"/>
                  <a:pt x="517569" y="104161"/>
                </a:cubicBezTo>
                <a:cubicBezTo>
                  <a:pt x="530798" y="101515"/>
                  <a:pt x="528152" y="94636"/>
                  <a:pt x="527094" y="85111"/>
                </a:cubicBezTo>
                <a:cubicBezTo>
                  <a:pt x="526036" y="75586"/>
                  <a:pt x="502223" y="47011"/>
                  <a:pt x="511219" y="47011"/>
                </a:cubicBezTo>
                <a:cubicBezTo>
                  <a:pt x="520215" y="47011"/>
                  <a:pt x="549848" y="67119"/>
                  <a:pt x="581069" y="85111"/>
                </a:cubicBezTo>
                <a:cubicBezTo>
                  <a:pt x="612290" y="103103"/>
                  <a:pt x="733998" y="183007"/>
                  <a:pt x="730294" y="177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ACE6877-508B-1FFC-BB2B-BD398D18D919}"/>
              </a:ext>
            </a:extLst>
          </p:cNvPr>
          <p:cNvSpPr/>
          <p:nvPr/>
        </p:nvSpPr>
        <p:spPr>
          <a:xfrm>
            <a:off x="2500893" y="4314759"/>
            <a:ext cx="610987" cy="128548"/>
          </a:xfrm>
          <a:custGeom>
            <a:avLst/>
            <a:gdLst>
              <a:gd name="connsiteX0" fmla="*/ 80382 w 610987"/>
              <a:gd name="connsiteY0" fmla="*/ 66 h 128548"/>
              <a:gd name="connsiteX1" fmla="*/ 334382 w 610987"/>
              <a:gd name="connsiteY1" fmla="*/ 38166 h 128548"/>
              <a:gd name="connsiteX2" fmla="*/ 255007 w 610987"/>
              <a:gd name="connsiteY2" fmla="*/ 47691 h 128548"/>
              <a:gd name="connsiteX3" fmla="*/ 420107 w 610987"/>
              <a:gd name="connsiteY3" fmla="*/ 57216 h 128548"/>
              <a:gd name="connsiteX4" fmla="*/ 607432 w 610987"/>
              <a:gd name="connsiteY4" fmla="*/ 127066 h 128548"/>
              <a:gd name="connsiteX5" fmla="*/ 528057 w 610987"/>
              <a:gd name="connsiteY5" fmla="*/ 101666 h 128548"/>
              <a:gd name="connsiteX6" fmla="*/ 347082 w 610987"/>
              <a:gd name="connsiteY6" fmla="*/ 63566 h 128548"/>
              <a:gd name="connsiteX7" fmla="*/ 175632 w 610987"/>
              <a:gd name="connsiteY7" fmla="*/ 50866 h 128548"/>
              <a:gd name="connsiteX8" fmla="*/ 1007 w 610987"/>
              <a:gd name="connsiteY8" fmla="*/ 117541 h 128548"/>
              <a:gd name="connsiteX9" fmla="*/ 258182 w 610987"/>
              <a:gd name="connsiteY9" fmla="*/ 44516 h 128548"/>
              <a:gd name="connsiteX10" fmla="*/ 337557 w 610987"/>
              <a:gd name="connsiteY10" fmla="*/ 44516 h 128548"/>
              <a:gd name="connsiteX11" fmla="*/ 302632 w 610987"/>
              <a:gd name="connsiteY11" fmla="*/ 22291 h 128548"/>
              <a:gd name="connsiteX12" fmla="*/ 331207 w 610987"/>
              <a:gd name="connsiteY12" fmla="*/ 28641 h 128548"/>
              <a:gd name="connsiteX13" fmla="*/ 80382 w 610987"/>
              <a:gd name="connsiteY13" fmla="*/ 66 h 12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0987" h="128548">
                <a:moveTo>
                  <a:pt x="80382" y="66"/>
                </a:moveTo>
                <a:cubicBezTo>
                  <a:pt x="80911" y="1653"/>
                  <a:pt x="305278" y="30229"/>
                  <a:pt x="334382" y="38166"/>
                </a:cubicBezTo>
                <a:cubicBezTo>
                  <a:pt x="363486" y="46103"/>
                  <a:pt x="240720" y="44516"/>
                  <a:pt x="255007" y="47691"/>
                </a:cubicBezTo>
                <a:cubicBezTo>
                  <a:pt x="269294" y="50866"/>
                  <a:pt x="361370" y="43987"/>
                  <a:pt x="420107" y="57216"/>
                </a:cubicBezTo>
                <a:cubicBezTo>
                  <a:pt x="478844" y="70445"/>
                  <a:pt x="589440" y="119658"/>
                  <a:pt x="607432" y="127066"/>
                </a:cubicBezTo>
                <a:cubicBezTo>
                  <a:pt x="625424" y="134474"/>
                  <a:pt x="571449" y="112249"/>
                  <a:pt x="528057" y="101666"/>
                </a:cubicBezTo>
                <a:cubicBezTo>
                  <a:pt x="484665" y="91083"/>
                  <a:pt x="405819" y="72033"/>
                  <a:pt x="347082" y="63566"/>
                </a:cubicBezTo>
                <a:cubicBezTo>
                  <a:pt x="288345" y="55099"/>
                  <a:pt x="233311" y="41870"/>
                  <a:pt x="175632" y="50866"/>
                </a:cubicBezTo>
                <a:cubicBezTo>
                  <a:pt x="117953" y="59862"/>
                  <a:pt x="-12751" y="118599"/>
                  <a:pt x="1007" y="117541"/>
                </a:cubicBezTo>
                <a:cubicBezTo>
                  <a:pt x="14765" y="116483"/>
                  <a:pt x="202090" y="56687"/>
                  <a:pt x="258182" y="44516"/>
                </a:cubicBezTo>
                <a:cubicBezTo>
                  <a:pt x="314274" y="32345"/>
                  <a:pt x="330149" y="48220"/>
                  <a:pt x="337557" y="44516"/>
                </a:cubicBezTo>
                <a:cubicBezTo>
                  <a:pt x="344965" y="40812"/>
                  <a:pt x="303690" y="24937"/>
                  <a:pt x="302632" y="22291"/>
                </a:cubicBezTo>
                <a:cubicBezTo>
                  <a:pt x="301574" y="19645"/>
                  <a:pt x="360840" y="31287"/>
                  <a:pt x="331207" y="28641"/>
                </a:cubicBezTo>
                <a:cubicBezTo>
                  <a:pt x="301574" y="25995"/>
                  <a:pt x="79853" y="-1521"/>
                  <a:pt x="80382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424C3EFA-6295-9AC1-5912-30B8B36D8F03}"/>
              </a:ext>
            </a:extLst>
          </p:cNvPr>
          <p:cNvSpPr/>
          <p:nvPr/>
        </p:nvSpPr>
        <p:spPr>
          <a:xfrm>
            <a:off x="2927350" y="4283075"/>
            <a:ext cx="348116" cy="204404"/>
          </a:xfrm>
          <a:custGeom>
            <a:avLst/>
            <a:gdLst>
              <a:gd name="connsiteX0" fmla="*/ 0 w 348116"/>
              <a:gd name="connsiteY0" fmla="*/ 0 h 204404"/>
              <a:gd name="connsiteX1" fmla="*/ 149225 w 348116"/>
              <a:gd name="connsiteY1" fmla="*/ 60325 h 204404"/>
              <a:gd name="connsiteX2" fmla="*/ 225425 w 348116"/>
              <a:gd name="connsiteY2" fmla="*/ 142875 h 204404"/>
              <a:gd name="connsiteX3" fmla="*/ 225425 w 348116"/>
              <a:gd name="connsiteY3" fmla="*/ 114300 h 204404"/>
              <a:gd name="connsiteX4" fmla="*/ 317500 w 348116"/>
              <a:gd name="connsiteY4" fmla="*/ 174625 h 204404"/>
              <a:gd name="connsiteX5" fmla="*/ 346075 w 348116"/>
              <a:gd name="connsiteY5" fmla="*/ 203200 h 204404"/>
              <a:gd name="connsiteX6" fmla="*/ 269875 w 348116"/>
              <a:gd name="connsiteY6" fmla="*/ 136525 h 204404"/>
              <a:gd name="connsiteX7" fmla="*/ 196850 w 348116"/>
              <a:gd name="connsiteY7" fmla="*/ 107950 h 204404"/>
              <a:gd name="connsiteX8" fmla="*/ 152400 w 348116"/>
              <a:gd name="connsiteY8" fmla="*/ 76200 h 204404"/>
              <a:gd name="connsiteX9" fmla="*/ 225425 w 348116"/>
              <a:gd name="connsiteY9" fmla="*/ 142875 h 204404"/>
              <a:gd name="connsiteX10" fmla="*/ 146050 w 348116"/>
              <a:gd name="connsiteY10" fmla="*/ 85725 h 204404"/>
              <a:gd name="connsiteX11" fmla="*/ 0 w 348116"/>
              <a:gd name="connsiteY11" fmla="*/ 0 h 20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116" h="204404">
                <a:moveTo>
                  <a:pt x="0" y="0"/>
                </a:moveTo>
                <a:cubicBezTo>
                  <a:pt x="55827" y="18256"/>
                  <a:pt x="111654" y="36513"/>
                  <a:pt x="149225" y="60325"/>
                </a:cubicBezTo>
                <a:cubicBezTo>
                  <a:pt x="186796" y="84137"/>
                  <a:pt x="212725" y="133879"/>
                  <a:pt x="225425" y="142875"/>
                </a:cubicBezTo>
                <a:cubicBezTo>
                  <a:pt x="238125" y="151871"/>
                  <a:pt x="210079" y="109008"/>
                  <a:pt x="225425" y="114300"/>
                </a:cubicBezTo>
                <a:cubicBezTo>
                  <a:pt x="240771" y="119592"/>
                  <a:pt x="297392" y="159808"/>
                  <a:pt x="317500" y="174625"/>
                </a:cubicBezTo>
                <a:cubicBezTo>
                  <a:pt x="337608" y="189442"/>
                  <a:pt x="354012" y="209550"/>
                  <a:pt x="346075" y="203200"/>
                </a:cubicBezTo>
                <a:cubicBezTo>
                  <a:pt x="338138" y="196850"/>
                  <a:pt x="294746" y="152400"/>
                  <a:pt x="269875" y="136525"/>
                </a:cubicBezTo>
                <a:cubicBezTo>
                  <a:pt x="245004" y="120650"/>
                  <a:pt x="216429" y="118004"/>
                  <a:pt x="196850" y="107950"/>
                </a:cubicBezTo>
                <a:cubicBezTo>
                  <a:pt x="177271" y="97896"/>
                  <a:pt x="147638" y="70379"/>
                  <a:pt x="152400" y="76200"/>
                </a:cubicBezTo>
                <a:cubicBezTo>
                  <a:pt x="157162" y="82021"/>
                  <a:pt x="226483" y="141287"/>
                  <a:pt x="225425" y="142875"/>
                </a:cubicBezTo>
                <a:cubicBezTo>
                  <a:pt x="224367" y="144463"/>
                  <a:pt x="146050" y="85725"/>
                  <a:pt x="146050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9C70FC6-238E-E062-599E-1AA1ADE3E38F}"/>
              </a:ext>
            </a:extLst>
          </p:cNvPr>
          <p:cNvSpPr/>
          <p:nvPr/>
        </p:nvSpPr>
        <p:spPr>
          <a:xfrm>
            <a:off x="3136894" y="4270344"/>
            <a:ext cx="316344" cy="280326"/>
          </a:xfrm>
          <a:custGeom>
            <a:avLst/>
            <a:gdLst>
              <a:gd name="connsiteX0" fmla="*/ 6 w 316344"/>
              <a:gd name="connsiteY0" fmla="*/ 31 h 280326"/>
              <a:gd name="connsiteX1" fmla="*/ 155581 w 316344"/>
              <a:gd name="connsiteY1" fmla="*/ 95281 h 280326"/>
              <a:gd name="connsiteX2" fmla="*/ 196856 w 316344"/>
              <a:gd name="connsiteY2" fmla="*/ 228631 h 280326"/>
              <a:gd name="connsiteX3" fmla="*/ 193681 w 316344"/>
              <a:gd name="connsiteY3" fmla="*/ 149256 h 280326"/>
              <a:gd name="connsiteX4" fmla="*/ 241306 w 316344"/>
              <a:gd name="connsiteY4" fmla="*/ 206406 h 280326"/>
              <a:gd name="connsiteX5" fmla="*/ 225431 w 316344"/>
              <a:gd name="connsiteY5" fmla="*/ 127031 h 280326"/>
              <a:gd name="connsiteX6" fmla="*/ 257181 w 316344"/>
              <a:gd name="connsiteY6" fmla="*/ 184181 h 280326"/>
              <a:gd name="connsiteX7" fmla="*/ 260356 w 316344"/>
              <a:gd name="connsiteY7" fmla="*/ 79406 h 280326"/>
              <a:gd name="connsiteX8" fmla="*/ 304806 w 316344"/>
              <a:gd name="connsiteY8" fmla="*/ 142906 h 280326"/>
              <a:gd name="connsiteX9" fmla="*/ 314331 w 316344"/>
              <a:gd name="connsiteY9" fmla="*/ 279431 h 280326"/>
              <a:gd name="connsiteX10" fmla="*/ 273056 w 316344"/>
              <a:gd name="connsiteY10" fmla="*/ 69881 h 280326"/>
              <a:gd name="connsiteX11" fmla="*/ 225431 w 316344"/>
              <a:gd name="connsiteY11" fmla="*/ 219106 h 280326"/>
              <a:gd name="connsiteX12" fmla="*/ 206381 w 316344"/>
              <a:gd name="connsiteY12" fmla="*/ 171481 h 280326"/>
              <a:gd name="connsiteX13" fmla="*/ 193681 w 316344"/>
              <a:gd name="connsiteY13" fmla="*/ 136556 h 280326"/>
              <a:gd name="connsiteX14" fmla="*/ 149231 w 316344"/>
              <a:gd name="connsiteY14" fmla="*/ 123856 h 280326"/>
              <a:gd name="connsiteX15" fmla="*/ 161931 w 316344"/>
              <a:gd name="connsiteY15" fmla="*/ 184181 h 280326"/>
              <a:gd name="connsiteX16" fmla="*/ 149231 w 316344"/>
              <a:gd name="connsiteY16" fmla="*/ 104806 h 280326"/>
              <a:gd name="connsiteX17" fmla="*/ 6 w 316344"/>
              <a:gd name="connsiteY17" fmla="*/ 31 h 28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6344" h="280326">
                <a:moveTo>
                  <a:pt x="6" y="31"/>
                </a:moveTo>
                <a:cubicBezTo>
                  <a:pt x="1064" y="-1557"/>
                  <a:pt x="122773" y="57181"/>
                  <a:pt x="155581" y="95281"/>
                </a:cubicBezTo>
                <a:cubicBezTo>
                  <a:pt x="188389" y="133381"/>
                  <a:pt x="190506" y="219635"/>
                  <a:pt x="196856" y="228631"/>
                </a:cubicBezTo>
                <a:cubicBezTo>
                  <a:pt x="203206" y="237627"/>
                  <a:pt x="186273" y="152960"/>
                  <a:pt x="193681" y="149256"/>
                </a:cubicBezTo>
                <a:cubicBezTo>
                  <a:pt x="201089" y="145552"/>
                  <a:pt x="236014" y="210110"/>
                  <a:pt x="241306" y="206406"/>
                </a:cubicBezTo>
                <a:cubicBezTo>
                  <a:pt x="246598" y="202702"/>
                  <a:pt x="222785" y="130735"/>
                  <a:pt x="225431" y="127031"/>
                </a:cubicBezTo>
                <a:cubicBezTo>
                  <a:pt x="228077" y="123327"/>
                  <a:pt x="251360" y="192118"/>
                  <a:pt x="257181" y="184181"/>
                </a:cubicBezTo>
                <a:cubicBezTo>
                  <a:pt x="263002" y="176244"/>
                  <a:pt x="252418" y="86285"/>
                  <a:pt x="260356" y="79406"/>
                </a:cubicBezTo>
                <a:cubicBezTo>
                  <a:pt x="268294" y="72527"/>
                  <a:pt x="295810" y="109569"/>
                  <a:pt x="304806" y="142906"/>
                </a:cubicBezTo>
                <a:cubicBezTo>
                  <a:pt x="313802" y="176243"/>
                  <a:pt x="319623" y="291602"/>
                  <a:pt x="314331" y="279431"/>
                </a:cubicBezTo>
                <a:cubicBezTo>
                  <a:pt x="309039" y="267260"/>
                  <a:pt x="287873" y="79935"/>
                  <a:pt x="273056" y="69881"/>
                </a:cubicBezTo>
                <a:cubicBezTo>
                  <a:pt x="258239" y="59827"/>
                  <a:pt x="236543" y="202173"/>
                  <a:pt x="225431" y="219106"/>
                </a:cubicBezTo>
                <a:cubicBezTo>
                  <a:pt x="214319" y="236039"/>
                  <a:pt x="211673" y="185239"/>
                  <a:pt x="206381" y="171481"/>
                </a:cubicBezTo>
                <a:cubicBezTo>
                  <a:pt x="201089" y="157723"/>
                  <a:pt x="203206" y="144493"/>
                  <a:pt x="193681" y="136556"/>
                </a:cubicBezTo>
                <a:cubicBezTo>
                  <a:pt x="184156" y="128619"/>
                  <a:pt x="154523" y="115919"/>
                  <a:pt x="149231" y="123856"/>
                </a:cubicBezTo>
                <a:cubicBezTo>
                  <a:pt x="143939" y="131793"/>
                  <a:pt x="161931" y="187356"/>
                  <a:pt x="161931" y="184181"/>
                </a:cubicBezTo>
                <a:cubicBezTo>
                  <a:pt x="161931" y="181006"/>
                  <a:pt x="170927" y="133910"/>
                  <a:pt x="149231" y="104806"/>
                </a:cubicBezTo>
                <a:cubicBezTo>
                  <a:pt x="127535" y="75702"/>
                  <a:pt x="-1052" y="1619"/>
                  <a:pt x="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CD093DF7-7A26-1415-900A-1B95DC056979}"/>
              </a:ext>
            </a:extLst>
          </p:cNvPr>
          <p:cNvSpPr/>
          <p:nvPr/>
        </p:nvSpPr>
        <p:spPr>
          <a:xfrm>
            <a:off x="4276564" y="5149088"/>
            <a:ext cx="1206870" cy="502782"/>
          </a:xfrm>
          <a:custGeom>
            <a:avLst/>
            <a:gdLst>
              <a:gd name="connsiteX0" fmla="*/ 161 w 1206870"/>
              <a:gd name="connsiteY0" fmla="*/ 457962 h 502782"/>
              <a:gd name="connsiteX1" fmla="*/ 133511 w 1206870"/>
              <a:gd name="connsiteY1" fmla="*/ 327787 h 502782"/>
              <a:gd name="connsiteX2" fmla="*/ 79536 w 1206870"/>
              <a:gd name="connsiteY2" fmla="*/ 353187 h 502782"/>
              <a:gd name="connsiteX3" fmla="*/ 225586 w 1206870"/>
              <a:gd name="connsiteY3" fmla="*/ 261112 h 502782"/>
              <a:gd name="connsiteX4" fmla="*/ 324011 w 1206870"/>
              <a:gd name="connsiteY4" fmla="*/ 261112 h 502782"/>
              <a:gd name="connsiteX5" fmla="*/ 279561 w 1206870"/>
              <a:gd name="connsiteY5" fmla="*/ 232537 h 502782"/>
              <a:gd name="connsiteX6" fmla="*/ 228761 w 1206870"/>
              <a:gd name="connsiteY6" fmla="*/ 159512 h 502782"/>
              <a:gd name="connsiteX7" fmla="*/ 282736 w 1206870"/>
              <a:gd name="connsiteY7" fmla="*/ 223012 h 502782"/>
              <a:gd name="connsiteX8" fmla="*/ 339886 w 1206870"/>
              <a:gd name="connsiteY8" fmla="*/ 216662 h 502782"/>
              <a:gd name="connsiteX9" fmla="*/ 289086 w 1206870"/>
              <a:gd name="connsiteY9" fmla="*/ 124587 h 502782"/>
              <a:gd name="connsiteX10" fmla="*/ 301786 w 1206870"/>
              <a:gd name="connsiteY10" fmla="*/ 159512 h 502782"/>
              <a:gd name="connsiteX11" fmla="*/ 482761 w 1206870"/>
              <a:gd name="connsiteY11" fmla="*/ 216662 h 502782"/>
              <a:gd name="connsiteX12" fmla="*/ 428786 w 1206870"/>
              <a:gd name="connsiteY12" fmla="*/ 175387 h 502782"/>
              <a:gd name="connsiteX13" fmla="*/ 343061 w 1206870"/>
              <a:gd name="connsiteY13" fmla="*/ 76962 h 502782"/>
              <a:gd name="connsiteX14" fmla="*/ 447836 w 1206870"/>
              <a:gd name="connsiteY14" fmla="*/ 210312 h 502782"/>
              <a:gd name="connsiteX15" fmla="*/ 485936 w 1206870"/>
              <a:gd name="connsiteY15" fmla="*/ 149987 h 502782"/>
              <a:gd name="connsiteX16" fmla="*/ 558961 w 1206870"/>
              <a:gd name="connsiteY16" fmla="*/ 216662 h 502782"/>
              <a:gd name="connsiteX17" fmla="*/ 568486 w 1206870"/>
              <a:gd name="connsiteY17" fmla="*/ 115062 h 502782"/>
              <a:gd name="connsiteX18" fmla="*/ 612936 w 1206870"/>
              <a:gd name="connsiteY18" fmla="*/ 184912 h 502782"/>
              <a:gd name="connsiteX19" fmla="*/ 606586 w 1206870"/>
              <a:gd name="connsiteY19" fmla="*/ 143637 h 502782"/>
              <a:gd name="connsiteX20" fmla="*/ 679611 w 1206870"/>
              <a:gd name="connsiteY20" fmla="*/ 213487 h 502782"/>
              <a:gd name="connsiteX21" fmla="*/ 679611 w 1206870"/>
              <a:gd name="connsiteY21" fmla="*/ 181737 h 502782"/>
              <a:gd name="connsiteX22" fmla="*/ 708186 w 1206870"/>
              <a:gd name="connsiteY22" fmla="*/ 7112 h 502782"/>
              <a:gd name="connsiteX23" fmla="*/ 714536 w 1206870"/>
              <a:gd name="connsiteY23" fmla="*/ 45212 h 502782"/>
              <a:gd name="connsiteX24" fmla="*/ 695486 w 1206870"/>
              <a:gd name="connsiteY24" fmla="*/ 149987 h 502782"/>
              <a:gd name="connsiteX25" fmla="*/ 739936 w 1206870"/>
              <a:gd name="connsiteY25" fmla="*/ 216662 h 502782"/>
              <a:gd name="connsiteX26" fmla="*/ 784386 w 1206870"/>
              <a:gd name="connsiteY26" fmla="*/ 121412 h 502782"/>
              <a:gd name="connsiteX27" fmla="*/ 806611 w 1206870"/>
              <a:gd name="connsiteY27" fmla="*/ 178562 h 502782"/>
              <a:gd name="connsiteX28" fmla="*/ 832011 w 1206870"/>
              <a:gd name="connsiteY28" fmla="*/ 238887 h 502782"/>
              <a:gd name="connsiteX29" fmla="*/ 924086 w 1206870"/>
              <a:gd name="connsiteY29" fmla="*/ 203962 h 502782"/>
              <a:gd name="connsiteX30" fmla="*/ 990761 w 1206870"/>
              <a:gd name="connsiteY30" fmla="*/ 153162 h 502782"/>
              <a:gd name="connsiteX31" fmla="*/ 1006636 w 1206870"/>
              <a:gd name="connsiteY31" fmla="*/ 181737 h 502782"/>
              <a:gd name="connsiteX32" fmla="*/ 993936 w 1206870"/>
              <a:gd name="connsiteY32" fmla="*/ 143637 h 502782"/>
              <a:gd name="connsiteX33" fmla="*/ 851061 w 1206870"/>
              <a:gd name="connsiteY33" fmla="*/ 242062 h 502782"/>
              <a:gd name="connsiteX34" fmla="*/ 933611 w 1206870"/>
              <a:gd name="connsiteY34" fmla="*/ 292862 h 502782"/>
              <a:gd name="connsiteX35" fmla="*/ 971711 w 1206870"/>
              <a:gd name="connsiteY35" fmla="*/ 238887 h 502782"/>
              <a:gd name="connsiteX36" fmla="*/ 971711 w 1206870"/>
              <a:gd name="connsiteY36" fmla="*/ 264287 h 502782"/>
              <a:gd name="connsiteX37" fmla="*/ 1009811 w 1206870"/>
              <a:gd name="connsiteY37" fmla="*/ 315087 h 502782"/>
              <a:gd name="connsiteX38" fmla="*/ 1098711 w 1206870"/>
              <a:gd name="connsiteY38" fmla="*/ 232537 h 502782"/>
              <a:gd name="connsiteX39" fmla="*/ 1022511 w 1206870"/>
              <a:gd name="connsiteY39" fmla="*/ 334137 h 502782"/>
              <a:gd name="connsiteX40" fmla="*/ 1117761 w 1206870"/>
              <a:gd name="connsiteY40" fmla="*/ 327787 h 502782"/>
              <a:gd name="connsiteX41" fmla="*/ 1086011 w 1206870"/>
              <a:gd name="connsiteY41" fmla="*/ 365887 h 502782"/>
              <a:gd name="connsiteX42" fmla="*/ 1120936 w 1206870"/>
              <a:gd name="connsiteY42" fmla="*/ 432562 h 502782"/>
              <a:gd name="connsiteX43" fmla="*/ 1193961 w 1206870"/>
              <a:gd name="connsiteY43" fmla="*/ 286512 h 502782"/>
              <a:gd name="connsiteX44" fmla="*/ 1149511 w 1206870"/>
              <a:gd name="connsiteY44" fmla="*/ 407162 h 502782"/>
              <a:gd name="connsiteX45" fmla="*/ 1133636 w 1206870"/>
              <a:gd name="connsiteY45" fmla="*/ 448437 h 502782"/>
              <a:gd name="connsiteX46" fmla="*/ 1206661 w 1206870"/>
              <a:gd name="connsiteY46" fmla="*/ 378587 h 502782"/>
              <a:gd name="connsiteX47" fmla="*/ 1155861 w 1206870"/>
              <a:gd name="connsiteY47" fmla="*/ 442087 h 502782"/>
              <a:gd name="connsiteX48" fmla="*/ 1159036 w 1206870"/>
              <a:gd name="connsiteY48" fmla="*/ 502412 h 502782"/>
              <a:gd name="connsiteX49" fmla="*/ 1127286 w 1206870"/>
              <a:gd name="connsiteY49" fmla="*/ 464312 h 502782"/>
              <a:gd name="connsiteX50" fmla="*/ 1070136 w 1206870"/>
              <a:gd name="connsiteY50" fmla="*/ 400812 h 502782"/>
              <a:gd name="connsiteX51" fmla="*/ 1105061 w 1206870"/>
              <a:gd name="connsiteY51" fmla="*/ 438912 h 502782"/>
              <a:gd name="connsiteX52" fmla="*/ 959011 w 1206870"/>
              <a:gd name="connsiteY52" fmla="*/ 340487 h 502782"/>
              <a:gd name="connsiteX53" fmla="*/ 816136 w 1206870"/>
              <a:gd name="connsiteY53" fmla="*/ 254762 h 502782"/>
              <a:gd name="connsiteX54" fmla="*/ 854236 w 1206870"/>
              <a:gd name="connsiteY54" fmla="*/ 280162 h 502782"/>
              <a:gd name="connsiteX55" fmla="*/ 714536 w 1206870"/>
              <a:gd name="connsiteY55" fmla="*/ 219837 h 502782"/>
              <a:gd name="connsiteX56" fmla="*/ 762161 w 1206870"/>
              <a:gd name="connsiteY56" fmla="*/ 248412 h 502782"/>
              <a:gd name="connsiteX57" fmla="*/ 593886 w 1206870"/>
              <a:gd name="connsiteY57" fmla="*/ 235712 h 502782"/>
              <a:gd name="connsiteX58" fmla="*/ 774861 w 1206870"/>
              <a:gd name="connsiteY58" fmla="*/ 235712 h 502782"/>
              <a:gd name="connsiteX59" fmla="*/ 581186 w 1206870"/>
              <a:gd name="connsiteY59" fmla="*/ 226187 h 502782"/>
              <a:gd name="connsiteX60" fmla="*/ 365286 w 1206870"/>
              <a:gd name="connsiteY60" fmla="*/ 235712 h 502782"/>
              <a:gd name="connsiteX61" fmla="*/ 539911 w 1206870"/>
              <a:gd name="connsiteY61" fmla="*/ 229362 h 502782"/>
              <a:gd name="connsiteX62" fmla="*/ 400211 w 1206870"/>
              <a:gd name="connsiteY62" fmla="*/ 242062 h 502782"/>
              <a:gd name="connsiteX63" fmla="*/ 177961 w 1206870"/>
              <a:gd name="connsiteY63" fmla="*/ 315087 h 502782"/>
              <a:gd name="connsiteX64" fmla="*/ 320836 w 1206870"/>
              <a:gd name="connsiteY64" fmla="*/ 248412 h 502782"/>
              <a:gd name="connsiteX65" fmla="*/ 206536 w 1206870"/>
              <a:gd name="connsiteY65" fmla="*/ 315087 h 502782"/>
              <a:gd name="connsiteX66" fmla="*/ 95411 w 1206870"/>
              <a:gd name="connsiteY66" fmla="*/ 381762 h 502782"/>
              <a:gd name="connsiteX67" fmla="*/ 222411 w 1206870"/>
              <a:gd name="connsiteY67" fmla="*/ 283337 h 502782"/>
              <a:gd name="connsiteX68" fmla="*/ 108111 w 1206870"/>
              <a:gd name="connsiteY68" fmla="*/ 353187 h 502782"/>
              <a:gd name="connsiteX69" fmla="*/ 161 w 1206870"/>
              <a:gd name="connsiteY69" fmla="*/ 457962 h 50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06870" h="502782">
                <a:moveTo>
                  <a:pt x="161" y="457962"/>
                </a:moveTo>
                <a:cubicBezTo>
                  <a:pt x="4394" y="453729"/>
                  <a:pt x="120282" y="345249"/>
                  <a:pt x="133511" y="327787"/>
                </a:cubicBezTo>
                <a:cubicBezTo>
                  <a:pt x="146740" y="310324"/>
                  <a:pt x="64190" y="364299"/>
                  <a:pt x="79536" y="353187"/>
                </a:cubicBezTo>
                <a:cubicBezTo>
                  <a:pt x="94882" y="342075"/>
                  <a:pt x="184840" y="276458"/>
                  <a:pt x="225586" y="261112"/>
                </a:cubicBezTo>
                <a:cubicBezTo>
                  <a:pt x="266332" y="245766"/>
                  <a:pt x="315015" y="265874"/>
                  <a:pt x="324011" y="261112"/>
                </a:cubicBezTo>
                <a:cubicBezTo>
                  <a:pt x="333007" y="256350"/>
                  <a:pt x="295436" y="249470"/>
                  <a:pt x="279561" y="232537"/>
                </a:cubicBezTo>
                <a:cubicBezTo>
                  <a:pt x="263686" y="215604"/>
                  <a:pt x="228232" y="161099"/>
                  <a:pt x="228761" y="159512"/>
                </a:cubicBezTo>
                <a:cubicBezTo>
                  <a:pt x="229290" y="157925"/>
                  <a:pt x="264215" y="213487"/>
                  <a:pt x="282736" y="223012"/>
                </a:cubicBezTo>
                <a:cubicBezTo>
                  <a:pt x="301257" y="232537"/>
                  <a:pt x="338828" y="233066"/>
                  <a:pt x="339886" y="216662"/>
                </a:cubicBezTo>
                <a:cubicBezTo>
                  <a:pt x="340944" y="200258"/>
                  <a:pt x="295436" y="134112"/>
                  <a:pt x="289086" y="124587"/>
                </a:cubicBezTo>
                <a:cubicBezTo>
                  <a:pt x="282736" y="115062"/>
                  <a:pt x="269507" y="144166"/>
                  <a:pt x="301786" y="159512"/>
                </a:cubicBezTo>
                <a:cubicBezTo>
                  <a:pt x="334065" y="174858"/>
                  <a:pt x="461594" y="214016"/>
                  <a:pt x="482761" y="216662"/>
                </a:cubicBezTo>
                <a:cubicBezTo>
                  <a:pt x="503928" y="219308"/>
                  <a:pt x="452069" y="198670"/>
                  <a:pt x="428786" y="175387"/>
                </a:cubicBezTo>
                <a:cubicBezTo>
                  <a:pt x="405503" y="152104"/>
                  <a:pt x="339886" y="71141"/>
                  <a:pt x="343061" y="76962"/>
                </a:cubicBezTo>
                <a:cubicBezTo>
                  <a:pt x="346236" y="82783"/>
                  <a:pt x="424024" y="198141"/>
                  <a:pt x="447836" y="210312"/>
                </a:cubicBezTo>
                <a:cubicBezTo>
                  <a:pt x="471649" y="222483"/>
                  <a:pt x="467415" y="148929"/>
                  <a:pt x="485936" y="149987"/>
                </a:cubicBezTo>
                <a:cubicBezTo>
                  <a:pt x="504457" y="151045"/>
                  <a:pt x="545203" y="222483"/>
                  <a:pt x="558961" y="216662"/>
                </a:cubicBezTo>
                <a:cubicBezTo>
                  <a:pt x="572719" y="210841"/>
                  <a:pt x="559490" y="120354"/>
                  <a:pt x="568486" y="115062"/>
                </a:cubicBezTo>
                <a:cubicBezTo>
                  <a:pt x="577482" y="109770"/>
                  <a:pt x="606586" y="180150"/>
                  <a:pt x="612936" y="184912"/>
                </a:cubicBezTo>
                <a:cubicBezTo>
                  <a:pt x="619286" y="189674"/>
                  <a:pt x="595474" y="138875"/>
                  <a:pt x="606586" y="143637"/>
                </a:cubicBezTo>
                <a:cubicBezTo>
                  <a:pt x="617698" y="148399"/>
                  <a:pt x="667440" y="207137"/>
                  <a:pt x="679611" y="213487"/>
                </a:cubicBezTo>
                <a:cubicBezTo>
                  <a:pt x="691782" y="219837"/>
                  <a:pt x="674849" y="216133"/>
                  <a:pt x="679611" y="181737"/>
                </a:cubicBezTo>
                <a:cubicBezTo>
                  <a:pt x="684373" y="147341"/>
                  <a:pt x="702365" y="29866"/>
                  <a:pt x="708186" y="7112"/>
                </a:cubicBezTo>
                <a:cubicBezTo>
                  <a:pt x="714007" y="-15642"/>
                  <a:pt x="716653" y="21399"/>
                  <a:pt x="714536" y="45212"/>
                </a:cubicBezTo>
                <a:cubicBezTo>
                  <a:pt x="712419" y="69025"/>
                  <a:pt x="691253" y="121412"/>
                  <a:pt x="695486" y="149987"/>
                </a:cubicBezTo>
                <a:cubicBezTo>
                  <a:pt x="699719" y="178562"/>
                  <a:pt x="725119" y="221425"/>
                  <a:pt x="739936" y="216662"/>
                </a:cubicBezTo>
                <a:cubicBezTo>
                  <a:pt x="754753" y="211899"/>
                  <a:pt x="773274" y="127762"/>
                  <a:pt x="784386" y="121412"/>
                </a:cubicBezTo>
                <a:cubicBezTo>
                  <a:pt x="795498" y="115062"/>
                  <a:pt x="798673" y="158983"/>
                  <a:pt x="806611" y="178562"/>
                </a:cubicBezTo>
                <a:cubicBezTo>
                  <a:pt x="814549" y="198141"/>
                  <a:pt x="812432" y="234654"/>
                  <a:pt x="832011" y="238887"/>
                </a:cubicBezTo>
                <a:cubicBezTo>
                  <a:pt x="851590" y="243120"/>
                  <a:pt x="897628" y="218249"/>
                  <a:pt x="924086" y="203962"/>
                </a:cubicBezTo>
                <a:cubicBezTo>
                  <a:pt x="950544" y="189675"/>
                  <a:pt x="977003" y="156866"/>
                  <a:pt x="990761" y="153162"/>
                </a:cubicBezTo>
                <a:cubicBezTo>
                  <a:pt x="1004519" y="149458"/>
                  <a:pt x="1006107" y="183324"/>
                  <a:pt x="1006636" y="181737"/>
                </a:cubicBezTo>
                <a:cubicBezTo>
                  <a:pt x="1007165" y="180150"/>
                  <a:pt x="1019865" y="133583"/>
                  <a:pt x="993936" y="143637"/>
                </a:cubicBezTo>
                <a:cubicBezTo>
                  <a:pt x="968007" y="153691"/>
                  <a:pt x="861115" y="217191"/>
                  <a:pt x="851061" y="242062"/>
                </a:cubicBezTo>
                <a:cubicBezTo>
                  <a:pt x="841007" y="266933"/>
                  <a:pt x="913503" y="293391"/>
                  <a:pt x="933611" y="292862"/>
                </a:cubicBezTo>
                <a:cubicBezTo>
                  <a:pt x="953719" y="292333"/>
                  <a:pt x="965361" y="243649"/>
                  <a:pt x="971711" y="238887"/>
                </a:cubicBezTo>
                <a:cubicBezTo>
                  <a:pt x="978061" y="234125"/>
                  <a:pt x="965361" y="251587"/>
                  <a:pt x="971711" y="264287"/>
                </a:cubicBezTo>
                <a:cubicBezTo>
                  <a:pt x="978061" y="276987"/>
                  <a:pt x="988645" y="320379"/>
                  <a:pt x="1009811" y="315087"/>
                </a:cubicBezTo>
                <a:cubicBezTo>
                  <a:pt x="1030977" y="309795"/>
                  <a:pt x="1096594" y="229362"/>
                  <a:pt x="1098711" y="232537"/>
                </a:cubicBezTo>
                <a:cubicBezTo>
                  <a:pt x="1100828" y="235712"/>
                  <a:pt x="1019336" y="318262"/>
                  <a:pt x="1022511" y="334137"/>
                </a:cubicBezTo>
                <a:cubicBezTo>
                  <a:pt x="1025686" y="350012"/>
                  <a:pt x="1107178" y="322495"/>
                  <a:pt x="1117761" y="327787"/>
                </a:cubicBezTo>
                <a:cubicBezTo>
                  <a:pt x="1128344" y="333079"/>
                  <a:pt x="1085482" y="348425"/>
                  <a:pt x="1086011" y="365887"/>
                </a:cubicBezTo>
                <a:cubicBezTo>
                  <a:pt x="1086540" y="383349"/>
                  <a:pt x="1102944" y="445791"/>
                  <a:pt x="1120936" y="432562"/>
                </a:cubicBezTo>
                <a:cubicBezTo>
                  <a:pt x="1138928" y="419333"/>
                  <a:pt x="1189199" y="290745"/>
                  <a:pt x="1193961" y="286512"/>
                </a:cubicBezTo>
                <a:cubicBezTo>
                  <a:pt x="1198723" y="282279"/>
                  <a:pt x="1159565" y="380174"/>
                  <a:pt x="1149511" y="407162"/>
                </a:cubicBezTo>
                <a:cubicBezTo>
                  <a:pt x="1139457" y="434149"/>
                  <a:pt x="1124111" y="453200"/>
                  <a:pt x="1133636" y="448437"/>
                </a:cubicBezTo>
                <a:cubicBezTo>
                  <a:pt x="1143161" y="443674"/>
                  <a:pt x="1202957" y="379645"/>
                  <a:pt x="1206661" y="378587"/>
                </a:cubicBezTo>
                <a:cubicBezTo>
                  <a:pt x="1210365" y="377529"/>
                  <a:pt x="1163799" y="421449"/>
                  <a:pt x="1155861" y="442087"/>
                </a:cubicBezTo>
                <a:cubicBezTo>
                  <a:pt x="1147924" y="462725"/>
                  <a:pt x="1163798" y="498708"/>
                  <a:pt x="1159036" y="502412"/>
                </a:cubicBezTo>
                <a:cubicBezTo>
                  <a:pt x="1154274" y="506116"/>
                  <a:pt x="1142103" y="481245"/>
                  <a:pt x="1127286" y="464312"/>
                </a:cubicBezTo>
                <a:cubicBezTo>
                  <a:pt x="1112469" y="447379"/>
                  <a:pt x="1073840" y="405045"/>
                  <a:pt x="1070136" y="400812"/>
                </a:cubicBezTo>
                <a:cubicBezTo>
                  <a:pt x="1066432" y="396579"/>
                  <a:pt x="1123582" y="448966"/>
                  <a:pt x="1105061" y="438912"/>
                </a:cubicBezTo>
                <a:cubicBezTo>
                  <a:pt x="1086540" y="428858"/>
                  <a:pt x="1007165" y="371179"/>
                  <a:pt x="959011" y="340487"/>
                </a:cubicBezTo>
                <a:cubicBezTo>
                  <a:pt x="910857" y="309795"/>
                  <a:pt x="833598" y="264816"/>
                  <a:pt x="816136" y="254762"/>
                </a:cubicBezTo>
                <a:cubicBezTo>
                  <a:pt x="798674" y="244708"/>
                  <a:pt x="871169" y="285983"/>
                  <a:pt x="854236" y="280162"/>
                </a:cubicBezTo>
                <a:cubicBezTo>
                  <a:pt x="837303" y="274341"/>
                  <a:pt x="729882" y="225129"/>
                  <a:pt x="714536" y="219837"/>
                </a:cubicBezTo>
                <a:cubicBezTo>
                  <a:pt x="699190" y="214545"/>
                  <a:pt x="782269" y="245766"/>
                  <a:pt x="762161" y="248412"/>
                </a:cubicBezTo>
                <a:cubicBezTo>
                  <a:pt x="742053" y="251058"/>
                  <a:pt x="591769" y="237829"/>
                  <a:pt x="593886" y="235712"/>
                </a:cubicBezTo>
                <a:cubicBezTo>
                  <a:pt x="596003" y="233595"/>
                  <a:pt x="776978" y="237300"/>
                  <a:pt x="774861" y="235712"/>
                </a:cubicBezTo>
                <a:cubicBezTo>
                  <a:pt x="772744" y="234124"/>
                  <a:pt x="649448" y="226187"/>
                  <a:pt x="581186" y="226187"/>
                </a:cubicBezTo>
                <a:cubicBezTo>
                  <a:pt x="512924" y="226187"/>
                  <a:pt x="372165" y="235183"/>
                  <a:pt x="365286" y="235712"/>
                </a:cubicBezTo>
                <a:cubicBezTo>
                  <a:pt x="358407" y="236241"/>
                  <a:pt x="534090" y="228304"/>
                  <a:pt x="539911" y="229362"/>
                </a:cubicBezTo>
                <a:cubicBezTo>
                  <a:pt x="545732" y="230420"/>
                  <a:pt x="460536" y="227775"/>
                  <a:pt x="400211" y="242062"/>
                </a:cubicBezTo>
                <a:cubicBezTo>
                  <a:pt x="339886" y="256349"/>
                  <a:pt x="191190" y="314029"/>
                  <a:pt x="177961" y="315087"/>
                </a:cubicBezTo>
                <a:cubicBezTo>
                  <a:pt x="164732" y="316145"/>
                  <a:pt x="316074" y="248412"/>
                  <a:pt x="320836" y="248412"/>
                </a:cubicBezTo>
                <a:cubicBezTo>
                  <a:pt x="325598" y="248412"/>
                  <a:pt x="206536" y="315087"/>
                  <a:pt x="206536" y="315087"/>
                </a:cubicBezTo>
                <a:cubicBezTo>
                  <a:pt x="168965" y="337312"/>
                  <a:pt x="92765" y="387054"/>
                  <a:pt x="95411" y="381762"/>
                </a:cubicBezTo>
                <a:cubicBezTo>
                  <a:pt x="98057" y="376470"/>
                  <a:pt x="220294" y="288099"/>
                  <a:pt x="222411" y="283337"/>
                </a:cubicBezTo>
                <a:cubicBezTo>
                  <a:pt x="224528" y="278575"/>
                  <a:pt x="140390" y="326200"/>
                  <a:pt x="108111" y="353187"/>
                </a:cubicBezTo>
                <a:cubicBezTo>
                  <a:pt x="75832" y="380174"/>
                  <a:pt x="-4072" y="462195"/>
                  <a:pt x="161" y="457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3203E35-E8F3-F7C7-0EB8-C1CB1D48FFB5}"/>
              </a:ext>
            </a:extLst>
          </p:cNvPr>
          <p:cNvSpPr/>
          <p:nvPr/>
        </p:nvSpPr>
        <p:spPr>
          <a:xfrm>
            <a:off x="4274456" y="5368578"/>
            <a:ext cx="269165" cy="315634"/>
          </a:xfrm>
          <a:custGeom>
            <a:avLst/>
            <a:gdLst>
              <a:gd name="connsiteX0" fmla="*/ 268969 w 269165"/>
              <a:gd name="connsiteY0" fmla="*/ 347 h 315634"/>
              <a:gd name="connsiteX1" fmla="*/ 62594 w 269165"/>
              <a:gd name="connsiteY1" fmla="*/ 143222 h 315634"/>
              <a:gd name="connsiteX2" fmla="*/ 18144 w 269165"/>
              <a:gd name="connsiteY2" fmla="*/ 187672 h 315634"/>
              <a:gd name="connsiteX3" fmla="*/ 5444 w 269165"/>
              <a:gd name="connsiteY3" fmla="*/ 314672 h 315634"/>
              <a:gd name="connsiteX4" fmla="*/ 5444 w 269165"/>
              <a:gd name="connsiteY4" fmla="*/ 238472 h 315634"/>
              <a:gd name="connsiteX5" fmla="*/ 72119 w 269165"/>
              <a:gd name="connsiteY5" fmla="*/ 101947 h 315634"/>
              <a:gd name="connsiteX6" fmla="*/ 78469 w 269165"/>
              <a:gd name="connsiteY6" fmla="*/ 120997 h 315634"/>
              <a:gd name="connsiteX7" fmla="*/ 122919 w 269165"/>
              <a:gd name="connsiteY7" fmla="*/ 76547 h 315634"/>
              <a:gd name="connsiteX8" fmla="*/ 100694 w 269165"/>
              <a:gd name="connsiteY8" fmla="*/ 101947 h 315634"/>
              <a:gd name="connsiteX9" fmla="*/ 268969 w 269165"/>
              <a:gd name="connsiteY9" fmla="*/ 347 h 31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165" h="315634">
                <a:moveTo>
                  <a:pt x="268969" y="347"/>
                </a:moveTo>
                <a:cubicBezTo>
                  <a:pt x="262619" y="7226"/>
                  <a:pt x="104398" y="112001"/>
                  <a:pt x="62594" y="143222"/>
                </a:cubicBezTo>
                <a:cubicBezTo>
                  <a:pt x="20790" y="174443"/>
                  <a:pt x="27669" y="159097"/>
                  <a:pt x="18144" y="187672"/>
                </a:cubicBezTo>
                <a:cubicBezTo>
                  <a:pt x="8619" y="216247"/>
                  <a:pt x="7561" y="306205"/>
                  <a:pt x="5444" y="314672"/>
                </a:cubicBezTo>
                <a:cubicBezTo>
                  <a:pt x="3327" y="323139"/>
                  <a:pt x="-5669" y="273926"/>
                  <a:pt x="5444" y="238472"/>
                </a:cubicBezTo>
                <a:cubicBezTo>
                  <a:pt x="16556" y="203018"/>
                  <a:pt x="59948" y="121526"/>
                  <a:pt x="72119" y="101947"/>
                </a:cubicBezTo>
                <a:cubicBezTo>
                  <a:pt x="84290" y="82368"/>
                  <a:pt x="70002" y="125230"/>
                  <a:pt x="78469" y="120997"/>
                </a:cubicBezTo>
                <a:cubicBezTo>
                  <a:pt x="86936" y="116764"/>
                  <a:pt x="119215" y="79722"/>
                  <a:pt x="122919" y="76547"/>
                </a:cubicBezTo>
                <a:cubicBezTo>
                  <a:pt x="126623" y="73372"/>
                  <a:pt x="75294" y="113059"/>
                  <a:pt x="100694" y="101947"/>
                </a:cubicBezTo>
                <a:cubicBezTo>
                  <a:pt x="126094" y="90835"/>
                  <a:pt x="275319" y="-6532"/>
                  <a:pt x="268969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5E8D1A6C-2475-B276-A5C6-126076C90337}"/>
              </a:ext>
            </a:extLst>
          </p:cNvPr>
          <p:cNvSpPr/>
          <p:nvPr/>
        </p:nvSpPr>
        <p:spPr>
          <a:xfrm>
            <a:off x="4279900" y="5361532"/>
            <a:ext cx="553378" cy="280688"/>
          </a:xfrm>
          <a:custGeom>
            <a:avLst/>
            <a:gdLst>
              <a:gd name="connsiteX0" fmla="*/ 552450 w 553378"/>
              <a:gd name="connsiteY0" fmla="*/ 1043 h 280688"/>
              <a:gd name="connsiteX1" fmla="*/ 231775 w 553378"/>
              <a:gd name="connsiteY1" fmla="*/ 128043 h 280688"/>
              <a:gd name="connsiteX2" fmla="*/ 288925 w 553378"/>
              <a:gd name="connsiteY2" fmla="*/ 115343 h 280688"/>
              <a:gd name="connsiteX3" fmla="*/ 193675 w 553378"/>
              <a:gd name="connsiteY3" fmla="*/ 137568 h 280688"/>
              <a:gd name="connsiteX4" fmla="*/ 184150 w 553378"/>
              <a:gd name="connsiteY4" fmla="*/ 178843 h 280688"/>
              <a:gd name="connsiteX5" fmla="*/ 196850 w 553378"/>
              <a:gd name="connsiteY5" fmla="*/ 131218 h 280688"/>
              <a:gd name="connsiteX6" fmla="*/ 177800 w 553378"/>
              <a:gd name="connsiteY6" fmla="*/ 175668 h 280688"/>
              <a:gd name="connsiteX7" fmla="*/ 69850 w 553378"/>
              <a:gd name="connsiteY7" fmla="*/ 197893 h 280688"/>
              <a:gd name="connsiteX8" fmla="*/ 136525 w 553378"/>
              <a:gd name="connsiteY8" fmla="*/ 188368 h 280688"/>
              <a:gd name="connsiteX9" fmla="*/ 82550 w 553378"/>
              <a:gd name="connsiteY9" fmla="*/ 220118 h 280688"/>
              <a:gd name="connsiteX10" fmla="*/ 82550 w 553378"/>
              <a:gd name="connsiteY10" fmla="*/ 267743 h 280688"/>
              <a:gd name="connsiteX11" fmla="*/ 0 w 553378"/>
              <a:gd name="connsiteY11" fmla="*/ 216943 h 280688"/>
              <a:gd name="connsiteX12" fmla="*/ 82550 w 553378"/>
              <a:gd name="connsiteY12" fmla="*/ 280443 h 280688"/>
              <a:gd name="connsiteX13" fmla="*/ 92075 w 553378"/>
              <a:gd name="connsiteY13" fmla="*/ 188368 h 280688"/>
              <a:gd name="connsiteX14" fmla="*/ 146050 w 553378"/>
              <a:gd name="connsiteY14" fmla="*/ 169318 h 280688"/>
              <a:gd name="connsiteX15" fmla="*/ 222250 w 553378"/>
              <a:gd name="connsiteY15" fmla="*/ 112168 h 280688"/>
              <a:gd name="connsiteX16" fmla="*/ 212725 w 553378"/>
              <a:gd name="connsiteY16" fmla="*/ 118518 h 280688"/>
              <a:gd name="connsiteX17" fmla="*/ 330200 w 553378"/>
              <a:gd name="connsiteY17" fmla="*/ 83593 h 280688"/>
              <a:gd name="connsiteX18" fmla="*/ 330200 w 553378"/>
              <a:gd name="connsiteY18" fmla="*/ 67718 h 280688"/>
              <a:gd name="connsiteX19" fmla="*/ 552450 w 553378"/>
              <a:gd name="connsiteY19" fmla="*/ 1043 h 28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3378" h="280688">
                <a:moveTo>
                  <a:pt x="552450" y="1043"/>
                </a:moveTo>
                <a:cubicBezTo>
                  <a:pt x="536046" y="11097"/>
                  <a:pt x="275696" y="108993"/>
                  <a:pt x="231775" y="128043"/>
                </a:cubicBezTo>
                <a:cubicBezTo>
                  <a:pt x="187854" y="147093"/>
                  <a:pt x="295275" y="113756"/>
                  <a:pt x="288925" y="115343"/>
                </a:cubicBezTo>
                <a:cubicBezTo>
                  <a:pt x="282575" y="116931"/>
                  <a:pt x="211137" y="126985"/>
                  <a:pt x="193675" y="137568"/>
                </a:cubicBezTo>
                <a:cubicBezTo>
                  <a:pt x="176212" y="148151"/>
                  <a:pt x="183621" y="179901"/>
                  <a:pt x="184150" y="178843"/>
                </a:cubicBezTo>
                <a:cubicBezTo>
                  <a:pt x="184679" y="177785"/>
                  <a:pt x="197908" y="131747"/>
                  <a:pt x="196850" y="131218"/>
                </a:cubicBezTo>
                <a:cubicBezTo>
                  <a:pt x="195792" y="130689"/>
                  <a:pt x="198967" y="164556"/>
                  <a:pt x="177800" y="175668"/>
                </a:cubicBezTo>
                <a:cubicBezTo>
                  <a:pt x="156633" y="186781"/>
                  <a:pt x="76729" y="195776"/>
                  <a:pt x="69850" y="197893"/>
                </a:cubicBezTo>
                <a:cubicBezTo>
                  <a:pt x="62971" y="200010"/>
                  <a:pt x="134408" y="184664"/>
                  <a:pt x="136525" y="188368"/>
                </a:cubicBezTo>
                <a:cubicBezTo>
                  <a:pt x="138642" y="192072"/>
                  <a:pt x="91546" y="206889"/>
                  <a:pt x="82550" y="220118"/>
                </a:cubicBezTo>
                <a:cubicBezTo>
                  <a:pt x="73554" y="233347"/>
                  <a:pt x="96308" y="268272"/>
                  <a:pt x="82550" y="267743"/>
                </a:cubicBezTo>
                <a:cubicBezTo>
                  <a:pt x="68792" y="267214"/>
                  <a:pt x="0" y="214826"/>
                  <a:pt x="0" y="216943"/>
                </a:cubicBezTo>
                <a:cubicBezTo>
                  <a:pt x="0" y="219060"/>
                  <a:pt x="67204" y="285206"/>
                  <a:pt x="82550" y="280443"/>
                </a:cubicBezTo>
                <a:cubicBezTo>
                  <a:pt x="97896" y="275680"/>
                  <a:pt x="81492" y="206889"/>
                  <a:pt x="92075" y="188368"/>
                </a:cubicBezTo>
                <a:cubicBezTo>
                  <a:pt x="102658" y="169847"/>
                  <a:pt x="124354" y="182018"/>
                  <a:pt x="146050" y="169318"/>
                </a:cubicBezTo>
                <a:cubicBezTo>
                  <a:pt x="167746" y="156618"/>
                  <a:pt x="211138" y="120635"/>
                  <a:pt x="222250" y="112168"/>
                </a:cubicBezTo>
                <a:cubicBezTo>
                  <a:pt x="233362" y="103701"/>
                  <a:pt x="194733" y="123281"/>
                  <a:pt x="212725" y="118518"/>
                </a:cubicBezTo>
                <a:cubicBezTo>
                  <a:pt x="230717" y="113756"/>
                  <a:pt x="310621" y="92060"/>
                  <a:pt x="330200" y="83593"/>
                </a:cubicBezTo>
                <a:cubicBezTo>
                  <a:pt x="349779" y="75126"/>
                  <a:pt x="297392" y="78831"/>
                  <a:pt x="330200" y="67718"/>
                </a:cubicBezTo>
                <a:cubicBezTo>
                  <a:pt x="363008" y="56606"/>
                  <a:pt x="568854" y="-9011"/>
                  <a:pt x="552450" y="1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18AC0B0-87E7-5D16-5285-51458A089400}"/>
              </a:ext>
            </a:extLst>
          </p:cNvPr>
          <p:cNvSpPr/>
          <p:nvPr/>
        </p:nvSpPr>
        <p:spPr>
          <a:xfrm>
            <a:off x="4724482" y="5391702"/>
            <a:ext cx="648105" cy="343920"/>
          </a:xfrm>
          <a:custGeom>
            <a:avLst/>
            <a:gdLst>
              <a:gd name="connsiteX0" fmla="*/ 3093 w 648105"/>
              <a:gd name="connsiteY0" fmla="*/ 2623 h 343920"/>
              <a:gd name="connsiteX1" fmla="*/ 279318 w 648105"/>
              <a:gd name="connsiteY1" fmla="*/ 34373 h 343920"/>
              <a:gd name="connsiteX2" fmla="*/ 250743 w 648105"/>
              <a:gd name="connsiteY2" fmla="*/ 18498 h 343920"/>
              <a:gd name="connsiteX3" fmla="*/ 409493 w 648105"/>
              <a:gd name="connsiteY3" fmla="*/ 81998 h 343920"/>
              <a:gd name="connsiteX4" fmla="*/ 380918 w 648105"/>
              <a:gd name="connsiteY4" fmla="*/ 37548 h 343920"/>
              <a:gd name="connsiteX5" fmla="*/ 523793 w 648105"/>
              <a:gd name="connsiteY5" fmla="*/ 174073 h 343920"/>
              <a:gd name="connsiteX6" fmla="*/ 514268 w 648105"/>
              <a:gd name="connsiteY6" fmla="*/ 158198 h 343920"/>
              <a:gd name="connsiteX7" fmla="*/ 603168 w 648105"/>
              <a:gd name="connsiteY7" fmla="*/ 262973 h 343920"/>
              <a:gd name="connsiteX8" fmla="*/ 603168 w 648105"/>
              <a:gd name="connsiteY8" fmla="*/ 240748 h 343920"/>
              <a:gd name="connsiteX9" fmla="*/ 647618 w 648105"/>
              <a:gd name="connsiteY9" fmla="*/ 342348 h 343920"/>
              <a:gd name="connsiteX10" fmla="*/ 619043 w 648105"/>
              <a:gd name="connsiteY10" fmla="*/ 291548 h 343920"/>
              <a:gd name="connsiteX11" fmla="*/ 507918 w 648105"/>
              <a:gd name="connsiteY11" fmla="*/ 148673 h 343920"/>
              <a:gd name="connsiteX12" fmla="*/ 542843 w 648105"/>
              <a:gd name="connsiteY12" fmla="*/ 161373 h 343920"/>
              <a:gd name="connsiteX13" fmla="*/ 587293 w 648105"/>
              <a:gd name="connsiteY13" fmla="*/ 237573 h 343920"/>
              <a:gd name="connsiteX14" fmla="*/ 511093 w 648105"/>
              <a:gd name="connsiteY14" fmla="*/ 145498 h 343920"/>
              <a:gd name="connsiteX15" fmla="*/ 330118 w 648105"/>
              <a:gd name="connsiteY15" fmla="*/ 24848 h 343920"/>
              <a:gd name="connsiteX16" fmla="*/ 352343 w 648105"/>
              <a:gd name="connsiteY16" fmla="*/ 43898 h 343920"/>
              <a:gd name="connsiteX17" fmla="*/ 203118 w 648105"/>
              <a:gd name="connsiteY17" fmla="*/ 2623 h 343920"/>
              <a:gd name="connsiteX18" fmla="*/ 292018 w 648105"/>
              <a:gd name="connsiteY18" fmla="*/ 31198 h 343920"/>
              <a:gd name="connsiteX19" fmla="*/ 139618 w 648105"/>
              <a:gd name="connsiteY19" fmla="*/ 5798 h 343920"/>
              <a:gd name="connsiteX20" fmla="*/ 3093 w 648105"/>
              <a:gd name="connsiteY20" fmla="*/ 2623 h 34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8105" h="343920">
                <a:moveTo>
                  <a:pt x="3093" y="2623"/>
                </a:moveTo>
                <a:cubicBezTo>
                  <a:pt x="26376" y="7386"/>
                  <a:pt x="238043" y="31727"/>
                  <a:pt x="279318" y="34373"/>
                </a:cubicBezTo>
                <a:cubicBezTo>
                  <a:pt x="320593" y="37019"/>
                  <a:pt x="229047" y="10561"/>
                  <a:pt x="250743" y="18498"/>
                </a:cubicBezTo>
                <a:cubicBezTo>
                  <a:pt x="272439" y="26435"/>
                  <a:pt x="387797" y="78823"/>
                  <a:pt x="409493" y="81998"/>
                </a:cubicBezTo>
                <a:cubicBezTo>
                  <a:pt x="431189" y="85173"/>
                  <a:pt x="361868" y="22202"/>
                  <a:pt x="380918" y="37548"/>
                </a:cubicBezTo>
                <a:cubicBezTo>
                  <a:pt x="399968" y="52894"/>
                  <a:pt x="501568" y="153965"/>
                  <a:pt x="523793" y="174073"/>
                </a:cubicBezTo>
                <a:cubicBezTo>
                  <a:pt x="546018" y="194181"/>
                  <a:pt x="501039" y="143381"/>
                  <a:pt x="514268" y="158198"/>
                </a:cubicBezTo>
                <a:cubicBezTo>
                  <a:pt x="527497" y="173015"/>
                  <a:pt x="588351" y="249215"/>
                  <a:pt x="603168" y="262973"/>
                </a:cubicBezTo>
                <a:cubicBezTo>
                  <a:pt x="617985" y="276731"/>
                  <a:pt x="595760" y="227519"/>
                  <a:pt x="603168" y="240748"/>
                </a:cubicBezTo>
                <a:cubicBezTo>
                  <a:pt x="610576" y="253977"/>
                  <a:pt x="644972" y="333881"/>
                  <a:pt x="647618" y="342348"/>
                </a:cubicBezTo>
                <a:cubicBezTo>
                  <a:pt x="650264" y="350815"/>
                  <a:pt x="642326" y="323827"/>
                  <a:pt x="619043" y="291548"/>
                </a:cubicBezTo>
                <a:cubicBezTo>
                  <a:pt x="595760" y="259269"/>
                  <a:pt x="520618" y="170369"/>
                  <a:pt x="507918" y="148673"/>
                </a:cubicBezTo>
                <a:cubicBezTo>
                  <a:pt x="495218" y="126977"/>
                  <a:pt x="529614" y="146556"/>
                  <a:pt x="542843" y="161373"/>
                </a:cubicBezTo>
                <a:cubicBezTo>
                  <a:pt x="556072" y="176190"/>
                  <a:pt x="592585" y="240219"/>
                  <a:pt x="587293" y="237573"/>
                </a:cubicBezTo>
                <a:cubicBezTo>
                  <a:pt x="582001" y="234927"/>
                  <a:pt x="553955" y="180952"/>
                  <a:pt x="511093" y="145498"/>
                </a:cubicBezTo>
                <a:cubicBezTo>
                  <a:pt x="468231" y="110044"/>
                  <a:pt x="356576" y="41781"/>
                  <a:pt x="330118" y="24848"/>
                </a:cubicBezTo>
                <a:cubicBezTo>
                  <a:pt x="303660" y="7915"/>
                  <a:pt x="373510" y="47602"/>
                  <a:pt x="352343" y="43898"/>
                </a:cubicBezTo>
                <a:cubicBezTo>
                  <a:pt x="331176" y="40194"/>
                  <a:pt x="213172" y="4740"/>
                  <a:pt x="203118" y="2623"/>
                </a:cubicBezTo>
                <a:cubicBezTo>
                  <a:pt x="193064" y="506"/>
                  <a:pt x="302601" y="30669"/>
                  <a:pt x="292018" y="31198"/>
                </a:cubicBezTo>
                <a:cubicBezTo>
                  <a:pt x="281435" y="31727"/>
                  <a:pt x="185126" y="11619"/>
                  <a:pt x="139618" y="5798"/>
                </a:cubicBezTo>
                <a:cubicBezTo>
                  <a:pt x="94110" y="-23"/>
                  <a:pt x="-20190" y="-2140"/>
                  <a:pt x="3093" y="2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564AACF-7B66-8C87-F1AF-754EE84B16C4}"/>
              </a:ext>
            </a:extLst>
          </p:cNvPr>
          <p:cNvSpPr/>
          <p:nvPr/>
        </p:nvSpPr>
        <p:spPr>
          <a:xfrm>
            <a:off x="5279368" y="5511247"/>
            <a:ext cx="296138" cy="247333"/>
          </a:xfrm>
          <a:custGeom>
            <a:avLst/>
            <a:gdLst>
              <a:gd name="connsiteX0" fmla="*/ 657 w 296138"/>
              <a:gd name="connsiteY0" fmla="*/ 553 h 247333"/>
              <a:gd name="connsiteX1" fmla="*/ 165757 w 296138"/>
              <a:gd name="connsiteY1" fmla="*/ 172003 h 247333"/>
              <a:gd name="connsiteX2" fmla="*/ 134007 w 296138"/>
              <a:gd name="connsiteY2" fmla="*/ 146603 h 247333"/>
              <a:gd name="connsiteX3" fmla="*/ 276882 w 296138"/>
              <a:gd name="connsiteY3" fmla="*/ 172003 h 247333"/>
              <a:gd name="connsiteX4" fmla="*/ 143532 w 296138"/>
              <a:gd name="connsiteY4" fmla="*/ 172003 h 247333"/>
              <a:gd name="connsiteX5" fmla="*/ 292757 w 296138"/>
              <a:gd name="connsiteY5" fmla="*/ 197403 h 247333"/>
              <a:gd name="connsiteX6" fmla="*/ 137182 w 296138"/>
              <a:gd name="connsiteY6" fmla="*/ 203753 h 247333"/>
              <a:gd name="connsiteX7" fmla="*/ 295932 w 296138"/>
              <a:gd name="connsiteY7" fmla="*/ 245028 h 247333"/>
              <a:gd name="connsiteX8" fmla="*/ 168932 w 296138"/>
              <a:gd name="connsiteY8" fmla="*/ 238678 h 247333"/>
              <a:gd name="connsiteX9" fmla="*/ 89557 w 296138"/>
              <a:gd name="connsiteY9" fmla="*/ 210103 h 247333"/>
              <a:gd name="connsiteX10" fmla="*/ 162582 w 296138"/>
              <a:gd name="connsiteY10" fmla="*/ 200578 h 247333"/>
              <a:gd name="connsiteX11" fmla="*/ 114957 w 296138"/>
              <a:gd name="connsiteY11" fmla="*/ 156128 h 247333"/>
              <a:gd name="connsiteX12" fmla="*/ 57807 w 296138"/>
              <a:gd name="connsiteY12" fmla="*/ 67228 h 247333"/>
              <a:gd name="connsiteX13" fmla="*/ 105432 w 296138"/>
              <a:gd name="connsiteY13" fmla="*/ 114853 h 247333"/>
              <a:gd name="connsiteX14" fmla="*/ 657 w 296138"/>
              <a:gd name="connsiteY14" fmla="*/ 553 h 2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138" h="247333">
                <a:moveTo>
                  <a:pt x="657" y="553"/>
                </a:moveTo>
                <a:cubicBezTo>
                  <a:pt x="10711" y="10078"/>
                  <a:pt x="143532" y="147661"/>
                  <a:pt x="165757" y="172003"/>
                </a:cubicBezTo>
                <a:cubicBezTo>
                  <a:pt x="187982" y="196345"/>
                  <a:pt x="115486" y="146603"/>
                  <a:pt x="134007" y="146603"/>
                </a:cubicBezTo>
                <a:cubicBezTo>
                  <a:pt x="152528" y="146603"/>
                  <a:pt x="275295" y="167770"/>
                  <a:pt x="276882" y="172003"/>
                </a:cubicBezTo>
                <a:cubicBezTo>
                  <a:pt x="278469" y="176236"/>
                  <a:pt x="140886" y="167770"/>
                  <a:pt x="143532" y="172003"/>
                </a:cubicBezTo>
                <a:cubicBezTo>
                  <a:pt x="146178" y="176236"/>
                  <a:pt x="293815" y="192112"/>
                  <a:pt x="292757" y="197403"/>
                </a:cubicBezTo>
                <a:cubicBezTo>
                  <a:pt x="291699" y="202694"/>
                  <a:pt x="136653" y="195816"/>
                  <a:pt x="137182" y="203753"/>
                </a:cubicBezTo>
                <a:cubicBezTo>
                  <a:pt x="137711" y="211691"/>
                  <a:pt x="290640" y="239207"/>
                  <a:pt x="295932" y="245028"/>
                </a:cubicBezTo>
                <a:cubicBezTo>
                  <a:pt x="301224" y="250849"/>
                  <a:pt x="203328" y="244499"/>
                  <a:pt x="168932" y="238678"/>
                </a:cubicBezTo>
                <a:cubicBezTo>
                  <a:pt x="134536" y="232857"/>
                  <a:pt x="90615" y="216453"/>
                  <a:pt x="89557" y="210103"/>
                </a:cubicBezTo>
                <a:cubicBezTo>
                  <a:pt x="88499" y="203753"/>
                  <a:pt x="158349" y="209574"/>
                  <a:pt x="162582" y="200578"/>
                </a:cubicBezTo>
                <a:cubicBezTo>
                  <a:pt x="166815" y="191582"/>
                  <a:pt x="132419" y="178353"/>
                  <a:pt x="114957" y="156128"/>
                </a:cubicBezTo>
                <a:cubicBezTo>
                  <a:pt x="97495" y="133903"/>
                  <a:pt x="59394" y="74107"/>
                  <a:pt x="57807" y="67228"/>
                </a:cubicBezTo>
                <a:cubicBezTo>
                  <a:pt x="56220" y="60349"/>
                  <a:pt x="111782" y="122261"/>
                  <a:pt x="105432" y="114853"/>
                </a:cubicBezTo>
                <a:cubicBezTo>
                  <a:pt x="99082" y="107445"/>
                  <a:pt x="-9397" y="-8972"/>
                  <a:pt x="657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6377A5C-155B-AC12-648A-55788DFE221E}"/>
              </a:ext>
            </a:extLst>
          </p:cNvPr>
          <p:cNvSpPr/>
          <p:nvPr/>
        </p:nvSpPr>
        <p:spPr>
          <a:xfrm>
            <a:off x="4364565" y="5467077"/>
            <a:ext cx="136762" cy="172330"/>
          </a:xfrm>
          <a:custGeom>
            <a:avLst/>
            <a:gdLst>
              <a:gd name="connsiteX0" fmla="*/ 131235 w 136762"/>
              <a:gd name="connsiteY0" fmla="*/ 273 h 172330"/>
              <a:gd name="connsiteX1" fmla="*/ 121710 w 136762"/>
              <a:gd name="connsiteY1" fmla="*/ 79648 h 172330"/>
              <a:gd name="connsiteX2" fmla="*/ 42335 w 136762"/>
              <a:gd name="connsiteY2" fmla="*/ 101873 h 172330"/>
              <a:gd name="connsiteX3" fmla="*/ 115360 w 136762"/>
              <a:gd name="connsiteY3" fmla="*/ 105048 h 172330"/>
              <a:gd name="connsiteX4" fmla="*/ 134410 w 136762"/>
              <a:gd name="connsiteY4" fmla="*/ 162198 h 172330"/>
              <a:gd name="connsiteX5" fmla="*/ 70910 w 136762"/>
              <a:gd name="connsiteY5" fmla="*/ 159023 h 172330"/>
              <a:gd name="connsiteX6" fmla="*/ 1060 w 136762"/>
              <a:gd name="connsiteY6" fmla="*/ 130448 h 172330"/>
              <a:gd name="connsiteX7" fmla="*/ 128060 w 136762"/>
              <a:gd name="connsiteY7" fmla="*/ 171723 h 172330"/>
              <a:gd name="connsiteX8" fmla="*/ 112185 w 136762"/>
              <a:gd name="connsiteY8" fmla="*/ 92348 h 172330"/>
              <a:gd name="connsiteX9" fmla="*/ 118535 w 136762"/>
              <a:gd name="connsiteY9" fmla="*/ 54248 h 172330"/>
              <a:gd name="connsiteX10" fmla="*/ 131235 w 136762"/>
              <a:gd name="connsiteY10" fmla="*/ 273 h 1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762" h="172330">
                <a:moveTo>
                  <a:pt x="131235" y="273"/>
                </a:moveTo>
                <a:cubicBezTo>
                  <a:pt x="131764" y="4506"/>
                  <a:pt x="136527" y="62715"/>
                  <a:pt x="121710" y="79648"/>
                </a:cubicBezTo>
                <a:cubicBezTo>
                  <a:pt x="106893" y="96581"/>
                  <a:pt x="43393" y="97640"/>
                  <a:pt x="42335" y="101873"/>
                </a:cubicBezTo>
                <a:cubicBezTo>
                  <a:pt x="41277" y="106106"/>
                  <a:pt x="100014" y="94994"/>
                  <a:pt x="115360" y="105048"/>
                </a:cubicBezTo>
                <a:cubicBezTo>
                  <a:pt x="130706" y="115102"/>
                  <a:pt x="141818" y="153202"/>
                  <a:pt x="134410" y="162198"/>
                </a:cubicBezTo>
                <a:cubicBezTo>
                  <a:pt x="127002" y="171194"/>
                  <a:pt x="93135" y="164315"/>
                  <a:pt x="70910" y="159023"/>
                </a:cubicBezTo>
                <a:cubicBezTo>
                  <a:pt x="48685" y="153731"/>
                  <a:pt x="-8465" y="128331"/>
                  <a:pt x="1060" y="130448"/>
                </a:cubicBezTo>
                <a:cubicBezTo>
                  <a:pt x="10585" y="132565"/>
                  <a:pt x="109539" y="178073"/>
                  <a:pt x="128060" y="171723"/>
                </a:cubicBezTo>
                <a:cubicBezTo>
                  <a:pt x="146581" y="165373"/>
                  <a:pt x="113772" y="111927"/>
                  <a:pt x="112185" y="92348"/>
                </a:cubicBezTo>
                <a:cubicBezTo>
                  <a:pt x="110598" y="72769"/>
                  <a:pt x="116418" y="66419"/>
                  <a:pt x="118535" y="54248"/>
                </a:cubicBezTo>
                <a:cubicBezTo>
                  <a:pt x="120652" y="42077"/>
                  <a:pt x="130706" y="-3960"/>
                  <a:pt x="131235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3B5731C-9B25-AD15-9150-4D21B1B477F7}"/>
              </a:ext>
            </a:extLst>
          </p:cNvPr>
          <p:cNvSpPr/>
          <p:nvPr/>
        </p:nvSpPr>
        <p:spPr>
          <a:xfrm>
            <a:off x="4390972" y="5610105"/>
            <a:ext cx="501777" cy="188817"/>
          </a:xfrm>
          <a:custGeom>
            <a:avLst/>
            <a:gdLst>
              <a:gd name="connsiteX0" fmla="*/ 53 w 501777"/>
              <a:gd name="connsiteY0" fmla="*/ 120 h 188817"/>
              <a:gd name="connsiteX1" fmla="*/ 108003 w 501777"/>
              <a:gd name="connsiteY1" fmla="*/ 98545 h 188817"/>
              <a:gd name="connsiteX2" fmla="*/ 88953 w 501777"/>
              <a:gd name="connsiteY2" fmla="*/ 92195 h 188817"/>
              <a:gd name="connsiteX3" fmla="*/ 212778 w 501777"/>
              <a:gd name="connsiteY3" fmla="*/ 149345 h 188817"/>
              <a:gd name="connsiteX4" fmla="*/ 177853 w 501777"/>
              <a:gd name="connsiteY4" fmla="*/ 133470 h 188817"/>
              <a:gd name="connsiteX5" fmla="*/ 273103 w 501777"/>
              <a:gd name="connsiteY5" fmla="*/ 171570 h 188817"/>
              <a:gd name="connsiteX6" fmla="*/ 241353 w 501777"/>
              <a:gd name="connsiteY6" fmla="*/ 152520 h 188817"/>
              <a:gd name="connsiteX7" fmla="*/ 362003 w 501777"/>
              <a:gd name="connsiteY7" fmla="*/ 187445 h 188817"/>
              <a:gd name="connsiteX8" fmla="*/ 501703 w 501777"/>
              <a:gd name="connsiteY8" fmla="*/ 181095 h 188817"/>
              <a:gd name="connsiteX9" fmla="*/ 342953 w 501777"/>
              <a:gd name="connsiteY9" fmla="*/ 174745 h 188817"/>
              <a:gd name="connsiteX10" fmla="*/ 276278 w 501777"/>
              <a:gd name="connsiteY10" fmla="*/ 111245 h 188817"/>
              <a:gd name="connsiteX11" fmla="*/ 352478 w 501777"/>
              <a:gd name="connsiteY11" fmla="*/ 181095 h 188817"/>
              <a:gd name="connsiteX12" fmla="*/ 263578 w 501777"/>
              <a:gd name="connsiteY12" fmla="*/ 123945 h 188817"/>
              <a:gd name="connsiteX13" fmla="*/ 215953 w 501777"/>
              <a:gd name="connsiteY13" fmla="*/ 114420 h 188817"/>
              <a:gd name="connsiteX14" fmla="*/ 263578 w 501777"/>
              <a:gd name="connsiteY14" fmla="*/ 146170 h 188817"/>
              <a:gd name="connsiteX15" fmla="*/ 111178 w 501777"/>
              <a:gd name="connsiteY15" fmla="*/ 38220 h 188817"/>
              <a:gd name="connsiteX16" fmla="*/ 190553 w 501777"/>
              <a:gd name="connsiteY16" fmla="*/ 133470 h 188817"/>
              <a:gd name="connsiteX17" fmla="*/ 123878 w 501777"/>
              <a:gd name="connsiteY17" fmla="*/ 79495 h 188817"/>
              <a:gd name="connsiteX18" fmla="*/ 53 w 501777"/>
              <a:gd name="connsiteY18" fmla="*/ 120 h 18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1777" h="188817">
                <a:moveTo>
                  <a:pt x="53" y="120"/>
                </a:moveTo>
                <a:cubicBezTo>
                  <a:pt x="-2593" y="3295"/>
                  <a:pt x="93186" y="83199"/>
                  <a:pt x="108003" y="98545"/>
                </a:cubicBezTo>
                <a:cubicBezTo>
                  <a:pt x="122820" y="113891"/>
                  <a:pt x="71491" y="83728"/>
                  <a:pt x="88953" y="92195"/>
                </a:cubicBezTo>
                <a:cubicBezTo>
                  <a:pt x="106415" y="100662"/>
                  <a:pt x="212778" y="149345"/>
                  <a:pt x="212778" y="149345"/>
                </a:cubicBezTo>
                <a:cubicBezTo>
                  <a:pt x="227595" y="156224"/>
                  <a:pt x="167799" y="129766"/>
                  <a:pt x="177853" y="133470"/>
                </a:cubicBezTo>
                <a:cubicBezTo>
                  <a:pt x="187907" y="137174"/>
                  <a:pt x="262520" y="168395"/>
                  <a:pt x="273103" y="171570"/>
                </a:cubicBezTo>
                <a:cubicBezTo>
                  <a:pt x="283686" y="174745"/>
                  <a:pt x="226536" y="149874"/>
                  <a:pt x="241353" y="152520"/>
                </a:cubicBezTo>
                <a:cubicBezTo>
                  <a:pt x="256170" y="155166"/>
                  <a:pt x="318611" y="182683"/>
                  <a:pt x="362003" y="187445"/>
                </a:cubicBezTo>
                <a:cubicBezTo>
                  <a:pt x="405395" y="192208"/>
                  <a:pt x="504878" y="183212"/>
                  <a:pt x="501703" y="181095"/>
                </a:cubicBezTo>
                <a:cubicBezTo>
                  <a:pt x="498528" y="178978"/>
                  <a:pt x="380524" y="186387"/>
                  <a:pt x="342953" y="174745"/>
                </a:cubicBezTo>
                <a:cubicBezTo>
                  <a:pt x="305382" y="163103"/>
                  <a:pt x="274690" y="110187"/>
                  <a:pt x="276278" y="111245"/>
                </a:cubicBezTo>
                <a:cubicBezTo>
                  <a:pt x="277866" y="112303"/>
                  <a:pt x="354595" y="178978"/>
                  <a:pt x="352478" y="181095"/>
                </a:cubicBezTo>
                <a:cubicBezTo>
                  <a:pt x="350361" y="183212"/>
                  <a:pt x="286332" y="135057"/>
                  <a:pt x="263578" y="123945"/>
                </a:cubicBezTo>
                <a:cubicBezTo>
                  <a:pt x="240824" y="112833"/>
                  <a:pt x="215953" y="110716"/>
                  <a:pt x="215953" y="114420"/>
                </a:cubicBezTo>
                <a:cubicBezTo>
                  <a:pt x="215953" y="118124"/>
                  <a:pt x="281041" y="158870"/>
                  <a:pt x="263578" y="146170"/>
                </a:cubicBezTo>
                <a:cubicBezTo>
                  <a:pt x="246116" y="133470"/>
                  <a:pt x="123349" y="40337"/>
                  <a:pt x="111178" y="38220"/>
                </a:cubicBezTo>
                <a:cubicBezTo>
                  <a:pt x="99007" y="36103"/>
                  <a:pt x="188436" y="126591"/>
                  <a:pt x="190553" y="133470"/>
                </a:cubicBezTo>
                <a:cubicBezTo>
                  <a:pt x="192670" y="140349"/>
                  <a:pt x="155099" y="101720"/>
                  <a:pt x="123878" y="79495"/>
                </a:cubicBezTo>
                <a:cubicBezTo>
                  <a:pt x="92657" y="57270"/>
                  <a:pt x="2699" y="-3055"/>
                  <a:pt x="53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03457A1-B90C-8C9F-321B-1007A13385E8}"/>
              </a:ext>
            </a:extLst>
          </p:cNvPr>
          <p:cNvSpPr/>
          <p:nvPr/>
        </p:nvSpPr>
        <p:spPr>
          <a:xfrm>
            <a:off x="4706760" y="5724504"/>
            <a:ext cx="796768" cy="82597"/>
          </a:xfrm>
          <a:custGeom>
            <a:avLst/>
            <a:gdLst>
              <a:gd name="connsiteX0" fmla="*/ 1765 w 796768"/>
              <a:gd name="connsiteY0" fmla="*/ 15896 h 82597"/>
              <a:gd name="connsiteX1" fmla="*/ 81140 w 796768"/>
              <a:gd name="connsiteY1" fmla="*/ 44471 h 82597"/>
              <a:gd name="connsiteX2" fmla="*/ 258940 w 796768"/>
              <a:gd name="connsiteY2" fmla="*/ 73046 h 82597"/>
              <a:gd name="connsiteX3" fmla="*/ 224015 w 796768"/>
              <a:gd name="connsiteY3" fmla="*/ 69871 h 82597"/>
              <a:gd name="connsiteX4" fmla="*/ 487540 w 796768"/>
              <a:gd name="connsiteY4" fmla="*/ 76221 h 82597"/>
              <a:gd name="connsiteX5" fmla="*/ 449440 w 796768"/>
              <a:gd name="connsiteY5" fmla="*/ 63521 h 82597"/>
              <a:gd name="connsiteX6" fmla="*/ 585965 w 796768"/>
              <a:gd name="connsiteY6" fmla="*/ 22246 h 82597"/>
              <a:gd name="connsiteX7" fmla="*/ 535165 w 796768"/>
              <a:gd name="connsiteY7" fmla="*/ 41296 h 82597"/>
              <a:gd name="connsiteX8" fmla="*/ 782815 w 796768"/>
              <a:gd name="connsiteY8" fmla="*/ 21 h 82597"/>
              <a:gd name="connsiteX9" fmla="*/ 601840 w 796768"/>
              <a:gd name="connsiteY9" fmla="*/ 47646 h 82597"/>
              <a:gd name="connsiteX10" fmla="*/ 535165 w 796768"/>
              <a:gd name="connsiteY10" fmla="*/ 57171 h 82597"/>
              <a:gd name="connsiteX11" fmla="*/ 795515 w 796768"/>
              <a:gd name="connsiteY11" fmla="*/ 9546 h 82597"/>
              <a:gd name="connsiteX12" fmla="*/ 624065 w 796768"/>
              <a:gd name="connsiteY12" fmla="*/ 60346 h 82597"/>
              <a:gd name="connsiteX13" fmla="*/ 398640 w 796768"/>
              <a:gd name="connsiteY13" fmla="*/ 79396 h 82597"/>
              <a:gd name="connsiteX14" fmla="*/ 516115 w 796768"/>
              <a:gd name="connsiteY14" fmla="*/ 82571 h 82597"/>
              <a:gd name="connsiteX15" fmla="*/ 303390 w 796768"/>
              <a:gd name="connsiteY15" fmla="*/ 79396 h 82597"/>
              <a:gd name="connsiteX16" fmla="*/ 484365 w 796768"/>
              <a:gd name="connsiteY16" fmla="*/ 76221 h 82597"/>
              <a:gd name="connsiteX17" fmla="*/ 424040 w 796768"/>
              <a:gd name="connsiteY17" fmla="*/ 60346 h 82597"/>
              <a:gd name="connsiteX18" fmla="*/ 243065 w 796768"/>
              <a:gd name="connsiteY18" fmla="*/ 47646 h 82597"/>
              <a:gd name="connsiteX19" fmla="*/ 303390 w 796768"/>
              <a:gd name="connsiteY19" fmla="*/ 73046 h 82597"/>
              <a:gd name="connsiteX20" fmla="*/ 131940 w 796768"/>
              <a:gd name="connsiteY20" fmla="*/ 73046 h 82597"/>
              <a:gd name="connsiteX21" fmla="*/ 119240 w 796768"/>
              <a:gd name="connsiteY21" fmla="*/ 69871 h 82597"/>
              <a:gd name="connsiteX22" fmla="*/ 150990 w 796768"/>
              <a:gd name="connsiteY22" fmla="*/ 76221 h 82597"/>
              <a:gd name="connsiteX23" fmla="*/ 1765 w 796768"/>
              <a:gd name="connsiteY23" fmla="*/ 15896 h 8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6768" h="82597">
                <a:moveTo>
                  <a:pt x="1765" y="15896"/>
                </a:moveTo>
                <a:cubicBezTo>
                  <a:pt x="-9877" y="10604"/>
                  <a:pt x="38278" y="34946"/>
                  <a:pt x="81140" y="44471"/>
                </a:cubicBezTo>
                <a:cubicBezTo>
                  <a:pt x="124002" y="53996"/>
                  <a:pt x="235128" y="68813"/>
                  <a:pt x="258940" y="73046"/>
                </a:cubicBezTo>
                <a:cubicBezTo>
                  <a:pt x="282752" y="77279"/>
                  <a:pt x="185915" y="69342"/>
                  <a:pt x="224015" y="69871"/>
                </a:cubicBezTo>
                <a:cubicBezTo>
                  <a:pt x="262115" y="70400"/>
                  <a:pt x="449969" y="77279"/>
                  <a:pt x="487540" y="76221"/>
                </a:cubicBezTo>
                <a:cubicBezTo>
                  <a:pt x="525111" y="75163"/>
                  <a:pt x="433036" y="72517"/>
                  <a:pt x="449440" y="63521"/>
                </a:cubicBezTo>
                <a:cubicBezTo>
                  <a:pt x="465844" y="54525"/>
                  <a:pt x="571678" y="25950"/>
                  <a:pt x="585965" y="22246"/>
                </a:cubicBezTo>
                <a:cubicBezTo>
                  <a:pt x="600252" y="18542"/>
                  <a:pt x="502357" y="45000"/>
                  <a:pt x="535165" y="41296"/>
                </a:cubicBezTo>
                <a:cubicBezTo>
                  <a:pt x="567973" y="37592"/>
                  <a:pt x="771703" y="-1037"/>
                  <a:pt x="782815" y="21"/>
                </a:cubicBezTo>
                <a:cubicBezTo>
                  <a:pt x="793927" y="1079"/>
                  <a:pt x="643115" y="38121"/>
                  <a:pt x="601840" y="47646"/>
                </a:cubicBezTo>
                <a:cubicBezTo>
                  <a:pt x="560565" y="57171"/>
                  <a:pt x="502886" y="63521"/>
                  <a:pt x="535165" y="57171"/>
                </a:cubicBezTo>
                <a:cubicBezTo>
                  <a:pt x="567444" y="50821"/>
                  <a:pt x="780698" y="9017"/>
                  <a:pt x="795515" y="9546"/>
                </a:cubicBezTo>
                <a:cubicBezTo>
                  <a:pt x="810332" y="10075"/>
                  <a:pt x="690211" y="48704"/>
                  <a:pt x="624065" y="60346"/>
                </a:cubicBezTo>
                <a:cubicBezTo>
                  <a:pt x="557919" y="71988"/>
                  <a:pt x="416632" y="75692"/>
                  <a:pt x="398640" y="79396"/>
                </a:cubicBezTo>
                <a:cubicBezTo>
                  <a:pt x="380648" y="83100"/>
                  <a:pt x="531990" y="82571"/>
                  <a:pt x="516115" y="82571"/>
                </a:cubicBezTo>
                <a:cubicBezTo>
                  <a:pt x="500240" y="82571"/>
                  <a:pt x="308681" y="80454"/>
                  <a:pt x="303390" y="79396"/>
                </a:cubicBezTo>
                <a:cubicBezTo>
                  <a:pt x="298099" y="78338"/>
                  <a:pt x="464257" y="79396"/>
                  <a:pt x="484365" y="76221"/>
                </a:cubicBezTo>
                <a:cubicBezTo>
                  <a:pt x="504473" y="73046"/>
                  <a:pt x="464257" y="65109"/>
                  <a:pt x="424040" y="60346"/>
                </a:cubicBezTo>
                <a:cubicBezTo>
                  <a:pt x="383823" y="55584"/>
                  <a:pt x="263173" y="45529"/>
                  <a:pt x="243065" y="47646"/>
                </a:cubicBezTo>
                <a:cubicBezTo>
                  <a:pt x="222957" y="49763"/>
                  <a:pt x="321911" y="68813"/>
                  <a:pt x="303390" y="73046"/>
                </a:cubicBezTo>
                <a:cubicBezTo>
                  <a:pt x="284869" y="77279"/>
                  <a:pt x="162632" y="73575"/>
                  <a:pt x="131940" y="73046"/>
                </a:cubicBezTo>
                <a:cubicBezTo>
                  <a:pt x="101248" y="72517"/>
                  <a:pt x="116065" y="69342"/>
                  <a:pt x="119240" y="69871"/>
                </a:cubicBezTo>
                <a:cubicBezTo>
                  <a:pt x="122415" y="70400"/>
                  <a:pt x="166336" y="84688"/>
                  <a:pt x="150990" y="76221"/>
                </a:cubicBezTo>
                <a:cubicBezTo>
                  <a:pt x="135644" y="67754"/>
                  <a:pt x="13407" y="21188"/>
                  <a:pt x="1765" y="15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CFFC918-0ECB-303E-8653-01DA4B334B22}"/>
              </a:ext>
            </a:extLst>
          </p:cNvPr>
          <p:cNvSpPr/>
          <p:nvPr/>
        </p:nvSpPr>
        <p:spPr>
          <a:xfrm>
            <a:off x="4811533" y="5378447"/>
            <a:ext cx="510452" cy="425516"/>
          </a:xfrm>
          <a:custGeom>
            <a:avLst/>
            <a:gdLst>
              <a:gd name="connsiteX0" fmla="*/ 138292 w 510452"/>
              <a:gd name="connsiteY0" fmla="*/ 3 h 425516"/>
              <a:gd name="connsiteX1" fmla="*/ 49392 w 510452"/>
              <a:gd name="connsiteY1" fmla="*/ 92078 h 425516"/>
              <a:gd name="connsiteX2" fmla="*/ 8117 w 510452"/>
              <a:gd name="connsiteY2" fmla="*/ 139703 h 425516"/>
              <a:gd name="connsiteX3" fmla="*/ 1767 w 510452"/>
              <a:gd name="connsiteY3" fmla="*/ 234953 h 425516"/>
              <a:gd name="connsiteX4" fmla="*/ 30342 w 510452"/>
              <a:gd name="connsiteY4" fmla="*/ 196853 h 425516"/>
              <a:gd name="connsiteX5" fmla="*/ 17642 w 510452"/>
              <a:gd name="connsiteY5" fmla="*/ 244478 h 425516"/>
              <a:gd name="connsiteX6" fmla="*/ 39867 w 510452"/>
              <a:gd name="connsiteY6" fmla="*/ 342903 h 425516"/>
              <a:gd name="connsiteX7" fmla="*/ 36692 w 510452"/>
              <a:gd name="connsiteY7" fmla="*/ 320678 h 425516"/>
              <a:gd name="connsiteX8" fmla="*/ 109717 w 510452"/>
              <a:gd name="connsiteY8" fmla="*/ 396878 h 425516"/>
              <a:gd name="connsiteX9" fmla="*/ 322442 w 510452"/>
              <a:gd name="connsiteY9" fmla="*/ 425453 h 425516"/>
              <a:gd name="connsiteX10" fmla="*/ 379592 w 510452"/>
              <a:gd name="connsiteY10" fmla="*/ 390528 h 425516"/>
              <a:gd name="connsiteX11" fmla="*/ 420867 w 510452"/>
              <a:gd name="connsiteY11" fmla="*/ 320678 h 425516"/>
              <a:gd name="connsiteX12" fmla="*/ 436742 w 510452"/>
              <a:gd name="connsiteY12" fmla="*/ 222253 h 425516"/>
              <a:gd name="connsiteX13" fmla="*/ 509767 w 510452"/>
              <a:gd name="connsiteY13" fmla="*/ 152403 h 425516"/>
              <a:gd name="connsiteX14" fmla="*/ 468492 w 510452"/>
              <a:gd name="connsiteY14" fmla="*/ 180978 h 425516"/>
              <a:gd name="connsiteX15" fmla="*/ 389117 w 510452"/>
              <a:gd name="connsiteY15" fmla="*/ 127003 h 425516"/>
              <a:gd name="connsiteX16" fmla="*/ 354192 w 510452"/>
              <a:gd name="connsiteY16" fmla="*/ 95253 h 425516"/>
              <a:gd name="connsiteX17" fmla="*/ 138292 w 510452"/>
              <a:gd name="connsiteY17" fmla="*/ 3 h 4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452" h="425516">
                <a:moveTo>
                  <a:pt x="138292" y="3"/>
                </a:moveTo>
                <a:cubicBezTo>
                  <a:pt x="87492" y="-526"/>
                  <a:pt x="71088" y="68795"/>
                  <a:pt x="49392" y="92078"/>
                </a:cubicBezTo>
                <a:cubicBezTo>
                  <a:pt x="27696" y="115361"/>
                  <a:pt x="16054" y="115891"/>
                  <a:pt x="8117" y="139703"/>
                </a:cubicBezTo>
                <a:cubicBezTo>
                  <a:pt x="179" y="163516"/>
                  <a:pt x="-1937" y="225428"/>
                  <a:pt x="1767" y="234953"/>
                </a:cubicBezTo>
                <a:cubicBezTo>
                  <a:pt x="5471" y="244478"/>
                  <a:pt x="27696" y="195266"/>
                  <a:pt x="30342" y="196853"/>
                </a:cubicBezTo>
                <a:cubicBezTo>
                  <a:pt x="32988" y="198441"/>
                  <a:pt x="16054" y="220136"/>
                  <a:pt x="17642" y="244478"/>
                </a:cubicBezTo>
                <a:cubicBezTo>
                  <a:pt x="19229" y="268820"/>
                  <a:pt x="36692" y="330203"/>
                  <a:pt x="39867" y="342903"/>
                </a:cubicBezTo>
                <a:cubicBezTo>
                  <a:pt x="43042" y="355603"/>
                  <a:pt x="25050" y="311682"/>
                  <a:pt x="36692" y="320678"/>
                </a:cubicBezTo>
                <a:cubicBezTo>
                  <a:pt x="48334" y="329674"/>
                  <a:pt x="62092" y="379416"/>
                  <a:pt x="109717" y="396878"/>
                </a:cubicBezTo>
                <a:cubicBezTo>
                  <a:pt x="157342" y="414341"/>
                  <a:pt x="277463" y="426511"/>
                  <a:pt x="322442" y="425453"/>
                </a:cubicBezTo>
                <a:cubicBezTo>
                  <a:pt x="367421" y="424395"/>
                  <a:pt x="363188" y="407991"/>
                  <a:pt x="379592" y="390528"/>
                </a:cubicBezTo>
                <a:cubicBezTo>
                  <a:pt x="395996" y="373066"/>
                  <a:pt x="411342" y="348724"/>
                  <a:pt x="420867" y="320678"/>
                </a:cubicBezTo>
                <a:cubicBezTo>
                  <a:pt x="430392" y="292632"/>
                  <a:pt x="421925" y="250299"/>
                  <a:pt x="436742" y="222253"/>
                </a:cubicBezTo>
                <a:cubicBezTo>
                  <a:pt x="451559" y="194207"/>
                  <a:pt x="504475" y="159282"/>
                  <a:pt x="509767" y="152403"/>
                </a:cubicBezTo>
                <a:cubicBezTo>
                  <a:pt x="515059" y="145524"/>
                  <a:pt x="488600" y="185211"/>
                  <a:pt x="468492" y="180978"/>
                </a:cubicBezTo>
                <a:cubicBezTo>
                  <a:pt x="448384" y="176745"/>
                  <a:pt x="408167" y="141291"/>
                  <a:pt x="389117" y="127003"/>
                </a:cubicBezTo>
                <a:cubicBezTo>
                  <a:pt x="370067" y="112716"/>
                  <a:pt x="393879" y="114832"/>
                  <a:pt x="354192" y="95253"/>
                </a:cubicBezTo>
                <a:cubicBezTo>
                  <a:pt x="314505" y="75674"/>
                  <a:pt x="189092" y="532"/>
                  <a:pt x="138292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D5421366-0B77-9629-D2A7-09988F51CA1B}"/>
              </a:ext>
            </a:extLst>
          </p:cNvPr>
          <p:cNvSpPr/>
          <p:nvPr/>
        </p:nvSpPr>
        <p:spPr>
          <a:xfrm rot="847109">
            <a:off x="4946453" y="5459639"/>
            <a:ext cx="103488" cy="1507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月 38">
            <a:extLst>
              <a:ext uri="{FF2B5EF4-FFF2-40B4-BE49-F238E27FC236}">
                <a16:creationId xmlns:a16="http://schemas.microsoft.com/office/drawing/2014/main" id="{DE620C5D-F7AD-1F9C-3863-D8B8E75D035A}"/>
              </a:ext>
            </a:extLst>
          </p:cNvPr>
          <p:cNvSpPr/>
          <p:nvPr/>
        </p:nvSpPr>
        <p:spPr>
          <a:xfrm rot="1177126">
            <a:off x="5011435" y="5532326"/>
            <a:ext cx="83819" cy="12141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月 39">
            <a:extLst>
              <a:ext uri="{FF2B5EF4-FFF2-40B4-BE49-F238E27FC236}">
                <a16:creationId xmlns:a16="http://schemas.microsoft.com/office/drawing/2014/main" id="{28780C6C-616F-CEDE-7CD3-9D983DC04FA5}"/>
              </a:ext>
            </a:extLst>
          </p:cNvPr>
          <p:cNvSpPr/>
          <p:nvPr/>
        </p:nvSpPr>
        <p:spPr>
          <a:xfrm rot="1202422" flipH="1">
            <a:off x="5123410" y="5545678"/>
            <a:ext cx="83819" cy="12141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886EBB0F-FEBF-4382-9550-4E424F60E5EF}"/>
              </a:ext>
            </a:extLst>
          </p:cNvPr>
          <p:cNvSpPr/>
          <p:nvPr/>
        </p:nvSpPr>
        <p:spPr>
          <a:xfrm>
            <a:off x="4454516" y="5292568"/>
            <a:ext cx="555725" cy="134950"/>
          </a:xfrm>
          <a:custGeom>
            <a:avLst/>
            <a:gdLst>
              <a:gd name="connsiteX0" fmla="*/ 28584 w 555725"/>
              <a:gd name="connsiteY0" fmla="*/ 3332 h 134950"/>
              <a:gd name="connsiteX1" fmla="*/ 9 w 555725"/>
              <a:gd name="connsiteY1" fmla="*/ 133507 h 134950"/>
              <a:gd name="connsiteX2" fmla="*/ 31759 w 555725"/>
              <a:gd name="connsiteY2" fmla="*/ 76357 h 134950"/>
              <a:gd name="connsiteX3" fmla="*/ 117484 w 555725"/>
              <a:gd name="connsiteY3" fmla="*/ 130332 h 134950"/>
              <a:gd name="connsiteX4" fmla="*/ 98434 w 555725"/>
              <a:gd name="connsiteY4" fmla="*/ 95407 h 134950"/>
              <a:gd name="connsiteX5" fmla="*/ 187334 w 555725"/>
              <a:gd name="connsiteY5" fmla="*/ 38257 h 134950"/>
              <a:gd name="connsiteX6" fmla="*/ 301634 w 555725"/>
              <a:gd name="connsiteY6" fmla="*/ 104932 h 134950"/>
              <a:gd name="connsiteX7" fmla="*/ 266709 w 555725"/>
              <a:gd name="connsiteY7" fmla="*/ 157 h 134950"/>
              <a:gd name="connsiteX8" fmla="*/ 365134 w 555725"/>
              <a:gd name="connsiteY8" fmla="*/ 79532 h 134950"/>
              <a:gd name="connsiteX9" fmla="*/ 361959 w 555725"/>
              <a:gd name="connsiteY9" fmla="*/ 6507 h 134950"/>
              <a:gd name="connsiteX10" fmla="*/ 457209 w 555725"/>
              <a:gd name="connsiteY10" fmla="*/ 79532 h 134950"/>
              <a:gd name="connsiteX11" fmla="*/ 479434 w 555725"/>
              <a:gd name="connsiteY11" fmla="*/ 25557 h 134950"/>
              <a:gd name="connsiteX12" fmla="*/ 555634 w 555725"/>
              <a:gd name="connsiteY12" fmla="*/ 76357 h 134950"/>
              <a:gd name="connsiteX13" fmla="*/ 492134 w 555725"/>
              <a:gd name="connsiteY13" fmla="*/ 25557 h 134950"/>
              <a:gd name="connsiteX14" fmla="*/ 371484 w 555725"/>
              <a:gd name="connsiteY14" fmla="*/ 35082 h 134950"/>
              <a:gd name="connsiteX15" fmla="*/ 196859 w 555725"/>
              <a:gd name="connsiteY15" fmla="*/ 70007 h 134950"/>
              <a:gd name="connsiteX16" fmla="*/ 130184 w 555725"/>
              <a:gd name="connsiteY16" fmla="*/ 79532 h 134950"/>
              <a:gd name="connsiteX17" fmla="*/ 101609 w 555725"/>
              <a:gd name="connsiteY17" fmla="*/ 101757 h 134950"/>
              <a:gd name="connsiteX18" fmla="*/ 50809 w 555725"/>
              <a:gd name="connsiteY18" fmla="*/ 111282 h 134950"/>
              <a:gd name="connsiteX19" fmla="*/ 28584 w 555725"/>
              <a:gd name="connsiteY19" fmla="*/ 3332 h 1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5725" h="134950">
                <a:moveTo>
                  <a:pt x="28584" y="3332"/>
                </a:moveTo>
                <a:cubicBezTo>
                  <a:pt x="20117" y="7036"/>
                  <a:pt x="-520" y="121336"/>
                  <a:pt x="9" y="133507"/>
                </a:cubicBezTo>
                <a:cubicBezTo>
                  <a:pt x="538" y="145678"/>
                  <a:pt x="12180" y="76886"/>
                  <a:pt x="31759" y="76357"/>
                </a:cubicBezTo>
                <a:cubicBezTo>
                  <a:pt x="51338" y="75828"/>
                  <a:pt x="106371" y="127157"/>
                  <a:pt x="117484" y="130332"/>
                </a:cubicBezTo>
                <a:cubicBezTo>
                  <a:pt x="128597" y="133507"/>
                  <a:pt x="86792" y="110753"/>
                  <a:pt x="98434" y="95407"/>
                </a:cubicBezTo>
                <a:cubicBezTo>
                  <a:pt x="110076" y="80061"/>
                  <a:pt x="153467" y="36670"/>
                  <a:pt x="187334" y="38257"/>
                </a:cubicBezTo>
                <a:cubicBezTo>
                  <a:pt x="221201" y="39844"/>
                  <a:pt x="288405" y="111282"/>
                  <a:pt x="301634" y="104932"/>
                </a:cubicBezTo>
                <a:cubicBezTo>
                  <a:pt x="314863" y="98582"/>
                  <a:pt x="256126" y="4390"/>
                  <a:pt x="266709" y="157"/>
                </a:cubicBezTo>
                <a:cubicBezTo>
                  <a:pt x="277292" y="-4076"/>
                  <a:pt x="349259" y="78474"/>
                  <a:pt x="365134" y="79532"/>
                </a:cubicBezTo>
                <a:cubicBezTo>
                  <a:pt x="381009" y="80590"/>
                  <a:pt x="346613" y="6507"/>
                  <a:pt x="361959" y="6507"/>
                </a:cubicBezTo>
                <a:cubicBezTo>
                  <a:pt x="377305" y="6507"/>
                  <a:pt x="437630" y="76357"/>
                  <a:pt x="457209" y="79532"/>
                </a:cubicBezTo>
                <a:cubicBezTo>
                  <a:pt x="476788" y="82707"/>
                  <a:pt x="463030" y="26086"/>
                  <a:pt x="479434" y="25557"/>
                </a:cubicBezTo>
                <a:cubicBezTo>
                  <a:pt x="495838" y="25028"/>
                  <a:pt x="553517" y="76357"/>
                  <a:pt x="555634" y="76357"/>
                </a:cubicBezTo>
                <a:cubicBezTo>
                  <a:pt x="557751" y="76357"/>
                  <a:pt x="522826" y="32436"/>
                  <a:pt x="492134" y="25557"/>
                </a:cubicBezTo>
                <a:cubicBezTo>
                  <a:pt x="461442" y="18678"/>
                  <a:pt x="420696" y="27674"/>
                  <a:pt x="371484" y="35082"/>
                </a:cubicBezTo>
                <a:cubicBezTo>
                  <a:pt x="322272" y="42490"/>
                  <a:pt x="237076" y="62599"/>
                  <a:pt x="196859" y="70007"/>
                </a:cubicBezTo>
                <a:cubicBezTo>
                  <a:pt x="156642" y="77415"/>
                  <a:pt x="146059" y="74240"/>
                  <a:pt x="130184" y="79532"/>
                </a:cubicBezTo>
                <a:cubicBezTo>
                  <a:pt x="114309" y="84824"/>
                  <a:pt x="114838" y="96465"/>
                  <a:pt x="101609" y="101757"/>
                </a:cubicBezTo>
                <a:cubicBezTo>
                  <a:pt x="88380" y="107049"/>
                  <a:pt x="60863" y="122394"/>
                  <a:pt x="50809" y="111282"/>
                </a:cubicBezTo>
                <a:cubicBezTo>
                  <a:pt x="40755" y="100170"/>
                  <a:pt x="37051" y="-372"/>
                  <a:pt x="28584" y="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E18D59A-32D2-3541-AAA9-0F3F39B4B653}"/>
              </a:ext>
            </a:extLst>
          </p:cNvPr>
          <p:cNvSpPr/>
          <p:nvPr/>
        </p:nvSpPr>
        <p:spPr>
          <a:xfrm>
            <a:off x="4930773" y="5325991"/>
            <a:ext cx="416547" cy="293820"/>
          </a:xfrm>
          <a:custGeom>
            <a:avLst/>
            <a:gdLst>
              <a:gd name="connsiteX0" fmla="*/ 2 w 416547"/>
              <a:gd name="connsiteY0" fmla="*/ 20709 h 293820"/>
              <a:gd name="connsiteX1" fmla="*/ 123827 w 416547"/>
              <a:gd name="connsiteY1" fmla="*/ 4834 h 293820"/>
              <a:gd name="connsiteX2" fmla="*/ 222252 w 416547"/>
              <a:gd name="connsiteY2" fmla="*/ 109609 h 293820"/>
              <a:gd name="connsiteX3" fmla="*/ 381002 w 416547"/>
              <a:gd name="connsiteY3" fmla="*/ 1659 h 293820"/>
              <a:gd name="connsiteX4" fmla="*/ 323852 w 416547"/>
              <a:gd name="connsiteY4" fmla="*/ 65159 h 293820"/>
              <a:gd name="connsiteX5" fmla="*/ 374652 w 416547"/>
              <a:gd name="connsiteY5" fmla="*/ 173109 h 293820"/>
              <a:gd name="connsiteX6" fmla="*/ 317502 w 416547"/>
              <a:gd name="connsiteY6" fmla="*/ 150884 h 293820"/>
              <a:gd name="connsiteX7" fmla="*/ 415927 w 416547"/>
              <a:gd name="connsiteY7" fmla="*/ 290584 h 293820"/>
              <a:gd name="connsiteX8" fmla="*/ 361952 w 416547"/>
              <a:gd name="connsiteY8" fmla="*/ 252484 h 293820"/>
              <a:gd name="connsiteX9" fmla="*/ 177802 w 416547"/>
              <a:gd name="connsiteY9" fmla="*/ 125484 h 293820"/>
              <a:gd name="connsiteX10" fmla="*/ 215902 w 416547"/>
              <a:gd name="connsiteY10" fmla="*/ 179459 h 293820"/>
              <a:gd name="connsiteX11" fmla="*/ 158752 w 416547"/>
              <a:gd name="connsiteY11" fmla="*/ 68334 h 293820"/>
              <a:gd name="connsiteX12" fmla="*/ 120652 w 416547"/>
              <a:gd name="connsiteY12" fmla="*/ 49284 h 293820"/>
              <a:gd name="connsiteX13" fmla="*/ 2 w 416547"/>
              <a:gd name="connsiteY13" fmla="*/ 20709 h 29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547" h="293820">
                <a:moveTo>
                  <a:pt x="2" y="20709"/>
                </a:moveTo>
                <a:cubicBezTo>
                  <a:pt x="531" y="13301"/>
                  <a:pt x="86785" y="-9983"/>
                  <a:pt x="123827" y="4834"/>
                </a:cubicBezTo>
                <a:cubicBezTo>
                  <a:pt x="160869" y="19651"/>
                  <a:pt x="179390" y="110138"/>
                  <a:pt x="222252" y="109609"/>
                </a:cubicBezTo>
                <a:cubicBezTo>
                  <a:pt x="265114" y="109080"/>
                  <a:pt x="364069" y="9067"/>
                  <a:pt x="381002" y="1659"/>
                </a:cubicBezTo>
                <a:cubicBezTo>
                  <a:pt x="397935" y="-5749"/>
                  <a:pt x="324910" y="36584"/>
                  <a:pt x="323852" y="65159"/>
                </a:cubicBezTo>
                <a:cubicBezTo>
                  <a:pt x="322794" y="93734"/>
                  <a:pt x="375710" y="158822"/>
                  <a:pt x="374652" y="173109"/>
                </a:cubicBezTo>
                <a:cubicBezTo>
                  <a:pt x="373594" y="187396"/>
                  <a:pt x="310623" y="131305"/>
                  <a:pt x="317502" y="150884"/>
                </a:cubicBezTo>
                <a:cubicBezTo>
                  <a:pt x="324381" y="170463"/>
                  <a:pt x="408519" y="273651"/>
                  <a:pt x="415927" y="290584"/>
                </a:cubicBezTo>
                <a:cubicBezTo>
                  <a:pt x="423335" y="307517"/>
                  <a:pt x="361952" y="252484"/>
                  <a:pt x="361952" y="252484"/>
                </a:cubicBezTo>
                <a:cubicBezTo>
                  <a:pt x="322264" y="224967"/>
                  <a:pt x="202144" y="137655"/>
                  <a:pt x="177802" y="125484"/>
                </a:cubicBezTo>
                <a:cubicBezTo>
                  <a:pt x="153460" y="113313"/>
                  <a:pt x="219077" y="188984"/>
                  <a:pt x="215902" y="179459"/>
                </a:cubicBezTo>
                <a:cubicBezTo>
                  <a:pt x="212727" y="169934"/>
                  <a:pt x="174627" y="90030"/>
                  <a:pt x="158752" y="68334"/>
                </a:cubicBezTo>
                <a:cubicBezTo>
                  <a:pt x="142877" y="46638"/>
                  <a:pt x="140760" y="55634"/>
                  <a:pt x="120652" y="49284"/>
                </a:cubicBezTo>
                <a:cubicBezTo>
                  <a:pt x="100544" y="42934"/>
                  <a:pt x="-527" y="28117"/>
                  <a:pt x="2" y="20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FD764C7-91F7-0ED6-461A-C4604699AB27}"/>
              </a:ext>
            </a:extLst>
          </p:cNvPr>
          <p:cNvSpPr/>
          <p:nvPr/>
        </p:nvSpPr>
        <p:spPr>
          <a:xfrm>
            <a:off x="4244457" y="4286064"/>
            <a:ext cx="110281" cy="463171"/>
          </a:xfrm>
          <a:custGeom>
            <a:avLst/>
            <a:gdLst>
              <a:gd name="connsiteX0" fmla="*/ 32268 w 110281"/>
              <a:gd name="connsiteY0" fmla="*/ 186 h 463171"/>
              <a:gd name="connsiteX1" fmla="*/ 19568 w 110281"/>
              <a:gd name="connsiteY1" fmla="*/ 244661 h 463171"/>
              <a:gd name="connsiteX2" fmla="*/ 10043 w 110281"/>
              <a:gd name="connsiteY2" fmla="*/ 200211 h 463171"/>
              <a:gd name="connsiteX3" fmla="*/ 108468 w 110281"/>
              <a:gd name="connsiteY3" fmla="*/ 451036 h 463171"/>
              <a:gd name="connsiteX4" fmla="*/ 70368 w 110281"/>
              <a:gd name="connsiteY4" fmla="*/ 412936 h 463171"/>
              <a:gd name="connsiteX5" fmla="*/ 25918 w 110281"/>
              <a:gd name="connsiteY5" fmla="*/ 317686 h 463171"/>
              <a:gd name="connsiteX6" fmla="*/ 102118 w 110281"/>
              <a:gd name="connsiteY6" fmla="*/ 422461 h 463171"/>
              <a:gd name="connsiteX7" fmla="*/ 41793 w 110281"/>
              <a:gd name="connsiteY7" fmla="*/ 320861 h 463171"/>
              <a:gd name="connsiteX8" fmla="*/ 3693 w 110281"/>
              <a:gd name="connsiteY8" fmla="*/ 174811 h 463171"/>
              <a:gd name="connsiteX9" fmla="*/ 6868 w 110281"/>
              <a:gd name="connsiteY9" fmla="*/ 203386 h 463171"/>
              <a:gd name="connsiteX10" fmla="*/ 32268 w 110281"/>
              <a:gd name="connsiteY10" fmla="*/ 186 h 4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81" h="463171">
                <a:moveTo>
                  <a:pt x="32268" y="186"/>
                </a:moveTo>
                <a:cubicBezTo>
                  <a:pt x="34385" y="7065"/>
                  <a:pt x="23272" y="211323"/>
                  <a:pt x="19568" y="244661"/>
                </a:cubicBezTo>
                <a:cubicBezTo>
                  <a:pt x="15864" y="277999"/>
                  <a:pt x="-4774" y="165815"/>
                  <a:pt x="10043" y="200211"/>
                </a:cubicBezTo>
                <a:cubicBezTo>
                  <a:pt x="24860" y="234607"/>
                  <a:pt x="98414" y="415582"/>
                  <a:pt x="108468" y="451036"/>
                </a:cubicBezTo>
                <a:cubicBezTo>
                  <a:pt x="118522" y="486490"/>
                  <a:pt x="84126" y="435161"/>
                  <a:pt x="70368" y="412936"/>
                </a:cubicBezTo>
                <a:cubicBezTo>
                  <a:pt x="56610" y="390711"/>
                  <a:pt x="20626" y="316099"/>
                  <a:pt x="25918" y="317686"/>
                </a:cubicBezTo>
                <a:cubicBezTo>
                  <a:pt x="31210" y="319273"/>
                  <a:pt x="99472" y="421932"/>
                  <a:pt x="102118" y="422461"/>
                </a:cubicBezTo>
                <a:cubicBezTo>
                  <a:pt x="104764" y="422990"/>
                  <a:pt x="58197" y="362136"/>
                  <a:pt x="41793" y="320861"/>
                </a:cubicBezTo>
                <a:cubicBezTo>
                  <a:pt x="25389" y="279586"/>
                  <a:pt x="9514" y="194390"/>
                  <a:pt x="3693" y="174811"/>
                </a:cubicBezTo>
                <a:cubicBezTo>
                  <a:pt x="-2128" y="155232"/>
                  <a:pt x="-1069" y="228257"/>
                  <a:pt x="6868" y="203386"/>
                </a:cubicBezTo>
                <a:cubicBezTo>
                  <a:pt x="14805" y="178515"/>
                  <a:pt x="30151" y="-6693"/>
                  <a:pt x="3226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7442735-DF2D-D8CA-DE7E-A1E7FDDAD739}"/>
              </a:ext>
            </a:extLst>
          </p:cNvPr>
          <p:cNvSpPr/>
          <p:nvPr/>
        </p:nvSpPr>
        <p:spPr>
          <a:xfrm>
            <a:off x="4413161" y="4165495"/>
            <a:ext cx="403366" cy="285909"/>
          </a:xfrm>
          <a:custGeom>
            <a:avLst/>
            <a:gdLst>
              <a:gd name="connsiteX0" fmla="*/ 403314 w 403366"/>
              <a:gd name="connsiteY0" fmla="*/ 105 h 285909"/>
              <a:gd name="connsiteX1" fmla="*/ 155664 w 403366"/>
              <a:gd name="connsiteY1" fmla="*/ 206480 h 285909"/>
              <a:gd name="connsiteX2" fmla="*/ 108039 w 403366"/>
              <a:gd name="connsiteY2" fmla="*/ 285855 h 285909"/>
              <a:gd name="connsiteX3" fmla="*/ 117564 w 403366"/>
              <a:gd name="connsiteY3" fmla="*/ 196955 h 285909"/>
              <a:gd name="connsiteX4" fmla="*/ 136614 w 403366"/>
              <a:gd name="connsiteY4" fmla="*/ 95355 h 285909"/>
              <a:gd name="connsiteX5" fmla="*/ 79464 w 403366"/>
              <a:gd name="connsiteY5" fmla="*/ 212830 h 285909"/>
              <a:gd name="connsiteX6" fmla="*/ 35014 w 403366"/>
              <a:gd name="connsiteY6" fmla="*/ 149330 h 285909"/>
              <a:gd name="connsiteX7" fmla="*/ 89 w 403366"/>
              <a:gd name="connsiteY7" fmla="*/ 111230 h 285909"/>
              <a:gd name="connsiteX8" fmla="*/ 25489 w 403366"/>
              <a:gd name="connsiteY8" fmla="*/ 184255 h 285909"/>
              <a:gd name="connsiteX9" fmla="*/ 89 w 403366"/>
              <a:gd name="connsiteY9" fmla="*/ 114405 h 285909"/>
              <a:gd name="connsiteX10" fmla="*/ 19139 w 403366"/>
              <a:gd name="connsiteY10" fmla="*/ 146155 h 285909"/>
              <a:gd name="connsiteX11" fmla="*/ 69939 w 403366"/>
              <a:gd name="connsiteY11" fmla="*/ 203305 h 285909"/>
              <a:gd name="connsiteX12" fmla="*/ 108039 w 403366"/>
              <a:gd name="connsiteY12" fmla="*/ 146155 h 285909"/>
              <a:gd name="connsiteX13" fmla="*/ 114389 w 403366"/>
              <a:gd name="connsiteY13" fmla="*/ 222355 h 285909"/>
              <a:gd name="connsiteX14" fmla="*/ 168364 w 403366"/>
              <a:gd name="connsiteY14" fmla="*/ 171555 h 285909"/>
              <a:gd name="connsiteX15" fmla="*/ 177889 w 403366"/>
              <a:gd name="connsiteY15" fmla="*/ 177905 h 285909"/>
              <a:gd name="connsiteX16" fmla="*/ 403314 w 403366"/>
              <a:gd name="connsiteY16" fmla="*/ 105 h 28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366" h="285909">
                <a:moveTo>
                  <a:pt x="403314" y="105"/>
                </a:moveTo>
                <a:cubicBezTo>
                  <a:pt x="399610" y="4867"/>
                  <a:pt x="204876" y="158855"/>
                  <a:pt x="155664" y="206480"/>
                </a:cubicBezTo>
                <a:cubicBezTo>
                  <a:pt x="106451" y="254105"/>
                  <a:pt x="114389" y="287443"/>
                  <a:pt x="108039" y="285855"/>
                </a:cubicBezTo>
                <a:cubicBezTo>
                  <a:pt x="101689" y="284268"/>
                  <a:pt x="112802" y="228705"/>
                  <a:pt x="117564" y="196955"/>
                </a:cubicBezTo>
                <a:cubicBezTo>
                  <a:pt x="122326" y="165205"/>
                  <a:pt x="142964" y="92709"/>
                  <a:pt x="136614" y="95355"/>
                </a:cubicBezTo>
                <a:cubicBezTo>
                  <a:pt x="130264" y="98001"/>
                  <a:pt x="96397" y="203834"/>
                  <a:pt x="79464" y="212830"/>
                </a:cubicBezTo>
                <a:cubicBezTo>
                  <a:pt x="62531" y="221826"/>
                  <a:pt x="48243" y="166263"/>
                  <a:pt x="35014" y="149330"/>
                </a:cubicBezTo>
                <a:cubicBezTo>
                  <a:pt x="21785" y="132397"/>
                  <a:pt x="1676" y="105409"/>
                  <a:pt x="89" y="111230"/>
                </a:cubicBezTo>
                <a:cubicBezTo>
                  <a:pt x="-1499" y="117051"/>
                  <a:pt x="25489" y="183726"/>
                  <a:pt x="25489" y="184255"/>
                </a:cubicBezTo>
                <a:cubicBezTo>
                  <a:pt x="25489" y="184784"/>
                  <a:pt x="1147" y="120755"/>
                  <a:pt x="89" y="114405"/>
                </a:cubicBezTo>
                <a:cubicBezTo>
                  <a:pt x="-969" y="108055"/>
                  <a:pt x="7497" y="131339"/>
                  <a:pt x="19139" y="146155"/>
                </a:cubicBezTo>
                <a:cubicBezTo>
                  <a:pt x="30781" y="160971"/>
                  <a:pt x="55122" y="203305"/>
                  <a:pt x="69939" y="203305"/>
                </a:cubicBezTo>
                <a:cubicBezTo>
                  <a:pt x="84756" y="203305"/>
                  <a:pt x="100631" y="142980"/>
                  <a:pt x="108039" y="146155"/>
                </a:cubicBezTo>
                <a:cubicBezTo>
                  <a:pt x="115447" y="149330"/>
                  <a:pt x="104335" y="218122"/>
                  <a:pt x="114389" y="222355"/>
                </a:cubicBezTo>
                <a:cubicBezTo>
                  <a:pt x="124443" y="226588"/>
                  <a:pt x="157781" y="178963"/>
                  <a:pt x="168364" y="171555"/>
                </a:cubicBezTo>
                <a:cubicBezTo>
                  <a:pt x="178947" y="164147"/>
                  <a:pt x="144022" y="202247"/>
                  <a:pt x="177889" y="177905"/>
                </a:cubicBezTo>
                <a:cubicBezTo>
                  <a:pt x="211756" y="153563"/>
                  <a:pt x="407018" y="-4657"/>
                  <a:pt x="403314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3F3F094-7863-500F-AAC8-7F3AB8C46CCA}"/>
              </a:ext>
            </a:extLst>
          </p:cNvPr>
          <p:cNvSpPr/>
          <p:nvPr/>
        </p:nvSpPr>
        <p:spPr>
          <a:xfrm>
            <a:off x="4378310" y="4302076"/>
            <a:ext cx="20476" cy="334584"/>
          </a:xfrm>
          <a:custGeom>
            <a:avLst/>
            <a:gdLst>
              <a:gd name="connsiteX0" fmla="*/ 15890 w 20476"/>
              <a:gd name="connsiteY0" fmla="*/ 49 h 334584"/>
              <a:gd name="connsiteX1" fmla="*/ 15 w 20476"/>
              <a:gd name="connsiteY1" fmla="*/ 139749 h 334584"/>
              <a:gd name="connsiteX2" fmla="*/ 19065 w 20476"/>
              <a:gd name="connsiteY2" fmla="*/ 187374 h 334584"/>
              <a:gd name="connsiteX3" fmla="*/ 19065 w 20476"/>
              <a:gd name="connsiteY3" fmla="*/ 333424 h 334584"/>
              <a:gd name="connsiteX4" fmla="*/ 19065 w 20476"/>
              <a:gd name="connsiteY4" fmla="*/ 250874 h 334584"/>
              <a:gd name="connsiteX5" fmla="*/ 12715 w 20476"/>
              <a:gd name="connsiteY5" fmla="*/ 161974 h 334584"/>
              <a:gd name="connsiteX6" fmla="*/ 19065 w 20476"/>
              <a:gd name="connsiteY6" fmla="*/ 123874 h 334584"/>
              <a:gd name="connsiteX7" fmla="*/ 15890 w 20476"/>
              <a:gd name="connsiteY7" fmla="*/ 49 h 33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6" h="334584">
                <a:moveTo>
                  <a:pt x="15890" y="49"/>
                </a:moveTo>
                <a:cubicBezTo>
                  <a:pt x="12715" y="2695"/>
                  <a:pt x="-514" y="108528"/>
                  <a:pt x="15" y="139749"/>
                </a:cubicBezTo>
                <a:cubicBezTo>
                  <a:pt x="544" y="170970"/>
                  <a:pt x="15890" y="155095"/>
                  <a:pt x="19065" y="187374"/>
                </a:cubicBezTo>
                <a:cubicBezTo>
                  <a:pt x="22240" y="219653"/>
                  <a:pt x="19065" y="333424"/>
                  <a:pt x="19065" y="333424"/>
                </a:cubicBezTo>
                <a:cubicBezTo>
                  <a:pt x="19065" y="344007"/>
                  <a:pt x="20123" y="279449"/>
                  <a:pt x="19065" y="250874"/>
                </a:cubicBezTo>
                <a:cubicBezTo>
                  <a:pt x="18007" y="222299"/>
                  <a:pt x="12715" y="183141"/>
                  <a:pt x="12715" y="161974"/>
                </a:cubicBezTo>
                <a:cubicBezTo>
                  <a:pt x="12715" y="140807"/>
                  <a:pt x="18536" y="146099"/>
                  <a:pt x="19065" y="123874"/>
                </a:cubicBezTo>
                <a:cubicBezTo>
                  <a:pt x="19594" y="101649"/>
                  <a:pt x="19065" y="-2597"/>
                  <a:pt x="15890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7612BC99-BB4B-4A7C-F4F5-DBCEC81A79BE}"/>
              </a:ext>
            </a:extLst>
          </p:cNvPr>
          <p:cNvSpPr/>
          <p:nvPr/>
        </p:nvSpPr>
        <p:spPr>
          <a:xfrm>
            <a:off x="4560263" y="4313993"/>
            <a:ext cx="443890" cy="207069"/>
          </a:xfrm>
          <a:custGeom>
            <a:avLst/>
            <a:gdLst>
              <a:gd name="connsiteX0" fmla="*/ 5387 w 443890"/>
              <a:gd name="connsiteY0" fmla="*/ 204032 h 207069"/>
              <a:gd name="connsiteX1" fmla="*/ 84762 w 443890"/>
              <a:gd name="connsiteY1" fmla="*/ 143707 h 207069"/>
              <a:gd name="connsiteX2" fmla="*/ 262562 w 443890"/>
              <a:gd name="connsiteY2" fmla="*/ 48457 h 207069"/>
              <a:gd name="connsiteX3" fmla="*/ 440362 w 443890"/>
              <a:gd name="connsiteY3" fmla="*/ 832 h 207069"/>
              <a:gd name="connsiteX4" fmla="*/ 370512 w 443890"/>
              <a:gd name="connsiteY4" fmla="*/ 19882 h 207069"/>
              <a:gd name="connsiteX5" fmla="*/ 243512 w 443890"/>
              <a:gd name="connsiteY5" fmla="*/ 42107 h 207069"/>
              <a:gd name="connsiteX6" fmla="*/ 319712 w 443890"/>
              <a:gd name="connsiteY6" fmla="*/ 19882 h 207069"/>
              <a:gd name="connsiteX7" fmla="*/ 227637 w 443890"/>
              <a:gd name="connsiteY7" fmla="*/ 48457 h 207069"/>
              <a:gd name="connsiteX8" fmla="*/ 5387 w 443890"/>
              <a:gd name="connsiteY8" fmla="*/ 204032 h 20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890" h="207069">
                <a:moveTo>
                  <a:pt x="5387" y="204032"/>
                </a:moveTo>
                <a:cubicBezTo>
                  <a:pt x="-18426" y="219907"/>
                  <a:pt x="41900" y="169636"/>
                  <a:pt x="84762" y="143707"/>
                </a:cubicBezTo>
                <a:cubicBezTo>
                  <a:pt x="127625" y="117778"/>
                  <a:pt x="203295" y="72270"/>
                  <a:pt x="262562" y="48457"/>
                </a:cubicBezTo>
                <a:cubicBezTo>
                  <a:pt x="321829" y="24644"/>
                  <a:pt x="440362" y="832"/>
                  <a:pt x="440362" y="832"/>
                </a:cubicBezTo>
                <a:cubicBezTo>
                  <a:pt x="458354" y="-3931"/>
                  <a:pt x="403320" y="13003"/>
                  <a:pt x="370512" y="19882"/>
                </a:cubicBezTo>
                <a:cubicBezTo>
                  <a:pt x="337704" y="26761"/>
                  <a:pt x="251979" y="42107"/>
                  <a:pt x="243512" y="42107"/>
                </a:cubicBezTo>
                <a:cubicBezTo>
                  <a:pt x="235045" y="42107"/>
                  <a:pt x="322358" y="18824"/>
                  <a:pt x="319712" y="19882"/>
                </a:cubicBezTo>
                <a:cubicBezTo>
                  <a:pt x="317066" y="20940"/>
                  <a:pt x="278966" y="17765"/>
                  <a:pt x="227637" y="48457"/>
                </a:cubicBezTo>
                <a:cubicBezTo>
                  <a:pt x="176308" y="79149"/>
                  <a:pt x="29200" y="188157"/>
                  <a:pt x="5387" y="204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DE34FC2-731E-ED94-22F5-FD577312D18C}"/>
              </a:ext>
            </a:extLst>
          </p:cNvPr>
          <p:cNvSpPr/>
          <p:nvPr/>
        </p:nvSpPr>
        <p:spPr>
          <a:xfrm>
            <a:off x="4511573" y="4479925"/>
            <a:ext cx="661743" cy="168283"/>
          </a:xfrm>
          <a:custGeom>
            <a:avLst/>
            <a:gdLst>
              <a:gd name="connsiteX0" fmla="*/ 102 w 661743"/>
              <a:gd name="connsiteY0" fmla="*/ 168275 h 168283"/>
              <a:gd name="connsiteX1" fmla="*/ 308077 w 661743"/>
              <a:gd name="connsiteY1" fmla="*/ 66675 h 168283"/>
              <a:gd name="connsiteX2" fmla="*/ 263627 w 661743"/>
              <a:gd name="connsiteY2" fmla="*/ 114300 h 168283"/>
              <a:gd name="connsiteX3" fmla="*/ 444602 w 661743"/>
              <a:gd name="connsiteY3" fmla="*/ 15875 h 168283"/>
              <a:gd name="connsiteX4" fmla="*/ 412852 w 661743"/>
              <a:gd name="connsiteY4" fmla="*/ 60325 h 168283"/>
              <a:gd name="connsiteX5" fmla="*/ 657327 w 661743"/>
              <a:gd name="connsiteY5" fmla="*/ 0 h 168283"/>
              <a:gd name="connsiteX6" fmla="*/ 504927 w 661743"/>
              <a:gd name="connsiteY6" fmla="*/ 60325 h 168283"/>
              <a:gd name="connsiteX7" fmla="*/ 660502 w 661743"/>
              <a:gd name="connsiteY7" fmla="*/ 47625 h 168283"/>
              <a:gd name="connsiteX8" fmla="*/ 400152 w 661743"/>
              <a:gd name="connsiteY8" fmla="*/ 85725 h 168283"/>
              <a:gd name="connsiteX9" fmla="*/ 527152 w 661743"/>
              <a:gd name="connsiteY9" fmla="*/ 22225 h 168283"/>
              <a:gd name="connsiteX10" fmla="*/ 406502 w 661743"/>
              <a:gd name="connsiteY10" fmla="*/ 38100 h 168283"/>
              <a:gd name="connsiteX11" fmla="*/ 254102 w 661743"/>
              <a:gd name="connsiteY11" fmla="*/ 76200 h 168283"/>
              <a:gd name="connsiteX12" fmla="*/ 203302 w 661743"/>
              <a:gd name="connsiteY12" fmla="*/ 101600 h 168283"/>
              <a:gd name="connsiteX13" fmla="*/ 273152 w 661743"/>
              <a:gd name="connsiteY13" fmla="*/ 60325 h 168283"/>
              <a:gd name="connsiteX14" fmla="*/ 102 w 661743"/>
              <a:gd name="connsiteY14" fmla="*/ 168275 h 16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1743" h="168283">
                <a:moveTo>
                  <a:pt x="102" y="168275"/>
                </a:moveTo>
                <a:cubicBezTo>
                  <a:pt x="5923" y="169333"/>
                  <a:pt x="264156" y="75671"/>
                  <a:pt x="308077" y="66675"/>
                </a:cubicBezTo>
                <a:cubicBezTo>
                  <a:pt x="351998" y="57679"/>
                  <a:pt x="240873" y="122767"/>
                  <a:pt x="263627" y="114300"/>
                </a:cubicBezTo>
                <a:cubicBezTo>
                  <a:pt x="286381" y="105833"/>
                  <a:pt x="419731" y="24871"/>
                  <a:pt x="444602" y="15875"/>
                </a:cubicBezTo>
                <a:cubicBezTo>
                  <a:pt x="469473" y="6879"/>
                  <a:pt x="377398" y="62971"/>
                  <a:pt x="412852" y="60325"/>
                </a:cubicBezTo>
                <a:cubicBezTo>
                  <a:pt x="448306" y="57679"/>
                  <a:pt x="641981" y="0"/>
                  <a:pt x="657327" y="0"/>
                </a:cubicBezTo>
                <a:cubicBezTo>
                  <a:pt x="672673" y="0"/>
                  <a:pt x="504398" y="52387"/>
                  <a:pt x="504927" y="60325"/>
                </a:cubicBezTo>
                <a:cubicBezTo>
                  <a:pt x="505456" y="68262"/>
                  <a:pt x="677964" y="43392"/>
                  <a:pt x="660502" y="47625"/>
                </a:cubicBezTo>
                <a:cubicBezTo>
                  <a:pt x="643040" y="51858"/>
                  <a:pt x="422377" y="89958"/>
                  <a:pt x="400152" y="85725"/>
                </a:cubicBezTo>
                <a:cubicBezTo>
                  <a:pt x="377927" y="81492"/>
                  <a:pt x="526094" y="30162"/>
                  <a:pt x="527152" y="22225"/>
                </a:cubicBezTo>
                <a:cubicBezTo>
                  <a:pt x="528210" y="14288"/>
                  <a:pt x="452010" y="29104"/>
                  <a:pt x="406502" y="38100"/>
                </a:cubicBezTo>
                <a:cubicBezTo>
                  <a:pt x="360994" y="47096"/>
                  <a:pt x="287969" y="65617"/>
                  <a:pt x="254102" y="76200"/>
                </a:cubicBezTo>
                <a:cubicBezTo>
                  <a:pt x="220235" y="86783"/>
                  <a:pt x="200127" y="104246"/>
                  <a:pt x="203302" y="101600"/>
                </a:cubicBezTo>
                <a:cubicBezTo>
                  <a:pt x="206477" y="98954"/>
                  <a:pt x="308606" y="49212"/>
                  <a:pt x="273152" y="60325"/>
                </a:cubicBezTo>
                <a:cubicBezTo>
                  <a:pt x="237698" y="71437"/>
                  <a:pt x="-5719" y="167217"/>
                  <a:pt x="102" y="168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92FFB4B-1D57-03DB-809E-2C3E8309A935}"/>
              </a:ext>
            </a:extLst>
          </p:cNvPr>
          <p:cNvSpPr/>
          <p:nvPr/>
        </p:nvSpPr>
        <p:spPr>
          <a:xfrm>
            <a:off x="4600575" y="4354308"/>
            <a:ext cx="930344" cy="210676"/>
          </a:xfrm>
          <a:custGeom>
            <a:avLst/>
            <a:gdLst>
              <a:gd name="connsiteX0" fmla="*/ 0 w 930344"/>
              <a:gd name="connsiteY0" fmla="*/ 195467 h 210676"/>
              <a:gd name="connsiteX1" fmla="*/ 415925 w 930344"/>
              <a:gd name="connsiteY1" fmla="*/ 17667 h 210676"/>
              <a:gd name="connsiteX2" fmla="*/ 425450 w 930344"/>
              <a:gd name="connsiteY2" fmla="*/ 4967 h 210676"/>
              <a:gd name="connsiteX3" fmla="*/ 533400 w 930344"/>
              <a:gd name="connsiteY3" fmla="*/ 4967 h 210676"/>
              <a:gd name="connsiteX4" fmla="*/ 469900 w 930344"/>
              <a:gd name="connsiteY4" fmla="*/ 17667 h 210676"/>
              <a:gd name="connsiteX5" fmla="*/ 701675 w 930344"/>
              <a:gd name="connsiteY5" fmla="*/ 103392 h 210676"/>
              <a:gd name="connsiteX6" fmla="*/ 679450 w 930344"/>
              <a:gd name="connsiteY6" fmla="*/ 93867 h 210676"/>
              <a:gd name="connsiteX7" fmla="*/ 727075 w 930344"/>
              <a:gd name="connsiteY7" fmla="*/ 90692 h 210676"/>
              <a:gd name="connsiteX8" fmla="*/ 720725 w 930344"/>
              <a:gd name="connsiteY8" fmla="*/ 52592 h 210676"/>
              <a:gd name="connsiteX9" fmla="*/ 927100 w 930344"/>
              <a:gd name="connsiteY9" fmla="*/ 208167 h 210676"/>
              <a:gd name="connsiteX10" fmla="*/ 841375 w 930344"/>
              <a:gd name="connsiteY10" fmla="*/ 144667 h 210676"/>
              <a:gd name="connsiteX11" fmla="*/ 765175 w 930344"/>
              <a:gd name="connsiteY11" fmla="*/ 90692 h 210676"/>
              <a:gd name="connsiteX12" fmla="*/ 546100 w 930344"/>
              <a:gd name="connsiteY12" fmla="*/ 39892 h 210676"/>
              <a:gd name="connsiteX13" fmla="*/ 447675 w 930344"/>
              <a:gd name="connsiteY13" fmla="*/ 11317 h 210676"/>
              <a:gd name="connsiteX14" fmla="*/ 320675 w 930344"/>
              <a:gd name="connsiteY14" fmla="*/ 33542 h 210676"/>
              <a:gd name="connsiteX15" fmla="*/ 384175 w 930344"/>
              <a:gd name="connsiteY15" fmla="*/ 8142 h 210676"/>
              <a:gd name="connsiteX16" fmla="*/ 292100 w 930344"/>
              <a:gd name="connsiteY16" fmla="*/ 58942 h 210676"/>
              <a:gd name="connsiteX17" fmla="*/ 0 w 930344"/>
              <a:gd name="connsiteY17" fmla="*/ 195467 h 2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0344" h="210676">
                <a:moveTo>
                  <a:pt x="0" y="195467"/>
                </a:moveTo>
                <a:cubicBezTo>
                  <a:pt x="20637" y="188588"/>
                  <a:pt x="345017" y="49417"/>
                  <a:pt x="415925" y="17667"/>
                </a:cubicBezTo>
                <a:cubicBezTo>
                  <a:pt x="486833" y="-14083"/>
                  <a:pt x="405871" y="7084"/>
                  <a:pt x="425450" y="4967"/>
                </a:cubicBezTo>
                <a:cubicBezTo>
                  <a:pt x="445029" y="2850"/>
                  <a:pt x="525992" y="2850"/>
                  <a:pt x="533400" y="4967"/>
                </a:cubicBezTo>
                <a:cubicBezTo>
                  <a:pt x="540808" y="7084"/>
                  <a:pt x="441854" y="1263"/>
                  <a:pt x="469900" y="17667"/>
                </a:cubicBezTo>
                <a:cubicBezTo>
                  <a:pt x="497946" y="34071"/>
                  <a:pt x="666750" y="90692"/>
                  <a:pt x="701675" y="103392"/>
                </a:cubicBezTo>
                <a:cubicBezTo>
                  <a:pt x="736600" y="116092"/>
                  <a:pt x="675217" y="95984"/>
                  <a:pt x="679450" y="93867"/>
                </a:cubicBezTo>
                <a:cubicBezTo>
                  <a:pt x="683683" y="91750"/>
                  <a:pt x="720196" y="97571"/>
                  <a:pt x="727075" y="90692"/>
                </a:cubicBezTo>
                <a:cubicBezTo>
                  <a:pt x="733954" y="83813"/>
                  <a:pt x="687388" y="33013"/>
                  <a:pt x="720725" y="52592"/>
                </a:cubicBezTo>
                <a:cubicBezTo>
                  <a:pt x="754063" y="72171"/>
                  <a:pt x="906992" y="192821"/>
                  <a:pt x="927100" y="208167"/>
                </a:cubicBezTo>
                <a:cubicBezTo>
                  <a:pt x="947208" y="223513"/>
                  <a:pt x="868362" y="164246"/>
                  <a:pt x="841375" y="144667"/>
                </a:cubicBezTo>
                <a:cubicBezTo>
                  <a:pt x="814388" y="125088"/>
                  <a:pt x="814387" y="108154"/>
                  <a:pt x="765175" y="90692"/>
                </a:cubicBezTo>
                <a:cubicBezTo>
                  <a:pt x="715963" y="73230"/>
                  <a:pt x="599017" y="53121"/>
                  <a:pt x="546100" y="39892"/>
                </a:cubicBezTo>
                <a:cubicBezTo>
                  <a:pt x="493183" y="26663"/>
                  <a:pt x="485246" y="12375"/>
                  <a:pt x="447675" y="11317"/>
                </a:cubicBezTo>
                <a:cubicBezTo>
                  <a:pt x="410104" y="10259"/>
                  <a:pt x="331258" y="34071"/>
                  <a:pt x="320675" y="33542"/>
                </a:cubicBezTo>
                <a:cubicBezTo>
                  <a:pt x="310092" y="33013"/>
                  <a:pt x="388937" y="3909"/>
                  <a:pt x="384175" y="8142"/>
                </a:cubicBezTo>
                <a:cubicBezTo>
                  <a:pt x="379413" y="12375"/>
                  <a:pt x="354012" y="30367"/>
                  <a:pt x="292100" y="58942"/>
                </a:cubicBezTo>
                <a:lnTo>
                  <a:pt x="0" y="1954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607E5A73-8131-11B6-1914-1AADA55BA808}"/>
              </a:ext>
            </a:extLst>
          </p:cNvPr>
          <p:cNvSpPr/>
          <p:nvPr/>
        </p:nvSpPr>
        <p:spPr>
          <a:xfrm>
            <a:off x="4978400" y="4556121"/>
            <a:ext cx="657662" cy="244856"/>
          </a:xfrm>
          <a:custGeom>
            <a:avLst/>
            <a:gdLst>
              <a:gd name="connsiteX0" fmla="*/ 0 w 657662"/>
              <a:gd name="connsiteY0" fmla="*/ 31754 h 244856"/>
              <a:gd name="connsiteX1" fmla="*/ 368300 w 657662"/>
              <a:gd name="connsiteY1" fmla="*/ 34929 h 244856"/>
              <a:gd name="connsiteX2" fmla="*/ 314325 w 657662"/>
              <a:gd name="connsiteY2" fmla="*/ 63504 h 244856"/>
              <a:gd name="connsiteX3" fmla="*/ 438150 w 657662"/>
              <a:gd name="connsiteY3" fmla="*/ 85729 h 244856"/>
              <a:gd name="connsiteX4" fmla="*/ 422275 w 657662"/>
              <a:gd name="connsiteY4" fmla="*/ 57154 h 244856"/>
              <a:gd name="connsiteX5" fmla="*/ 606425 w 657662"/>
              <a:gd name="connsiteY5" fmla="*/ 123829 h 244856"/>
              <a:gd name="connsiteX6" fmla="*/ 561975 w 657662"/>
              <a:gd name="connsiteY6" fmla="*/ 120654 h 244856"/>
              <a:gd name="connsiteX7" fmla="*/ 657225 w 657662"/>
              <a:gd name="connsiteY7" fmla="*/ 244479 h 244856"/>
              <a:gd name="connsiteX8" fmla="*/ 590550 w 657662"/>
              <a:gd name="connsiteY8" fmla="*/ 155579 h 244856"/>
              <a:gd name="connsiteX9" fmla="*/ 438150 w 657662"/>
              <a:gd name="connsiteY9" fmla="*/ 53979 h 244856"/>
              <a:gd name="connsiteX10" fmla="*/ 327025 w 657662"/>
              <a:gd name="connsiteY10" fmla="*/ 4 h 244856"/>
              <a:gd name="connsiteX11" fmla="*/ 390525 w 657662"/>
              <a:gd name="connsiteY11" fmla="*/ 50804 h 244856"/>
              <a:gd name="connsiteX12" fmla="*/ 311150 w 657662"/>
              <a:gd name="connsiteY12" fmla="*/ 41279 h 244856"/>
              <a:gd name="connsiteX13" fmla="*/ 0 w 657662"/>
              <a:gd name="connsiteY13" fmla="*/ 31754 h 24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7662" h="244856">
                <a:moveTo>
                  <a:pt x="0" y="31754"/>
                </a:moveTo>
                <a:cubicBezTo>
                  <a:pt x="9525" y="30696"/>
                  <a:pt x="315913" y="29637"/>
                  <a:pt x="368300" y="34929"/>
                </a:cubicBezTo>
                <a:cubicBezTo>
                  <a:pt x="420687" y="40221"/>
                  <a:pt x="302683" y="55037"/>
                  <a:pt x="314325" y="63504"/>
                </a:cubicBezTo>
                <a:cubicBezTo>
                  <a:pt x="325967" y="71971"/>
                  <a:pt x="420159" y="86787"/>
                  <a:pt x="438150" y="85729"/>
                </a:cubicBezTo>
                <a:cubicBezTo>
                  <a:pt x="456141" y="84671"/>
                  <a:pt x="394229" y="50804"/>
                  <a:pt x="422275" y="57154"/>
                </a:cubicBezTo>
                <a:cubicBezTo>
                  <a:pt x="450321" y="63504"/>
                  <a:pt x="583142" y="113246"/>
                  <a:pt x="606425" y="123829"/>
                </a:cubicBezTo>
                <a:cubicBezTo>
                  <a:pt x="629708" y="134412"/>
                  <a:pt x="553508" y="100546"/>
                  <a:pt x="561975" y="120654"/>
                </a:cubicBezTo>
                <a:cubicBezTo>
                  <a:pt x="570442" y="140762"/>
                  <a:pt x="652463" y="238658"/>
                  <a:pt x="657225" y="244479"/>
                </a:cubicBezTo>
                <a:cubicBezTo>
                  <a:pt x="661987" y="250300"/>
                  <a:pt x="627062" y="187329"/>
                  <a:pt x="590550" y="155579"/>
                </a:cubicBezTo>
                <a:cubicBezTo>
                  <a:pt x="554038" y="123829"/>
                  <a:pt x="482071" y="79908"/>
                  <a:pt x="438150" y="53979"/>
                </a:cubicBezTo>
                <a:cubicBezTo>
                  <a:pt x="394229" y="28050"/>
                  <a:pt x="334963" y="533"/>
                  <a:pt x="327025" y="4"/>
                </a:cubicBezTo>
                <a:cubicBezTo>
                  <a:pt x="319088" y="-525"/>
                  <a:pt x="393171" y="43925"/>
                  <a:pt x="390525" y="50804"/>
                </a:cubicBezTo>
                <a:cubicBezTo>
                  <a:pt x="387879" y="57683"/>
                  <a:pt x="382058" y="43925"/>
                  <a:pt x="311150" y="41279"/>
                </a:cubicBezTo>
                <a:lnTo>
                  <a:pt x="0" y="317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8D89121-EF85-4E15-630B-3B150DE7FDDD}"/>
              </a:ext>
            </a:extLst>
          </p:cNvPr>
          <p:cNvSpPr/>
          <p:nvPr/>
        </p:nvSpPr>
        <p:spPr>
          <a:xfrm>
            <a:off x="5482779" y="4425358"/>
            <a:ext cx="347644" cy="422940"/>
          </a:xfrm>
          <a:custGeom>
            <a:avLst/>
            <a:gdLst>
              <a:gd name="connsiteX0" fmla="*/ 446 w 347644"/>
              <a:gd name="connsiteY0" fmla="*/ 592 h 422940"/>
              <a:gd name="connsiteX1" fmla="*/ 190946 w 347644"/>
              <a:gd name="connsiteY1" fmla="*/ 181567 h 422940"/>
              <a:gd name="connsiteX2" fmla="*/ 152846 w 347644"/>
              <a:gd name="connsiteY2" fmla="*/ 159342 h 422940"/>
              <a:gd name="connsiteX3" fmla="*/ 336996 w 347644"/>
              <a:gd name="connsiteY3" fmla="*/ 406992 h 422940"/>
              <a:gd name="connsiteX4" fmla="*/ 324296 w 347644"/>
              <a:gd name="connsiteY4" fmla="*/ 394292 h 422940"/>
              <a:gd name="connsiteX5" fmla="*/ 314771 w 347644"/>
              <a:gd name="connsiteY5" fmla="*/ 416517 h 422940"/>
              <a:gd name="connsiteX6" fmla="*/ 270321 w 347644"/>
              <a:gd name="connsiteY6" fmla="*/ 375242 h 422940"/>
              <a:gd name="connsiteX7" fmla="*/ 149671 w 347644"/>
              <a:gd name="connsiteY7" fmla="*/ 324442 h 422940"/>
              <a:gd name="connsiteX8" fmla="*/ 270321 w 347644"/>
              <a:gd name="connsiteY8" fmla="*/ 422867 h 422940"/>
              <a:gd name="connsiteX9" fmla="*/ 209996 w 347644"/>
              <a:gd name="connsiteY9" fmla="*/ 337142 h 422940"/>
              <a:gd name="connsiteX10" fmla="*/ 89346 w 347644"/>
              <a:gd name="connsiteY10" fmla="*/ 159342 h 422940"/>
              <a:gd name="connsiteX11" fmla="*/ 248096 w 347644"/>
              <a:gd name="connsiteY11" fmla="*/ 391117 h 422940"/>
              <a:gd name="connsiteX12" fmla="*/ 276671 w 347644"/>
              <a:gd name="connsiteY12" fmla="*/ 356192 h 422940"/>
              <a:gd name="connsiteX13" fmla="*/ 232221 w 347644"/>
              <a:gd name="connsiteY13" fmla="*/ 276817 h 422940"/>
              <a:gd name="connsiteX14" fmla="*/ 140146 w 347644"/>
              <a:gd name="connsiteY14" fmla="*/ 127592 h 422940"/>
              <a:gd name="connsiteX15" fmla="*/ 446 w 347644"/>
              <a:gd name="connsiteY15" fmla="*/ 592 h 42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644" h="422940">
                <a:moveTo>
                  <a:pt x="446" y="592"/>
                </a:moveTo>
                <a:cubicBezTo>
                  <a:pt x="8913" y="9588"/>
                  <a:pt x="165546" y="155109"/>
                  <a:pt x="190946" y="181567"/>
                </a:cubicBezTo>
                <a:cubicBezTo>
                  <a:pt x="216346" y="208025"/>
                  <a:pt x="128504" y="121771"/>
                  <a:pt x="152846" y="159342"/>
                </a:cubicBezTo>
                <a:cubicBezTo>
                  <a:pt x="177188" y="196913"/>
                  <a:pt x="308421" y="367834"/>
                  <a:pt x="336996" y="406992"/>
                </a:cubicBezTo>
                <a:cubicBezTo>
                  <a:pt x="365571" y="446150"/>
                  <a:pt x="328000" y="392705"/>
                  <a:pt x="324296" y="394292"/>
                </a:cubicBezTo>
                <a:cubicBezTo>
                  <a:pt x="320592" y="395879"/>
                  <a:pt x="323767" y="419692"/>
                  <a:pt x="314771" y="416517"/>
                </a:cubicBezTo>
                <a:cubicBezTo>
                  <a:pt x="305775" y="413342"/>
                  <a:pt x="297838" y="390588"/>
                  <a:pt x="270321" y="375242"/>
                </a:cubicBezTo>
                <a:cubicBezTo>
                  <a:pt x="242804" y="359896"/>
                  <a:pt x="149671" y="316505"/>
                  <a:pt x="149671" y="324442"/>
                </a:cubicBezTo>
                <a:cubicBezTo>
                  <a:pt x="149671" y="332379"/>
                  <a:pt x="260267" y="420750"/>
                  <a:pt x="270321" y="422867"/>
                </a:cubicBezTo>
                <a:cubicBezTo>
                  <a:pt x="280375" y="424984"/>
                  <a:pt x="240158" y="381063"/>
                  <a:pt x="209996" y="337142"/>
                </a:cubicBezTo>
                <a:cubicBezTo>
                  <a:pt x="179834" y="293221"/>
                  <a:pt x="82996" y="150346"/>
                  <a:pt x="89346" y="159342"/>
                </a:cubicBezTo>
                <a:cubicBezTo>
                  <a:pt x="95696" y="168338"/>
                  <a:pt x="216875" y="358309"/>
                  <a:pt x="248096" y="391117"/>
                </a:cubicBezTo>
                <a:cubicBezTo>
                  <a:pt x="279317" y="423925"/>
                  <a:pt x="279317" y="375242"/>
                  <a:pt x="276671" y="356192"/>
                </a:cubicBezTo>
                <a:cubicBezTo>
                  <a:pt x="274025" y="337142"/>
                  <a:pt x="254975" y="314917"/>
                  <a:pt x="232221" y="276817"/>
                </a:cubicBezTo>
                <a:cubicBezTo>
                  <a:pt x="209467" y="238717"/>
                  <a:pt x="174013" y="167809"/>
                  <a:pt x="140146" y="127592"/>
                </a:cubicBezTo>
                <a:cubicBezTo>
                  <a:pt x="106279" y="87375"/>
                  <a:pt x="-8021" y="-8404"/>
                  <a:pt x="446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07A4B86-F749-5DC4-ADF8-BE1CC1B64937}"/>
              </a:ext>
            </a:extLst>
          </p:cNvPr>
          <p:cNvSpPr/>
          <p:nvPr/>
        </p:nvSpPr>
        <p:spPr>
          <a:xfrm>
            <a:off x="3609158" y="4539568"/>
            <a:ext cx="550086" cy="879280"/>
          </a:xfrm>
          <a:custGeom>
            <a:avLst/>
            <a:gdLst>
              <a:gd name="connsiteX0" fmla="*/ 546766 w 550086"/>
              <a:gd name="connsiteY0" fmla="*/ 3403 h 879280"/>
              <a:gd name="connsiteX1" fmla="*/ 304861 w 550086"/>
              <a:gd name="connsiteY1" fmla="*/ 317880 h 879280"/>
              <a:gd name="connsiteX2" fmla="*/ 329052 w 550086"/>
              <a:gd name="connsiteY2" fmla="*/ 375937 h 879280"/>
              <a:gd name="connsiteX3" fmla="*/ 169394 w 550086"/>
              <a:gd name="connsiteY3" fmla="*/ 593651 h 879280"/>
              <a:gd name="connsiteX4" fmla="*/ 150042 w 550086"/>
              <a:gd name="connsiteY4" fmla="*/ 709765 h 879280"/>
              <a:gd name="connsiteX5" fmla="*/ 61 w 550086"/>
              <a:gd name="connsiteY5" fmla="*/ 879099 h 879280"/>
              <a:gd name="connsiteX6" fmla="*/ 169394 w 550086"/>
              <a:gd name="connsiteY6" fmla="*/ 675899 h 879280"/>
              <a:gd name="connsiteX7" fmla="*/ 290347 w 550086"/>
              <a:gd name="connsiteY7" fmla="*/ 380775 h 879280"/>
              <a:gd name="connsiteX8" fmla="*/ 212937 w 550086"/>
              <a:gd name="connsiteY8" fmla="*/ 463022 h 879280"/>
              <a:gd name="connsiteX9" fmla="*/ 430652 w 550086"/>
              <a:gd name="connsiteY9" fmla="*/ 167899 h 879280"/>
              <a:gd name="connsiteX10" fmla="*/ 546766 w 550086"/>
              <a:gd name="connsiteY10" fmla="*/ 3403 h 87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086" h="879280">
                <a:moveTo>
                  <a:pt x="546766" y="3403"/>
                </a:moveTo>
                <a:cubicBezTo>
                  <a:pt x="525801" y="28400"/>
                  <a:pt x="341147" y="255791"/>
                  <a:pt x="304861" y="317880"/>
                </a:cubicBezTo>
                <a:cubicBezTo>
                  <a:pt x="268575" y="379969"/>
                  <a:pt x="351630" y="329975"/>
                  <a:pt x="329052" y="375937"/>
                </a:cubicBezTo>
                <a:cubicBezTo>
                  <a:pt x="306474" y="421899"/>
                  <a:pt x="199229" y="538013"/>
                  <a:pt x="169394" y="593651"/>
                </a:cubicBezTo>
                <a:cubicBezTo>
                  <a:pt x="139559" y="649289"/>
                  <a:pt x="178264" y="662190"/>
                  <a:pt x="150042" y="709765"/>
                </a:cubicBezTo>
                <a:cubicBezTo>
                  <a:pt x="121820" y="757340"/>
                  <a:pt x="-3164" y="884743"/>
                  <a:pt x="61" y="879099"/>
                </a:cubicBezTo>
                <a:cubicBezTo>
                  <a:pt x="3286" y="873455"/>
                  <a:pt x="121013" y="758953"/>
                  <a:pt x="169394" y="675899"/>
                </a:cubicBezTo>
                <a:cubicBezTo>
                  <a:pt x="217775" y="592845"/>
                  <a:pt x="283090" y="416254"/>
                  <a:pt x="290347" y="380775"/>
                </a:cubicBezTo>
                <a:cubicBezTo>
                  <a:pt x="297604" y="345296"/>
                  <a:pt x="189553" y="498501"/>
                  <a:pt x="212937" y="463022"/>
                </a:cubicBezTo>
                <a:cubicBezTo>
                  <a:pt x="236321" y="427543"/>
                  <a:pt x="376627" y="238858"/>
                  <a:pt x="430652" y="167899"/>
                </a:cubicBezTo>
                <a:cubicBezTo>
                  <a:pt x="484677" y="96940"/>
                  <a:pt x="567731" y="-21594"/>
                  <a:pt x="546766" y="3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826F636-4FDC-D634-F1D3-A03A18DF083C}"/>
              </a:ext>
            </a:extLst>
          </p:cNvPr>
          <p:cNvSpPr/>
          <p:nvPr/>
        </p:nvSpPr>
        <p:spPr>
          <a:xfrm>
            <a:off x="3132630" y="4434838"/>
            <a:ext cx="532684" cy="1368004"/>
          </a:xfrm>
          <a:custGeom>
            <a:avLst/>
            <a:gdLst>
              <a:gd name="connsiteX0" fmla="*/ 476589 w 532684"/>
              <a:gd name="connsiteY0" fmla="*/ 1695 h 1368004"/>
              <a:gd name="connsiteX1" fmla="*/ 520132 w 532684"/>
              <a:gd name="connsiteY1" fmla="*/ 674191 h 1368004"/>
              <a:gd name="connsiteX2" fmla="*/ 520132 w 532684"/>
              <a:gd name="connsiteY2" fmla="*/ 577429 h 1368004"/>
              <a:gd name="connsiteX3" fmla="*/ 374989 w 532684"/>
              <a:gd name="connsiteY3" fmla="*/ 901581 h 1368004"/>
              <a:gd name="connsiteX4" fmla="*/ 394341 w 532684"/>
              <a:gd name="connsiteY4" fmla="*/ 901581 h 1368004"/>
              <a:gd name="connsiteX5" fmla="*/ 341122 w 532684"/>
              <a:gd name="connsiteY5" fmla="*/ 1012857 h 1368004"/>
              <a:gd name="connsiteX6" fmla="*/ 123408 w 532684"/>
              <a:gd name="connsiteY6" fmla="*/ 1245086 h 1368004"/>
              <a:gd name="connsiteX7" fmla="*/ 2456 w 532684"/>
              <a:gd name="connsiteY7" fmla="*/ 1366038 h 1368004"/>
              <a:gd name="connsiteX8" fmla="*/ 229846 w 532684"/>
              <a:gd name="connsiteY8" fmla="*/ 1153162 h 1368004"/>
              <a:gd name="connsiteX9" fmla="*/ 408856 w 532684"/>
              <a:gd name="connsiteY9" fmla="*/ 906419 h 1368004"/>
              <a:gd name="connsiteX10" fmla="*/ 433046 w 532684"/>
              <a:gd name="connsiteY10" fmla="*/ 819333 h 1368004"/>
              <a:gd name="connsiteX11" fmla="*/ 365313 w 532684"/>
              <a:gd name="connsiteY11" fmla="*/ 920933 h 1368004"/>
              <a:gd name="connsiteX12" fmla="*/ 471751 w 532684"/>
              <a:gd name="connsiteY12" fmla="*/ 650000 h 1368004"/>
              <a:gd name="connsiteX13" fmla="*/ 452399 w 532684"/>
              <a:gd name="connsiteY13" fmla="*/ 282305 h 1368004"/>
              <a:gd name="connsiteX14" fmla="*/ 491103 w 532684"/>
              <a:gd name="connsiteY14" fmla="*/ 591943 h 1368004"/>
              <a:gd name="connsiteX15" fmla="*/ 500780 w 532684"/>
              <a:gd name="connsiteY15" fmla="*/ 485505 h 1368004"/>
              <a:gd name="connsiteX16" fmla="*/ 476589 w 532684"/>
              <a:gd name="connsiteY16" fmla="*/ 1695 h 136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84" h="1368004">
                <a:moveTo>
                  <a:pt x="476589" y="1695"/>
                </a:moveTo>
                <a:cubicBezTo>
                  <a:pt x="479814" y="33143"/>
                  <a:pt x="512875" y="578235"/>
                  <a:pt x="520132" y="674191"/>
                </a:cubicBezTo>
                <a:cubicBezTo>
                  <a:pt x="527389" y="770147"/>
                  <a:pt x="544322" y="539531"/>
                  <a:pt x="520132" y="577429"/>
                </a:cubicBezTo>
                <a:cubicBezTo>
                  <a:pt x="495942" y="615327"/>
                  <a:pt x="395954" y="847556"/>
                  <a:pt x="374989" y="901581"/>
                </a:cubicBezTo>
                <a:cubicBezTo>
                  <a:pt x="354024" y="955606"/>
                  <a:pt x="399985" y="883035"/>
                  <a:pt x="394341" y="901581"/>
                </a:cubicBezTo>
                <a:cubicBezTo>
                  <a:pt x="388697" y="920127"/>
                  <a:pt x="386277" y="955606"/>
                  <a:pt x="341122" y="1012857"/>
                </a:cubicBezTo>
                <a:cubicBezTo>
                  <a:pt x="295967" y="1070108"/>
                  <a:pt x="179852" y="1186223"/>
                  <a:pt x="123408" y="1245086"/>
                </a:cubicBezTo>
                <a:cubicBezTo>
                  <a:pt x="66964" y="1303949"/>
                  <a:pt x="-15284" y="1381359"/>
                  <a:pt x="2456" y="1366038"/>
                </a:cubicBezTo>
                <a:cubicBezTo>
                  <a:pt x="20196" y="1350717"/>
                  <a:pt x="162113" y="1229765"/>
                  <a:pt x="229846" y="1153162"/>
                </a:cubicBezTo>
                <a:cubicBezTo>
                  <a:pt x="297579" y="1076559"/>
                  <a:pt x="374989" y="962057"/>
                  <a:pt x="408856" y="906419"/>
                </a:cubicBezTo>
                <a:cubicBezTo>
                  <a:pt x="442723" y="850781"/>
                  <a:pt x="440303" y="816914"/>
                  <a:pt x="433046" y="819333"/>
                </a:cubicBezTo>
                <a:cubicBezTo>
                  <a:pt x="425789" y="821752"/>
                  <a:pt x="358862" y="949155"/>
                  <a:pt x="365313" y="920933"/>
                </a:cubicBezTo>
                <a:cubicBezTo>
                  <a:pt x="371764" y="892711"/>
                  <a:pt x="457237" y="756438"/>
                  <a:pt x="471751" y="650000"/>
                </a:cubicBezTo>
                <a:cubicBezTo>
                  <a:pt x="486265" y="543562"/>
                  <a:pt x="449174" y="291981"/>
                  <a:pt x="452399" y="282305"/>
                </a:cubicBezTo>
                <a:cubicBezTo>
                  <a:pt x="455624" y="272629"/>
                  <a:pt x="483040" y="558076"/>
                  <a:pt x="491103" y="591943"/>
                </a:cubicBezTo>
                <a:cubicBezTo>
                  <a:pt x="499167" y="625810"/>
                  <a:pt x="504812" y="585492"/>
                  <a:pt x="500780" y="485505"/>
                </a:cubicBezTo>
                <a:cubicBezTo>
                  <a:pt x="496748" y="385518"/>
                  <a:pt x="473364" y="-29753"/>
                  <a:pt x="476589" y="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75325D8-AA53-1BCD-0D92-CAC40B19B722}"/>
              </a:ext>
            </a:extLst>
          </p:cNvPr>
          <p:cNvSpPr/>
          <p:nvPr/>
        </p:nvSpPr>
        <p:spPr>
          <a:xfrm>
            <a:off x="2989122" y="5886819"/>
            <a:ext cx="242839" cy="716472"/>
          </a:xfrm>
          <a:custGeom>
            <a:avLst/>
            <a:gdLst>
              <a:gd name="connsiteX0" fmla="*/ 233049 w 242839"/>
              <a:gd name="connsiteY0" fmla="*/ 15657 h 716472"/>
              <a:gd name="connsiteX1" fmla="*/ 54040 w 242839"/>
              <a:gd name="connsiteY1" fmla="*/ 296267 h 716472"/>
              <a:gd name="connsiteX2" fmla="*/ 5659 w 242839"/>
              <a:gd name="connsiteY2" fmla="*/ 451086 h 716472"/>
              <a:gd name="connsiteX3" fmla="*/ 5659 w 242839"/>
              <a:gd name="connsiteY3" fmla="*/ 383352 h 716472"/>
              <a:gd name="connsiteX4" fmla="*/ 5659 w 242839"/>
              <a:gd name="connsiteY4" fmla="*/ 712343 h 716472"/>
              <a:gd name="connsiteX5" fmla="*/ 821 w 242839"/>
              <a:gd name="connsiteY5" fmla="*/ 552686 h 716472"/>
              <a:gd name="connsiteX6" fmla="*/ 25011 w 242839"/>
              <a:gd name="connsiteY6" fmla="*/ 325295 h 716472"/>
              <a:gd name="connsiteX7" fmla="*/ 199183 w 242839"/>
              <a:gd name="connsiteY7" fmla="*/ 64038 h 716472"/>
              <a:gd name="connsiteX8" fmla="*/ 233049 w 242839"/>
              <a:gd name="connsiteY8" fmla="*/ 15657 h 71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39" h="716472">
                <a:moveTo>
                  <a:pt x="233049" y="15657"/>
                </a:moveTo>
                <a:cubicBezTo>
                  <a:pt x="208859" y="54362"/>
                  <a:pt x="91938" y="223696"/>
                  <a:pt x="54040" y="296267"/>
                </a:cubicBezTo>
                <a:cubicBezTo>
                  <a:pt x="16142" y="368839"/>
                  <a:pt x="13722" y="436572"/>
                  <a:pt x="5659" y="451086"/>
                </a:cubicBezTo>
                <a:cubicBezTo>
                  <a:pt x="-2404" y="465600"/>
                  <a:pt x="5659" y="383352"/>
                  <a:pt x="5659" y="383352"/>
                </a:cubicBezTo>
                <a:cubicBezTo>
                  <a:pt x="5659" y="426895"/>
                  <a:pt x="6465" y="684121"/>
                  <a:pt x="5659" y="712343"/>
                </a:cubicBezTo>
                <a:cubicBezTo>
                  <a:pt x="4853" y="740565"/>
                  <a:pt x="-2404" y="617194"/>
                  <a:pt x="821" y="552686"/>
                </a:cubicBezTo>
                <a:cubicBezTo>
                  <a:pt x="4046" y="488178"/>
                  <a:pt x="-8049" y="406736"/>
                  <a:pt x="25011" y="325295"/>
                </a:cubicBezTo>
                <a:cubicBezTo>
                  <a:pt x="58071" y="243854"/>
                  <a:pt x="199183" y="64038"/>
                  <a:pt x="199183" y="64038"/>
                </a:cubicBezTo>
                <a:cubicBezTo>
                  <a:pt x="233050" y="16464"/>
                  <a:pt x="257239" y="-23048"/>
                  <a:pt x="233049" y="15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EDE714D-ABD6-0288-39F8-48C6DF7A5129}"/>
              </a:ext>
            </a:extLst>
          </p:cNvPr>
          <p:cNvSpPr/>
          <p:nvPr/>
        </p:nvSpPr>
        <p:spPr>
          <a:xfrm>
            <a:off x="3221554" y="5494984"/>
            <a:ext cx="335551" cy="973549"/>
          </a:xfrm>
          <a:custGeom>
            <a:avLst/>
            <a:gdLst>
              <a:gd name="connsiteX0" fmla="*/ 334446 w 335551"/>
              <a:gd name="connsiteY0" fmla="*/ 1092 h 973549"/>
              <a:gd name="connsiteX1" fmla="*/ 169951 w 335551"/>
              <a:gd name="connsiteY1" fmla="*/ 305892 h 973549"/>
              <a:gd name="connsiteX2" fmla="*/ 208656 w 335551"/>
              <a:gd name="connsiteY2" fmla="*/ 291378 h 973549"/>
              <a:gd name="connsiteX3" fmla="*/ 102217 w 335551"/>
              <a:gd name="connsiteY3" fmla="*/ 538121 h 973549"/>
              <a:gd name="connsiteX4" fmla="*/ 92541 w 335551"/>
              <a:gd name="connsiteY4" fmla="*/ 630045 h 973549"/>
              <a:gd name="connsiteX5" fmla="*/ 92541 w 335551"/>
              <a:gd name="connsiteY5" fmla="*/ 562311 h 973549"/>
              <a:gd name="connsiteX6" fmla="*/ 617 w 335551"/>
              <a:gd name="connsiteY6" fmla="*/ 673587 h 973549"/>
              <a:gd name="connsiteX7" fmla="*/ 68351 w 335551"/>
              <a:gd name="connsiteY7" fmla="*/ 828406 h 973549"/>
              <a:gd name="connsiteX8" fmla="*/ 68351 w 335551"/>
              <a:gd name="connsiteY8" fmla="*/ 973549 h 973549"/>
              <a:gd name="connsiteX9" fmla="*/ 63513 w 335551"/>
              <a:gd name="connsiteY9" fmla="*/ 828406 h 973549"/>
              <a:gd name="connsiteX10" fmla="*/ 617 w 335551"/>
              <a:gd name="connsiteY10" fmla="*/ 678426 h 973549"/>
              <a:gd name="connsiteX11" fmla="*/ 107056 w 335551"/>
              <a:gd name="connsiteY11" fmla="*/ 518768 h 973549"/>
              <a:gd name="connsiteX12" fmla="*/ 213494 w 335551"/>
              <a:gd name="connsiteY12" fmla="*/ 315568 h 973549"/>
              <a:gd name="connsiteX13" fmla="*/ 155436 w 335551"/>
              <a:gd name="connsiteY13" fmla="*/ 373626 h 973549"/>
              <a:gd name="connsiteX14" fmla="*/ 237684 w 335551"/>
              <a:gd name="connsiteY14" fmla="*/ 209130 h 973549"/>
              <a:gd name="connsiteX15" fmla="*/ 334446 w 335551"/>
              <a:gd name="connsiteY15" fmla="*/ 1092 h 97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5551" h="973549">
                <a:moveTo>
                  <a:pt x="334446" y="1092"/>
                </a:moveTo>
                <a:cubicBezTo>
                  <a:pt x="323157" y="17219"/>
                  <a:pt x="190916" y="257511"/>
                  <a:pt x="169951" y="305892"/>
                </a:cubicBezTo>
                <a:cubicBezTo>
                  <a:pt x="148986" y="354273"/>
                  <a:pt x="219945" y="252673"/>
                  <a:pt x="208656" y="291378"/>
                </a:cubicBezTo>
                <a:cubicBezTo>
                  <a:pt x="197367" y="330083"/>
                  <a:pt x="121569" y="481677"/>
                  <a:pt x="102217" y="538121"/>
                </a:cubicBezTo>
                <a:cubicBezTo>
                  <a:pt x="82865" y="594565"/>
                  <a:pt x="94154" y="626013"/>
                  <a:pt x="92541" y="630045"/>
                </a:cubicBezTo>
                <a:cubicBezTo>
                  <a:pt x="90928" y="634077"/>
                  <a:pt x="107862" y="555054"/>
                  <a:pt x="92541" y="562311"/>
                </a:cubicBezTo>
                <a:cubicBezTo>
                  <a:pt x="77220" y="569568"/>
                  <a:pt x="4649" y="629238"/>
                  <a:pt x="617" y="673587"/>
                </a:cubicBezTo>
                <a:cubicBezTo>
                  <a:pt x="-3415" y="717936"/>
                  <a:pt x="57062" y="778412"/>
                  <a:pt x="68351" y="828406"/>
                </a:cubicBezTo>
                <a:cubicBezTo>
                  <a:pt x="79640" y="878400"/>
                  <a:pt x="69157" y="973549"/>
                  <a:pt x="68351" y="973549"/>
                </a:cubicBezTo>
                <a:cubicBezTo>
                  <a:pt x="67545" y="973549"/>
                  <a:pt x="74802" y="877593"/>
                  <a:pt x="63513" y="828406"/>
                </a:cubicBezTo>
                <a:cubicBezTo>
                  <a:pt x="52224" y="779219"/>
                  <a:pt x="-6640" y="730032"/>
                  <a:pt x="617" y="678426"/>
                </a:cubicBezTo>
                <a:cubicBezTo>
                  <a:pt x="7874" y="626820"/>
                  <a:pt x="71576" y="579244"/>
                  <a:pt x="107056" y="518768"/>
                </a:cubicBezTo>
                <a:cubicBezTo>
                  <a:pt x="142536" y="458292"/>
                  <a:pt x="205431" y="339758"/>
                  <a:pt x="213494" y="315568"/>
                </a:cubicBezTo>
                <a:cubicBezTo>
                  <a:pt x="221557" y="291378"/>
                  <a:pt x="151404" y="391366"/>
                  <a:pt x="155436" y="373626"/>
                </a:cubicBezTo>
                <a:cubicBezTo>
                  <a:pt x="159468" y="355886"/>
                  <a:pt x="207849" y="266381"/>
                  <a:pt x="237684" y="209130"/>
                </a:cubicBezTo>
                <a:cubicBezTo>
                  <a:pt x="267519" y="151879"/>
                  <a:pt x="345735" y="-15035"/>
                  <a:pt x="334446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49744A0-7BCE-CEA3-88DB-B8DF4C2242FE}"/>
              </a:ext>
            </a:extLst>
          </p:cNvPr>
          <p:cNvSpPr/>
          <p:nvPr/>
        </p:nvSpPr>
        <p:spPr>
          <a:xfrm>
            <a:off x="2863641" y="6018469"/>
            <a:ext cx="184363" cy="392802"/>
          </a:xfrm>
          <a:custGeom>
            <a:avLst/>
            <a:gdLst>
              <a:gd name="connsiteX0" fmla="*/ 184359 w 184363"/>
              <a:gd name="connsiteY0" fmla="*/ 121 h 392802"/>
              <a:gd name="connsiteX1" fmla="*/ 34378 w 184363"/>
              <a:gd name="connsiteY1" fmla="*/ 208160 h 392802"/>
              <a:gd name="connsiteX2" fmla="*/ 511 w 184363"/>
              <a:gd name="connsiteY2" fmla="*/ 392007 h 392802"/>
              <a:gd name="connsiteX3" fmla="*/ 15026 w 184363"/>
              <a:gd name="connsiteY3" fmla="*/ 271055 h 392802"/>
              <a:gd name="connsiteX4" fmla="*/ 29540 w 184363"/>
              <a:gd name="connsiteY4" fmla="*/ 179131 h 392802"/>
              <a:gd name="connsiteX5" fmla="*/ 184359 w 184363"/>
              <a:gd name="connsiteY5" fmla="*/ 121 h 39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63" h="392802">
                <a:moveTo>
                  <a:pt x="184359" y="121"/>
                </a:moveTo>
                <a:cubicBezTo>
                  <a:pt x="185165" y="4959"/>
                  <a:pt x="65019" y="142846"/>
                  <a:pt x="34378" y="208160"/>
                </a:cubicBezTo>
                <a:cubicBezTo>
                  <a:pt x="3737" y="273474"/>
                  <a:pt x="3736" y="381525"/>
                  <a:pt x="511" y="392007"/>
                </a:cubicBezTo>
                <a:cubicBezTo>
                  <a:pt x="-2714" y="402489"/>
                  <a:pt x="10188" y="306534"/>
                  <a:pt x="15026" y="271055"/>
                </a:cubicBezTo>
                <a:cubicBezTo>
                  <a:pt x="19864" y="235576"/>
                  <a:pt x="1318" y="221867"/>
                  <a:pt x="29540" y="179131"/>
                </a:cubicBezTo>
                <a:cubicBezTo>
                  <a:pt x="57762" y="136395"/>
                  <a:pt x="183553" y="-4717"/>
                  <a:pt x="184359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FA1CCCB-2C61-4B3F-DAA1-2B97AF4E206E}"/>
              </a:ext>
            </a:extLst>
          </p:cNvPr>
          <p:cNvSpPr/>
          <p:nvPr/>
        </p:nvSpPr>
        <p:spPr>
          <a:xfrm>
            <a:off x="3396328" y="6241129"/>
            <a:ext cx="156797" cy="309877"/>
          </a:xfrm>
          <a:custGeom>
            <a:avLst/>
            <a:gdLst>
              <a:gd name="connsiteX0" fmla="*/ 15 w 156797"/>
              <a:gd name="connsiteY0" fmla="*/ 14 h 309877"/>
              <a:gd name="connsiteX1" fmla="*/ 130643 w 156797"/>
              <a:gd name="connsiteY1" fmla="*/ 179023 h 309877"/>
              <a:gd name="connsiteX2" fmla="*/ 33882 w 156797"/>
              <a:gd name="connsiteY2" fmla="*/ 309652 h 309877"/>
              <a:gd name="connsiteX3" fmla="*/ 154834 w 156797"/>
              <a:gd name="connsiteY3" fmla="*/ 208052 h 309877"/>
              <a:gd name="connsiteX4" fmla="*/ 111291 w 156797"/>
              <a:gd name="connsiteY4" fmla="*/ 116128 h 309877"/>
              <a:gd name="connsiteX5" fmla="*/ 145158 w 156797"/>
              <a:gd name="connsiteY5" fmla="*/ 237081 h 309877"/>
              <a:gd name="connsiteX6" fmla="*/ 140320 w 156797"/>
              <a:gd name="connsiteY6" fmla="*/ 188700 h 309877"/>
              <a:gd name="connsiteX7" fmla="*/ 15 w 156797"/>
              <a:gd name="connsiteY7" fmla="*/ 14 h 30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797" h="309877">
                <a:moveTo>
                  <a:pt x="15" y="14"/>
                </a:moveTo>
                <a:cubicBezTo>
                  <a:pt x="-1598" y="-1599"/>
                  <a:pt x="124999" y="127417"/>
                  <a:pt x="130643" y="179023"/>
                </a:cubicBezTo>
                <a:cubicBezTo>
                  <a:pt x="136287" y="230629"/>
                  <a:pt x="29850" y="304814"/>
                  <a:pt x="33882" y="309652"/>
                </a:cubicBezTo>
                <a:cubicBezTo>
                  <a:pt x="37914" y="314490"/>
                  <a:pt x="141933" y="240306"/>
                  <a:pt x="154834" y="208052"/>
                </a:cubicBezTo>
                <a:cubicBezTo>
                  <a:pt x="167736" y="175798"/>
                  <a:pt x="112904" y="111290"/>
                  <a:pt x="111291" y="116128"/>
                </a:cubicBezTo>
                <a:cubicBezTo>
                  <a:pt x="109678" y="120966"/>
                  <a:pt x="140320" y="224986"/>
                  <a:pt x="145158" y="237081"/>
                </a:cubicBezTo>
                <a:cubicBezTo>
                  <a:pt x="149996" y="249176"/>
                  <a:pt x="168542" y="233049"/>
                  <a:pt x="140320" y="188700"/>
                </a:cubicBezTo>
                <a:cubicBezTo>
                  <a:pt x="112098" y="144351"/>
                  <a:pt x="1628" y="1627"/>
                  <a:pt x="1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EF613386-FE5A-E95E-C28C-A083231459F7}"/>
              </a:ext>
            </a:extLst>
          </p:cNvPr>
          <p:cNvSpPr/>
          <p:nvPr/>
        </p:nvSpPr>
        <p:spPr>
          <a:xfrm>
            <a:off x="2607657" y="6468136"/>
            <a:ext cx="150115" cy="503794"/>
          </a:xfrm>
          <a:custGeom>
            <a:avLst/>
            <a:gdLst>
              <a:gd name="connsiteX0" fmla="*/ 150057 w 150115"/>
              <a:gd name="connsiteY0" fmla="*/ 397 h 503794"/>
              <a:gd name="connsiteX1" fmla="*/ 58133 w 150115"/>
              <a:gd name="connsiteY1" fmla="*/ 145540 h 503794"/>
              <a:gd name="connsiteX2" fmla="*/ 24267 w 150115"/>
              <a:gd name="connsiteY2" fmla="*/ 218112 h 503794"/>
              <a:gd name="connsiteX3" fmla="*/ 43619 w 150115"/>
              <a:gd name="connsiteY3" fmla="*/ 184245 h 503794"/>
              <a:gd name="connsiteX4" fmla="*/ 14591 w 150115"/>
              <a:gd name="connsiteY4" fmla="*/ 319712 h 503794"/>
              <a:gd name="connsiteX5" fmla="*/ 14591 w 150115"/>
              <a:gd name="connsiteY5" fmla="*/ 411635 h 503794"/>
              <a:gd name="connsiteX6" fmla="*/ 9753 w 150115"/>
              <a:gd name="connsiteY6" fmla="*/ 372931 h 503794"/>
              <a:gd name="connsiteX7" fmla="*/ 67810 w 150115"/>
              <a:gd name="connsiteY7" fmla="*/ 503559 h 503794"/>
              <a:gd name="connsiteX8" fmla="*/ 33943 w 150115"/>
              <a:gd name="connsiteY8" fmla="*/ 401959 h 503794"/>
              <a:gd name="connsiteX9" fmla="*/ 76 w 150115"/>
              <a:gd name="connsiteY9" fmla="*/ 290683 h 503794"/>
              <a:gd name="connsiteX10" fmla="*/ 43619 w 150115"/>
              <a:gd name="connsiteY10" fmla="*/ 193921 h 503794"/>
              <a:gd name="connsiteX11" fmla="*/ 150057 w 150115"/>
              <a:gd name="connsiteY11" fmla="*/ 397 h 50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115" h="503794">
                <a:moveTo>
                  <a:pt x="150057" y="397"/>
                </a:moveTo>
                <a:cubicBezTo>
                  <a:pt x="152476" y="-7666"/>
                  <a:pt x="79098" y="109254"/>
                  <a:pt x="58133" y="145540"/>
                </a:cubicBezTo>
                <a:cubicBezTo>
                  <a:pt x="37168" y="181826"/>
                  <a:pt x="26686" y="211661"/>
                  <a:pt x="24267" y="218112"/>
                </a:cubicBezTo>
                <a:cubicBezTo>
                  <a:pt x="21848" y="224563"/>
                  <a:pt x="45232" y="167312"/>
                  <a:pt x="43619" y="184245"/>
                </a:cubicBezTo>
                <a:cubicBezTo>
                  <a:pt x="42006" y="201178"/>
                  <a:pt x="19429" y="281814"/>
                  <a:pt x="14591" y="319712"/>
                </a:cubicBezTo>
                <a:cubicBezTo>
                  <a:pt x="9753" y="357610"/>
                  <a:pt x="15397" y="402765"/>
                  <a:pt x="14591" y="411635"/>
                </a:cubicBezTo>
                <a:cubicBezTo>
                  <a:pt x="13785" y="420505"/>
                  <a:pt x="883" y="357610"/>
                  <a:pt x="9753" y="372931"/>
                </a:cubicBezTo>
                <a:cubicBezTo>
                  <a:pt x="18623" y="388252"/>
                  <a:pt x="63778" y="498721"/>
                  <a:pt x="67810" y="503559"/>
                </a:cubicBezTo>
                <a:cubicBezTo>
                  <a:pt x="71842" y="508397"/>
                  <a:pt x="45232" y="437438"/>
                  <a:pt x="33943" y="401959"/>
                </a:cubicBezTo>
                <a:cubicBezTo>
                  <a:pt x="22654" y="366480"/>
                  <a:pt x="-1537" y="325356"/>
                  <a:pt x="76" y="290683"/>
                </a:cubicBezTo>
                <a:cubicBezTo>
                  <a:pt x="1689" y="256010"/>
                  <a:pt x="18622" y="235045"/>
                  <a:pt x="43619" y="193921"/>
                </a:cubicBezTo>
                <a:cubicBezTo>
                  <a:pt x="68616" y="152797"/>
                  <a:pt x="147638" y="8460"/>
                  <a:pt x="150057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A30AC25-1AA8-8037-D8DC-4D487A227D7B}"/>
              </a:ext>
            </a:extLst>
          </p:cNvPr>
          <p:cNvSpPr/>
          <p:nvPr/>
        </p:nvSpPr>
        <p:spPr>
          <a:xfrm>
            <a:off x="2956071" y="6327300"/>
            <a:ext cx="241924" cy="358954"/>
          </a:xfrm>
          <a:custGeom>
            <a:avLst/>
            <a:gdLst>
              <a:gd name="connsiteX0" fmla="*/ 5 w 241924"/>
              <a:gd name="connsiteY0" fmla="*/ 358948 h 358954"/>
              <a:gd name="connsiteX1" fmla="*/ 120958 w 241924"/>
              <a:gd name="connsiteY1" fmla="*/ 267024 h 358954"/>
              <a:gd name="connsiteX2" fmla="*/ 222558 w 241924"/>
              <a:gd name="connsiteY2" fmla="*/ 276700 h 358954"/>
              <a:gd name="connsiteX3" fmla="*/ 222558 w 241924"/>
              <a:gd name="connsiteY3" fmla="*/ 204129 h 358954"/>
              <a:gd name="connsiteX4" fmla="*/ 203205 w 241924"/>
              <a:gd name="connsiteY4" fmla="*/ 117043 h 358954"/>
              <a:gd name="connsiteX5" fmla="*/ 241910 w 241924"/>
              <a:gd name="connsiteY5" fmla="*/ 929 h 358954"/>
              <a:gd name="connsiteX6" fmla="*/ 208043 w 241924"/>
              <a:gd name="connsiteY6" fmla="*/ 73500 h 358954"/>
              <a:gd name="connsiteX7" fmla="*/ 232234 w 241924"/>
              <a:gd name="connsiteY7" fmla="*/ 262186 h 358954"/>
              <a:gd name="connsiteX8" fmla="*/ 179015 w 241924"/>
              <a:gd name="connsiteY8" fmla="*/ 267024 h 358954"/>
              <a:gd name="connsiteX9" fmla="*/ 116119 w 241924"/>
              <a:gd name="connsiteY9" fmla="*/ 262186 h 358954"/>
              <a:gd name="connsiteX10" fmla="*/ 5 w 241924"/>
              <a:gd name="connsiteY10" fmla="*/ 358948 h 35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924" h="358954">
                <a:moveTo>
                  <a:pt x="5" y="358948"/>
                </a:moveTo>
                <a:cubicBezTo>
                  <a:pt x="812" y="359754"/>
                  <a:pt x="83866" y="280732"/>
                  <a:pt x="120958" y="267024"/>
                </a:cubicBezTo>
                <a:cubicBezTo>
                  <a:pt x="158050" y="253316"/>
                  <a:pt x="205625" y="287182"/>
                  <a:pt x="222558" y="276700"/>
                </a:cubicBezTo>
                <a:cubicBezTo>
                  <a:pt x="239491" y="266218"/>
                  <a:pt x="225783" y="230738"/>
                  <a:pt x="222558" y="204129"/>
                </a:cubicBezTo>
                <a:cubicBezTo>
                  <a:pt x="219333" y="177520"/>
                  <a:pt x="199980" y="150910"/>
                  <a:pt x="203205" y="117043"/>
                </a:cubicBezTo>
                <a:cubicBezTo>
                  <a:pt x="206430" y="83176"/>
                  <a:pt x="241104" y="8186"/>
                  <a:pt x="241910" y="929"/>
                </a:cubicBezTo>
                <a:cubicBezTo>
                  <a:pt x="242716" y="-6328"/>
                  <a:pt x="209656" y="29957"/>
                  <a:pt x="208043" y="73500"/>
                </a:cubicBezTo>
                <a:cubicBezTo>
                  <a:pt x="206430" y="117043"/>
                  <a:pt x="237072" y="229932"/>
                  <a:pt x="232234" y="262186"/>
                </a:cubicBezTo>
                <a:cubicBezTo>
                  <a:pt x="227396" y="294440"/>
                  <a:pt x="198367" y="267024"/>
                  <a:pt x="179015" y="267024"/>
                </a:cubicBezTo>
                <a:cubicBezTo>
                  <a:pt x="159663" y="267024"/>
                  <a:pt x="145954" y="250091"/>
                  <a:pt x="116119" y="262186"/>
                </a:cubicBezTo>
                <a:cubicBezTo>
                  <a:pt x="86284" y="274281"/>
                  <a:pt x="-802" y="358142"/>
                  <a:pt x="5" y="358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A73C24A-0F28-61A2-19F2-54FF07A14BDD}"/>
              </a:ext>
            </a:extLst>
          </p:cNvPr>
          <p:cNvSpPr/>
          <p:nvPr/>
        </p:nvSpPr>
        <p:spPr>
          <a:xfrm>
            <a:off x="3124972" y="6536235"/>
            <a:ext cx="514582" cy="364177"/>
          </a:xfrm>
          <a:custGeom>
            <a:avLst/>
            <a:gdLst>
              <a:gd name="connsiteX0" fmla="*/ 438 w 514582"/>
              <a:gd name="connsiteY0" fmla="*/ 116146 h 364177"/>
              <a:gd name="connsiteX1" fmla="*/ 271371 w 514582"/>
              <a:gd name="connsiteY1" fmla="*/ 140336 h 364177"/>
              <a:gd name="connsiteX2" fmla="*/ 256857 w 514582"/>
              <a:gd name="connsiteY2" fmla="*/ 106470 h 364177"/>
              <a:gd name="connsiteX3" fmla="*/ 503599 w 514582"/>
              <a:gd name="connsiteY3" fmla="*/ 358051 h 364177"/>
              <a:gd name="connsiteX4" fmla="*/ 450380 w 514582"/>
              <a:gd name="connsiteY4" fmla="*/ 270965 h 364177"/>
              <a:gd name="connsiteX5" fmla="*/ 261695 w 514582"/>
              <a:gd name="connsiteY5" fmla="*/ 96794 h 364177"/>
              <a:gd name="connsiteX6" fmla="*/ 213314 w 514582"/>
              <a:gd name="connsiteY6" fmla="*/ 130660 h 364177"/>
              <a:gd name="connsiteX7" fmla="*/ 261695 w 514582"/>
              <a:gd name="connsiteY7" fmla="*/ 154851 h 364177"/>
              <a:gd name="connsiteX8" fmla="*/ 135904 w 514582"/>
              <a:gd name="connsiteY8" fmla="*/ 32 h 364177"/>
              <a:gd name="connsiteX9" fmla="*/ 252018 w 514582"/>
              <a:gd name="connsiteY9" fmla="*/ 169365 h 364177"/>
              <a:gd name="connsiteX10" fmla="*/ 208476 w 514582"/>
              <a:gd name="connsiteY10" fmla="*/ 87117 h 364177"/>
              <a:gd name="connsiteX11" fmla="*/ 438 w 514582"/>
              <a:gd name="connsiteY11" fmla="*/ 116146 h 36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582" h="364177">
                <a:moveTo>
                  <a:pt x="438" y="116146"/>
                </a:moveTo>
                <a:cubicBezTo>
                  <a:pt x="10920" y="125016"/>
                  <a:pt x="228635" y="141949"/>
                  <a:pt x="271371" y="140336"/>
                </a:cubicBezTo>
                <a:cubicBezTo>
                  <a:pt x="314107" y="138723"/>
                  <a:pt x="218152" y="70184"/>
                  <a:pt x="256857" y="106470"/>
                </a:cubicBezTo>
                <a:cubicBezTo>
                  <a:pt x="295562" y="142756"/>
                  <a:pt x="471345" y="330635"/>
                  <a:pt x="503599" y="358051"/>
                </a:cubicBezTo>
                <a:cubicBezTo>
                  <a:pt x="535853" y="385467"/>
                  <a:pt x="490697" y="314508"/>
                  <a:pt x="450380" y="270965"/>
                </a:cubicBezTo>
                <a:cubicBezTo>
                  <a:pt x="410063" y="227422"/>
                  <a:pt x="301206" y="120178"/>
                  <a:pt x="261695" y="96794"/>
                </a:cubicBezTo>
                <a:cubicBezTo>
                  <a:pt x="222184" y="73410"/>
                  <a:pt x="213314" y="120984"/>
                  <a:pt x="213314" y="130660"/>
                </a:cubicBezTo>
                <a:cubicBezTo>
                  <a:pt x="213314" y="140336"/>
                  <a:pt x="274597" y="176622"/>
                  <a:pt x="261695" y="154851"/>
                </a:cubicBezTo>
                <a:cubicBezTo>
                  <a:pt x="248793" y="133080"/>
                  <a:pt x="137517" y="-2387"/>
                  <a:pt x="135904" y="32"/>
                </a:cubicBezTo>
                <a:cubicBezTo>
                  <a:pt x="134291" y="2451"/>
                  <a:pt x="239923" y="154851"/>
                  <a:pt x="252018" y="169365"/>
                </a:cubicBezTo>
                <a:cubicBezTo>
                  <a:pt x="264113" y="183879"/>
                  <a:pt x="246374" y="96793"/>
                  <a:pt x="208476" y="87117"/>
                </a:cubicBezTo>
                <a:cubicBezTo>
                  <a:pt x="170578" y="77441"/>
                  <a:pt x="-10044" y="107276"/>
                  <a:pt x="438" y="116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6B6E913-1A34-4FA7-2479-7E04F5E40579}"/>
              </a:ext>
            </a:extLst>
          </p:cNvPr>
          <p:cNvSpPr/>
          <p:nvPr/>
        </p:nvSpPr>
        <p:spPr>
          <a:xfrm>
            <a:off x="3496658" y="6598610"/>
            <a:ext cx="262542" cy="532762"/>
          </a:xfrm>
          <a:custGeom>
            <a:avLst/>
            <a:gdLst>
              <a:gd name="connsiteX0" fmla="*/ 127075 w 262542"/>
              <a:gd name="connsiteY0" fmla="*/ 552 h 532762"/>
              <a:gd name="connsiteX1" fmla="*/ 233513 w 262542"/>
              <a:gd name="connsiteY1" fmla="*/ 179561 h 532762"/>
              <a:gd name="connsiteX2" fmla="*/ 252866 w 262542"/>
              <a:gd name="connsiteY2" fmla="*/ 150533 h 532762"/>
              <a:gd name="connsiteX3" fmla="*/ 238352 w 262542"/>
              <a:gd name="connsiteY3" fmla="*/ 363409 h 532762"/>
              <a:gd name="connsiteX4" fmla="*/ 262542 w 262542"/>
              <a:gd name="connsiteY4" fmla="*/ 513390 h 532762"/>
              <a:gd name="connsiteX5" fmla="*/ 228675 w 262542"/>
              <a:gd name="connsiteY5" fmla="*/ 498876 h 532762"/>
              <a:gd name="connsiteX6" fmla="*/ 136752 w 262542"/>
              <a:gd name="connsiteY6" fmla="*/ 435980 h 532762"/>
              <a:gd name="connsiteX7" fmla="*/ 214161 w 262542"/>
              <a:gd name="connsiteY7" fmla="*/ 532742 h 532762"/>
              <a:gd name="connsiteX8" fmla="*/ 49666 w 262542"/>
              <a:gd name="connsiteY8" fmla="*/ 426304 h 532762"/>
              <a:gd name="connsiteX9" fmla="*/ 49666 w 262542"/>
              <a:gd name="connsiteY9" fmla="*/ 450495 h 532762"/>
              <a:gd name="connsiteX10" fmla="*/ 1285 w 262542"/>
              <a:gd name="connsiteY10" fmla="*/ 295676 h 532762"/>
              <a:gd name="connsiteX11" fmla="*/ 35152 w 262542"/>
              <a:gd name="connsiteY11" fmla="*/ 435980 h 532762"/>
              <a:gd name="connsiteX12" fmla="*/ 238352 w 262542"/>
              <a:gd name="connsiteY12" fmla="*/ 523066 h 532762"/>
              <a:gd name="connsiteX13" fmla="*/ 252866 w 262542"/>
              <a:gd name="connsiteY13" fmla="*/ 469847 h 532762"/>
              <a:gd name="connsiteX14" fmla="*/ 248028 w 262542"/>
              <a:gd name="connsiteY14" fmla="*/ 353733 h 532762"/>
              <a:gd name="connsiteX15" fmla="*/ 243190 w 262542"/>
              <a:gd name="connsiteY15" fmla="*/ 247295 h 532762"/>
              <a:gd name="connsiteX16" fmla="*/ 127075 w 262542"/>
              <a:gd name="connsiteY16" fmla="*/ 552 h 53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542" h="532762">
                <a:moveTo>
                  <a:pt x="127075" y="552"/>
                </a:moveTo>
                <a:cubicBezTo>
                  <a:pt x="125462" y="-10737"/>
                  <a:pt x="212548" y="154564"/>
                  <a:pt x="233513" y="179561"/>
                </a:cubicBezTo>
                <a:cubicBezTo>
                  <a:pt x="254478" y="204558"/>
                  <a:pt x="252060" y="119892"/>
                  <a:pt x="252866" y="150533"/>
                </a:cubicBezTo>
                <a:cubicBezTo>
                  <a:pt x="253672" y="181174"/>
                  <a:pt x="236739" y="302933"/>
                  <a:pt x="238352" y="363409"/>
                </a:cubicBezTo>
                <a:cubicBezTo>
                  <a:pt x="239965" y="423885"/>
                  <a:pt x="262542" y="513390"/>
                  <a:pt x="262542" y="513390"/>
                </a:cubicBezTo>
                <a:cubicBezTo>
                  <a:pt x="260929" y="535968"/>
                  <a:pt x="249640" y="511778"/>
                  <a:pt x="228675" y="498876"/>
                </a:cubicBezTo>
                <a:cubicBezTo>
                  <a:pt x="207710" y="485974"/>
                  <a:pt x="139171" y="430336"/>
                  <a:pt x="136752" y="435980"/>
                </a:cubicBezTo>
                <a:cubicBezTo>
                  <a:pt x="134333" y="441624"/>
                  <a:pt x="228675" y="534355"/>
                  <a:pt x="214161" y="532742"/>
                </a:cubicBezTo>
                <a:cubicBezTo>
                  <a:pt x="199647" y="531129"/>
                  <a:pt x="49666" y="426304"/>
                  <a:pt x="49666" y="426304"/>
                </a:cubicBezTo>
                <a:cubicBezTo>
                  <a:pt x="22250" y="412596"/>
                  <a:pt x="57729" y="472266"/>
                  <a:pt x="49666" y="450495"/>
                </a:cubicBezTo>
                <a:cubicBezTo>
                  <a:pt x="41603" y="428724"/>
                  <a:pt x="3704" y="298095"/>
                  <a:pt x="1285" y="295676"/>
                </a:cubicBezTo>
                <a:cubicBezTo>
                  <a:pt x="-1134" y="293257"/>
                  <a:pt x="-4359" y="398082"/>
                  <a:pt x="35152" y="435980"/>
                </a:cubicBezTo>
                <a:cubicBezTo>
                  <a:pt x="74663" y="473878"/>
                  <a:pt x="202066" y="517422"/>
                  <a:pt x="238352" y="523066"/>
                </a:cubicBezTo>
                <a:cubicBezTo>
                  <a:pt x="274638" y="528710"/>
                  <a:pt x="251253" y="498069"/>
                  <a:pt x="252866" y="469847"/>
                </a:cubicBezTo>
                <a:cubicBezTo>
                  <a:pt x="254479" y="441625"/>
                  <a:pt x="249641" y="390825"/>
                  <a:pt x="248028" y="353733"/>
                </a:cubicBezTo>
                <a:cubicBezTo>
                  <a:pt x="246415" y="316641"/>
                  <a:pt x="260123" y="310190"/>
                  <a:pt x="243190" y="247295"/>
                </a:cubicBezTo>
                <a:cubicBezTo>
                  <a:pt x="226257" y="184400"/>
                  <a:pt x="128688" y="11841"/>
                  <a:pt x="127075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F5BCBE6-DE14-3D5D-1831-15C87697870A}"/>
              </a:ext>
            </a:extLst>
          </p:cNvPr>
          <p:cNvSpPr/>
          <p:nvPr/>
        </p:nvSpPr>
        <p:spPr>
          <a:xfrm>
            <a:off x="2825289" y="6255460"/>
            <a:ext cx="183319" cy="559171"/>
          </a:xfrm>
          <a:custGeom>
            <a:avLst/>
            <a:gdLst>
              <a:gd name="connsiteX0" fmla="*/ 4997 w 183319"/>
              <a:gd name="connsiteY0" fmla="*/ 197 h 559171"/>
              <a:gd name="connsiteX1" fmla="*/ 4997 w 183319"/>
              <a:gd name="connsiteY1" fmla="*/ 304997 h 559171"/>
              <a:gd name="connsiteX2" fmla="*/ 58216 w 183319"/>
              <a:gd name="connsiteY2" fmla="*/ 430788 h 559171"/>
              <a:gd name="connsiteX3" fmla="*/ 43701 w 183319"/>
              <a:gd name="connsiteY3" fmla="*/ 396921 h 559171"/>
              <a:gd name="connsiteX4" fmla="*/ 179168 w 183319"/>
              <a:gd name="connsiteY4" fmla="*/ 556578 h 559171"/>
              <a:gd name="connsiteX5" fmla="*/ 140463 w 183319"/>
              <a:gd name="connsiteY5" fmla="*/ 488845 h 559171"/>
              <a:gd name="connsiteX6" fmla="*/ 58216 w 183319"/>
              <a:gd name="connsiteY6" fmla="*/ 396921 h 559171"/>
              <a:gd name="connsiteX7" fmla="*/ 29187 w 183319"/>
              <a:gd name="connsiteY7" fmla="*/ 353378 h 559171"/>
              <a:gd name="connsiteX8" fmla="*/ 4997 w 183319"/>
              <a:gd name="connsiteY8" fmla="*/ 197 h 55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319" h="559171">
                <a:moveTo>
                  <a:pt x="4997" y="197"/>
                </a:moveTo>
                <a:cubicBezTo>
                  <a:pt x="965" y="-7866"/>
                  <a:pt x="-3873" y="233232"/>
                  <a:pt x="4997" y="304997"/>
                </a:cubicBezTo>
                <a:cubicBezTo>
                  <a:pt x="13867" y="376762"/>
                  <a:pt x="51765" y="415467"/>
                  <a:pt x="58216" y="430788"/>
                </a:cubicBezTo>
                <a:cubicBezTo>
                  <a:pt x="64667" y="446109"/>
                  <a:pt x="23542" y="375956"/>
                  <a:pt x="43701" y="396921"/>
                </a:cubicBezTo>
                <a:cubicBezTo>
                  <a:pt x="63860" y="417886"/>
                  <a:pt x="163041" y="541257"/>
                  <a:pt x="179168" y="556578"/>
                </a:cubicBezTo>
                <a:cubicBezTo>
                  <a:pt x="195295" y="571899"/>
                  <a:pt x="160622" y="515454"/>
                  <a:pt x="140463" y="488845"/>
                </a:cubicBezTo>
                <a:cubicBezTo>
                  <a:pt x="120304" y="462236"/>
                  <a:pt x="76762" y="419499"/>
                  <a:pt x="58216" y="396921"/>
                </a:cubicBezTo>
                <a:cubicBezTo>
                  <a:pt x="39670" y="374343"/>
                  <a:pt x="39670" y="413048"/>
                  <a:pt x="29187" y="353378"/>
                </a:cubicBezTo>
                <a:cubicBezTo>
                  <a:pt x="18705" y="293708"/>
                  <a:pt x="9029" y="8260"/>
                  <a:pt x="4997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065A84D-02EF-6C4D-641D-58B3E668BD40}"/>
              </a:ext>
            </a:extLst>
          </p:cNvPr>
          <p:cNvSpPr/>
          <p:nvPr/>
        </p:nvSpPr>
        <p:spPr>
          <a:xfrm>
            <a:off x="2804982" y="6699110"/>
            <a:ext cx="145022" cy="198224"/>
          </a:xfrm>
          <a:custGeom>
            <a:avLst/>
            <a:gdLst>
              <a:gd name="connsiteX0" fmla="*/ 3532 w 145022"/>
              <a:gd name="connsiteY0" fmla="*/ 2136 h 198224"/>
              <a:gd name="connsiteX1" fmla="*/ 47075 w 145022"/>
              <a:gd name="connsiteY1" fmla="*/ 67450 h 198224"/>
              <a:gd name="connsiteX2" fmla="*/ 129807 w 145022"/>
              <a:gd name="connsiteY2" fmla="*/ 137119 h 198224"/>
              <a:gd name="connsiteX3" fmla="*/ 129807 w 145022"/>
              <a:gd name="connsiteY3" fmla="*/ 198079 h 198224"/>
              <a:gd name="connsiteX4" fmla="*/ 138515 w 145022"/>
              <a:gd name="connsiteY4" fmla="*/ 150181 h 198224"/>
              <a:gd name="connsiteX5" fmla="*/ 3532 w 145022"/>
              <a:gd name="connsiteY5" fmla="*/ 2136 h 19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2" h="198224">
                <a:moveTo>
                  <a:pt x="3532" y="2136"/>
                </a:moveTo>
                <a:cubicBezTo>
                  <a:pt x="-11708" y="-11652"/>
                  <a:pt x="26029" y="44953"/>
                  <a:pt x="47075" y="67450"/>
                </a:cubicBezTo>
                <a:cubicBezTo>
                  <a:pt x="68121" y="89947"/>
                  <a:pt x="116018" y="115348"/>
                  <a:pt x="129807" y="137119"/>
                </a:cubicBezTo>
                <a:cubicBezTo>
                  <a:pt x="143596" y="158891"/>
                  <a:pt x="128356" y="195902"/>
                  <a:pt x="129807" y="198079"/>
                </a:cubicBezTo>
                <a:cubicBezTo>
                  <a:pt x="131258" y="200256"/>
                  <a:pt x="156658" y="177758"/>
                  <a:pt x="138515" y="150181"/>
                </a:cubicBezTo>
                <a:cubicBezTo>
                  <a:pt x="120372" y="122604"/>
                  <a:pt x="18772" y="15924"/>
                  <a:pt x="3532" y="2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57BD977-A6E3-913F-7FFD-7B599B1DE25C}"/>
              </a:ext>
            </a:extLst>
          </p:cNvPr>
          <p:cNvSpPr/>
          <p:nvPr/>
        </p:nvSpPr>
        <p:spPr>
          <a:xfrm>
            <a:off x="3037185" y="6692431"/>
            <a:ext cx="45649" cy="196127"/>
          </a:xfrm>
          <a:custGeom>
            <a:avLst/>
            <a:gdLst>
              <a:gd name="connsiteX0" fmla="*/ 45649 w 45649"/>
              <a:gd name="connsiteY0" fmla="*/ 106 h 196127"/>
              <a:gd name="connsiteX1" fmla="*/ 2106 w 45649"/>
              <a:gd name="connsiteY1" fmla="*/ 126380 h 196127"/>
              <a:gd name="connsiteX2" fmla="*/ 6461 w 45649"/>
              <a:gd name="connsiteY2" fmla="*/ 196049 h 196127"/>
              <a:gd name="connsiteX3" fmla="*/ 2106 w 45649"/>
              <a:gd name="connsiteY3" fmla="*/ 139443 h 196127"/>
              <a:gd name="connsiteX4" fmla="*/ 2106 w 45649"/>
              <a:gd name="connsiteY4" fmla="*/ 104609 h 196127"/>
              <a:gd name="connsiteX5" fmla="*/ 45649 w 45649"/>
              <a:gd name="connsiteY5" fmla="*/ 106 h 1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49" h="196127">
                <a:moveTo>
                  <a:pt x="45649" y="106"/>
                </a:moveTo>
                <a:cubicBezTo>
                  <a:pt x="45649" y="3734"/>
                  <a:pt x="8637" y="93723"/>
                  <a:pt x="2106" y="126380"/>
                </a:cubicBezTo>
                <a:cubicBezTo>
                  <a:pt x="-4425" y="159037"/>
                  <a:pt x="6461" y="193872"/>
                  <a:pt x="6461" y="196049"/>
                </a:cubicBezTo>
                <a:cubicBezTo>
                  <a:pt x="6461" y="198226"/>
                  <a:pt x="2832" y="154683"/>
                  <a:pt x="2106" y="139443"/>
                </a:cubicBezTo>
                <a:cubicBezTo>
                  <a:pt x="1380" y="124203"/>
                  <a:pt x="-2248" y="122752"/>
                  <a:pt x="2106" y="104609"/>
                </a:cubicBezTo>
                <a:cubicBezTo>
                  <a:pt x="6460" y="86466"/>
                  <a:pt x="45649" y="-3522"/>
                  <a:pt x="45649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A7522AE0-26FF-C87C-180F-4FF141DD90D5}"/>
              </a:ext>
            </a:extLst>
          </p:cNvPr>
          <p:cNvSpPr/>
          <p:nvPr/>
        </p:nvSpPr>
        <p:spPr>
          <a:xfrm>
            <a:off x="3221518" y="6765608"/>
            <a:ext cx="228925" cy="119109"/>
          </a:xfrm>
          <a:custGeom>
            <a:avLst/>
            <a:gdLst>
              <a:gd name="connsiteX0" fmla="*/ 653 w 228925"/>
              <a:gd name="connsiteY0" fmla="*/ 952 h 119109"/>
              <a:gd name="connsiteX1" fmla="*/ 109511 w 228925"/>
              <a:gd name="connsiteY1" fmla="*/ 18369 h 119109"/>
              <a:gd name="connsiteX2" fmla="*/ 222722 w 228925"/>
              <a:gd name="connsiteY2" fmla="*/ 118518 h 119109"/>
              <a:gd name="connsiteX3" fmla="*/ 205305 w 228925"/>
              <a:gd name="connsiteY3" fmla="*/ 57558 h 119109"/>
              <a:gd name="connsiteX4" fmla="*/ 131282 w 228925"/>
              <a:gd name="connsiteY4" fmla="*/ 9661 h 119109"/>
              <a:gd name="connsiteX5" fmla="*/ 209659 w 228925"/>
              <a:gd name="connsiteY5" fmla="*/ 105455 h 119109"/>
              <a:gd name="connsiteX6" fmla="*/ 161762 w 228925"/>
              <a:gd name="connsiteY6" fmla="*/ 31432 h 119109"/>
              <a:gd name="connsiteX7" fmla="*/ 653 w 228925"/>
              <a:gd name="connsiteY7" fmla="*/ 952 h 11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925" h="119109">
                <a:moveTo>
                  <a:pt x="653" y="952"/>
                </a:moveTo>
                <a:cubicBezTo>
                  <a:pt x="-8055" y="-1225"/>
                  <a:pt x="72500" y="-1225"/>
                  <a:pt x="109511" y="18369"/>
                </a:cubicBezTo>
                <a:cubicBezTo>
                  <a:pt x="146523" y="37963"/>
                  <a:pt x="206756" y="111987"/>
                  <a:pt x="222722" y="118518"/>
                </a:cubicBezTo>
                <a:cubicBezTo>
                  <a:pt x="238688" y="125049"/>
                  <a:pt x="220545" y="75701"/>
                  <a:pt x="205305" y="57558"/>
                </a:cubicBezTo>
                <a:cubicBezTo>
                  <a:pt x="190065" y="39415"/>
                  <a:pt x="130556" y="1678"/>
                  <a:pt x="131282" y="9661"/>
                </a:cubicBezTo>
                <a:cubicBezTo>
                  <a:pt x="132008" y="17644"/>
                  <a:pt x="204579" y="101827"/>
                  <a:pt x="209659" y="105455"/>
                </a:cubicBezTo>
                <a:cubicBezTo>
                  <a:pt x="214739" y="109083"/>
                  <a:pt x="203853" y="48124"/>
                  <a:pt x="161762" y="31432"/>
                </a:cubicBezTo>
                <a:cubicBezTo>
                  <a:pt x="119671" y="14741"/>
                  <a:pt x="9361" y="3129"/>
                  <a:pt x="653" y="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E28B3DA7-C88E-0CED-64C9-798ED041AF1E}"/>
              </a:ext>
            </a:extLst>
          </p:cNvPr>
          <p:cNvSpPr/>
          <p:nvPr/>
        </p:nvSpPr>
        <p:spPr>
          <a:xfrm>
            <a:off x="2953421" y="7002966"/>
            <a:ext cx="168920" cy="579484"/>
          </a:xfrm>
          <a:custGeom>
            <a:avLst/>
            <a:gdLst>
              <a:gd name="connsiteX0" fmla="*/ 105730 w 168920"/>
              <a:gd name="connsiteY0" fmla="*/ 0 h 579484"/>
              <a:gd name="connsiteX1" fmla="*/ 116881 w 168920"/>
              <a:gd name="connsiteY1" fmla="*/ 230458 h 579484"/>
              <a:gd name="connsiteX2" fmla="*/ 116881 w 168920"/>
              <a:gd name="connsiteY2" fmla="*/ 230458 h 579484"/>
              <a:gd name="connsiteX3" fmla="*/ 79711 w 168920"/>
              <a:gd name="connsiteY3" fmla="*/ 375424 h 579484"/>
              <a:gd name="connsiteX4" fmla="*/ 128033 w 168920"/>
              <a:gd name="connsiteY4" fmla="*/ 338254 h 579484"/>
              <a:gd name="connsiteX5" fmla="*/ 1652 w 168920"/>
              <a:gd name="connsiteY5" fmla="*/ 572429 h 579484"/>
              <a:gd name="connsiteX6" fmla="*/ 57408 w 168920"/>
              <a:gd name="connsiteY6" fmla="*/ 516673 h 579484"/>
              <a:gd name="connsiteX7" fmla="*/ 79711 w 168920"/>
              <a:gd name="connsiteY7" fmla="*/ 498088 h 579484"/>
              <a:gd name="connsiteX8" fmla="*/ 61125 w 168920"/>
              <a:gd name="connsiteY8" fmla="*/ 516673 h 579484"/>
              <a:gd name="connsiteX9" fmla="*/ 109447 w 168920"/>
              <a:gd name="connsiteY9" fmla="*/ 319668 h 579484"/>
              <a:gd name="connsiteX10" fmla="*/ 168920 w 168920"/>
              <a:gd name="connsiteY10" fmla="*/ 200722 h 579484"/>
              <a:gd name="connsiteX11" fmla="*/ 109447 w 168920"/>
              <a:gd name="connsiteY11" fmla="*/ 289932 h 579484"/>
              <a:gd name="connsiteX12" fmla="*/ 105730 w 168920"/>
              <a:gd name="connsiteY12" fmla="*/ 0 h 5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920" h="579484">
                <a:moveTo>
                  <a:pt x="105730" y="0"/>
                </a:moveTo>
                <a:lnTo>
                  <a:pt x="116881" y="230458"/>
                </a:lnTo>
                <a:lnTo>
                  <a:pt x="116881" y="230458"/>
                </a:lnTo>
                <a:cubicBezTo>
                  <a:pt x="110686" y="254619"/>
                  <a:pt x="77852" y="357458"/>
                  <a:pt x="79711" y="375424"/>
                </a:cubicBezTo>
                <a:cubicBezTo>
                  <a:pt x="81570" y="393390"/>
                  <a:pt x="141043" y="305420"/>
                  <a:pt x="128033" y="338254"/>
                </a:cubicBezTo>
                <a:cubicBezTo>
                  <a:pt x="115023" y="371088"/>
                  <a:pt x="13423" y="542693"/>
                  <a:pt x="1652" y="572429"/>
                </a:cubicBezTo>
                <a:cubicBezTo>
                  <a:pt x="-10119" y="602165"/>
                  <a:pt x="44398" y="529063"/>
                  <a:pt x="57408" y="516673"/>
                </a:cubicBezTo>
                <a:cubicBezTo>
                  <a:pt x="70418" y="504283"/>
                  <a:pt x="79092" y="498088"/>
                  <a:pt x="79711" y="498088"/>
                </a:cubicBezTo>
                <a:cubicBezTo>
                  <a:pt x="80330" y="498088"/>
                  <a:pt x="56169" y="546410"/>
                  <a:pt x="61125" y="516673"/>
                </a:cubicBezTo>
                <a:cubicBezTo>
                  <a:pt x="66081" y="486936"/>
                  <a:pt x="91481" y="372326"/>
                  <a:pt x="109447" y="319668"/>
                </a:cubicBezTo>
                <a:cubicBezTo>
                  <a:pt x="127413" y="267010"/>
                  <a:pt x="168920" y="205678"/>
                  <a:pt x="168920" y="200722"/>
                </a:cubicBezTo>
                <a:cubicBezTo>
                  <a:pt x="168920" y="195766"/>
                  <a:pt x="117501" y="320288"/>
                  <a:pt x="109447" y="289932"/>
                </a:cubicBezTo>
                <a:cubicBezTo>
                  <a:pt x="101393" y="259576"/>
                  <a:pt x="110996" y="139080"/>
                  <a:pt x="1057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49E5249-5371-9036-6919-C5E98F9A4F9D}"/>
              </a:ext>
            </a:extLst>
          </p:cNvPr>
          <p:cNvSpPr/>
          <p:nvPr/>
        </p:nvSpPr>
        <p:spPr>
          <a:xfrm>
            <a:off x="2847269" y="6983946"/>
            <a:ext cx="193297" cy="527248"/>
          </a:xfrm>
          <a:custGeom>
            <a:avLst/>
            <a:gdLst>
              <a:gd name="connsiteX0" fmla="*/ 193297 w 193297"/>
              <a:gd name="connsiteY0" fmla="*/ 434 h 527248"/>
              <a:gd name="connsiteX1" fmla="*/ 163560 w 193297"/>
              <a:gd name="connsiteY1" fmla="*/ 268064 h 527248"/>
              <a:gd name="connsiteX2" fmla="*/ 163560 w 193297"/>
              <a:gd name="connsiteY2" fmla="*/ 242044 h 527248"/>
              <a:gd name="connsiteX3" fmla="*/ 55765 w 193297"/>
              <a:gd name="connsiteY3" fmla="*/ 505956 h 527248"/>
              <a:gd name="connsiteX4" fmla="*/ 9 w 193297"/>
              <a:gd name="connsiteY4" fmla="*/ 509674 h 527248"/>
              <a:gd name="connsiteX5" fmla="*/ 52048 w 193297"/>
              <a:gd name="connsiteY5" fmla="*/ 494805 h 527248"/>
              <a:gd name="connsiteX6" fmla="*/ 137541 w 193297"/>
              <a:gd name="connsiteY6" fmla="*/ 338688 h 527248"/>
              <a:gd name="connsiteX7" fmla="*/ 126390 w 193297"/>
              <a:gd name="connsiteY7" fmla="*/ 372142 h 527248"/>
              <a:gd name="connsiteX8" fmla="*/ 163560 w 193297"/>
              <a:gd name="connsiteY8" fmla="*/ 208591 h 527248"/>
              <a:gd name="connsiteX9" fmla="*/ 193297 w 193297"/>
              <a:gd name="connsiteY9" fmla="*/ 434 h 52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297" h="527248">
                <a:moveTo>
                  <a:pt x="193297" y="434"/>
                </a:moveTo>
                <a:cubicBezTo>
                  <a:pt x="193297" y="10346"/>
                  <a:pt x="168516" y="227796"/>
                  <a:pt x="163560" y="268064"/>
                </a:cubicBezTo>
                <a:cubicBezTo>
                  <a:pt x="158604" y="308332"/>
                  <a:pt x="181526" y="202395"/>
                  <a:pt x="163560" y="242044"/>
                </a:cubicBezTo>
                <a:cubicBezTo>
                  <a:pt x="145594" y="281693"/>
                  <a:pt x="83023" y="461351"/>
                  <a:pt x="55765" y="505956"/>
                </a:cubicBezTo>
                <a:cubicBezTo>
                  <a:pt x="28507" y="550561"/>
                  <a:pt x="628" y="511532"/>
                  <a:pt x="9" y="509674"/>
                </a:cubicBezTo>
                <a:cubicBezTo>
                  <a:pt x="-610" y="507816"/>
                  <a:pt x="29126" y="523303"/>
                  <a:pt x="52048" y="494805"/>
                </a:cubicBezTo>
                <a:cubicBezTo>
                  <a:pt x="74970" y="466307"/>
                  <a:pt x="125151" y="359132"/>
                  <a:pt x="137541" y="338688"/>
                </a:cubicBezTo>
                <a:cubicBezTo>
                  <a:pt x="149931" y="318244"/>
                  <a:pt x="122053" y="393825"/>
                  <a:pt x="126390" y="372142"/>
                </a:cubicBezTo>
                <a:cubicBezTo>
                  <a:pt x="130727" y="350459"/>
                  <a:pt x="153648" y="264347"/>
                  <a:pt x="163560" y="208591"/>
                </a:cubicBezTo>
                <a:cubicBezTo>
                  <a:pt x="173472" y="152835"/>
                  <a:pt x="193297" y="-9478"/>
                  <a:pt x="193297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C4478FD3-9AD3-DCFD-A702-5EA0A0290604}"/>
              </a:ext>
            </a:extLst>
          </p:cNvPr>
          <p:cNvSpPr/>
          <p:nvPr/>
        </p:nvSpPr>
        <p:spPr>
          <a:xfrm>
            <a:off x="3653780" y="6499860"/>
            <a:ext cx="151575" cy="232410"/>
          </a:xfrm>
          <a:custGeom>
            <a:avLst/>
            <a:gdLst>
              <a:gd name="connsiteX0" fmla="*/ 10 w 151575"/>
              <a:gd name="connsiteY0" fmla="*/ 0 h 232410"/>
              <a:gd name="connsiteX1" fmla="*/ 137170 w 151575"/>
              <a:gd name="connsiteY1" fmla="*/ 156210 h 232410"/>
              <a:gd name="connsiteX2" fmla="*/ 137170 w 151575"/>
              <a:gd name="connsiteY2" fmla="*/ 232410 h 232410"/>
              <a:gd name="connsiteX3" fmla="*/ 144790 w 151575"/>
              <a:gd name="connsiteY3" fmla="*/ 156210 h 232410"/>
              <a:gd name="connsiteX4" fmla="*/ 10 w 151575"/>
              <a:gd name="connsiteY4" fmla="*/ 0 h 23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75" h="232410">
                <a:moveTo>
                  <a:pt x="10" y="0"/>
                </a:moveTo>
                <a:cubicBezTo>
                  <a:pt x="-1260" y="0"/>
                  <a:pt x="114310" y="117475"/>
                  <a:pt x="137170" y="156210"/>
                </a:cubicBezTo>
                <a:cubicBezTo>
                  <a:pt x="160030" y="194945"/>
                  <a:pt x="135900" y="232410"/>
                  <a:pt x="137170" y="232410"/>
                </a:cubicBezTo>
                <a:cubicBezTo>
                  <a:pt x="138440" y="232410"/>
                  <a:pt x="163205" y="189230"/>
                  <a:pt x="144790" y="156210"/>
                </a:cubicBezTo>
                <a:cubicBezTo>
                  <a:pt x="126375" y="123190"/>
                  <a:pt x="1280" y="0"/>
                  <a:pt x="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243EDB66-DE63-F977-D291-9F7A6CA60C37}"/>
              </a:ext>
            </a:extLst>
          </p:cNvPr>
          <p:cNvSpPr/>
          <p:nvPr/>
        </p:nvSpPr>
        <p:spPr>
          <a:xfrm>
            <a:off x="3696343" y="5273005"/>
            <a:ext cx="256874" cy="845314"/>
          </a:xfrm>
          <a:custGeom>
            <a:avLst/>
            <a:gdLst>
              <a:gd name="connsiteX0" fmla="*/ 235577 w 256874"/>
              <a:gd name="connsiteY0" fmla="*/ 35 h 845314"/>
              <a:gd name="connsiteX1" fmla="*/ 247007 w 256874"/>
              <a:gd name="connsiteY1" fmla="*/ 182915 h 845314"/>
              <a:gd name="connsiteX2" fmla="*/ 75557 w 256874"/>
              <a:gd name="connsiteY2" fmla="*/ 381035 h 845314"/>
              <a:gd name="connsiteX3" fmla="*/ 3167 w 256874"/>
              <a:gd name="connsiteY3" fmla="*/ 830615 h 845314"/>
              <a:gd name="connsiteX4" fmla="*/ 14597 w 256874"/>
              <a:gd name="connsiteY4" fmla="*/ 704885 h 845314"/>
              <a:gd name="connsiteX5" fmla="*/ 29837 w 256874"/>
              <a:gd name="connsiteY5" fmla="*/ 392465 h 845314"/>
              <a:gd name="connsiteX6" fmla="*/ 26027 w 256874"/>
              <a:gd name="connsiteY6" fmla="*/ 522005 h 845314"/>
              <a:gd name="connsiteX7" fmla="*/ 45077 w 256874"/>
              <a:gd name="connsiteY7" fmla="*/ 426755 h 845314"/>
              <a:gd name="connsiteX8" fmla="*/ 125087 w 256874"/>
              <a:gd name="connsiteY8" fmla="*/ 289595 h 845314"/>
              <a:gd name="connsiteX9" fmla="*/ 205097 w 256874"/>
              <a:gd name="connsiteY9" fmla="*/ 228635 h 845314"/>
              <a:gd name="connsiteX10" fmla="*/ 231767 w 256874"/>
              <a:gd name="connsiteY10" fmla="*/ 167675 h 845314"/>
              <a:gd name="connsiteX11" fmla="*/ 235577 w 256874"/>
              <a:gd name="connsiteY11" fmla="*/ 35 h 8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74" h="845314">
                <a:moveTo>
                  <a:pt x="235577" y="35"/>
                </a:moveTo>
                <a:cubicBezTo>
                  <a:pt x="238117" y="2575"/>
                  <a:pt x="273677" y="119415"/>
                  <a:pt x="247007" y="182915"/>
                </a:cubicBezTo>
                <a:cubicBezTo>
                  <a:pt x="220337" y="246415"/>
                  <a:pt x="116197" y="273085"/>
                  <a:pt x="75557" y="381035"/>
                </a:cubicBezTo>
                <a:cubicBezTo>
                  <a:pt x="34917" y="488985"/>
                  <a:pt x="13327" y="776640"/>
                  <a:pt x="3167" y="830615"/>
                </a:cubicBezTo>
                <a:cubicBezTo>
                  <a:pt x="-6993" y="884590"/>
                  <a:pt x="10152" y="777910"/>
                  <a:pt x="14597" y="704885"/>
                </a:cubicBezTo>
                <a:cubicBezTo>
                  <a:pt x="19042" y="631860"/>
                  <a:pt x="27932" y="422945"/>
                  <a:pt x="29837" y="392465"/>
                </a:cubicBezTo>
                <a:cubicBezTo>
                  <a:pt x="31742" y="361985"/>
                  <a:pt x="23487" y="516290"/>
                  <a:pt x="26027" y="522005"/>
                </a:cubicBezTo>
                <a:cubicBezTo>
                  <a:pt x="28567" y="527720"/>
                  <a:pt x="28567" y="465490"/>
                  <a:pt x="45077" y="426755"/>
                </a:cubicBezTo>
                <a:cubicBezTo>
                  <a:pt x="61587" y="388020"/>
                  <a:pt x="98417" y="322615"/>
                  <a:pt x="125087" y="289595"/>
                </a:cubicBezTo>
                <a:cubicBezTo>
                  <a:pt x="151757" y="256575"/>
                  <a:pt x="187317" y="248955"/>
                  <a:pt x="205097" y="228635"/>
                </a:cubicBezTo>
                <a:cubicBezTo>
                  <a:pt x="222877" y="208315"/>
                  <a:pt x="224147" y="201965"/>
                  <a:pt x="231767" y="167675"/>
                </a:cubicBezTo>
                <a:cubicBezTo>
                  <a:pt x="239387" y="133385"/>
                  <a:pt x="233037" y="-2505"/>
                  <a:pt x="23557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44AFC04D-BA1E-184B-70B2-C02917FCCD45}"/>
              </a:ext>
            </a:extLst>
          </p:cNvPr>
          <p:cNvSpPr/>
          <p:nvPr/>
        </p:nvSpPr>
        <p:spPr>
          <a:xfrm>
            <a:off x="3600450" y="5798586"/>
            <a:ext cx="35268" cy="498759"/>
          </a:xfrm>
          <a:custGeom>
            <a:avLst/>
            <a:gdLst>
              <a:gd name="connsiteX0" fmla="*/ 34290 w 35268"/>
              <a:gd name="connsiteY0" fmla="*/ 234 h 498759"/>
              <a:gd name="connsiteX1" fmla="*/ 7620 w 35268"/>
              <a:gd name="connsiteY1" fmla="*/ 285984 h 498759"/>
              <a:gd name="connsiteX2" fmla="*/ 34290 w 35268"/>
              <a:gd name="connsiteY2" fmla="*/ 495534 h 498759"/>
              <a:gd name="connsiteX3" fmla="*/ 26670 w 35268"/>
              <a:gd name="connsiteY3" fmla="*/ 407904 h 498759"/>
              <a:gd name="connsiteX4" fmla="*/ 0 w 35268"/>
              <a:gd name="connsiteY4" fmla="*/ 335514 h 498759"/>
              <a:gd name="connsiteX5" fmla="*/ 34290 w 35268"/>
              <a:gd name="connsiteY5" fmla="*/ 234 h 49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8" h="498759">
                <a:moveTo>
                  <a:pt x="34290" y="234"/>
                </a:moveTo>
                <a:cubicBezTo>
                  <a:pt x="35560" y="-8021"/>
                  <a:pt x="7620" y="203434"/>
                  <a:pt x="7620" y="285984"/>
                </a:cubicBezTo>
                <a:cubicBezTo>
                  <a:pt x="7620" y="368534"/>
                  <a:pt x="31115" y="475214"/>
                  <a:pt x="34290" y="495534"/>
                </a:cubicBezTo>
                <a:cubicBezTo>
                  <a:pt x="37465" y="515854"/>
                  <a:pt x="32385" y="434574"/>
                  <a:pt x="26670" y="407904"/>
                </a:cubicBezTo>
                <a:cubicBezTo>
                  <a:pt x="20955" y="381234"/>
                  <a:pt x="0" y="399014"/>
                  <a:pt x="0" y="335514"/>
                </a:cubicBezTo>
                <a:cubicBezTo>
                  <a:pt x="0" y="272014"/>
                  <a:pt x="33020" y="8489"/>
                  <a:pt x="3429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4F9E12D-39C2-F88E-8A80-7EF8B717D0C3}"/>
              </a:ext>
            </a:extLst>
          </p:cNvPr>
          <p:cNvSpPr/>
          <p:nvPr/>
        </p:nvSpPr>
        <p:spPr>
          <a:xfrm>
            <a:off x="2302132" y="7577891"/>
            <a:ext cx="638413" cy="257575"/>
          </a:xfrm>
          <a:custGeom>
            <a:avLst/>
            <a:gdLst>
              <a:gd name="connsiteX0" fmla="*/ 2918 w 638413"/>
              <a:gd name="connsiteY0" fmla="*/ 255469 h 257575"/>
              <a:gd name="connsiteX1" fmla="*/ 311528 w 638413"/>
              <a:gd name="connsiteY1" fmla="*/ 68779 h 257575"/>
              <a:gd name="connsiteX2" fmla="*/ 269618 w 638413"/>
              <a:gd name="connsiteY2" fmla="*/ 64969 h 257575"/>
              <a:gd name="connsiteX3" fmla="*/ 406778 w 638413"/>
              <a:gd name="connsiteY3" fmla="*/ 19249 h 257575"/>
              <a:gd name="connsiteX4" fmla="*/ 471548 w 638413"/>
              <a:gd name="connsiteY4" fmla="*/ 45919 h 257575"/>
              <a:gd name="connsiteX5" fmla="*/ 498218 w 638413"/>
              <a:gd name="connsiteY5" fmla="*/ 34489 h 257575"/>
              <a:gd name="connsiteX6" fmla="*/ 631568 w 638413"/>
              <a:gd name="connsiteY6" fmla="*/ 148789 h 257575"/>
              <a:gd name="connsiteX7" fmla="*/ 604898 w 638413"/>
              <a:gd name="connsiteY7" fmla="*/ 95449 h 257575"/>
              <a:gd name="connsiteX8" fmla="*/ 482978 w 638413"/>
              <a:gd name="connsiteY8" fmla="*/ 199 h 257575"/>
              <a:gd name="connsiteX9" fmla="*/ 513458 w 638413"/>
              <a:gd name="connsiteY9" fmla="*/ 68779 h 257575"/>
              <a:gd name="connsiteX10" fmla="*/ 452498 w 638413"/>
              <a:gd name="connsiteY10" fmla="*/ 11629 h 257575"/>
              <a:gd name="connsiteX11" fmla="*/ 258188 w 638413"/>
              <a:gd name="connsiteY11" fmla="*/ 64969 h 257575"/>
              <a:gd name="connsiteX12" fmla="*/ 265808 w 638413"/>
              <a:gd name="connsiteY12" fmla="*/ 57349 h 257575"/>
              <a:gd name="connsiteX13" fmla="*/ 162938 w 638413"/>
              <a:gd name="connsiteY13" fmla="*/ 164029 h 257575"/>
              <a:gd name="connsiteX14" fmla="*/ 2918 w 638413"/>
              <a:gd name="connsiteY14" fmla="*/ 255469 h 2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413" h="257575">
                <a:moveTo>
                  <a:pt x="2918" y="255469"/>
                </a:moveTo>
                <a:cubicBezTo>
                  <a:pt x="27683" y="239594"/>
                  <a:pt x="267078" y="100529"/>
                  <a:pt x="311528" y="68779"/>
                </a:cubicBezTo>
                <a:cubicBezTo>
                  <a:pt x="355978" y="37029"/>
                  <a:pt x="253743" y="73224"/>
                  <a:pt x="269618" y="64969"/>
                </a:cubicBezTo>
                <a:cubicBezTo>
                  <a:pt x="285493" y="56714"/>
                  <a:pt x="373123" y="22424"/>
                  <a:pt x="406778" y="19249"/>
                </a:cubicBezTo>
                <a:cubicBezTo>
                  <a:pt x="440433" y="16074"/>
                  <a:pt x="456308" y="43379"/>
                  <a:pt x="471548" y="45919"/>
                </a:cubicBezTo>
                <a:cubicBezTo>
                  <a:pt x="486788" y="48459"/>
                  <a:pt x="471548" y="17344"/>
                  <a:pt x="498218" y="34489"/>
                </a:cubicBezTo>
                <a:cubicBezTo>
                  <a:pt x="524888" y="51634"/>
                  <a:pt x="613788" y="138629"/>
                  <a:pt x="631568" y="148789"/>
                </a:cubicBezTo>
                <a:cubicBezTo>
                  <a:pt x="649348" y="158949"/>
                  <a:pt x="629663" y="120214"/>
                  <a:pt x="604898" y="95449"/>
                </a:cubicBezTo>
                <a:cubicBezTo>
                  <a:pt x="580133" y="70684"/>
                  <a:pt x="498218" y="4644"/>
                  <a:pt x="482978" y="199"/>
                </a:cubicBezTo>
                <a:cubicBezTo>
                  <a:pt x="467738" y="-4246"/>
                  <a:pt x="518538" y="66874"/>
                  <a:pt x="513458" y="68779"/>
                </a:cubicBezTo>
                <a:cubicBezTo>
                  <a:pt x="508378" y="70684"/>
                  <a:pt x="495043" y="12264"/>
                  <a:pt x="452498" y="11629"/>
                </a:cubicBezTo>
                <a:cubicBezTo>
                  <a:pt x="409953" y="10994"/>
                  <a:pt x="258188" y="64969"/>
                  <a:pt x="258188" y="64969"/>
                </a:cubicBezTo>
                <a:cubicBezTo>
                  <a:pt x="227073" y="72589"/>
                  <a:pt x="265808" y="57349"/>
                  <a:pt x="265808" y="57349"/>
                </a:cubicBezTo>
                <a:cubicBezTo>
                  <a:pt x="249933" y="73859"/>
                  <a:pt x="208023" y="134819"/>
                  <a:pt x="162938" y="164029"/>
                </a:cubicBezTo>
                <a:cubicBezTo>
                  <a:pt x="117853" y="193239"/>
                  <a:pt x="-21847" y="271344"/>
                  <a:pt x="2918" y="255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B6F69FD-7F72-F883-2758-FD94C9193742}"/>
              </a:ext>
            </a:extLst>
          </p:cNvPr>
          <p:cNvSpPr/>
          <p:nvPr/>
        </p:nvSpPr>
        <p:spPr>
          <a:xfrm>
            <a:off x="2830100" y="7646670"/>
            <a:ext cx="549059" cy="137317"/>
          </a:xfrm>
          <a:custGeom>
            <a:avLst/>
            <a:gdLst>
              <a:gd name="connsiteX0" fmla="*/ 730 w 549059"/>
              <a:gd name="connsiteY0" fmla="*/ 64770 h 137317"/>
              <a:gd name="connsiteX1" fmla="*/ 233140 w 549059"/>
              <a:gd name="connsiteY1" fmla="*/ 22860 h 137317"/>
              <a:gd name="connsiteX2" fmla="*/ 210280 w 549059"/>
              <a:gd name="connsiteY2" fmla="*/ 0 h 137317"/>
              <a:gd name="connsiteX3" fmla="*/ 336010 w 549059"/>
              <a:gd name="connsiteY3" fmla="*/ 22860 h 137317"/>
              <a:gd name="connsiteX4" fmla="*/ 404590 w 549059"/>
              <a:gd name="connsiteY4" fmla="*/ 80010 h 137317"/>
              <a:gd name="connsiteX5" fmla="*/ 374110 w 549059"/>
              <a:gd name="connsiteY5" fmla="*/ 57150 h 137317"/>
              <a:gd name="connsiteX6" fmla="*/ 545560 w 549059"/>
              <a:gd name="connsiteY6" fmla="*/ 137160 h 137317"/>
              <a:gd name="connsiteX7" fmla="*/ 476980 w 549059"/>
              <a:gd name="connsiteY7" fmla="*/ 76200 h 137317"/>
              <a:gd name="connsiteX8" fmla="*/ 328390 w 549059"/>
              <a:gd name="connsiteY8" fmla="*/ 26670 h 137317"/>
              <a:gd name="connsiteX9" fmla="*/ 730 w 549059"/>
              <a:gd name="connsiteY9" fmla="*/ 64770 h 13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059" h="137317">
                <a:moveTo>
                  <a:pt x="730" y="64770"/>
                </a:moveTo>
                <a:cubicBezTo>
                  <a:pt x="-15145" y="64135"/>
                  <a:pt x="233140" y="22860"/>
                  <a:pt x="233140" y="22860"/>
                </a:cubicBezTo>
                <a:cubicBezTo>
                  <a:pt x="268065" y="12065"/>
                  <a:pt x="193135" y="0"/>
                  <a:pt x="210280" y="0"/>
                </a:cubicBezTo>
                <a:cubicBezTo>
                  <a:pt x="227425" y="0"/>
                  <a:pt x="303625" y="9525"/>
                  <a:pt x="336010" y="22860"/>
                </a:cubicBezTo>
                <a:cubicBezTo>
                  <a:pt x="368395" y="36195"/>
                  <a:pt x="398240" y="74295"/>
                  <a:pt x="404590" y="80010"/>
                </a:cubicBezTo>
                <a:cubicBezTo>
                  <a:pt x="410940" y="85725"/>
                  <a:pt x="350615" y="47625"/>
                  <a:pt x="374110" y="57150"/>
                </a:cubicBezTo>
                <a:cubicBezTo>
                  <a:pt x="397605" y="66675"/>
                  <a:pt x="528415" y="133985"/>
                  <a:pt x="545560" y="137160"/>
                </a:cubicBezTo>
                <a:cubicBezTo>
                  <a:pt x="562705" y="140335"/>
                  <a:pt x="513175" y="94615"/>
                  <a:pt x="476980" y="76200"/>
                </a:cubicBezTo>
                <a:cubicBezTo>
                  <a:pt x="440785" y="57785"/>
                  <a:pt x="402685" y="29210"/>
                  <a:pt x="328390" y="26670"/>
                </a:cubicBezTo>
                <a:cubicBezTo>
                  <a:pt x="254095" y="24130"/>
                  <a:pt x="16605" y="65405"/>
                  <a:pt x="730" y="64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8735280A-99FC-4668-E8D4-1868FD8BD29E}"/>
              </a:ext>
            </a:extLst>
          </p:cNvPr>
          <p:cNvSpPr/>
          <p:nvPr/>
        </p:nvSpPr>
        <p:spPr>
          <a:xfrm>
            <a:off x="3204210" y="7757160"/>
            <a:ext cx="555140" cy="307070"/>
          </a:xfrm>
          <a:custGeom>
            <a:avLst/>
            <a:gdLst>
              <a:gd name="connsiteX0" fmla="*/ 0 w 555140"/>
              <a:gd name="connsiteY0" fmla="*/ 0 h 307070"/>
              <a:gd name="connsiteX1" fmla="*/ 182880 w 555140"/>
              <a:gd name="connsiteY1" fmla="*/ 83820 h 307070"/>
              <a:gd name="connsiteX2" fmla="*/ 289560 w 555140"/>
              <a:gd name="connsiteY2" fmla="*/ 171450 h 307070"/>
              <a:gd name="connsiteX3" fmla="*/ 266700 w 555140"/>
              <a:gd name="connsiteY3" fmla="*/ 160020 h 307070"/>
              <a:gd name="connsiteX4" fmla="*/ 354330 w 555140"/>
              <a:gd name="connsiteY4" fmla="*/ 243840 h 307070"/>
              <a:gd name="connsiteX5" fmla="*/ 316230 w 555140"/>
              <a:gd name="connsiteY5" fmla="*/ 190500 h 307070"/>
              <a:gd name="connsiteX6" fmla="*/ 552450 w 555140"/>
              <a:gd name="connsiteY6" fmla="*/ 304800 h 307070"/>
              <a:gd name="connsiteX7" fmla="*/ 438150 w 555140"/>
              <a:gd name="connsiteY7" fmla="*/ 259080 h 307070"/>
              <a:gd name="connsiteX8" fmla="*/ 346710 w 555140"/>
              <a:gd name="connsiteY8" fmla="*/ 167640 h 307070"/>
              <a:gd name="connsiteX9" fmla="*/ 293370 w 555140"/>
              <a:gd name="connsiteY9" fmla="*/ 106680 h 307070"/>
              <a:gd name="connsiteX10" fmla="*/ 342900 w 555140"/>
              <a:gd name="connsiteY10" fmla="*/ 194310 h 307070"/>
              <a:gd name="connsiteX11" fmla="*/ 278130 w 555140"/>
              <a:gd name="connsiteY11" fmla="*/ 137160 h 307070"/>
              <a:gd name="connsiteX12" fmla="*/ 144780 w 555140"/>
              <a:gd name="connsiteY12" fmla="*/ 72390 h 307070"/>
              <a:gd name="connsiteX13" fmla="*/ 0 w 555140"/>
              <a:gd name="connsiteY13" fmla="*/ 0 h 30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140" h="307070">
                <a:moveTo>
                  <a:pt x="0" y="0"/>
                </a:moveTo>
                <a:cubicBezTo>
                  <a:pt x="67310" y="27622"/>
                  <a:pt x="134620" y="55245"/>
                  <a:pt x="182880" y="83820"/>
                </a:cubicBezTo>
                <a:cubicBezTo>
                  <a:pt x="231140" y="112395"/>
                  <a:pt x="275590" y="158750"/>
                  <a:pt x="289560" y="171450"/>
                </a:cubicBezTo>
                <a:cubicBezTo>
                  <a:pt x="303530" y="184150"/>
                  <a:pt x="255905" y="147955"/>
                  <a:pt x="266700" y="160020"/>
                </a:cubicBezTo>
                <a:cubicBezTo>
                  <a:pt x="277495" y="172085"/>
                  <a:pt x="346075" y="238760"/>
                  <a:pt x="354330" y="243840"/>
                </a:cubicBezTo>
                <a:cubicBezTo>
                  <a:pt x="362585" y="248920"/>
                  <a:pt x="283210" y="180340"/>
                  <a:pt x="316230" y="190500"/>
                </a:cubicBezTo>
                <a:cubicBezTo>
                  <a:pt x="349250" y="200660"/>
                  <a:pt x="532130" y="293370"/>
                  <a:pt x="552450" y="304800"/>
                </a:cubicBezTo>
                <a:cubicBezTo>
                  <a:pt x="572770" y="316230"/>
                  <a:pt x="472440" y="281940"/>
                  <a:pt x="438150" y="259080"/>
                </a:cubicBezTo>
                <a:cubicBezTo>
                  <a:pt x="403860" y="236220"/>
                  <a:pt x="370840" y="193040"/>
                  <a:pt x="346710" y="167640"/>
                </a:cubicBezTo>
                <a:cubicBezTo>
                  <a:pt x="322580" y="142240"/>
                  <a:pt x="294005" y="102235"/>
                  <a:pt x="293370" y="106680"/>
                </a:cubicBezTo>
                <a:cubicBezTo>
                  <a:pt x="292735" y="111125"/>
                  <a:pt x="345440" y="189230"/>
                  <a:pt x="342900" y="194310"/>
                </a:cubicBezTo>
                <a:cubicBezTo>
                  <a:pt x="340360" y="199390"/>
                  <a:pt x="311150" y="157480"/>
                  <a:pt x="278130" y="137160"/>
                </a:cubicBezTo>
                <a:cubicBezTo>
                  <a:pt x="245110" y="116840"/>
                  <a:pt x="144780" y="72390"/>
                  <a:pt x="144780" y="7239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7C056668-1B1E-A600-B0B4-E3664222557E}"/>
              </a:ext>
            </a:extLst>
          </p:cNvPr>
          <p:cNvSpPr/>
          <p:nvPr/>
        </p:nvSpPr>
        <p:spPr>
          <a:xfrm>
            <a:off x="2769807" y="7764765"/>
            <a:ext cx="228936" cy="96734"/>
          </a:xfrm>
          <a:custGeom>
            <a:avLst/>
            <a:gdLst>
              <a:gd name="connsiteX0" fmla="*/ 63 w 228936"/>
              <a:gd name="connsiteY0" fmla="*/ 15 h 96734"/>
              <a:gd name="connsiteX1" fmla="*/ 152463 w 228936"/>
              <a:gd name="connsiteY1" fmla="*/ 87645 h 96734"/>
              <a:gd name="connsiteX2" fmla="*/ 228663 w 228936"/>
              <a:gd name="connsiteY2" fmla="*/ 68595 h 96734"/>
              <a:gd name="connsiteX3" fmla="*/ 171513 w 228936"/>
              <a:gd name="connsiteY3" fmla="*/ 95265 h 96734"/>
              <a:gd name="connsiteX4" fmla="*/ 63 w 228936"/>
              <a:gd name="connsiteY4" fmla="*/ 15 h 9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36" h="96734">
                <a:moveTo>
                  <a:pt x="63" y="15"/>
                </a:moveTo>
                <a:cubicBezTo>
                  <a:pt x="-3112" y="-1255"/>
                  <a:pt x="114363" y="76215"/>
                  <a:pt x="152463" y="87645"/>
                </a:cubicBezTo>
                <a:cubicBezTo>
                  <a:pt x="190563" y="99075"/>
                  <a:pt x="225488" y="67325"/>
                  <a:pt x="228663" y="68595"/>
                </a:cubicBezTo>
                <a:cubicBezTo>
                  <a:pt x="231838" y="69865"/>
                  <a:pt x="207073" y="104155"/>
                  <a:pt x="171513" y="95265"/>
                </a:cubicBezTo>
                <a:cubicBezTo>
                  <a:pt x="135953" y="86375"/>
                  <a:pt x="3238" y="1285"/>
                  <a:pt x="6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921BB2D6-DC94-3B01-8005-1B726591D906}"/>
              </a:ext>
            </a:extLst>
          </p:cNvPr>
          <p:cNvSpPr/>
          <p:nvPr/>
        </p:nvSpPr>
        <p:spPr>
          <a:xfrm>
            <a:off x="2354370" y="7787599"/>
            <a:ext cx="373743" cy="167783"/>
          </a:xfrm>
          <a:custGeom>
            <a:avLst/>
            <a:gdLst>
              <a:gd name="connsiteX0" fmla="*/ 373590 w 373743"/>
              <a:gd name="connsiteY0" fmla="*/ 41 h 167783"/>
              <a:gd name="connsiteX1" fmla="*/ 198330 w 373743"/>
              <a:gd name="connsiteY1" fmla="*/ 53381 h 167783"/>
              <a:gd name="connsiteX2" fmla="*/ 23070 w 373743"/>
              <a:gd name="connsiteY2" fmla="*/ 160061 h 167783"/>
              <a:gd name="connsiteX3" fmla="*/ 110700 w 373743"/>
              <a:gd name="connsiteY3" fmla="*/ 121961 h 167783"/>
              <a:gd name="connsiteX4" fmla="*/ 210 w 373743"/>
              <a:gd name="connsiteY4" fmla="*/ 163871 h 167783"/>
              <a:gd name="connsiteX5" fmla="*/ 144990 w 373743"/>
              <a:gd name="connsiteY5" fmla="*/ 3851 h 167783"/>
              <a:gd name="connsiteX6" fmla="*/ 19260 w 373743"/>
              <a:gd name="connsiteY6" fmla="*/ 137201 h 167783"/>
              <a:gd name="connsiteX7" fmla="*/ 80220 w 373743"/>
              <a:gd name="connsiteY7" fmla="*/ 118151 h 167783"/>
              <a:gd name="connsiteX8" fmla="*/ 217380 w 373743"/>
              <a:gd name="connsiteY8" fmla="*/ 53381 h 167783"/>
              <a:gd name="connsiteX9" fmla="*/ 167850 w 373743"/>
              <a:gd name="connsiteY9" fmla="*/ 61001 h 167783"/>
              <a:gd name="connsiteX10" fmla="*/ 373590 w 373743"/>
              <a:gd name="connsiteY10" fmla="*/ 41 h 16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743" h="167783">
                <a:moveTo>
                  <a:pt x="373590" y="41"/>
                </a:moveTo>
                <a:cubicBezTo>
                  <a:pt x="378670" y="-1229"/>
                  <a:pt x="256750" y="26711"/>
                  <a:pt x="198330" y="53381"/>
                </a:cubicBezTo>
                <a:cubicBezTo>
                  <a:pt x="139910" y="80051"/>
                  <a:pt x="37675" y="148631"/>
                  <a:pt x="23070" y="160061"/>
                </a:cubicBezTo>
                <a:cubicBezTo>
                  <a:pt x="8465" y="171491"/>
                  <a:pt x="114510" y="121326"/>
                  <a:pt x="110700" y="121961"/>
                </a:cubicBezTo>
                <a:cubicBezTo>
                  <a:pt x="106890" y="122596"/>
                  <a:pt x="-5505" y="183556"/>
                  <a:pt x="210" y="163871"/>
                </a:cubicBezTo>
                <a:cubicBezTo>
                  <a:pt x="5925" y="144186"/>
                  <a:pt x="141815" y="8296"/>
                  <a:pt x="144990" y="3851"/>
                </a:cubicBezTo>
                <a:cubicBezTo>
                  <a:pt x="148165" y="-594"/>
                  <a:pt x="30055" y="118151"/>
                  <a:pt x="19260" y="137201"/>
                </a:cubicBezTo>
                <a:cubicBezTo>
                  <a:pt x="8465" y="156251"/>
                  <a:pt x="47200" y="132121"/>
                  <a:pt x="80220" y="118151"/>
                </a:cubicBezTo>
                <a:cubicBezTo>
                  <a:pt x="113240" y="104181"/>
                  <a:pt x="202775" y="62906"/>
                  <a:pt x="217380" y="53381"/>
                </a:cubicBezTo>
                <a:cubicBezTo>
                  <a:pt x="231985" y="43856"/>
                  <a:pt x="143720" y="71796"/>
                  <a:pt x="167850" y="61001"/>
                </a:cubicBezTo>
                <a:cubicBezTo>
                  <a:pt x="191980" y="50206"/>
                  <a:pt x="368510" y="1311"/>
                  <a:pt x="37359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CDF857DB-AD1F-78CC-AED4-4B63D88C4FA4}"/>
              </a:ext>
            </a:extLst>
          </p:cNvPr>
          <p:cNvSpPr/>
          <p:nvPr/>
        </p:nvSpPr>
        <p:spPr>
          <a:xfrm>
            <a:off x="2704872" y="7760892"/>
            <a:ext cx="251688" cy="153395"/>
          </a:xfrm>
          <a:custGeom>
            <a:avLst/>
            <a:gdLst>
              <a:gd name="connsiteX0" fmla="*/ 228 w 251688"/>
              <a:gd name="connsiteY0" fmla="*/ 78 h 153395"/>
              <a:gd name="connsiteX1" fmla="*/ 125958 w 251688"/>
              <a:gd name="connsiteY1" fmla="*/ 133428 h 153395"/>
              <a:gd name="connsiteX2" fmla="*/ 152628 w 251688"/>
              <a:gd name="connsiteY2" fmla="*/ 118188 h 153395"/>
              <a:gd name="connsiteX3" fmla="*/ 251688 w 251688"/>
              <a:gd name="connsiteY3" fmla="*/ 152478 h 153395"/>
              <a:gd name="connsiteX4" fmla="*/ 152628 w 251688"/>
              <a:gd name="connsiteY4" fmla="*/ 141048 h 153395"/>
              <a:gd name="connsiteX5" fmla="*/ 95478 w 251688"/>
              <a:gd name="connsiteY5" fmla="*/ 114378 h 153395"/>
              <a:gd name="connsiteX6" fmla="*/ 228 w 251688"/>
              <a:gd name="connsiteY6" fmla="*/ 78 h 15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688" h="153395">
                <a:moveTo>
                  <a:pt x="228" y="78"/>
                </a:moveTo>
                <a:cubicBezTo>
                  <a:pt x="5308" y="3253"/>
                  <a:pt x="100558" y="113743"/>
                  <a:pt x="125958" y="133428"/>
                </a:cubicBezTo>
                <a:cubicBezTo>
                  <a:pt x="151358" y="153113"/>
                  <a:pt x="131673" y="115013"/>
                  <a:pt x="152628" y="118188"/>
                </a:cubicBezTo>
                <a:cubicBezTo>
                  <a:pt x="173583" y="121363"/>
                  <a:pt x="251688" y="148668"/>
                  <a:pt x="251688" y="152478"/>
                </a:cubicBezTo>
                <a:cubicBezTo>
                  <a:pt x="251688" y="156288"/>
                  <a:pt x="178663" y="147398"/>
                  <a:pt x="152628" y="141048"/>
                </a:cubicBezTo>
                <a:cubicBezTo>
                  <a:pt x="126593" y="134698"/>
                  <a:pt x="114528" y="137238"/>
                  <a:pt x="95478" y="114378"/>
                </a:cubicBezTo>
                <a:cubicBezTo>
                  <a:pt x="76428" y="91518"/>
                  <a:pt x="-4852" y="-3097"/>
                  <a:pt x="228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6D9B2BDF-C16D-065F-0308-DA44E4689473}"/>
              </a:ext>
            </a:extLst>
          </p:cNvPr>
          <p:cNvSpPr/>
          <p:nvPr/>
        </p:nvSpPr>
        <p:spPr>
          <a:xfrm>
            <a:off x="2378207" y="8011784"/>
            <a:ext cx="408129" cy="222093"/>
          </a:xfrm>
          <a:custGeom>
            <a:avLst/>
            <a:gdLst>
              <a:gd name="connsiteX0" fmla="*/ 67813 w 408129"/>
              <a:gd name="connsiteY0" fmla="*/ 646 h 222093"/>
              <a:gd name="connsiteX1" fmla="*/ 37333 w 408129"/>
              <a:gd name="connsiteY1" fmla="*/ 69226 h 222093"/>
              <a:gd name="connsiteX2" fmla="*/ 79243 w 408129"/>
              <a:gd name="connsiteY2" fmla="*/ 145426 h 222093"/>
              <a:gd name="connsiteX3" fmla="*/ 6853 w 408129"/>
              <a:gd name="connsiteY3" fmla="*/ 133996 h 222093"/>
              <a:gd name="connsiteX4" fmla="*/ 281173 w 408129"/>
              <a:gd name="connsiteY4" fmla="*/ 206386 h 222093"/>
              <a:gd name="connsiteX5" fmla="*/ 380233 w 408129"/>
              <a:gd name="connsiteY5" fmla="*/ 221626 h 222093"/>
              <a:gd name="connsiteX6" fmla="*/ 399283 w 408129"/>
              <a:gd name="connsiteY6" fmla="*/ 217816 h 222093"/>
              <a:gd name="connsiteX7" fmla="*/ 254503 w 408129"/>
              <a:gd name="connsiteY7" fmla="*/ 214006 h 222093"/>
              <a:gd name="connsiteX8" fmla="*/ 105913 w 408129"/>
              <a:gd name="connsiteY8" fmla="*/ 168286 h 222093"/>
              <a:gd name="connsiteX9" fmla="*/ 48763 w 408129"/>
              <a:gd name="connsiteY9" fmla="*/ 111136 h 222093"/>
              <a:gd name="connsiteX10" fmla="*/ 67813 w 408129"/>
              <a:gd name="connsiteY10" fmla="*/ 646 h 22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29" h="222093">
                <a:moveTo>
                  <a:pt x="67813" y="646"/>
                </a:moveTo>
                <a:cubicBezTo>
                  <a:pt x="65908" y="-6339"/>
                  <a:pt x="35428" y="45096"/>
                  <a:pt x="37333" y="69226"/>
                </a:cubicBezTo>
                <a:cubicBezTo>
                  <a:pt x="39238" y="93356"/>
                  <a:pt x="84323" y="134631"/>
                  <a:pt x="79243" y="145426"/>
                </a:cubicBezTo>
                <a:cubicBezTo>
                  <a:pt x="74163" y="156221"/>
                  <a:pt x="-26802" y="123836"/>
                  <a:pt x="6853" y="133996"/>
                </a:cubicBezTo>
                <a:cubicBezTo>
                  <a:pt x="40508" y="144156"/>
                  <a:pt x="218943" y="191781"/>
                  <a:pt x="281173" y="206386"/>
                </a:cubicBezTo>
                <a:cubicBezTo>
                  <a:pt x="343403" y="220991"/>
                  <a:pt x="380233" y="221626"/>
                  <a:pt x="380233" y="221626"/>
                </a:cubicBezTo>
                <a:cubicBezTo>
                  <a:pt x="399918" y="223531"/>
                  <a:pt x="420238" y="219086"/>
                  <a:pt x="399283" y="217816"/>
                </a:cubicBezTo>
                <a:cubicBezTo>
                  <a:pt x="378328" y="216546"/>
                  <a:pt x="303398" y="222261"/>
                  <a:pt x="254503" y="214006"/>
                </a:cubicBezTo>
                <a:cubicBezTo>
                  <a:pt x="205608" y="205751"/>
                  <a:pt x="140203" y="185431"/>
                  <a:pt x="105913" y="168286"/>
                </a:cubicBezTo>
                <a:cubicBezTo>
                  <a:pt x="71623" y="151141"/>
                  <a:pt x="57653" y="133361"/>
                  <a:pt x="48763" y="111136"/>
                </a:cubicBezTo>
                <a:cubicBezTo>
                  <a:pt x="39873" y="88911"/>
                  <a:pt x="69718" y="7631"/>
                  <a:pt x="67813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7C8F12E2-8D88-DF9D-029D-1B62953CD87C}"/>
              </a:ext>
            </a:extLst>
          </p:cNvPr>
          <p:cNvSpPr/>
          <p:nvPr/>
        </p:nvSpPr>
        <p:spPr>
          <a:xfrm>
            <a:off x="2506897" y="8023860"/>
            <a:ext cx="408918" cy="76637"/>
          </a:xfrm>
          <a:custGeom>
            <a:avLst/>
            <a:gdLst>
              <a:gd name="connsiteX0" fmla="*/ 83 w 408918"/>
              <a:gd name="connsiteY0" fmla="*/ 0 h 76637"/>
              <a:gd name="connsiteX1" fmla="*/ 304883 w 408918"/>
              <a:gd name="connsiteY1" fmla="*/ 30480 h 76637"/>
              <a:gd name="connsiteX2" fmla="*/ 407753 w 408918"/>
              <a:gd name="connsiteY2" fmla="*/ 72390 h 76637"/>
              <a:gd name="connsiteX3" fmla="*/ 354413 w 408918"/>
              <a:gd name="connsiteY3" fmla="*/ 49530 h 76637"/>
              <a:gd name="connsiteX4" fmla="*/ 262973 w 408918"/>
              <a:gd name="connsiteY4" fmla="*/ 53340 h 76637"/>
              <a:gd name="connsiteX5" fmla="*/ 339173 w 408918"/>
              <a:gd name="connsiteY5" fmla="*/ 76200 h 76637"/>
              <a:gd name="connsiteX6" fmla="*/ 274403 w 408918"/>
              <a:gd name="connsiteY6" fmla="*/ 30480 h 76637"/>
              <a:gd name="connsiteX7" fmla="*/ 83 w 408918"/>
              <a:gd name="connsiteY7" fmla="*/ 0 h 7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918" h="76637">
                <a:moveTo>
                  <a:pt x="83" y="0"/>
                </a:moveTo>
                <a:cubicBezTo>
                  <a:pt x="5163" y="0"/>
                  <a:pt x="236938" y="18415"/>
                  <a:pt x="304883" y="30480"/>
                </a:cubicBezTo>
                <a:cubicBezTo>
                  <a:pt x="372828" y="42545"/>
                  <a:pt x="399498" y="69215"/>
                  <a:pt x="407753" y="72390"/>
                </a:cubicBezTo>
                <a:cubicBezTo>
                  <a:pt x="416008" y="75565"/>
                  <a:pt x="378543" y="52705"/>
                  <a:pt x="354413" y="49530"/>
                </a:cubicBezTo>
                <a:cubicBezTo>
                  <a:pt x="330283" y="46355"/>
                  <a:pt x="265513" y="48895"/>
                  <a:pt x="262973" y="53340"/>
                </a:cubicBezTo>
                <a:cubicBezTo>
                  <a:pt x="260433" y="57785"/>
                  <a:pt x="337268" y="80010"/>
                  <a:pt x="339173" y="76200"/>
                </a:cubicBezTo>
                <a:cubicBezTo>
                  <a:pt x="341078" y="72390"/>
                  <a:pt x="324568" y="42545"/>
                  <a:pt x="274403" y="30480"/>
                </a:cubicBezTo>
                <a:cubicBezTo>
                  <a:pt x="224238" y="18415"/>
                  <a:pt x="-4997" y="0"/>
                  <a:pt x="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FDCE67D6-7A3D-61FE-710C-1D57C003ABBC}"/>
              </a:ext>
            </a:extLst>
          </p:cNvPr>
          <p:cNvSpPr/>
          <p:nvPr/>
        </p:nvSpPr>
        <p:spPr>
          <a:xfrm>
            <a:off x="2819381" y="8042493"/>
            <a:ext cx="910617" cy="156627"/>
          </a:xfrm>
          <a:custGeom>
            <a:avLst/>
            <a:gdLst>
              <a:gd name="connsiteX0" fmla="*/ 19 w 910617"/>
              <a:gd name="connsiteY0" fmla="*/ 38517 h 156627"/>
              <a:gd name="connsiteX1" fmla="*/ 430549 w 910617"/>
              <a:gd name="connsiteY1" fmla="*/ 34707 h 156627"/>
              <a:gd name="connsiteX2" fmla="*/ 396259 w 910617"/>
              <a:gd name="connsiteY2" fmla="*/ 417 h 156627"/>
              <a:gd name="connsiteX3" fmla="*/ 575329 w 910617"/>
              <a:gd name="connsiteY3" fmla="*/ 61377 h 156627"/>
              <a:gd name="connsiteX4" fmla="*/ 548659 w 910617"/>
              <a:gd name="connsiteY4" fmla="*/ 11847 h 156627"/>
              <a:gd name="connsiteX5" fmla="*/ 674389 w 910617"/>
              <a:gd name="connsiteY5" fmla="*/ 99477 h 156627"/>
              <a:gd name="connsiteX6" fmla="*/ 762019 w 910617"/>
              <a:gd name="connsiteY6" fmla="*/ 91857 h 156627"/>
              <a:gd name="connsiteX7" fmla="*/ 849649 w 910617"/>
              <a:gd name="connsiteY7" fmla="*/ 118527 h 156627"/>
              <a:gd name="connsiteX8" fmla="*/ 910609 w 910617"/>
              <a:gd name="connsiteY8" fmla="*/ 156627 h 156627"/>
              <a:gd name="connsiteX9" fmla="*/ 845839 w 910617"/>
              <a:gd name="connsiteY9" fmla="*/ 118527 h 156627"/>
              <a:gd name="connsiteX10" fmla="*/ 682009 w 910617"/>
              <a:gd name="connsiteY10" fmla="*/ 103287 h 156627"/>
              <a:gd name="connsiteX11" fmla="*/ 537229 w 910617"/>
              <a:gd name="connsiteY11" fmla="*/ 417 h 156627"/>
              <a:gd name="connsiteX12" fmla="*/ 601999 w 910617"/>
              <a:gd name="connsiteY12" fmla="*/ 72807 h 156627"/>
              <a:gd name="connsiteX13" fmla="*/ 476269 w 910617"/>
              <a:gd name="connsiteY13" fmla="*/ 27087 h 156627"/>
              <a:gd name="connsiteX14" fmla="*/ 255289 w 910617"/>
              <a:gd name="connsiteY14" fmla="*/ 42327 h 156627"/>
              <a:gd name="connsiteX15" fmla="*/ 411499 w 910617"/>
              <a:gd name="connsiteY15" fmla="*/ 42327 h 156627"/>
              <a:gd name="connsiteX16" fmla="*/ 19 w 910617"/>
              <a:gd name="connsiteY16" fmla="*/ 38517 h 15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0617" h="156627">
                <a:moveTo>
                  <a:pt x="19" y="38517"/>
                </a:moveTo>
                <a:cubicBezTo>
                  <a:pt x="3194" y="37247"/>
                  <a:pt x="364509" y="41057"/>
                  <a:pt x="430549" y="34707"/>
                </a:cubicBezTo>
                <a:cubicBezTo>
                  <a:pt x="496589" y="28357"/>
                  <a:pt x="372129" y="-4028"/>
                  <a:pt x="396259" y="417"/>
                </a:cubicBezTo>
                <a:cubicBezTo>
                  <a:pt x="420389" y="4862"/>
                  <a:pt x="549929" y="59472"/>
                  <a:pt x="575329" y="61377"/>
                </a:cubicBezTo>
                <a:cubicBezTo>
                  <a:pt x="600729" y="63282"/>
                  <a:pt x="532149" y="5497"/>
                  <a:pt x="548659" y="11847"/>
                </a:cubicBezTo>
                <a:cubicBezTo>
                  <a:pt x="565169" y="18197"/>
                  <a:pt x="638829" y="86142"/>
                  <a:pt x="674389" y="99477"/>
                </a:cubicBezTo>
                <a:cubicBezTo>
                  <a:pt x="709949" y="112812"/>
                  <a:pt x="732809" y="88682"/>
                  <a:pt x="762019" y="91857"/>
                </a:cubicBezTo>
                <a:cubicBezTo>
                  <a:pt x="791229" y="95032"/>
                  <a:pt x="824884" y="107732"/>
                  <a:pt x="849649" y="118527"/>
                </a:cubicBezTo>
                <a:cubicBezTo>
                  <a:pt x="874414" y="129322"/>
                  <a:pt x="911244" y="156627"/>
                  <a:pt x="910609" y="156627"/>
                </a:cubicBezTo>
                <a:cubicBezTo>
                  <a:pt x="909974" y="156627"/>
                  <a:pt x="883939" y="127417"/>
                  <a:pt x="845839" y="118527"/>
                </a:cubicBezTo>
                <a:cubicBezTo>
                  <a:pt x="807739" y="109637"/>
                  <a:pt x="733444" y="122972"/>
                  <a:pt x="682009" y="103287"/>
                </a:cubicBezTo>
                <a:cubicBezTo>
                  <a:pt x="630574" y="83602"/>
                  <a:pt x="550564" y="5497"/>
                  <a:pt x="537229" y="417"/>
                </a:cubicBezTo>
                <a:cubicBezTo>
                  <a:pt x="523894" y="-4663"/>
                  <a:pt x="612159" y="68362"/>
                  <a:pt x="601999" y="72807"/>
                </a:cubicBezTo>
                <a:cubicBezTo>
                  <a:pt x="591839" y="77252"/>
                  <a:pt x="534054" y="32167"/>
                  <a:pt x="476269" y="27087"/>
                </a:cubicBezTo>
                <a:cubicBezTo>
                  <a:pt x="418484" y="22007"/>
                  <a:pt x="266084" y="39787"/>
                  <a:pt x="255289" y="42327"/>
                </a:cubicBezTo>
                <a:cubicBezTo>
                  <a:pt x="244494" y="44867"/>
                  <a:pt x="447059" y="43597"/>
                  <a:pt x="411499" y="42327"/>
                </a:cubicBezTo>
                <a:cubicBezTo>
                  <a:pt x="375939" y="41057"/>
                  <a:pt x="-3156" y="39787"/>
                  <a:pt x="19" y="38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BFEF6277-D636-F5BF-06B7-B30C5870A8FC}"/>
              </a:ext>
            </a:extLst>
          </p:cNvPr>
          <p:cNvSpPr/>
          <p:nvPr/>
        </p:nvSpPr>
        <p:spPr>
          <a:xfrm>
            <a:off x="2827020" y="8168433"/>
            <a:ext cx="910592" cy="87837"/>
          </a:xfrm>
          <a:custGeom>
            <a:avLst/>
            <a:gdLst>
              <a:gd name="connsiteX0" fmla="*/ 0 w 910592"/>
              <a:gd name="connsiteY0" fmla="*/ 64977 h 87837"/>
              <a:gd name="connsiteX1" fmla="*/ 396240 w 910592"/>
              <a:gd name="connsiteY1" fmla="*/ 84027 h 87837"/>
              <a:gd name="connsiteX2" fmla="*/ 327660 w 910592"/>
              <a:gd name="connsiteY2" fmla="*/ 87837 h 87837"/>
              <a:gd name="connsiteX3" fmla="*/ 674370 w 910592"/>
              <a:gd name="connsiteY3" fmla="*/ 72597 h 87837"/>
              <a:gd name="connsiteX4" fmla="*/ 579120 w 910592"/>
              <a:gd name="connsiteY4" fmla="*/ 61167 h 87837"/>
              <a:gd name="connsiteX5" fmla="*/ 781050 w 910592"/>
              <a:gd name="connsiteY5" fmla="*/ 49737 h 87837"/>
              <a:gd name="connsiteX6" fmla="*/ 750570 w 910592"/>
              <a:gd name="connsiteY6" fmla="*/ 42117 h 87837"/>
              <a:gd name="connsiteX7" fmla="*/ 834390 w 910592"/>
              <a:gd name="connsiteY7" fmla="*/ 57357 h 87837"/>
              <a:gd name="connsiteX8" fmla="*/ 788670 w 910592"/>
              <a:gd name="connsiteY8" fmla="*/ 207 h 87837"/>
              <a:gd name="connsiteX9" fmla="*/ 910590 w 910592"/>
              <a:gd name="connsiteY9" fmla="*/ 38307 h 87837"/>
              <a:gd name="connsiteX10" fmla="*/ 784860 w 910592"/>
              <a:gd name="connsiteY10" fmla="*/ 42117 h 87837"/>
              <a:gd name="connsiteX11" fmla="*/ 582930 w 910592"/>
              <a:gd name="connsiteY11" fmla="*/ 45927 h 87837"/>
              <a:gd name="connsiteX12" fmla="*/ 293370 w 910592"/>
              <a:gd name="connsiteY12" fmla="*/ 68787 h 87837"/>
              <a:gd name="connsiteX13" fmla="*/ 339090 w 910592"/>
              <a:gd name="connsiteY13" fmla="*/ 72597 h 87837"/>
              <a:gd name="connsiteX14" fmla="*/ 0 w 910592"/>
              <a:gd name="connsiteY14" fmla="*/ 64977 h 8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0592" h="87837">
                <a:moveTo>
                  <a:pt x="0" y="64977"/>
                </a:moveTo>
                <a:lnTo>
                  <a:pt x="396240" y="84027"/>
                </a:lnTo>
                <a:cubicBezTo>
                  <a:pt x="450850" y="87837"/>
                  <a:pt x="327660" y="87837"/>
                  <a:pt x="327660" y="87837"/>
                </a:cubicBezTo>
                <a:lnTo>
                  <a:pt x="674370" y="72597"/>
                </a:lnTo>
                <a:cubicBezTo>
                  <a:pt x="716280" y="68152"/>
                  <a:pt x="561340" y="64977"/>
                  <a:pt x="579120" y="61167"/>
                </a:cubicBezTo>
                <a:cubicBezTo>
                  <a:pt x="596900" y="57357"/>
                  <a:pt x="752475" y="52912"/>
                  <a:pt x="781050" y="49737"/>
                </a:cubicBezTo>
                <a:cubicBezTo>
                  <a:pt x="809625" y="46562"/>
                  <a:pt x="741680" y="40847"/>
                  <a:pt x="750570" y="42117"/>
                </a:cubicBezTo>
                <a:cubicBezTo>
                  <a:pt x="759460" y="43387"/>
                  <a:pt x="828040" y="64342"/>
                  <a:pt x="834390" y="57357"/>
                </a:cubicBezTo>
                <a:cubicBezTo>
                  <a:pt x="840740" y="50372"/>
                  <a:pt x="775970" y="3382"/>
                  <a:pt x="788670" y="207"/>
                </a:cubicBezTo>
                <a:cubicBezTo>
                  <a:pt x="801370" y="-2968"/>
                  <a:pt x="911225" y="31322"/>
                  <a:pt x="910590" y="38307"/>
                </a:cubicBezTo>
                <a:cubicBezTo>
                  <a:pt x="909955" y="45292"/>
                  <a:pt x="784860" y="42117"/>
                  <a:pt x="784860" y="42117"/>
                </a:cubicBezTo>
                <a:cubicBezTo>
                  <a:pt x="730250" y="43387"/>
                  <a:pt x="664845" y="41482"/>
                  <a:pt x="582930" y="45927"/>
                </a:cubicBezTo>
                <a:cubicBezTo>
                  <a:pt x="501015" y="50372"/>
                  <a:pt x="334010" y="64342"/>
                  <a:pt x="293370" y="68787"/>
                </a:cubicBezTo>
                <a:cubicBezTo>
                  <a:pt x="252730" y="73232"/>
                  <a:pt x="339090" y="72597"/>
                  <a:pt x="339090" y="72597"/>
                </a:cubicBezTo>
                <a:lnTo>
                  <a:pt x="0" y="649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01D4E6F-CF31-FAB1-782E-89E012ECF529}"/>
              </a:ext>
            </a:extLst>
          </p:cNvPr>
          <p:cNvSpPr/>
          <p:nvPr/>
        </p:nvSpPr>
        <p:spPr>
          <a:xfrm>
            <a:off x="2395485" y="7877537"/>
            <a:ext cx="609649" cy="140353"/>
          </a:xfrm>
          <a:custGeom>
            <a:avLst/>
            <a:gdLst>
              <a:gd name="connsiteX0" fmla="*/ 64430 w 609649"/>
              <a:gd name="connsiteY0" fmla="*/ 47263 h 140353"/>
              <a:gd name="connsiteX1" fmla="*/ 17814 w 609649"/>
              <a:gd name="connsiteY1" fmla="*/ 118981 h 140353"/>
              <a:gd name="connsiteX2" fmla="*/ 164835 w 609649"/>
              <a:gd name="connsiteY2" fmla="*/ 75950 h 140353"/>
              <a:gd name="connsiteX3" fmla="*/ 85946 w 609649"/>
              <a:gd name="connsiteY3" fmla="*/ 108223 h 140353"/>
              <a:gd name="connsiteX4" fmla="*/ 351301 w 609649"/>
              <a:gd name="connsiteY4" fmla="*/ 25748 h 140353"/>
              <a:gd name="connsiteX5" fmla="*/ 319028 w 609649"/>
              <a:gd name="connsiteY5" fmla="*/ 11404 h 140353"/>
              <a:gd name="connsiteX6" fmla="*/ 437362 w 609649"/>
              <a:gd name="connsiteY6" fmla="*/ 61607 h 140353"/>
              <a:gd name="connsiteX7" fmla="*/ 362059 w 609649"/>
              <a:gd name="connsiteY7" fmla="*/ 54435 h 140353"/>
              <a:gd name="connsiteX8" fmla="*/ 602313 w 609649"/>
              <a:gd name="connsiteY8" fmla="*/ 58021 h 140353"/>
              <a:gd name="connsiteX9" fmla="*/ 512666 w 609649"/>
              <a:gd name="connsiteY9" fmla="*/ 61607 h 140353"/>
              <a:gd name="connsiteX10" fmla="*/ 609484 w 609649"/>
              <a:gd name="connsiteY10" fmla="*/ 83122 h 140353"/>
              <a:gd name="connsiteX11" fmla="*/ 483979 w 609649"/>
              <a:gd name="connsiteY11" fmla="*/ 83122 h 140353"/>
              <a:gd name="connsiteX12" fmla="*/ 275997 w 609649"/>
              <a:gd name="connsiteY12" fmla="*/ 83122 h 140353"/>
              <a:gd name="connsiteX13" fmla="*/ 462463 w 609649"/>
              <a:gd name="connsiteY13" fmla="*/ 79536 h 140353"/>
              <a:gd name="connsiteX14" fmla="*/ 344129 w 609649"/>
              <a:gd name="connsiteY14" fmla="*/ 647 h 140353"/>
              <a:gd name="connsiteX15" fmla="*/ 379988 w 609649"/>
              <a:gd name="connsiteY15" fmla="*/ 43677 h 140353"/>
              <a:gd name="connsiteX16" fmla="*/ 186350 w 609649"/>
              <a:gd name="connsiteY16" fmla="*/ 72364 h 140353"/>
              <a:gd name="connsiteX17" fmla="*/ 100289 w 609649"/>
              <a:gd name="connsiteY17" fmla="*/ 122567 h 140353"/>
              <a:gd name="connsiteX18" fmla="*/ 164835 w 609649"/>
              <a:gd name="connsiteY18" fmla="*/ 104637 h 140353"/>
              <a:gd name="connsiteX19" fmla="*/ 10642 w 609649"/>
              <a:gd name="connsiteY19" fmla="*/ 129738 h 140353"/>
              <a:gd name="connsiteX20" fmla="*/ 17814 w 609649"/>
              <a:gd name="connsiteY20" fmla="*/ 136910 h 140353"/>
              <a:gd name="connsiteX21" fmla="*/ 64430 w 609649"/>
              <a:gd name="connsiteY21" fmla="*/ 47263 h 1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649" h="140353">
                <a:moveTo>
                  <a:pt x="64430" y="47263"/>
                </a:moveTo>
                <a:cubicBezTo>
                  <a:pt x="64430" y="44275"/>
                  <a:pt x="1080" y="114200"/>
                  <a:pt x="17814" y="118981"/>
                </a:cubicBezTo>
                <a:cubicBezTo>
                  <a:pt x="34548" y="123762"/>
                  <a:pt x="153480" y="77743"/>
                  <a:pt x="164835" y="75950"/>
                </a:cubicBezTo>
                <a:cubicBezTo>
                  <a:pt x="176190" y="74157"/>
                  <a:pt x="54868" y="116590"/>
                  <a:pt x="85946" y="108223"/>
                </a:cubicBezTo>
                <a:cubicBezTo>
                  <a:pt x="117024" y="99856"/>
                  <a:pt x="351301" y="25748"/>
                  <a:pt x="351301" y="25748"/>
                </a:cubicBezTo>
                <a:cubicBezTo>
                  <a:pt x="390148" y="9612"/>
                  <a:pt x="319028" y="11404"/>
                  <a:pt x="319028" y="11404"/>
                </a:cubicBezTo>
                <a:cubicBezTo>
                  <a:pt x="333372" y="17380"/>
                  <a:pt x="430190" y="54435"/>
                  <a:pt x="437362" y="61607"/>
                </a:cubicBezTo>
                <a:cubicBezTo>
                  <a:pt x="444534" y="68779"/>
                  <a:pt x="362059" y="54435"/>
                  <a:pt x="362059" y="54435"/>
                </a:cubicBezTo>
                <a:lnTo>
                  <a:pt x="602313" y="58021"/>
                </a:lnTo>
                <a:cubicBezTo>
                  <a:pt x="627414" y="59216"/>
                  <a:pt x="511471" y="57424"/>
                  <a:pt x="512666" y="61607"/>
                </a:cubicBezTo>
                <a:cubicBezTo>
                  <a:pt x="513861" y="65791"/>
                  <a:pt x="614265" y="79536"/>
                  <a:pt x="609484" y="83122"/>
                </a:cubicBezTo>
                <a:cubicBezTo>
                  <a:pt x="604703" y="86708"/>
                  <a:pt x="483979" y="83122"/>
                  <a:pt x="483979" y="83122"/>
                </a:cubicBezTo>
                <a:lnTo>
                  <a:pt x="275997" y="83122"/>
                </a:lnTo>
                <a:cubicBezTo>
                  <a:pt x="272411" y="82524"/>
                  <a:pt x="451108" y="93282"/>
                  <a:pt x="462463" y="79536"/>
                </a:cubicBezTo>
                <a:cubicBezTo>
                  <a:pt x="473818" y="65790"/>
                  <a:pt x="357875" y="6623"/>
                  <a:pt x="344129" y="647"/>
                </a:cubicBezTo>
                <a:cubicBezTo>
                  <a:pt x="330383" y="-5330"/>
                  <a:pt x="406284" y="31724"/>
                  <a:pt x="379988" y="43677"/>
                </a:cubicBezTo>
                <a:cubicBezTo>
                  <a:pt x="353692" y="55630"/>
                  <a:pt x="232966" y="59216"/>
                  <a:pt x="186350" y="72364"/>
                </a:cubicBezTo>
                <a:cubicBezTo>
                  <a:pt x="139734" y="85512"/>
                  <a:pt x="103875" y="117188"/>
                  <a:pt x="100289" y="122567"/>
                </a:cubicBezTo>
                <a:cubicBezTo>
                  <a:pt x="96703" y="127946"/>
                  <a:pt x="179776" y="103442"/>
                  <a:pt x="164835" y="104637"/>
                </a:cubicBezTo>
                <a:cubicBezTo>
                  <a:pt x="149894" y="105832"/>
                  <a:pt x="35145" y="124359"/>
                  <a:pt x="10642" y="129738"/>
                </a:cubicBezTo>
                <a:cubicBezTo>
                  <a:pt x="-13862" y="135117"/>
                  <a:pt x="10642" y="145875"/>
                  <a:pt x="17814" y="136910"/>
                </a:cubicBezTo>
                <a:cubicBezTo>
                  <a:pt x="24986" y="127945"/>
                  <a:pt x="64430" y="50251"/>
                  <a:pt x="64430" y="47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3A0B129B-0786-F075-D68E-7EB61C2BE519}"/>
              </a:ext>
            </a:extLst>
          </p:cNvPr>
          <p:cNvSpPr/>
          <p:nvPr/>
        </p:nvSpPr>
        <p:spPr>
          <a:xfrm>
            <a:off x="2939006" y="7903224"/>
            <a:ext cx="819603" cy="294587"/>
          </a:xfrm>
          <a:custGeom>
            <a:avLst/>
            <a:gdLst>
              <a:gd name="connsiteX0" fmla="*/ 1418 w 819603"/>
              <a:gd name="connsiteY0" fmla="*/ 68192 h 294587"/>
              <a:gd name="connsiteX1" fmla="*/ 245258 w 819603"/>
              <a:gd name="connsiteY1" fmla="*/ 17990 h 294587"/>
              <a:gd name="connsiteX2" fmla="*/ 159196 w 819603"/>
              <a:gd name="connsiteY2" fmla="*/ 50263 h 294587"/>
              <a:gd name="connsiteX3" fmla="*/ 356420 w 819603"/>
              <a:gd name="connsiteY3" fmla="*/ 61021 h 294587"/>
              <a:gd name="connsiteX4" fmla="*/ 309803 w 819603"/>
              <a:gd name="connsiteY4" fmla="*/ 68192 h 294587"/>
              <a:gd name="connsiteX5" fmla="*/ 438895 w 819603"/>
              <a:gd name="connsiteY5" fmla="*/ 147082 h 294587"/>
              <a:gd name="connsiteX6" fmla="*/ 374349 w 819603"/>
              <a:gd name="connsiteY6" fmla="*/ 139910 h 294587"/>
              <a:gd name="connsiteX7" fmla="*/ 557229 w 819603"/>
              <a:gd name="connsiteY7" fmla="*/ 211628 h 294587"/>
              <a:gd name="connsiteX8" fmla="*/ 553643 w 819603"/>
              <a:gd name="connsiteY8" fmla="*/ 200870 h 294587"/>
              <a:gd name="connsiteX9" fmla="*/ 643290 w 819603"/>
              <a:gd name="connsiteY9" fmla="*/ 186527 h 294587"/>
              <a:gd name="connsiteX10" fmla="*/ 611018 w 819603"/>
              <a:gd name="connsiteY10" fmla="*/ 186527 h 294587"/>
              <a:gd name="connsiteX11" fmla="*/ 715008 w 819603"/>
              <a:gd name="connsiteY11" fmla="*/ 236729 h 294587"/>
              <a:gd name="connsiteX12" fmla="*/ 818999 w 819603"/>
              <a:gd name="connsiteY12" fmla="*/ 294103 h 294587"/>
              <a:gd name="connsiteX13" fmla="*/ 750867 w 819603"/>
              <a:gd name="connsiteY13" fmla="*/ 261830 h 294587"/>
              <a:gd name="connsiteX14" fmla="*/ 611018 w 819603"/>
              <a:gd name="connsiteY14" fmla="*/ 218800 h 294587"/>
              <a:gd name="connsiteX15" fmla="*/ 345662 w 819603"/>
              <a:gd name="connsiteY15" fmla="*/ 111223 h 294587"/>
              <a:gd name="connsiteX16" fmla="*/ 191469 w 819603"/>
              <a:gd name="connsiteY16" fmla="*/ 64607 h 294587"/>
              <a:gd name="connsiteX17" fmla="*/ 152025 w 819603"/>
              <a:gd name="connsiteY17" fmla="*/ 64607 h 294587"/>
              <a:gd name="connsiteX18" fmla="*/ 180712 w 819603"/>
              <a:gd name="connsiteY18" fmla="*/ 46677 h 294587"/>
              <a:gd name="connsiteX19" fmla="*/ 134095 w 819603"/>
              <a:gd name="connsiteY19" fmla="*/ 61 h 294587"/>
              <a:gd name="connsiteX20" fmla="*/ 195055 w 819603"/>
              <a:gd name="connsiteY20" fmla="*/ 57435 h 294587"/>
              <a:gd name="connsiteX21" fmla="*/ 119752 w 819603"/>
              <a:gd name="connsiteY21" fmla="*/ 75364 h 294587"/>
              <a:gd name="connsiteX22" fmla="*/ 241672 w 819603"/>
              <a:gd name="connsiteY22" fmla="*/ 89708 h 294587"/>
              <a:gd name="connsiteX23" fmla="*/ 148439 w 819603"/>
              <a:gd name="connsiteY23" fmla="*/ 64607 h 294587"/>
              <a:gd name="connsiteX24" fmla="*/ 1418 w 819603"/>
              <a:gd name="connsiteY24" fmla="*/ 68192 h 29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19603" h="294587">
                <a:moveTo>
                  <a:pt x="1418" y="68192"/>
                </a:moveTo>
                <a:cubicBezTo>
                  <a:pt x="17554" y="60423"/>
                  <a:pt x="218962" y="20978"/>
                  <a:pt x="245258" y="17990"/>
                </a:cubicBezTo>
                <a:cubicBezTo>
                  <a:pt x="271554" y="15002"/>
                  <a:pt x="140669" y="43091"/>
                  <a:pt x="159196" y="50263"/>
                </a:cubicBezTo>
                <a:cubicBezTo>
                  <a:pt x="177723" y="57435"/>
                  <a:pt x="331319" y="58033"/>
                  <a:pt x="356420" y="61021"/>
                </a:cubicBezTo>
                <a:cubicBezTo>
                  <a:pt x="381521" y="64009"/>
                  <a:pt x="296057" y="53849"/>
                  <a:pt x="309803" y="68192"/>
                </a:cubicBezTo>
                <a:cubicBezTo>
                  <a:pt x="323549" y="82535"/>
                  <a:pt x="428137" y="135129"/>
                  <a:pt x="438895" y="147082"/>
                </a:cubicBezTo>
                <a:cubicBezTo>
                  <a:pt x="449653" y="159035"/>
                  <a:pt x="354627" y="129152"/>
                  <a:pt x="374349" y="139910"/>
                </a:cubicBezTo>
                <a:cubicBezTo>
                  <a:pt x="394071" y="150668"/>
                  <a:pt x="527347" y="201468"/>
                  <a:pt x="557229" y="211628"/>
                </a:cubicBezTo>
                <a:cubicBezTo>
                  <a:pt x="587111" y="221788"/>
                  <a:pt x="539300" y="205053"/>
                  <a:pt x="553643" y="200870"/>
                </a:cubicBezTo>
                <a:cubicBezTo>
                  <a:pt x="567986" y="196687"/>
                  <a:pt x="633728" y="188917"/>
                  <a:pt x="643290" y="186527"/>
                </a:cubicBezTo>
                <a:cubicBezTo>
                  <a:pt x="652852" y="184137"/>
                  <a:pt x="599065" y="178160"/>
                  <a:pt x="611018" y="186527"/>
                </a:cubicBezTo>
                <a:cubicBezTo>
                  <a:pt x="622971" y="194894"/>
                  <a:pt x="680345" y="218800"/>
                  <a:pt x="715008" y="236729"/>
                </a:cubicBezTo>
                <a:cubicBezTo>
                  <a:pt x="749671" y="254658"/>
                  <a:pt x="813023" y="289920"/>
                  <a:pt x="818999" y="294103"/>
                </a:cubicBezTo>
                <a:cubicBezTo>
                  <a:pt x="824975" y="298286"/>
                  <a:pt x="785531" y="274381"/>
                  <a:pt x="750867" y="261830"/>
                </a:cubicBezTo>
                <a:cubicBezTo>
                  <a:pt x="716203" y="249279"/>
                  <a:pt x="678552" y="243901"/>
                  <a:pt x="611018" y="218800"/>
                </a:cubicBezTo>
                <a:cubicBezTo>
                  <a:pt x="543484" y="193699"/>
                  <a:pt x="415587" y="136922"/>
                  <a:pt x="345662" y="111223"/>
                </a:cubicBezTo>
                <a:cubicBezTo>
                  <a:pt x="275737" y="85524"/>
                  <a:pt x="223742" y="72376"/>
                  <a:pt x="191469" y="64607"/>
                </a:cubicBezTo>
                <a:cubicBezTo>
                  <a:pt x="159196" y="56838"/>
                  <a:pt x="152025" y="64607"/>
                  <a:pt x="152025" y="64607"/>
                </a:cubicBezTo>
                <a:cubicBezTo>
                  <a:pt x="150232" y="61619"/>
                  <a:pt x="183700" y="57435"/>
                  <a:pt x="180712" y="46677"/>
                </a:cubicBezTo>
                <a:cubicBezTo>
                  <a:pt x="177724" y="35919"/>
                  <a:pt x="131705" y="-1732"/>
                  <a:pt x="134095" y="61"/>
                </a:cubicBezTo>
                <a:cubicBezTo>
                  <a:pt x="136486" y="1854"/>
                  <a:pt x="197445" y="44885"/>
                  <a:pt x="195055" y="57435"/>
                </a:cubicBezTo>
                <a:cubicBezTo>
                  <a:pt x="192665" y="69985"/>
                  <a:pt x="111983" y="69985"/>
                  <a:pt x="119752" y="75364"/>
                </a:cubicBezTo>
                <a:cubicBezTo>
                  <a:pt x="127522" y="80743"/>
                  <a:pt x="236891" y="91501"/>
                  <a:pt x="241672" y="89708"/>
                </a:cubicBezTo>
                <a:cubicBezTo>
                  <a:pt x="246453" y="87915"/>
                  <a:pt x="185493" y="75365"/>
                  <a:pt x="148439" y="64607"/>
                </a:cubicBezTo>
                <a:cubicBezTo>
                  <a:pt x="111385" y="53849"/>
                  <a:pt x="-14718" y="75961"/>
                  <a:pt x="1418" y="68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9CB1EA19-75FE-DC51-2611-8E5201D13D7A}"/>
              </a:ext>
            </a:extLst>
          </p:cNvPr>
          <p:cNvSpPr/>
          <p:nvPr/>
        </p:nvSpPr>
        <p:spPr>
          <a:xfrm>
            <a:off x="2595368" y="2889582"/>
            <a:ext cx="1079818" cy="1405851"/>
          </a:xfrm>
          <a:custGeom>
            <a:avLst/>
            <a:gdLst>
              <a:gd name="connsiteX0" fmla="*/ 1079817 w 1079818"/>
              <a:gd name="connsiteY0" fmla="*/ 156 h 1405851"/>
              <a:gd name="connsiteX1" fmla="*/ 634340 w 1079818"/>
              <a:gd name="connsiteY1" fmla="*/ 392880 h 1405851"/>
              <a:gd name="connsiteX2" fmla="*/ 651924 w 1079818"/>
              <a:gd name="connsiteY2" fmla="*/ 357710 h 1405851"/>
              <a:gd name="connsiteX3" fmla="*/ 452632 w 1079818"/>
              <a:gd name="connsiteY3" fmla="*/ 627341 h 1405851"/>
              <a:gd name="connsiteX4" fmla="*/ 476078 w 1079818"/>
              <a:gd name="connsiteY4" fmla="*/ 592172 h 1405851"/>
              <a:gd name="connsiteX5" fmla="*/ 276786 w 1079818"/>
              <a:gd name="connsiteY5" fmla="*/ 908695 h 1405851"/>
              <a:gd name="connsiteX6" fmla="*/ 306094 w 1079818"/>
              <a:gd name="connsiteY6" fmla="*/ 826633 h 1405851"/>
              <a:gd name="connsiteX7" fmla="*/ 48186 w 1079818"/>
              <a:gd name="connsiteY7" fmla="*/ 1330726 h 1405851"/>
              <a:gd name="connsiteX8" fmla="*/ 13017 w 1079818"/>
              <a:gd name="connsiteY8" fmla="*/ 1401064 h 1405851"/>
              <a:gd name="connsiteX9" fmla="*/ 42324 w 1079818"/>
              <a:gd name="connsiteY9" fmla="*/ 1307280 h 1405851"/>
              <a:gd name="connsiteX10" fmla="*/ 446770 w 1079818"/>
              <a:gd name="connsiteY10" fmla="*/ 650787 h 1405851"/>
              <a:gd name="connsiteX11" fmla="*/ 569863 w 1079818"/>
              <a:gd name="connsiteY11" fmla="*/ 410464 h 1405851"/>
              <a:gd name="connsiteX12" fmla="*/ 640201 w 1079818"/>
              <a:gd name="connsiteY12" fmla="*/ 345987 h 1405851"/>
              <a:gd name="connsiteX13" fmla="*/ 1079817 w 1079818"/>
              <a:gd name="connsiteY13" fmla="*/ 156 h 140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818" h="1405851">
                <a:moveTo>
                  <a:pt x="1079817" y="156"/>
                </a:moveTo>
                <a:cubicBezTo>
                  <a:pt x="1078840" y="7971"/>
                  <a:pt x="634340" y="392880"/>
                  <a:pt x="634340" y="392880"/>
                </a:cubicBezTo>
                <a:cubicBezTo>
                  <a:pt x="563025" y="452472"/>
                  <a:pt x="682209" y="318633"/>
                  <a:pt x="651924" y="357710"/>
                </a:cubicBezTo>
                <a:cubicBezTo>
                  <a:pt x="621639" y="396787"/>
                  <a:pt x="452632" y="627341"/>
                  <a:pt x="452632" y="627341"/>
                </a:cubicBezTo>
                <a:cubicBezTo>
                  <a:pt x="423324" y="666418"/>
                  <a:pt x="505386" y="545280"/>
                  <a:pt x="476078" y="592172"/>
                </a:cubicBezTo>
                <a:cubicBezTo>
                  <a:pt x="446770" y="639064"/>
                  <a:pt x="305117" y="869618"/>
                  <a:pt x="276786" y="908695"/>
                </a:cubicBezTo>
                <a:cubicBezTo>
                  <a:pt x="248455" y="947772"/>
                  <a:pt x="344194" y="756294"/>
                  <a:pt x="306094" y="826633"/>
                </a:cubicBezTo>
                <a:cubicBezTo>
                  <a:pt x="267994" y="896972"/>
                  <a:pt x="97032" y="1234987"/>
                  <a:pt x="48186" y="1330726"/>
                </a:cubicBezTo>
                <a:cubicBezTo>
                  <a:pt x="-660" y="1426465"/>
                  <a:pt x="13994" y="1404972"/>
                  <a:pt x="13017" y="1401064"/>
                </a:cubicBezTo>
                <a:cubicBezTo>
                  <a:pt x="12040" y="1397156"/>
                  <a:pt x="-29968" y="1432326"/>
                  <a:pt x="42324" y="1307280"/>
                </a:cubicBezTo>
                <a:cubicBezTo>
                  <a:pt x="114616" y="1182234"/>
                  <a:pt x="358847" y="800256"/>
                  <a:pt x="446770" y="650787"/>
                </a:cubicBezTo>
                <a:cubicBezTo>
                  <a:pt x="534693" y="501318"/>
                  <a:pt x="537625" y="461264"/>
                  <a:pt x="569863" y="410464"/>
                </a:cubicBezTo>
                <a:cubicBezTo>
                  <a:pt x="602101" y="359664"/>
                  <a:pt x="560093" y="412418"/>
                  <a:pt x="640201" y="345987"/>
                </a:cubicBezTo>
                <a:cubicBezTo>
                  <a:pt x="720309" y="279556"/>
                  <a:pt x="1080794" y="-7659"/>
                  <a:pt x="1079817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882B4727-4EB0-96E0-00EE-CC2A2A4ED87F}"/>
              </a:ext>
            </a:extLst>
          </p:cNvPr>
          <p:cNvSpPr/>
          <p:nvPr/>
        </p:nvSpPr>
        <p:spPr>
          <a:xfrm>
            <a:off x="2288184" y="4360673"/>
            <a:ext cx="326319" cy="624561"/>
          </a:xfrm>
          <a:custGeom>
            <a:avLst/>
            <a:gdLst>
              <a:gd name="connsiteX0" fmla="*/ 326062 w 326319"/>
              <a:gd name="connsiteY0" fmla="*/ 312 h 624561"/>
              <a:gd name="connsiteX1" fmla="*/ 161939 w 326319"/>
              <a:gd name="connsiteY1" fmla="*/ 228912 h 624561"/>
              <a:gd name="connsiteX2" fmla="*/ 79878 w 326319"/>
              <a:gd name="connsiteY2" fmla="*/ 322696 h 624561"/>
              <a:gd name="connsiteX3" fmla="*/ 9539 w 326319"/>
              <a:gd name="connsiteY3" fmla="*/ 615773 h 624561"/>
              <a:gd name="connsiteX4" fmla="*/ 9539 w 326319"/>
              <a:gd name="connsiteY4" fmla="*/ 527850 h 624561"/>
              <a:gd name="connsiteX5" fmla="*/ 91601 w 326319"/>
              <a:gd name="connsiteY5" fmla="*/ 322696 h 624561"/>
              <a:gd name="connsiteX6" fmla="*/ 197108 w 326319"/>
              <a:gd name="connsiteY6" fmla="*/ 182019 h 624561"/>
              <a:gd name="connsiteX7" fmla="*/ 326062 w 326319"/>
              <a:gd name="connsiteY7" fmla="*/ 312 h 62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319" h="624561">
                <a:moveTo>
                  <a:pt x="326062" y="312"/>
                </a:moveTo>
                <a:cubicBezTo>
                  <a:pt x="320201" y="8127"/>
                  <a:pt x="202970" y="175181"/>
                  <a:pt x="161939" y="228912"/>
                </a:cubicBezTo>
                <a:cubicBezTo>
                  <a:pt x="120908" y="282643"/>
                  <a:pt x="105278" y="258219"/>
                  <a:pt x="79878" y="322696"/>
                </a:cubicBezTo>
                <a:cubicBezTo>
                  <a:pt x="54478" y="387173"/>
                  <a:pt x="21262" y="581581"/>
                  <a:pt x="9539" y="615773"/>
                </a:cubicBezTo>
                <a:cubicBezTo>
                  <a:pt x="-2184" y="649965"/>
                  <a:pt x="-4138" y="576696"/>
                  <a:pt x="9539" y="527850"/>
                </a:cubicBezTo>
                <a:cubicBezTo>
                  <a:pt x="23216" y="479004"/>
                  <a:pt x="60339" y="380335"/>
                  <a:pt x="91601" y="322696"/>
                </a:cubicBezTo>
                <a:cubicBezTo>
                  <a:pt x="122863" y="265057"/>
                  <a:pt x="158031" y="230865"/>
                  <a:pt x="197108" y="182019"/>
                </a:cubicBezTo>
                <a:cubicBezTo>
                  <a:pt x="236185" y="133173"/>
                  <a:pt x="331923" y="-7503"/>
                  <a:pt x="326062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4F4DF5AD-D1FD-D933-7E31-D3208FCDB3D1}"/>
              </a:ext>
            </a:extLst>
          </p:cNvPr>
          <p:cNvSpPr/>
          <p:nvPr/>
        </p:nvSpPr>
        <p:spPr>
          <a:xfrm>
            <a:off x="1992864" y="4949836"/>
            <a:ext cx="334215" cy="788640"/>
          </a:xfrm>
          <a:custGeom>
            <a:avLst/>
            <a:gdLst>
              <a:gd name="connsiteX0" fmla="*/ 328305 w 334215"/>
              <a:gd name="connsiteY0" fmla="*/ 14887 h 788640"/>
              <a:gd name="connsiteX1" fmla="*/ 252105 w 334215"/>
              <a:gd name="connsiteY1" fmla="*/ 319687 h 788640"/>
              <a:gd name="connsiteX2" fmla="*/ 175905 w 334215"/>
              <a:gd name="connsiteY2" fmla="*/ 542426 h 788640"/>
              <a:gd name="connsiteX3" fmla="*/ 193490 w 334215"/>
              <a:gd name="connsiteY3" fmla="*/ 460364 h 788640"/>
              <a:gd name="connsiteX4" fmla="*/ 134874 w 334215"/>
              <a:gd name="connsiteY4" fmla="*/ 642072 h 788640"/>
              <a:gd name="connsiteX5" fmla="*/ 59 w 334215"/>
              <a:gd name="connsiteY5" fmla="*/ 788610 h 788640"/>
              <a:gd name="connsiteX6" fmla="*/ 152459 w 334215"/>
              <a:gd name="connsiteY6" fmla="*/ 630349 h 788640"/>
              <a:gd name="connsiteX7" fmla="*/ 205213 w 334215"/>
              <a:gd name="connsiteY7" fmla="*/ 507256 h 788640"/>
              <a:gd name="connsiteX8" fmla="*/ 211074 w 334215"/>
              <a:gd name="connsiteY8" fmla="*/ 307964 h 788640"/>
              <a:gd name="connsiteX9" fmla="*/ 316582 w 334215"/>
              <a:gd name="connsiteY9" fmla="*/ 73502 h 788640"/>
              <a:gd name="connsiteX10" fmla="*/ 328305 w 334215"/>
              <a:gd name="connsiteY10" fmla="*/ 14887 h 78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215" h="788640">
                <a:moveTo>
                  <a:pt x="328305" y="14887"/>
                </a:moveTo>
                <a:cubicBezTo>
                  <a:pt x="317559" y="55918"/>
                  <a:pt x="277505" y="231764"/>
                  <a:pt x="252105" y="319687"/>
                </a:cubicBezTo>
                <a:cubicBezTo>
                  <a:pt x="226705" y="407610"/>
                  <a:pt x="185674" y="518980"/>
                  <a:pt x="175905" y="542426"/>
                </a:cubicBezTo>
                <a:cubicBezTo>
                  <a:pt x="166136" y="565872"/>
                  <a:pt x="200328" y="443756"/>
                  <a:pt x="193490" y="460364"/>
                </a:cubicBezTo>
                <a:cubicBezTo>
                  <a:pt x="186652" y="476972"/>
                  <a:pt x="167112" y="587364"/>
                  <a:pt x="134874" y="642072"/>
                </a:cubicBezTo>
                <a:cubicBezTo>
                  <a:pt x="102636" y="696780"/>
                  <a:pt x="-2872" y="790564"/>
                  <a:pt x="59" y="788610"/>
                </a:cubicBezTo>
                <a:cubicBezTo>
                  <a:pt x="2990" y="786656"/>
                  <a:pt x="118267" y="677241"/>
                  <a:pt x="152459" y="630349"/>
                </a:cubicBezTo>
                <a:cubicBezTo>
                  <a:pt x="186651" y="583457"/>
                  <a:pt x="195444" y="560987"/>
                  <a:pt x="205213" y="507256"/>
                </a:cubicBezTo>
                <a:cubicBezTo>
                  <a:pt x="214982" y="453525"/>
                  <a:pt x="192513" y="380256"/>
                  <a:pt x="211074" y="307964"/>
                </a:cubicBezTo>
                <a:cubicBezTo>
                  <a:pt x="229635" y="235672"/>
                  <a:pt x="298020" y="121371"/>
                  <a:pt x="316582" y="73502"/>
                </a:cubicBezTo>
                <a:cubicBezTo>
                  <a:pt x="335144" y="25633"/>
                  <a:pt x="339051" y="-26144"/>
                  <a:pt x="328305" y="14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B37248DE-C429-F452-02D0-E627B88B6FCB}"/>
              </a:ext>
            </a:extLst>
          </p:cNvPr>
          <p:cNvSpPr/>
          <p:nvPr/>
        </p:nvSpPr>
        <p:spPr>
          <a:xfrm>
            <a:off x="1799339" y="5626525"/>
            <a:ext cx="335054" cy="1380077"/>
          </a:xfrm>
          <a:custGeom>
            <a:avLst/>
            <a:gdLst>
              <a:gd name="connsiteX0" fmla="*/ 334261 w 335054"/>
              <a:gd name="connsiteY0" fmla="*/ 552 h 1380077"/>
              <a:gd name="connsiteX1" fmla="*/ 99799 w 335054"/>
              <a:gd name="connsiteY1" fmla="*/ 352244 h 1380077"/>
              <a:gd name="connsiteX2" fmla="*/ 6015 w 335054"/>
              <a:gd name="connsiteY2" fmla="*/ 598429 h 1380077"/>
              <a:gd name="connsiteX3" fmla="*/ 17738 w 335054"/>
              <a:gd name="connsiteY3" fmla="*/ 574983 h 1380077"/>
              <a:gd name="connsiteX4" fmla="*/ 6015 w 335054"/>
              <a:gd name="connsiteY4" fmla="*/ 844613 h 1380077"/>
              <a:gd name="connsiteX5" fmla="*/ 153 w 335054"/>
              <a:gd name="connsiteY5" fmla="*/ 768413 h 1380077"/>
              <a:gd name="connsiteX6" fmla="*/ 11876 w 335054"/>
              <a:gd name="connsiteY6" fmla="*/ 1079075 h 1380077"/>
              <a:gd name="connsiteX7" fmla="*/ 6015 w 335054"/>
              <a:gd name="connsiteY7" fmla="*/ 1372152 h 1380077"/>
              <a:gd name="connsiteX8" fmla="*/ 153 w 335054"/>
              <a:gd name="connsiteY8" fmla="*/ 1237337 h 1380077"/>
              <a:gd name="connsiteX9" fmla="*/ 6015 w 335054"/>
              <a:gd name="connsiteY9" fmla="*/ 633598 h 1380077"/>
              <a:gd name="connsiteX10" fmla="*/ 41184 w 335054"/>
              <a:gd name="connsiteY10" fmla="*/ 475337 h 1380077"/>
              <a:gd name="connsiteX11" fmla="*/ 152553 w 335054"/>
              <a:gd name="connsiteY11" fmla="*/ 270183 h 1380077"/>
              <a:gd name="connsiteX12" fmla="*/ 175999 w 335054"/>
              <a:gd name="connsiteY12" fmla="*/ 270183 h 1380077"/>
              <a:gd name="connsiteX13" fmla="*/ 334261 w 335054"/>
              <a:gd name="connsiteY13" fmla="*/ 552 h 138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5054" h="1380077">
                <a:moveTo>
                  <a:pt x="334261" y="552"/>
                </a:moveTo>
                <a:cubicBezTo>
                  <a:pt x="321561" y="14229"/>
                  <a:pt x="154507" y="252598"/>
                  <a:pt x="99799" y="352244"/>
                </a:cubicBezTo>
                <a:cubicBezTo>
                  <a:pt x="45091" y="451890"/>
                  <a:pt x="6015" y="598429"/>
                  <a:pt x="6015" y="598429"/>
                </a:cubicBezTo>
                <a:cubicBezTo>
                  <a:pt x="-7662" y="635552"/>
                  <a:pt x="17738" y="533952"/>
                  <a:pt x="17738" y="574983"/>
                </a:cubicBezTo>
                <a:cubicBezTo>
                  <a:pt x="17738" y="616014"/>
                  <a:pt x="8946" y="812375"/>
                  <a:pt x="6015" y="844613"/>
                </a:cubicBezTo>
                <a:cubicBezTo>
                  <a:pt x="3084" y="876851"/>
                  <a:pt x="-824" y="729336"/>
                  <a:pt x="153" y="768413"/>
                </a:cubicBezTo>
                <a:cubicBezTo>
                  <a:pt x="1130" y="807490"/>
                  <a:pt x="10899" y="978452"/>
                  <a:pt x="11876" y="1079075"/>
                </a:cubicBezTo>
                <a:cubicBezTo>
                  <a:pt x="12853" y="1179698"/>
                  <a:pt x="7969" y="1345775"/>
                  <a:pt x="6015" y="1372152"/>
                </a:cubicBezTo>
                <a:cubicBezTo>
                  <a:pt x="4061" y="1398529"/>
                  <a:pt x="153" y="1360429"/>
                  <a:pt x="153" y="1237337"/>
                </a:cubicBezTo>
                <a:cubicBezTo>
                  <a:pt x="153" y="1114245"/>
                  <a:pt x="-824" y="760598"/>
                  <a:pt x="6015" y="633598"/>
                </a:cubicBezTo>
                <a:cubicBezTo>
                  <a:pt x="12854" y="506598"/>
                  <a:pt x="16761" y="535906"/>
                  <a:pt x="41184" y="475337"/>
                </a:cubicBezTo>
                <a:cubicBezTo>
                  <a:pt x="65607" y="414768"/>
                  <a:pt x="152553" y="270183"/>
                  <a:pt x="152553" y="270183"/>
                </a:cubicBezTo>
                <a:cubicBezTo>
                  <a:pt x="175022" y="235991"/>
                  <a:pt x="148645" y="309260"/>
                  <a:pt x="175999" y="270183"/>
                </a:cubicBezTo>
                <a:cubicBezTo>
                  <a:pt x="203353" y="231106"/>
                  <a:pt x="346961" y="-13125"/>
                  <a:pt x="334261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58F5B6A-73D7-B772-4683-16294EC2DBA8}"/>
              </a:ext>
            </a:extLst>
          </p:cNvPr>
          <p:cNvSpPr/>
          <p:nvPr/>
        </p:nvSpPr>
        <p:spPr>
          <a:xfrm>
            <a:off x="1793328" y="6915231"/>
            <a:ext cx="117840" cy="1097492"/>
          </a:xfrm>
          <a:custGeom>
            <a:avLst/>
            <a:gdLst>
              <a:gd name="connsiteX0" fmla="*/ 76503 w 117840"/>
              <a:gd name="connsiteY0" fmla="*/ 1384 h 1097492"/>
              <a:gd name="connsiteX1" fmla="*/ 6164 w 117840"/>
              <a:gd name="connsiteY1" fmla="*/ 247569 h 1097492"/>
              <a:gd name="connsiteX2" fmla="*/ 29610 w 117840"/>
              <a:gd name="connsiteY2" fmla="*/ 441000 h 1097492"/>
              <a:gd name="connsiteX3" fmla="*/ 64780 w 117840"/>
              <a:gd name="connsiteY3" fmla="*/ 915784 h 1097492"/>
              <a:gd name="connsiteX4" fmla="*/ 117534 w 117840"/>
              <a:gd name="connsiteY4" fmla="*/ 1097492 h 1097492"/>
              <a:gd name="connsiteX5" fmla="*/ 82364 w 117840"/>
              <a:gd name="connsiteY5" fmla="*/ 915784 h 1097492"/>
              <a:gd name="connsiteX6" fmla="*/ 303 w 117840"/>
              <a:gd name="connsiteY6" fmla="*/ 364800 h 1097492"/>
              <a:gd name="connsiteX7" fmla="*/ 76503 w 117840"/>
              <a:gd name="connsiteY7" fmla="*/ 1384 h 109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40" h="1097492">
                <a:moveTo>
                  <a:pt x="76503" y="1384"/>
                </a:moveTo>
                <a:cubicBezTo>
                  <a:pt x="77480" y="-18154"/>
                  <a:pt x="13979" y="174300"/>
                  <a:pt x="6164" y="247569"/>
                </a:cubicBezTo>
                <a:cubicBezTo>
                  <a:pt x="-1651" y="320838"/>
                  <a:pt x="19841" y="329631"/>
                  <a:pt x="29610" y="441000"/>
                </a:cubicBezTo>
                <a:cubicBezTo>
                  <a:pt x="39379" y="552369"/>
                  <a:pt x="50126" y="806369"/>
                  <a:pt x="64780" y="915784"/>
                </a:cubicBezTo>
                <a:cubicBezTo>
                  <a:pt x="79434" y="1025199"/>
                  <a:pt x="114603" y="1097492"/>
                  <a:pt x="117534" y="1097492"/>
                </a:cubicBezTo>
                <a:cubicBezTo>
                  <a:pt x="120465" y="1097492"/>
                  <a:pt x="101903" y="1037899"/>
                  <a:pt x="82364" y="915784"/>
                </a:cubicBezTo>
                <a:cubicBezTo>
                  <a:pt x="62825" y="793669"/>
                  <a:pt x="6164" y="512315"/>
                  <a:pt x="303" y="364800"/>
                </a:cubicBezTo>
                <a:cubicBezTo>
                  <a:pt x="-5559" y="217285"/>
                  <a:pt x="75526" y="20922"/>
                  <a:pt x="76503" y="1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DB1A08F7-A411-41B9-286F-F21D184D6125}"/>
              </a:ext>
            </a:extLst>
          </p:cNvPr>
          <p:cNvSpPr/>
          <p:nvPr/>
        </p:nvSpPr>
        <p:spPr>
          <a:xfrm>
            <a:off x="1927456" y="7805338"/>
            <a:ext cx="447846" cy="1451264"/>
          </a:xfrm>
          <a:custGeom>
            <a:avLst/>
            <a:gdLst>
              <a:gd name="connsiteX0" fmla="*/ 990 w 447846"/>
              <a:gd name="connsiteY0" fmla="*/ 2231 h 1451264"/>
              <a:gd name="connsiteX1" fmla="*/ 18575 w 447846"/>
              <a:gd name="connsiteY1" fmla="*/ 371508 h 1451264"/>
              <a:gd name="connsiteX2" fmla="*/ 106498 w 447846"/>
              <a:gd name="connsiteY2" fmla="*/ 793539 h 1451264"/>
              <a:gd name="connsiteX3" fmla="*/ 94775 w 447846"/>
              <a:gd name="connsiteY3" fmla="*/ 664585 h 1451264"/>
              <a:gd name="connsiteX4" fmla="*/ 323375 w 447846"/>
              <a:gd name="connsiteY4" fmla="*/ 1203847 h 1451264"/>
              <a:gd name="connsiteX5" fmla="*/ 446467 w 447846"/>
              <a:gd name="connsiteY5" fmla="*/ 1444170 h 1451264"/>
              <a:gd name="connsiteX6" fmla="*/ 370267 w 447846"/>
              <a:gd name="connsiteY6" fmla="*/ 1321077 h 1451264"/>
              <a:gd name="connsiteX7" fmla="*/ 94775 w 447846"/>
              <a:gd name="connsiteY7" fmla="*/ 676308 h 1451264"/>
              <a:gd name="connsiteX8" fmla="*/ 36159 w 447846"/>
              <a:gd name="connsiteY8" fmla="*/ 547354 h 1451264"/>
              <a:gd name="connsiteX9" fmla="*/ 990 w 447846"/>
              <a:gd name="connsiteY9" fmla="*/ 2231 h 14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846" h="1451264">
                <a:moveTo>
                  <a:pt x="990" y="2231"/>
                </a:moveTo>
                <a:cubicBezTo>
                  <a:pt x="-1941" y="-27077"/>
                  <a:pt x="990" y="239623"/>
                  <a:pt x="18575" y="371508"/>
                </a:cubicBezTo>
                <a:cubicBezTo>
                  <a:pt x="36160" y="503393"/>
                  <a:pt x="93798" y="744693"/>
                  <a:pt x="106498" y="793539"/>
                </a:cubicBezTo>
                <a:cubicBezTo>
                  <a:pt x="119198" y="842385"/>
                  <a:pt x="58629" y="596200"/>
                  <a:pt x="94775" y="664585"/>
                </a:cubicBezTo>
                <a:cubicBezTo>
                  <a:pt x="130921" y="732970"/>
                  <a:pt x="264760" y="1073916"/>
                  <a:pt x="323375" y="1203847"/>
                </a:cubicBezTo>
                <a:cubicBezTo>
                  <a:pt x="381990" y="1333778"/>
                  <a:pt x="438652" y="1424632"/>
                  <a:pt x="446467" y="1444170"/>
                </a:cubicBezTo>
                <a:cubicBezTo>
                  <a:pt x="454282" y="1463708"/>
                  <a:pt x="428882" y="1449054"/>
                  <a:pt x="370267" y="1321077"/>
                </a:cubicBezTo>
                <a:cubicBezTo>
                  <a:pt x="311652" y="1193100"/>
                  <a:pt x="150460" y="805262"/>
                  <a:pt x="94775" y="676308"/>
                </a:cubicBezTo>
                <a:cubicBezTo>
                  <a:pt x="39090" y="547354"/>
                  <a:pt x="55697" y="656769"/>
                  <a:pt x="36159" y="547354"/>
                </a:cubicBezTo>
                <a:cubicBezTo>
                  <a:pt x="16621" y="437939"/>
                  <a:pt x="3921" y="31539"/>
                  <a:pt x="990" y="2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9779BAB-5AA0-8375-07DF-C84F9FD52446}"/>
              </a:ext>
            </a:extLst>
          </p:cNvPr>
          <p:cNvSpPr/>
          <p:nvPr/>
        </p:nvSpPr>
        <p:spPr>
          <a:xfrm>
            <a:off x="2443648" y="9187950"/>
            <a:ext cx="2458312" cy="291897"/>
          </a:xfrm>
          <a:custGeom>
            <a:avLst/>
            <a:gdLst>
              <a:gd name="connsiteX0" fmla="*/ 614 w 2458312"/>
              <a:gd name="connsiteY0" fmla="*/ 137758 h 291897"/>
              <a:gd name="connsiteX1" fmla="*/ 633660 w 2458312"/>
              <a:gd name="connsiteY1" fmla="*/ 108450 h 291897"/>
              <a:gd name="connsiteX2" fmla="*/ 592629 w 2458312"/>
              <a:gd name="connsiteY2" fmla="*/ 126035 h 291897"/>
              <a:gd name="connsiteX3" fmla="*/ 997075 w 2458312"/>
              <a:gd name="connsiteY3" fmla="*/ 278435 h 291897"/>
              <a:gd name="connsiteX4" fmla="*/ 1038106 w 2458312"/>
              <a:gd name="connsiteY4" fmla="*/ 284296 h 291897"/>
              <a:gd name="connsiteX5" fmla="*/ 1923198 w 2458312"/>
              <a:gd name="connsiteY5" fmla="*/ 213958 h 291897"/>
              <a:gd name="connsiteX6" fmla="*/ 1846998 w 2458312"/>
              <a:gd name="connsiteY6" fmla="*/ 213958 h 291897"/>
              <a:gd name="connsiteX7" fmla="*/ 2450737 w 2458312"/>
              <a:gd name="connsiteY7" fmla="*/ 2942 h 291897"/>
              <a:gd name="connsiteX8" fmla="*/ 2163521 w 2458312"/>
              <a:gd name="connsiteY8" fmla="*/ 96727 h 291897"/>
              <a:gd name="connsiteX9" fmla="*/ 1829414 w 2458312"/>
              <a:gd name="connsiteY9" fmla="*/ 184650 h 291897"/>
              <a:gd name="connsiteX10" fmla="*/ 1395660 w 2458312"/>
              <a:gd name="connsiteY10" fmla="*/ 266712 h 291897"/>
              <a:gd name="connsiteX11" fmla="*/ 1079137 w 2458312"/>
              <a:gd name="connsiteY11" fmla="*/ 260850 h 291897"/>
              <a:gd name="connsiteX12" fmla="*/ 809506 w 2458312"/>
              <a:gd name="connsiteY12" fmla="*/ 178788 h 291897"/>
              <a:gd name="connsiteX13" fmla="*/ 522290 w 2458312"/>
              <a:gd name="connsiteY13" fmla="*/ 114312 h 291897"/>
              <a:gd name="connsiteX14" fmla="*/ 614 w 2458312"/>
              <a:gd name="connsiteY14" fmla="*/ 137758 h 29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8312" h="291897">
                <a:moveTo>
                  <a:pt x="614" y="137758"/>
                </a:moveTo>
                <a:lnTo>
                  <a:pt x="633660" y="108450"/>
                </a:lnTo>
                <a:cubicBezTo>
                  <a:pt x="732329" y="106496"/>
                  <a:pt x="532060" y="97704"/>
                  <a:pt x="592629" y="126035"/>
                </a:cubicBezTo>
                <a:cubicBezTo>
                  <a:pt x="653198" y="154366"/>
                  <a:pt x="922829" y="252058"/>
                  <a:pt x="997075" y="278435"/>
                </a:cubicBezTo>
                <a:cubicBezTo>
                  <a:pt x="1071321" y="304812"/>
                  <a:pt x="1038106" y="284296"/>
                  <a:pt x="1038106" y="284296"/>
                </a:cubicBezTo>
                <a:lnTo>
                  <a:pt x="1923198" y="213958"/>
                </a:lnTo>
                <a:cubicBezTo>
                  <a:pt x="2058013" y="202235"/>
                  <a:pt x="1759075" y="249127"/>
                  <a:pt x="1846998" y="213958"/>
                </a:cubicBezTo>
                <a:cubicBezTo>
                  <a:pt x="1934921" y="178789"/>
                  <a:pt x="2397983" y="22480"/>
                  <a:pt x="2450737" y="2942"/>
                </a:cubicBezTo>
                <a:cubicBezTo>
                  <a:pt x="2503491" y="-16596"/>
                  <a:pt x="2267075" y="66442"/>
                  <a:pt x="2163521" y="96727"/>
                </a:cubicBezTo>
                <a:cubicBezTo>
                  <a:pt x="2059967" y="127012"/>
                  <a:pt x="1957391" y="156319"/>
                  <a:pt x="1829414" y="184650"/>
                </a:cubicBezTo>
                <a:cubicBezTo>
                  <a:pt x="1701437" y="212981"/>
                  <a:pt x="1520706" y="254012"/>
                  <a:pt x="1395660" y="266712"/>
                </a:cubicBezTo>
                <a:cubicBezTo>
                  <a:pt x="1270614" y="279412"/>
                  <a:pt x="1176829" y="275504"/>
                  <a:pt x="1079137" y="260850"/>
                </a:cubicBezTo>
                <a:cubicBezTo>
                  <a:pt x="981445" y="246196"/>
                  <a:pt x="902314" y="203211"/>
                  <a:pt x="809506" y="178788"/>
                </a:cubicBezTo>
                <a:cubicBezTo>
                  <a:pt x="716698" y="154365"/>
                  <a:pt x="655151" y="124081"/>
                  <a:pt x="522290" y="114312"/>
                </a:cubicBezTo>
                <a:cubicBezTo>
                  <a:pt x="389429" y="104543"/>
                  <a:pt x="-17948" y="138735"/>
                  <a:pt x="614" y="137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A3229B2-C1CA-58EB-D89A-7E0199A322CC}"/>
              </a:ext>
            </a:extLst>
          </p:cNvPr>
          <p:cNvSpPr/>
          <p:nvPr/>
        </p:nvSpPr>
        <p:spPr>
          <a:xfrm>
            <a:off x="4870609" y="8193335"/>
            <a:ext cx="1542603" cy="1022330"/>
          </a:xfrm>
          <a:custGeom>
            <a:avLst/>
            <a:gdLst>
              <a:gd name="connsiteX0" fmla="*/ 1530191 w 1542603"/>
              <a:gd name="connsiteY0" fmla="*/ 6957 h 1022330"/>
              <a:gd name="connsiteX1" fmla="*/ 1002653 w 1542603"/>
              <a:gd name="connsiteY1" fmla="*/ 276588 h 1022330"/>
              <a:gd name="connsiteX2" fmla="*/ 352022 w 1542603"/>
              <a:gd name="connsiteY2" fmla="*/ 645865 h 1022330"/>
              <a:gd name="connsiteX3" fmla="*/ 510283 w 1542603"/>
              <a:gd name="connsiteY3" fmla="*/ 528634 h 1022330"/>
              <a:gd name="connsiteX4" fmla="*/ 187899 w 1542603"/>
              <a:gd name="connsiteY4" fmla="*/ 833434 h 1022330"/>
              <a:gd name="connsiteX5" fmla="*/ 329 w 1542603"/>
              <a:gd name="connsiteY5" fmla="*/ 1021003 h 1022330"/>
              <a:gd name="connsiteX6" fmla="*/ 152729 w 1542603"/>
              <a:gd name="connsiteY6" fmla="*/ 897911 h 1022330"/>
              <a:gd name="connsiteX7" fmla="*/ 510283 w 1542603"/>
              <a:gd name="connsiteY7" fmla="*/ 552080 h 1022330"/>
              <a:gd name="connsiteX8" fmla="*/ 387191 w 1542603"/>
              <a:gd name="connsiteY8" fmla="*/ 763096 h 1022330"/>
              <a:gd name="connsiteX9" fmla="*/ 885422 w 1542603"/>
              <a:gd name="connsiteY9" fmla="*/ 563803 h 1022330"/>
              <a:gd name="connsiteX10" fmla="*/ 363745 w 1542603"/>
              <a:gd name="connsiteY10" fmla="*/ 745511 h 1022330"/>
              <a:gd name="connsiteX11" fmla="*/ 463391 w 1542603"/>
              <a:gd name="connsiteY11" fmla="*/ 563803 h 1022330"/>
              <a:gd name="connsiteX12" fmla="*/ 1530191 w 1542603"/>
              <a:gd name="connsiteY12" fmla="*/ 6957 h 102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603" h="1022330">
                <a:moveTo>
                  <a:pt x="1530191" y="6957"/>
                </a:moveTo>
                <a:cubicBezTo>
                  <a:pt x="1620068" y="-40912"/>
                  <a:pt x="1199014" y="170103"/>
                  <a:pt x="1002653" y="276588"/>
                </a:cubicBezTo>
                <a:cubicBezTo>
                  <a:pt x="806292" y="383073"/>
                  <a:pt x="434084" y="603857"/>
                  <a:pt x="352022" y="645865"/>
                </a:cubicBezTo>
                <a:cubicBezTo>
                  <a:pt x="269960" y="687873"/>
                  <a:pt x="537637" y="497372"/>
                  <a:pt x="510283" y="528634"/>
                </a:cubicBezTo>
                <a:cubicBezTo>
                  <a:pt x="482929" y="559896"/>
                  <a:pt x="272891" y="751373"/>
                  <a:pt x="187899" y="833434"/>
                </a:cubicBezTo>
                <a:cubicBezTo>
                  <a:pt x="102907" y="915495"/>
                  <a:pt x="6191" y="1010257"/>
                  <a:pt x="329" y="1021003"/>
                </a:cubicBezTo>
                <a:cubicBezTo>
                  <a:pt x="-5533" y="1031749"/>
                  <a:pt x="67737" y="976065"/>
                  <a:pt x="152729" y="897911"/>
                </a:cubicBezTo>
                <a:cubicBezTo>
                  <a:pt x="237721" y="819757"/>
                  <a:pt x="471206" y="574549"/>
                  <a:pt x="510283" y="552080"/>
                </a:cubicBezTo>
                <a:cubicBezTo>
                  <a:pt x="549360" y="529611"/>
                  <a:pt x="324668" y="761142"/>
                  <a:pt x="387191" y="763096"/>
                </a:cubicBezTo>
                <a:cubicBezTo>
                  <a:pt x="449714" y="765050"/>
                  <a:pt x="889330" y="566734"/>
                  <a:pt x="885422" y="563803"/>
                </a:cubicBezTo>
                <a:cubicBezTo>
                  <a:pt x="881514" y="560872"/>
                  <a:pt x="434083" y="745511"/>
                  <a:pt x="363745" y="745511"/>
                </a:cubicBezTo>
                <a:cubicBezTo>
                  <a:pt x="293407" y="745511"/>
                  <a:pt x="271914" y="682988"/>
                  <a:pt x="463391" y="563803"/>
                </a:cubicBezTo>
                <a:cubicBezTo>
                  <a:pt x="654868" y="444618"/>
                  <a:pt x="1440314" y="54826"/>
                  <a:pt x="1530191" y="6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2F268B11-8915-7FAC-F194-E9968E1DAFE1}"/>
              </a:ext>
            </a:extLst>
          </p:cNvPr>
          <p:cNvSpPr/>
          <p:nvPr/>
        </p:nvSpPr>
        <p:spPr>
          <a:xfrm>
            <a:off x="6031825" y="6097593"/>
            <a:ext cx="419891" cy="1254300"/>
          </a:xfrm>
          <a:custGeom>
            <a:avLst/>
            <a:gdLst>
              <a:gd name="connsiteX0" fmla="*/ 329218 w 419891"/>
              <a:gd name="connsiteY0" fmla="*/ 1057 h 1254300"/>
              <a:gd name="connsiteX1" fmla="*/ 392829 w 419891"/>
              <a:gd name="connsiteY1" fmla="*/ 716675 h 1254300"/>
              <a:gd name="connsiteX2" fmla="*/ 321267 w 419891"/>
              <a:gd name="connsiteY2" fmla="*/ 1002922 h 1254300"/>
              <a:gd name="connsiteX3" fmla="*/ 392829 w 419891"/>
              <a:gd name="connsiteY3" fmla="*/ 827993 h 1254300"/>
              <a:gd name="connsiteX4" fmla="*/ 313316 w 419891"/>
              <a:gd name="connsiteY4" fmla="*/ 1082435 h 1254300"/>
              <a:gd name="connsiteX5" fmla="*/ 408732 w 419891"/>
              <a:gd name="connsiteY5" fmla="*/ 1002922 h 1254300"/>
              <a:gd name="connsiteX6" fmla="*/ 3215 w 419891"/>
              <a:gd name="connsiteY6" fmla="*/ 1249412 h 1254300"/>
              <a:gd name="connsiteX7" fmla="*/ 225852 w 419891"/>
              <a:gd name="connsiteY7" fmla="*/ 1153997 h 1254300"/>
              <a:gd name="connsiteX8" fmla="*/ 353072 w 419891"/>
              <a:gd name="connsiteY8" fmla="*/ 994970 h 1254300"/>
              <a:gd name="connsiteX9" fmla="*/ 353072 w 419891"/>
              <a:gd name="connsiteY9" fmla="*/ 597405 h 1254300"/>
              <a:gd name="connsiteX10" fmla="*/ 74777 w 419891"/>
              <a:gd name="connsiteY10" fmla="*/ 835944 h 1254300"/>
              <a:gd name="connsiteX11" fmla="*/ 329218 w 419891"/>
              <a:gd name="connsiteY11" fmla="*/ 613308 h 1254300"/>
              <a:gd name="connsiteX12" fmla="*/ 384878 w 419891"/>
              <a:gd name="connsiteY12" fmla="*/ 557649 h 1254300"/>
              <a:gd name="connsiteX13" fmla="*/ 329218 w 419891"/>
              <a:gd name="connsiteY13" fmla="*/ 1057 h 12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891" h="1254300">
                <a:moveTo>
                  <a:pt x="329218" y="1057"/>
                </a:moveTo>
                <a:cubicBezTo>
                  <a:pt x="330543" y="27561"/>
                  <a:pt x="394154" y="549698"/>
                  <a:pt x="392829" y="716675"/>
                </a:cubicBezTo>
                <a:cubicBezTo>
                  <a:pt x="391504" y="883652"/>
                  <a:pt x="321267" y="984369"/>
                  <a:pt x="321267" y="1002922"/>
                </a:cubicBezTo>
                <a:cubicBezTo>
                  <a:pt x="321267" y="1021475"/>
                  <a:pt x="394154" y="814741"/>
                  <a:pt x="392829" y="827993"/>
                </a:cubicBezTo>
                <a:cubicBezTo>
                  <a:pt x="391504" y="841245"/>
                  <a:pt x="310666" y="1053280"/>
                  <a:pt x="313316" y="1082435"/>
                </a:cubicBezTo>
                <a:cubicBezTo>
                  <a:pt x="315966" y="1111590"/>
                  <a:pt x="460415" y="975093"/>
                  <a:pt x="408732" y="1002922"/>
                </a:cubicBezTo>
                <a:cubicBezTo>
                  <a:pt x="357049" y="1030751"/>
                  <a:pt x="33695" y="1224233"/>
                  <a:pt x="3215" y="1249412"/>
                </a:cubicBezTo>
                <a:cubicBezTo>
                  <a:pt x="-27265" y="1274591"/>
                  <a:pt x="167543" y="1196404"/>
                  <a:pt x="225852" y="1153997"/>
                </a:cubicBezTo>
                <a:cubicBezTo>
                  <a:pt x="284161" y="1111590"/>
                  <a:pt x="331869" y="1087735"/>
                  <a:pt x="353072" y="994970"/>
                </a:cubicBezTo>
                <a:cubicBezTo>
                  <a:pt x="374275" y="902205"/>
                  <a:pt x="399454" y="623909"/>
                  <a:pt x="353072" y="597405"/>
                </a:cubicBezTo>
                <a:cubicBezTo>
                  <a:pt x="306690" y="570901"/>
                  <a:pt x="78753" y="833294"/>
                  <a:pt x="74777" y="835944"/>
                </a:cubicBezTo>
                <a:cubicBezTo>
                  <a:pt x="70801" y="838594"/>
                  <a:pt x="277534" y="659691"/>
                  <a:pt x="329218" y="613308"/>
                </a:cubicBezTo>
                <a:cubicBezTo>
                  <a:pt x="380902" y="566926"/>
                  <a:pt x="384878" y="661016"/>
                  <a:pt x="384878" y="557649"/>
                </a:cubicBezTo>
                <a:cubicBezTo>
                  <a:pt x="384878" y="454282"/>
                  <a:pt x="327893" y="-25447"/>
                  <a:pt x="329218" y="10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0B154E11-89CF-24C4-A15D-ED72F452396E}"/>
              </a:ext>
            </a:extLst>
          </p:cNvPr>
          <p:cNvSpPr/>
          <p:nvPr/>
        </p:nvSpPr>
        <p:spPr>
          <a:xfrm>
            <a:off x="6143335" y="6777641"/>
            <a:ext cx="686469" cy="1644247"/>
          </a:xfrm>
          <a:custGeom>
            <a:avLst/>
            <a:gdLst>
              <a:gd name="connsiteX0" fmla="*/ 678884 w 686469"/>
              <a:gd name="connsiteY0" fmla="*/ 12773 h 1644247"/>
              <a:gd name="connsiteX1" fmla="*/ 154098 w 686469"/>
              <a:gd name="connsiteY1" fmla="*/ 1014637 h 1644247"/>
              <a:gd name="connsiteX2" fmla="*/ 257465 w 686469"/>
              <a:gd name="connsiteY2" fmla="*/ 815855 h 1644247"/>
              <a:gd name="connsiteX3" fmla="*/ 3023 w 686469"/>
              <a:gd name="connsiteY3" fmla="*/ 1634839 h 1644247"/>
              <a:gd name="connsiteX4" fmla="*/ 130244 w 686469"/>
              <a:gd name="connsiteY4" fmla="*/ 1229322 h 1644247"/>
              <a:gd name="connsiteX5" fmla="*/ 321075 w 686469"/>
              <a:gd name="connsiteY5" fmla="*/ 752244 h 1644247"/>
              <a:gd name="connsiteX6" fmla="*/ 456248 w 686469"/>
              <a:gd name="connsiteY6" fmla="*/ 465997 h 1644247"/>
              <a:gd name="connsiteX7" fmla="*/ 678884 w 686469"/>
              <a:gd name="connsiteY7" fmla="*/ 12773 h 16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469" h="1644247">
                <a:moveTo>
                  <a:pt x="678884" y="12773"/>
                </a:moveTo>
                <a:cubicBezTo>
                  <a:pt x="628526" y="104213"/>
                  <a:pt x="224334" y="880790"/>
                  <a:pt x="154098" y="1014637"/>
                </a:cubicBezTo>
                <a:cubicBezTo>
                  <a:pt x="83862" y="1148484"/>
                  <a:pt x="282644" y="712488"/>
                  <a:pt x="257465" y="815855"/>
                </a:cubicBezTo>
                <a:cubicBezTo>
                  <a:pt x="232286" y="919222"/>
                  <a:pt x="24226" y="1565928"/>
                  <a:pt x="3023" y="1634839"/>
                </a:cubicBezTo>
                <a:cubicBezTo>
                  <a:pt x="-18181" y="1703750"/>
                  <a:pt x="77235" y="1376421"/>
                  <a:pt x="130244" y="1229322"/>
                </a:cubicBezTo>
                <a:cubicBezTo>
                  <a:pt x="183253" y="1082223"/>
                  <a:pt x="266741" y="879465"/>
                  <a:pt x="321075" y="752244"/>
                </a:cubicBezTo>
                <a:cubicBezTo>
                  <a:pt x="375409" y="625023"/>
                  <a:pt x="397938" y="585267"/>
                  <a:pt x="456248" y="465997"/>
                </a:cubicBezTo>
                <a:cubicBezTo>
                  <a:pt x="514558" y="346728"/>
                  <a:pt x="729242" y="-78667"/>
                  <a:pt x="678884" y="1277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1B40DEC7-0B71-8B51-80E7-DC8B43E33FA2}"/>
              </a:ext>
            </a:extLst>
          </p:cNvPr>
          <p:cNvSpPr/>
          <p:nvPr/>
        </p:nvSpPr>
        <p:spPr>
          <a:xfrm>
            <a:off x="7391323" y="6664267"/>
            <a:ext cx="647982" cy="641541"/>
          </a:xfrm>
          <a:custGeom>
            <a:avLst/>
            <a:gdLst>
              <a:gd name="connsiteX0" fmla="*/ 77 w 647982"/>
              <a:gd name="connsiteY0" fmla="*/ 641408 h 641541"/>
              <a:gd name="connsiteX1" fmla="*/ 330277 w 647982"/>
              <a:gd name="connsiteY1" fmla="*/ 346133 h 641541"/>
              <a:gd name="connsiteX2" fmla="*/ 273127 w 647982"/>
              <a:gd name="connsiteY2" fmla="*/ 384233 h 641541"/>
              <a:gd name="connsiteX3" fmla="*/ 460452 w 647982"/>
              <a:gd name="connsiteY3" fmla="*/ 127058 h 641541"/>
              <a:gd name="connsiteX4" fmla="*/ 549352 w 647982"/>
              <a:gd name="connsiteY4" fmla="*/ 19108 h 641541"/>
              <a:gd name="connsiteX5" fmla="*/ 647777 w 647982"/>
              <a:gd name="connsiteY5" fmla="*/ 58 h 641541"/>
              <a:gd name="connsiteX6" fmla="*/ 571577 w 647982"/>
              <a:gd name="connsiteY6" fmla="*/ 19108 h 641541"/>
              <a:gd name="connsiteX7" fmla="*/ 450927 w 647982"/>
              <a:gd name="connsiteY7" fmla="*/ 41333 h 641541"/>
              <a:gd name="connsiteX8" fmla="*/ 501727 w 647982"/>
              <a:gd name="connsiteY8" fmla="*/ 47683 h 641541"/>
              <a:gd name="connsiteX9" fmla="*/ 362027 w 647982"/>
              <a:gd name="connsiteY9" fmla="*/ 219133 h 641541"/>
              <a:gd name="connsiteX10" fmla="*/ 406477 w 647982"/>
              <a:gd name="connsiteY10" fmla="*/ 196908 h 641541"/>
              <a:gd name="connsiteX11" fmla="*/ 231852 w 647982"/>
              <a:gd name="connsiteY11" fmla="*/ 403283 h 641541"/>
              <a:gd name="connsiteX12" fmla="*/ 298527 w 647982"/>
              <a:gd name="connsiteY12" fmla="*/ 384233 h 641541"/>
              <a:gd name="connsiteX13" fmla="*/ 77 w 647982"/>
              <a:gd name="connsiteY13" fmla="*/ 641408 h 64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7982" h="641541">
                <a:moveTo>
                  <a:pt x="77" y="641408"/>
                </a:moveTo>
                <a:cubicBezTo>
                  <a:pt x="5369" y="635058"/>
                  <a:pt x="284769" y="388995"/>
                  <a:pt x="330277" y="346133"/>
                </a:cubicBezTo>
                <a:cubicBezTo>
                  <a:pt x="375785" y="303270"/>
                  <a:pt x="251431" y="420745"/>
                  <a:pt x="273127" y="384233"/>
                </a:cubicBezTo>
                <a:cubicBezTo>
                  <a:pt x="294823" y="347721"/>
                  <a:pt x="414415" y="187912"/>
                  <a:pt x="460452" y="127058"/>
                </a:cubicBezTo>
                <a:cubicBezTo>
                  <a:pt x="506489" y="66204"/>
                  <a:pt x="518131" y="40275"/>
                  <a:pt x="549352" y="19108"/>
                </a:cubicBezTo>
                <a:cubicBezTo>
                  <a:pt x="580573" y="-2059"/>
                  <a:pt x="644073" y="58"/>
                  <a:pt x="647777" y="58"/>
                </a:cubicBezTo>
                <a:cubicBezTo>
                  <a:pt x="651481" y="58"/>
                  <a:pt x="604385" y="12229"/>
                  <a:pt x="571577" y="19108"/>
                </a:cubicBezTo>
                <a:cubicBezTo>
                  <a:pt x="538769" y="25987"/>
                  <a:pt x="462569" y="36571"/>
                  <a:pt x="450927" y="41333"/>
                </a:cubicBezTo>
                <a:cubicBezTo>
                  <a:pt x="439285" y="46095"/>
                  <a:pt x="516544" y="18050"/>
                  <a:pt x="501727" y="47683"/>
                </a:cubicBezTo>
                <a:cubicBezTo>
                  <a:pt x="486910" y="77316"/>
                  <a:pt x="377902" y="194262"/>
                  <a:pt x="362027" y="219133"/>
                </a:cubicBezTo>
                <a:cubicBezTo>
                  <a:pt x="346152" y="244004"/>
                  <a:pt x="428173" y="166216"/>
                  <a:pt x="406477" y="196908"/>
                </a:cubicBezTo>
                <a:cubicBezTo>
                  <a:pt x="384781" y="227600"/>
                  <a:pt x="249844" y="372062"/>
                  <a:pt x="231852" y="403283"/>
                </a:cubicBezTo>
                <a:cubicBezTo>
                  <a:pt x="213860" y="434504"/>
                  <a:pt x="334510" y="343487"/>
                  <a:pt x="298527" y="384233"/>
                </a:cubicBezTo>
                <a:cubicBezTo>
                  <a:pt x="262544" y="424979"/>
                  <a:pt x="-5215" y="647758"/>
                  <a:pt x="77" y="64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A66D9702-1041-0C97-F56F-4A95A236041A}"/>
              </a:ext>
            </a:extLst>
          </p:cNvPr>
          <p:cNvSpPr/>
          <p:nvPr/>
        </p:nvSpPr>
        <p:spPr>
          <a:xfrm>
            <a:off x="7953375" y="6622361"/>
            <a:ext cx="450866" cy="870739"/>
          </a:xfrm>
          <a:custGeom>
            <a:avLst/>
            <a:gdLst>
              <a:gd name="connsiteX0" fmla="*/ 0 w 450866"/>
              <a:gd name="connsiteY0" fmla="*/ 92764 h 870739"/>
              <a:gd name="connsiteX1" fmla="*/ 190500 w 450866"/>
              <a:gd name="connsiteY1" fmla="*/ 89589 h 870739"/>
              <a:gd name="connsiteX2" fmla="*/ 276225 w 450866"/>
              <a:gd name="connsiteY2" fmla="*/ 134039 h 870739"/>
              <a:gd name="connsiteX3" fmla="*/ 234950 w 450866"/>
              <a:gd name="connsiteY3" fmla="*/ 111814 h 870739"/>
              <a:gd name="connsiteX4" fmla="*/ 381000 w 450866"/>
              <a:gd name="connsiteY4" fmla="*/ 226114 h 870739"/>
              <a:gd name="connsiteX5" fmla="*/ 371475 w 450866"/>
              <a:gd name="connsiteY5" fmla="*/ 191189 h 870739"/>
              <a:gd name="connsiteX6" fmla="*/ 415925 w 450866"/>
              <a:gd name="connsiteY6" fmla="*/ 349939 h 870739"/>
              <a:gd name="connsiteX7" fmla="*/ 415925 w 450866"/>
              <a:gd name="connsiteY7" fmla="*/ 562664 h 870739"/>
              <a:gd name="connsiteX8" fmla="*/ 387350 w 450866"/>
              <a:gd name="connsiteY8" fmla="*/ 730939 h 870739"/>
              <a:gd name="connsiteX9" fmla="*/ 342900 w 450866"/>
              <a:gd name="connsiteY9" fmla="*/ 870639 h 870739"/>
              <a:gd name="connsiteX10" fmla="*/ 384175 w 450866"/>
              <a:gd name="connsiteY10" fmla="*/ 746814 h 870739"/>
              <a:gd name="connsiteX11" fmla="*/ 450850 w 450866"/>
              <a:gd name="connsiteY11" fmla="*/ 410264 h 870739"/>
              <a:gd name="connsiteX12" fmla="*/ 377825 w 450866"/>
              <a:gd name="connsiteY12" fmla="*/ 232464 h 870739"/>
              <a:gd name="connsiteX13" fmla="*/ 193675 w 450866"/>
              <a:gd name="connsiteY13" fmla="*/ 54664 h 870739"/>
              <a:gd name="connsiteX14" fmla="*/ 98425 w 450866"/>
              <a:gd name="connsiteY14" fmla="*/ 689 h 870739"/>
              <a:gd name="connsiteX15" fmla="*/ 190500 w 450866"/>
              <a:gd name="connsiteY15" fmla="*/ 83239 h 870739"/>
              <a:gd name="connsiteX16" fmla="*/ 0 w 450866"/>
              <a:gd name="connsiteY16" fmla="*/ 92764 h 87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0866" h="870739">
                <a:moveTo>
                  <a:pt x="0" y="92764"/>
                </a:moveTo>
                <a:cubicBezTo>
                  <a:pt x="0" y="93822"/>
                  <a:pt x="144463" y="82710"/>
                  <a:pt x="190500" y="89589"/>
                </a:cubicBezTo>
                <a:cubicBezTo>
                  <a:pt x="236538" y="96468"/>
                  <a:pt x="268817" y="130335"/>
                  <a:pt x="276225" y="134039"/>
                </a:cubicBezTo>
                <a:cubicBezTo>
                  <a:pt x="283633" y="137743"/>
                  <a:pt x="217488" y="96468"/>
                  <a:pt x="234950" y="111814"/>
                </a:cubicBezTo>
                <a:cubicBezTo>
                  <a:pt x="252412" y="127160"/>
                  <a:pt x="358246" y="212885"/>
                  <a:pt x="381000" y="226114"/>
                </a:cubicBezTo>
                <a:cubicBezTo>
                  <a:pt x="403754" y="239343"/>
                  <a:pt x="365654" y="170552"/>
                  <a:pt x="371475" y="191189"/>
                </a:cubicBezTo>
                <a:cubicBezTo>
                  <a:pt x="377296" y="211826"/>
                  <a:pt x="408517" y="288027"/>
                  <a:pt x="415925" y="349939"/>
                </a:cubicBezTo>
                <a:cubicBezTo>
                  <a:pt x="423333" y="411851"/>
                  <a:pt x="420687" y="499164"/>
                  <a:pt x="415925" y="562664"/>
                </a:cubicBezTo>
                <a:cubicBezTo>
                  <a:pt x="411163" y="626164"/>
                  <a:pt x="399521" y="679610"/>
                  <a:pt x="387350" y="730939"/>
                </a:cubicBezTo>
                <a:cubicBezTo>
                  <a:pt x="375179" y="782268"/>
                  <a:pt x="343429" y="867993"/>
                  <a:pt x="342900" y="870639"/>
                </a:cubicBezTo>
                <a:cubicBezTo>
                  <a:pt x="342371" y="873285"/>
                  <a:pt x="366183" y="823543"/>
                  <a:pt x="384175" y="746814"/>
                </a:cubicBezTo>
                <a:cubicBezTo>
                  <a:pt x="402167" y="670085"/>
                  <a:pt x="451908" y="495989"/>
                  <a:pt x="450850" y="410264"/>
                </a:cubicBezTo>
                <a:cubicBezTo>
                  <a:pt x="449792" y="324539"/>
                  <a:pt x="420688" y="291731"/>
                  <a:pt x="377825" y="232464"/>
                </a:cubicBezTo>
                <a:cubicBezTo>
                  <a:pt x="334962" y="173197"/>
                  <a:pt x="240242" y="93293"/>
                  <a:pt x="193675" y="54664"/>
                </a:cubicBezTo>
                <a:cubicBezTo>
                  <a:pt x="147108" y="16035"/>
                  <a:pt x="98954" y="-4074"/>
                  <a:pt x="98425" y="689"/>
                </a:cubicBezTo>
                <a:cubicBezTo>
                  <a:pt x="97896" y="5451"/>
                  <a:pt x="202142" y="66306"/>
                  <a:pt x="190500" y="83239"/>
                </a:cubicBezTo>
                <a:cubicBezTo>
                  <a:pt x="178858" y="100172"/>
                  <a:pt x="0" y="91706"/>
                  <a:pt x="0" y="92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853C5079-36B6-1694-ECA3-73E3C5EA34AB}"/>
              </a:ext>
            </a:extLst>
          </p:cNvPr>
          <p:cNvSpPr/>
          <p:nvPr/>
        </p:nvSpPr>
        <p:spPr>
          <a:xfrm>
            <a:off x="7823200" y="6770114"/>
            <a:ext cx="493773" cy="1118973"/>
          </a:xfrm>
          <a:custGeom>
            <a:avLst/>
            <a:gdLst>
              <a:gd name="connsiteX0" fmla="*/ 0 w 493773"/>
              <a:gd name="connsiteY0" fmla="*/ 132336 h 1118973"/>
              <a:gd name="connsiteX1" fmla="*/ 190500 w 493773"/>
              <a:gd name="connsiteY1" fmla="*/ 14861 h 1118973"/>
              <a:gd name="connsiteX2" fmla="*/ 66675 w 493773"/>
              <a:gd name="connsiteY2" fmla="*/ 46611 h 1118973"/>
              <a:gd name="connsiteX3" fmla="*/ 250825 w 493773"/>
              <a:gd name="connsiteY3" fmla="*/ 21211 h 1118973"/>
              <a:gd name="connsiteX4" fmla="*/ 333375 w 493773"/>
              <a:gd name="connsiteY4" fmla="*/ 78361 h 1118973"/>
              <a:gd name="connsiteX5" fmla="*/ 327025 w 493773"/>
              <a:gd name="connsiteY5" fmla="*/ 40261 h 1118973"/>
              <a:gd name="connsiteX6" fmla="*/ 434975 w 493773"/>
              <a:gd name="connsiteY6" fmla="*/ 164086 h 1118973"/>
              <a:gd name="connsiteX7" fmla="*/ 441325 w 493773"/>
              <a:gd name="connsiteY7" fmla="*/ 145036 h 1118973"/>
              <a:gd name="connsiteX8" fmla="*/ 482600 w 493773"/>
              <a:gd name="connsiteY8" fmla="*/ 433961 h 1118973"/>
              <a:gd name="connsiteX9" fmla="*/ 488950 w 493773"/>
              <a:gd name="connsiteY9" fmla="*/ 414911 h 1118973"/>
              <a:gd name="connsiteX10" fmla="*/ 419100 w 493773"/>
              <a:gd name="connsiteY10" fmla="*/ 640336 h 1118973"/>
              <a:gd name="connsiteX11" fmla="*/ 460375 w 493773"/>
              <a:gd name="connsiteY11" fmla="*/ 586361 h 1118973"/>
              <a:gd name="connsiteX12" fmla="*/ 339725 w 493773"/>
              <a:gd name="connsiteY12" fmla="*/ 811786 h 1118973"/>
              <a:gd name="connsiteX13" fmla="*/ 279400 w 493773"/>
              <a:gd name="connsiteY13" fmla="*/ 872111 h 1118973"/>
              <a:gd name="connsiteX14" fmla="*/ 180975 w 493773"/>
              <a:gd name="connsiteY14" fmla="*/ 1113411 h 1118973"/>
              <a:gd name="connsiteX15" fmla="*/ 219075 w 493773"/>
              <a:gd name="connsiteY15" fmla="*/ 1021336 h 1118973"/>
              <a:gd name="connsiteX16" fmla="*/ 225425 w 493773"/>
              <a:gd name="connsiteY16" fmla="*/ 792736 h 1118973"/>
              <a:gd name="connsiteX17" fmla="*/ 241300 w 493773"/>
              <a:gd name="connsiteY17" fmla="*/ 913386 h 1118973"/>
              <a:gd name="connsiteX18" fmla="*/ 276225 w 493773"/>
              <a:gd name="connsiteY18" fmla="*/ 824486 h 1118973"/>
              <a:gd name="connsiteX19" fmla="*/ 358775 w 493773"/>
              <a:gd name="connsiteY19" fmla="*/ 729236 h 1118973"/>
              <a:gd name="connsiteX20" fmla="*/ 454025 w 493773"/>
              <a:gd name="connsiteY20" fmla="*/ 519686 h 1118973"/>
              <a:gd name="connsiteX21" fmla="*/ 425450 w 493773"/>
              <a:gd name="connsiteY21" fmla="*/ 589536 h 1118973"/>
              <a:gd name="connsiteX22" fmla="*/ 473075 w 493773"/>
              <a:gd name="connsiteY22" fmla="*/ 379986 h 1118973"/>
              <a:gd name="connsiteX23" fmla="*/ 422275 w 493773"/>
              <a:gd name="connsiteY23" fmla="*/ 176786 h 1118973"/>
              <a:gd name="connsiteX24" fmla="*/ 450850 w 493773"/>
              <a:gd name="connsiteY24" fmla="*/ 278386 h 1118973"/>
              <a:gd name="connsiteX25" fmla="*/ 387350 w 493773"/>
              <a:gd name="connsiteY25" fmla="*/ 87886 h 1118973"/>
              <a:gd name="connsiteX26" fmla="*/ 273050 w 493773"/>
              <a:gd name="connsiteY26" fmla="*/ 14861 h 1118973"/>
              <a:gd name="connsiteX27" fmla="*/ 114300 w 493773"/>
              <a:gd name="connsiteY27" fmla="*/ 18036 h 1118973"/>
              <a:gd name="connsiteX28" fmla="*/ 190500 w 493773"/>
              <a:gd name="connsiteY28" fmla="*/ 8511 h 1118973"/>
              <a:gd name="connsiteX29" fmla="*/ 0 w 493773"/>
              <a:gd name="connsiteY29" fmla="*/ 132336 h 111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3773" h="1118973">
                <a:moveTo>
                  <a:pt x="0" y="132336"/>
                </a:moveTo>
                <a:cubicBezTo>
                  <a:pt x="0" y="133394"/>
                  <a:pt x="179388" y="29148"/>
                  <a:pt x="190500" y="14861"/>
                </a:cubicBezTo>
                <a:cubicBezTo>
                  <a:pt x="201613" y="573"/>
                  <a:pt x="56621" y="45553"/>
                  <a:pt x="66675" y="46611"/>
                </a:cubicBezTo>
                <a:cubicBezTo>
                  <a:pt x="76729" y="47669"/>
                  <a:pt x="206375" y="15919"/>
                  <a:pt x="250825" y="21211"/>
                </a:cubicBezTo>
                <a:cubicBezTo>
                  <a:pt x="295275" y="26503"/>
                  <a:pt x="320675" y="75186"/>
                  <a:pt x="333375" y="78361"/>
                </a:cubicBezTo>
                <a:cubicBezTo>
                  <a:pt x="346075" y="81536"/>
                  <a:pt x="310092" y="25974"/>
                  <a:pt x="327025" y="40261"/>
                </a:cubicBezTo>
                <a:cubicBezTo>
                  <a:pt x="343958" y="54548"/>
                  <a:pt x="415925" y="146624"/>
                  <a:pt x="434975" y="164086"/>
                </a:cubicBezTo>
                <a:cubicBezTo>
                  <a:pt x="454025" y="181548"/>
                  <a:pt x="433387" y="100057"/>
                  <a:pt x="441325" y="145036"/>
                </a:cubicBezTo>
                <a:cubicBezTo>
                  <a:pt x="449263" y="190015"/>
                  <a:pt x="474662" y="388982"/>
                  <a:pt x="482600" y="433961"/>
                </a:cubicBezTo>
                <a:cubicBezTo>
                  <a:pt x="490538" y="478940"/>
                  <a:pt x="499533" y="380515"/>
                  <a:pt x="488950" y="414911"/>
                </a:cubicBezTo>
                <a:cubicBezTo>
                  <a:pt x="478367" y="449307"/>
                  <a:pt x="423862" y="611761"/>
                  <a:pt x="419100" y="640336"/>
                </a:cubicBezTo>
                <a:cubicBezTo>
                  <a:pt x="414338" y="668911"/>
                  <a:pt x="473604" y="557786"/>
                  <a:pt x="460375" y="586361"/>
                </a:cubicBezTo>
                <a:cubicBezTo>
                  <a:pt x="447146" y="614936"/>
                  <a:pt x="369887" y="764161"/>
                  <a:pt x="339725" y="811786"/>
                </a:cubicBezTo>
                <a:cubicBezTo>
                  <a:pt x="309563" y="859411"/>
                  <a:pt x="305858" y="821840"/>
                  <a:pt x="279400" y="872111"/>
                </a:cubicBezTo>
                <a:cubicBezTo>
                  <a:pt x="252942" y="922382"/>
                  <a:pt x="191029" y="1088540"/>
                  <a:pt x="180975" y="1113411"/>
                </a:cubicBezTo>
                <a:cubicBezTo>
                  <a:pt x="170921" y="1138282"/>
                  <a:pt x="211667" y="1074782"/>
                  <a:pt x="219075" y="1021336"/>
                </a:cubicBezTo>
                <a:cubicBezTo>
                  <a:pt x="226483" y="967890"/>
                  <a:pt x="221721" y="810728"/>
                  <a:pt x="225425" y="792736"/>
                </a:cubicBezTo>
                <a:cubicBezTo>
                  <a:pt x="229129" y="774744"/>
                  <a:pt x="232833" y="908094"/>
                  <a:pt x="241300" y="913386"/>
                </a:cubicBezTo>
                <a:cubicBezTo>
                  <a:pt x="249767" y="918678"/>
                  <a:pt x="256646" y="855178"/>
                  <a:pt x="276225" y="824486"/>
                </a:cubicBezTo>
                <a:cubicBezTo>
                  <a:pt x="295804" y="793794"/>
                  <a:pt x="329142" y="780036"/>
                  <a:pt x="358775" y="729236"/>
                </a:cubicBezTo>
                <a:cubicBezTo>
                  <a:pt x="388408" y="678436"/>
                  <a:pt x="442913" y="542969"/>
                  <a:pt x="454025" y="519686"/>
                </a:cubicBezTo>
                <a:cubicBezTo>
                  <a:pt x="465137" y="496403"/>
                  <a:pt x="422275" y="612819"/>
                  <a:pt x="425450" y="589536"/>
                </a:cubicBezTo>
                <a:cubicBezTo>
                  <a:pt x="428625" y="566253"/>
                  <a:pt x="473604" y="448778"/>
                  <a:pt x="473075" y="379986"/>
                </a:cubicBezTo>
                <a:cubicBezTo>
                  <a:pt x="472546" y="311194"/>
                  <a:pt x="425979" y="193719"/>
                  <a:pt x="422275" y="176786"/>
                </a:cubicBezTo>
                <a:cubicBezTo>
                  <a:pt x="418571" y="159853"/>
                  <a:pt x="456671" y="293203"/>
                  <a:pt x="450850" y="278386"/>
                </a:cubicBezTo>
                <a:cubicBezTo>
                  <a:pt x="445029" y="263569"/>
                  <a:pt x="416983" y="131807"/>
                  <a:pt x="387350" y="87886"/>
                </a:cubicBezTo>
                <a:cubicBezTo>
                  <a:pt x="357717" y="43965"/>
                  <a:pt x="318558" y="26503"/>
                  <a:pt x="273050" y="14861"/>
                </a:cubicBezTo>
                <a:cubicBezTo>
                  <a:pt x="227542" y="3219"/>
                  <a:pt x="128058" y="19094"/>
                  <a:pt x="114300" y="18036"/>
                </a:cubicBezTo>
                <a:cubicBezTo>
                  <a:pt x="100542" y="16978"/>
                  <a:pt x="211137" y="-14772"/>
                  <a:pt x="190500" y="8511"/>
                </a:cubicBezTo>
                <a:cubicBezTo>
                  <a:pt x="169863" y="31794"/>
                  <a:pt x="0" y="131278"/>
                  <a:pt x="0" y="132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AD082CF9-E98A-EAA0-31B4-3B47F8F2756C}"/>
              </a:ext>
            </a:extLst>
          </p:cNvPr>
          <p:cNvSpPr/>
          <p:nvPr/>
        </p:nvSpPr>
        <p:spPr>
          <a:xfrm>
            <a:off x="7785949" y="7523821"/>
            <a:ext cx="510782" cy="687589"/>
          </a:xfrm>
          <a:custGeom>
            <a:avLst/>
            <a:gdLst>
              <a:gd name="connsiteX0" fmla="*/ 510326 w 510782"/>
              <a:gd name="connsiteY0" fmla="*/ 929 h 687589"/>
              <a:gd name="connsiteX1" fmla="*/ 269026 w 510782"/>
              <a:gd name="connsiteY1" fmla="*/ 308904 h 687589"/>
              <a:gd name="connsiteX2" fmla="*/ 373801 w 510782"/>
              <a:gd name="connsiteY2" fmla="*/ 254929 h 687589"/>
              <a:gd name="connsiteX3" fmla="*/ 161076 w 510782"/>
              <a:gd name="connsiteY3" fmla="*/ 496229 h 687589"/>
              <a:gd name="connsiteX4" fmla="*/ 5501 w 510782"/>
              <a:gd name="connsiteY4" fmla="*/ 683554 h 687589"/>
              <a:gd name="connsiteX5" fmla="*/ 65826 w 510782"/>
              <a:gd name="connsiteY5" fmla="*/ 594654 h 687589"/>
              <a:gd name="connsiteX6" fmla="*/ 354751 w 510782"/>
              <a:gd name="connsiteY6" fmla="*/ 258104 h 687589"/>
              <a:gd name="connsiteX7" fmla="*/ 348401 w 510782"/>
              <a:gd name="connsiteY7" fmla="*/ 264454 h 687589"/>
              <a:gd name="connsiteX8" fmla="*/ 408726 w 510782"/>
              <a:gd name="connsiteY8" fmla="*/ 146979 h 687589"/>
              <a:gd name="connsiteX9" fmla="*/ 332526 w 510782"/>
              <a:gd name="connsiteY9" fmla="*/ 210479 h 687589"/>
              <a:gd name="connsiteX10" fmla="*/ 510326 w 510782"/>
              <a:gd name="connsiteY10" fmla="*/ 929 h 68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0782" h="687589">
                <a:moveTo>
                  <a:pt x="510326" y="929"/>
                </a:moveTo>
                <a:cubicBezTo>
                  <a:pt x="499743" y="17333"/>
                  <a:pt x="291780" y="266571"/>
                  <a:pt x="269026" y="308904"/>
                </a:cubicBezTo>
                <a:cubicBezTo>
                  <a:pt x="246272" y="351237"/>
                  <a:pt x="391793" y="223708"/>
                  <a:pt x="373801" y="254929"/>
                </a:cubicBezTo>
                <a:cubicBezTo>
                  <a:pt x="355809" y="286150"/>
                  <a:pt x="222459" y="424792"/>
                  <a:pt x="161076" y="496229"/>
                </a:cubicBezTo>
                <a:cubicBezTo>
                  <a:pt x="99693" y="567667"/>
                  <a:pt x="21376" y="667150"/>
                  <a:pt x="5501" y="683554"/>
                </a:cubicBezTo>
                <a:cubicBezTo>
                  <a:pt x="-10374" y="699958"/>
                  <a:pt x="7618" y="665562"/>
                  <a:pt x="65826" y="594654"/>
                </a:cubicBezTo>
                <a:cubicBezTo>
                  <a:pt x="124034" y="523746"/>
                  <a:pt x="307655" y="313137"/>
                  <a:pt x="354751" y="258104"/>
                </a:cubicBezTo>
                <a:cubicBezTo>
                  <a:pt x="401847" y="203071"/>
                  <a:pt x="339405" y="282975"/>
                  <a:pt x="348401" y="264454"/>
                </a:cubicBezTo>
                <a:cubicBezTo>
                  <a:pt x="357397" y="245933"/>
                  <a:pt x="411372" y="155975"/>
                  <a:pt x="408726" y="146979"/>
                </a:cubicBezTo>
                <a:cubicBezTo>
                  <a:pt x="406080" y="137983"/>
                  <a:pt x="320884" y="230587"/>
                  <a:pt x="332526" y="210479"/>
                </a:cubicBezTo>
                <a:cubicBezTo>
                  <a:pt x="344168" y="190371"/>
                  <a:pt x="520909" y="-15475"/>
                  <a:pt x="510326" y="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94D4F21-FFA7-81ED-EF86-739FE76FDC3D}"/>
              </a:ext>
            </a:extLst>
          </p:cNvPr>
          <p:cNvSpPr/>
          <p:nvPr/>
        </p:nvSpPr>
        <p:spPr>
          <a:xfrm>
            <a:off x="7124689" y="7280252"/>
            <a:ext cx="263613" cy="740554"/>
          </a:xfrm>
          <a:custGeom>
            <a:avLst/>
            <a:gdLst>
              <a:gd name="connsiteX0" fmla="*/ 168286 w 263613"/>
              <a:gd name="connsiteY0" fmla="*/ 23 h 740554"/>
              <a:gd name="connsiteX1" fmla="*/ 263536 w 263613"/>
              <a:gd name="connsiteY1" fmla="*/ 184173 h 740554"/>
              <a:gd name="connsiteX2" fmla="*/ 149236 w 263613"/>
              <a:gd name="connsiteY2" fmla="*/ 358798 h 740554"/>
              <a:gd name="connsiteX3" fmla="*/ 222261 w 263613"/>
              <a:gd name="connsiteY3" fmla="*/ 330223 h 740554"/>
              <a:gd name="connsiteX4" fmla="*/ 171461 w 263613"/>
              <a:gd name="connsiteY4" fmla="*/ 415948 h 740554"/>
              <a:gd name="connsiteX5" fmla="*/ 79386 w 263613"/>
              <a:gd name="connsiteY5" fmla="*/ 460398 h 740554"/>
              <a:gd name="connsiteX6" fmla="*/ 11 w 263613"/>
              <a:gd name="connsiteY6" fmla="*/ 536598 h 740554"/>
              <a:gd name="connsiteX7" fmla="*/ 73036 w 263613"/>
              <a:gd name="connsiteY7" fmla="*/ 739798 h 740554"/>
              <a:gd name="connsiteX8" fmla="*/ 25411 w 263613"/>
              <a:gd name="connsiteY8" fmla="*/ 609623 h 740554"/>
              <a:gd name="connsiteX9" fmla="*/ 38111 w 263613"/>
              <a:gd name="connsiteY9" fmla="*/ 717573 h 740554"/>
              <a:gd name="connsiteX10" fmla="*/ 28586 w 263613"/>
              <a:gd name="connsiteY10" fmla="*/ 533423 h 740554"/>
              <a:gd name="connsiteX11" fmla="*/ 203211 w 263613"/>
              <a:gd name="connsiteY11" fmla="*/ 403248 h 740554"/>
              <a:gd name="connsiteX12" fmla="*/ 234961 w 263613"/>
              <a:gd name="connsiteY12" fmla="*/ 371498 h 740554"/>
              <a:gd name="connsiteX13" fmla="*/ 174636 w 263613"/>
              <a:gd name="connsiteY13" fmla="*/ 390548 h 740554"/>
              <a:gd name="connsiteX14" fmla="*/ 244486 w 263613"/>
              <a:gd name="connsiteY14" fmla="*/ 206398 h 740554"/>
              <a:gd name="connsiteX15" fmla="*/ 247661 w 263613"/>
              <a:gd name="connsiteY15" fmla="*/ 171473 h 740554"/>
              <a:gd name="connsiteX16" fmla="*/ 168286 w 263613"/>
              <a:gd name="connsiteY16" fmla="*/ 23 h 74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613" h="740554">
                <a:moveTo>
                  <a:pt x="168286" y="23"/>
                </a:moveTo>
                <a:cubicBezTo>
                  <a:pt x="170932" y="2140"/>
                  <a:pt x="266711" y="124377"/>
                  <a:pt x="263536" y="184173"/>
                </a:cubicBezTo>
                <a:cubicBezTo>
                  <a:pt x="260361" y="243969"/>
                  <a:pt x="156115" y="334456"/>
                  <a:pt x="149236" y="358798"/>
                </a:cubicBezTo>
                <a:cubicBezTo>
                  <a:pt x="142357" y="383140"/>
                  <a:pt x="218557" y="320698"/>
                  <a:pt x="222261" y="330223"/>
                </a:cubicBezTo>
                <a:cubicBezTo>
                  <a:pt x="225965" y="339748"/>
                  <a:pt x="195274" y="394252"/>
                  <a:pt x="171461" y="415948"/>
                </a:cubicBezTo>
                <a:cubicBezTo>
                  <a:pt x="147648" y="437644"/>
                  <a:pt x="107961" y="440290"/>
                  <a:pt x="79386" y="460398"/>
                </a:cubicBezTo>
                <a:cubicBezTo>
                  <a:pt x="50811" y="480506"/>
                  <a:pt x="1069" y="490031"/>
                  <a:pt x="11" y="536598"/>
                </a:cubicBezTo>
                <a:cubicBezTo>
                  <a:pt x="-1047" y="583165"/>
                  <a:pt x="68803" y="727627"/>
                  <a:pt x="73036" y="739798"/>
                </a:cubicBezTo>
                <a:cubicBezTo>
                  <a:pt x="77269" y="751969"/>
                  <a:pt x="31232" y="613327"/>
                  <a:pt x="25411" y="609623"/>
                </a:cubicBezTo>
                <a:cubicBezTo>
                  <a:pt x="19590" y="605919"/>
                  <a:pt x="37582" y="730273"/>
                  <a:pt x="38111" y="717573"/>
                </a:cubicBezTo>
                <a:cubicBezTo>
                  <a:pt x="38640" y="704873"/>
                  <a:pt x="1069" y="585810"/>
                  <a:pt x="28586" y="533423"/>
                </a:cubicBezTo>
                <a:cubicBezTo>
                  <a:pt x="56103" y="481036"/>
                  <a:pt x="168815" y="430235"/>
                  <a:pt x="203211" y="403248"/>
                </a:cubicBezTo>
                <a:cubicBezTo>
                  <a:pt x="237607" y="376261"/>
                  <a:pt x="239723" y="373615"/>
                  <a:pt x="234961" y="371498"/>
                </a:cubicBezTo>
                <a:cubicBezTo>
                  <a:pt x="230199" y="369381"/>
                  <a:pt x="173049" y="418065"/>
                  <a:pt x="174636" y="390548"/>
                </a:cubicBezTo>
                <a:cubicBezTo>
                  <a:pt x="176223" y="363031"/>
                  <a:pt x="232315" y="242910"/>
                  <a:pt x="244486" y="206398"/>
                </a:cubicBezTo>
                <a:cubicBezTo>
                  <a:pt x="256657" y="169886"/>
                  <a:pt x="256657" y="201106"/>
                  <a:pt x="247661" y="171473"/>
                </a:cubicBezTo>
                <a:cubicBezTo>
                  <a:pt x="238665" y="141840"/>
                  <a:pt x="165640" y="-2094"/>
                  <a:pt x="16828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5885ED82-A78C-4C8C-1E7B-16FB07F6C462}"/>
              </a:ext>
            </a:extLst>
          </p:cNvPr>
          <p:cNvSpPr/>
          <p:nvPr/>
        </p:nvSpPr>
        <p:spPr>
          <a:xfrm>
            <a:off x="7755839" y="7140678"/>
            <a:ext cx="238459" cy="664891"/>
          </a:xfrm>
          <a:custGeom>
            <a:avLst/>
            <a:gdLst>
              <a:gd name="connsiteX0" fmla="*/ 22911 w 238459"/>
              <a:gd name="connsiteY0" fmla="*/ 6247 h 664891"/>
              <a:gd name="connsiteX1" fmla="*/ 203886 w 238459"/>
              <a:gd name="connsiteY1" fmla="*/ 336447 h 664891"/>
              <a:gd name="connsiteX2" fmla="*/ 232461 w 238459"/>
              <a:gd name="connsiteY2" fmla="*/ 472972 h 664891"/>
              <a:gd name="connsiteX3" fmla="*/ 207061 w 238459"/>
              <a:gd name="connsiteY3" fmla="*/ 663472 h 664891"/>
              <a:gd name="connsiteX4" fmla="*/ 226111 w 238459"/>
              <a:gd name="connsiteY4" fmla="*/ 552347 h 664891"/>
              <a:gd name="connsiteX5" fmla="*/ 229286 w 238459"/>
              <a:gd name="connsiteY5" fmla="*/ 412647 h 664891"/>
              <a:gd name="connsiteX6" fmla="*/ 102286 w 238459"/>
              <a:gd name="connsiteY6" fmla="*/ 184047 h 664891"/>
              <a:gd name="connsiteX7" fmla="*/ 686 w 238459"/>
              <a:gd name="connsiteY7" fmla="*/ 88797 h 664891"/>
              <a:gd name="connsiteX8" fmla="*/ 153086 w 238459"/>
              <a:gd name="connsiteY8" fmla="*/ 257072 h 664891"/>
              <a:gd name="connsiteX9" fmla="*/ 89586 w 238459"/>
              <a:gd name="connsiteY9" fmla="*/ 130072 h 664891"/>
              <a:gd name="connsiteX10" fmla="*/ 22911 w 238459"/>
              <a:gd name="connsiteY10" fmla="*/ 6247 h 66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459" h="664891">
                <a:moveTo>
                  <a:pt x="22911" y="6247"/>
                </a:moveTo>
                <a:cubicBezTo>
                  <a:pt x="41961" y="40643"/>
                  <a:pt x="168961" y="258660"/>
                  <a:pt x="203886" y="336447"/>
                </a:cubicBezTo>
                <a:cubicBezTo>
                  <a:pt x="238811" y="414234"/>
                  <a:pt x="231932" y="418468"/>
                  <a:pt x="232461" y="472972"/>
                </a:cubicBezTo>
                <a:cubicBezTo>
                  <a:pt x="232990" y="527476"/>
                  <a:pt x="208119" y="650243"/>
                  <a:pt x="207061" y="663472"/>
                </a:cubicBezTo>
                <a:cubicBezTo>
                  <a:pt x="206003" y="676701"/>
                  <a:pt x="222407" y="594151"/>
                  <a:pt x="226111" y="552347"/>
                </a:cubicBezTo>
                <a:cubicBezTo>
                  <a:pt x="229815" y="510543"/>
                  <a:pt x="249923" y="474030"/>
                  <a:pt x="229286" y="412647"/>
                </a:cubicBezTo>
                <a:cubicBezTo>
                  <a:pt x="208649" y="351264"/>
                  <a:pt x="140386" y="238022"/>
                  <a:pt x="102286" y="184047"/>
                </a:cubicBezTo>
                <a:cubicBezTo>
                  <a:pt x="64186" y="130072"/>
                  <a:pt x="-7781" y="76626"/>
                  <a:pt x="686" y="88797"/>
                </a:cubicBezTo>
                <a:cubicBezTo>
                  <a:pt x="9153" y="100968"/>
                  <a:pt x="138269" y="250193"/>
                  <a:pt x="153086" y="257072"/>
                </a:cubicBezTo>
                <a:cubicBezTo>
                  <a:pt x="167903" y="263951"/>
                  <a:pt x="112340" y="171347"/>
                  <a:pt x="89586" y="130072"/>
                </a:cubicBezTo>
                <a:cubicBezTo>
                  <a:pt x="66832" y="88797"/>
                  <a:pt x="3861" y="-28149"/>
                  <a:pt x="22911" y="6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92DB7432-4743-7D73-4CA3-7BD96541D44D}"/>
              </a:ext>
            </a:extLst>
          </p:cNvPr>
          <p:cNvSpPr/>
          <p:nvPr/>
        </p:nvSpPr>
        <p:spPr>
          <a:xfrm>
            <a:off x="7433360" y="7210425"/>
            <a:ext cx="259936" cy="387773"/>
          </a:xfrm>
          <a:custGeom>
            <a:avLst/>
            <a:gdLst>
              <a:gd name="connsiteX0" fmla="*/ 259665 w 259936"/>
              <a:gd name="connsiteY0" fmla="*/ 0 h 387773"/>
              <a:gd name="connsiteX1" fmla="*/ 164415 w 259936"/>
              <a:gd name="connsiteY1" fmla="*/ 85725 h 387773"/>
              <a:gd name="connsiteX2" fmla="*/ 94565 w 259936"/>
              <a:gd name="connsiteY2" fmla="*/ 184150 h 387773"/>
              <a:gd name="connsiteX3" fmla="*/ 148540 w 259936"/>
              <a:gd name="connsiteY3" fmla="*/ 168275 h 387773"/>
              <a:gd name="connsiteX4" fmla="*/ 78690 w 259936"/>
              <a:gd name="connsiteY4" fmla="*/ 247650 h 387773"/>
              <a:gd name="connsiteX5" fmla="*/ 21540 w 259936"/>
              <a:gd name="connsiteY5" fmla="*/ 292100 h 387773"/>
              <a:gd name="connsiteX6" fmla="*/ 2490 w 259936"/>
              <a:gd name="connsiteY6" fmla="*/ 387350 h 387773"/>
              <a:gd name="connsiteX7" fmla="*/ 72340 w 259936"/>
              <a:gd name="connsiteY7" fmla="*/ 250825 h 387773"/>
              <a:gd name="connsiteX8" fmla="*/ 154890 w 259936"/>
              <a:gd name="connsiteY8" fmla="*/ 155575 h 387773"/>
              <a:gd name="connsiteX9" fmla="*/ 192990 w 259936"/>
              <a:gd name="connsiteY9" fmla="*/ 85725 h 387773"/>
              <a:gd name="connsiteX10" fmla="*/ 259665 w 259936"/>
              <a:gd name="connsiteY10" fmla="*/ 0 h 3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936" h="387773">
                <a:moveTo>
                  <a:pt x="259665" y="0"/>
                </a:moveTo>
                <a:cubicBezTo>
                  <a:pt x="254903" y="0"/>
                  <a:pt x="191932" y="55033"/>
                  <a:pt x="164415" y="85725"/>
                </a:cubicBezTo>
                <a:cubicBezTo>
                  <a:pt x="136898" y="116417"/>
                  <a:pt x="97211" y="170392"/>
                  <a:pt x="94565" y="184150"/>
                </a:cubicBezTo>
                <a:cubicBezTo>
                  <a:pt x="91919" y="197908"/>
                  <a:pt x="151186" y="157692"/>
                  <a:pt x="148540" y="168275"/>
                </a:cubicBezTo>
                <a:cubicBezTo>
                  <a:pt x="145894" y="178858"/>
                  <a:pt x="99857" y="227013"/>
                  <a:pt x="78690" y="247650"/>
                </a:cubicBezTo>
                <a:cubicBezTo>
                  <a:pt x="57523" y="268288"/>
                  <a:pt x="34240" y="268817"/>
                  <a:pt x="21540" y="292100"/>
                </a:cubicBezTo>
                <a:cubicBezTo>
                  <a:pt x="8840" y="315383"/>
                  <a:pt x="-5977" y="394229"/>
                  <a:pt x="2490" y="387350"/>
                </a:cubicBezTo>
                <a:cubicBezTo>
                  <a:pt x="10957" y="380471"/>
                  <a:pt x="46940" y="289454"/>
                  <a:pt x="72340" y="250825"/>
                </a:cubicBezTo>
                <a:cubicBezTo>
                  <a:pt x="97740" y="212196"/>
                  <a:pt x="134782" y="183092"/>
                  <a:pt x="154890" y="155575"/>
                </a:cubicBezTo>
                <a:cubicBezTo>
                  <a:pt x="174998" y="128058"/>
                  <a:pt x="180819" y="107421"/>
                  <a:pt x="192990" y="85725"/>
                </a:cubicBezTo>
                <a:cubicBezTo>
                  <a:pt x="205161" y="64029"/>
                  <a:pt x="264427" y="0"/>
                  <a:pt x="2596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5A2C9A3E-31E8-C130-CA39-42A3044C0971}"/>
              </a:ext>
            </a:extLst>
          </p:cNvPr>
          <p:cNvSpPr/>
          <p:nvPr/>
        </p:nvSpPr>
        <p:spPr>
          <a:xfrm>
            <a:off x="7204732" y="7133971"/>
            <a:ext cx="723755" cy="898781"/>
          </a:xfrm>
          <a:custGeom>
            <a:avLst/>
            <a:gdLst>
              <a:gd name="connsiteX0" fmla="*/ 481943 w 723755"/>
              <a:gd name="connsiteY0" fmla="*/ 117729 h 898781"/>
              <a:gd name="connsiteX1" fmla="*/ 548618 w 723755"/>
              <a:gd name="connsiteY1" fmla="*/ 257429 h 898781"/>
              <a:gd name="connsiteX2" fmla="*/ 596243 w 723755"/>
              <a:gd name="connsiteY2" fmla="*/ 314579 h 898781"/>
              <a:gd name="connsiteX3" fmla="*/ 589893 w 723755"/>
              <a:gd name="connsiteY3" fmla="*/ 374904 h 898781"/>
              <a:gd name="connsiteX4" fmla="*/ 643868 w 723755"/>
              <a:gd name="connsiteY4" fmla="*/ 435229 h 898781"/>
              <a:gd name="connsiteX5" fmla="*/ 643868 w 723755"/>
              <a:gd name="connsiteY5" fmla="*/ 498729 h 898781"/>
              <a:gd name="connsiteX6" fmla="*/ 675618 w 723755"/>
              <a:gd name="connsiteY6" fmla="*/ 587629 h 898781"/>
              <a:gd name="connsiteX7" fmla="*/ 659743 w 723755"/>
              <a:gd name="connsiteY7" fmla="*/ 638429 h 898781"/>
              <a:gd name="connsiteX8" fmla="*/ 685143 w 723755"/>
              <a:gd name="connsiteY8" fmla="*/ 689229 h 898781"/>
              <a:gd name="connsiteX9" fmla="*/ 593068 w 723755"/>
              <a:gd name="connsiteY9" fmla="*/ 832104 h 898781"/>
              <a:gd name="connsiteX10" fmla="*/ 532743 w 723755"/>
              <a:gd name="connsiteY10" fmla="*/ 873379 h 898781"/>
              <a:gd name="connsiteX11" fmla="*/ 418443 w 723755"/>
              <a:gd name="connsiteY11" fmla="*/ 892429 h 898781"/>
              <a:gd name="connsiteX12" fmla="*/ 237468 w 723755"/>
              <a:gd name="connsiteY12" fmla="*/ 803529 h 898781"/>
              <a:gd name="connsiteX13" fmla="*/ 386693 w 723755"/>
              <a:gd name="connsiteY13" fmla="*/ 898779 h 898781"/>
              <a:gd name="connsiteX14" fmla="*/ 212068 w 723755"/>
              <a:gd name="connsiteY14" fmla="*/ 800354 h 898781"/>
              <a:gd name="connsiteX15" fmla="*/ 69193 w 723755"/>
              <a:gd name="connsiteY15" fmla="*/ 841629 h 898781"/>
              <a:gd name="connsiteX16" fmla="*/ 135868 w 723755"/>
              <a:gd name="connsiteY16" fmla="*/ 800354 h 898781"/>
              <a:gd name="connsiteX17" fmla="*/ 2518 w 723755"/>
              <a:gd name="connsiteY17" fmla="*/ 787654 h 898781"/>
              <a:gd name="connsiteX18" fmla="*/ 275568 w 723755"/>
              <a:gd name="connsiteY18" fmla="*/ 838454 h 898781"/>
              <a:gd name="connsiteX19" fmla="*/ 494643 w 723755"/>
              <a:gd name="connsiteY19" fmla="*/ 889254 h 898781"/>
              <a:gd name="connsiteX20" fmla="*/ 612118 w 723755"/>
              <a:gd name="connsiteY20" fmla="*/ 819404 h 898781"/>
              <a:gd name="connsiteX21" fmla="*/ 688318 w 723755"/>
              <a:gd name="connsiteY21" fmla="*/ 660654 h 898781"/>
              <a:gd name="connsiteX22" fmla="*/ 659743 w 723755"/>
              <a:gd name="connsiteY22" fmla="*/ 438404 h 898781"/>
              <a:gd name="connsiteX23" fmla="*/ 723243 w 723755"/>
              <a:gd name="connsiteY23" fmla="*/ 540004 h 898781"/>
              <a:gd name="connsiteX24" fmla="*/ 618468 w 723755"/>
              <a:gd name="connsiteY24" fmla="*/ 378079 h 898781"/>
              <a:gd name="connsiteX25" fmla="*/ 605768 w 723755"/>
              <a:gd name="connsiteY25" fmla="*/ 374904 h 898781"/>
              <a:gd name="connsiteX26" fmla="*/ 593068 w 723755"/>
              <a:gd name="connsiteY26" fmla="*/ 216154 h 898781"/>
              <a:gd name="connsiteX27" fmla="*/ 605768 w 723755"/>
              <a:gd name="connsiteY27" fmla="*/ 266954 h 898781"/>
              <a:gd name="connsiteX28" fmla="*/ 548618 w 723755"/>
              <a:gd name="connsiteY28" fmla="*/ 193929 h 898781"/>
              <a:gd name="connsiteX29" fmla="*/ 504168 w 723755"/>
              <a:gd name="connsiteY29" fmla="*/ 254 h 898781"/>
              <a:gd name="connsiteX30" fmla="*/ 551793 w 723755"/>
              <a:gd name="connsiteY30" fmla="*/ 238379 h 898781"/>
              <a:gd name="connsiteX31" fmla="*/ 481943 w 723755"/>
              <a:gd name="connsiteY31" fmla="*/ 117729 h 8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755" h="898781">
                <a:moveTo>
                  <a:pt x="481943" y="117729"/>
                </a:moveTo>
                <a:cubicBezTo>
                  <a:pt x="481414" y="120904"/>
                  <a:pt x="529568" y="224621"/>
                  <a:pt x="548618" y="257429"/>
                </a:cubicBezTo>
                <a:cubicBezTo>
                  <a:pt x="567668" y="290237"/>
                  <a:pt x="589364" y="295000"/>
                  <a:pt x="596243" y="314579"/>
                </a:cubicBezTo>
                <a:cubicBezTo>
                  <a:pt x="603122" y="334158"/>
                  <a:pt x="581956" y="354796"/>
                  <a:pt x="589893" y="374904"/>
                </a:cubicBezTo>
                <a:cubicBezTo>
                  <a:pt x="597830" y="395012"/>
                  <a:pt x="634872" y="414592"/>
                  <a:pt x="643868" y="435229"/>
                </a:cubicBezTo>
                <a:cubicBezTo>
                  <a:pt x="652864" y="455867"/>
                  <a:pt x="638576" y="473329"/>
                  <a:pt x="643868" y="498729"/>
                </a:cubicBezTo>
                <a:cubicBezTo>
                  <a:pt x="649160" y="524129"/>
                  <a:pt x="672972" y="564346"/>
                  <a:pt x="675618" y="587629"/>
                </a:cubicBezTo>
                <a:cubicBezTo>
                  <a:pt x="678264" y="610912"/>
                  <a:pt x="658156" y="621496"/>
                  <a:pt x="659743" y="638429"/>
                </a:cubicBezTo>
                <a:cubicBezTo>
                  <a:pt x="661331" y="655362"/>
                  <a:pt x="696256" y="656950"/>
                  <a:pt x="685143" y="689229"/>
                </a:cubicBezTo>
                <a:cubicBezTo>
                  <a:pt x="674031" y="721508"/>
                  <a:pt x="618468" y="801412"/>
                  <a:pt x="593068" y="832104"/>
                </a:cubicBezTo>
                <a:cubicBezTo>
                  <a:pt x="567668" y="862796"/>
                  <a:pt x="561847" y="863325"/>
                  <a:pt x="532743" y="873379"/>
                </a:cubicBezTo>
                <a:cubicBezTo>
                  <a:pt x="503639" y="883433"/>
                  <a:pt x="467655" y="904071"/>
                  <a:pt x="418443" y="892429"/>
                </a:cubicBezTo>
                <a:cubicBezTo>
                  <a:pt x="369230" y="880787"/>
                  <a:pt x="242759" y="802471"/>
                  <a:pt x="237468" y="803529"/>
                </a:cubicBezTo>
                <a:cubicBezTo>
                  <a:pt x="232177" y="804587"/>
                  <a:pt x="390926" y="899308"/>
                  <a:pt x="386693" y="898779"/>
                </a:cubicBezTo>
                <a:cubicBezTo>
                  <a:pt x="382460" y="898250"/>
                  <a:pt x="264985" y="809879"/>
                  <a:pt x="212068" y="800354"/>
                </a:cubicBezTo>
                <a:cubicBezTo>
                  <a:pt x="159151" y="790829"/>
                  <a:pt x="81893" y="841629"/>
                  <a:pt x="69193" y="841629"/>
                </a:cubicBezTo>
                <a:cubicBezTo>
                  <a:pt x="56493" y="841629"/>
                  <a:pt x="146980" y="809350"/>
                  <a:pt x="135868" y="800354"/>
                </a:cubicBezTo>
                <a:cubicBezTo>
                  <a:pt x="124756" y="791358"/>
                  <a:pt x="-20765" y="781304"/>
                  <a:pt x="2518" y="787654"/>
                </a:cubicBezTo>
                <a:cubicBezTo>
                  <a:pt x="25801" y="794004"/>
                  <a:pt x="193547" y="821521"/>
                  <a:pt x="275568" y="838454"/>
                </a:cubicBezTo>
                <a:cubicBezTo>
                  <a:pt x="357589" y="855387"/>
                  <a:pt x="438551" y="892429"/>
                  <a:pt x="494643" y="889254"/>
                </a:cubicBezTo>
                <a:cubicBezTo>
                  <a:pt x="550735" y="886079"/>
                  <a:pt x="579839" y="857504"/>
                  <a:pt x="612118" y="819404"/>
                </a:cubicBezTo>
                <a:cubicBezTo>
                  <a:pt x="644397" y="781304"/>
                  <a:pt x="680381" y="724154"/>
                  <a:pt x="688318" y="660654"/>
                </a:cubicBezTo>
                <a:cubicBezTo>
                  <a:pt x="696255" y="597154"/>
                  <a:pt x="653922" y="458512"/>
                  <a:pt x="659743" y="438404"/>
                </a:cubicBezTo>
                <a:cubicBezTo>
                  <a:pt x="665564" y="418296"/>
                  <a:pt x="730122" y="550058"/>
                  <a:pt x="723243" y="540004"/>
                </a:cubicBezTo>
                <a:cubicBezTo>
                  <a:pt x="716364" y="529950"/>
                  <a:pt x="638047" y="405596"/>
                  <a:pt x="618468" y="378079"/>
                </a:cubicBezTo>
                <a:cubicBezTo>
                  <a:pt x="598889" y="350562"/>
                  <a:pt x="610001" y="401892"/>
                  <a:pt x="605768" y="374904"/>
                </a:cubicBezTo>
                <a:cubicBezTo>
                  <a:pt x="601535" y="347917"/>
                  <a:pt x="593068" y="234146"/>
                  <a:pt x="593068" y="216154"/>
                </a:cubicBezTo>
                <a:cubicBezTo>
                  <a:pt x="593068" y="198162"/>
                  <a:pt x="613176" y="270658"/>
                  <a:pt x="605768" y="266954"/>
                </a:cubicBezTo>
                <a:cubicBezTo>
                  <a:pt x="598360" y="263250"/>
                  <a:pt x="565551" y="238379"/>
                  <a:pt x="548618" y="193929"/>
                </a:cubicBezTo>
                <a:cubicBezTo>
                  <a:pt x="531685" y="149479"/>
                  <a:pt x="503639" y="-7154"/>
                  <a:pt x="504168" y="254"/>
                </a:cubicBezTo>
                <a:cubicBezTo>
                  <a:pt x="504697" y="7662"/>
                  <a:pt x="555497" y="219329"/>
                  <a:pt x="551793" y="238379"/>
                </a:cubicBezTo>
                <a:cubicBezTo>
                  <a:pt x="548089" y="257429"/>
                  <a:pt x="482472" y="114554"/>
                  <a:pt x="481943" y="11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0768E1A1-5FF9-EDAE-2A19-BD29D37F4E4D}"/>
              </a:ext>
            </a:extLst>
          </p:cNvPr>
          <p:cNvSpPr/>
          <p:nvPr/>
        </p:nvSpPr>
        <p:spPr>
          <a:xfrm>
            <a:off x="7195939" y="8185131"/>
            <a:ext cx="646388" cy="324527"/>
          </a:xfrm>
          <a:custGeom>
            <a:avLst/>
            <a:gdLst>
              <a:gd name="connsiteX0" fmla="*/ 646311 w 646388"/>
              <a:gd name="connsiteY0" fmla="*/ 19 h 324527"/>
              <a:gd name="connsiteX1" fmla="*/ 385961 w 646388"/>
              <a:gd name="connsiteY1" fmla="*/ 206394 h 324527"/>
              <a:gd name="connsiteX2" fmla="*/ 478036 w 646388"/>
              <a:gd name="connsiteY2" fmla="*/ 184169 h 324527"/>
              <a:gd name="connsiteX3" fmla="*/ 195461 w 646388"/>
              <a:gd name="connsiteY3" fmla="*/ 263544 h 324527"/>
              <a:gd name="connsiteX4" fmla="*/ 344686 w 646388"/>
              <a:gd name="connsiteY4" fmla="*/ 250844 h 324527"/>
              <a:gd name="connsiteX5" fmla="*/ 185936 w 646388"/>
              <a:gd name="connsiteY5" fmla="*/ 282594 h 324527"/>
              <a:gd name="connsiteX6" fmla="*/ 1786 w 646388"/>
              <a:gd name="connsiteY6" fmla="*/ 323869 h 324527"/>
              <a:gd name="connsiteX7" fmla="*/ 303411 w 646388"/>
              <a:gd name="connsiteY7" fmla="*/ 307994 h 324527"/>
              <a:gd name="connsiteX8" fmla="*/ 331986 w 646388"/>
              <a:gd name="connsiteY8" fmla="*/ 307994 h 324527"/>
              <a:gd name="connsiteX9" fmla="*/ 316111 w 646388"/>
              <a:gd name="connsiteY9" fmla="*/ 276244 h 324527"/>
              <a:gd name="connsiteX10" fmla="*/ 487561 w 646388"/>
              <a:gd name="connsiteY10" fmla="*/ 184169 h 324527"/>
              <a:gd name="connsiteX11" fmla="*/ 414536 w 646388"/>
              <a:gd name="connsiteY11" fmla="*/ 193694 h 324527"/>
              <a:gd name="connsiteX12" fmla="*/ 646311 w 646388"/>
              <a:gd name="connsiteY12" fmla="*/ 19 h 32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388" h="324527">
                <a:moveTo>
                  <a:pt x="646311" y="19"/>
                </a:moveTo>
                <a:cubicBezTo>
                  <a:pt x="641549" y="2136"/>
                  <a:pt x="414007" y="175702"/>
                  <a:pt x="385961" y="206394"/>
                </a:cubicBezTo>
                <a:cubicBezTo>
                  <a:pt x="357915" y="237086"/>
                  <a:pt x="509786" y="174644"/>
                  <a:pt x="478036" y="184169"/>
                </a:cubicBezTo>
                <a:cubicBezTo>
                  <a:pt x="446286" y="193694"/>
                  <a:pt x="217686" y="252432"/>
                  <a:pt x="195461" y="263544"/>
                </a:cubicBezTo>
                <a:cubicBezTo>
                  <a:pt x="173236" y="274656"/>
                  <a:pt x="346273" y="247669"/>
                  <a:pt x="344686" y="250844"/>
                </a:cubicBezTo>
                <a:cubicBezTo>
                  <a:pt x="343099" y="254019"/>
                  <a:pt x="243086" y="270423"/>
                  <a:pt x="185936" y="282594"/>
                </a:cubicBezTo>
                <a:cubicBezTo>
                  <a:pt x="128786" y="294765"/>
                  <a:pt x="-17793" y="319636"/>
                  <a:pt x="1786" y="323869"/>
                </a:cubicBezTo>
                <a:cubicBezTo>
                  <a:pt x="21365" y="328102"/>
                  <a:pt x="248378" y="310640"/>
                  <a:pt x="303411" y="307994"/>
                </a:cubicBezTo>
                <a:cubicBezTo>
                  <a:pt x="358444" y="305348"/>
                  <a:pt x="329869" y="313286"/>
                  <a:pt x="331986" y="307994"/>
                </a:cubicBezTo>
                <a:cubicBezTo>
                  <a:pt x="334103" y="302702"/>
                  <a:pt x="290182" y="296882"/>
                  <a:pt x="316111" y="276244"/>
                </a:cubicBezTo>
                <a:cubicBezTo>
                  <a:pt x="342040" y="255607"/>
                  <a:pt x="471157" y="197927"/>
                  <a:pt x="487561" y="184169"/>
                </a:cubicBezTo>
                <a:cubicBezTo>
                  <a:pt x="503965" y="170411"/>
                  <a:pt x="393899" y="218565"/>
                  <a:pt x="414536" y="193694"/>
                </a:cubicBezTo>
                <a:cubicBezTo>
                  <a:pt x="435173" y="168823"/>
                  <a:pt x="651073" y="-2098"/>
                  <a:pt x="64631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9D2A182B-08C0-99A4-3896-3FE746753967}"/>
              </a:ext>
            </a:extLst>
          </p:cNvPr>
          <p:cNvSpPr/>
          <p:nvPr/>
        </p:nvSpPr>
        <p:spPr>
          <a:xfrm>
            <a:off x="6555015" y="8505807"/>
            <a:ext cx="718949" cy="165118"/>
          </a:xfrm>
          <a:custGeom>
            <a:avLst/>
            <a:gdLst>
              <a:gd name="connsiteX0" fmla="*/ 1360 w 718949"/>
              <a:gd name="connsiteY0" fmla="*/ 15893 h 165118"/>
              <a:gd name="connsiteX1" fmla="*/ 299810 w 718949"/>
              <a:gd name="connsiteY1" fmla="*/ 133368 h 165118"/>
              <a:gd name="connsiteX2" fmla="*/ 252185 w 718949"/>
              <a:gd name="connsiteY2" fmla="*/ 139718 h 165118"/>
              <a:gd name="connsiteX3" fmla="*/ 449035 w 718949"/>
              <a:gd name="connsiteY3" fmla="*/ 104793 h 165118"/>
              <a:gd name="connsiteX4" fmla="*/ 439510 w 718949"/>
              <a:gd name="connsiteY4" fmla="*/ 111143 h 165118"/>
              <a:gd name="connsiteX5" fmla="*/ 718910 w 718949"/>
              <a:gd name="connsiteY5" fmla="*/ 18 h 165118"/>
              <a:gd name="connsiteX6" fmla="*/ 461735 w 718949"/>
              <a:gd name="connsiteY6" fmla="*/ 101618 h 165118"/>
              <a:gd name="connsiteX7" fmla="*/ 312510 w 718949"/>
              <a:gd name="connsiteY7" fmla="*/ 158768 h 165118"/>
              <a:gd name="connsiteX8" fmla="*/ 125185 w 718949"/>
              <a:gd name="connsiteY8" fmla="*/ 111143 h 165118"/>
              <a:gd name="connsiteX9" fmla="*/ 255360 w 718949"/>
              <a:gd name="connsiteY9" fmla="*/ 165118 h 165118"/>
              <a:gd name="connsiteX10" fmla="*/ 191860 w 718949"/>
              <a:gd name="connsiteY10" fmla="*/ 111143 h 165118"/>
              <a:gd name="connsiteX11" fmla="*/ 1360 w 718949"/>
              <a:gd name="connsiteY11" fmla="*/ 15893 h 1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8949" h="165118">
                <a:moveTo>
                  <a:pt x="1360" y="15893"/>
                </a:moveTo>
                <a:cubicBezTo>
                  <a:pt x="19352" y="19597"/>
                  <a:pt x="258006" y="112731"/>
                  <a:pt x="299810" y="133368"/>
                </a:cubicBezTo>
                <a:cubicBezTo>
                  <a:pt x="341614" y="154006"/>
                  <a:pt x="227314" y="144480"/>
                  <a:pt x="252185" y="139718"/>
                </a:cubicBezTo>
                <a:cubicBezTo>
                  <a:pt x="277056" y="134956"/>
                  <a:pt x="417814" y="109555"/>
                  <a:pt x="449035" y="104793"/>
                </a:cubicBezTo>
                <a:cubicBezTo>
                  <a:pt x="480256" y="100031"/>
                  <a:pt x="439510" y="111143"/>
                  <a:pt x="439510" y="111143"/>
                </a:cubicBezTo>
                <a:lnTo>
                  <a:pt x="718910" y="18"/>
                </a:lnTo>
                <a:cubicBezTo>
                  <a:pt x="722614" y="-1569"/>
                  <a:pt x="461735" y="101618"/>
                  <a:pt x="461735" y="101618"/>
                </a:cubicBezTo>
                <a:cubicBezTo>
                  <a:pt x="394002" y="128076"/>
                  <a:pt x="368602" y="157181"/>
                  <a:pt x="312510" y="158768"/>
                </a:cubicBezTo>
                <a:cubicBezTo>
                  <a:pt x="256418" y="160355"/>
                  <a:pt x="134710" y="110085"/>
                  <a:pt x="125185" y="111143"/>
                </a:cubicBezTo>
                <a:cubicBezTo>
                  <a:pt x="115660" y="112201"/>
                  <a:pt x="244248" y="165118"/>
                  <a:pt x="255360" y="165118"/>
                </a:cubicBezTo>
                <a:cubicBezTo>
                  <a:pt x="266472" y="165118"/>
                  <a:pt x="234722" y="136543"/>
                  <a:pt x="191860" y="111143"/>
                </a:cubicBezTo>
                <a:cubicBezTo>
                  <a:pt x="148998" y="85743"/>
                  <a:pt x="-16632" y="12189"/>
                  <a:pt x="1360" y="15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329B3D4-4452-7E46-A27D-4FD371EC387C}"/>
              </a:ext>
            </a:extLst>
          </p:cNvPr>
          <p:cNvSpPr/>
          <p:nvPr/>
        </p:nvSpPr>
        <p:spPr>
          <a:xfrm>
            <a:off x="7267514" y="7873206"/>
            <a:ext cx="701855" cy="597822"/>
          </a:xfrm>
          <a:custGeom>
            <a:avLst/>
            <a:gdLst>
              <a:gd name="connsiteX0" fmla="*/ 701736 w 701855"/>
              <a:gd name="connsiteY0" fmla="*/ 794 h 597822"/>
              <a:gd name="connsiteX1" fmla="*/ 479486 w 701855"/>
              <a:gd name="connsiteY1" fmla="*/ 254794 h 597822"/>
              <a:gd name="connsiteX2" fmla="*/ 374711 w 701855"/>
              <a:gd name="connsiteY2" fmla="*/ 280194 h 597822"/>
              <a:gd name="connsiteX3" fmla="*/ 196911 w 701855"/>
              <a:gd name="connsiteY3" fmla="*/ 296069 h 597822"/>
              <a:gd name="connsiteX4" fmla="*/ 247711 w 701855"/>
              <a:gd name="connsiteY4" fmla="*/ 296069 h 597822"/>
              <a:gd name="connsiteX5" fmla="*/ 98486 w 701855"/>
              <a:gd name="connsiteY5" fmla="*/ 362744 h 597822"/>
              <a:gd name="connsiteX6" fmla="*/ 209611 w 701855"/>
              <a:gd name="connsiteY6" fmla="*/ 346869 h 597822"/>
              <a:gd name="connsiteX7" fmla="*/ 76261 w 701855"/>
              <a:gd name="connsiteY7" fmla="*/ 451644 h 597822"/>
              <a:gd name="connsiteX8" fmla="*/ 61 w 701855"/>
              <a:gd name="connsiteY8" fmla="*/ 597694 h 597822"/>
              <a:gd name="connsiteX9" fmla="*/ 63561 w 701855"/>
              <a:gd name="connsiteY9" fmla="*/ 473869 h 597822"/>
              <a:gd name="connsiteX10" fmla="*/ 76261 w 701855"/>
              <a:gd name="connsiteY10" fmla="*/ 296069 h 597822"/>
              <a:gd name="connsiteX11" fmla="*/ 79436 w 701855"/>
              <a:gd name="connsiteY11" fmla="*/ 473869 h 597822"/>
              <a:gd name="connsiteX12" fmla="*/ 158811 w 701855"/>
              <a:gd name="connsiteY12" fmla="*/ 340519 h 597822"/>
              <a:gd name="connsiteX13" fmla="*/ 333436 w 701855"/>
              <a:gd name="connsiteY13" fmla="*/ 305594 h 597822"/>
              <a:gd name="connsiteX14" fmla="*/ 279461 w 701855"/>
              <a:gd name="connsiteY14" fmla="*/ 277019 h 597822"/>
              <a:gd name="connsiteX15" fmla="*/ 15936 w 701855"/>
              <a:gd name="connsiteY15" fmla="*/ 216694 h 597822"/>
              <a:gd name="connsiteX16" fmla="*/ 384236 w 701855"/>
              <a:gd name="connsiteY16" fmla="*/ 318294 h 597822"/>
              <a:gd name="connsiteX17" fmla="*/ 422336 w 701855"/>
              <a:gd name="connsiteY17" fmla="*/ 245269 h 597822"/>
              <a:gd name="connsiteX18" fmla="*/ 387411 w 701855"/>
              <a:gd name="connsiteY18" fmla="*/ 210344 h 597822"/>
              <a:gd name="connsiteX19" fmla="*/ 517586 w 701855"/>
              <a:gd name="connsiteY19" fmla="*/ 229394 h 597822"/>
              <a:gd name="connsiteX20" fmla="*/ 568386 w 701855"/>
              <a:gd name="connsiteY20" fmla="*/ 121444 h 597822"/>
              <a:gd name="connsiteX21" fmla="*/ 511236 w 701855"/>
              <a:gd name="connsiteY21" fmla="*/ 172244 h 597822"/>
              <a:gd name="connsiteX22" fmla="*/ 701736 w 701855"/>
              <a:gd name="connsiteY22" fmla="*/ 794 h 59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1855" h="597822">
                <a:moveTo>
                  <a:pt x="701736" y="794"/>
                </a:moveTo>
                <a:cubicBezTo>
                  <a:pt x="696444" y="14552"/>
                  <a:pt x="533990" y="208227"/>
                  <a:pt x="479486" y="254794"/>
                </a:cubicBezTo>
                <a:cubicBezTo>
                  <a:pt x="424982" y="301361"/>
                  <a:pt x="421807" y="273315"/>
                  <a:pt x="374711" y="280194"/>
                </a:cubicBezTo>
                <a:cubicBezTo>
                  <a:pt x="327615" y="287073"/>
                  <a:pt x="218078" y="293423"/>
                  <a:pt x="196911" y="296069"/>
                </a:cubicBezTo>
                <a:cubicBezTo>
                  <a:pt x="175744" y="298715"/>
                  <a:pt x="264115" y="284957"/>
                  <a:pt x="247711" y="296069"/>
                </a:cubicBezTo>
                <a:cubicBezTo>
                  <a:pt x="231307" y="307181"/>
                  <a:pt x="104836" y="354277"/>
                  <a:pt x="98486" y="362744"/>
                </a:cubicBezTo>
                <a:cubicBezTo>
                  <a:pt x="92136" y="371211"/>
                  <a:pt x="213315" y="332052"/>
                  <a:pt x="209611" y="346869"/>
                </a:cubicBezTo>
                <a:cubicBezTo>
                  <a:pt x="205907" y="361686"/>
                  <a:pt x="111186" y="409840"/>
                  <a:pt x="76261" y="451644"/>
                </a:cubicBezTo>
                <a:cubicBezTo>
                  <a:pt x="41336" y="493448"/>
                  <a:pt x="2178" y="593990"/>
                  <a:pt x="61" y="597694"/>
                </a:cubicBezTo>
                <a:cubicBezTo>
                  <a:pt x="-2056" y="601398"/>
                  <a:pt x="50861" y="524140"/>
                  <a:pt x="63561" y="473869"/>
                </a:cubicBezTo>
                <a:cubicBezTo>
                  <a:pt x="76261" y="423598"/>
                  <a:pt x="73615" y="296069"/>
                  <a:pt x="76261" y="296069"/>
                </a:cubicBezTo>
                <a:cubicBezTo>
                  <a:pt x="78907" y="296069"/>
                  <a:pt x="65678" y="466461"/>
                  <a:pt x="79436" y="473869"/>
                </a:cubicBezTo>
                <a:cubicBezTo>
                  <a:pt x="93194" y="481277"/>
                  <a:pt x="116478" y="368565"/>
                  <a:pt x="158811" y="340519"/>
                </a:cubicBezTo>
                <a:cubicBezTo>
                  <a:pt x="201144" y="312473"/>
                  <a:pt x="313328" y="316177"/>
                  <a:pt x="333436" y="305594"/>
                </a:cubicBezTo>
                <a:cubicBezTo>
                  <a:pt x="353544" y="295011"/>
                  <a:pt x="332378" y="291836"/>
                  <a:pt x="279461" y="277019"/>
                </a:cubicBezTo>
                <a:cubicBezTo>
                  <a:pt x="226544" y="262202"/>
                  <a:pt x="-1526" y="209815"/>
                  <a:pt x="15936" y="216694"/>
                </a:cubicBezTo>
                <a:cubicBezTo>
                  <a:pt x="33398" y="223573"/>
                  <a:pt x="316503" y="313532"/>
                  <a:pt x="384236" y="318294"/>
                </a:cubicBezTo>
                <a:cubicBezTo>
                  <a:pt x="451969" y="323057"/>
                  <a:pt x="421807" y="263261"/>
                  <a:pt x="422336" y="245269"/>
                </a:cubicBezTo>
                <a:cubicBezTo>
                  <a:pt x="422865" y="227277"/>
                  <a:pt x="371536" y="212990"/>
                  <a:pt x="387411" y="210344"/>
                </a:cubicBezTo>
                <a:cubicBezTo>
                  <a:pt x="403286" y="207698"/>
                  <a:pt x="487424" y="244211"/>
                  <a:pt x="517586" y="229394"/>
                </a:cubicBezTo>
                <a:cubicBezTo>
                  <a:pt x="547748" y="214577"/>
                  <a:pt x="569444" y="130969"/>
                  <a:pt x="568386" y="121444"/>
                </a:cubicBezTo>
                <a:cubicBezTo>
                  <a:pt x="567328" y="111919"/>
                  <a:pt x="487953" y="188119"/>
                  <a:pt x="511236" y="172244"/>
                </a:cubicBezTo>
                <a:cubicBezTo>
                  <a:pt x="534519" y="156369"/>
                  <a:pt x="707028" y="-12964"/>
                  <a:pt x="701736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961D9FB7-DED1-CDCE-1FD1-80710D7298F5}"/>
              </a:ext>
            </a:extLst>
          </p:cNvPr>
          <p:cNvSpPr/>
          <p:nvPr/>
        </p:nvSpPr>
        <p:spPr>
          <a:xfrm>
            <a:off x="3534999" y="3042564"/>
            <a:ext cx="511710" cy="1127439"/>
          </a:xfrm>
          <a:custGeom>
            <a:avLst/>
            <a:gdLst>
              <a:gd name="connsiteX0" fmla="*/ 492549 w 511710"/>
              <a:gd name="connsiteY0" fmla="*/ 21723 h 1127439"/>
              <a:gd name="connsiteX1" fmla="*/ 192403 w 511710"/>
              <a:gd name="connsiteY1" fmla="*/ 349790 h 1127439"/>
              <a:gd name="connsiteX2" fmla="*/ 52799 w 511710"/>
              <a:gd name="connsiteY2" fmla="*/ 531274 h 1127439"/>
              <a:gd name="connsiteX3" fmla="*/ 66760 w 511710"/>
              <a:gd name="connsiteY3" fmla="*/ 489393 h 1127439"/>
              <a:gd name="connsiteX4" fmla="*/ 38839 w 511710"/>
              <a:gd name="connsiteY4" fmla="*/ 670877 h 1127439"/>
              <a:gd name="connsiteX5" fmla="*/ 3938 w 511710"/>
              <a:gd name="connsiteY5" fmla="*/ 1117607 h 1127439"/>
              <a:gd name="connsiteX6" fmla="*/ 3938 w 511710"/>
              <a:gd name="connsiteY6" fmla="*/ 950083 h 1127439"/>
              <a:gd name="connsiteX7" fmla="*/ 31859 w 511710"/>
              <a:gd name="connsiteY7" fmla="*/ 608056 h 1127439"/>
              <a:gd name="connsiteX8" fmla="*/ 45819 w 511710"/>
              <a:gd name="connsiteY8" fmla="*/ 475433 h 1127439"/>
              <a:gd name="connsiteX9" fmla="*/ 436708 w 511710"/>
              <a:gd name="connsiteY9" fmla="*/ 77564 h 1127439"/>
              <a:gd name="connsiteX10" fmla="*/ 492549 w 511710"/>
              <a:gd name="connsiteY10" fmla="*/ 21723 h 11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710" h="1127439">
                <a:moveTo>
                  <a:pt x="492549" y="21723"/>
                </a:moveTo>
                <a:cubicBezTo>
                  <a:pt x="451831" y="67094"/>
                  <a:pt x="265695" y="264865"/>
                  <a:pt x="192403" y="349790"/>
                </a:cubicBezTo>
                <a:cubicBezTo>
                  <a:pt x="119111" y="434715"/>
                  <a:pt x="52799" y="531274"/>
                  <a:pt x="52799" y="531274"/>
                </a:cubicBezTo>
                <a:cubicBezTo>
                  <a:pt x="31858" y="554541"/>
                  <a:pt x="69087" y="466126"/>
                  <a:pt x="66760" y="489393"/>
                </a:cubicBezTo>
                <a:cubicBezTo>
                  <a:pt x="64433" y="512660"/>
                  <a:pt x="49309" y="566175"/>
                  <a:pt x="38839" y="670877"/>
                </a:cubicBezTo>
                <a:cubicBezTo>
                  <a:pt x="28369" y="775579"/>
                  <a:pt x="9755" y="1071073"/>
                  <a:pt x="3938" y="1117607"/>
                </a:cubicBezTo>
                <a:cubicBezTo>
                  <a:pt x="-1879" y="1164141"/>
                  <a:pt x="-716" y="1035008"/>
                  <a:pt x="3938" y="950083"/>
                </a:cubicBezTo>
                <a:cubicBezTo>
                  <a:pt x="8591" y="865158"/>
                  <a:pt x="24879" y="687164"/>
                  <a:pt x="31859" y="608056"/>
                </a:cubicBezTo>
                <a:cubicBezTo>
                  <a:pt x="38839" y="528948"/>
                  <a:pt x="-21656" y="563848"/>
                  <a:pt x="45819" y="475433"/>
                </a:cubicBezTo>
                <a:cubicBezTo>
                  <a:pt x="113294" y="387018"/>
                  <a:pt x="436708" y="77564"/>
                  <a:pt x="436708" y="77564"/>
                </a:cubicBezTo>
                <a:cubicBezTo>
                  <a:pt x="506509" y="5436"/>
                  <a:pt x="533267" y="-23648"/>
                  <a:pt x="492549" y="217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754C0ACB-7B78-CD44-976C-659840B4539F}"/>
              </a:ext>
            </a:extLst>
          </p:cNvPr>
          <p:cNvSpPr/>
          <p:nvPr/>
        </p:nvSpPr>
        <p:spPr>
          <a:xfrm>
            <a:off x="4104178" y="3608739"/>
            <a:ext cx="181705" cy="651862"/>
          </a:xfrm>
          <a:custGeom>
            <a:avLst/>
            <a:gdLst>
              <a:gd name="connsiteX0" fmla="*/ 181636 w 181705"/>
              <a:gd name="connsiteY0" fmla="*/ 0 h 651862"/>
              <a:gd name="connsiteX1" fmla="*/ 55993 w 181705"/>
              <a:gd name="connsiteY1" fmla="*/ 293166 h 651862"/>
              <a:gd name="connsiteX2" fmla="*/ 14112 w 181705"/>
              <a:gd name="connsiteY2" fmla="*/ 390888 h 651862"/>
              <a:gd name="connsiteX3" fmla="*/ 152 w 181705"/>
              <a:gd name="connsiteY3" fmla="*/ 649154 h 651862"/>
              <a:gd name="connsiteX4" fmla="*/ 7132 w 181705"/>
              <a:gd name="connsiteY4" fmla="*/ 516531 h 651862"/>
              <a:gd name="connsiteX5" fmla="*/ 14112 w 181705"/>
              <a:gd name="connsiteY5" fmla="*/ 362968 h 651862"/>
              <a:gd name="connsiteX6" fmla="*/ 35053 w 181705"/>
              <a:gd name="connsiteY6" fmla="*/ 293166 h 651862"/>
              <a:gd name="connsiteX7" fmla="*/ 181636 w 181705"/>
              <a:gd name="connsiteY7" fmla="*/ 0 h 65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705" h="651862">
                <a:moveTo>
                  <a:pt x="181636" y="0"/>
                </a:moveTo>
                <a:cubicBezTo>
                  <a:pt x="185126" y="0"/>
                  <a:pt x="55993" y="293166"/>
                  <a:pt x="55993" y="293166"/>
                </a:cubicBezTo>
                <a:cubicBezTo>
                  <a:pt x="28072" y="358314"/>
                  <a:pt x="23419" y="331557"/>
                  <a:pt x="14112" y="390888"/>
                </a:cubicBezTo>
                <a:cubicBezTo>
                  <a:pt x="4805" y="450219"/>
                  <a:pt x="1315" y="628214"/>
                  <a:pt x="152" y="649154"/>
                </a:cubicBezTo>
                <a:cubicBezTo>
                  <a:pt x="-1011" y="670094"/>
                  <a:pt x="4805" y="564229"/>
                  <a:pt x="7132" y="516531"/>
                </a:cubicBezTo>
                <a:cubicBezTo>
                  <a:pt x="9459" y="468833"/>
                  <a:pt x="9459" y="400195"/>
                  <a:pt x="14112" y="362968"/>
                </a:cubicBezTo>
                <a:cubicBezTo>
                  <a:pt x="18765" y="325741"/>
                  <a:pt x="9459" y="349007"/>
                  <a:pt x="35053" y="293166"/>
                </a:cubicBezTo>
                <a:cubicBezTo>
                  <a:pt x="60647" y="237325"/>
                  <a:pt x="178146" y="0"/>
                  <a:pt x="181636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0E45C9B1-2D5B-EDA6-71C8-B571EE7E74A8}"/>
              </a:ext>
            </a:extLst>
          </p:cNvPr>
          <p:cNvSpPr/>
          <p:nvPr/>
        </p:nvSpPr>
        <p:spPr>
          <a:xfrm>
            <a:off x="3697279" y="3762096"/>
            <a:ext cx="134836" cy="593519"/>
          </a:xfrm>
          <a:custGeom>
            <a:avLst/>
            <a:gdLst>
              <a:gd name="connsiteX0" fmla="*/ 134825 w 134836"/>
              <a:gd name="connsiteY0" fmla="*/ 206 h 593519"/>
              <a:gd name="connsiteX1" fmla="*/ 23142 w 134836"/>
              <a:gd name="connsiteY1" fmla="*/ 349214 h 593519"/>
              <a:gd name="connsiteX2" fmla="*/ 2202 w 134836"/>
              <a:gd name="connsiteY2" fmla="*/ 467877 h 593519"/>
              <a:gd name="connsiteX3" fmla="*/ 2202 w 134836"/>
              <a:gd name="connsiteY3" fmla="*/ 593519 h 593519"/>
              <a:gd name="connsiteX4" fmla="*/ 16162 w 134836"/>
              <a:gd name="connsiteY4" fmla="*/ 467877 h 593519"/>
              <a:gd name="connsiteX5" fmla="*/ 30123 w 134836"/>
              <a:gd name="connsiteY5" fmla="*/ 300353 h 593519"/>
              <a:gd name="connsiteX6" fmla="*/ 134825 w 134836"/>
              <a:gd name="connsiteY6" fmla="*/ 206 h 59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36" h="593519">
                <a:moveTo>
                  <a:pt x="134825" y="206"/>
                </a:moveTo>
                <a:cubicBezTo>
                  <a:pt x="133662" y="8349"/>
                  <a:pt x="45246" y="271269"/>
                  <a:pt x="23142" y="349214"/>
                </a:cubicBezTo>
                <a:cubicBezTo>
                  <a:pt x="1038" y="427159"/>
                  <a:pt x="5692" y="427160"/>
                  <a:pt x="2202" y="467877"/>
                </a:cubicBezTo>
                <a:cubicBezTo>
                  <a:pt x="-1288" y="508594"/>
                  <a:pt x="-125" y="593519"/>
                  <a:pt x="2202" y="593519"/>
                </a:cubicBezTo>
                <a:cubicBezTo>
                  <a:pt x="4529" y="593519"/>
                  <a:pt x="11509" y="516738"/>
                  <a:pt x="16162" y="467877"/>
                </a:cubicBezTo>
                <a:cubicBezTo>
                  <a:pt x="20815" y="419016"/>
                  <a:pt x="11509" y="373645"/>
                  <a:pt x="30123" y="300353"/>
                </a:cubicBezTo>
                <a:cubicBezTo>
                  <a:pt x="48737" y="227061"/>
                  <a:pt x="135988" y="-7937"/>
                  <a:pt x="134825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86E49430-BF96-3EBF-45C3-1EDF451F768A}"/>
              </a:ext>
            </a:extLst>
          </p:cNvPr>
          <p:cNvSpPr/>
          <p:nvPr/>
        </p:nvSpPr>
        <p:spPr>
          <a:xfrm>
            <a:off x="3946294" y="3929809"/>
            <a:ext cx="109187" cy="693179"/>
          </a:xfrm>
          <a:custGeom>
            <a:avLst/>
            <a:gdLst>
              <a:gd name="connsiteX0" fmla="*/ 109175 w 109187"/>
              <a:gd name="connsiteY0" fmla="*/ 17 h 693179"/>
              <a:gd name="connsiteX1" fmla="*/ 11453 w 109187"/>
              <a:gd name="connsiteY1" fmla="*/ 307144 h 693179"/>
              <a:gd name="connsiteX2" fmla="*/ 11453 w 109187"/>
              <a:gd name="connsiteY2" fmla="*/ 502588 h 693179"/>
              <a:gd name="connsiteX3" fmla="*/ 11453 w 109187"/>
              <a:gd name="connsiteY3" fmla="*/ 691052 h 693179"/>
              <a:gd name="connsiteX4" fmla="*/ 11453 w 109187"/>
              <a:gd name="connsiteY4" fmla="*/ 586350 h 693179"/>
              <a:gd name="connsiteX5" fmla="*/ 4472 w 109187"/>
              <a:gd name="connsiteY5" fmla="*/ 321104 h 693179"/>
              <a:gd name="connsiteX6" fmla="*/ 109175 w 109187"/>
              <a:gd name="connsiteY6" fmla="*/ 17 h 69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87" h="693179">
                <a:moveTo>
                  <a:pt x="109175" y="17"/>
                </a:moveTo>
                <a:cubicBezTo>
                  <a:pt x="110338" y="-2310"/>
                  <a:pt x="27740" y="223382"/>
                  <a:pt x="11453" y="307144"/>
                </a:cubicBezTo>
                <a:cubicBezTo>
                  <a:pt x="-4834" y="390906"/>
                  <a:pt x="11453" y="502588"/>
                  <a:pt x="11453" y="502588"/>
                </a:cubicBezTo>
                <a:lnTo>
                  <a:pt x="11453" y="691052"/>
                </a:lnTo>
                <a:cubicBezTo>
                  <a:pt x="11453" y="705012"/>
                  <a:pt x="12617" y="648008"/>
                  <a:pt x="11453" y="586350"/>
                </a:cubicBezTo>
                <a:cubicBezTo>
                  <a:pt x="10289" y="524692"/>
                  <a:pt x="-8325" y="415336"/>
                  <a:pt x="4472" y="321104"/>
                </a:cubicBezTo>
                <a:cubicBezTo>
                  <a:pt x="17269" y="226872"/>
                  <a:pt x="108012" y="2344"/>
                  <a:pt x="10917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D78C95AC-C64F-629E-B8FD-0E11E550CC09}"/>
              </a:ext>
            </a:extLst>
          </p:cNvPr>
          <p:cNvSpPr/>
          <p:nvPr/>
        </p:nvSpPr>
        <p:spPr>
          <a:xfrm>
            <a:off x="4348610" y="3697887"/>
            <a:ext cx="251726" cy="392927"/>
          </a:xfrm>
          <a:custGeom>
            <a:avLst/>
            <a:gdLst>
              <a:gd name="connsiteX0" fmla="*/ 251311 w 251726"/>
              <a:gd name="connsiteY0" fmla="*/ 1594 h 392927"/>
              <a:gd name="connsiteX1" fmla="*/ 62846 w 251726"/>
              <a:gd name="connsiteY1" fmla="*/ 238919 h 392927"/>
              <a:gd name="connsiteX2" fmla="*/ 25 w 251726"/>
              <a:gd name="connsiteY2" fmla="*/ 392482 h 392927"/>
              <a:gd name="connsiteX3" fmla="*/ 55866 w 251726"/>
              <a:gd name="connsiteY3" fmla="*/ 280800 h 392927"/>
              <a:gd name="connsiteX4" fmla="*/ 111708 w 251726"/>
              <a:gd name="connsiteY4" fmla="*/ 141197 h 392927"/>
              <a:gd name="connsiteX5" fmla="*/ 251311 w 251726"/>
              <a:gd name="connsiteY5" fmla="*/ 1594 h 39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726" h="392927">
                <a:moveTo>
                  <a:pt x="251311" y="1594"/>
                </a:moveTo>
                <a:cubicBezTo>
                  <a:pt x="243167" y="17881"/>
                  <a:pt x="104727" y="173771"/>
                  <a:pt x="62846" y="238919"/>
                </a:cubicBezTo>
                <a:cubicBezTo>
                  <a:pt x="20965" y="304067"/>
                  <a:pt x="1188" y="385502"/>
                  <a:pt x="25" y="392482"/>
                </a:cubicBezTo>
                <a:cubicBezTo>
                  <a:pt x="-1138" y="399462"/>
                  <a:pt x="37252" y="322681"/>
                  <a:pt x="55866" y="280800"/>
                </a:cubicBezTo>
                <a:cubicBezTo>
                  <a:pt x="74480" y="238919"/>
                  <a:pt x="77970" y="184241"/>
                  <a:pt x="111708" y="141197"/>
                </a:cubicBezTo>
                <a:cubicBezTo>
                  <a:pt x="145445" y="98153"/>
                  <a:pt x="259455" y="-14693"/>
                  <a:pt x="251311" y="15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6BA8D1FA-7C40-9880-9ADD-D8D2B8F1024D}"/>
              </a:ext>
            </a:extLst>
          </p:cNvPr>
          <p:cNvSpPr/>
          <p:nvPr/>
        </p:nvSpPr>
        <p:spPr>
          <a:xfrm>
            <a:off x="4683682" y="3809584"/>
            <a:ext cx="861371" cy="220250"/>
          </a:xfrm>
          <a:custGeom>
            <a:avLst/>
            <a:gdLst>
              <a:gd name="connsiteX0" fmla="*/ 0 w 861371"/>
              <a:gd name="connsiteY0" fmla="*/ 92321 h 220250"/>
              <a:gd name="connsiteX1" fmla="*/ 488611 w 861371"/>
              <a:gd name="connsiteY1" fmla="*/ 22520 h 220250"/>
              <a:gd name="connsiteX2" fmla="*/ 453710 w 861371"/>
              <a:gd name="connsiteY2" fmla="*/ 15540 h 220250"/>
              <a:gd name="connsiteX3" fmla="*/ 851579 w 861371"/>
              <a:gd name="connsiteY3" fmla="*/ 217964 h 220250"/>
              <a:gd name="connsiteX4" fmla="*/ 718956 w 861371"/>
              <a:gd name="connsiteY4" fmla="*/ 120242 h 220250"/>
              <a:gd name="connsiteX5" fmla="*/ 488611 w 861371"/>
              <a:gd name="connsiteY5" fmla="*/ 50440 h 220250"/>
              <a:gd name="connsiteX6" fmla="*/ 362968 w 861371"/>
              <a:gd name="connsiteY6" fmla="*/ 8560 h 220250"/>
              <a:gd name="connsiteX7" fmla="*/ 460691 w 861371"/>
              <a:gd name="connsiteY7" fmla="*/ 15540 h 220250"/>
              <a:gd name="connsiteX8" fmla="*/ 0 w 861371"/>
              <a:gd name="connsiteY8" fmla="*/ 92321 h 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371" h="220250">
                <a:moveTo>
                  <a:pt x="0" y="92321"/>
                </a:moveTo>
                <a:cubicBezTo>
                  <a:pt x="4653" y="93484"/>
                  <a:pt x="488611" y="22520"/>
                  <a:pt x="488611" y="22520"/>
                </a:cubicBezTo>
                <a:cubicBezTo>
                  <a:pt x="564229" y="9723"/>
                  <a:pt x="393215" y="-17034"/>
                  <a:pt x="453710" y="15540"/>
                </a:cubicBezTo>
                <a:cubicBezTo>
                  <a:pt x="514205" y="48114"/>
                  <a:pt x="807371" y="200514"/>
                  <a:pt x="851579" y="217964"/>
                </a:cubicBezTo>
                <a:cubicBezTo>
                  <a:pt x="895787" y="235414"/>
                  <a:pt x="779451" y="148163"/>
                  <a:pt x="718956" y="120242"/>
                </a:cubicBezTo>
                <a:cubicBezTo>
                  <a:pt x="658461" y="92321"/>
                  <a:pt x="547942" y="69054"/>
                  <a:pt x="488611" y="50440"/>
                </a:cubicBezTo>
                <a:cubicBezTo>
                  <a:pt x="429280" y="31826"/>
                  <a:pt x="367621" y="14377"/>
                  <a:pt x="362968" y="8560"/>
                </a:cubicBezTo>
                <a:cubicBezTo>
                  <a:pt x="358315" y="2743"/>
                  <a:pt x="518859" y="6233"/>
                  <a:pt x="460691" y="15540"/>
                </a:cubicBezTo>
                <a:lnTo>
                  <a:pt x="0" y="923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6F479F05-3CEF-9ECD-D488-E56B209DB8BE}"/>
              </a:ext>
            </a:extLst>
          </p:cNvPr>
          <p:cNvSpPr/>
          <p:nvPr/>
        </p:nvSpPr>
        <p:spPr>
          <a:xfrm>
            <a:off x="5248387" y="4097268"/>
            <a:ext cx="327685" cy="305536"/>
          </a:xfrm>
          <a:custGeom>
            <a:avLst/>
            <a:gdLst>
              <a:gd name="connsiteX0" fmla="*/ 688 w 327685"/>
              <a:gd name="connsiteY0" fmla="*/ 82 h 305536"/>
              <a:gd name="connsiteX1" fmla="*/ 321775 w 327685"/>
              <a:gd name="connsiteY1" fmla="*/ 265327 h 305536"/>
              <a:gd name="connsiteX2" fmla="*/ 217073 w 327685"/>
              <a:gd name="connsiteY2" fmla="*/ 125724 h 305536"/>
              <a:gd name="connsiteX3" fmla="*/ 321775 w 327685"/>
              <a:gd name="connsiteY3" fmla="*/ 300228 h 305536"/>
              <a:gd name="connsiteX4" fmla="*/ 238013 w 327685"/>
              <a:gd name="connsiteY4" fmla="*/ 237407 h 305536"/>
              <a:gd name="connsiteX5" fmla="*/ 688 w 327685"/>
              <a:gd name="connsiteY5" fmla="*/ 82 h 30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85" h="305536">
                <a:moveTo>
                  <a:pt x="688" y="82"/>
                </a:moveTo>
                <a:cubicBezTo>
                  <a:pt x="14648" y="4735"/>
                  <a:pt x="285711" y="244387"/>
                  <a:pt x="321775" y="265327"/>
                </a:cubicBezTo>
                <a:cubicBezTo>
                  <a:pt x="357839" y="286267"/>
                  <a:pt x="217073" y="119907"/>
                  <a:pt x="217073" y="125724"/>
                </a:cubicBezTo>
                <a:cubicBezTo>
                  <a:pt x="217073" y="131541"/>
                  <a:pt x="318285" y="281614"/>
                  <a:pt x="321775" y="300228"/>
                </a:cubicBezTo>
                <a:cubicBezTo>
                  <a:pt x="325265" y="318842"/>
                  <a:pt x="286874" y="286268"/>
                  <a:pt x="238013" y="237407"/>
                </a:cubicBezTo>
                <a:cubicBezTo>
                  <a:pt x="189152" y="188546"/>
                  <a:pt x="-13272" y="-4571"/>
                  <a:pt x="688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5F34D09-1CF7-DB5A-C5BB-91E0D19B18F3}"/>
              </a:ext>
            </a:extLst>
          </p:cNvPr>
          <p:cNvSpPr/>
          <p:nvPr/>
        </p:nvSpPr>
        <p:spPr>
          <a:xfrm>
            <a:off x="2697566" y="4530330"/>
            <a:ext cx="716419" cy="321092"/>
          </a:xfrm>
          <a:custGeom>
            <a:avLst/>
            <a:gdLst>
              <a:gd name="connsiteX0" fmla="*/ 24694 w 716419"/>
              <a:gd name="connsiteY0" fmla="*/ 6769 h 321092"/>
              <a:gd name="connsiteX1" fmla="*/ 94495 w 716419"/>
              <a:gd name="connsiteY1" fmla="*/ 55630 h 321092"/>
              <a:gd name="connsiteX2" fmla="*/ 645927 w 716419"/>
              <a:gd name="connsiteY2" fmla="*/ 306916 h 321092"/>
              <a:gd name="connsiteX3" fmla="*/ 645927 w 716419"/>
              <a:gd name="connsiteY3" fmla="*/ 244094 h 321092"/>
              <a:gd name="connsiteX4" fmla="*/ 715729 w 716419"/>
              <a:gd name="connsiteY4" fmla="*/ 320876 h 321092"/>
              <a:gd name="connsiteX5" fmla="*/ 597066 w 716419"/>
              <a:gd name="connsiteY5" fmla="*/ 265035 h 321092"/>
              <a:gd name="connsiteX6" fmla="*/ 415582 w 716419"/>
              <a:gd name="connsiteY6" fmla="*/ 202214 h 321092"/>
              <a:gd name="connsiteX7" fmla="*/ 94495 w 716419"/>
              <a:gd name="connsiteY7" fmla="*/ 174293 h 321092"/>
              <a:gd name="connsiteX8" fmla="*/ 422562 w 716419"/>
              <a:gd name="connsiteY8" fmla="*/ 223154 h 321092"/>
              <a:gd name="connsiteX9" fmla="*/ 359741 w 716419"/>
              <a:gd name="connsiteY9" fmla="*/ 160333 h 321092"/>
              <a:gd name="connsiteX10" fmla="*/ 24694 w 716419"/>
              <a:gd name="connsiteY10" fmla="*/ 6769 h 3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6419" h="321092">
                <a:moveTo>
                  <a:pt x="24694" y="6769"/>
                </a:moveTo>
                <a:cubicBezTo>
                  <a:pt x="-19514" y="-10681"/>
                  <a:pt x="-9044" y="5606"/>
                  <a:pt x="94495" y="55630"/>
                </a:cubicBezTo>
                <a:cubicBezTo>
                  <a:pt x="198034" y="105654"/>
                  <a:pt x="554022" y="275505"/>
                  <a:pt x="645927" y="306916"/>
                </a:cubicBezTo>
                <a:cubicBezTo>
                  <a:pt x="737832" y="338327"/>
                  <a:pt x="634293" y="241767"/>
                  <a:pt x="645927" y="244094"/>
                </a:cubicBezTo>
                <a:cubicBezTo>
                  <a:pt x="657561" y="246421"/>
                  <a:pt x="723872" y="317386"/>
                  <a:pt x="715729" y="320876"/>
                </a:cubicBezTo>
                <a:cubicBezTo>
                  <a:pt x="707586" y="324366"/>
                  <a:pt x="647091" y="284812"/>
                  <a:pt x="597066" y="265035"/>
                </a:cubicBezTo>
                <a:cubicBezTo>
                  <a:pt x="547042" y="245258"/>
                  <a:pt x="499344" y="217338"/>
                  <a:pt x="415582" y="202214"/>
                </a:cubicBezTo>
                <a:cubicBezTo>
                  <a:pt x="331820" y="187090"/>
                  <a:pt x="93332" y="170803"/>
                  <a:pt x="94495" y="174293"/>
                </a:cubicBezTo>
                <a:cubicBezTo>
                  <a:pt x="95658" y="177783"/>
                  <a:pt x="378354" y="225481"/>
                  <a:pt x="422562" y="223154"/>
                </a:cubicBezTo>
                <a:cubicBezTo>
                  <a:pt x="466770" y="220827"/>
                  <a:pt x="420236" y="195234"/>
                  <a:pt x="359741" y="160333"/>
                </a:cubicBezTo>
                <a:cubicBezTo>
                  <a:pt x="299246" y="125432"/>
                  <a:pt x="68902" y="24219"/>
                  <a:pt x="24694" y="67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13440D4A-E4C0-C33E-C259-D5955FEC8DC1}"/>
              </a:ext>
            </a:extLst>
          </p:cNvPr>
          <p:cNvSpPr/>
          <p:nvPr/>
        </p:nvSpPr>
        <p:spPr>
          <a:xfrm>
            <a:off x="3468950" y="4668530"/>
            <a:ext cx="71097" cy="636782"/>
          </a:xfrm>
          <a:custGeom>
            <a:avLst/>
            <a:gdLst>
              <a:gd name="connsiteX0" fmla="*/ 186 w 71097"/>
              <a:gd name="connsiteY0" fmla="*/ 1192 h 636782"/>
              <a:gd name="connsiteX1" fmla="*/ 49047 w 71097"/>
              <a:gd name="connsiteY1" fmla="*/ 210597 h 636782"/>
              <a:gd name="connsiteX2" fmla="*/ 35087 w 71097"/>
              <a:gd name="connsiteY2" fmla="*/ 426981 h 636782"/>
              <a:gd name="connsiteX3" fmla="*/ 42067 w 71097"/>
              <a:gd name="connsiteY3" fmla="*/ 378120 h 636782"/>
              <a:gd name="connsiteX4" fmla="*/ 28106 w 71097"/>
              <a:gd name="connsiteY4" fmla="*/ 636386 h 636782"/>
              <a:gd name="connsiteX5" fmla="*/ 42067 w 71097"/>
              <a:gd name="connsiteY5" fmla="*/ 433962 h 636782"/>
              <a:gd name="connsiteX6" fmla="*/ 69987 w 71097"/>
              <a:gd name="connsiteY6" fmla="*/ 308319 h 636782"/>
              <a:gd name="connsiteX7" fmla="*/ 186 w 71097"/>
              <a:gd name="connsiteY7" fmla="*/ 1192 h 63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097" h="636782">
                <a:moveTo>
                  <a:pt x="186" y="1192"/>
                </a:moveTo>
                <a:cubicBezTo>
                  <a:pt x="-3304" y="-15095"/>
                  <a:pt x="43230" y="139632"/>
                  <a:pt x="49047" y="210597"/>
                </a:cubicBezTo>
                <a:cubicBezTo>
                  <a:pt x="54864" y="281562"/>
                  <a:pt x="36250" y="399061"/>
                  <a:pt x="35087" y="426981"/>
                </a:cubicBezTo>
                <a:cubicBezTo>
                  <a:pt x="33924" y="454901"/>
                  <a:pt x="43230" y="343219"/>
                  <a:pt x="42067" y="378120"/>
                </a:cubicBezTo>
                <a:cubicBezTo>
                  <a:pt x="40904" y="413021"/>
                  <a:pt x="28106" y="627079"/>
                  <a:pt x="28106" y="636386"/>
                </a:cubicBezTo>
                <a:cubicBezTo>
                  <a:pt x="28106" y="645693"/>
                  <a:pt x="35087" y="488640"/>
                  <a:pt x="42067" y="433962"/>
                </a:cubicBezTo>
                <a:cubicBezTo>
                  <a:pt x="49047" y="379284"/>
                  <a:pt x="76967" y="374631"/>
                  <a:pt x="69987" y="308319"/>
                </a:cubicBezTo>
                <a:cubicBezTo>
                  <a:pt x="63007" y="242008"/>
                  <a:pt x="3676" y="17479"/>
                  <a:pt x="186" y="1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84B3A7EE-38B8-E77E-4508-2E5A2413646C}"/>
              </a:ext>
            </a:extLst>
          </p:cNvPr>
          <p:cNvSpPr/>
          <p:nvPr/>
        </p:nvSpPr>
        <p:spPr>
          <a:xfrm>
            <a:off x="4033915" y="4837070"/>
            <a:ext cx="77605" cy="532079"/>
          </a:xfrm>
          <a:custGeom>
            <a:avLst/>
            <a:gdLst>
              <a:gd name="connsiteX0" fmla="*/ 77395 w 77605"/>
              <a:gd name="connsiteY0" fmla="*/ 176 h 532079"/>
              <a:gd name="connsiteX1" fmla="*/ 49474 w 77605"/>
              <a:gd name="connsiteY1" fmla="*/ 216561 h 532079"/>
              <a:gd name="connsiteX2" fmla="*/ 613 w 77605"/>
              <a:gd name="connsiteY2" fmla="*/ 307303 h 532079"/>
              <a:gd name="connsiteX3" fmla="*/ 21554 w 77605"/>
              <a:gd name="connsiteY3" fmla="*/ 530667 h 532079"/>
              <a:gd name="connsiteX4" fmla="*/ 14574 w 77605"/>
              <a:gd name="connsiteY4" fmla="*/ 398045 h 532079"/>
              <a:gd name="connsiteX5" fmla="*/ 7593 w 77605"/>
              <a:gd name="connsiteY5" fmla="*/ 307303 h 532079"/>
              <a:gd name="connsiteX6" fmla="*/ 35514 w 77605"/>
              <a:gd name="connsiteY6" fmla="*/ 181660 h 532079"/>
              <a:gd name="connsiteX7" fmla="*/ 77395 w 77605"/>
              <a:gd name="connsiteY7" fmla="*/ 176 h 53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05" h="532079">
                <a:moveTo>
                  <a:pt x="77395" y="176"/>
                </a:moveTo>
                <a:cubicBezTo>
                  <a:pt x="79722" y="5993"/>
                  <a:pt x="62271" y="165373"/>
                  <a:pt x="49474" y="216561"/>
                </a:cubicBezTo>
                <a:cubicBezTo>
                  <a:pt x="36677" y="267749"/>
                  <a:pt x="5266" y="254952"/>
                  <a:pt x="613" y="307303"/>
                </a:cubicBezTo>
                <a:cubicBezTo>
                  <a:pt x="-4040" y="359654"/>
                  <a:pt x="19227" y="515543"/>
                  <a:pt x="21554" y="530667"/>
                </a:cubicBezTo>
                <a:cubicBezTo>
                  <a:pt x="23881" y="545791"/>
                  <a:pt x="16901" y="435272"/>
                  <a:pt x="14574" y="398045"/>
                </a:cubicBezTo>
                <a:cubicBezTo>
                  <a:pt x="12247" y="360818"/>
                  <a:pt x="4103" y="343367"/>
                  <a:pt x="7593" y="307303"/>
                </a:cubicBezTo>
                <a:cubicBezTo>
                  <a:pt x="11083" y="271239"/>
                  <a:pt x="22717" y="229358"/>
                  <a:pt x="35514" y="181660"/>
                </a:cubicBezTo>
                <a:cubicBezTo>
                  <a:pt x="48311" y="133962"/>
                  <a:pt x="75068" y="-5641"/>
                  <a:pt x="77395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D86F9F75-9B23-4773-E265-305C79EF4B6B}"/>
              </a:ext>
            </a:extLst>
          </p:cNvPr>
          <p:cNvSpPr/>
          <p:nvPr/>
        </p:nvSpPr>
        <p:spPr>
          <a:xfrm>
            <a:off x="4187199" y="4803919"/>
            <a:ext cx="528690" cy="1014518"/>
          </a:xfrm>
          <a:custGeom>
            <a:avLst/>
            <a:gdLst>
              <a:gd name="connsiteX0" fmla="*/ 42774 w 528690"/>
              <a:gd name="connsiteY0" fmla="*/ 12386 h 1014518"/>
              <a:gd name="connsiteX1" fmla="*/ 42774 w 528690"/>
              <a:gd name="connsiteY1" fmla="*/ 89168 h 1014518"/>
              <a:gd name="connsiteX2" fmla="*/ 14853 w 528690"/>
              <a:gd name="connsiteY2" fmla="*/ 424215 h 1014518"/>
              <a:gd name="connsiteX3" fmla="*/ 893 w 528690"/>
              <a:gd name="connsiteY3" fmla="*/ 612679 h 1014518"/>
              <a:gd name="connsiteX4" fmla="*/ 21833 w 528690"/>
              <a:gd name="connsiteY4" fmla="*/ 1010548 h 1014518"/>
              <a:gd name="connsiteX5" fmla="*/ 14853 w 528690"/>
              <a:gd name="connsiteY5" fmla="*/ 801144 h 1014518"/>
              <a:gd name="connsiteX6" fmla="*/ 21833 w 528690"/>
              <a:gd name="connsiteY6" fmla="*/ 542878 h 1014518"/>
              <a:gd name="connsiteX7" fmla="*/ 273119 w 528690"/>
              <a:gd name="connsiteY7" fmla="*/ 340454 h 1014518"/>
              <a:gd name="connsiteX8" fmla="*/ 328960 w 528690"/>
              <a:gd name="connsiteY8" fmla="*/ 326493 h 1014518"/>
              <a:gd name="connsiteX9" fmla="*/ 524404 w 528690"/>
              <a:gd name="connsiteY9" fmla="*/ 242731 h 1014518"/>
              <a:gd name="connsiteX10" fmla="*/ 119555 w 528690"/>
              <a:gd name="connsiteY10" fmla="*/ 445156 h 1014518"/>
              <a:gd name="connsiteX11" fmla="*/ 893 w 528690"/>
              <a:gd name="connsiteY11" fmla="*/ 507977 h 1014518"/>
              <a:gd name="connsiteX12" fmla="*/ 63714 w 528690"/>
              <a:gd name="connsiteY12" fmla="*/ 326493 h 1014518"/>
              <a:gd name="connsiteX13" fmla="*/ 35793 w 528690"/>
              <a:gd name="connsiteY13" fmla="*/ 298573 h 1014518"/>
              <a:gd name="connsiteX14" fmla="*/ 42774 w 528690"/>
              <a:gd name="connsiteY14" fmla="*/ 12386 h 101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8690" h="1014518">
                <a:moveTo>
                  <a:pt x="42774" y="12386"/>
                </a:moveTo>
                <a:cubicBezTo>
                  <a:pt x="43937" y="-22515"/>
                  <a:pt x="47428" y="20530"/>
                  <a:pt x="42774" y="89168"/>
                </a:cubicBezTo>
                <a:cubicBezTo>
                  <a:pt x="38120" y="157806"/>
                  <a:pt x="21833" y="336963"/>
                  <a:pt x="14853" y="424215"/>
                </a:cubicBezTo>
                <a:cubicBezTo>
                  <a:pt x="7873" y="511467"/>
                  <a:pt x="-270" y="514957"/>
                  <a:pt x="893" y="612679"/>
                </a:cubicBezTo>
                <a:cubicBezTo>
                  <a:pt x="2056" y="710401"/>
                  <a:pt x="19506" y="979137"/>
                  <a:pt x="21833" y="1010548"/>
                </a:cubicBezTo>
                <a:cubicBezTo>
                  <a:pt x="24160" y="1041959"/>
                  <a:pt x="14853" y="879089"/>
                  <a:pt x="14853" y="801144"/>
                </a:cubicBezTo>
                <a:cubicBezTo>
                  <a:pt x="14853" y="723199"/>
                  <a:pt x="-21211" y="619660"/>
                  <a:pt x="21833" y="542878"/>
                </a:cubicBezTo>
                <a:cubicBezTo>
                  <a:pt x="64877" y="466096"/>
                  <a:pt x="221931" y="376518"/>
                  <a:pt x="273119" y="340454"/>
                </a:cubicBezTo>
                <a:cubicBezTo>
                  <a:pt x="324307" y="304390"/>
                  <a:pt x="287079" y="342780"/>
                  <a:pt x="328960" y="326493"/>
                </a:cubicBezTo>
                <a:cubicBezTo>
                  <a:pt x="370841" y="310206"/>
                  <a:pt x="559305" y="222954"/>
                  <a:pt x="524404" y="242731"/>
                </a:cubicBezTo>
                <a:cubicBezTo>
                  <a:pt x="489503" y="262508"/>
                  <a:pt x="206807" y="400948"/>
                  <a:pt x="119555" y="445156"/>
                </a:cubicBezTo>
                <a:cubicBezTo>
                  <a:pt x="32303" y="489364"/>
                  <a:pt x="10200" y="527754"/>
                  <a:pt x="893" y="507977"/>
                </a:cubicBezTo>
                <a:cubicBezTo>
                  <a:pt x="-8414" y="488200"/>
                  <a:pt x="57897" y="361394"/>
                  <a:pt x="63714" y="326493"/>
                </a:cubicBezTo>
                <a:cubicBezTo>
                  <a:pt x="69531" y="291592"/>
                  <a:pt x="35793" y="347434"/>
                  <a:pt x="35793" y="298573"/>
                </a:cubicBezTo>
                <a:cubicBezTo>
                  <a:pt x="35793" y="249712"/>
                  <a:pt x="41611" y="47287"/>
                  <a:pt x="42774" y="12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FE0617B-9F4D-F704-C60B-38CD0A051A6C}"/>
              </a:ext>
            </a:extLst>
          </p:cNvPr>
          <p:cNvSpPr/>
          <p:nvPr/>
        </p:nvSpPr>
        <p:spPr>
          <a:xfrm>
            <a:off x="5090762" y="4857934"/>
            <a:ext cx="711031" cy="1075441"/>
          </a:xfrm>
          <a:custGeom>
            <a:avLst/>
            <a:gdLst>
              <a:gd name="connsiteX0" fmla="*/ 4749 w 711031"/>
              <a:gd name="connsiteY0" fmla="*/ 84014 h 1075441"/>
              <a:gd name="connsiteX1" fmla="*/ 584102 w 711031"/>
              <a:gd name="connsiteY1" fmla="*/ 440002 h 1075441"/>
              <a:gd name="connsiteX2" fmla="*/ 507320 w 711031"/>
              <a:gd name="connsiteY2" fmla="*/ 300399 h 1075441"/>
              <a:gd name="connsiteX3" fmla="*/ 646923 w 711031"/>
              <a:gd name="connsiteY3" fmla="*/ 607526 h 1075441"/>
              <a:gd name="connsiteX4" fmla="*/ 653904 w 711031"/>
              <a:gd name="connsiteY4" fmla="*/ 551684 h 1075441"/>
              <a:gd name="connsiteX5" fmla="*/ 709745 w 711031"/>
              <a:gd name="connsiteY5" fmla="*/ 1061235 h 1075441"/>
              <a:gd name="connsiteX6" fmla="*/ 688804 w 711031"/>
              <a:gd name="connsiteY6" fmla="*/ 900692 h 1075441"/>
              <a:gd name="connsiteX7" fmla="*/ 639943 w 711031"/>
              <a:gd name="connsiteY7" fmla="*/ 551684 h 1075441"/>
              <a:gd name="connsiteX8" fmla="*/ 598062 w 711031"/>
              <a:gd name="connsiteY8" fmla="*/ 433022 h 1075441"/>
              <a:gd name="connsiteX9" fmla="*/ 165293 w 711031"/>
              <a:gd name="connsiteY9" fmla="*/ 252 h 1075441"/>
              <a:gd name="connsiteX10" fmla="*/ 451479 w 711031"/>
              <a:gd name="connsiteY10" fmla="*/ 370200 h 1075441"/>
              <a:gd name="connsiteX11" fmla="*/ 521281 w 711031"/>
              <a:gd name="connsiteY11" fmla="*/ 370200 h 1075441"/>
              <a:gd name="connsiteX12" fmla="*/ 318856 w 711031"/>
              <a:gd name="connsiteY12" fmla="*/ 209657 h 1075441"/>
              <a:gd name="connsiteX13" fmla="*/ 4749 w 711031"/>
              <a:gd name="connsiteY13" fmla="*/ 84014 h 107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1031" h="1075441">
                <a:moveTo>
                  <a:pt x="4749" y="84014"/>
                </a:moveTo>
                <a:cubicBezTo>
                  <a:pt x="48957" y="122405"/>
                  <a:pt x="500340" y="403938"/>
                  <a:pt x="584102" y="440002"/>
                </a:cubicBezTo>
                <a:cubicBezTo>
                  <a:pt x="667864" y="476066"/>
                  <a:pt x="496850" y="272478"/>
                  <a:pt x="507320" y="300399"/>
                </a:cubicBezTo>
                <a:cubicBezTo>
                  <a:pt x="517790" y="328320"/>
                  <a:pt x="622492" y="565645"/>
                  <a:pt x="646923" y="607526"/>
                </a:cubicBezTo>
                <a:cubicBezTo>
                  <a:pt x="671354" y="649407"/>
                  <a:pt x="643434" y="476066"/>
                  <a:pt x="653904" y="551684"/>
                </a:cubicBezTo>
                <a:cubicBezTo>
                  <a:pt x="664374" y="627302"/>
                  <a:pt x="703928" y="1003067"/>
                  <a:pt x="709745" y="1061235"/>
                </a:cubicBezTo>
                <a:cubicBezTo>
                  <a:pt x="715562" y="1119403"/>
                  <a:pt x="700438" y="985617"/>
                  <a:pt x="688804" y="900692"/>
                </a:cubicBezTo>
                <a:cubicBezTo>
                  <a:pt x="677170" y="815767"/>
                  <a:pt x="655067" y="629629"/>
                  <a:pt x="639943" y="551684"/>
                </a:cubicBezTo>
                <a:cubicBezTo>
                  <a:pt x="624819" y="473739"/>
                  <a:pt x="677170" y="524927"/>
                  <a:pt x="598062" y="433022"/>
                </a:cubicBezTo>
                <a:cubicBezTo>
                  <a:pt x="518954" y="341117"/>
                  <a:pt x="189723" y="10722"/>
                  <a:pt x="165293" y="252"/>
                </a:cubicBezTo>
                <a:cubicBezTo>
                  <a:pt x="140863" y="-10218"/>
                  <a:pt x="392148" y="308542"/>
                  <a:pt x="451479" y="370200"/>
                </a:cubicBezTo>
                <a:cubicBezTo>
                  <a:pt x="510810" y="431858"/>
                  <a:pt x="543385" y="396957"/>
                  <a:pt x="521281" y="370200"/>
                </a:cubicBezTo>
                <a:cubicBezTo>
                  <a:pt x="499177" y="343443"/>
                  <a:pt x="400291" y="253864"/>
                  <a:pt x="318856" y="209657"/>
                </a:cubicBezTo>
                <a:cubicBezTo>
                  <a:pt x="237421" y="165450"/>
                  <a:pt x="-39459" y="45623"/>
                  <a:pt x="4749" y="840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721F84EF-E9FA-4C12-0835-0B0116BC7890}"/>
              </a:ext>
            </a:extLst>
          </p:cNvPr>
          <p:cNvSpPr/>
          <p:nvPr/>
        </p:nvSpPr>
        <p:spPr>
          <a:xfrm>
            <a:off x="2247222" y="5367633"/>
            <a:ext cx="977742" cy="304896"/>
          </a:xfrm>
          <a:custGeom>
            <a:avLst/>
            <a:gdLst>
              <a:gd name="connsiteX0" fmla="*/ 949688 w 977742"/>
              <a:gd name="connsiteY0" fmla="*/ 195549 h 304896"/>
              <a:gd name="connsiteX1" fmla="*/ 405236 w 977742"/>
              <a:gd name="connsiteY1" fmla="*/ 293271 h 304896"/>
              <a:gd name="connsiteX2" fmla="*/ 565780 w 977742"/>
              <a:gd name="connsiteY2" fmla="*/ 258370 h 304896"/>
              <a:gd name="connsiteX3" fmla="*/ 195831 w 977742"/>
              <a:gd name="connsiteY3" fmla="*/ 216489 h 304896"/>
              <a:gd name="connsiteX4" fmla="*/ 433157 w 977742"/>
              <a:gd name="connsiteY4" fmla="*/ 244410 h 304896"/>
              <a:gd name="connsiteX5" fmla="*/ 314494 w 977742"/>
              <a:gd name="connsiteY5" fmla="*/ 188569 h 304896"/>
              <a:gd name="connsiteX6" fmla="*/ 387 w 977742"/>
              <a:gd name="connsiteY6" fmla="*/ 104 h 304896"/>
              <a:gd name="connsiteX7" fmla="*/ 384296 w 977742"/>
              <a:gd name="connsiteY7" fmla="*/ 216489 h 304896"/>
              <a:gd name="connsiteX8" fmla="*/ 579740 w 977742"/>
              <a:gd name="connsiteY8" fmla="*/ 272330 h 304896"/>
              <a:gd name="connsiteX9" fmla="*/ 824045 w 977742"/>
              <a:gd name="connsiteY9" fmla="*/ 230449 h 304896"/>
              <a:gd name="connsiteX10" fmla="*/ 593700 w 977742"/>
              <a:gd name="connsiteY10" fmla="*/ 286291 h 304896"/>
              <a:gd name="connsiteX11" fmla="*/ 977609 w 977742"/>
              <a:gd name="connsiteY11" fmla="*/ 293271 h 304896"/>
              <a:gd name="connsiteX12" fmla="*/ 544839 w 977742"/>
              <a:gd name="connsiteY12" fmla="*/ 300251 h 304896"/>
              <a:gd name="connsiteX13" fmla="*/ 949688 w 977742"/>
              <a:gd name="connsiteY13" fmla="*/ 195549 h 30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7742" h="304896">
                <a:moveTo>
                  <a:pt x="949688" y="195549"/>
                </a:moveTo>
                <a:cubicBezTo>
                  <a:pt x="926421" y="194386"/>
                  <a:pt x="469221" y="282801"/>
                  <a:pt x="405236" y="293271"/>
                </a:cubicBezTo>
                <a:cubicBezTo>
                  <a:pt x="341251" y="303741"/>
                  <a:pt x="600681" y="271167"/>
                  <a:pt x="565780" y="258370"/>
                </a:cubicBezTo>
                <a:cubicBezTo>
                  <a:pt x="530879" y="245573"/>
                  <a:pt x="217935" y="218816"/>
                  <a:pt x="195831" y="216489"/>
                </a:cubicBezTo>
                <a:cubicBezTo>
                  <a:pt x="173727" y="214162"/>
                  <a:pt x="413380" y="249063"/>
                  <a:pt x="433157" y="244410"/>
                </a:cubicBezTo>
                <a:cubicBezTo>
                  <a:pt x="452934" y="239757"/>
                  <a:pt x="386622" y="229287"/>
                  <a:pt x="314494" y="188569"/>
                </a:cubicBezTo>
                <a:cubicBezTo>
                  <a:pt x="242366" y="147851"/>
                  <a:pt x="-11247" y="-4549"/>
                  <a:pt x="387" y="104"/>
                </a:cubicBezTo>
                <a:cubicBezTo>
                  <a:pt x="12021" y="4757"/>
                  <a:pt x="287737" y="171118"/>
                  <a:pt x="384296" y="216489"/>
                </a:cubicBezTo>
                <a:cubicBezTo>
                  <a:pt x="480855" y="261860"/>
                  <a:pt x="506449" y="270003"/>
                  <a:pt x="579740" y="272330"/>
                </a:cubicBezTo>
                <a:cubicBezTo>
                  <a:pt x="653031" y="274657"/>
                  <a:pt x="821718" y="228122"/>
                  <a:pt x="824045" y="230449"/>
                </a:cubicBezTo>
                <a:cubicBezTo>
                  <a:pt x="826372" y="232776"/>
                  <a:pt x="568106" y="275821"/>
                  <a:pt x="593700" y="286291"/>
                </a:cubicBezTo>
                <a:cubicBezTo>
                  <a:pt x="619294" y="296761"/>
                  <a:pt x="985753" y="290944"/>
                  <a:pt x="977609" y="293271"/>
                </a:cubicBezTo>
                <a:cubicBezTo>
                  <a:pt x="969466" y="295598"/>
                  <a:pt x="544839" y="313048"/>
                  <a:pt x="544839" y="300251"/>
                </a:cubicBezTo>
                <a:cubicBezTo>
                  <a:pt x="544839" y="287454"/>
                  <a:pt x="972955" y="196712"/>
                  <a:pt x="949688" y="195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61CA25BB-4010-972C-FDB4-BF60B3B96852}"/>
              </a:ext>
            </a:extLst>
          </p:cNvPr>
          <p:cNvSpPr/>
          <p:nvPr/>
        </p:nvSpPr>
        <p:spPr>
          <a:xfrm>
            <a:off x="4278818" y="5632887"/>
            <a:ext cx="1390295" cy="295230"/>
          </a:xfrm>
          <a:custGeom>
            <a:avLst/>
            <a:gdLst>
              <a:gd name="connsiteX0" fmla="*/ 20956 w 1390295"/>
              <a:gd name="connsiteY0" fmla="*/ 286282 h 295230"/>
              <a:gd name="connsiteX1" fmla="*/ 97738 w 1390295"/>
              <a:gd name="connsiteY1" fmla="*/ 167620 h 295230"/>
              <a:gd name="connsiteX2" fmla="*/ 118678 w 1390295"/>
              <a:gd name="connsiteY2" fmla="*/ 167620 h 295230"/>
              <a:gd name="connsiteX3" fmla="*/ 76797 w 1390295"/>
              <a:gd name="connsiteY3" fmla="*/ 97818 h 295230"/>
              <a:gd name="connsiteX4" fmla="*/ 383924 w 1390295"/>
              <a:gd name="connsiteY4" fmla="*/ 230441 h 295230"/>
              <a:gd name="connsiteX5" fmla="*/ 279222 w 1390295"/>
              <a:gd name="connsiteY5" fmla="*/ 167620 h 295230"/>
              <a:gd name="connsiteX6" fmla="*/ 858574 w 1390295"/>
              <a:gd name="connsiteY6" fmla="*/ 293263 h 295230"/>
              <a:gd name="connsiteX7" fmla="*/ 879515 w 1390295"/>
              <a:gd name="connsiteY7" fmla="*/ 244402 h 295230"/>
              <a:gd name="connsiteX8" fmla="*/ 1186642 w 1390295"/>
              <a:gd name="connsiteY8" fmla="*/ 244402 h 295230"/>
              <a:gd name="connsiteX9" fmla="*/ 1019118 w 1390295"/>
              <a:gd name="connsiteY9" fmla="*/ 188560 h 295230"/>
              <a:gd name="connsiteX10" fmla="*/ 1389066 w 1390295"/>
              <a:gd name="connsiteY10" fmla="*/ 181580 h 295230"/>
              <a:gd name="connsiteX11" fmla="*/ 1130800 w 1390295"/>
              <a:gd name="connsiteY11" fmla="*/ 174600 h 295230"/>
              <a:gd name="connsiteX12" fmla="*/ 914416 w 1390295"/>
              <a:gd name="connsiteY12" fmla="*/ 216481 h 295230"/>
              <a:gd name="connsiteX13" fmla="*/ 1137780 w 1390295"/>
              <a:gd name="connsiteY13" fmla="*/ 223461 h 295230"/>
              <a:gd name="connsiteX14" fmla="*/ 816693 w 1390295"/>
              <a:gd name="connsiteY14" fmla="*/ 230441 h 295230"/>
              <a:gd name="connsiteX15" fmla="*/ 677090 w 1390295"/>
              <a:gd name="connsiteY15" fmla="*/ 230441 h 295230"/>
              <a:gd name="connsiteX16" fmla="*/ 509567 w 1390295"/>
              <a:gd name="connsiteY16" fmla="*/ 223461 h 295230"/>
              <a:gd name="connsiteX17" fmla="*/ 397884 w 1390295"/>
              <a:gd name="connsiteY17" fmla="*/ 167620 h 295230"/>
              <a:gd name="connsiteX18" fmla="*/ 132638 w 1390295"/>
              <a:gd name="connsiteY18" fmla="*/ 28017 h 295230"/>
              <a:gd name="connsiteX19" fmla="*/ 362984 w 1390295"/>
              <a:gd name="connsiteY19" fmla="*/ 181580 h 295230"/>
              <a:gd name="connsiteX20" fmla="*/ 181500 w 1390295"/>
              <a:gd name="connsiteY20" fmla="*/ 118759 h 295230"/>
              <a:gd name="connsiteX21" fmla="*/ 90758 w 1390295"/>
              <a:gd name="connsiteY21" fmla="*/ 96 h 295230"/>
              <a:gd name="connsiteX22" fmla="*/ 16 w 1390295"/>
              <a:gd name="connsiteY22" fmla="*/ 139699 h 295230"/>
              <a:gd name="connsiteX23" fmla="*/ 97738 w 1390295"/>
              <a:gd name="connsiteY23" fmla="*/ 174600 h 295230"/>
              <a:gd name="connsiteX24" fmla="*/ 20956 w 1390295"/>
              <a:gd name="connsiteY24" fmla="*/ 286282 h 29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90295" h="295230">
                <a:moveTo>
                  <a:pt x="20956" y="286282"/>
                </a:moveTo>
                <a:cubicBezTo>
                  <a:pt x="20956" y="285119"/>
                  <a:pt x="97738" y="167620"/>
                  <a:pt x="97738" y="167620"/>
                </a:cubicBezTo>
                <a:cubicBezTo>
                  <a:pt x="114025" y="147843"/>
                  <a:pt x="122168" y="179254"/>
                  <a:pt x="118678" y="167620"/>
                </a:cubicBezTo>
                <a:cubicBezTo>
                  <a:pt x="115188" y="155986"/>
                  <a:pt x="32589" y="87348"/>
                  <a:pt x="76797" y="97818"/>
                </a:cubicBezTo>
                <a:cubicBezTo>
                  <a:pt x="121005" y="108288"/>
                  <a:pt x="350187" y="218807"/>
                  <a:pt x="383924" y="230441"/>
                </a:cubicBezTo>
                <a:cubicBezTo>
                  <a:pt x="417661" y="242075"/>
                  <a:pt x="200114" y="157150"/>
                  <a:pt x="279222" y="167620"/>
                </a:cubicBezTo>
                <a:cubicBezTo>
                  <a:pt x="358330" y="178090"/>
                  <a:pt x="758525" y="280466"/>
                  <a:pt x="858574" y="293263"/>
                </a:cubicBezTo>
                <a:cubicBezTo>
                  <a:pt x="958623" y="306060"/>
                  <a:pt x="824837" y="252545"/>
                  <a:pt x="879515" y="244402"/>
                </a:cubicBezTo>
                <a:cubicBezTo>
                  <a:pt x="934193" y="236258"/>
                  <a:pt x="1163375" y="253709"/>
                  <a:pt x="1186642" y="244402"/>
                </a:cubicBezTo>
                <a:cubicBezTo>
                  <a:pt x="1209909" y="235095"/>
                  <a:pt x="985381" y="199030"/>
                  <a:pt x="1019118" y="188560"/>
                </a:cubicBezTo>
                <a:cubicBezTo>
                  <a:pt x="1052855" y="178090"/>
                  <a:pt x="1370452" y="183907"/>
                  <a:pt x="1389066" y="181580"/>
                </a:cubicBezTo>
                <a:cubicBezTo>
                  <a:pt x="1407680" y="179253"/>
                  <a:pt x="1209908" y="168783"/>
                  <a:pt x="1130800" y="174600"/>
                </a:cubicBezTo>
                <a:cubicBezTo>
                  <a:pt x="1051692" y="180417"/>
                  <a:pt x="913253" y="208338"/>
                  <a:pt x="914416" y="216481"/>
                </a:cubicBezTo>
                <a:cubicBezTo>
                  <a:pt x="915579" y="224624"/>
                  <a:pt x="1154067" y="221134"/>
                  <a:pt x="1137780" y="223461"/>
                </a:cubicBezTo>
                <a:cubicBezTo>
                  <a:pt x="1121493" y="225788"/>
                  <a:pt x="893475" y="229278"/>
                  <a:pt x="816693" y="230441"/>
                </a:cubicBezTo>
                <a:cubicBezTo>
                  <a:pt x="739911" y="231604"/>
                  <a:pt x="728278" y="231604"/>
                  <a:pt x="677090" y="230441"/>
                </a:cubicBezTo>
                <a:cubicBezTo>
                  <a:pt x="625902" y="229278"/>
                  <a:pt x="556101" y="233931"/>
                  <a:pt x="509567" y="223461"/>
                </a:cubicBezTo>
                <a:cubicBezTo>
                  <a:pt x="463033" y="212991"/>
                  <a:pt x="397884" y="167620"/>
                  <a:pt x="397884" y="167620"/>
                </a:cubicBezTo>
                <a:cubicBezTo>
                  <a:pt x="335063" y="135046"/>
                  <a:pt x="138455" y="25690"/>
                  <a:pt x="132638" y="28017"/>
                </a:cubicBezTo>
                <a:cubicBezTo>
                  <a:pt x="126821" y="30344"/>
                  <a:pt x="354840" y="166456"/>
                  <a:pt x="362984" y="181580"/>
                </a:cubicBezTo>
                <a:cubicBezTo>
                  <a:pt x="371128" y="196704"/>
                  <a:pt x="226871" y="149006"/>
                  <a:pt x="181500" y="118759"/>
                </a:cubicBezTo>
                <a:cubicBezTo>
                  <a:pt x="136129" y="88512"/>
                  <a:pt x="121005" y="-3394"/>
                  <a:pt x="90758" y="96"/>
                </a:cubicBezTo>
                <a:cubicBezTo>
                  <a:pt x="60511" y="3586"/>
                  <a:pt x="-1147" y="110615"/>
                  <a:pt x="16" y="139699"/>
                </a:cubicBezTo>
                <a:cubicBezTo>
                  <a:pt x="1179" y="168783"/>
                  <a:pt x="95411" y="154823"/>
                  <a:pt x="97738" y="174600"/>
                </a:cubicBezTo>
                <a:cubicBezTo>
                  <a:pt x="100065" y="194377"/>
                  <a:pt x="20956" y="287445"/>
                  <a:pt x="20956" y="286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02179CA1-F3AE-F54B-E882-92DEC83CCA67}"/>
              </a:ext>
            </a:extLst>
          </p:cNvPr>
          <p:cNvSpPr/>
          <p:nvPr/>
        </p:nvSpPr>
        <p:spPr>
          <a:xfrm>
            <a:off x="3835550" y="5878234"/>
            <a:ext cx="285191" cy="669225"/>
          </a:xfrm>
          <a:custGeom>
            <a:avLst/>
            <a:gdLst>
              <a:gd name="connsiteX0" fmla="*/ 35806 w 285191"/>
              <a:gd name="connsiteY0" fmla="*/ 52 h 669225"/>
              <a:gd name="connsiteX1" fmla="*/ 53619 w 285191"/>
              <a:gd name="connsiteY1" fmla="*/ 302872 h 669225"/>
              <a:gd name="connsiteX2" fmla="*/ 184247 w 285191"/>
              <a:gd name="connsiteY2" fmla="*/ 504753 h 669225"/>
              <a:gd name="connsiteX3" fmla="*/ 180 w 285191"/>
              <a:gd name="connsiteY3" fmla="*/ 581943 h 669225"/>
              <a:gd name="connsiteX4" fmla="*/ 148621 w 285191"/>
              <a:gd name="connsiteY4" fmla="*/ 593818 h 669225"/>
              <a:gd name="connsiteX5" fmla="*/ 71432 w 285191"/>
              <a:gd name="connsiteY5" fmla="*/ 641319 h 669225"/>
              <a:gd name="connsiteX6" fmla="*/ 285188 w 285191"/>
              <a:gd name="connsiteY6" fmla="*/ 665070 h 669225"/>
              <a:gd name="connsiteX7" fmla="*/ 65494 w 285191"/>
              <a:gd name="connsiteY7" fmla="*/ 665070 h 669225"/>
              <a:gd name="connsiteX8" fmla="*/ 107058 w 285191"/>
              <a:gd name="connsiteY8" fmla="*/ 623506 h 669225"/>
              <a:gd name="connsiteX9" fmla="*/ 124871 w 285191"/>
              <a:gd name="connsiteY9" fmla="*/ 516628 h 669225"/>
              <a:gd name="connsiteX10" fmla="*/ 95182 w 285191"/>
              <a:gd name="connsiteY10" fmla="*/ 415688 h 669225"/>
              <a:gd name="connsiteX11" fmla="*/ 172372 w 285191"/>
              <a:gd name="connsiteY11" fmla="*/ 504753 h 669225"/>
              <a:gd name="connsiteX12" fmla="*/ 130808 w 285191"/>
              <a:gd name="connsiteY12" fmla="*/ 403813 h 669225"/>
              <a:gd name="connsiteX13" fmla="*/ 41744 w 285191"/>
              <a:gd name="connsiteY13" fmla="*/ 326623 h 669225"/>
              <a:gd name="connsiteX14" fmla="*/ 35806 w 285191"/>
              <a:gd name="connsiteY14" fmla="*/ 52 h 66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191" h="669225">
                <a:moveTo>
                  <a:pt x="35806" y="52"/>
                </a:moveTo>
                <a:cubicBezTo>
                  <a:pt x="37785" y="-3907"/>
                  <a:pt x="28879" y="218755"/>
                  <a:pt x="53619" y="302872"/>
                </a:cubicBezTo>
                <a:cubicBezTo>
                  <a:pt x="78359" y="386989"/>
                  <a:pt x="193154" y="458241"/>
                  <a:pt x="184247" y="504753"/>
                </a:cubicBezTo>
                <a:cubicBezTo>
                  <a:pt x="175340" y="551265"/>
                  <a:pt x="6118" y="567099"/>
                  <a:pt x="180" y="581943"/>
                </a:cubicBezTo>
                <a:cubicBezTo>
                  <a:pt x="-5758" y="596787"/>
                  <a:pt x="136746" y="583922"/>
                  <a:pt x="148621" y="593818"/>
                </a:cubicBezTo>
                <a:cubicBezTo>
                  <a:pt x="160496" y="603714"/>
                  <a:pt x="48671" y="629444"/>
                  <a:pt x="71432" y="641319"/>
                </a:cubicBezTo>
                <a:cubicBezTo>
                  <a:pt x="94193" y="653194"/>
                  <a:pt x="286178" y="661111"/>
                  <a:pt x="285188" y="665070"/>
                </a:cubicBezTo>
                <a:cubicBezTo>
                  <a:pt x="284198" y="669029"/>
                  <a:pt x="95182" y="671997"/>
                  <a:pt x="65494" y="665070"/>
                </a:cubicBezTo>
                <a:cubicBezTo>
                  <a:pt x="35806" y="658143"/>
                  <a:pt x="97162" y="648246"/>
                  <a:pt x="107058" y="623506"/>
                </a:cubicBezTo>
                <a:cubicBezTo>
                  <a:pt x="116954" y="598766"/>
                  <a:pt x="126850" y="551264"/>
                  <a:pt x="124871" y="516628"/>
                </a:cubicBezTo>
                <a:cubicBezTo>
                  <a:pt x="122892" y="481992"/>
                  <a:pt x="87265" y="417667"/>
                  <a:pt x="95182" y="415688"/>
                </a:cubicBezTo>
                <a:cubicBezTo>
                  <a:pt x="103099" y="413709"/>
                  <a:pt x="166434" y="506732"/>
                  <a:pt x="172372" y="504753"/>
                </a:cubicBezTo>
                <a:cubicBezTo>
                  <a:pt x="178310" y="502774"/>
                  <a:pt x="152579" y="433501"/>
                  <a:pt x="130808" y="403813"/>
                </a:cubicBezTo>
                <a:cubicBezTo>
                  <a:pt x="109037" y="374125"/>
                  <a:pt x="51640" y="390948"/>
                  <a:pt x="41744" y="326623"/>
                </a:cubicBezTo>
                <a:cubicBezTo>
                  <a:pt x="31848" y="262298"/>
                  <a:pt x="33827" y="4011"/>
                  <a:pt x="3580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C032C28C-858E-8D8A-2DF5-56EE54AF6429}"/>
              </a:ext>
            </a:extLst>
          </p:cNvPr>
          <p:cNvSpPr/>
          <p:nvPr/>
        </p:nvSpPr>
        <p:spPr>
          <a:xfrm>
            <a:off x="4007199" y="6845124"/>
            <a:ext cx="132807" cy="348229"/>
          </a:xfrm>
          <a:custGeom>
            <a:avLst/>
            <a:gdLst>
              <a:gd name="connsiteX0" fmla="*/ 723 w 132807"/>
              <a:gd name="connsiteY0" fmla="*/ 1001 h 348229"/>
              <a:gd name="connsiteX1" fmla="*/ 60100 w 132807"/>
              <a:gd name="connsiteY1" fmla="*/ 113816 h 348229"/>
              <a:gd name="connsiteX2" fmla="*/ 131352 w 132807"/>
              <a:gd name="connsiteY2" fmla="*/ 345385 h 348229"/>
              <a:gd name="connsiteX3" fmla="*/ 107601 w 132807"/>
              <a:gd name="connsiteY3" fmla="*/ 238507 h 348229"/>
              <a:gd name="connsiteX4" fmla="*/ 101663 w 132807"/>
              <a:gd name="connsiteY4" fmla="*/ 173193 h 348229"/>
              <a:gd name="connsiteX5" fmla="*/ 723 w 132807"/>
              <a:gd name="connsiteY5" fmla="*/ 1001 h 3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07" h="348229">
                <a:moveTo>
                  <a:pt x="723" y="1001"/>
                </a:moveTo>
                <a:cubicBezTo>
                  <a:pt x="-6204" y="-8895"/>
                  <a:pt x="38329" y="56419"/>
                  <a:pt x="60100" y="113816"/>
                </a:cubicBezTo>
                <a:cubicBezTo>
                  <a:pt x="81872" y="171213"/>
                  <a:pt x="123435" y="324603"/>
                  <a:pt x="131352" y="345385"/>
                </a:cubicBezTo>
                <a:cubicBezTo>
                  <a:pt x="139269" y="366167"/>
                  <a:pt x="112549" y="267206"/>
                  <a:pt x="107601" y="238507"/>
                </a:cubicBezTo>
                <a:cubicBezTo>
                  <a:pt x="102653" y="209808"/>
                  <a:pt x="116507" y="211788"/>
                  <a:pt x="101663" y="173193"/>
                </a:cubicBezTo>
                <a:cubicBezTo>
                  <a:pt x="86819" y="134598"/>
                  <a:pt x="7650" y="10897"/>
                  <a:pt x="723" y="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522EAA9B-C5DE-8615-9D68-7AAB23E60C06}"/>
              </a:ext>
            </a:extLst>
          </p:cNvPr>
          <p:cNvSpPr/>
          <p:nvPr/>
        </p:nvSpPr>
        <p:spPr>
          <a:xfrm>
            <a:off x="5308996" y="6084503"/>
            <a:ext cx="528233" cy="444071"/>
          </a:xfrm>
          <a:custGeom>
            <a:avLst/>
            <a:gdLst>
              <a:gd name="connsiteX0" fmla="*/ 527726 w 528233"/>
              <a:gd name="connsiteY0" fmla="*/ 1601 h 444071"/>
              <a:gd name="connsiteX1" fmla="*/ 236781 w 528233"/>
              <a:gd name="connsiteY1" fmla="*/ 215357 h 444071"/>
              <a:gd name="connsiteX2" fmla="*/ 5212 w 528233"/>
              <a:gd name="connsiteY2" fmla="*/ 440988 h 444071"/>
              <a:gd name="connsiteX3" fmla="*/ 88339 w 528233"/>
              <a:gd name="connsiteY3" fmla="*/ 334110 h 444071"/>
              <a:gd name="connsiteX4" fmla="*/ 236781 w 528233"/>
              <a:gd name="connsiteY4" fmla="*/ 161918 h 444071"/>
              <a:gd name="connsiteX5" fmla="*/ 147716 w 528233"/>
              <a:gd name="connsiteY5" fmla="*/ 286609 h 444071"/>
              <a:gd name="connsiteX6" fmla="*/ 302095 w 528233"/>
              <a:gd name="connsiteY6" fmla="*/ 126292 h 444071"/>
              <a:gd name="connsiteX7" fmla="*/ 527726 w 528233"/>
              <a:gd name="connsiteY7" fmla="*/ 1601 h 4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3" h="444071">
                <a:moveTo>
                  <a:pt x="527726" y="1601"/>
                </a:moveTo>
                <a:cubicBezTo>
                  <a:pt x="516840" y="16445"/>
                  <a:pt x="323867" y="142126"/>
                  <a:pt x="236781" y="215357"/>
                </a:cubicBezTo>
                <a:cubicBezTo>
                  <a:pt x="149695" y="288588"/>
                  <a:pt x="29952" y="421196"/>
                  <a:pt x="5212" y="440988"/>
                </a:cubicBezTo>
                <a:cubicBezTo>
                  <a:pt x="-19528" y="460780"/>
                  <a:pt x="49744" y="380622"/>
                  <a:pt x="88339" y="334110"/>
                </a:cubicBezTo>
                <a:cubicBezTo>
                  <a:pt x="126934" y="287598"/>
                  <a:pt x="226885" y="169835"/>
                  <a:pt x="236781" y="161918"/>
                </a:cubicBezTo>
                <a:cubicBezTo>
                  <a:pt x="246677" y="154001"/>
                  <a:pt x="136830" y="292547"/>
                  <a:pt x="147716" y="286609"/>
                </a:cubicBezTo>
                <a:cubicBezTo>
                  <a:pt x="158602" y="280671"/>
                  <a:pt x="232823" y="173793"/>
                  <a:pt x="302095" y="126292"/>
                </a:cubicBezTo>
                <a:cubicBezTo>
                  <a:pt x="371367" y="78791"/>
                  <a:pt x="538612" y="-13243"/>
                  <a:pt x="527726" y="16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A4FE025-D739-9102-29BC-7C7E0746A4E6}"/>
              </a:ext>
            </a:extLst>
          </p:cNvPr>
          <p:cNvSpPr/>
          <p:nvPr/>
        </p:nvSpPr>
        <p:spPr>
          <a:xfrm>
            <a:off x="4387892" y="6654937"/>
            <a:ext cx="499858" cy="631224"/>
          </a:xfrm>
          <a:custGeom>
            <a:avLst/>
            <a:gdLst>
              <a:gd name="connsiteX0" fmla="*/ 498804 w 499858"/>
              <a:gd name="connsiteY0" fmla="*/ 1182 h 631224"/>
              <a:gd name="connsiteX1" fmla="*/ 261298 w 499858"/>
              <a:gd name="connsiteY1" fmla="*/ 179312 h 631224"/>
              <a:gd name="connsiteX2" fmla="*/ 106918 w 499858"/>
              <a:gd name="connsiteY2" fmla="*/ 387131 h 631224"/>
              <a:gd name="connsiteX3" fmla="*/ 40 w 499858"/>
              <a:gd name="connsiteY3" fmla="*/ 630575 h 631224"/>
              <a:gd name="connsiteX4" fmla="*/ 95043 w 499858"/>
              <a:gd name="connsiteY4" fmla="*/ 452445 h 631224"/>
              <a:gd name="connsiteX5" fmla="*/ 160357 w 499858"/>
              <a:gd name="connsiteY5" fmla="*/ 268377 h 631224"/>
              <a:gd name="connsiteX6" fmla="*/ 498804 w 499858"/>
              <a:gd name="connsiteY6" fmla="*/ 1182 h 63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858" h="631224">
                <a:moveTo>
                  <a:pt x="498804" y="1182"/>
                </a:moveTo>
                <a:cubicBezTo>
                  <a:pt x="515627" y="-13662"/>
                  <a:pt x="326612" y="114987"/>
                  <a:pt x="261298" y="179312"/>
                </a:cubicBezTo>
                <a:cubicBezTo>
                  <a:pt x="195984" y="243637"/>
                  <a:pt x="150461" y="311921"/>
                  <a:pt x="106918" y="387131"/>
                </a:cubicBezTo>
                <a:cubicBezTo>
                  <a:pt x="63375" y="462342"/>
                  <a:pt x="2019" y="619689"/>
                  <a:pt x="40" y="630575"/>
                </a:cubicBezTo>
                <a:cubicBezTo>
                  <a:pt x="-1939" y="641461"/>
                  <a:pt x="68324" y="512811"/>
                  <a:pt x="95043" y="452445"/>
                </a:cubicBezTo>
                <a:cubicBezTo>
                  <a:pt x="121762" y="392079"/>
                  <a:pt x="91084" y="341608"/>
                  <a:pt x="160357" y="268377"/>
                </a:cubicBezTo>
                <a:cubicBezTo>
                  <a:pt x="229630" y="195146"/>
                  <a:pt x="481981" y="16026"/>
                  <a:pt x="498804" y="11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553EB927-6BF8-A6D9-54C2-3B9BD7C52ED5}"/>
              </a:ext>
            </a:extLst>
          </p:cNvPr>
          <p:cNvSpPr/>
          <p:nvPr/>
        </p:nvSpPr>
        <p:spPr>
          <a:xfrm>
            <a:off x="4282059" y="7849569"/>
            <a:ext cx="571174" cy="1043119"/>
          </a:xfrm>
          <a:custGeom>
            <a:avLst/>
            <a:gdLst>
              <a:gd name="connsiteX0" fmla="*/ 82123 w 571174"/>
              <a:gd name="connsiteY0" fmla="*/ 21 h 1043119"/>
              <a:gd name="connsiteX1" fmla="*/ 4933 w 571174"/>
              <a:gd name="connsiteY1" fmla="*/ 273153 h 1043119"/>
              <a:gd name="connsiteX2" fmla="*/ 254315 w 571174"/>
              <a:gd name="connsiteY2" fmla="*/ 837231 h 1043119"/>
              <a:gd name="connsiteX3" fmla="*/ 200876 w 571174"/>
              <a:gd name="connsiteY3" fmla="*/ 724415 h 1043119"/>
              <a:gd name="connsiteX4" fmla="*/ 569011 w 571174"/>
              <a:gd name="connsiteY4" fmla="*/ 1039112 h 1043119"/>
              <a:gd name="connsiteX5" fmla="*/ 337442 w 571174"/>
              <a:gd name="connsiteY5" fmla="*/ 872857 h 1043119"/>
              <a:gd name="connsiteX6" fmla="*/ 16809 w 571174"/>
              <a:gd name="connsiteY6" fmla="*/ 457221 h 1043119"/>
              <a:gd name="connsiteX7" fmla="*/ 111811 w 571174"/>
              <a:gd name="connsiteY7" fmla="*/ 570036 h 1043119"/>
              <a:gd name="connsiteX8" fmla="*/ 4933 w 571174"/>
              <a:gd name="connsiteY8" fmla="*/ 285028 h 1043119"/>
              <a:gd name="connsiteX9" fmla="*/ 82123 w 571174"/>
              <a:gd name="connsiteY9" fmla="*/ 21 h 104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174" h="1043119">
                <a:moveTo>
                  <a:pt x="82123" y="21"/>
                </a:moveTo>
                <a:cubicBezTo>
                  <a:pt x="82123" y="-1958"/>
                  <a:pt x="-23766" y="133618"/>
                  <a:pt x="4933" y="273153"/>
                </a:cubicBezTo>
                <a:cubicBezTo>
                  <a:pt x="33632" y="412688"/>
                  <a:pt x="221658" y="762021"/>
                  <a:pt x="254315" y="837231"/>
                </a:cubicBezTo>
                <a:cubicBezTo>
                  <a:pt x="286972" y="912441"/>
                  <a:pt x="148427" y="690768"/>
                  <a:pt x="200876" y="724415"/>
                </a:cubicBezTo>
                <a:cubicBezTo>
                  <a:pt x="253325" y="758062"/>
                  <a:pt x="546250" y="1014372"/>
                  <a:pt x="569011" y="1039112"/>
                </a:cubicBezTo>
                <a:cubicBezTo>
                  <a:pt x="591772" y="1063852"/>
                  <a:pt x="429476" y="969839"/>
                  <a:pt x="337442" y="872857"/>
                </a:cubicBezTo>
                <a:cubicBezTo>
                  <a:pt x="245408" y="775875"/>
                  <a:pt x="54414" y="507691"/>
                  <a:pt x="16809" y="457221"/>
                </a:cubicBezTo>
                <a:cubicBezTo>
                  <a:pt x="-20796" y="406751"/>
                  <a:pt x="113790" y="598735"/>
                  <a:pt x="111811" y="570036"/>
                </a:cubicBezTo>
                <a:cubicBezTo>
                  <a:pt x="109832" y="541337"/>
                  <a:pt x="11860" y="375083"/>
                  <a:pt x="4933" y="285028"/>
                </a:cubicBezTo>
                <a:cubicBezTo>
                  <a:pt x="-1994" y="194974"/>
                  <a:pt x="82123" y="2000"/>
                  <a:pt x="82123" y="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657FAC90-007C-20B3-A76F-7AE23357FD76}"/>
              </a:ext>
            </a:extLst>
          </p:cNvPr>
          <p:cNvSpPr/>
          <p:nvPr/>
        </p:nvSpPr>
        <p:spPr>
          <a:xfrm>
            <a:off x="2046884" y="5723896"/>
            <a:ext cx="185682" cy="827366"/>
          </a:xfrm>
          <a:custGeom>
            <a:avLst/>
            <a:gdLst>
              <a:gd name="connsiteX0" fmla="*/ 185677 w 185682"/>
              <a:gd name="connsiteY0" fmla="*/ 10 h 827366"/>
              <a:gd name="connsiteX1" fmla="*/ 19422 w 185682"/>
              <a:gd name="connsiteY1" fmla="*/ 362208 h 827366"/>
              <a:gd name="connsiteX2" fmla="*/ 55048 w 185682"/>
              <a:gd name="connsiteY2" fmla="*/ 819408 h 827366"/>
              <a:gd name="connsiteX3" fmla="*/ 43173 w 185682"/>
              <a:gd name="connsiteY3" fmla="*/ 641278 h 827366"/>
              <a:gd name="connsiteX4" fmla="*/ 1610 w 185682"/>
              <a:gd name="connsiteY4" fmla="*/ 492836 h 827366"/>
              <a:gd name="connsiteX5" fmla="*/ 25360 w 185682"/>
              <a:gd name="connsiteY5" fmla="*/ 350333 h 827366"/>
              <a:gd name="connsiteX6" fmla="*/ 185677 w 185682"/>
              <a:gd name="connsiteY6" fmla="*/ 10 h 8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682" h="827366">
                <a:moveTo>
                  <a:pt x="185677" y="10"/>
                </a:moveTo>
                <a:cubicBezTo>
                  <a:pt x="184687" y="1989"/>
                  <a:pt x="41194" y="225642"/>
                  <a:pt x="19422" y="362208"/>
                </a:cubicBezTo>
                <a:cubicBezTo>
                  <a:pt x="-2350" y="498774"/>
                  <a:pt x="51089" y="772896"/>
                  <a:pt x="55048" y="819408"/>
                </a:cubicBezTo>
                <a:cubicBezTo>
                  <a:pt x="59007" y="865920"/>
                  <a:pt x="52079" y="695707"/>
                  <a:pt x="43173" y="641278"/>
                </a:cubicBezTo>
                <a:cubicBezTo>
                  <a:pt x="34267" y="586849"/>
                  <a:pt x="4579" y="541327"/>
                  <a:pt x="1610" y="492836"/>
                </a:cubicBezTo>
                <a:cubicBezTo>
                  <a:pt x="-1359" y="444345"/>
                  <a:pt x="-3339" y="429502"/>
                  <a:pt x="25360" y="350333"/>
                </a:cubicBezTo>
                <a:cubicBezTo>
                  <a:pt x="54059" y="271164"/>
                  <a:pt x="186667" y="-1969"/>
                  <a:pt x="185677" y="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A1F134CF-1706-2653-B7C3-7E344BAA8FFA}"/>
              </a:ext>
            </a:extLst>
          </p:cNvPr>
          <p:cNvSpPr/>
          <p:nvPr/>
        </p:nvSpPr>
        <p:spPr>
          <a:xfrm>
            <a:off x="1907969" y="6880066"/>
            <a:ext cx="217991" cy="580208"/>
          </a:xfrm>
          <a:custGeom>
            <a:avLst/>
            <a:gdLst>
              <a:gd name="connsiteX0" fmla="*/ 217714 w 217991"/>
              <a:gd name="connsiteY0" fmla="*/ 1685 h 580208"/>
              <a:gd name="connsiteX1" fmla="*/ 63335 w 217991"/>
              <a:gd name="connsiteY1" fmla="*/ 274817 h 580208"/>
              <a:gd name="connsiteX2" fmla="*/ 3958 w 217991"/>
              <a:gd name="connsiteY2" fmla="*/ 571700 h 580208"/>
              <a:gd name="connsiteX3" fmla="*/ 15834 w 217991"/>
              <a:gd name="connsiteY3" fmla="*/ 470760 h 580208"/>
              <a:gd name="connsiteX4" fmla="*/ 98961 w 217991"/>
              <a:gd name="connsiteY4" fmla="*/ 173877 h 580208"/>
              <a:gd name="connsiteX5" fmla="*/ 217714 w 217991"/>
              <a:gd name="connsiteY5" fmla="*/ 1685 h 58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991" h="580208">
                <a:moveTo>
                  <a:pt x="217714" y="1685"/>
                </a:moveTo>
                <a:cubicBezTo>
                  <a:pt x="211776" y="18508"/>
                  <a:pt x="98961" y="179815"/>
                  <a:pt x="63335" y="274817"/>
                </a:cubicBezTo>
                <a:cubicBezTo>
                  <a:pt x="27709" y="369819"/>
                  <a:pt x="11875" y="539043"/>
                  <a:pt x="3958" y="571700"/>
                </a:cubicBezTo>
                <a:cubicBezTo>
                  <a:pt x="-3959" y="604357"/>
                  <a:pt x="0" y="537064"/>
                  <a:pt x="15834" y="470760"/>
                </a:cubicBezTo>
                <a:cubicBezTo>
                  <a:pt x="31668" y="404456"/>
                  <a:pt x="65314" y="250077"/>
                  <a:pt x="98961" y="173877"/>
                </a:cubicBezTo>
                <a:cubicBezTo>
                  <a:pt x="132608" y="97677"/>
                  <a:pt x="223652" y="-15138"/>
                  <a:pt x="217714" y="16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3D6388A7-9483-0F96-627F-953640E9886D}"/>
              </a:ext>
            </a:extLst>
          </p:cNvPr>
          <p:cNvSpPr/>
          <p:nvPr/>
        </p:nvSpPr>
        <p:spPr>
          <a:xfrm>
            <a:off x="2152387" y="7178476"/>
            <a:ext cx="252387" cy="414599"/>
          </a:xfrm>
          <a:custGeom>
            <a:avLst/>
            <a:gdLst>
              <a:gd name="connsiteX0" fmla="*/ 252366 w 252387"/>
              <a:gd name="connsiteY0" fmla="*/ 158 h 414599"/>
              <a:gd name="connsiteX1" fmla="*/ 74236 w 252387"/>
              <a:gd name="connsiteY1" fmla="*/ 190163 h 414599"/>
              <a:gd name="connsiteX2" fmla="*/ 8922 w 252387"/>
              <a:gd name="connsiteY2" fmla="*/ 409856 h 414599"/>
              <a:gd name="connsiteX3" fmla="*/ 8922 w 252387"/>
              <a:gd name="connsiteY3" fmla="*/ 326729 h 414599"/>
              <a:gd name="connsiteX4" fmla="*/ 86112 w 252387"/>
              <a:gd name="connsiteY4" fmla="*/ 160475 h 414599"/>
              <a:gd name="connsiteX5" fmla="*/ 252366 w 252387"/>
              <a:gd name="connsiteY5" fmla="*/ 158 h 4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387" h="414599">
                <a:moveTo>
                  <a:pt x="252366" y="158"/>
                </a:moveTo>
                <a:cubicBezTo>
                  <a:pt x="250387" y="5106"/>
                  <a:pt x="114810" y="121880"/>
                  <a:pt x="74236" y="190163"/>
                </a:cubicBezTo>
                <a:cubicBezTo>
                  <a:pt x="33662" y="258446"/>
                  <a:pt x="19808" y="387095"/>
                  <a:pt x="8922" y="409856"/>
                </a:cubicBezTo>
                <a:cubicBezTo>
                  <a:pt x="-1964" y="432617"/>
                  <a:pt x="-3943" y="368293"/>
                  <a:pt x="8922" y="326729"/>
                </a:cubicBezTo>
                <a:cubicBezTo>
                  <a:pt x="21787" y="285166"/>
                  <a:pt x="50486" y="213914"/>
                  <a:pt x="86112" y="160475"/>
                </a:cubicBezTo>
                <a:cubicBezTo>
                  <a:pt x="121738" y="107036"/>
                  <a:pt x="254345" y="-4790"/>
                  <a:pt x="252366" y="1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A035FE92-E907-B997-2A0B-F28A8E9DAC76}"/>
              </a:ext>
            </a:extLst>
          </p:cNvPr>
          <p:cNvSpPr/>
          <p:nvPr/>
        </p:nvSpPr>
        <p:spPr>
          <a:xfrm>
            <a:off x="3574261" y="7332635"/>
            <a:ext cx="386189" cy="435593"/>
          </a:xfrm>
          <a:custGeom>
            <a:avLst/>
            <a:gdLst>
              <a:gd name="connsiteX0" fmla="*/ 212 w 386189"/>
              <a:gd name="connsiteY0" fmla="*/ 378 h 435593"/>
              <a:gd name="connsiteX1" fmla="*/ 202092 w 386189"/>
              <a:gd name="connsiteY1" fmla="*/ 243822 h 435593"/>
              <a:gd name="connsiteX2" fmla="*/ 267407 w 386189"/>
              <a:gd name="connsiteY2" fmla="*/ 398201 h 435593"/>
              <a:gd name="connsiteX3" fmla="*/ 386160 w 386189"/>
              <a:gd name="connsiteY3" fmla="*/ 433827 h 435593"/>
              <a:gd name="connsiteX4" fmla="*/ 279282 w 386189"/>
              <a:gd name="connsiteY4" fmla="*/ 404139 h 435593"/>
              <a:gd name="connsiteX5" fmla="*/ 314908 w 386189"/>
              <a:gd name="connsiteY5" fmla="*/ 190383 h 435593"/>
              <a:gd name="connsiteX6" fmla="*/ 279282 w 386189"/>
              <a:gd name="connsiteY6" fmla="*/ 362575 h 435593"/>
              <a:gd name="connsiteX7" fmla="*/ 243656 w 386189"/>
              <a:gd name="connsiteY7" fmla="*/ 303199 h 435593"/>
              <a:gd name="connsiteX8" fmla="*/ 212 w 386189"/>
              <a:gd name="connsiteY8" fmla="*/ 378 h 43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89" h="435593">
                <a:moveTo>
                  <a:pt x="212" y="378"/>
                </a:moveTo>
                <a:cubicBezTo>
                  <a:pt x="-6715" y="-9518"/>
                  <a:pt x="157559" y="177518"/>
                  <a:pt x="202092" y="243822"/>
                </a:cubicBezTo>
                <a:cubicBezTo>
                  <a:pt x="246625" y="310126"/>
                  <a:pt x="236729" y="366534"/>
                  <a:pt x="267407" y="398201"/>
                </a:cubicBezTo>
                <a:cubicBezTo>
                  <a:pt x="298085" y="429868"/>
                  <a:pt x="384181" y="432837"/>
                  <a:pt x="386160" y="433827"/>
                </a:cubicBezTo>
                <a:cubicBezTo>
                  <a:pt x="388139" y="434817"/>
                  <a:pt x="291157" y="444713"/>
                  <a:pt x="279282" y="404139"/>
                </a:cubicBezTo>
                <a:cubicBezTo>
                  <a:pt x="267407" y="363565"/>
                  <a:pt x="314908" y="197310"/>
                  <a:pt x="314908" y="190383"/>
                </a:cubicBezTo>
                <a:cubicBezTo>
                  <a:pt x="314908" y="183456"/>
                  <a:pt x="291157" y="343772"/>
                  <a:pt x="279282" y="362575"/>
                </a:cubicBezTo>
                <a:cubicBezTo>
                  <a:pt x="267407" y="381378"/>
                  <a:pt x="287199" y="361586"/>
                  <a:pt x="243656" y="303199"/>
                </a:cubicBezTo>
                <a:cubicBezTo>
                  <a:pt x="200113" y="244812"/>
                  <a:pt x="7139" y="10274"/>
                  <a:pt x="212" y="37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420D9227-21F8-BCD8-189D-0C3B2523D9B7}"/>
              </a:ext>
            </a:extLst>
          </p:cNvPr>
          <p:cNvSpPr/>
          <p:nvPr/>
        </p:nvSpPr>
        <p:spPr>
          <a:xfrm>
            <a:off x="3176539" y="7029981"/>
            <a:ext cx="12096" cy="214117"/>
          </a:xfrm>
          <a:custGeom>
            <a:avLst/>
            <a:gdLst>
              <a:gd name="connsiteX0" fmla="*/ 110 w 12096"/>
              <a:gd name="connsiteY0" fmla="*/ 211 h 214117"/>
              <a:gd name="connsiteX1" fmla="*/ 6048 w 12096"/>
              <a:gd name="connsiteY1" fmla="*/ 107089 h 214117"/>
              <a:gd name="connsiteX2" fmla="*/ 6048 w 12096"/>
              <a:gd name="connsiteY2" fmla="*/ 213967 h 214117"/>
              <a:gd name="connsiteX3" fmla="*/ 11986 w 12096"/>
              <a:gd name="connsiteY3" fmla="*/ 83338 h 214117"/>
              <a:gd name="connsiteX4" fmla="*/ 110 w 12096"/>
              <a:gd name="connsiteY4" fmla="*/ 211 h 21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" h="214117">
                <a:moveTo>
                  <a:pt x="110" y="211"/>
                </a:moveTo>
                <a:cubicBezTo>
                  <a:pt x="-880" y="4170"/>
                  <a:pt x="5058" y="71463"/>
                  <a:pt x="6048" y="107089"/>
                </a:cubicBezTo>
                <a:cubicBezTo>
                  <a:pt x="7038" y="142715"/>
                  <a:pt x="5058" y="217926"/>
                  <a:pt x="6048" y="213967"/>
                </a:cubicBezTo>
                <a:cubicBezTo>
                  <a:pt x="7038" y="210008"/>
                  <a:pt x="12976" y="117974"/>
                  <a:pt x="11986" y="83338"/>
                </a:cubicBezTo>
                <a:cubicBezTo>
                  <a:pt x="10996" y="48702"/>
                  <a:pt x="1100" y="-3748"/>
                  <a:pt x="110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4680522-2454-1BC4-5284-40609E43418C}"/>
              </a:ext>
            </a:extLst>
          </p:cNvPr>
          <p:cNvSpPr/>
          <p:nvPr/>
        </p:nvSpPr>
        <p:spPr>
          <a:xfrm>
            <a:off x="2386142" y="7463605"/>
            <a:ext cx="214856" cy="190113"/>
          </a:xfrm>
          <a:custGeom>
            <a:avLst/>
            <a:gdLst>
              <a:gd name="connsiteX0" fmla="*/ 214554 w 214856"/>
              <a:gd name="connsiteY0" fmla="*/ 37 h 190113"/>
              <a:gd name="connsiteX1" fmla="*/ 101739 w 214856"/>
              <a:gd name="connsiteY1" fmla="*/ 106914 h 190113"/>
              <a:gd name="connsiteX2" fmla="*/ 798 w 214856"/>
              <a:gd name="connsiteY2" fmla="*/ 190042 h 190113"/>
              <a:gd name="connsiteX3" fmla="*/ 66113 w 214856"/>
              <a:gd name="connsiteY3" fmla="*/ 118790 h 190113"/>
              <a:gd name="connsiteX4" fmla="*/ 214554 w 214856"/>
              <a:gd name="connsiteY4" fmla="*/ 37 h 1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56" h="190113">
                <a:moveTo>
                  <a:pt x="214554" y="37"/>
                </a:moveTo>
                <a:cubicBezTo>
                  <a:pt x="220492" y="-1942"/>
                  <a:pt x="137365" y="75247"/>
                  <a:pt x="101739" y="106914"/>
                </a:cubicBezTo>
                <a:cubicBezTo>
                  <a:pt x="66113" y="138582"/>
                  <a:pt x="6736" y="188063"/>
                  <a:pt x="798" y="190042"/>
                </a:cubicBezTo>
                <a:cubicBezTo>
                  <a:pt x="-5140" y="192021"/>
                  <a:pt x="22570" y="152437"/>
                  <a:pt x="66113" y="118790"/>
                </a:cubicBezTo>
                <a:cubicBezTo>
                  <a:pt x="109656" y="85143"/>
                  <a:pt x="208616" y="2016"/>
                  <a:pt x="214554" y="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7147DB7-61C0-F884-30A1-D02208E36073}"/>
              </a:ext>
            </a:extLst>
          </p:cNvPr>
          <p:cNvSpPr/>
          <p:nvPr/>
        </p:nvSpPr>
        <p:spPr>
          <a:xfrm>
            <a:off x="3182189" y="7433896"/>
            <a:ext cx="250190" cy="255377"/>
          </a:xfrm>
          <a:custGeom>
            <a:avLst/>
            <a:gdLst>
              <a:gd name="connsiteX0" fmla="*/ 398 w 250190"/>
              <a:gd name="connsiteY0" fmla="*/ 57 h 255377"/>
              <a:gd name="connsiteX1" fmla="*/ 113214 w 250190"/>
              <a:gd name="connsiteY1" fmla="*/ 130686 h 255377"/>
              <a:gd name="connsiteX2" fmla="*/ 208216 w 250190"/>
              <a:gd name="connsiteY2" fmla="*/ 124748 h 255377"/>
              <a:gd name="connsiteX3" fmla="*/ 178528 w 250190"/>
              <a:gd name="connsiteY3" fmla="*/ 207875 h 255377"/>
              <a:gd name="connsiteX4" fmla="*/ 220092 w 250190"/>
              <a:gd name="connsiteY4" fmla="*/ 255377 h 255377"/>
              <a:gd name="connsiteX5" fmla="*/ 190403 w 250190"/>
              <a:gd name="connsiteY5" fmla="*/ 207875 h 255377"/>
              <a:gd name="connsiteX6" fmla="*/ 249780 w 250190"/>
              <a:gd name="connsiteY6" fmla="*/ 130686 h 255377"/>
              <a:gd name="connsiteX7" fmla="*/ 154777 w 250190"/>
              <a:gd name="connsiteY7" fmla="*/ 148499 h 255377"/>
              <a:gd name="connsiteX8" fmla="*/ 398 w 250190"/>
              <a:gd name="connsiteY8" fmla="*/ 57 h 25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" h="255377">
                <a:moveTo>
                  <a:pt x="398" y="57"/>
                </a:moveTo>
                <a:cubicBezTo>
                  <a:pt x="-6529" y="-2912"/>
                  <a:pt x="78578" y="109904"/>
                  <a:pt x="113214" y="130686"/>
                </a:cubicBezTo>
                <a:cubicBezTo>
                  <a:pt x="147850" y="151468"/>
                  <a:pt x="197330" y="111883"/>
                  <a:pt x="208216" y="124748"/>
                </a:cubicBezTo>
                <a:cubicBezTo>
                  <a:pt x="219102" y="137613"/>
                  <a:pt x="176549" y="186104"/>
                  <a:pt x="178528" y="207875"/>
                </a:cubicBezTo>
                <a:cubicBezTo>
                  <a:pt x="180507" y="229647"/>
                  <a:pt x="218113" y="255377"/>
                  <a:pt x="220092" y="255377"/>
                </a:cubicBezTo>
                <a:cubicBezTo>
                  <a:pt x="222071" y="255377"/>
                  <a:pt x="185455" y="228657"/>
                  <a:pt x="190403" y="207875"/>
                </a:cubicBezTo>
                <a:cubicBezTo>
                  <a:pt x="195351" y="187093"/>
                  <a:pt x="255718" y="140582"/>
                  <a:pt x="249780" y="130686"/>
                </a:cubicBezTo>
                <a:cubicBezTo>
                  <a:pt x="243842" y="120790"/>
                  <a:pt x="192382" y="165322"/>
                  <a:pt x="154777" y="148499"/>
                </a:cubicBezTo>
                <a:cubicBezTo>
                  <a:pt x="117172" y="131676"/>
                  <a:pt x="7325" y="3026"/>
                  <a:pt x="39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3C0B6695-A67B-1E3D-ED5D-CBE827670AA4}"/>
              </a:ext>
            </a:extLst>
          </p:cNvPr>
          <p:cNvSpPr/>
          <p:nvPr/>
        </p:nvSpPr>
        <p:spPr>
          <a:xfrm>
            <a:off x="2267545" y="7896317"/>
            <a:ext cx="179004" cy="347327"/>
          </a:xfrm>
          <a:custGeom>
            <a:avLst/>
            <a:gdLst>
              <a:gd name="connsiteX0" fmla="*/ 6580 w 179004"/>
              <a:gd name="connsiteY0" fmla="*/ 774 h 347327"/>
              <a:gd name="connsiteX1" fmla="*/ 24393 w 179004"/>
              <a:gd name="connsiteY1" fmla="*/ 131402 h 347327"/>
              <a:gd name="connsiteX2" fmla="*/ 24393 w 179004"/>
              <a:gd name="connsiteY2" fmla="*/ 208592 h 347327"/>
              <a:gd name="connsiteX3" fmla="*/ 172834 w 179004"/>
              <a:gd name="connsiteY3" fmla="*/ 345158 h 347327"/>
              <a:gd name="connsiteX4" fmla="*/ 137208 w 179004"/>
              <a:gd name="connsiteY4" fmla="*/ 285782 h 347327"/>
              <a:gd name="connsiteX5" fmla="*/ 12517 w 179004"/>
              <a:gd name="connsiteY5" fmla="*/ 196717 h 347327"/>
              <a:gd name="connsiteX6" fmla="*/ 6580 w 179004"/>
              <a:gd name="connsiteY6" fmla="*/ 774 h 34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04" h="347327">
                <a:moveTo>
                  <a:pt x="6580" y="774"/>
                </a:moveTo>
                <a:cubicBezTo>
                  <a:pt x="8559" y="-10112"/>
                  <a:pt x="21424" y="96766"/>
                  <a:pt x="24393" y="131402"/>
                </a:cubicBezTo>
                <a:cubicBezTo>
                  <a:pt x="27362" y="166038"/>
                  <a:pt x="-347" y="172966"/>
                  <a:pt x="24393" y="208592"/>
                </a:cubicBezTo>
                <a:cubicBezTo>
                  <a:pt x="49133" y="244218"/>
                  <a:pt x="154032" y="332293"/>
                  <a:pt x="172834" y="345158"/>
                </a:cubicBezTo>
                <a:cubicBezTo>
                  <a:pt x="191636" y="358023"/>
                  <a:pt x="163928" y="310522"/>
                  <a:pt x="137208" y="285782"/>
                </a:cubicBezTo>
                <a:cubicBezTo>
                  <a:pt x="110489" y="261042"/>
                  <a:pt x="35278" y="244218"/>
                  <a:pt x="12517" y="196717"/>
                </a:cubicBezTo>
                <a:cubicBezTo>
                  <a:pt x="-10244" y="149216"/>
                  <a:pt x="4601" y="11660"/>
                  <a:pt x="6580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833CA0E4-E6C7-767A-B481-F25D024FFF5C}"/>
              </a:ext>
            </a:extLst>
          </p:cNvPr>
          <p:cNvSpPr/>
          <p:nvPr/>
        </p:nvSpPr>
        <p:spPr>
          <a:xfrm>
            <a:off x="2896201" y="8359659"/>
            <a:ext cx="1065718" cy="83785"/>
          </a:xfrm>
          <a:custGeom>
            <a:avLst/>
            <a:gdLst>
              <a:gd name="connsiteX0" fmla="*/ 1378 w 1065718"/>
              <a:gd name="connsiteY0" fmla="*/ 12445 h 83785"/>
              <a:gd name="connsiteX1" fmla="*/ 434828 w 1065718"/>
              <a:gd name="connsiteY1" fmla="*/ 42133 h 83785"/>
              <a:gd name="connsiteX2" fmla="*/ 203259 w 1065718"/>
              <a:gd name="connsiteY2" fmla="*/ 83697 h 83785"/>
              <a:gd name="connsiteX3" fmla="*/ 684209 w 1065718"/>
              <a:gd name="connsiteY3" fmla="*/ 30258 h 83785"/>
              <a:gd name="connsiteX4" fmla="*/ 1064220 w 1065718"/>
              <a:gd name="connsiteY4" fmla="*/ 30258 h 83785"/>
              <a:gd name="connsiteX5" fmla="*/ 802963 w 1065718"/>
              <a:gd name="connsiteY5" fmla="*/ 59946 h 83785"/>
              <a:gd name="connsiteX6" fmla="*/ 464516 w 1065718"/>
              <a:gd name="connsiteY6" fmla="*/ 570 h 83785"/>
              <a:gd name="connsiteX7" fmla="*/ 607020 w 1065718"/>
              <a:gd name="connsiteY7" fmla="*/ 30258 h 83785"/>
              <a:gd name="connsiteX8" fmla="*/ 1378 w 1065718"/>
              <a:gd name="connsiteY8" fmla="*/ 12445 h 8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718" h="83785">
                <a:moveTo>
                  <a:pt x="1378" y="12445"/>
                </a:moveTo>
                <a:cubicBezTo>
                  <a:pt x="-27321" y="14424"/>
                  <a:pt x="401181" y="30258"/>
                  <a:pt x="434828" y="42133"/>
                </a:cubicBezTo>
                <a:cubicBezTo>
                  <a:pt x="468475" y="54008"/>
                  <a:pt x="161696" y="85676"/>
                  <a:pt x="203259" y="83697"/>
                </a:cubicBezTo>
                <a:cubicBezTo>
                  <a:pt x="244822" y="81718"/>
                  <a:pt x="540716" y="39165"/>
                  <a:pt x="684209" y="30258"/>
                </a:cubicBezTo>
                <a:cubicBezTo>
                  <a:pt x="827703" y="21352"/>
                  <a:pt x="1044428" y="25310"/>
                  <a:pt x="1064220" y="30258"/>
                </a:cubicBezTo>
                <a:cubicBezTo>
                  <a:pt x="1084012" y="35206"/>
                  <a:pt x="902914" y="64894"/>
                  <a:pt x="802963" y="59946"/>
                </a:cubicBezTo>
                <a:cubicBezTo>
                  <a:pt x="703012" y="54998"/>
                  <a:pt x="497173" y="5518"/>
                  <a:pt x="464516" y="570"/>
                </a:cubicBezTo>
                <a:cubicBezTo>
                  <a:pt x="431859" y="-4378"/>
                  <a:pt x="680251" y="24320"/>
                  <a:pt x="607020" y="30258"/>
                </a:cubicBezTo>
                <a:cubicBezTo>
                  <a:pt x="533789" y="36196"/>
                  <a:pt x="30077" y="10466"/>
                  <a:pt x="1378" y="12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9F41A498-19E2-BF0A-8E9B-04155FE5373A}"/>
              </a:ext>
            </a:extLst>
          </p:cNvPr>
          <p:cNvSpPr/>
          <p:nvPr/>
        </p:nvSpPr>
        <p:spPr>
          <a:xfrm>
            <a:off x="2444945" y="8644055"/>
            <a:ext cx="132568" cy="696607"/>
          </a:xfrm>
          <a:custGeom>
            <a:avLst/>
            <a:gdLst>
              <a:gd name="connsiteX0" fmla="*/ 132000 w 132568"/>
              <a:gd name="connsiteY0" fmla="*/ 1181 h 696607"/>
              <a:gd name="connsiteX1" fmla="*/ 48873 w 132568"/>
              <a:gd name="connsiteY1" fmla="*/ 137748 h 696607"/>
              <a:gd name="connsiteX2" fmla="*/ 48873 w 132568"/>
              <a:gd name="connsiteY2" fmla="*/ 232750 h 696607"/>
              <a:gd name="connsiteX3" fmla="*/ 72624 w 132568"/>
              <a:gd name="connsiteY3" fmla="*/ 197124 h 696607"/>
              <a:gd name="connsiteX4" fmla="*/ 7310 w 132568"/>
              <a:gd name="connsiteY4" fmla="*/ 357441 h 696607"/>
              <a:gd name="connsiteX5" fmla="*/ 66686 w 132568"/>
              <a:gd name="connsiteY5" fmla="*/ 695888 h 696607"/>
              <a:gd name="connsiteX6" fmla="*/ 48873 w 132568"/>
              <a:gd name="connsiteY6" fmla="*/ 440568 h 696607"/>
              <a:gd name="connsiteX7" fmla="*/ 1372 w 132568"/>
              <a:gd name="connsiteY7" fmla="*/ 220875 h 696607"/>
              <a:gd name="connsiteX8" fmla="*/ 132000 w 132568"/>
              <a:gd name="connsiteY8" fmla="*/ 1181 h 69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68" h="696607">
                <a:moveTo>
                  <a:pt x="132000" y="1181"/>
                </a:moveTo>
                <a:cubicBezTo>
                  <a:pt x="139917" y="-12673"/>
                  <a:pt x="62727" y="99153"/>
                  <a:pt x="48873" y="137748"/>
                </a:cubicBezTo>
                <a:cubicBezTo>
                  <a:pt x="35019" y="176343"/>
                  <a:pt x="44915" y="222854"/>
                  <a:pt x="48873" y="232750"/>
                </a:cubicBezTo>
                <a:cubicBezTo>
                  <a:pt x="52831" y="242646"/>
                  <a:pt x="79551" y="176342"/>
                  <a:pt x="72624" y="197124"/>
                </a:cubicBezTo>
                <a:cubicBezTo>
                  <a:pt x="65697" y="217906"/>
                  <a:pt x="8300" y="274314"/>
                  <a:pt x="7310" y="357441"/>
                </a:cubicBezTo>
                <a:cubicBezTo>
                  <a:pt x="6320" y="440568"/>
                  <a:pt x="59759" y="682034"/>
                  <a:pt x="66686" y="695888"/>
                </a:cubicBezTo>
                <a:cubicBezTo>
                  <a:pt x="73613" y="709743"/>
                  <a:pt x="59759" y="519737"/>
                  <a:pt x="48873" y="440568"/>
                </a:cubicBezTo>
                <a:cubicBezTo>
                  <a:pt x="37987" y="361399"/>
                  <a:pt x="-8524" y="288169"/>
                  <a:pt x="1372" y="220875"/>
                </a:cubicBezTo>
                <a:cubicBezTo>
                  <a:pt x="11268" y="153582"/>
                  <a:pt x="124083" y="15035"/>
                  <a:pt x="132000" y="11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617D780-C204-31B2-9346-BD47CF123C95}"/>
              </a:ext>
            </a:extLst>
          </p:cNvPr>
          <p:cNvSpPr/>
          <p:nvPr/>
        </p:nvSpPr>
        <p:spPr>
          <a:xfrm>
            <a:off x="2796151" y="9381172"/>
            <a:ext cx="442335" cy="91551"/>
          </a:xfrm>
          <a:custGeom>
            <a:avLst/>
            <a:gdLst>
              <a:gd name="connsiteX0" fmla="*/ 488 w 442335"/>
              <a:gd name="connsiteY0" fmla="*/ 334 h 91551"/>
              <a:gd name="connsiteX1" fmla="*/ 422062 w 442335"/>
              <a:gd name="connsiteY1" fmla="*/ 89399 h 91551"/>
              <a:gd name="connsiteX2" fmla="*/ 338935 w 442335"/>
              <a:gd name="connsiteY2" fmla="*/ 59711 h 91551"/>
              <a:gd name="connsiteX3" fmla="*/ 488 w 442335"/>
              <a:gd name="connsiteY3" fmla="*/ 334 h 9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35" h="91551">
                <a:moveTo>
                  <a:pt x="488" y="334"/>
                </a:moveTo>
                <a:cubicBezTo>
                  <a:pt x="14342" y="5282"/>
                  <a:pt x="365654" y="79503"/>
                  <a:pt x="422062" y="89399"/>
                </a:cubicBezTo>
                <a:cubicBezTo>
                  <a:pt x="478470" y="99295"/>
                  <a:pt x="406229" y="72576"/>
                  <a:pt x="338935" y="59711"/>
                </a:cubicBezTo>
                <a:cubicBezTo>
                  <a:pt x="271642" y="46846"/>
                  <a:pt x="-13366" y="-4614"/>
                  <a:pt x="488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DAFF25B-64B4-6C39-CF4D-60642268CF09}"/>
              </a:ext>
            </a:extLst>
          </p:cNvPr>
          <p:cNvSpPr/>
          <p:nvPr/>
        </p:nvSpPr>
        <p:spPr>
          <a:xfrm>
            <a:off x="2891639" y="8656893"/>
            <a:ext cx="634368" cy="571498"/>
          </a:xfrm>
          <a:custGeom>
            <a:avLst/>
            <a:gdLst>
              <a:gd name="connsiteX0" fmla="*/ 3 w 634368"/>
              <a:gd name="connsiteY0" fmla="*/ 219 h 571498"/>
              <a:gd name="connsiteX1" fmla="*/ 267197 w 634368"/>
              <a:gd name="connsiteY1" fmla="*/ 107097 h 571498"/>
              <a:gd name="connsiteX2" fmla="*/ 433452 w 634368"/>
              <a:gd name="connsiteY2" fmla="*/ 297102 h 571498"/>
              <a:gd name="connsiteX3" fmla="*/ 451265 w 634368"/>
              <a:gd name="connsiteY3" fmla="*/ 255538 h 571498"/>
              <a:gd name="connsiteX4" fmla="*/ 599706 w 634368"/>
              <a:gd name="connsiteY4" fmla="*/ 534608 h 571498"/>
              <a:gd name="connsiteX5" fmla="*/ 629395 w 634368"/>
              <a:gd name="connsiteY5" fmla="*/ 552421 h 571498"/>
              <a:gd name="connsiteX6" fmla="*/ 522517 w 634368"/>
              <a:gd name="connsiteY6" fmla="*/ 386167 h 571498"/>
              <a:gd name="connsiteX7" fmla="*/ 344387 w 634368"/>
              <a:gd name="connsiteY7" fmla="*/ 202099 h 571498"/>
              <a:gd name="connsiteX8" fmla="*/ 273135 w 634368"/>
              <a:gd name="connsiteY8" fmla="*/ 83346 h 571498"/>
              <a:gd name="connsiteX9" fmla="*/ 3 w 634368"/>
              <a:gd name="connsiteY9" fmla="*/ 219 h 5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368" h="571498">
                <a:moveTo>
                  <a:pt x="3" y="219"/>
                </a:moveTo>
                <a:cubicBezTo>
                  <a:pt x="-987" y="4178"/>
                  <a:pt x="194956" y="57617"/>
                  <a:pt x="267197" y="107097"/>
                </a:cubicBezTo>
                <a:cubicBezTo>
                  <a:pt x="339439" y="156578"/>
                  <a:pt x="402774" y="272362"/>
                  <a:pt x="433452" y="297102"/>
                </a:cubicBezTo>
                <a:cubicBezTo>
                  <a:pt x="464130" y="321842"/>
                  <a:pt x="423556" y="215954"/>
                  <a:pt x="451265" y="255538"/>
                </a:cubicBezTo>
                <a:cubicBezTo>
                  <a:pt x="478974" y="295122"/>
                  <a:pt x="570018" y="485128"/>
                  <a:pt x="599706" y="534608"/>
                </a:cubicBezTo>
                <a:cubicBezTo>
                  <a:pt x="629394" y="584088"/>
                  <a:pt x="642260" y="577161"/>
                  <a:pt x="629395" y="552421"/>
                </a:cubicBezTo>
                <a:cubicBezTo>
                  <a:pt x="616530" y="527681"/>
                  <a:pt x="570018" y="444554"/>
                  <a:pt x="522517" y="386167"/>
                </a:cubicBezTo>
                <a:cubicBezTo>
                  <a:pt x="475016" y="327780"/>
                  <a:pt x="385951" y="252569"/>
                  <a:pt x="344387" y="202099"/>
                </a:cubicBezTo>
                <a:cubicBezTo>
                  <a:pt x="302823" y="151629"/>
                  <a:pt x="327564" y="119962"/>
                  <a:pt x="273135" y="83346"/>
                </a:cubicBezTo>
                <a:cubicBezTo>
                  <a:pt x="218707" y="46731"/>
                  <a:pt x="993" y="-3740"/>
                  <a:pt x="3" y="2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FBD0B00C-ACE3-B377-2B9F-C3F38342D4A7}"/>
              </a:ext>
            </a:extLst>
          </p:cNvPr>
          <p:cNvSpPr/>
          <p:nvPr/>
        </p:nvSpPr>
        <p:spPr>
          <a:xfrm>
            <a:off x="2492186" y="8407710"/>
            <a:ext cx="849207" cy="275257"/>
          </a:xfrm>
          <a:custGeom>
            <a:avLst/>
            <a:gdLst>
              <a:gd name="connsiteX0" fmla="*/ 1632 w 849207"/>
              <a:gd name="connsiteY0" fmla="*/ 130648 h 275257"/>
              <a:gd name="connsiteX1" fmla="*/ 411331 w 849207"/>
              <a:gd name="connsiteY1" fmla="*/ 71272 h 275257"/>
              <a:gd name="connsiteX2" fmla="*/ 838843 w 849207"/>
              <a:gd name="connsiteY2" fmla="*/ 273152 h 275257"/>
              <a:gd name="connsiteX3" fmla="*/ 696339 w 849207"/>
              <a:gd name="connsiteY3" fmla="*/ 166274 h 275257"/>
              <a:gd name="connsiteX4" fmla="*/ 464770 w 849207"/>
              <a:gd name="connsiteY4" fmla="*/ 20 h 275257"/>
              <a:gd name="connsiteX5" fmla="*/ 636962 w 849207"/>
              <a:gd name="connsiteY5" fmla="*/ 154399 h 275257"/>
              <a:gd name="connsiteX6" fmla="*/ 547897 w 849207"/>
              <a:gd name="connsiteY6" fmla="*/ 100960 h 275257"/>
              <a:gd name="connsiteX7" fmla="*/ 369767 w 849207"/>
              <a:gd name="connsiteY7" fmla="*/ 89085 h 275257"/>
              <a:gd name="connsiteX8" fmla="*/ 328204 w 849207"/>
              <a:gd name="connsiteY8" fmla="*/ 106898 h 275257"/>
              <a:gd name="connsiteX9" fmla="*/ 298515 w 849207"/>
              <a:gd name="connsiteY9" fmla="*/ 89085 h 275257"/>
              <a:gd name="connsiteX10" fmla="*/ 268827 w 849207"/>
              <a:gd name="connsiteY10" fmla="*/ 65334 h 275257"/>
              <a:gd name="connsiteX11" fmla="*/ 1632 w 849207"/>
              <a:gd name="connsiteY11" fmla="*/ 130648 h 27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207" h="275257">
                <a:moveTo>
                  <a:pt x="1632" y="130648"/>
                </a:moveTo>
                <a:cubicBezTo>
                  <a:pt x="25383" y="131638"/>
                  <a:pt x="271796" y="47521"/>
                  <a:pt x="411331" y="71272"/>
                </a:cubicBezTo>
                <a:cubicBezTo>
                  <a:pt x="550866" y="95023"/>
                  <a:pt x="791342" y="257318"/>
                  <a:pt x="838843" y="273152"/>
                </a:cubicBezTo>
                <a:cubicBezTo>
                  <a:pt x="886344" y="288986"/>
                  <a:pt x="758685" y="211796"/>
                  <a:pt x="696339" y="166274"/>
                </a:cubicBezTo>
                <a:cubicBezTo>
                  <a:pt x="633994" y="120752"/>
                  <a:pt x="474666" y="1999"/>
                  <a:pt x="464770" y="20"/>
                </a:cubicBezTo>
                <a:cubicBezTo>
                  <a:pt x="454874" y="-1959"/>
                  <a:pt x="623108" y="137576"/>
                  <a:pt x="636962" y="154399"/>
                </a:cubicBezTo>
                <a:cubicBezTo>
                  <a:pt x="650816" y="171222"/>
                  <a:pt x="592429" y="111846"/>
                  <a:pt x="547897" y="100960"/>
                </a:cubicBezTo>
                <a:cubicBezTo>
                  <a:pt x="503365" y="90074"/>
                  <a:pt x="406382" y="88095"/>
                  <a:pt x="369767" y="89085"/>
                </a:cubicBezTo>
                <a:cubicBezTo>
                  <a:pt x="333152" y="90075"/>
                  <a:pt x="340079" y="106898"/>
                  <a:pt x="328204" y="106898"/>
                </a:cubicBezTo>
                <a:cubicBezTo>
                  <a:pt x="316329" y="106898"/>
                  <a:pt x="308411" y="96012"/>
                  <a:pt x="298515" y="89085"/>
                </a:cubicBezTo>
                <a:cubicBezTo>
                  <a:pt x="288619" y="82158"/>
                  <a:pt x="317318" y="56428"/>
                  <a:pt x="268827" y="65334"/>
                </a:cubicBezTo>
                <a:cubicBezTo>
                  <a:pt x="220336" y="74240"/>
                  <a:pt x="-22119" y="129658"/>
                  <a:pt x="1632" y="1306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20E3EE7-31B1-4301-1B06-002A1FE3AC39}"/>
              </a:ext>
            </a:extLst>
          </p:cNvPr>
          <p:cNvSpPr/>
          <p:nvPr/>
        </p:nvSpPr>
        <p:spPr>
          <a:xfrm>
            <a:off x="3921323" y="8073940"/>
            <a:ext cx="231030" cy="677545"/>
          </a:xfrm>
          <a:custGeom>
            <a:avLst/>
            <a:gdLst>
              <a:gd name="connsiteX0" fmla="*/ 74724 w 231030"/>
              <a:gd name="connsiteY0" fmla="*/ 13156 h 677545"/>
              <a:gd name="connsiteX1" fmla="*/ 110350 w 231030"/>
              <a:gd name="connsiteY1" fmla="*/ 54720 h 677545"/>
              <a:gd name="connsiteX2" fmla="*/ 229103 w 231030"/>
              <a:gd name="connsiteY2" fmla="*/ 286289 h 677545"/>
              <a:gd name="connsiteX3" fmla="*/ 3472 w 231030"/>
              <a:gd name="connsiteY3" fmla="*/ 458481 h 677545"/>
              <a:gd name="connsiteX4" fmla="*/ 92537 w 231030"/>
              <a:gd name="connsiteY4" fmla="*/ 612860 h 677545"/>
              <a:gd name="connsiteX5" fmla="*/ 98474 w 231030"/>
              <a:gd name="connsiteY5" fmla="*/ 672237 h 677545"/>
              <a:gd name="connsiteX6" fmla="*/ 27222 w 231030"/>
              <a:gd name="connsiteY6" fmla="*/ 488169 h 677545"/>
              <a:gd name="connsiteX7" fmla="*/ 199415 w 231030"/>
              <a:gd name="connsiteY7" fmla="*/ 333790 h 677545"/>
              <a:gd name="connsiteX8" fmla="*/ 193477 w 231030"/>
              <a:gd name="connsiteY8" fmla="*/ 238787 h 677545"/>
              <a:gd name="connsiteX9" fmla="*/ 74724 w 231030"/>
              <a:gd name="connsiteY9" fmla="*/ 13156 h 67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030" h="677545">
                <a:moveTo>
                  <a:pt x="74724" y="13156"/>
                </a:moveTo>
                <a:cubicBezTo>
                  <a:pt x="60870" y="-17522"/>
                  <a:pt x="84620" y="9198"/>
                  <a:pt x="110350" y="54720"/>
                </a:cubicBezTo>
                <a:cubicBezTo>
                  <a:pt x="136080" y="100242"/>
                  <a:pt x="246916" y="218995"/>
                  <a:pt x="229103" y="286289"/>
                </a:cubicBezTo>
                <a:cubicBezTo>
                  <a:pt x="211290" y="353583"/>
                  <a:pt x="26233" y="404052"/>
                  <a:pt x="3472" y="458481"/>
                </a:cubicBezTo>
                <a:cubicBezTo>
                  <a:pt x="-19289" y="512910"/>
                  <a:pt x="76703" y="577234"/>
                  <a:pt x="92537" y="612860"/>
                </a:cubicBezTo>
                <a:cubicBezTo>
                  <a:pt x="108371" y="648486"/>
                  <a:pt x="109360" y="693019"/>
                  <a:pt x="98474" y="672237"/>
                </a:cubicBezTo>
                <a:cubicBezTo>
                  <a:pt x="87588" y="651455"/>
                  <a:pt x="10398" y="544577"/>
                  <a:pt x="27222" y="488169"/>
                </a:cubicBezTo>
                <a:cubicBezTo>
                  <a:pt x="44046" y="431761"/>
                  <a:pt x="171706" y="375354"/>
                  <a:pt x="199415" y="333790"/>
                </a:cubicBezTo>
                <a:cubicBezTo>
                  <a:pt x="227124" y="292226"/>
                  <a:pt x="210300" y="291236"/>
                  <a:pt x="193477" y="238787"/>
                </a:cubicBezTo>
                <a:cubicBezTo>
                  <a:pt x="176654" y="186338"/>
                  <a:pt x="88578" y="43834"/>
                  <a:pt x="74724" y="131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A1CE106B-E16D-17FC-FFA4-C1D96C6D0F46}"/>
              </a:ext>
            </a:extLst>
          </p:cNvPr>
          <p:cNvSpPr/>
          <p:nvPr/>
        </p:nvSpPr>
        <p:spPr>
          <a:xfrm>
            <a:off x="3236792" y="4862603"/>
            <a:ext cx="73465" cy="736442"/>
          </a:xfrm>
          <a:custGeom>
            <a:avLst/>
            <a:gdLst>
              <a:gd name="connsiteX0" fmla="*/ 11291 w 73465"/>
              <a:gd name="connsiteY0" fmla="*/ 34766 h 736442"/>
              <a:gd name="connsiteX1" fmla="*/ 56170 w 73465"/>
              <a:gd name="connsiteY1" fmla="*/ 590138 h 736442"/>
              <a:gd name="connsiteX2" fmla="*/ 72 w 73465"/>
              <a:gd name="connsiteY2" fmla="*/ 735993 h 736442"/>
              <a:gd name="connsiteX3" fmla="*/ 44950 w 73465"/>
              <a:gd name="connsiteY3" fmla="*/ 629407 h 736442"/>
              <a:gd name="connsiteX4" fmla="*/ 72999 w 73465"/>
              <a:gd name="connsiteY4" fmla="*/ 455503 h 736442"/>
              <a:gd name="connsiteX5" fmla="*/ 22511 w 73465"/>
              <a:gd name="connsiteY5" fmla="*/ 102084 h 736442"/>
              <a:gd name="connsiteX6" fmla="*/ 11291 w 73465"/>
              <a:gd name="connsiteY6" fmla="*/ 34766 h 7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65" h="736442">
                <a:moveTo>
                  <a:pt x="11291" y="34766"/>
                </a:moveTo>
                <a:cubicBezTo>
                  <a:pt x="16901" y="116108"/>
                  <a:pt x="58040" y="473267"/>
                  <a:pt x="56170" y="590138"/>
                </a:cubicBezTo>
                <a:cubicBezTo>
                  <a:pt x="54300" y="707009"/>
                  <a:pt x="1942" y="729448"/>
                  <a:pt x="72" y="735993"/>
                </a:cubicBezTo>
                <a:cubicBezTo>
                  <a:pt x="-1798" y="742538"/>
                  <a:pt x="32796" y="676155"/>
                  <a:pt x="44950" y="629407"/>
                </a:cubicBezTo>
                <a:cubicBezTo>
                  <a:pt x="57105" y="582659"/>
                  <a:pt x="76739" y="543390"/>
                  <a:pt x="72999" y="455503"/>
                </a:cubicBezTo>
                <a:cubicBezTo>
                  <a:pt x="69259" y="367616"/>
                  <a:pt x="29056" y="173142"/>
                  <a:pt x="22511" y="102084"/>
                </a:cubicBezTo>
                <a:cubicBezTo>
                  <a:pt x="15966" y="31026"/>
                  <a:pt x="5681" y="-46576"/>
                  <a:pt x="11291" y="34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5EAB1550-BC2B-0386-EEAA-6AB5EEF5131F}"/>
              </a:ext>
            </a:extLst>
          </p:cNvPr>
          <p:cNvSpPr/>
          <p:nvPr/>
        </p:nvSpPr>
        <p:spPr>
          <a:xfrm>
            <a:off x="4060525" y="4445182"/>
            <a:ext cx="97830" cy="519508"/>
          </a:xfrm>
          <a:custGeom>
            <a:avLst/>
            <a:gdLst>
              <a:gd name="connsiteX0" fmla="*/ 982 w 97830"/>
              <a:gd name="connsiteY0" fmla="*/ 3402 h 519508"/>
              <a:gd name="connsiteX1" fmla="*/ 85129 w 97830"/>
              <a:gd name="connsiteY1" fmla="*/ 435358 h 519508"/>
              <a:gd name="connsiteX2" fmla="*/ 96349 w 97830"/>
              <a:gd name="connsiteY2" fmla="*/ 519505 h 519508"/>
              <a:gd name="connsiteX3" fmla="*/ 90739 w 97830"/>
              <a:gd name="connsiteY3" fmla="*/ 435358 h 519508"/>
              <a:gd name="connsiteX4" fmla="*/ 96349 w 97830"/>
              <a:gd name="connsiteY4" fmla="*/ 194136 h 519508"/>
              <a:gd name="connsiteX5" fmla="*/ 96349 w 97830"/>
              <a:gd name="connsiteY5" fmla="*/ 328771 h 519508"/>
              <a:gd name="connsiteX6" fmla="*/ 79519 w 97830"/>
              <a:gd name="connsiteY6" fmla="*/ 261454 h 519508"/>
              <a:gd name="connsiteX7" fmla="*/ 40250 w 97830"/>
              <a:gd name="connsiteY7" fmla="*/ 233405 h 519508"/>
              <a:gd name="connsiteX8" fmla="*/ 982 w 97830"/>
              <a:gd name="connsiteY8" fmla="*/ 3402 h 51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830" h="519508">
                <a:moveTo>
                  <a:pt x="982" y="3402"/>
                </a:moveTo>
                <a:cubicBezTo>
                  <a:pt x="8462" y="37061"/>
                  <a:pt x="69235" y="349341"/>
                  <a:pt x="85129" y="435358"/>
                </a:cubicBezTo>
                <a:cubicBezTo>
                  <a:pt x="101023" y="521375"/>
                  <a:pt x="95414" y="519505"/>
                  <a:pt x="96349" y="519505"/>
                </a:cubicBezTo>
                <a:cubicBezTo>
                  <a:pt x="97284" y="519505"/>
                  <a:pt x="90739" y="489586"/>
                  <a:pt x="90739" y="435358"/>
                </a:cubicBezTo>
                <a:cubicBezTo>
                  <a:pt x="90739" y="381130"/>
                  <a:pt x="95414" y="211900"/>
                  <a:pt x="96349" y="194136"/>
                </a:cubicBezTo>
                <a:cubicBezTo>
                  <a:pt x="97284" y="176372"/>
                  <a:pt x="99154" y="317551"/>
                  <a:pt x="96349" y="328771"/>
                </a:cubicBezTo>
                <a:cubicBezTo>
                  <a:pt x="93544" y="339991"/>
                  <a:pt x="88869" y="277348"/>
                  <a:pt x="79519" y="261454"/>
                </a:cubicBezTo>
                <a:cubicBezTo>
                  <a:pt x="70169" y="245560"/>
                  <a:pt x="49600" y="270804"/>
                  <a:pt x="40250" y="233405"/>
                </a:cubicBezTo>
                <a:cubicBezTo>
                  <a:pt x="30900" y="196006"/>
                  <a:pt x="-6498" y="-30257"/>
                  <a:pt x="982" y="3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5731E93-9C96-5171-1039-C2D7AA4D5409}"/>
              </a:ext>
            </a:extLst>
          </p:cNvPr>
          <p:cNvSpPr/>
          <p:nvPr/>
        </p:nvSpPr>
        <p:spPr>
          <a:xfrm>
            <a:off x="3744158" y="4142353"/>
            <a:ext cx="93149" cy="817574"/>
          </a:xfrm>
          <a:custGeom>
            <a:avLst/>
            <a:gdLst>
              <a:gd name="connsiteX0" fmla="*/ 92956 w 93149"/>
              <a:gd name="connsiteY0" fmla="*/ 3301 h 817574"/>
              <a:gd name="connsiteX1" fmla="*/ 8809 w 93149"/>
              <a:gd name="connsiteY1" fmla="*/ 395988 h 817574"/>
              <a:gd name="connsiteX2" fmla="*/ 3199 w 93149"/>
              <a:gd name="connsiteY2" fmla="*/ 816724 h 817574"/>
              <a:gd name="connsiteX3" fmla="*/ 14419 w 93149"/>
              <a:gd name="connsiteY3" fmla="*/ 496965 h 817574"/>
              <a:gd name="connsiteX4" fmla="*/ 31248 w 93149"/>
              <a:gd name="connsiteY4" fmla="*/ 222084 h 817574"/>
              <a:gd name="connsiteX5" fmla="*/ 92956 w 93149"/>
              <a:gd name="connsiteY5" fmla="*/ 3301 h 81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49" h="817574">
                <a:moveTo>
                  <a:pt x="92956" y="3301"/>
                </a:moveTo>
                <a:cubicBezTo>
                  <a:pt x="89216" y="32285"/>
                  <a:pt x="23768" y="260418"/>
                  <a:pt x="8809" y="395988"/>
                </a:cubicBezTo>
                <a:cubicBezTo>
                  <a:pt x="-6151" y="531559"/>
                  <a:pt x="2264" y="799895"/>
                  <a:pt x="3199" y="816724"/>
                </a:cubicBezTo>
                <a:cubicBezTo>
                  <a:pt x="4134" y="833554"/>
                  <a:pt x="9744" y="596072"/>
                  <a:pt x="14419" y="496965"/>
                </a:cubicBezTo>
                <a:cubicBezTo>
                  <a:pt x="19094" y="397858"/>
                  <a:pt x="17224" y="300621"/>
                  <a:pt x="31248" y="222084"/>
                </a:cubicBezTo>
                <a:cubicBezTo>
                  <a:pt x="45272" y="143547"/>
                  <a:pt x="96696" y="-25683"/>
                  <a:pt x="92956" y="3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407C40E-4268-C329-3C6D-77C16C3C0CFF}"/>
              </a:ext>
            </a:extLst>
          </p:cNvPr>
          <p:cNvSpPr/>
          <p:nvPr/>
        </p:nvSpPr>
        <p:spPr>
          <a:xfrm>
            <a:off x="4341296" y="6232506"/>
            <a:ext cx="752417" cy="668237"/>
          </a:xfrm>
          <a:custGeom>
            <a:avLst/>
            <a:gdLst>
              <a:gd name="connsiteX0" fmla="*/ 752417 w 752417"/>
              <a:gd name="connsiteY0" fmla="*/ 0 h 668237"/>
              <a:gd name="connsiteX1" fmla="*/ 269973 w 752417"/>
              <a:gd name="connsiteY1" fmla="*/ 196343 h 668237"/>
              <a:gd name="connsiteX2" fmla="*/ 348510 w 752417"/>
              <a:gd name="connsiteY2" fmla="*/ 168294 h 668237"/>
              <a:gd name="connsiteX3" fmla="*/ 135337 w 752417"/>
              <a:gd name="connsiteY3" fmla="*/ 415126 h 668237"/>
              <a:gd name="connsiteX4" fmla="*/ 702 w 752417"/>
              <a:gd name="connsiteY4" fmla="*/ 667568 h 668237"/>
              <a:gd name="connsiteX5" fmla="*/ 191435 w 752417"/>
              <a:gd name="connsiteY5" fmla="*/ 336588 h 668237"/>
              <a:gd name="connsiteX6" fmla="*/ 298022 w 752417"/>
              <a:gd name="connsiteY6" fmla="*/ 218782 h 668237"/>
              <a:gd name="connsiteX7" fmla="*/ 264363 w 752417"/>
              <a:gd name="connsiteY7" fmla="*/ 230002 h 668237"/>
              <a:gd name="connsiteX8" fmla="*/ 752417 w 752417"/>
              <a:gd name="connsiteY8" fmla="*/ 0 h 6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17" h="668237">
                <a:moveTo>
                  <a:pt x="752417" y="0"/>
                </a:moveTo>
                <a:lnTo>
                  <a:pt x="269973" y="196343"/>
                </a:lnTo>
                <a:cubicBezTo>
                  <a:pt x="202655" y="224392"/>
                  <a:pt x="370949" y="131830"/>
                  <a:pt x="348510" y="168294"/>
                </a:cubicBezTo>
                <a:cubicBezTo>
                  <a:pt x="326071" y="204758"/>
                  <a:pt x="193305" y="331914"/>
                  <a:pt x="135337" y="415126"/>
                </a:cubicBezTo>
                <a:cubicBezTo>
                  <a:pt x="77369" y="498338"/>
                  <a:pt x="-8648" y="680658"/>
                  <a:pt x="702" y="667568"/>
                </a:cubicBezTo>
                <a:cubicBezTo>
                  <a:pt x="10052" y="654478"/>
                  <a:pt x="141882" y="411386"/>
                  <a:pt x="191435" y="336588"/>
                </a:cubicBezTo>
                <a:cubicBezTo>
                  <a:pt x="240988" y="261790"/>
                  <a:pt x="298022" y="218782"/>
                  <a:pt x="298022" y="218782"/>
                </a:cubicBezTo>
                <a:cubicBezTo>
                  <a:pt x="310177" y="201018"/>
                  <a:pt x="264363" y="230002"/>
                  <a:pt x="264363" y="230002"/>
                </a:cubicBezTo>
                <a:lnTo>
                  <a:pt x="752417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4411224D-BF31-528D-3473-918057F8CF87}"/>
              </a:ext>
            </a:extLst>
          </p:cNvPr>
          <p:cNvSpPr/>
          <p:nvPr/>
        </p:nvSpPr>
        <p:spPr>
          <a:xfrm>
            <a:off x="2606395" y="5709831"/>
            <a:ext cx="536348" cy="85783"/>
          </a:xfrm>
          <a:custGeom>
            <a:avLst/>
            <a:gdLst>
              <a:gd name="connsiteX0" fmla="*/ 523882 w 536348"/>
              <a:gd name="connsiteY0" fmla="*/ 962 h 85783"/>
              <a:gd name="connsiteX1" fmla="*/ 2169 w 536348"/>
              <a:gd name="connsiteY1" fmla="*/ 85109 h 85783"/>
              <a:gd name="connsiteX2" fmla="*/ 344368 w 536348"/>
              <a:gd name="connsiteY2" fmla="*/ 40230 h 85783"/>
              <a:gd name="connsiteX3" fmla="*/ 523882 w 536348"/>
              <a:gd name="connsiteY3" fmla="*/ 962 h 8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348" h="85783">
                <a:moveTo>
                  <a:pt x="523882" y="962"/>
                </a:moveTo>
                <a:cubicBezTo>
                  <a:pt x="466849" y="8442"/>
                  <a:pt x="32088" y="78564"/>
                  <a:pt x="2169" y="85109"/>
                </a:cubicBezTo>
                <a:cubicBezTo>
                  <a:pt x="-27750" y="91654"/>
                  <a:pt x="260221" y="48645"/>
                  <a:pt x="344368" y="40230"/>
                </a:cubicBezTo>
                <a:cubicBezTo>
                  <a:pt x="428515" y="31815"/>
                  <a:pt x="580915" y="-6518"/>
                  <a:pt x="523882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12D3B31F-8A44-B319-13C6-FAE0B9B56C98}"/>
              </a:ext>
            </a:extLst>
          </p:cNvPr>
          <p:cNvSpPr/>
          <p:nvPr/>
        </p:nvSpPr>
        <p:spPr>
          <a:xfrm>
            <a:off x="2361853" y="5884697"/>
            <a:ext cx="185046" cy="337065"/>
          </a:xfrm>
          <a:custGeom>
            <a:avLst/>
            <a:gdLst>
              <a:gd name="connsiteX0" fmla="*/ 185003 w 185046"/>
              <a:gd name="connsiteY0" fmla="*/ 0 h 337065"/>
              <a:gd name="connsiteX1" fmla="*/ 27929 w 185046"/>
              <a:gd name="connsiteY1" fmla="*/ 123416 h 337065"/>
              <a:gd name="connsiteX2" fmla="*/ 22319 w 185046"/>
              <a:gd name="connsiteY2" fmla="*/ 336589 h 337065"/>
              <a:gd name="connsiteX3" fmla="*/ 16709 w 185046"/>
              <a:gd name="connsiteY3" fmla="*/ 179514 h 337065"/>
              <a:gd name="connsiteX4" fmla="*/ 11099 w 185046"/>
              <a:gd name="connsiteY4" fmla="*/ 123416 h 337065"/>
              <a:gd name="connsiteX5" fmla="*/ 185003 w 185046"/>
              <a:gd name="connsiteY5" fmla="*/ 0 h 33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46" h="337065">
                <a:moveTo>
                  <a:pt x="185003" y="0"/>
                </a:moveTo>
                <a:cubicBezTo>
                  <a:pt x="187808" y="0"/>
                  <a:pt x="55043" y="67318"/>
                  <a:pt x="27929" y="123416"/>
                </a:cubicBezTo>
                <a:cubicBezTo>
                  <a:pt x="815" y="179514"/>
                  <a:pt x="24189" y="327239"/>
                  <a:pt x="22319" y="336589"/>
                </a:cubicBezTo>
                <a:cubicBezTo>
                  <a:pt x="20449" y="345939"/>
                  <a:pt x="18579" y="215043"/>
                  <a:pt x="16709" y="179514"/>
                </a:cubicBezTo>
                <a:cubicBezTo>
                  <a:pt x="14839" y="143985"/>
                  <a:pt x="-16015" y="149595"/>
                  <a:pt x="11099" y="123416"/>
                </a:cubicBezTo>
                <a:cubicBezTo>
                  <a:pt x="38213" y="97237"/>
                  <a:pt x="182198" y="0"/>
                  <a:pt x="185003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C9235B5F-7EB9-C2DC-B99A-D69508BEDF33}"/>
              </a:ext>
            </a:extLst>
          </p:cNvPr>
          <p:cNvSpPr/>
          <p:nvPr/>
        </p:nvSpPr>
        <p:spPr>
          <a:xfrm>
            <a:off x="2348087" y="6641889"/>
            <a:ext cx="92217" cy="388938"/>
          </a:xfrm>
          <a:custGeom>
            <a:avLst/>
            <a:gdLst>
              <a:gd name="connsiteX0" fmla="*/ 92183 w 92217"/>
              <a:gd name="connsiteY0" fmla="*/ 133 h 388938"/>
              <a:gd name="connsiteX1" fmla="*/ 13646 w 92217"/>
              <a:gd name="connsiteY1" fmla="*/ 179647 h 388938"/>
              <a:gd name="connsiteX2" fmla="*/ 52914 w 92217"/>
              <a:gd name="connsiteY2" fmla="*/ 387210 h 388938"/>
              <a:gd name="connsiteX3" fmla="*/ 30475 w 92217"/>
              <a:gd name="connsiteY3" fmla="*/ 275014 h 388938"/>
              <a:gd name="connsiteX4" fmla="*/ 2426 w 92217"/>
              <a:gd name="connsiteY4" fmla="*/ 207696 h 388938"/>
              <a:gd name="connsiteX5" fmla="*/ 92183 w 92217"/>
              <a:gd name="connsiteY5" fmla="*/ 133 h 3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17" h="388938">
                <a:moveTo>
                  <a:pt x="92183" y="133"/>
                </a:moveTo>
                <a:cubicBezTo>
                  <a:pt x="94053" y="-4542"/>
                  <a:pt x="20191" y="115134"/>
                  <a:pt x="13646" y="179647"/>
                </a:cubicBezTo>
                <a:cubicBezTo>
                  <a:pt x="7101" y="244160"/>
                  <a:pt x="50109" y="371316"/>
                  <a:pt x="52914" y="387210"/>
                </a:cubicBezTo>
                <a:cubicBezTo>
                  <a:pt x="55719" y="403105"/>
                  <a:pt x="38890" y="304933"/>
                  <a:pt x="30475" y="275014"/>
                </a:cubicBezTo>
                <a:cubicBezTo>
                  <a:pt x="22060" y="245095"/>
                  <a:pt x="-8794" y="247900"/>
                  <a:pt x="2426" y="207696"/>
                </a:cubicBezTo>
                <a:cubicBezTo>
                  <a:pt x="13646" y="167492"/>
                  <a:pt x="90313" y="4808"/>
                  <a:pt x="92183" y="1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FA9F7257-F721-6618-379D-5EC6524AFE24}"/>
              </a:ext>
            </a:extLst>
          </p:cNvPr>
          <p:cNvSpPr/>
          <p:nvPr/>
        </p:nvSpPr>
        <p:spPr>
          <a:xfrm>
            <a:off x="4773948" y="7090581"/>
            <a:ext cx="171127" cy="516476"/>
          </a:xfrm>
          <a:custGeom>
            <a:avLst/>
            <a:gdLst>
              <a:gd name="connsiteX0" fmla="*/ 5 w 171127"/>
              <a:gd name="connsiteY0" fmla="*/ 226 h 516476"/>
              <a:gd name="connsiteX1" fmla="*/ 157080 w 171127"/>
              <a:gd name="connsiteY1" fmla="*/ 213399 h 516476"/>
              <a:gd name="connsiteX2" fmla="*/ 134641 w 171127"/>
              <a:gd name="connsiteY2" fmla="*/ 516329 h 516476"/>
              <a:gd name="connsiteX3" fmla="*/ 168300 w 171127"/>
              <a:gd name="connsiteY3" fmla="*/ 252668 h 516476"/>
              <a:gd name="connsiteX4" fmla="*/ 151470 w 171127"/>
              <a:gd name="connsiteY4" fmla="*/ 174131 h 516476"/>
              <a:gd name="connsiteX5" fmla="*/ 5 w 171127"/>
              <a:gd name="connsiteY5" fmla="*/ 226 h 51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127" h="516476">
                <a:moveTo>
                  <a:pt x="5" y="226"/>
                </a:moveTo>
                <a:cubicBezTo>
                  <a:pt x="940" y="6771"/>
                  <a:pt x="134641" y="127382"/>
                  <a:pt x="157080" y="213399"/>
                </a:cubicBezTo>
                <a:cubicBezTo>
                  <a:pt x="179519" y="299416"/>
                  <a:pt x="132771" y="509784"/>
                  <a:pt x="134641" y="516329"/>
                </a:cubicBezTo>
                <a:cubicBezTo>
                  <a:pt x="136511" y="522874"/>
                  <a:pt x="165495" y="309701"/>
                  <a:pt x="168300" y="252668"/>
                </a:cubicBezTo>
                <a:cubicBezTo>
                  <a:pt x="171105" y="195635"/>
                  <a:pt x="177649" y="217139"/>
                  <a:pt x="151470" y="174131"/>
                </a:cubicBezTo>
                <a:cubicBezTo>
                  <a:pt x="125291" y="131123"/>
                  <a:pt x="-930" y="-6319"/>
                  <a:pt x="5" y="2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A11D07F-91D1-3CC9-E21F-E75AEA675296}"/>
              </a:ext>
            </a:extLst>
          </p:cNvPr>
          <p:cNvSpPr/>
          <p:nvPr/>
        </p:nvSpPr>
        <p:spPr>
          <a:xfrm>
            <a:off x="3623170" y="8818631"/>
            <a:ext cx="1435015" cy="117838"/>
          </a:xfrm>
          <a:custGeom>
            <a:avLst/>
            <a:gdLst>
              <a:gd name="connsiteX0" fmla="*/ 771 w 1435015"/>
              <a:gd name="connsiteY0" fmla="*/ 0 h 117838"/>
              <a:gd name="connsiteX1" fmla="*/ 791755 w 1435015"/>
              <a:gd name="connsiteY1" fmla="*/ 84147 h 117838"/>
              <a:gd name="connsiteX2" fmla="*/ 735657 w 1435015"/>
              <a:gd name="connsiteY2" fmla="*/ 95367 h 117838"/>
              <a:gd name="connsiteX3" fmla="*/ 1425664 w 1435015"/>
              <a:gd name="connsiteY3" fmla="*/ 95367 h 117838"/>
              <a:gd name="connsiteX4" fmla="*/ 1139564 w 1435015"/>
              <a:gd name="connsiteY4" fmla="*/ 117806 h 117838"/>
              <a:gd name="connsiteX5" fmla="*/ 1206882 w 1435015"/>
              <a:gd name="connsiteY5" fmla="*/ 89757 h 117838"/>
              <a:gd name="connsiteX6" fmla="*/ 954440 w 1435015"/>
              <a:gd name="connsiteY6" fmla="*/ 84147 h 117838"/>
              <a:gd name="connsiteX7" fmla="*/ 771 w 1435015"/>
              <a:gd name="connsiteY7" fmla="*/ 0 h 11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015" h="117838">
                <a:moveTo>
                  <a:pt x="771" y="0"/>
                </a:moveTo>
                <a:cubicBezTo>
                  <a:pt x="-26343" y="0"/>
                  <a:pt x="669274" y="68252"/>
                  <a:pt x="791755" y="84147"/>
                </a:cubicBezTo>
                <a:cubicBezTo>
                  <a:pt x="914236" y="100042"/>
                  <a:pt x="630006" y="93497"/>
                  <a:pt x="735657" y="95367"/>
                </a:cubicBezTo>
                <a:cubicBezTo>
                  <a:pt x="841308" y="97237"/>
                  <a:pt x="1358346" y="91627"/>
                  <a:pt x="1425664" y="95367"/>
                </a:cubicBezTo>
                <a:cubicBezTo>
                  <a:pt x="1492982" y="99107"/>
                  <a:pt x="1176028" y="118741"/>
                  <a:pt x="1139564" y="117806"/>
                </a:cubicBezTo>
                <a:cubicBezTo>
                  <a:pt x="1103100" y="116871"/>
                  <a:pt x="1237736" y="95367"/>
                  <a:pt x="1206882" y="89757"/>
                </a:cubicBezTo>
                <a:cubicBezTo>
                  <a:pt x="1176028" y="84147"/>
                  <a:pt x="1158263" y="98172"/>
                  <a:pt x="954440" y="84147"/>
                </a:cubicBezTo>
                <a:cubicBezTo>
                  <a:pt x="750617" y="70122"/>
                  <a:pt x="27885" y="0"/>
                  <a:pt x="771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62AFDB8C-4BFB-2AB1-7E55-282C5218D965}"/>
              </a:ext>
            </a:extLst>
          </p:cNvPr>
          <p:cNvSpPr/>
          <p:nvPr/>
        </p:nvSpPr>
        <p:spPr>
          <a:xfrm>
            <a:off x="3713698" y="9065463"/>
            <a:ext cx="1239876" cy="173904"/>
          </a:xfrm>
          <a:custGeom>
            <a:avLst/>
            <a:gdLst>
              <a:gd name="connsiteX0" fmla="*/ 0 w 1239876"/>
              <a:gd name="connsiteY0" fmla="*/ 173904 h 173904"/>
              <a:gd name="connsiteX1" fmla="*/ 1077085 w 1239876"/>
              <a:gd name="connsiteY1" fmla="*/ 106586 h 173904"/>
              <a:gd name="connsiteX2" fmla="*/ 841473 w 1239876"/>
              <a:gd name="connsiteY2" fmla="*/ 78537 h 173904"/>
              <a:gd name="connsiteX3" fmla="*/ 1239769 w 1239876"/>
              <a:gd name="connsiteY3" fmla="*/ 0 h 173904"/>
              <a:gd name="connsiteX4" fmla="*/ 880741 w 1239876"/>
              <a:gd name="connsiteY4" fmla="*/ 78537 h 173904"/>
              <a:gd name="connsiteX5" fmla="*/ 807814 w 1239876"/>
              <a:gd name="connsiteY5" fmla="*/ 112196 h 173904"/>
              <a:gd name="connsiteX6" fmla="*/ 976108 w 1239876"/>
              <a:gd name="connsiteY6" fmla="*/ 117806 h 173904"/>
              <a:gd name="connsiteX7" fmla="*/ 0 w 1239876"/>
              <a:gd name="connsiteY7" fmla="*/ 173904 h 17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876" h="173904">
                <a:moveTo>
                  <a:pt x="0" y="173904"/>
                </a:moveTo>
                <a:cubicBezTo>
                  <a:pt x="16829" y="172034"/>
                  <a:pt x="936840" y="122480"/>
                  <a:pt x="1077085" y="106586"/>
                </a:cubicBezTo>
                <a:cubicBezTo>
                  <a:pt x="1217330" y="90692"/>
                  <a:pt x="814359" y="96301"/>
                  <a:pt x="841473" y="78537"/>
                </a:cubicBezTo>
                <a:cubicBezTo>
                  <a:pt x="868587" y="60773"/>
                  <a:pt x="1233224" y="0"/>
                  <a:pt x="1239769" y="0"/>
                </a:cubicBezTo>
                <a:cubicBezTo>
                  <a:pt x="1246314" y="0"/>
                  <a:pt x="952733" y="59838"/>
                  <a:pt x="880741" y="78537"/>
                </a:cubicBezTo>
                <a:cubicBezTo>
                  <a:pt x="808749" y="97236"/>
                  <a:pt x="791920" y="105651"/>
                  <a:pt x="807814" y="112196"/>
                </a:cubicBezTo>
                <a:cubicBezTo>
                  <a:pt x="823708" y="118741"/>
                  <a:pt x="1107939" y="109391"/>
                  <a:pt x="976108" y="117806"/>
                </a:cubicBezTo>
                <a:lnTo>
                  <a:pt x="0" y="173904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5731D40F-16CA-A4C7-A36D-01CDA6A84ABB}"/>
              </a:ext>
            </a:extLst>
          </p:cNvPr>
          <p:cNvSpPr/>
          <p:nvPr/>
        </p:nvSpPr>
        <p:spPr>
          <a:xfrm>
            <a:off x="2109291" y="7741323"/>
            <a:ext cx="67846" cy="409905"/>
          </a:xfrm>
          <a:custGeom>
            <a:avLst/>
            <a:gdLst>
              <a:gd name="connsiteX0" fmla="*/ 67318 w 67846"/>
              <a:gd name="connsiteY0" fmla="*/ 223 h 409905"/>
              <a:gd name="connsiteX1" fmla="*/ 16829 w 67846"/>
              <a:gd name="connsiteY1" fmla="*/ 247055 h 409905"/>
              <a:gd name="connsiteX2" fmla="*/ 61708 w 67846"/>
              <a:gd name="connsiteY2" fmla="*/ 409740 h 409905"/>
              <a:gd name="connsiteX3" fmla="*/ 39269 w 67846"/>
              <a:gd name="connsiteY3" fmla="*/ 275104 h 409905"/>
              <a:gd name="connsiteX4" fmla="*/ 0 w 67846"/>
              <a:gd name="connsiteY4" fmla="*/ 146078 h 409905"/>
              <a:gd name="connsiteX5" fmla="*/ 39269 w 67846"/>
              <a:gd name="connsiteY5" fmla="*/ 202176 h 409905"/>
              <a:gd name="connsiteX6" fmla="*/ 67318 w 67846"/>
              <a:gd name="connsiteY6" fmla="*/ 223 h 4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46" h="409905">
                <a:moveTo>
                  <a:pt x="67318" y="223"/>
                </a:moveTo>
                <a:cubicBezTo>
                  <a:pt x="63578" y="7703"/>
                  <a:pt x="17764" y="178802"/>
                  <a:pt x="16829" y="247055"/>
                </a:cubicBezTo>
                <a:cubicBezTo>
                  <a:pt x="15894" y="315308"/>
                  <a:pt x="57968" y="405065"/>
                  <a:pt x="61708" y="409740"/>
                </a:cubicBezTo>
                <a:cubicBezTo>
                  <a:pt x="65448" y="414415"/>
                  <a:pt x="49554" y="319047"/>
                  <a:pt x="39269" y="275104"/>
                </a:cubicBezTo>
                <a:cubicBezTo>
                  <a:pt x="28984" y="231161"/>
                  <a:pt x="0" y="158233"/>
                  <a:pt x="0" y="146078"/>
                </a:cubicBezTo>
                <a:cubicBezTo>
                  <a:pt x="0" y="133923"/>
                  <a:pt x="24309" y="229290"/>
                  <a:pt x="39269" y="202176"/>
                </a:cubicBezTo>
                <a:cubicBezTo>
                  <a:pt x="54228" y="175062"/>
                  <a:pt x="71058" y="-7257"/>
                  <a:pt x="67318" y="2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97DB4E62-5528-FD66-41D4-388D229E7542}"/>
              </a:ext>
            </a:extLst>
          </p:cNvPr>
          <p:cNvSpPr/>
          <p:nvPr/>
        </p:nvSpPr>
        <p:spPr>
          <a:xfrm>
            <a:off x="3670492" y="2726138"/>
            <a:ext cx="1318293" cy="339814"/>
          </a:xfrm>
          <a:custGeom>
            <a:avLst/>
            <a:gdLst>
              <a:gd name="connsiteX0" fmla="*/ 2476 w 1318293"/>
              <a:gd name="connsiteY0" fmla="*/ 116954 h 339814"/>
              <a:gd name="connsiteX1" fmla="*/ 647935 w 1318293"/>
              <a:gd name="connsiteY1" fmla="*/ 163059 h 339814"/>
              <a:gd name="connsiteX2" fmla="*/ 594147 w 1318293"/>
              <a:gd name="connsiteY2" fmla="*/ 109270 h 339814"/>
              <a:gd name="connsiteX3" fmla="*/ 1239605 w 1318293"/>
              <a:gd name="connsiteY3" fmla="*/ 216847 h 339814"/>
              <a:gd name="connsiteX4" fmla="*/ 1178133 w 1318293"/>
              <a:gd name="connsiteY4" fmla="*/ 239899 h 339814"/>
              <a:gd name="connsiteX5" fmla="*/ 1316446 w 1318293"/>
              <a:gd name="connsiteY5" fmla="*/ 339791 h 339814"/>
              <a:gd name="connsiteX6" fmla="*/ 1239605 w 1318293"/>
              <a:gd name="connsiteY6" fmla="*/ 247583 h 339814"/>
              <a:gd name="connsiteX7" fmla="*/ 993716 w 1318293"/>
              <a:gd name="connsiteY7" fmla="*/ 86218 h 339814"/>
              <a:gd name="connsiteX8" fmla="*/ 747827 w 1318293"/>
              <a:gd name="connsiteY8" fmla="*/ 32430 h 339814"/>
              <a:gd name="connsiteX9" fmla="*/ 1224237 w 1318293"/>
              <a:gd name="connsiteY9" fmla="*/ 232215 h 339814"/>
              <a:gd name="connsiteX10" fmla="*/ 1070557 w 1318293"/>
              <a:gd name="connsiteY10" fmla="*/ 186111 h 339814"/>
              <a:gd name="connsiteX11" fmla="*/ 609515 w 1318293"/>
              <a:gd name="connsiteY11" fmla="*/ 70850 h 339814"/>
              <a:gd name="connsiteX12" fmla="*/ 355942 w 1318293"/>
              <a:gd name="connsiteY12" fmla="*/ 1694 h 339814"/>
              <a:gd name="connsiteX13" fmla="*/ 624883 w 1318293"/>
              <a:gd name="connsiteY13" fmla="*/ 140007 h 339814"/>
              <a:gd name="connsiteX14" fmla="*/ 432782 w 1318293"/>
              <a:gd name="connsiteY14" fmla="*/ 140007 h 339814"/>
              <a:gd name="connsiteX15" fmla="*/ 2476 w 1318293"/>
              <a:gd name="connsiteY15" fmla="*/ 116954 h 33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8293" h="339814">
                <a:moveTo>
                  <a:pt x="2476" y="116954"/>
                </a:moveTo>
                <a:cubicBezTo>
                  <a:pt x="38335" y="120796"/>
                  <a:pt x="549323" y="164340"/>
                  <a:pt x="647935" y="163059"/>
                </a:cubicBezTo>
                <a:cubicBezTo>
                  <a:pt x="746547" y="161778"/>
                  <a:pt x="495535" y="100305"/>
                  <a:pt x="594147" y="109270"/>
                </a:cubicBezTo>
                <a:cubicBezTo>
                  <a:pt x="692759" y="118235"/>
                  <a:pt x="1142274" y="195076"/>
                  <a:pt x="1239605" y="216847"/>
                </a:cubicBezTo>
                <a:cubicBezTo>
                  <a:pt x="1336936" y="238619"/>
                  <a:pt x="1165326" y="219408"/>
                  <a:pt x="1178133" y="239899"/>
                </a:cubicBezTo>
                <a:cubicBezTo>
                  <a:pt x="1190940" y="260390"/>
                  <a:pt x="1306201" y="338510"/>
                  <a:pt x="1316446" y="339791"/>
                </a:cubicBezTo>
                <a:cubicBezTo>
                  <a:pt x="1326691" y="341072"/>
                  <a:pt x="1293393" y="289845"/>
                  <a:pt x="1239605" y="247583"/>
                </a:cubicBezTo>
                <a:cubicBezTo>
                  <a:pt x="1185817" y="205321"/>
                  <a:pt x="1075679" y="122077"/>
                  <a:pt x="993716" y="86218"/>
                </a:cubicBezTo>
                <a:cubicBezTo>
                  <a:pt x="911753" y="50359"/>
                  <a:pt x="709407" y="8097"/>
                  <a:pt x="747827" y="32430"/>
                </a:cubicBezTo>
                <a:cubicBezTo>
                  <a:pt x="786247" y="56763"/>
                  <a:pt x="1170449" y="206602"/>
                  <a:pt x="1224237" y="232215"/>
                </a:cubicBezTo>
                <a:cubicBezTo>
                  <a:pt x="1278025" y="257829"/>
                  <a:pt x="1173011" y="213005"/>
                  <a:pt x="1070557" y="186111"/>
                </a:cubicBezTo>
                <a:cubicBezTo>
                  <a:pt x="968103" y="159217"/>
                  <a:pt x="728618" y="101586"/>
                  <a:pt x="609515" y="70850"/>
                </a:cubicBezTo>
                <a:cubicBezTo>
                  <a:pt x="490413" y="40114"/>
                  <a:pt x="353381" y="-9832"/>
                  <a:pt x="355942" y="1694"/>
                </a:cubicBezTo>
                <a:cubicBezTo>
                  <a:pt x="358503" y="13220"/>
                  <a:pt x="612076" y="116955"/>
                  <a:pt x="624883" y="140007"/>
                </a:cubicBezTo>
                <a:cubicBezTo>
                  <a:pt x="637690" y="163059"/>
                  <a:pt x="535236" y="147691"/>
                  <a:pt x="432782" y="140007"/>
                </a:cubicBezTo>
                <a:cubicBezTo>
                  <a:pt x="330328" y="132323"/>
                  <a:pt x="-33383" y="113112"/>
                  <a:pt x="2476" y="116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1A2D3898-36E7-29EF-75DB-11088B06D55E}"/>
              </a:ext>
            </a:extLst>
          </p:cNvPr>
          <p:cNvSpPr/>
          <p:nvPr/>
        </p:nvSpPr>
        <p:spPr>
          <a:xfrm>
            <a:off x="5037553" y="3081192"/>
            <a:ext cx="485490" cy="758242"/>
          </a:xfrm>
          <a:custGeom>
            <a:avLst/>
            <a:gdLst>
              <a:gd name="connsiteX0" fmla="*/ 18541 w 485490"/>
              <a:gd name="connsiteY0" fmla="*/ 105 h 758242"/>
              <a:gd name="connsiteX1" fmla="*/ 10857 w 485490"/>
              <a:gd name="connsiteY1" fmla="*/ 253679 h 758242"/>
              <a:gd name="connsiteX2" fmla="*/ 172222 w 485490"/>
              <a:gd name="connsiteY2" fmla="*/ 453463 h 758242"/>
              <a:gd name="connsiteX3" fmla="*/ 110750 w 485490"/>
              <a:gd name="connsiteY3" fmla="*/ 345887 h 758242"/>
              <a:gd name="connsiteX4" fmla="*/ 479583 w 485490"/>
              <a:gd name="connsiteY4" fmla="*/ 753141 h 758242"/>
              <a:gd name="connsiteX5" fmla="*/ 318218 w 485490"/>
              <a:gd name="connsiteY5" fmla="*/ 561040 h 758242"/>
              <a:gd name="connsiteX6" fmla="*/ 56961 w 485490"/>
              <a:gd name="connsiteY6" fmla="*/ 361255 h 758242"/>
              <a:gd name="connsiteX7" fmla="*/ 49277 w 485490"/>
              <a:gd name="connsiteY7" fmla="*/ 284415 h 758242"/>
              <a:gd name="connsiteX8" fmla="*/ 18541 w 485490"/>
              <a:gd name="connsiteY8" fmla="*/ 105 h 7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490" h="758242">
                <a:moveTo>
                  <a:pt x="18541" y="105"/>
                </a:moveTo>
                <a:cubicBezTo>
                  <a:pt x="12138" y="-5018"/>
                  <a:pt x="-14756" y="178119"/>
                  <a:pt x="10857" y="253679"/>
                </a:cubicBezTo>
                <a:cubicBezTo>
                  <a:pt x="36470" y="329239"/>
                  <a:pt x="155573" y="438095"/>
                  <a:pt x="172222" y="453463"/>
                </a:cubicBezTo>
                <a:cubicBezTo>
                  <a:pt x="188871" y="468831"/>
                  <a:pt x="59523" y="295941"/>
                  <a:pt x="110750" y="345887"/>
                </a:cubicBezTo>
                <a:cubicBezTo>
                  <a:pt x="161977" y="395833"/>
                  <a:pt x="445005" y="717282"/>
                  <a:pt x="479583" y="753141"/>
                </a:cubicBezTo>
                <a:cubicBezTo>
                  <a:pt x="514161" y="789000"/>
                  <a:pt x="388655" y="626354"/>
                  <a:pt x="318218" y="561040"/>
                </a:cubicBezTo>
                <a:cubicBezTo>
                  <a:pt x="247781" y="495726"/>
                  <a:pt x="101784" y="407359"/>
                  <a:pt x="56961" y="361255"/>
                </a:cubicBezTo>
                <a:cubicBezTo>
                  <a:pt x="12138" y="315151"/>
                  <a:pt x="55680" y="336922"/>
                  <a:pt x="49277" y="284415"/>
                </a:cubicBezTo>
                <a:cubicBezTo>
                  <a:pt x="42874" y="231908"/>
                  <a:pt x="24944" y="5228"/>
                  <a:pt x="18541" y="1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3E5B7E5-8B91-069C-F94C-360FC06A2E28}"/>
              </a:ext>
            </a:extLst>
          </p:cNvPr>
          <p:cNvSpPr/>
          <p:nvPr/>
        </p:nvSpPr>
        <p:spPr>
          <a:xfrm>
            <a:off x="2923885" y="2021598"/>
            <a:ext cx="2450987" cy="1031491"/>
          </a:xfrm>
          <a:custGeom>
            <a:avLst/>
            <a:gdLst>
              <a:gd name="connsiteX0" fmla="*/ 2449227 w 2450987"/>
              <a:gd name="connsiteY0" fmla="*/ 673050 h 1031491"/>
              <a:gd name="connsiteX1" fmla="*/ 2141729 w 2450987"/>
              <a:gd name="connsiteY1" fmla="*/ 284632 h 1031491"/>
              <a:gd name="connsiteX2" fmla="*/ 1704759 w 2450987"/>
              <a:gd name="connsiteY2" fmla="*/ 17595 h 1031491"/>
              <a:gd name="connsiteX3" fmla="*/ 1963704 w 2450987"/>
              <a:gd name="connsiteY3" fmla="*/ 219896 h 1031491"/>
              <a:gd name="connsiteX4" fmla="*/ 1623839 w 2450987"/>
              <a:gd name="connsiteY4" fmla="*/ 1411 h 1031491"/>
              <a:gd name="connsiteX5" fmla="*/ 741807 w 2450987"/>
              <a:gd name="connsiteY5" fmla="*/ 122791 h 1031491"/>
              <a:gd name="connsiteX6" fmla="*/ 952200 w 2450987"/>
              <a:gd name="connsiteY6" fmla="*/ 58055 h 1031491"/>
              <a:gd name="connsiteX7" fmla="*/ 547598 w 2450987"/>
              <a:gd name="connsiteY7" fmla="*/ 543577 h 1031491"/>
              <a:gd name="connsiteX8" fmla="*/ 677071 w 2450987"/>
              <a:gd name="connsiteY8" fmla="*/ 430289 h 1031491"/>
              <a:gd name="connsiteX9" fmla="*/ 5432 w 2450987"/>
              <a:gd name="connsiteY9" fmla="*/ 1029099 h 1031491"/>
              <a:gd name="connsiteX10" fmla="*/ 410034 w 2450987"/>
              <a:gd name="connsiteY10" fmla="*/ 616406 h 1031491"/>
              <a:gd name="connsiteX11" fmla="*/ 1275881 w 2450987"/>
              <a:gd name="connsiteY11" fmla="*/ 33779 h 1031491"/>
              <a:gd name="connsiteX12" fmla="*/ 1073580 w 2450987"/>
              <a:gd name="connsiteY12" fmla="*/ 106607 h 1031491"/>
              <a:gd name="connsiteX13" fmla="*/ 1478182 w 2450987"/>
              <a:gd name="connsiteY13" fmla="*/ 74239 h 1031491"/>
              <a:gd name="connsiteX14" fmla="*/ 1648115 w 2450987"/>
              <a:gd name="connsiteY14" fmla="*/ 82331 h 1031491"/>
              <a:gd name="connsiteX15" fmla="*/ 2060809 w 2450987"/>
              <a:gd name="connsiteY15" fmla="*/ 276540 h 1031491"/>
              <a:gd name="connsiteX16" fmla="*/ 2004165 w 2450987"/>
              <a:gd name="connsiteY16" fmla="*/ 147067 h 1031491"/>
              <a:gd name="connsiteX17" fmla="*/ 2449227 w 2450987"/>
              <a:gd name="connsiteY17" fmla="*/ 673050 h 103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50987" h="1031491">
                <a:moveTo>
                  <a:pt x="2449227" y="673050"/>
                </a:moveTo>
                <a:cubicBezTo>
                  <a:pt x="2472154" y="695977"/>
                  <a:pt x="2265807" y="393874"/>
                  <a:pt x="2141729" y="284632"/>
                </a:cubicBezTo>
                <a:cubicBezTo>
                  <a:pt x="2017651" y="175389"/>
                  <a:pt x="1734430" y="28384"/>
                  <a:pt x="1704759" y="17595"/>
                </a:cubicBezTo>
                <a:cubicBezTo>
                  <a:pt x="1675088" y="6806"/>
                  <a:pt x="1977191" y="222593"/>
                  <a:pt x="1963704" y="219896"/>
                </a:cubicBezTo>
                <a:cubicBezTo>
                  <a:pt x="1950217" y="217199"/>
                  <a:pt x="1827489" y="17595"/>
                  <a:pt x="1623839" y="1411"/>
                </a:cubicBezTo>
                <a:cubicBezTo>
                  <a:pt x="1420189" y="-14773"/>
                  <a:pt x="853747" y="113350"/>
                  <a:pt x="741807" y="122791"/>
                </a:cubicBezTo>
                <a:cubicBezTo>
                  <a:pt x="629867" y="132232"/>
                  <a:pt x="984568" y="-12076"/>
                  <a:pt x="952200" y="58055"/>
                </a:cubicBezTo>
                <a:cubicBezTo>
                  <a:pt x="919832" y="128186"/>
                  <a:pt x="593453" y="481538"/>
                  <a:pt x="547598" y="543577"/>
                </a:cubicBezTo>
                <a:cubicBezTo>
                  <a:pt x="501743" y="605616"/>
                  <a:pt x="677071" y="430289"/>
                  <a:pt x="677071" y="430289"/>
                </a:cubicBezTo>
                <a:cubicBezTo>
                  <a:pt x="586710" y="511209"/>
                  <a:pt x="49938" y="998080"/>
                  <a:pt x="5432" y="1029099"/>
                </a:cubicBezTo>
                <a:cubicBezTo>
                  <a:pt x="-39074" y="1060118"/>
                  <a:pt x="198292" y="782293"/>
                  <a:pt x="410034" y="616406"/>
                </a:cubicBezTo>
                <a:cubicBezTo>
                  <a:pt x="621776" y="450519"/>
                  <a:pt x="1165290" y="118745"/>
                  <a:pt x="1275881" y="33779"/>
                </a:cubicBezTo>
                <a:cubicBezTo>
                  <a:pt x="1386472" y="-51188"/>
                  <a:pt x="1039863" y="99864"/>
                  <a:pt x="1073580" y="106607"/>
                </a:cubicBezTo>
                <a:cubicBezTo>
                  <a:pt x="1107297" y="113350"/>
                  <a:pt x="1382426" y="78285"/>
                  <a:pt x="1478182" y="74239"/>
                </a:cubicBezTo>
                <a:cubicBezTo>
                  <a:pt x="1573938" y="70193"/>
                  <a:pt x="1551010" y="48614"/>
                  <a:pt x="1648115" y="82331"/>
                </a:cubicBezTo>
                <a:cubicBezTo>
                  <a:pt x="1745219" y="116048"/>
                  <a:pt x="2001467" y="265751"/>
                  <a:pt x="2060809" y="276540"/>
                </a:cubicBezTo>
                <a:cubicBezTo>
                  <a:pt x="2120151" y="287329"/>
                  <a:pt x="1943475" y="78285"/>
                  <a:pt x="2004165" y="147067"/>
                </a:cubicBezTo>
                <a:cubicBezTo>
                  <a:pt x="2064855" y="215849"/>
                  <a:pt x="2426300" y="650123"/>
                  <a:pt x="2449227" y="6730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3554D5E8-D4F6-0905-E51D-211B458FB1A7}"/>
              </a:ext>
            </a:extLst>
          </p:cNvPr>
          <p:cNvSpPr/>
          <p:nvPr/>
        </p:nvSpPr>
        <p:spPr>
          <a:xfrm>
            <a:off x="2829774" y="2327637"/>
            <a:ext cx="2397787" cy="1420343"/>
          </a:xfrm>
          <a:custGeom>
            <a:avLst/>
            <a:gdLst>
              <a:gd name="connsiteX0" fmla="*/ 2397681 w 2397787"/>
              <a:gd name="connsiteY0" fmla="*/ 302275 h 1420343"/>
              <a:gd name="connsiteX1" fmla="*/ 1604661 w 2397787"/>
              <a:gd name="connsiteY1" fmla="*/ 10961 h 1420343"/>
              <a:gd name="connsiteX2" fmla="*/ 1815054 w 2397787"/>
              <a:gd name="connsiteY2" fmla="*/ 140434 h 1420343"/>
              <a:gd name="connsiteX3" fmla="*/ 1216244 w 2397787"/>
              <a:gd name="connsiteY3" fmla="*/ 269906 h 1420343"/>
              <a:gd name="connsiteX4" fmla="*/ 1491373 w 2397787"/>
              <a:gd name="connsiteY4" fmla="*/ 197078 h 1420343"/>
              <a:gd name="connsiteX5" fmla="*/ 1313348 w 2397787"/>
              <a:gd name="connsiteY5" fmla="*/ 99974 h 1420343"/>
              <a:gd name="connsiteX6" fmla="*/ 933022 w 2397787"/>
              <a:gd name="connsiteY6" fmla="*/ 375103 h 1420343"/>
              <a:gd name="connsiteX7" fmla="*/ 1329532 w 2397787"/>
              <a:gd name="connsiteY7" fmla="*/ 197078 h 1420343"/>
              <a:gd name="connsiteX8" fmla="*/ 649801 w 2397787"/>
              <a:gd name="connsiteY8" fmla="*/ 512667 h 1420343"/>
              <a:gd name="connsiteX9" fmla="*/ 309936 w 2397787"/>
              <a:gd name="connsiteY9" fmla="*/ 998190 h 1420343"/>
              <a:gd name="connsiteX10" fmla="*/ 625525 w 2397787"/>
              <a:gd name="connsiteY10" fmla="*/ 698784 h 1420343"/>
              <a:gd name="connsiteX11" fmla="*/ 10530 w 2397787"/>
              <a:gd name="connsiteY11" fmla="*/ 1402791 h 1420343"/>
              <a:gd name="connsiteX12" fmla="*/ 301844 w 2397787"/>
              <a:gd name="connsiteY12" fmla="*/ 1127662 h 1420343"/>
              <a:gd name="connsiteX13" fmla="*/ 1111047 w 2397787"/>
              <a:gd name="connsiteY13" fmla="*/ 269906 h 1420343"/>
              <a:gd name="connsiteX14" fmla="*/ 1394268 w 2397787"/>
              <a:gd name="connsiteY14" fmla="*/ 156618 h 1420343"/>
              <a:gd name="connsiteX15" fmla="*/ 1685582 w 2397787"/>
              <a:gd name="connsiteY15" fmla="*/ 156618 h 1420343"/>
              <a:gd name="connsiteX16" fmla="*/ 1661306 w 2397787"/>
              <a:gd name="connsiteY16" fmla="*/ 2869 h 1420343"/>
              <a:gd name="connsiteX17" fmla="*/ 2397681 w 2397787"/>
              <a:gd name="connsiteY17" fmla="*/ 302275 h 14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97787" h="1420343">
                <a:moveTo>
                  <a:pt x="2397681" y="302275"/>
                </a:moveTo>
                <a:cubicBezTo>
                  <a:pt x="2388240" y="303624"/>
                  <a:pt x="1701765" y="37934"/>
                  <a:pt x="1604661" y="10961"/>
                </a:cubicBezTo>
                <a:cubicBezTo>
                  <a:pt x="1507557" y="-16012"/>
                  <a:pt x="1879790" y="97277"/>
                  <a:pt x="1815054" y="140434"/>
                </a:cubicBezTo>
                <a:cubicBezTo>
                  <a:pt x="1750318" y="183591"/>
                  <a:pt x="1270191" y="260465"/>
                  <a:pt x="1216244" y="269906"/>
                </a:cubicBezTo>
                <a:cubicBezTo>
                  <a:pt x="1162297" y="279347"/>
                  <a:pt x="1475189" y="225400"/>
                  <a:pt x="1491373" y="197078"/>
                </a:cubicBezTo>
                <a:cubicBezTo>
                  <a:pt x="1507557" y="168756"/>
                  <a:pt x="1406406" y="70303"/>
                  <a:pt x="1313348" y="99974"/>
                </a:cubicBezTo>
                <a:cubicBezTo>
                  <a:pt x="1220289" y="129645"/>
                  <a:pt x="930325" y="358919"/>
                  <a:pt x="933022" y="375103"/>
                </a:cubicBezTo>
                <a:cubicBezTo>
                  <a:pt x="935719" y="391287"/>
                  <a:pt x="1376735" y="174151"/>
                  <a:pt x="1329532" y="197078"/>
                </a:cubicBezTo>
                <a:cubicBezTo>
                  <a:pt x="1282329" y="220005"/>
                  <a:pt x="819734" y="379148"/>
                  <a:pt x="649801" y="512667"/>
                </a:cubicBezTo>
                <a:cubicBezTo>
                  <a:pt x="479868" y="646186"/>
                  <a:pt x="313982" y="967171"/>
                  <a:pt x="309936" y="998190"/>
                </a:cubicBezTo>
                <a:cubicBezTo>
                  <a:pt x="305890" y="1029210"/>
                  <a:pt x="675426" y="631350"/>
                  <a:pt x="625525" y="698784"/>
                </a:cubicBezTo>
                <a:cubicBezTo>
                  <a:pt x="575624" y="766218"/>
                  <a:pt x="64477" y="1331311"/>
                  <a:pt x="10530" y="1402791"/>
                </a:cubicBezTo>
                <a:cubicBezTo>
                  <a:pt x="-43417" y="1474271"/>
                  <a:pt x="118425" y="1316476"/>
                  <a:pt x="301844" y="1127662"/>
                </a:cubicBezTo>
                <a:cubicBezTo>
                  <a:pt x="485263" y="938848"/>
                  <a:pt x="928976" y="431747"/>
                  <a:pt x="1111047" y="269906"/>
                </a:cubicBezTo>
                <a:cubicBezTo>
                  <a:pt x="1293118" y="108065"/>
                  <a:pt x="1298512" y="175499"/>
                  <a:pt x="1394268" y="156618"/>
                </a:cubicBezTo>
                <a:cubicBezTo>
                  <a:pt x="1490024" y="137737"/>
                  <a:pt x="1641076" y="182243"/>
                  <a:pt x="1685582" y="156618"/>
                </a:cubicBezTo>
                <a:cubicBezTo>
                  <a:pt x="1730088" y="130993"/>
                  <a:pt x="1538577" y="-22756"/>
                  <a:pt x="1661306" y="2869"/>
                </a:cubicBezTo>
                <a:cubicBezTo>
                  <a:pt x="1784035" y="28494"/>
                  <a:pt x="2407122" y="300926"/>
                  <a:pt x="2397681" y="3022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75028EFE-B06C-F5A2-235D-2112BEA0478F}"/>
              </a:ext>
            </a:extLst>
          </p:cNvPr>
          <p:cNvSpPr/>
          <p:nvPr/>
        </p:nvSpPr>
        <p:spPr>
          <a:xfrm>
            <a:off x="2426502" y="2876892"/>
            <a:ext cx="723349" cy="1606967"/>
          </a:xfrm>
          <a:custGeom>
            <a:avLst/>
            <a:gdLst>
              <a:gd name="connsiteX0" fmla="*/ 721300 w 723349"/>
              <a:gd name="connsiteY0" fmla="*/ 3873 h 1606967"/>
              <a:gd name="connsiteX1" fmla="*/ 260054 w 723349"/>
              <a:gd name="connsiteY1" fmla="*/ 918273 h 1606967"/>
              <a:gd name="connsiteX2" fmla="*/ 284330 w 723349"/>
              <a:gd name="connsiteY2" fmla="*/ 724064 h 1606967"/>
              <a:gd name="connsiteX3" fmla="*/ 65845 w 723349"/>
              <a:gd name="connsiteY3" fmla="*/ 1419979 h 1606967"/>
              <a:gd name="connsiteX4" fmla="*/ 1109 w 723349"/>
              <a:gd name="connsiteY4" fmla="*/ 1606096 h 1606967"/>
              <a:gd name="connsiteX5" fmla="*/ 106305 w 723349"/>
              <a:gd name="connsiteY5" fmla="*/ 1371427 h 1606967"/>
              <a:gd name="connsiteX6" fmla="*/ 429986 w 723349"/>
              <a:gd name="connsiteY6" fmla="*/ 303278 h 1606967"/>
              <a:gd name="connsiteX7" fmla="*/ 429986 w 723349"/>
              <a:gd name="connsiteY7" fmla="*/ 578407 h 1606967"/>
              <a:gd name="connsiteX8" fmla="*/ 721300 w 723349"/>
              <a:gd name="connsiteY8" fmla="*/ 3873 h 160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349" h="1606967">
                <a:moveTo>
                  <a:pt x="721300" y="3873"/>
                </a:moveTo>
                <a:cubicBezTo>
                  <a:pt x="692978" y="60517"/>
                  <a:pt x="332882" y="798241"/>
                  <a:pt x="260054" y="918273"/>
                </a:cubicBezTo>
                <a:cubicBezTo>
                  <a:pt x="187226" y="1038305"/>
                  <a:pt x="316698" y="640446"/>
                  <a:pt x="284330" y="724064"/>
                </a:cubicBezTo>
                <a:cubicBezTo>
                  <a:pt x="251962" y="807682"/>
                  <a:pt x="113048" y="1272974"/>
                  <a:pt x="65845" y="1419979"/>
                </a:cubicBezTo>
                <a:cubicBezTo>
                  <a:pt x="18642" y="1566984"/>
                  <a:pt x="-5634" y="1614188"/>
                  <a:pt x="1109" y="1606096"/>
                </a:cubicBezTo>
                <a:cubicBezTo>
                  <a:pt x="7852" y="1598004"/>
                  <a:pt x="34826" y="1588563"/>
                  <a:pt x="106305" y="1371427"/>
                </a:cubicBezTo>
                <a:cubicBezTo>
                  <a:pt x="177784" y="1154291"/>
                  <a:pt x="376039" y="435448"/>
                  <a:pt x="429986" y="303278"/>
                </a:cubicBezTo>
                <a:cubicBezTo>
                  <a:pt x="483933" y="171108"/>
                  <a:pt x="384131" y="626959"/>
                  <a:pt x="429986" y="578407"/>
                </a:cubicBezTo>
                <a:cubicBezTo>
                  <a:pt x="475841" y="529855"/>
                  <a:pt x="749622" y="-52771"/>
                  <a:pt x="721300" y="38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F46D1601-43B1-F335-6D58-A2206C375DA1}"/>
              </a:ext>
            </a:extLst>
          </p:cNvPr>
          <p:cNvSpPr/>
          <p:nvPr/>
        </p:nvSpPr>
        <p:spPr>
          <a:xfrm>
            <a:off x="1593541" y="4409930"/>
            <a:ext cx="955833" cy="1780584"/>
          </a:xfrm>
          <a:custGeom>
            <a:avLst/>
            <a:gdLst>
              <a:gd name="connsiteX0" fmla="*/ 955450 w 955833"/>
              <a:gd name="connsiteY0" fmla="*/ 229 h 1780584"/>
              <a:gd name="connsiteX1" fmla="*/ 736965 w 955833"/>
              <a:gd name="connsiteY1" fmla="*/ 323911 h 1780584"/>
              <a:gd name="connsiteX2" fmla="*/ 591309 w 955833"/>
              <a:gd name="connsiteY2" fmla="*/ 744697 h 1780584"/>
              <a:gd name="connsiteX3" fmla="*/ 664137 w 955833"/>
              <a:gd name="connsiteY3" fmla="*/ 615224 h 1780584"/>
              <a:gd name="connsiteX4" fmla="*/ 494204 w 955833"/>
              <a:gd name="connsiteY4" fmla="*/ 1125022 h 1780584"/>
              <a:gd name="connsiteX5" fmla="*/ 389008 w 955833"/>
              <a:gd name="connsiteY5" fmla="*/ 1367783 h 1780584"/>
              <a:gd name="connsiteX6" fmla="*/ 259535 w 955833"/>
              <a:gd name="connsiteY6" fmla="*/ 1578176 h 1780584"/>
              <a:gd name="connsiteX7" fmla="*/ 372824 w 955833"/>
              <a:gd name="connsiteY7" fmla="*/ 1472980 h 1780584"/>
              <a:gd name="connsiteX8" fmla="*/ 590 w 955833"/>
              <a:gd name="connsiteY8" fmla="*/ 1780477 h 1780584"/>
              <a:gd name="connsiteX9" fmla="*/ 291903 w 955833"/>
              <a:gd name="connsiteY9" fmla="*/ 1505348 h 1780584"/>
              <a:gd name="connsiteX10" fmla="*/ 502296 w 955833"/>
              <a:gd name="connsiteY10" fmla="*/ 1286863 h 1780584"/>
              <a:gd name="connsiteX11" fmla="*/ 623677 w 955833"/>
              <a:gd name="connsiteY11" fmla="*/ 906537 h 1780584"/>
              <a:gd name="connsiteX12" fmla="*/ 502296 w 955833"/>
              <a:gd name="connsiteY12" fmla="*/ 1084562 h 1780584"/>
              <a:gd name="connsiteX13" fmla="*/ 704597 w 955833"/>
              <a:gd name="connsiteY13" fmla="*/ 453383 h 1780584"/>
              <a:gd name="connsiteX14" fmla="*/ 526572 w 955833"/>
              <a:gd name="connsiteY14" fmla="*/ 671868 h 1780584"/>
              <a:gd name="connsiteX15" fmla="*/ 680321 w 955833"/>
              <a:gd name="connsiteY15" fmla="*/ 372463 h 1780584"/>
              <a:gd name="connsiteX16" fmla="*/ 955450 w 955833"/>
              <a:gd name="connsiteY16" fmla="*/ 229 h 178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5833" h="1780584">
                <a:moveTo>
                  <a:pt x="955450" y="229"/>
                </a:moveTo>
                <a:cubicBezTo>
                  <a:pt x="964891" y="-7863"/>
                  <a:pt x="797655" y="199833"/>
                  <a:pt x="736965" y="323911"/>
                </a:cubicBezTo>
                <a:cubicBezTo>
                  <a:pt x="676275" y="447989"/>
                  <a:pt x="603447" y="696145"/>
                  <a:pt x="591309" y="744697"/>
                </a:cubicBezTo>
                <a:cubicBezTo>
                  <a:pt x="579171" y="793249"/>
                  <a:pt x="680321" y="551837"/>
                  <a:pt x="664137" y="615224"/>
                </a:cubicBezTo>
                <a:cubicBezTo>
                  <a:pt x="647953" y="678611"/>
                  <a:pt x="540059" y="999596"/>
                  <a:pt x="494204" y="1125022"/>
                </a:cubicBezTo>
                <a:cubicBezTo>
                  <a:pt x="448349" y="1250449"/>
                  <a:pt x="428120" y="1292257"/>
                  <a:pt x="389008" y="1367783"/>
                </a:cubicBezTo>
                <a:cubicBezTo>
                  <a:pt x="349896" y="1443309"/>
                  <a:pt x="262232" y="1560643"/>
                  <a:pt x="259535" y="1578176"/>
                </a:cubicBezTo>
                <a:cubicBezTo>
                  <a:pt x="256838" y="1595709"/>
                  <a:pt x="415981" y="1439263"/>
                  <a:pt x="372824" y="1472980"/>
                </a:cubicBezTo>
                <a:cubicBezTo>
                  <a:pt x="329667" y="1506697"/>
                  <a:pt x="14077" y="1775082"/>
                  <a:pt x="590" y="1780477"/>
                </a:cubicBezTo>
                <a:cubicBezTo>
                  <a:pt x="-12897" y="1785872"/>
                  <a:pt x="208285" y="1587617"/>
                  <a:pt x="291903" y="1505348"/>
                </a:cubicBezTo>
                <a:cubicBezTo>
                  <a:pt x="375521" y="1423079"/>
                  <a:pt x="447000" y="1386665"/>
                  <a:pt x="502296" y="1286863"/>
                </a:cubicBezTo>
                <a:cubicBezTo>
                  <a:pt x="557592" y="1187061"/>
                  <a:pt x="623677" y="940254"/>
                  <a:pt x="623677" y="906537"/>
                </a:cubicBezTo>
                <a:cubicBezTo>
                  <a:pt x="623677" y="872820"/>
                  <a:pt x="488809" y="1160088"/>
                  <a:pt x="502296" y="1084562"/>
                </a:cubicBezTo>
                <a:cubicBezTo>
                  <a:pt x="515783" y="1009036"/>
                  <a:pt x="700551" y="522165"/>
                  <a:pt x="704597" y="453383"/>
                </a:cubicBezTo>
                <a:cubicBezTo>
                  <a:pt x="708643" y="384601"/>
                  <a:pt x="530618" y="685355"/>
                  <a:pt x="526572" y="671868"/>
                </a:cubicBezTo>
                <a:cubicBezTo>
                  <a:pt x="522526" y="658381"/>
                  <a:pt x="606144" y="483054"/>
                  <a:pt x="680321" y="372463"/>
                </a:cubicBezTo>
                <a:cubicBezTo>
                  <a:pt x="754498" y="261872"/>
                  <a:pt x="946009" y="8321"/>
                  <a:pt x="955450" y="2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5B25D475-DB52-1676-3CE6-C2E4F1FB0851}"/>
              </a:ext>
            </a:extLst>
          </p:cNvPr>
          <p:cNvSpPr/>
          <p:nvPr/>
        </p:nvSpPr>
        <p:spPr>
          <a:xfrm>
            <a:off x="3644114" y="1847704"/>
            <a:ext cx="1400235" cy="235104"/>
          </a:xfrm>
          <a:custGeom>
            <a:avLst/>
            <a:gdLst>
              <a:gd name="connsiteX0" fmla="*/ 786 w 1400235"/>
              <a:gd name="connsiteY0" fmla="*/ 235096 h 235104"/>
              <a:gd name="connsiteX1" fmla="*/ 927886 w 1400235"/>
              <a:gd name="connsiteY1" fmla="*/ 114446 h 235104"/>
              <a:gd name="connsiteX2" fmla="*/ 858036 w 1400235"/>
              <a:gd name="connsiteY2" fmla="*/ 104921 h 235104"/>
              <a:gd name="connsiteX3" fmla="*/ 1378736 w 1400235"/>
              <a:gd name="connsiteY3" fmla="*/ 177946 h 235104"/>
              <a:gd name="connsiteX4" fmla="*/ 1270786 w 1400235"/>
              <a:gd name="connsiteY4" fmla="*/ 168421 h 235104"/>
              <a:gd name="connsiteX5" fmla="*/ 994561 w 1400235"/>
              <a:gd name="connsiteY5" fmla="*/ 92221 h 235104"/>
              <a:gd name="connsiteX6" fmla="*/ 616736 w 1400235"/>
              <a:gd name="connsiteY6" fmla="*/ 146 h 235104"/>
              <a:gd name="connsiteX7" fmla="*/ 1000911 w 1400235"/>
              <a:gd name="connsiteY7" fmla="*/ 114446 h 235104"/>
              <a:gd name="connsiteX8" fmla="*/ 1153311 w 1400235"/>
              <a:gd name="connsiteY8" fmla="*/ 139846 h 235104"/>
              <a:gd name="connsiteX9" fmla="*/ 918361 w 1400235"/>
              <a:gd name="connsiteY9" fmla="*/ 108096 h 235104"/>
              <a:gd name="connsiteX10" fmla="*/ 524661 w 1400235"/>
              <a:gd name="connsiteY10" fmla="*/ 120796 h 235104"/>
              <a:gd name="connsiteX11" fmla="*/ 762786 w 1400235"/>
              <a:gd name="connsiteY11" fmla="*/ 120796 h 235104"/>
              <a:gd name="connsiteX12" fmla="*/ 786 w 1400235"/>
              <a:gd name="connsiteY12" fmla="*/ 235096 h 23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0235" h="235104">
                <a:moveTo>
                  <a:pt x="786" y="235096"/>
                </a:moveTo>
                <a:cubicBezTo>
                  <a:pt x="28303" y="234038"/>
                  <a:pt x="785011" y="136142"/>
                  <a:pt x="927886" y="114446"/>
                </a:cubicBezTo>
                <a:cubicBezTo>
                  <a:pt x="1070761" y="92750"/>
                  <a:pt x="858036" y="104921"/>
                  <a:pt x="858036" y="104921"/>
                </a:cubicBezTo>
                <a:lnTo>
                  <a:pt x="1378736" y="177946"/>
                </a:lnTo>
                <a:cubicBezTo>
                  <a:pt x="1447528" y="188529"/>
                  <a:pt x="1334815" y="182708"/>
                  <a:pt x="1270786" y="168421"/>
                </a:cubicBezTo>
                <a:cubicBezTo>
                  <a:pt x="1206757" y="154133"/>
                  <a:pt x="1103569" y="120267"/>
                  <a:pt x="994561" y="92221"/>
                </a:cubicBezTo>
                <a:cubicBezTo>
                  <a:pt x="885553" y="64175"/>
                  <a:pt x="615678" y="-3558"/>
                  <a:pt x="616736" y="146"/>
                </a:cubicBezTo>
                <a:cubicBezTo>
                  <a:pt x="617794" y="3850"/>
                  <a:pt x="911482" y="91163"/>
                  <a:pt x="1000911" y="114446"/>
                </a:cubicBezTo>
                <a:cubicBezTo>
                  <a:pt x="1090340" y="137729"/>
                  <a:pt x="1167069" y="140904"/>
                  <a:pt x="1153311" y="139846"/>
                </a:cubicBezTo>
                <a:cubicBezTo>
                  <a:pt x="1139553" y="138788"/>
                  <a:pt x="1023136" y="111271"/>
                  <a:pt x="918361" y="108096"/>
                </a:cubicBezTo>
                <a:lnTo>
                  <a:pt x="524661" y="120796"/>
                </a:lnTo>
                <a:cubicBezTo>
                  <a:pt x="498732" y="122913"/>
                  <a:pt x="849569" y="102804"/>
                  <a:pt x="762786" y="120796"/>
                </a:cubicBezTo>
                <a:cubicBezTo>
                  <a:pt x="676003" y="138788"/>
                  <a:pt x="-26731" y="236154"/>
                  <a:pt x="786" y="2350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13E54CD-1C33-BDFD-4BAD-47BB92EF37C0}"/>
              </a:ext>
            </a:extLst>
          </p:cNvPr>
          <p:cNvSpPr/>
          <p:nvPr/>
        </p:nvSpPr>
        <p:spPr>
          <a:xfrm>
            <a:off x="4314825" y="1857365"/>
            <a:ext cx="1402148" cy="669935"/>
          </a:xfrm>
          <a:custGeom>
            <a:avLst/>
            <a:gdLst>
              <a:gd name="connsiteX0" fmla="*/ 0 w 1402148"/>
              <a:gd name="connsiteY0" fmla="*/ 669935 h 669935"/>
              <a:gd name="connsiteX1" fmla="*/ 666750 w 1402148"/>
              <a:gd name="connsiteY1" fmla="*/ 609610 h 669935"/>
              <a:gd name="connsiteX2" fmla="*/ 552450 w 1402148"/>
              <a:gd name="connsiteY2" fmla="*/ 609610 h 669935"/>
              <a:gd name="connsiteX3" fmla="*/ 758825 w 1402148"/>
              <a:gd name="connsiteY3" fmla="*/ 457210 h 669935"/>
              <a:gd name="connsiteX4" fmla="*/ 800100 w 1402148"/>
              <a:gd name="connsiteY4" fmla="*/ 295285 h 669935"/>
              <a:gd name="connsiteX5" fmla="*/ 660400 w 1402148"/>
              <a:gd name="connsiteY5" fmla="*/ 390535 h 669935"/>
              <a:gd name="connsiteX6" fmla="*/ 876300 w 1402148"/>
              <a:gd name="connsiteY6" fmla="*/ 130185 h 669935"/>
              <a:gd name="connsiteX7" fmla="*/ 1082675 w 1402148"/>
              <a:gd name="connsiteY7" fmla="*/ 136535 h 669935"/>
              <a:gd name="connsiteX8" fmla="*/ 1390650 w 1402148"/>
              <a:gd name="connsiteY8" fmla="*/ 231785 h 669935"/>
              <a:gd name="connsiteX9" fmla="*/ 1301750 w 1402148"/>
              <a:gd name="connsiteY9" fmla="*/ 200035 h 669935"/>
              <a:gd name="connsiteX10" fmla="*/ 974725 w 1402148"/>
              <a:gd name="connsiteY10" fmla="*/ 10 h 669935"/>
              <a:gd name="connsiteX11" fmla="*/ 1263650 w 1402148"/>
              <a:gd name="connsiteY11" fmla="*/ 190510 h 669935"/>
              <a:gd name="connsiteX12" fmla="*/ 1127125 w 1402148"/>
              <a:gd name="connsiteY12" fmla="*/ 104785 h 669935"/>
              <a:gd name="connsiteX13" fmla="*/ 879475 w 1402148"/>
              <a:gd name="connsiteY13" fmla="*/ 76210 h 669935"/>
              <a:gd name="connsiteX14" fmla="*/ 466725 w 1402148"/>
              <a:gd name="connsiteY14" fmla="*/ 123835 h 669935"/>
              <a:gd name="connsiteX15" fmla="*/ 1016000 w 1402148"/>
              <a:gd name="connsiteY15" fmla="*/ 76210 h 669935"/>
              <a:gd name="connsiteX16" fmla="*/ 1047750 w 1402148"/>
              <a:gd name="connsiteY16" fmla="*/ 92085 h 669935"/>
              <a:gd name="connsiteX17" fmla="*/ 885825 w 1402148"/>
              <a:gd name="connsiteY17" fmla="*/ 123835 h 669935"/>
              <a:gd name="connsiteX18" fmla="*/ 790575 w 1402148"/>
              <a:gd name="connsiteY18" fmla="*/ 215910 h 669935"/>
              <a:gd name="connsiteX19" fmla="*/ 727075 w 1402148"/>
              <a:gd name="connsiteY19" fmla="*/ 320685 h 669935"/>
              <a:gd name="connsiteX20" fmla="*/ 860425 w 1402148"/>
              <a:gd name="connsiteY20" fmla="*/ 276235 h 669935"/>
              <a:gd name="connsiteX21" fmla="*/ 736600 w 1402148"/>
              <a:gd name="connsiteY21" fmla="*/ 473085 h 669935"/>
              <a:gd name="connsiteX22" fmla="*/ 854075 w 1402148"/>
              <a:gd name="connsiteY22" fmla="*/ 546110 h 669935"/>
              <a:gd name="connsiteX23" fmla="*/ 749300 w 1402148"/>
              <a:gd name="connsiteY23" fmla="*/ 501660 h 669935"/>
              <a:gd name="connsiteX24" fmla="*/ 628650 w 1402148"/>
              <a:gd name="connsiteY24" fmla="*/ 568335 h 669935"/>
              <a:gd name="connsiteX25" fmla="*/ 549275 w 1402148"/>
              <a:gd name="connsiteY25" fmla="*/ 596910 h 669935"/>
              <a:gd name="connsiteX26" fmla="*/ 203200 w 1402148"/>
              <a:gd name="connsiteY26" fmla="*/ 504835 h 669935"/>
              <a:gd name="connsiteX27" fmla="*/ 587375 w 1402148"/>
              <a:gd name="connsiteY27" fmla="*/ 612785 h 669935"/>
              <a:gd name="connsiteX28" fmla="*/ 434975 w 1402148"/>
              <a:gd name="connsiteY28" fmla="*/ 622310 h 669935"/>
              <a:gd name="connsiteX29" fmla="*/ 0 w 1402148"/>
              <a:gd name="connsiteY29" fmla="*/ 669935 h 66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02148" h="669935">
                <a:moveTo>
                  <a:pt x="0" y="669935"/>
                </a:moveTo>
                <a:lnTo>
                  <a:pt x="666750" y="609610"/>
                </a:lnTo>
                <a:cubicBezTo>
                  <a:pt x="758825" y="599556"/>
                  <a:pt x="537104" y="635010"/>
                  <a:pt x="552450" y="609610"/>
                </a:cubicBezTo>
                <a:cubicBezTo>
                  <a:pt x="567796" y="584210"/>
                  <a:pt x="717550" y="509597"/>
                  <a:pt x="758825" y="457210"/>
                </a:cubicBezTo>
                <a:cubicBezTo>
                  <a:pt x="800100" y="404823"/>
                  <a:pt x="816504" y="306397"/>
                  <a:pt x="800100" y="295285"/>
                </a:cubicBezTo>
                <a:cubicBezTo>
                  <a:pt x="783696" y="284173"/>
                  <a:pt x="647700" y="418052"/>
                  <a:pt x="660400" y="390535"/>
                </a:cubicBezTo>
                <a:cubicBezTo>
                  <a:pt x="673100" y="363018"/>
                  <a:pt x="805921" y="172518"/>
                  <a:pt x="876300" y="130185"/>
                </a:cubicBezTo>
                <a:cubicBezTo>
                  <a:pt x="946679" y="87852"/>
                  <a:pt x="996950" y="119602"/>
                  <a:pt x="1082675" y="136535"/>
                </a:cubicBezTo>
                <a:cubicBezTo>
                  <a:pt x="1168400" y="153468"/>
                  <a:pt x="1354138" y="221202"/>
                  <a:pt x="1390650" y="231785"/>
                </a:cubicBezTo>
                <a:cubicBezTo>
                  <a:pt x="1427162" y="242368"/>
                  <a:pt x="1371071" y="238664"/>
                  <a:pt x="1301750" y="200035"/>
                </a:cubicBezTo>
                <a:cubicBezTo>
                  <a:pt x="1232429" y="161406"/>
                  <a:pt x="981075" y="1597"/>
                  <a:pt x="974725" y="10"/>
                </a:cubicBezTo>
                <a:cubicBezTo>
                  <a:pt x="968375" y="-1578"/>
                  <a:pt x="1238250" y="173047"/>
                  <a:pt x="1263650" y="190510"/>
                </a:cubicBezTo>
                <a:cubicBezTo>
                  <a:pt x="1289050" y="207973"/>
                  <a:pt x="1191154" y="123835"/>
                  <a:pt x="1127125" y="104785"/>
                </a:cubicBezTo>
                <a:cubicBezTo>
                  <a:pt x="1063096" y="85735"/>
                  <a:pt x="989542" y="73035"/>
                  <a:pt x="879475" y="76210"/>
                </a:cubicBezTo>
                <a:cubicBezTo>
                  <a:pt x="769408" y="79385"/>
                  <a:pt x="443971" y="123835"/>
                  <a:pt x="466725" y="123835"/>
                </a:cubicBezTo>
                <a:cubicBezTo>
                  <a:pt x="489479" y="123835"/>
                  <a:pt x="919163" y="81502"/>
                  <a:pt x="1016000" y="76210"/>
                </a:cubicBezTo>
                <a:cubicBezTo>
                  <a:pt x="1112837" y="70918"/>
                  <a:pt x="1069446" y="84148"/>
                  <a:pt x="1047750" y="92085"/>
                </a:cubicBezTo>
                <a:cubicBezTo>
                  <a:pt x="1026054" y="100022"/>
                  <a:pt x="928687" y="103198"/>
                  <a:pt x="885825" y="123835"/>
                </a:cubicBezTo>
                <a:cubicBezTo>
                  <a:pt x="842963" y="144472"/>
                  <a:pt x="817033" y="183102"/>
                  <a:pt x="790575" y="215910"/>
                </a:cubicBezTo>
                <a:cubicBezTo>
                  <a:pt x="764117" y="248718"/>
                  <a:pt x="715433" y="310631"/>
                  <a:pt x="727075" y="320685"/>
                </a:cubicBezTo>
                <a:cubicBezTo>
                  <a:pt x="738717" y="330739"/>
                  <a:pt x="858838" y="250835"/>
                  <a:pt x="860425" y="276235"/>
                </a:cubicBezTo>
                <a:cubicBezTo>
                  <a:pt x="862013" y="301635"/>
                  <a:pt x="737658" y="428106"/>
                  <a:pt x="736600" y="473085"/>
                </a:cubicBezTo>
                <a:cubicBezTo>
                  <a:pt x="735542" y="518064"/>
                  <a:pt x="851958" y="541348"/>
                  <a:pt x="854075" y="546110"/>
                </a:cubicBezTo>
                <a:cubicBezTo>
                  <a:pt x="856192" y="550872"/>
                  <a:pt x="786871" y="497956"/>
                  <a:pt x="749300" y="501660"/>
                </a:cubicBezTo>
                <a:cubicBezTo>
                  <a:pt x="711729" y="505364"/>
                  <a:pt x="661987" y="552460"/>
                  <a:pt x="628650" y="568335"/>
                </a:cubicBezTo>
                <a:cubicBezTo>
                  <a:pt x="595313" y="584210"/>
                  <a:pt x="620183" y="607493"/>
                  <a:pt x="549275" y="596910"/>
                </a:cubicBezTo>
                <a:cubicBezTo>
                  <a:pt x="478367" y="586327"/>
                  <a:pt x="196850" y="502189"/>
                  <a:pt x="203200" y="504835"/>
                </a:cubicBezTo>
                <a:cubicBezTo>
                  <a:pt x="209550" y="507481"/>
                  <a:pt x="548746" y="593206"/>
                  <a:pt x="587375" y="612785"/>
                </a:cubicBezTo>
                <a:cubicBezTo>
                  <a:pt x="626004" y="632364"/>
                  <a:pt x="434975" y="622310"/>
                  <a:pt x="434975" y="622310"/>
                </a:cubicBezTo>
                <a:lnTo>
                  <a:pt x="0" y="6699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C7BCC12-88A8-868A-777E-E17C9A9EC11D}"/>
              </a:ext>
            </a:extLst>
          </p:cNvPr>
          <p:cNvSpPr/>
          <p:nvPr/>
        </p:nvSpPr>
        <p:spPr>
          <a:xfrm>
            <a:off x="5166860" y="1928361"/>
            <a:ext cx="470594" cy="2244301"/>
          </a:xfrm>
          <a:custGeom>
            <a:avLst/>
            <a:gdLst>
              <a:gd name="connsiteX0" fmla="*/ 8041 w 470594"/>
              <a:gd name="connsiteY0" fmla="*/ 31068 h 2244301"/>
              <a:gd name="connsiteX1" fmla="*/ 334613 w 470594"/>
              <a:gd name="connsiteY1" fmla="*/ 1553393 h 2244301"/>
              <a:gd name="connsiteX2" fmla="*/ 329588 w 470594"/>
              <a:gd name="connsiteY2" fmla="*/ 1498127 h 2244301"/>
              <a:gd name="connsiteX3" fmla="*/ 460217 w 470594"/>
              <a:gd name="connsiteY3" fmla="*/ 2191463 h 2244301"/>
              <a:gd name="connsiteX4" fmla="*/ 435096 w 470594"/>
              <a:gd name="connsiteY4" fmla="*/ 2075907 h 2244301"/>
              <a:gd name="connsiteX5" fmla="*/ 219056 w 470594"/>
              <a:gd name="connsiteY5" fmla="*/ 1121314 h 2244301"/>
              <a:gd name="connsiteX6" fmla="*/ 254226 w 470594"/>
              <a:gd name="connsiteY6" fmla="*/ 1312232 h 2244301"/>
              <a:gd name="connsiteX7" fmla="*/ 173839 w 470594"/>
              <a:gd name="connsiteY7" fmla="*/ 649041 h 2244301"/>
              <a:gd name="connsiteX8" fmla="*/ 173839 w 470594"/>
              <a:gd name="connsiteY8" fmla="*/ 779670 h 2244301"/>
              <a:gd name="connsiteX9" fmla="*/ 103500 w 470594"/>
              <a:gd name="connsiteY9" fmla="*/ 508364 h 2244301"/>
              <a:gd name="connsiteX10" fmla="*/ 78380 w 470594"/>
              <a:gd name="connsiteY10" fmla="*/ 347591 h 2244301"/>
              <a:gd name="connsiteX11" fmla="*/ 98476 w 470594"/>
              <a:gd name="connsiteY11" fmla="*/ 513388 h 2244301"/>
              <a:gd name="connsiteX12" fmla="*/ 8041 w 470594"/>
              <a:gd name="connsiteY12" fmla="*/ 31068 h 224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594" h="2244301">
                <a:moveTo>
                  <a:pt x="8041" y="31068"/>
                </a:moveTo>
                <a:cubicBezTo>
                  <a:pt x="47397" y="204402"/>
                  <a:pt x="281022" y="1308883"/>
                  <a:pt x="334613" y="1553393"/>
                </a:cubicBezTo>
                <a:cubicBezTo>
                  <a:pt x="388204" y="1797903"/>
                  <a:pt x="308654" y="1391782"/>
                  <a:pt x="329588" y="1498127"/>
                </a:cubicBezTo>
                <a:cubicBezTo>
                  <a:pt x="350522" y="1604472"/>
                  <a:pt x="442632" y="2095167"/>
                  <a:pt x="460217" y="2191463"/>
                </a:cubicBezTo>
                <a:cubicBezTo>
                  <a:pt x="477802" y="2287759"/>
                  <a:pt x="475289" y="2254265"/>
                  <a:pt x="435096" y="2075907"/>
                </a:cubicBezTo>
                <a:cubicBezTo>
                  <a:pt x="394903" y="1897549"/>
                  <a:pt x="249201" y="1248593"/>
                  <a:pt x="219056" y="1121314"/>
                </a:cubicBezTo>
                <a:cubicBezTo>
                  <a:pt x="188911" y="994035"/>
                  <a:pt x="261762" y="1390944"/>
                  <a:pt x="254226" y="1312232"/>
                </a:cubicBezTo>
                <a:cubicBezTo>
                  <a:pt x="246690" y="1233520"/>
                  <a:pt x="187237" y="737801"/>
                  <a:pt x="173839" y="649041"/>
                </a:cubicBezTo>
                <a:cubicBezTo>
                  <a:pt x="160441" y="560281"/>
                  <a:pt x="185562" y="803116"/>
                  <a:pt x="173839" y="779670"/>
                </a:cubicBezTo>
                <a:cubicBezTo>
                  <a:pt x="162116" y="756224"/>
                  <a:pt x="119410" y="580377"/>
                  <a:pt x="103500" y="508364"/>
                </a:cubicBezTo>
                <a:cubicBezTo>
                  <a:pt x="87590" y="436351"/>
                  <a:pt x="79217" y="346754"/>
                  <a:pt x="78380" y="347591"/>
                </a:cubicBezTo>
                <a:cubicBezTo>
                  <a:pt x="77543" y="348428"/>
                  <a:pt x="111037" y="562793"/>
                  <a:pt x="98476" y="513388"/>
                </a:cubicBezTo>
                <a:cubicBezTo>
                  <a:pt x="85916" y="463984"/>
                  <a:pt x="-31315" y="-142266"/>
                  <a:pt x="8041" y="310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9893C51A-EA6C-205C-F205-F6DF1833D7EE}"/>
              </a:ext>
            </a:extLst>
          </p:cNvPr>
          <p:cNvSpPr/>
          <p:nvPr/>
        </p:nvSpPr>
        <p:spPr>
          <a:xfrm>
            <a:off x="5613226" y="4077836"/>
            <a:ext cx="401041" cy="1415500"/>
          </a:xfrm>
          <a:custGeom>
            <a:avLst/>
            <a:gdLst>
              <a:gd name="connsiteX0" fmla="*/ 3803 w 401041"/>
              <a:gd name="connsiteY0" fmla="*/ 6819 h 1415500"/>
              <a:gd name="connsiteX1" fmla="*/ 229890 w 401041"/>
              <a:gd name="connsiteY1" fmla="*/ 921219 h 1415500"/>
              <a:gd name="connsiteX2" fmla="*/ 219842 w 401041"/>
              <a:gd name="connsiteY2" fmla="*/ 870977 h 1415500"/>
              <a:gd name="connsiteX3" fmla="*/ 400712 w 401041"/>
              <a:gd name="connsiteY3" fmla="*/ 1413588 h 1415500"/>
              <a:gd name="connsiteX4" fmla="*/ 260036 w 401041"/>
              <a:gd name="connsiteY4" fmla="*/ 1031751 h 1415500"/>
              <a:gd name="connsiteX5" fmla="*/ 99262 w 401041"/>
              <a:gd name="connsiteY5" fmla="*/ 529333 h 1415500"/>
              <a:gd name="connsiteX6" fmla="*/ 3803 w 401041"/>
              <a:gd name="connsiteY6" fmla="*/ 6819 h 141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41" h="1415500">
                <a:moveTo>
                  <a:pt x="3803" y="6819"/>
                </a:moveTo>
                <a:cubicBezTo>
                  <a:pt x="25574" y="72133"/>
                  <a:pt x="193884" y="777193"/>
                  <a:pt x="229890" y="921219"/>
                </a:cubicBezTo>
                <a:cubicBezTo>
                  <a:pt x="265896" y="1065245"/>
                  <a:pt x="191372" y="788915"/>
                  <a:pt x="219842" y="870977"/>
                </a:cubicBezTo>
                <a:cubicBezTo>
                  <a:pt x="248312" y="953039"/>
                  <a:pt x="394013" y="1386792"/>
                  <a:pt x="400712" y="1413588"/>
                </a:cubicBezTo>
                <a:cubicBezTo>
                  <a:pt x="407411" y="1440384"/>
                  <a:pt x="310278" y="1179127"/>
                  <a:pt x="260036" y="1031751"/>
                </a:cubicBezTo>
                <a:cubicBezTo>
                  <a:pt x="209794" y="884375"/>
                  <a:pt x="139455" y="695968"/>
                  <a:pt x="99262" y="529333"/>
                </a:cubicBezTo>
                <a:cubicBezTo>
                  <a:pt x="59069" y="362698"/>
                  <a:pt x="-17968" y="-58495"/>
                  <a:pt x="3803" y="68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AAF74FB0-3383-C409-FE35-15AC59582847}"/>
              </a:ext>
            </a:extLst>
          </p:cNvPr>
          <p:cNvSpPr/>
          <p:nvPr/>
        </p:nvSpPr>
        <p:spPr>
          <a:xfrm>
            <a:off x="5993333" y="5389774"/>
            <a:ext cx="899016" cy="1237348"/>
          </a:xfrm>
          <a:custGeom>
            <a:avLst/>
            <a:gdLst>
              <a:gd name="connsiteX0" fmla="*/ 509 w 899016"/>
              <a:gd name="connsiteY0" fmla="*/ 1167 h 1237348"/>
              <a:gd name="connsiteX1" fmla="*/ 412491 w 899016"/>
              <a:gd name="connsiteY1" fmla="*/ 624164 h 1237348"/>
              <a:gd name="connsiteX2" fmla="*/ 332104 w 899016"/>
              <a:gd name="connsiteY2" fmla="*/ 528705 h 1237348"/>
              <a:gd name="connsiteX3" fmla="*/ 879740 w 899016"/>
              <a:gd name="connsiteY3" fmla="*/ 1217017 h 1237348"/>
              <a:gd name="connsiteX4" fmla="*/ 754135 w 899016"/>
              <a:gd name="connsiteY4" fmla="*/ 1036147 h 1237348"/>
              <a:gd name="connsiteX5" fmla="*/ 548144 w 899016"/>
              <a:gd name="connsiteY5" fmla="*/ 840204 h 1237348"/>
              <a:gd name="connsiteX6" fmla="*/ 332104 w 899016"/>
              <a:gd name="connsiteY6" fmla="*/ 478463 h 1237348"/>
              <a:gd name="connsiteX7" fmla="*/ 509 w 899016"/>
              <a:gd name="connsiteY7" fmla="*/ 1167 h 123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016" h="1237348">
                <a:moveTo>
                  <a:pt x="509" y="1167"/>
                </a:moveTo>
                <a:cubicBezTo>
                  <a:pt x="13907" y="25450"/>
                  <a:pt x="357225" y="536241"/>
                  <a:pt x="412491" y="624164"/>
                </a:cubicBezTo>
                <a:cubicBezTo>
                  <a:pt x="467757" y="712087"/>
                  <a:pt x="254229" y="429896"/>
                  <a:pt x="332104" y="528705"/>
                </a:cubicBezTo>
                <a:cubicBezTo>
                  <a:pt x="409979" y="627514"/>
                  <a:pt x="809402" y="1132443"/>
                  <a:pt x="879740" y="1217017"/>
                </a:cubicBezTo>
                <a:cubicBezTo>
                  <a:pt x="950078" y="1301591"/>
                  <a:pt x="809401" y="1098949"/>
                  <a:pt x="754135" y="1036147"/>
                </a:cubicBezTo>
                <a:cubicBezTo>
                  <a:pt x="698869" y="973345"/>
                  <a:pt x="618482" y="933151"/>
                  <a:pt x="548144" y="840204"/>
                </a:cubicBezTo>
                <a:cubicBezTo>
                  <a:pt x="477806" y="747257"/>
                  <a:pt x="422539" y="619140"/>
                  <a:pt x="332104" y="478463"/>
                </a:cubicBezTo>
                <a:cubicBezTo>
                  <a:pt x="241669" y="337786"/>
                  <a:pt x="-12889" y="-23116"/>
                  <a:pt x="509" y="11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BAC502F-29F6-6F4E-B763-F39C51EC5745}"/>
              </a:ext>
            </a:extLst>
          </p:cNvPr>
          <p:cNvSpPr/>
          <p:nvPr/>
        </p:nvSpPr>
        <p:spPr>
          <a:xfrm>
            <a:off x="5395223" y="2047449"/>
            <a:ext cx="398854" cy="2114756"/>
          </a:xfrm>
          <a:custGeom>
            <a:avLst/>
            <a:gdLst>
              <a:gd name="connsiteX0" fmla="*/ 742 w 398854"/>
              <a:gd name="connsiteY0" fmla="*/ 2415 h 2114756"/>
              <a:gd name="connsiteX1" fmla="*/ 236878 w 398854"/>
              <a:gd name="connsiteY1" fmla="*/ 1333821 h 2114756"/>
              <a:gd name="connsiteX2" fmla="*/ 216781 w 398854"/>
              <a:gd name="connsiteY2" fmla="*/ 1157975 h 2114756"/>
              <a:gd name="connsiteX3" fmla="*/ 357458 w 398854"/>
              <a:gd name="connsiteY3" fmla="*/ 1861360 h 2114756"/>
              <a:gd name="connsiteX4" fmla="*/ 397652 w 398854"/>
              <a:gd name="connsiteY4" fmla="*/ 2107544 h 2114756"/>
              <a:gd name="connsiteX5" fmla="*/ 322289 w 398854"/>
              <a:gd name="connsiteY5" fmla="*/ 1625224 h 2114756"/>
              <a:gd name="connsiteX6" fmla="*/ 156491 w 398854"/>
              <a:gd name="connsiteY6" fmla="*/ 700775 h 2114756"/>
              <a:gd name="connsiteX7" fmla="*/ 161515 w 398854"/>
              <a:gd name="connsiteY7" fmla="*/ 997202 h 2114756"/>
              <a:gd name="connsiteX8" fmla="*/ 742 w 398854"/>
              <a:gd name="connsiteY8" fmla="*/ 2415 h 211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854" h="2114756">
                <a:moveTo>
                  <a:pt x="742" y="2415"/>
                </a:moveTo>
                <a:cubicBezTo>
                  <a:pt x="13303" y="58518"/>
                  <a:pt x="200872" y="1141228"/>
                  <a:pt x="236878" y="1333821"/>
                </a:cubicBezTo>
                <a:cubicBezTo>
                  <a:pt x="272884" y="1526414"/>
                  <a:pt x="196684" y="1070052"/>
                  <a:pt x="216781" y="1157975"/>
                </a:cubicBezTo>
                <a:cubicBezTo>
                  <a:pt x="236878" y="1245898"/>
                  <a:pt x="327313" y="1703099"/>
                  <a:pt x="357458" y="1861360"/>
                </a:cubicBezTo>
                <a:cubicBezTo>
                  <a:pt x="387603" y="2019621"/>
                  <a:pt x="403514" y="2146900"/>
                  <a:pt x="397652" y="2107544"/>
                </a:cubicBezTo>
                <a:cubicBezTo>
                  <a:pt x="391791" y="2068188"/>
                  <a:pt x="362482" y="1859685"/>
                  <a:pt x="322289" y="1625224"/>
                </a:cubicBezTo>
                <a:cubicBezTo>
                  <a:pt x="282096" y="1390763"/>
                  <a:pt x="183287" y="805445"/>
                  <a:pt x="156491" y="700775"/>
                </a:cubicBezTo>
                <a:cubicBezTo>
                  <a:pt x="129695" y="596105"/>
                  <a:pt x="184124" y="1109408"/>
                  <a:pt x="161515" y="997202"/>
                </a:cubicBezTo>
                <a:cubicBezTo>
                  <a:pt x="138906" y="884996"/>
                  <a:pt x="-11819" y="-53688"/>
                  <a:pt x="742" y="24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D0B83BAE-BCE6-5E7C-1DFF-E0257253428B}"/>
              </a:ext>
            </a:extLst>
          </p:cNvPr>
          <p:cNvSpPr/>
          <p:nvPr/>
        </p:nvSpPr>
        <p:spPr>
          <a:xfrm>
            <a:off x="5629391" y="3401072"/>
            <a:ext cx="680209" cy="2345016"/>
          </a:xfrm>
          <a:custGeom>
            <a:avLst/>
            <a:gdLst>
              <a:gd name="connsiteX0" fmla="*/ 2710 w 680209"/>
              <a:gd name="connsiteY0" fmla="*/ 25416 h 2345016"/>
              <a:gd name="connsiteX1" fmla="*/ 183580 w 680209"/>
              <a:gd name="connsiteY1" fmla="*/ 1246291 h 2345016"/>
              <a:gd name="connsiteX2" fmla="*/ 198653 w 680209"/>
              <a:gd name="connsiteY2" fmla="*/ 1165904 h 2345016"/>
              <a:gd name="connsiteX3" fmla="*/ 429765 w 680209"/>
              <a:gd name="connsiteY3" fmla="*/ 1834119 h 2345016"/>
              <a:gd name="connsiteX4" fmla="*/ 369475 w 680209"/>
              <a:gd name="connsiteY4" fmla="*/ 1668321 h 2345016"/>
              <a:gd name="connsiteX5" fmla="*/ 675950 w 680209"/>
              <a:gd name="connsiteY5" fmla="*/ 2336537 h 2345016"/>
              <a:gd name="connsiteX6" fmla="*/ 525224 w 680209"/>
              <a:gd name="connsiteY6" fmla="*/ 1984844 h 2345016"/>
              <a:gd name="connsiteX7" fmla="*/ 203677 w 680209"/>
              <a:gd name="connsiteY7" fmla="*/ 1125710 h 2345016"/>
              <a:gd name="connsiteX8" fmla="*/ 218750 w 680209"/>
              <a:gd name="connsiteY8" fmla="*/ 1256339 h 2345016"/>
              <a:gd name="connsiteX9" fmla="*/ 133339 w 680209"/>
              <a:gd name="connsiteY9" fmla="*/ 583099 h 2345016"/>
              <a:gd name="connsiteX10" fmla="*/ 73049 w 680209"/>
              <a:gd name="connsiteY10" fmla="*/ 432374 h 2345016"/>
              <a:gd name="connsiteX11" fmla="*/ 73049 w 680209"/>
              <a:gd name="connsiteY11" fmla="*/ 417302 h 2345016"/>
              <a:gd name="connsiteX12" fmla="*/ 2710 w 680209"/>
              <a:gd name="connsiteY12" fmla="*/ 25416 h 234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209" h="2345016">
                <a:moveTo>
                  <a:pt x="2710" y="25416"/>
                </a:moveTo>
                <a:cubicBezTo>
                  <a:pt x="21132" y="163581"/>
                  <a:pt x="150923" y="1056210"/>
                  <a:pt x="183580" y="1246291"/>
                </a:cubicBezTo>
                <a:cubicBezTo>
                  <a:pt x="216237" y="1436372"/>
                  <a:pt x="157622" y="1067933"/>
                  <a:pt x="198653" y="1165904"/>
                </a:cubicBezTo>
                <a:cubicBezTo>
                  <a:pt x="239684" y="1263875"/>
                  <a:pt x="401295" y="1750383"/>
                  <a:pt x="429765" y="1834119"/>
                </a:cubicBezTo>
                <a:cubicBezTo>
                  <a:pt x="458235" y="1917855"/>
                  <a:pt x="328444" y="1584585"/>
                  <a:pt x="369475" y="1668321"/>
                </a:cubicBezTo>
                <a:cubicBezTo>
                  <a:pt x="410506" y="1752057"/>
                  <a:pt x="649992" y="2283783"/>
                  <a:pt x="675950" y="2336537"/>
                </a:cubicBezTo>
                <a:cubicBezTo>
                  <a:pt x="701908" y="2389291"/>
                  <a:pt x="603936" y="2186648"/>
                  <a:pt x="525224" y="1984844"/>
                </a:cubicBezTo>
                <a:cubicBezTo>
                  <a:pt x="446512" y="1783040"/>
                  <a:pt x="254756" y="1247127"/>
                  <a:pt x="203677" y="1125710"/>
                </a:cubicBezTo>
                <a:cubicBezTo>
                  <a:pt x="152598" y="1004293"/>
                  <a:pt x="230473" y="1346774"/>
                  <a:pt x="218750" y="1256339"/>
                </a:cubicBezTo>
                <a:cubicBezTo>
                  <a:pt x="207027" y="1165904"/>
                  <a:pt x="157623" y="720427"/>
                  <a:pt x="133339" y="583099"/>
                </a:cubicBezTo>
                <a:cubicBezTo>
                  <a:pt x="109055" y="445771"/>
                  <a:pt x="83097" y="460007"/>
                  <a:pt x="73049" y="432374"/>
                </a:cubicBezTo>
                <a:cubicBezTo>
                  <a:pt x="63001" y="404741"/>
                  <a:pt x="80585" y="480104"/>
                  <a:pt x="73049" y="417302"/>
                </a:cubicBezTo>
                <a:cubicBezTo>
                  <a:pt x="65513" y="354500"/>
                  <a:pt x="-15712" y="-112749"/>
                  <a:pt x="2710" y="254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7C7FFAA4-8852-7E78-8DCF-6C6C0A3CEB0F}"/>
              </a:ext>
            </a:extLst>
          </p:cNvPr>
          <p:cNvSpPr/>
          <p:nvPr/>
        </p:nvSpPr>
        <p:spPr>
          <a:xfrm>
            <a:off x="6164404" y="5430501"/>
            <a:ext cx="767617" cy="968755"/>
          </a:xfrm>
          <a:custGeom>
            <a:avLst/>
            <a:gdLst>
              <a:gd name="connsiteX0" fmla="*/ 55526 w 767617"/>
              <a:gd name="connsiteY0" fmla="*/ 96092 h 968755"/>
              <a:gd name="connsiteX1" fmla="*/ 728765 w 767617"/>
              <a:gd name="connsiteY1" fmla="*/ 925081 h 968755"/>
              <a:gd name="connsiteX2" fmla="*/ 648378 w 767617"/>
              <a:gd name="connsiteY2" fmla="*/ 814550 h 968755"/>
              <a:gd name="connsiteX3" fmla="*/ 331855 w 767617"/>
              <a:gd name="connsiteY3" fmla="*/ 482954 h 968755"/>
              <a:gd name="connsiteX4" fmla="*/ 196203 w 767617"/>
              <a:gd name="connsiteY4" fmla="*/ 266914 h 968755"/>
              <a:gd name="connsiteX5" fmla="*/ 246444 w 767617"/>
              <a:gd name="connsiteY5" fmla="*/ 352325 h 968755"/>
              <a:gd name="connsiteX6" fmla="*/ 60550 w 767617"/>
              <a:gd name="connsiteY6" fmla="*/ 45851 h 968755"/>
              <a:gd name="connsiteX7" fmla="*/ 55526 w 767617"/>
              <a:gd name="connsiteY7" fmla="*/ 96092 h 96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17" h="968755">
                <a:moveTo>
                  <a:pt x="55526" y="96092"/>
                </a:moveTo>
                <a:cubicBezTo>
                  <a:pt x="166895" y="242630"/>
                  <a:pt x="629956" y="805338"/>
                  <a:pt x="728765" y="925081"/>
                </a:cubicBezTo>
                <a:cubicBezTo>
                  <a:pt x="827574" y="1044824"/>
                  <a:pt x="714530" y="888238"/>
                  <a:pt x="648378" y="814550"/>
                </a:cubicBezTo>
                <a:cubicBezTo>
                  <a:pt x="582226" y="740862"/>
                  <a:pt x="407217" y="574227"/>
                  <a:pt x="331855" y="482954"/>
                </a:cubicBezTo>
                <a:cubicBezTo>
                  <a:pt x="256493" y="391681"/>
                  <a:pt x="210438" y="288685"/>
                  <a:pt x="196203" y="266914"/>
                </a:cubicBezTo>
                <a:cubicBezTo>
                  <a:pt x="181968" y="245143"/>
                  <a:pt x="269053" y="389169"/>
                  <a:pt x="246444" y="352325"/>
                </a:cubicBezTo>
                <a:cubicBezTo>
                  <a:pt x="223835" y="315481"/>
                  <a:pt x="91532" y="88556"/>
                  <a:pt x="60550" y="45851"/>
                </a:cubicBezTo>
                <a:cubicBezTo>
                  <a:pt x="29568" y="3145"/>
                  <a:pt x="-55843" y="-50446"/>
                  <a:pt x="55526" y="960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56B3B405-439A-8032-2FA7-F1CB0C400828}"/>
              </a:ext>
            </a:extLst>
          </p:cNvPr>
          <p:cNvSpPr/>
          <p:nvPr/>
        </p:nvSpPr>
        <p:spPr>
          <a:xfrm>
            <a:off x="5295375" y="1970952"/>
            <a:ext cx="253552" cy="1498053"/>
          </a:xfrm>
          <a:custGeom>
            <a:avLst/>
            <a:gdLst>
              <a:gd name="connsiteX0" fmla="*/ 25227 w 253552"/>
              <a:gd name="connsiteY0" fmla="*/ 38718 h 1498053"/>
              <a:gd name="connsiteX1" fmla="*/ 236243 w 253552"/>
              <a:gd name="connsiteY1" fmla="*/ 1415343 h 1498053"/>
              <a:gd name="connsiteX2" fmla="*/ 221170 w 253552"/>
              <a:gd name="connsiteY2" fmla="*/ 1234472 h 1498053"/>
              <a:gd name="connsiteX3" fmla="*/ 60396 w 253552"/>
              <a:gd name="connsiteY3" fmla="*/ 340169 h 1498053"/>
              <a:gd name="connsiteX4" fmla="*/ 60396 w 253552"/>
              <a:gd name="connsiteY4" fmla="*/ 400459 h 1498053"/>
              <a:gd name="connsiteX5" fmla="*/ 106 w 253552"/>
              <a:gd name="connsiteY5" fmla="*/ 114081 h 1498053"/>
              <a:gd name="connsiteX6" fmla="*/ 45324 w 253552"/>
              <a:gd name="connsiteY6" fmla="*/ 355241 h 1498053"/>
              <a:gd name="connsiteX7" fmla="*/ 25227 w 253552"/>
              <a:gd name="connsiteY7" fmla="*/ 38718 h 149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552" h="1498053">
                <a:moveTo>
                  <a:pt x="25227" y="38718"/>
                </a:moveTo>
                <a:cubicBezTo>
                  <a:pt x="57047" y="215402"/>
                  <a:pt x="203586" y="1216051"/>
                  <a:pt x="236243" y="1415343"/>
                </a:cubicBezTo>
                <a:cubicBezTo>
                  <a:pt x="268900" y="1614635"/>
                  <a:pt x="250478" y="1413668"/>
                  <a:pt x="221170" y="1234472"/>
                </a:cubicBezTo>
                <a:cubicBezTo>
                  <a:pt x="191862" y="1055276"/>
                  <a:pt x="87192" y="479171"/>
                  <a:pt x="60396" y="340169"/>
                </a:cubicBezTo>
                <a:cubicBezTo>
                  <a:pt x="33600" y="201167"/>
                  <a:pt x="70444" y="438140"/>
                  <a:pt x="60396" y="400459"/>
                </a:cubicBezTo>
                <a:cubicBezTo>
                  <a:pt x="50348" y="362778"/>
                  <a:pt x="2618" y="121617"/>
                  <a:pt x="106" y="114081"/>
                </a:cubicBezTo>
                <a:cubicBezTo>
                  <a:pt x="-2406" y="106545"/>
                  <a:pt x="40300" y="363615"/>
                  <a:pt x="45324" y="355241"/>
                </a:cubicBezTo>
                <a:cubicBezTo>
                  <a:pt x="50348" y="346867"/>
                  <a:pt x="-6593" y="-137966"/>
                  <a:pt x="25227" y="387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70CF4D4C-3E5E-45D5-DFD2-9E773D48F8B8}"/>
              </a:ext>
            </a:extLst>
          </p:cNvPr>
          <p:cNvSpPr/>
          <p:nvPr/>
        </p:nvSpPr>
        <p:spPr>
          <a:xfrm>
            <a:off x="5335313" y="1841025"/>
            <a:ext cx="288190" cy="965067"/>
          </a:xfrm>
          <a:custGeom>
            <a:avLst/>
            <a:gdLst>
              <a:gd name="connsiteX0" fmla="*/ 362 w 288190"/>
              <a:gd name="connsiteY0" fmla="*/ 2848 h 965067"/>
              <a:gd name="connsiteX1" fmla="*/ 271667 w 288190"/>
              <a:gd name="connsiteY1" fmla="*/ 922272 h 965067"/>
              <a:gd name="connsiteX2" fmla="*/ 251571 w 288190"/>
              <a:gd name="connsiteY2" fmla="*/ 786619 h 965067"/>
              <a:gd name="connsiteX3" fmla="*/ 196305 w 288190"/>
              <a:gd name="connsiteY3" fmla="*/ 550483 h 965067"/>
              <a:gd name="connsiteX4" fmla="*/ 136014 w 288190"/>
              <a:gd name="connsiteY4" fmla="*/ 389709 h 965067"/>
              <a:gd name="connsiteX5" fmla="*/ 211377 w 288190"/>
              <a:gd name="connsiteY5" fmla="*/ 625845 h 965067"/>
              <a:gd name="connsiteX6" fmla="*/ 362 w 288190"/>
              <a:gd name="connsiteY6" fmla="*/ 2848 h 96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190" h="965067">
                <a:moveTo>
                  <a:pt x="362" y="2848"/>
                </a:moveTo>
                <a:cubicBezTo>
                  <a:pt x="10410" y="52252"/>
                  <a:pt x="229799" y="791644"/>
                  <a:pt x="271667" y="922272"/>
                </a:cubicBezTo>
                <a:cubicBezTo>
                  <a:pt x="313535" y="1052900"/>
                  <a:pt x="264131" y="848584"/>
                  <a:pt x="251571" y="786619"/>
                </a:cubicBezTo>
                <a:cubicBezTo>
                  <a:pt x="239011" y="724654"/>
                  <a:pt x="215565" y="616635"/>
                  <a:pt x="196305" y="550483"/>
                </a:cubicBezTo>
                <a:cubicBezTo>
                  <a:pt x="177046" y="484331"/>
                  <a:pt x="133502" y="377149"/>
                  <a:pt x="136014" y="389709"/>
                </a:cubicBezTo>
                <a:cubicBezTo>
                  <a:pt x="138526" y="402269"/>
                  <a:pt x="230636" y="689485"/>
                  <a:pt x="211377" y="625845"/>
                </a:cubicBezTo>
                <a:cubicBezTo>
                  <a:pt x="192118" y="562206"/>
                  <a:pt x="-9686" y="-46556"/>
                  <a:pt x="362" y="28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04A14E64-8F25-E44F-C60E-25408BD0CBC4}"/>
              </a:ext>
            </a:extLst>
          </p:cNvPr>
          <p:cNvSpPr/>
          <p:nvPr/>
        </p:nvSpPr>
        <p:spPr>
          <a:xfrm>
            <a:off x="5469567" y="1918852"/>
            <a:ext cx="599195" cy="2455715"/>
          </a:xfrm>
          <a:custGeom>
            <a:avLst/>
            <a:gdLst>
              <a:gd name="connsiteX0" fmla="*/ 11809 w 599195"/>
              <a:gd name="connsiteY0" fmla="*/ 65697 h 2455715"/>
              <a:gd name="connsiteX1" fmla="*/ 67075 w 599195"/>
              <a:gd name="connsiteY1" fmla="*/ 191302 h 2455715"/>
              <a:gd name="connsiteX2" fmla="*/ 413743 w 599195"/>
              <a:gd name="connsiteY2" fmla="*/ 1542805 h 2455715"/>
              <a:gd name="connsiteX3" fmla="*/ 393646 w 599195"/>
              <a:gd name="connsiteY3" fmla="*/ 1462418 h 2455715"/>
              <a:gd name="connsiteX4" fmla="*/ 594613 w 599195"/>
              <a:gd name="connsiteY4" fmla="*/ 2432084 h 2455715"/>
              <a:gd name="connsiteX5" fmla="*/ 519251 w 599195"/>
              <a:gd name="connsiteY5" fmla="*/ 2075368 h 2455715"/>
              <a:gd name="connsiteX6" fmla="*/ 348429 w 599195"/>
              <a:gd name="connsiteY6" fmla="*/ 1176040 h 2455715"/>
              <a:gd name="connsiteX7" fmla="*/ 273066 w 599195"/>
              <a:gd name="connsiteY7" fmla="*/ 859517 h 2455715"/>
              <a:gd name="connsiteX8" fmla="*/ 217800 w 599195"/>
              <a:gd name="connsiteY8" fmla="*/ 728889 h 2455715"/>
              <a:gd name="connsiteX9" fmla="*/ 11809 w 599195"/>
              <a:gd name="connsiteY9" fmla="*/ 65697 h 245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95" h="2455715">
                <a:moveTo>
                  <a:pt x="11809" y="65697"/>
                </a:moveTo>
                <a:cubicBezTo>
                  <a:pt x="-13312" y="-23901"/>
                  <a:pt x="86" y="-54882"/>
                  <a:pt x="67075" y="191302"/>
                </a:cubicBezTo>
                <a:cubicBezTo>
                  <a:pt x="134064" y="437486"/>
                  <a:pt x="359315" y="1330953"/>
                  <a:pt x="413743" y="1542805"/>
                </a:cubicBezTo>
                <a:cubicBezTo>
                  <a:pt x="468171" y="1754657"/>
                  <a:pt x="363501" y="1314205"/>
                  <a:pt x="393646" y="1462418"/>
                </a:cubicBezTo>
                <a:cubicBezTo>
                  <a:pt x="423791" y="1610631"/>
                  <a:pt x="573679" y="2329926"/>
                  <a:pt x="594613" y="2432084"/>
                </a:cubicBezTo>
                <a:cubicBezTo>
                  <a:pt x="615547" y="2534242"/>
                  <a:pt x="560282" y="2284709"/>
                  <a:pt x="519251" y="2075368"/>
                </a:cubicBezTo>
                <a:cubicBezTo>
                  <a:pt x="478220" y="1866027"/>
                  <a:pt x="389460" y="1378682"/>
                  <a:pt x="348429" y="1176040"/>
                </a:cubicBezTo>
                <a:cubicBezTo>
                  <a:pt x="307398" y="973398"/>
                  <a:pt x="294838" y="934042"/>
                  <a:pt x="273066" y="859517"/>
                </a:cubicBezTo>
                <a:cubicBezTo>
                  <a:pt x="251294" y="784992"/>
                  <a:pt x="257993" y="862030"/>
                  <a:pt x="217800" y="728889"/>
                </a:cubicBezTo>
                <a:cubicBezTo>
                  <a:pt x="177607" y="595748"/>
                  <a:pt x="36930" y="155295"/>
                  <a:pt x="11809" y="656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194773A-44DA-F3E2-08FD-F96A73A1DB1F}"/>
              </a:ext>
            </a:extLst>
          </p:cNvPr>
          <p:cNvSpPr/>
          <p:nvPr/>
        </p:nvSpPr>
        <p:spPr>
          <a:xfrm>
            <a:off x="5958593" y="3660340"/>
            <a:ext cx="534155" cy="2087313"/>
          </a:xfrm>
          <a:custGeom>
            <a:avLst/>
            <a:gdLst>
              <a:gd name="connsiteX0" fmla="*/ 35249 w 534155"/>
              <a:gd name="connsiteY0" fmla="*/ 12333 h 2087313"/>
              <a:gd name="connsiteX1" fmla="*/ 135732 w 534155"/>
              <a:gd name="connsiteY1" fmla="*/ 881515 h 2087313"/>
              <a:gd name="connsiteX2" fmla="*/ 140756 w 534155"/>
              <a:gd name="connsiteY2" fmla="*/ 861418 h 2087313"/>
              <a:gd name="connsiteX3" fmla="*/ 321627 w 534155"/>
              <a:gd name="connsiteY3" fmla="*/ 1519585 h 2087313"/>
              <a:gd name="connsiteX4" fmla="*/ 522594 w 534155"/>
              <a:gd name="connsiteY4" fmla="*/ 2067220 h 2087313"/>
              <a:gd name="connsiteX5" fmla="*/ 487425 w 534155"/>
              <a:gd name="connsiteY5" fmla="*/ 1901423 h 2087313"/>
              <a:gd name="connsiteX6" fmla="*/ 301530 w 534155"/>
              <a:gd name="connsiteY6" fmla="*/ 1268376 h 2087313"/>
              <a:gd name="connsiteX7" fmla="*/ 15152 w 534155"/>
              <a:gd name="connsiteY7" fmla="*/ 163058 h 2087313"/>
              <a:gd name="connsiteX8" fmla="*/ 40273 w 534155"/>
              <a:gd name="connsiteY8" fmla="*/ 353976 h 2087313"/>
              <a:gd name="connsiteX9" fmla="*/ 35249 w 534155"/>
              <a:gd name="connsiteY9" fmla="*/ 12333 h 208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155" h="2087313">
                <a:moveTo>
                  <a:pt x="35249" y="12333"/>
                </a:moveTo>
                <a:cubicBezTo>
                  <a:pt x="51159" y="100256"/>
                  <a:pt x="118148" y="740001"/>
                  <a:pt x="135732" y="881515"/>
                </a:cubicBezTo>
                <a:cubicBezTo>
                  <a:pt x="153316" y="1023029"/>
                  <a:pt x="109774" y="755073"/>
                  <a:pt x="140756" y="861418"/>
                </a:cubicBezTo>
                <a:cubicBezTo>
                  <a:pt x="171738" y="967763"/>
                  <a:pt x="257987" y="1318618"/>
                  <a:pt x="321627" y="1519585"/>
                </a:cubicBezTo>
                <a:cubicBezTo>
                  <a:pt x="385267" y="1720552"/>
                  <a:pt x="494961" y="2003580"/>
                  <a:pt x="522594" y="2067220"/>
                </a:cubicBezTo>
                <a:cubicBezTo>
                  <a:pt x="550227" y="2130860"/>
                  <a:pt x="524269" y="2034564"/>
                  <a:pt x="487425" y="1901423"/>
                </a:cubicBezTo>
                <a:cubicBezTo>
                  <a:pt x="450581" y="1768282"/>
                  <a:pt x="380242" y="1558103"/>
                  <a:pt x="301530" y="1268376"/>
                </a:cubicBezTo>
                <a:cubicBezTo>
                  <a:pt x="222818" y="978649"/>
                  <a:pt x="58695" y="315458"/>
                  <a:pt x="15152" y="163058"/>
                </a:cubicBezTo>
                <a:cubicBezTo>
                  <a:pt x="-28391" y="10658"/>
                  <a:pt x="35249" y="373235"/>
                  <a:pt x="40273" y="353976"/>
                </a:cubicBezTo>
                <a:cubicBezTo>
                  <a:pt x="45297" y="334717"/>
                  <a:pt x="19339" y="-75590"/>
                  <a:pt x="35249" y="123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8E5FD14E-F951-C0E1-E016-4BE44652621B}"/>
              </a:ext>
            </a:extLst>
          </p:cNvPr>
          <p:cNvSpPr/>
          <p:nvPr/>
        </p:nvSpPr>
        <p:spPr>
          <a:xfrm>
            <a:off x="6533941" y="5717407"/>
            <a:ext cx="953187" cy="1331927"/>
          </a:xfrm>
          <a:custGeom>
            <a:avLst/>
            <a:gdLst>
              <a:gd name="connsiteX0" fmla="*/ 52754 w 953187"/>
              <a:gd name="connsiteY0" fmla="*/ 55371 h 1331927"/>
              <a:gd name="connsiteX1" fmla="*/ 77874 w 953187"/>
              <a:gd name="connsiteY1" fmla="*/ 135758 h 1331927"/>
              <a:gd name="connsiteX2" fmla="*/ 725993 w 953187"/>
              <a:gd name="connsiteY2" fmla="*/ 1090351 h 1331927"/>
              <a:gd name="connsiteX3" fmla="*/ 705896 w 953187"/>
              <a:gd name="connsiteY3" fmla="*/ 1045134 h 1331927"/>
              <a:gd name="connsiteX4" fmla="*/ 942033 w 953187"/>
              <a:gd name="connsiteY4" fmla="*/ 1326488 h 1331927"/>
              <a:gd name="connsiteX5" fmla="*/ 866670 w 953187"/>
              <a:gd name="connsiteY5" fmla="*/ 1180786 h 1331927"/>
              <a:gd name="connsiteX6" fmla="*/ 449663 w 953187"/>
              <a:gd name="connsiteY6" fmla="*/ 603006 h 1331927"/>
              <a:gd name="connsiteX7" fmla="*/ 52754 w 953187"/>
              <a:gd name="connsiteY7" fmla="*/ 55371 h 133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3187" h="1331927">
                <a:moveTo>
                  <a:pt x="52754" y="55371"/>
                </a:moveTo>
                <a:cubicBezTo>
                  <a:pt x="-9211" y="-22504"/>
                  <a:pt x="-34333" y="-36739"/>
                  <a:pt x="77874" y="135758"/>
                </a:cubicBezTo>
                <a:cubicBezTo>
                  <a:pt x="190081" y="308255"/>
                  <a:pt x="621323" y="938788"/>
                  <a:pt x="725993" y="1090351"/>
                </a:cubicBezTo>
                <a:cubicBezTo>
                  <a:pt x="830663" y="1241914"/>
                  <a:pt x="669889" y="1005778"/>
                  <a:pt x="705896" y="1045134"/>
                </a:cubicBezTo>
                <a:cubicBezTo>
                  <a:pt x="741903" y="1084490"/>
                  <a:pt x="915237" y="1303879"/>
                  <a:pt x="942033" y="1326488"/>
                </a:cubicBezTo>
                <a:cubicBezTo>
                  <a:pt x="968829" y="1349097"/>
                  <a:pt x="948732" y="1301366"/>
                  <a:pt x="866670" y="1180786"/>
                </a:cubicBezTo>
                <a:cubicBezTo>
                  <a:pt x="784608" y="1060206"/>
                  <a:pt x="587828" y="791412"/>
                  <a:pt x="449663" y="603006"/>
                </a:cubicBezTo>
                <a:cubicBezTo>
                  <a:pt x="311498" y="414600"/>
                  <a:pt x="114719" y="133246"/>
                  <a:pt x="52754" y="553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864384A5-68CC-D625-05D2-C5A342AC0024}"/>
              </a:ext>
            </a:extLst>
          </p:cNvPr>
          <p:cNvSpPr/>
          <p:nvPr/>
        </p:nvSpPr>
        <p:spPr>
          <a:xfrm>
            <a:off x="5583765" y="1946550"/>
            <a:ext cx="727319" cy="2322465"/>
          </a:xfrm>
          <a:custGeom>
            <a:avLst/>
            <a:gdLst>
              <a:gd name="connsiteX0" fmla="*/ 8143 w 727319"/>
              <a:gd name="connsiteY0" fmla="*/ 27951 h 2322465"/>
              <a:gd name="connsiteX1" fmla="*/ 480415 w 727319"/>
              <a:gd name="connsiteY1" fmla="*/ 1168439 h 2322465"/>
              <a:gd name="connsiteX2" fmla="*/ 455294 w 727319"/>
              <a:gd name="connsiteY2" fmla="*/ 1062931 h 2322465"/>
              <a:gd name="connsiteX3" fmla="*/ 621092 w 727319"/>
              <a:gd name="connsiteY3" fmla="*/ 1836654 h 2322465"/>
              <a:gd name="connsiteX4" fmla="*/ 646213 w 727319"/>
              <a:gd name="connsiteY4" fmla="*/ 1766316 h 2322465"/>
              <a:gd name="connsiteX5" fmla="*/ 726600 w 727319"/>
              <a:gd name="connsiteY5" fmla="*/ 2318975 h 2322465"/>
              <a:gd name="connsiteX6" fmla="*/ 676358 w 727319"/>
              <a:gd name="connsiteY6" fmla="*/ 1967283 h 2322465"/>
              <a:gd name="connsiteX7" fmla="*/ 525633 w 727319"/>
              <a:gd name="connsiteY7" fmla="*/ 1294043 h 2322465"/>
              <a:gd name="connsiteX8" fmla="*/ 229206 w 727319"/>
              <a:gd name="connsiteY8" fmla="*/ 490175 h 2322465"/>
              <a:gd name="connsiteX9" fmla="*/ 183989 w 727319"/>
              <a:gd name="connsiteY9" fmla="*/ 359547 h 2322465"/>
              <a:gd name="connsiteX10" fmla="*/ 8143 w 727319"/>
              <a:gd name="connsiteY10" fmla="*/ 27951 h 232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319" h="2322465">
                <a:moveTo>
                  <a:pt x="8143" y="27951"/>
                </a:moveTo>
                <a:cubicBezTo>
                  <a:pt x="57547" y="162766"/>
                  <a:pt x="405890" y="995942"/>
                  <a:pt x="480415" y="1168439"/>
                </a:cubicBezTo>
                <a:cubicBezTo>
                  <a:pt x="554940" y="1340936"/>
                  <a:pt x="431848" y="951562"/>
                  <a:pt x="455294" y="1062931"/>
                </a:cubicBezTo>
                <a:cubicBezTo>
                  <a:pt x="478740" y="1174300"/>
                  <a:pt x="589272" y="1719423"/>
                  <a:pt x="621092" y="1836654"/>
                </a:cubicBezTo>
                <a:cubicBezTo>
                  <a:pt x="652912" y="1953885"/>
                  <a:pt x="628628" y="1685929"/>
                  <a:pt x="646213" y="1766316"/>
                </a:cubicBezTo>
                <a:cubicBezTo>
                  <a:pt x="663798" y="1846703"/>
                  <a:pt x="721576" y="2285481"/>
                  <a:pt x="726600" y="2318975"/>
                </a:cubicBezTo>
                <a:cubicBezTo>
                  <a:pt x="731624" y="2352469"/>
                  <a:pt x="709853" y="2138105"/>
                  <a:pt x="676358" y="1967283"/>
                </a:cubicBezTo>
                <a:cubicBezTo>
                  <a:pt x="642863" y="1796461"/>
                  <a:pt x="600158" y="1540228"/>
                  <a:pt x="525633" y="1294043"/>
                </a:cubicBezTo>
                <a:cubicBezTo>
                  <a:pt x="451108" y="1047858"/>
                  <a:pt x="286147" y="645924"/>
                  <a:pt x="229206" y="490175"/>
                </a:cubicBezTo>
                <a:cubicBezTo>
                  <a:pt x="172265" y="334426"/>
                  <a:pt x="219158" y="433235"/>
                  <a:pt x="183989" y="359547"/>
                </a:cubicBezTo>
                <a:cubicBezTo>
                  <a:pt x="148820" y="285859"/>
                  <a:pt x="-41261" y="-106864"/>
                  <a:pt x="8143" y="279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70CB1945-2C18-6207-E508-68194070ACAA}"/>
              </a:ext>
            </a:extLst>
          </p:cNvPr>
          <p:cNvSpPr/>
          <p:nvPr/>
        </p:nvSpPr>
        <p:spPr>
          <a:xfrm>
            <a:off x="5713720" y="2461900"/>
            <a:ext cx="639132" cy="2415796"/>
          </a:xfrm>
          <a:custGeom>
            <a:avLst/>
            <a:gdLst>
              <a:gd name="connsiteX0" fmla="*/ 28913 w 639132"/>
              <a:gd name="connsiteY0" fmla="*/ 60236 h 2415796"/>
              <a:gd name="connsiteX1" fmla="*/ 38961 w 639132"/>
              <a:gd name="connsiteY1" fmla="*/ 125551 h 2415796"/>
              <a:gd name="connsiteX2" fmla="*/ 420799 w 639132"/>
              <a:gd name="connsiteY2" fmla="*/ 1522271 h 2415796"/>
              <a:gd name="connsiteX3" fmla="*/ 430847 w 639132"/>
              <a:gd name="connsiteY3" fmla="*/ 1477054 h 2415796"/>
              <a:gd name="connsiteX4" fmla="*/ 606693 w 639132"/>
              <a:gd name="connsiteY4" fmla="*/ 2386430 h 2415796"/>
              <a:gd name="connsiteX5" fmla="*/ 616742 w 639132"/>
              <a:gd name="connsiteY5" fmla="*/ 2105076 h 2415796"/>
              <a:gd name="connsiteX6" fmla="*/ 370557 w 639132"/>
              <a:gd name="connsiteY6" fmla="*/ 1235893 h 2415796"/>
              <a:gd name="connsiteX7" fmla="*/ 375581 w 639132"/>
              <a:gd name="connsiteY7" fmla="*/ 1451933 h 2415796"/>
              <a:gd name="connsiteX8" fmla="*/ 109300 w 639132"/>
              <a:gd name="connsiteY8" fmla="*/ 296373 h 2415796"/>
              <a:gd name="connsiteX9" fmla="*/ 3792 w 639132"/>
              <a:gd name="connsiteY9" fmla="*/ 15019 h 2415796"/>
              <a:gd name="connsiteX10" fmla="*/ 28913 w 639132"/>
              <a:gd name="connsiteY10" fmla="*/ 60236 h 241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32" h="2415796">
                <a:moveTo>
                  <a:pt x="28913" y="60236"/>
                </a:moveTo>
                <a:cubicBezTo>
                  <a:pt x="34774" y="78658"/>
                  <a:pt x="-26353" y="-118121"/>
                  <a:pt x="38961" y="125551"/>
                </a:cubicBezTo>
                <a:cubicBezTo>
                  <a:pt x="104275" y="369223"/>
                  <a:pt x="355485" y="1297021"/>
                  <a:pt x="420799" y="1522271"/>
                </a:cubicBezTo>
                <a:cubicBezTo>
                  <a:pt x="486113" y="1747522"/>
                  <a:pt x="399865" y="1333028"/>
                  <a:pt x="430847" y="1477054"/>
                </a:cubicBezTo>
                <a:cubicBezTo>
                  <a:pt x="461829" y="1621081"/>
                  <a:pt x="575710" y="2281760"/>
                  <a:pt x="606693" y="2386430"/>
                </a:cubicBezTo>
                <a:cubicBezTo>
                  <a:pt x="637676" y="2491100"/>
                  <a:pt x="656098" y="2296832"/>
                  <a:pt x="616742" y="2105076"/>
                </a:cubicBezTo>
                <a:cubicBezTo>
                  <a:pt x="577386" y="1913320"/>
                  <a:pt x="410750" y="1344750"/>
                  <a:pt x="370557" y="1235893"/>
                </a:cubicBezTo>
                <a:cubicBezTo>
                  <a:pt x="330364" y="1127036"/>
                  <a:pt x="419124" y="1608520"/>
                  <a:pt x="375581" y="1451933"/>
                </a:cubicBezTo>
                <a:cubicBezTo>
                  <a:pt x="332038" y="1295346"/>
                  <a:pt x="171265" y="535859"/>
                  <a:pt x="109300" y="296373"/>
                </a:cubicBezTo>
                <a:cubicBezTo>
                  <a:pt x="47335" y="56887"/>
                  <a:pt x="18865" y="61074"/>
                  <a:pt x="3792" y="15019"/>
                </a:cubicBezTo>
                <a:cubicBezTo>
                  <a:pt x="-11281" y="-31036"/>
                  <a:pt x="23052" y="41814"/>
                  <a:pt x="28913" y="602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C6409C8-9122-1A19-B263-06DAF4D0E4AB}"/>
              </a:ext>
            </a:extLst>
          </p:cNvPr>
          <p:cNvSpPr/>
          <p:nvPr/>
        </p:nvSpPr>
        <p:spPr>
          <a:xfrm>
            <a:off x="6378155" y="4394372"/>
            <a:ext cx="340852" cy="1570345"/>
          </a:xfrm>
          <a:custGeom>
            <a:avLst/>
            <a:gdLst>
              <a:gd name="connsiteX0" fmla="*/ 2548 w 340852"/>
              <a:gd name="connsiteY0" fmla="*/ 26903 h 1570345"/>
              <a:gd name="connsiteX1" fmla="*/ 148249 w 340852"/>
              <a:gd name="connsiteY1" fmla="*/ 951351 h 1570345"/>
              <a:gd name="connsiteX2" fmla="*/ 113080 w 340852"/>
              <a:gd name="connsiteY2" fmla="*/ 815698 h 1570345"/>
              <a:gd name="connsiteX3" fmla="*/ 334144 w 340852"/>
              <a:gd name="connsiteY3" fmla="*/ 1549228 h 1570345"/>
              <a:gd name="connsiteX4" fmla="*/ 268830 w 340852"/>
              <a:gd name="connsiteY4" fmla="*/ 1308068 h 1570345"/>
              <a:gd name="connsiteX5" fmla="*/ 118104 w 340852"/>
              <a:gd name="connsiteY5" fmla="*/ 649901 h 1570345"/>
              <a:gd name="connsiteX6" fmla="*/ 57814 w 340852"/>
              <a:gd name="connsiteY6" fmla="*/ 283136 h 1570345"/>
              <a:gd name="connsiteX7" fmla="*/ 2548 w 340852"/>
              <a:gd name="connsiteY7" fmla="*/ 26903 h 157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852" h="1570345">
                <a:moveTo>
                  <a:pt x="2548" y="26903"/>
                </a:moveTo>
                <a:cubicBezTo>
                  <a:pt x="17620" y="138272"/>
                  <a:pt x="129827" y="819885"/>
                  <a:pt x="148249" y="951351"/>
                </a:cubicBezTo>
                <a:cubicBezTo>
                  <a:pt x="166671" y="1082817"/>
                  <a:pt x="82098" y="716052"/>
                  <a:pt x="113080" y="815698"/>
                </a:cubicBezTo>
                <a:cubicBezTo>
                  <a:pt x="144062" y="915344"/>
                  <a:pt x="308186" y="1467166"/>
                  <a:pt x="334144" y="1549228"/>
                </a:cubicBezTo>
                <a:cubicBezTo>
                  <a:pt x="360102" y="1631290"/>
                  <a:pt x="304837" y="1457956"/>
                  <a:pt x="268830" y="1308068"/>
                </a:cubicBezTo>
                <a:cubicBezTo>
                  <a:pt x="232823" y="1158180"/>
                  <a:pt x="153273" y="820723"/>
                  <a:pt x="118104" y="649901"/>
                </a:cubicBezTo>
                <a:cubicBezTo>
                  <a:pt x="82935" y="479079"/>
                  <a:pt x="72049" y="386969"/>
                  <a:pt x="57814" y="283136"/>
                </a:cubicBezTo>
                <a:cubicBezTo>
                  <a:pt x="43579" y="179303"/>
                  <a:pt x="-12524" y="-84466"/>
                  <a:pt x="2548" y="269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F86F70C-503F-F527-3CE1-3375484925C0}"/>
              </a:ext>
            </a:extLst>
          </p:cNvPr>
          <p:cNvSpPr/>
          <p:nvPr/>
        </p:nvSpPr>
        <p:spPr>
          <a:xfrm>
            <a:off x="6124086" y="2906054"/>
            <a:ext cx="610663" cy="2242327"/>
          </a:xfrm>
          <a:custGeom>
            <a:avLst/>
            <a:gdLst>
              <a:gd name="connsiteX0" fmla="*/ 5409 w 610663"/>
              <a:gd name="connsiteY0" fmla="*/ 18016 h 2242327"/>
              <a:gd name="connsiteX1" fmla="*/ 442512 w 610663"/>
              <a:gd name="connsiteY1" fmla="*/ 1168553 h 2242327"/>
              <a:gd name="connsiteX2" fmla="*/ 442512 w 610663"/>
              <a:gd name="connsiteY2" fmla="*/ 1148456 h 2242327"/>
              <a:gd name="connsiteX3" fmla="*/ 608310 w 610663"/>
              <a:gd name="connsiteY3" fmla="*/ 2228654 h 2242327"/>
              <a:gd name="connsiteX4" fmla="*/ 532947 w 610663"/>
              <a:gd name="connsiteY4" fmla="*/ 1721212 h 2242327"/>
              <a:gd name="connsiteX5" fmla="*/ 432463 w 610663"/>
              <a:gd name="connsiteY5" fmla="*/ 1188649 h 2242327"/>
              <a:gd name="connsiteX6" fmla="*/ 211400 w 610663"/>
              <a:gd name="connsiteY6" fmla="*/ 515410 h 2242327"/>
              <a:gd name="connsiteX7" fmla="*/ 5409 w 610663"/>
              <a:gd name="connsiteY7" fmla="*/ 18016 h 224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663" h="2242327">
                <a:moveTo>
                  <a:pt x="5409" y="18016"/>
                </a:moveTo>
                <a:cubicBezTo>
                  <a:pt x="43928" y="126873"/>
                  <a:pt x="369662" y="980146"/>
                  <a:pt x="442512" y="1168553"/>
                </a:cubicBezTo>
                <a:cubicBezTo>
                  <a:pt x="515363" y="1356960"/>
                  <a:pt x="414879" y="971773"/>
                  <a:pt x="442512" y="1148456"/>
                </a:cubicBezTo>
                <a:cubicBezTo>
                  <a:pt x="470145" y="1325139"/>
                  <a:pt x="593238" y="2133195"/>
                  <a:pt x="608310" y="2228654"/>
                </a:cubicBezTo>
                <a:cubicBezTo>
                  <a:pt x="623382" y="2324113"/>
                  <a:pt x="562255" y="1894546"/>
                  <a:pt x="532947" y="1721212"/>
                </a:cubicBezTo>
                <a:cubicBezTo>
                  <a:pt x="503639" y="1547878"/>
                  <a:pt x="486054" y="1389616"/>
                  <a:pt x="432463" y="1188649"/>
                </a:cubicBezTo>
                <a:cubicBezTo>
                  <a:pt x="378872" y="987682"/>
                  <a:pt x="278389" y="709678"/>
                  <a:pt x="211400" y="515410"/>
                </a:cubicBezTo>
                <a:cubicBezTo>
                  <a:pt x="144411" y="321142"/>
                  <a:pt x="-33110" y="-90841"/>
                  <a:pt x="5409" y="180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251754CB-6CD4-34E5-14CC-27D7EF72EF4F}"/>
              </a:ext>
            </a:extLst>
          </p:cNvPr>
          <p:cNvSpPr/>
          <p:nvPr/>
        </p:nvSpPr>
        <p:spPr>
          <a:xfrm>
            <a:off x="5348614" y="1995546"/>
            <a:ext cx="2714059" cy="1060621"/>
          </a:xfrm>
          <a:custGeom>
            <a:avLst/>
            <a:gdLst>
              <a:gd name="connsiteX0" fmla="*/ 0 w 2714059"/>
              <a:gd name="connsiteY0" fmla="*/ 196509 h 1060621"/>
              <a:gd name="connsiteX1" fmla="*/ 926926 w 2714059"/>
              <a:gd name="connsiteY1" fmla="*/ 96301 h 1060621"/>
              <a:gd name="connsiteX2" fmla="*/ 676405 w 2714059"/>
              <a:gd name="connsiteY2" fmla="*/ 33670 h 1060621"/>
              <a:gd name="connsiteX3" fmla="*/ 1302707 w 2714059"/>
              <a:gd name="connsiteY3" fmla="*/ 183983 h 1060621"/>
              <a:gd name="connsiteX4" fmla="*/ 1753644 w 2714059"/>
              <a:gd name="connsiteY4" fmla="*/ 371873 h 1060621"/>
              <a:gd name="connsiteX5" fmla="*/ 1728591 w 2714059"/>
              <a:gd name="connsiteY5" fmla="*/ 309243 h 1060621"/>
              <a:gd name="connsiteX6" fmla="*/ 2693096 w 2714059"/>
              <a:gd name="connsiteY6" fmla="*/ 1048279 h 1060621"/>
              <a:gd name="connsiteX7" fmla="*/ 2329841 w 2714059"/>
              <a:gd name="connsiteY7" fmla="*/ 735128 h 1060621"/>
              <a:gd name="connsiteX8" fmla="*/ 1603331 w 2714059"/>
              <a:gd name="connsiteY8" fmla="*/ 259139 h 1060621"/>
              <a:gd name="connsiteX9" fmla="*/ 864296 w 2714059"/>
              <a:gd name="connsiteY9" fmla="*/ 33670 h 1060621"/>
              <a:gd name="connsiteX10" fmla="*/ 388307 w 2714059"/>
              <a:gd name="connsiteY10" fmla="*/ 8618 h 1060621"/>
              <a:gd name="connsiteX11" fmla="*/ 663879 w 2714059"/>
              <a:gd name="connsiteY11" fmla="*/ 108827 h 1060621"/>
              <a:gd name="connsiteX12" fmla="*/ 0 w 2714059"/>
              <a:gd name="connsiteY12" fmla="*/ 196509 h 106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4059" h="1060621">
                <a:moveTo>
                  <a:pt x="0" y="196509"/>
                </a:moveTo>
                <a:cubicBezTo>
                  <a:pt x="407096" y="159975"/>
                  <a:pt x="814192" y="123441"/>
                  <a:pt x="926926" y="96301"/>
                </a:cubicBezTo>
                <a:lnTo>
                  <a:pt x="676405" y="33670"/>
                </a:lnTo>
                <a:cubicBezTo>
                  <a:pt x="739035" y="48284"/>
                  <a:pt x="1123167" y="127616"/>
                  <a:pt x="1302707" y="183983"/>
                </a:cubicBezTo>
                <a:cubicBezTo>
                  <a:pt x="1482247" y="240350"/>
                  <a:pt x="1753644" y="371873"/>
                  <a:pt x="1753644" y="371873"/>
                </a:cubicBezTo>
                <a:cubicBezTo>
                  <a:pt x="1824625" y="392750"/>
                  <a:pt x="1572016" y="196509"/>
                  <a:pt x="1728591" y="309243"/>
                </a:cubicBezTo>
                <a:cubicBezTo>
                  <a:pt x="1885166" y="421977"/>
                  <a:pt x="2592888" y="977298"/>
                  <a:pt x="2693096" y="1048279"/>
                </a:cubicBezTo>
                <a:cubicBezTo>
                  <a:pt x="2793304" y="1119260"/>
                  <a:pt x="2511468" y="866651"/>
                  <a:pt x="2329841" y="735128"/>
                </a:cubicBezTo>
                <a:cubicBezTo>
                  <a:pt x="2148214" y="603605"/>
                  <a:pt x="1847589" y="376049"/>
                  <a:pt x="1603331" y="259139"/>
                </a:cubicBezTo>
                <a:cubicBezTo>
                  <a:pt x="1359074" y="142229"/>
                  <a:pt x="1066800" y="75423"/>
                  <a:pt x="864296" y="33670"/>
                </a:cubicBezTo>
                <a:cubicBezTo>
                  <a:pt x="661792" y="-8083"/>
                  <a:pt x="421710" y="-3908"/>
                  <a:pt x="388307" y="8618"/>
                </a:cubicBezTo>
                <a:cubicBezTo>
                  <a:pt x="354904" y="21144"/>
                  <a:pt x="730684" y="77512"/>
                  <a:pt x="663879" y="108827"/>
                </a:cubicBezTo>
                <a:cubicBezTo>
                  <a:pt x="597074" y="140142"/>
                  <a:pt x="292274" y="168325"/>
                  <a:pt x="0" y="1965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D35A6E5F-2E96-78C8-35C5-0C344BCA8801}"/>
              </a:ext>
            </a:extLst>
          </p:cNvPr>
          <p:cNvSpPr/>
          <p:nvPr/>
        </p:nvSpPr>
        <p:spPr>
          <a:xfrm>
            <a:off x="8262838" y="3302261"/>
            <a:ext cx="836594" cy="2227394"/>
          </a:xfrm>
          <a:custGeom>
            <a:avLst/>
            <a:gdLst>
              <a:gd name="connsiteX0" fmla="*/ 4340 w 836594"/>
              <a:gd name="connsiteY0" fmla="*/ 17136 h 2227394"/>
              <a:gd name="connsiteX1" fmla="*/ 643167 w 836594"/>
              <a:gd name="connsiteY1" fmla="*/ 1282265 h 2227394"/>
              <a:gd name="connsiteX2" fmla="*/ 643167 w 836594"/>
              <a:gd name="connsiteY2" fmla="*/ 1131953 h 2227394"/>
              <a:gd name="connsiteX3" fmla="*/ 806006 w 836594"/>
              <a:gd name="connsiteY3" fmla="*/ 2209191 h 2227394"/>
              <a:gd name="connsiteX4" fmla="*/ 818532 w 836594"/>
              <a:gd name="connsiteY4" fmla="*/ 1795832 h 2227394"/>
              <a:gd name="connsiteX5" fmla="*/ 806006 w 836594"/>
              <a:gd name="connsiteY5" fmla="*/ 1620468 h 2227394"/>
              <a:gd name="connsiteX6" fmla="*/ 455277 w 836594"/>
              <a:gd name="connsiteY6" fmla="*/ 731120 h 2227394"/>
              <a:gd name="connsiteX7" fmla="*/ 492855 w 836594"/>
              <a:gd name="connsiteY7" fmla="*/ 981640 h 2227394"/>
              <a:gd name="connsiteX8" fmla="*/ 367595 w 836594"/>
              <a:gd name="connsiteY8" fmla="*/ 580807 h 2227394"/>
              <a:gd name="connsiteX9" fmla="*/ 4340 w 836594"/>
              <a:gd name="connsiteY9" fmla="*/ 17136 h 222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94" h="2227394">
                <a:moveTo>
                  <a:pt x="4340" y="17136"/>
                </a:moveTo>
                <a:cubicBezTo>
                  <a:pt x="50269" y="134046"/>
                  <a:pt x="536696" y="1096462"/>
                  <a:pt x="643167" y="1282265"/>
                </a:cubicBezTo>
                <a:cubicBezTo>
                  <a:pt x="749638" y="1468068"/>
                  <a:pt x="616027" y="977465"/>
                  <a:pt x="643167" y="1131953"/>
                </a:cubicBezTo>
                <a:cubicBezTo>
                  <a:pt x="670307" y="1286441"/>
                  <a:pt x="776779" y="2098545"/>
                  <a:pt x="806006" y="2209191"/>
                </a:cubicBezTo>
                <a:cubicBezTo>
                  <a:pt x="835233" y="2319837"/>
                  <a:pt x="818532" y="1893952"/>
                  <a:pt x="818532" y="1795832"/>
                </a:cubicBezTo>
                <a:cubicBezTo>
                  <a:pt x="818532" y="1697712"/>
                  <a:pt x="866548" y="1797920"/>
                  <a:pt x="806006" y="1620468"/>
                </a:cubicBezTo>
                <a:cubicBezTo>
                  <a:pt x="745464" y="1443016"/>
                  <a:pt x="507469" y="837591"/>
                  <a:pt x="455277" y="731120"/>
                </a:cubicBezTo>
                <a:cubicBezTo>
                  <a:pt x="403085" y="624649"/>
                  <a:pt x="507469" y="1006692"/>
                  <a:pt x="492855" y="981640"/>
                </a:cubicBezTo>
                <a:cubicBezTo>
                  <a:pt x="478241" y="956588"/>
                  <a:pt x="444839" y="747821"/>
                  <a:pt x="367595" y="580807"/>
                </a:cubicBezTo>
                <a:cubicBezTo>
                  <a:pt x="290351" y="413793"/>
                  <a:pt x="-41589" y="-99774"/>
                  <a:pt x="4340" y="171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D7200233-AF13-A61F-34B9-4177D060A838}"/>
              </a:ext>
            </a:extLst>
          </p:cNvPr>
          <p:cNvSpPr/>
          <p:nvPr/>
        </p:nvSpPr>
        <p:spPr>
          <a:xfrm>
            <a:off x="8196836" y="5937230"/>
            <a:ext cx="910296" cy="2958207"/>
          </a:xfrm>
          <a:custGeom>
            <a:avLst/>
            <a:gdLst>
              <a:gd name="connsiteX0" fmla="*/ 909586 w 910296"/>
              <a:gd name="connsiteY0" fmla="*/ 107 h 2958207"/>
              <a:gd name="connsiteX1" fmla="*/ 646539 w 910296"/>
              <a:gd name="connsiteY1" fmla="*/ 989663 h 2958207"/>
              <a:gd name="connsiteX2" fmla="*/ 483701 w 910296"/>
              <a:gd name="connsiteY2" fmla="*/ 1791329 h 2958207"/>
              <a:gd name="connsiteX3" fmla="*/ 20238 w 910296"/>
              <a:gd name="connsiteY3" fmla="*/ 2906145 h 2958207"/>
              <a:gd name="connsiteX4" fmla="*/ 120446 w 910296"/>
              <a:gd name="connsiteY4" fmla="*/ 2668151 h 2958207"/>
              <a:gd name="connsiteX5" fmla="*/ 458649 w 910296"/>
              <a:gd name="connsiteY5" fmla="*/ 1728699 h 2958207"/>
              <a:gd name="connsiteX6" fmla="*/ 258232 w 910296"/>
              <a:gd name="connsiteY6" fmla="*/ 2054375 h 2958207"/>
              <a:gd name="connsiteX7" fmla="*/ 646539 w 910296"/>
              <a:gd name="connsiteY7" fmla="*/ 1127449 h 2958207"/>
              <a:gd name="connsiteX8" fmla="*/ 721696 w 910296"/>
              <a:gd name="connsiteY8" fmla="*/ 927033 h 2958207"/>
              <a:gd name="connsiteX9" fmla="*/ 909586 w 910296"/>
              <a:gd name="connsiteY9" fmla="*/ 107 h 295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0296" h="2958207">
                <a:moveTo>
                  <a:pt x="909586" y="107"/>
                </a:moveTo>
                <a:cubicBezTo>
                  <a:pt x="897060" y="10545"/>
                  <a:pt x="717520" y="691126"/>
                  <a:pt x="646539" y="989663"/>
                </a:cubicBezTo>
                <a:cubicBezTo>
                  <a:pt x="575558" y="1288200"/>
                  <a:pt x="588085" y="1471915"/>
                  <a:pt x="483701" y="1791329"/>
                </a:cubicBezTo>
                <a:cubicBezTo>
                  <a:pt x="379317" y="2110743"/>
                  <a:pt x="80781" y="2760008"/>
                  <a:pt x="20238" y="2906145"/>
                </a:cubicBezTo>
                <a:cubicBezTo>
                  <a:pt x="-40305" y="3052282"/>
                  <a:pt x="47378" y="2864392"/>
                  <a:pt x="120446" y="2668151"/>
                </a:cubicBezTo>
                <a:cubicBezTo>
                  <a:pt x="193514" y="2471910"/>
                  <a:pt x="435685" y="1830995"/>
                  <a:pt x="458649" y="1728699"/>
                </a:cubicBezTo>
                <a:cubicBezTo>
                  <a:pt x="481613" y="1626403"/>
                  <a:pt x="226917" y="2154583"/>
                  <a:pt x="258232" y="2054375"/>
                </a:cubicBezTo>
                <a:cubicBezTo>
                  <a:pt x="289547" y="1954167"/>
                  <a:pt x="569295" y="1315339"/>
                  <a:pt x="646539" y="1127449"/>
                </a:cubicBezTo>
                <a:cubicBezTo>
                  <a:pt x="723783" y="939559"/>
                  <a:pt x="677855" y="1112836"/>
                  <a:pt x="721696" y="927033"/>
                </a:cubicBezTo>
                <a:cubicBezTo>
                  <a:pt x="765537" y="741230"/>
                  <a:pt x="922112" y="-10331"/>
                  <a:pt x="909586" y="1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B1602DF5-2E7E-F8FF-D3FD-9292E3AEC627}"/>
              </a:ext>
            </a:extLst>
          </p:cNvPr>
          <p:cNvSpPr/>
          <p:nvPr/>
        </p:nvSpPr>
        <p:spPr>
          <a:xfrm>
            <a:off x="7791061" y="7239841"/>
            <a:ext cx="826901" cy="1578600"/>
          </a:xfrm>
          <a:custGeom>
            <a:avLst/>
            <a:gdLst>
              <a:gd name="connsiteX0" fmla="*/ 826846 w 826901"/>
              <a:gd name="connsiteY0" fmla="*/ 203 h 1578600"/>
              <a:gd name="connsiteX1" fmla="*/ 476117 w 826901"/>
              <a:gd name="connsiteY1" fmla="*/ 751764 h 1578600"/>
              <a:gd name="connsiteX2" fmla="*/ 100336 w 826901"/>
              <a:gd name="connsiteY2" fmla="*/ 1177649 h 1578600"/>
              <a:gd name="connsiteX3" fmla="*/ 128 w 826901"/>
              <a:gd name="connsiteY3" fmla="*/ 1578482 h 1578600"/>
              <a:gd name="connsiteX4" fmla="*/ 112862 w 826901"/>
              <a:gd name="connsiteY4" fmla="*/ 1215227 h 1578600"/>
              <a:gd name="connsiteX5" fmla="*/ 451065 w 826901"/>
              <a:gd name="connsiteY5" fmla="*/ 826921 h 1578600"/>
              <a:gd name="connsiteX6" fmla="*/ 826846 w 826901"/>
              <a:gd name="connsiteY6" fmla="*/ 203 h 157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901" h="1578600">
                <a:moveTo>
                  <a:pt x="826846" y="203"/>
                </a:moveTo>
                <a:cubicBezTo>
                  <a:pt x="831021" y="-12323"/>
                  <a:pt x="597202" y="555523"/>
                  <a:pt x="476117" y="751764"/>
                </a:cubicBezTo>
                <a:cubicBezTo>
                  <a:pt x="355032" y="948005"/>
                  <a:pt x="179667" y="1039863"/>
                  <a:pt x="100336" y="1177649"/>
                </a:cubicBezTo>
                <a:cubicBezTo>
                  <a:pt x="21004" y="1315435"/>
                  <a:pt x="-1960" y="1572219"/>
                  <a:pt x="128" y="1578482"/>
                </a:cubicBezTo>
                <a:cubicBezTo>
                  <a:pt x="2216" y="1584745"/>
                  <a:pt x="37706" y="1340487"/>
                  <a:pt x="112862" y="1215227"/>
                </a:cubicBezTo>
                <a:cubicBezTo>
                  <a:pt x="188018" y="1089967"/>
                  <a:pt x="327892" y="1025250"/>
                  <a:pt x="451065" y="826921"/>
                </a:cubicBezTo>
                <a:cubicBezTo>
                  <a:pt x="574238" y="628592"/>
                  <a:pt x="822671" y="12729"/>
                  <a:pt x="826846" y="2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CFA3AB14-F3AF-7BBD-F698-459A34069A39}"/>
              </a:ext>
            </a:extLst>
          </p:cNvPr>
          <p:cNvSpPr/>
          <p:nvPr/>
        </p:nvSpPr>
        <p:spPr>
          <a:xfrm>
            <a:off x="5837047" y="8493827"/>
            <a:ext cx="1644206" cy="1113763"/>
          </a:xfrm>
          <a:custGeom>
            <a:avLst/>
            <a:gdLst>
              <a:gd name="connsiteX0" fmla="*/ 1578361 w 1644206"/>
              <a:gd name="connsiteY0" fmla="*/ 36398 h 1113763"/>
              <a:gd name="connsiteX1" fmla="*/ 952060 w 1644206"/>
              <a:gd name="connsiteY1" fmla="*/ 612595 h 1113763"/>
              <a:gd name="connsiteX2" fmla="*/ 1114898 w 1644206"/>
              <a:gd name="connsiteY2" fmla="*/ 487335 h 1113763"/>
              <a:gd name="connsiteX3" fmla="*/ 839326 w 1644206"/>
              <a:gd name="connsiteY3" fmla="*/ 712803 h 1113763"/>
              <a:gd name="connsiteX4" fmla="*/ 1152476 w 1644206"/>
              <a:gd name="connsiteY4" fmla="*/ 650173 h 1113763"/>
              <a:gd name="connsiteX5" fmla="*/ 814274 w 1644206"/>
              <a:gd name="connsiteY5" fmla="*/ 800485 h 1113763"/>
              <a:gd name="connsiteX6" fmla="*/ 82 w 1644206"/>
              <a:gd name="connsiteY6" fmla="*/ 1113636 h 1113763"/>
              <a:gd name="connsiteX7" fmla="*/ 864378 w 1644206"/>
              <a:gd name="connsiteY7" fmla="*/ 838063 h 1113763"/>
              <a:gd name="connsiteX8" fmla="*/ 1014690 w 1644206"/>
              <a:gd name="connsiteY8" fmla="*/ 775433 h 1113763"/>
              <a:gd name="connsiteX9" fmla="*/ 964586 w 1644206"/>
              <a:gd name="connsiteY9" fmla="*/ 787959 h 1113763"/>
              <a:gd name="connsiteX10" fmla="*/ 1302789 w 1644206"/>
              <a:gd name="connsiteY10" fmla="*/ 311970 h 1113763"/>
              <a:gd name="connsiteX11" fmla="*/ 952060 w 1644206"/>
              <a:gd name="connsiteY11" fmla="*/ 549965 h 1113763"/>
              <a:gd name="connsiteX12" fmla="*/ 1553309 w 1644206"/>
              <a:gd name="connsiteY12" fmla="*/ 111554 h 1113763"/>
              <a:gd name="connsiteX13" fmla="*/ 1578361 w 1644206"/>
              <a:gd name="connsiteY13" fmla="*/ 36398 h 111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4206" h="1113763">
                <a:moveTo>
                  <a:pt x="1578361" y="36398"/>
                </a:moveTo>
                <a:cubicBezTo>
                  <a:pt x="1478153" y="119905"/>
                  <a:pt x="1029304" y="537439"/>
                  <a:pt x="952060" y="612595"/>
                </a:cubicBezTo>
                <a:cubicBezTo>
                  <a:pt x="874816" y="687751"/>
                  <a:pt x="1133687" y="470634"/>
                  <a:pt x="1114898" y="487335"/>
                </a:cubicBezTo>
                <a:cubicBezTo>
                  <a:pt x="1096109" y="504036"/>
                  <a:pt x="833063" y="685663"/>
                  <a:pt x="839326" y="712803"/>
                </a:cubicBezTo>
                <a:cubicBezTo>
                  <a:pt x="845589" y="739943"/>
                  <a:pt x="1156651" y="635560"/>
                  <a:pt x="1152476" y="650173"/>
                </a:cubicBezTo>
                <a:cubicBezTo>
                  <a:pt x="1148301" y="664786"/>
                  <a:pt x="1006340" y="723241"/>
                  <a:pt x="814274" y="800485"/>
                </a:cubicBezTo>
                <a:cubicBezTo>
                  <a:pt x="622208" y="877729"/>
                  <a:pt x="-8269" y="1107373"/>
                  <a:pt x="82" y="1113636"/>
                </a:cubicBezTo>
                <a:cubicBezTo>
                  <a:pt x="8433" y="1119899"/>
                  <a:pt x="695277" y="894430"/>
                  <a:pt x="864378" y="838063"/>
                </a:cubicBezTo>
                <a:cubicBezTo>
                  <a:pt x="1033479" y="781696"/>
                  <a:pt x="1014690" y="775433"/>
                  <a:pt x="1014690" y="775433"/>
                </a:cubicBezTo>
                <a:cubicBezTo>
                  <a:pt x="1031391" y="767082"/>
                  <a:pt x="916570" y="865203"/>
                  <a:pt x="964586" y="787959"/>
                </a:cubicBezTo>
                <a:cubicBezTo>
                  <a:pt x="1012602" y="710715"/>
                  <a:pt x="1304877" y="351636"/>
                  <a:pt x="1302789" y="311970"/>
                </a:cubicBezTo>
                <a:cubicBezTo>
                  <a:pt x="1300701" y="272304"/>
                  <a:pt x="910307" y="583368"/>
                  <a:pt x="952060" y="549965"/>
                </a:cubicBezTo>
                <a:cubicBezTo>
                  <a:pt x="993813" y="516562"/>
                  <a:pt x="1446838" y="195061"/>
                  <a:pt x="1553309" y="111554"/>
                </a:cubicBezTo>
                <a:cubicBezTo>
                  <a:pt x="1659780" y="28047"/>
                  <a:pt x="1678569" y="-47109"/>
                  <a:pt x="1578361" y="363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1A8D22DB-64E5-3B9E-0B15-C68A4E3A9717}"/>
              </a:ext>
            </a:extLst>
          </p:cNvPr>
          <p:cNvSpPr/>
          <p:nvPr/>
        </p:nvSpPr>
        <p:spPr>
          <a:xfrm>
            <a:off x="5964709" y="8514394"/>
            <a:ext cx="1376393" cy="1484592"/>
          </a:xfrm>
          <a:custGeom>
            <a:avLst/>
            <a:gdLst>
              <a:gd name="connsiteX0" fmla="*/ 1375543 w 1376393"/>
              <a:gd name="connsiteY0" fmla="*/ 3305 h 1484592"/>
              <a:gd name="connsiteX1" fmla="*/ 1150075 w 1376393"/>
              <a:gd name="connsiteY1" fmla="*/ 379085 h 1484592"/>
              <a:gd name="connsiteX2" fmla="*/ 1099970 w 1376393"/>
              <a:gd name="connsiteY2" fmla="*/ 642132 h 1484592"/>
              <a:gd name="connsiteX3" fmla="*/ 586403 w 1376393"/>
              <a:gd name="connsiteY3" fmla="*/ 1168225 h 1484592"/>
              <a:gd name="connsiteX4" fmla="*/ 836924 w 1376393"/>
              <a:gd name="connsiteY4" fmla="*/ 1042965 h 1484592"/>
              <a:gd name="connsiteX5" fmla="*/ 135466 w 1376393"/>
              <a:gd name="connsiteY5" fmla="*/ 1368642 h 1484592"/>
              <a:gd name="connsiteX6" fmla="*/ 35258 w 1376393"/>
              <a:gd name="connsiteY6" fmla="*/ 1468850 h 1484592"/>
              <a:gd name="connsiteX7" fmla="*/ 561351 w 1376393"/>
              <a:gd name="connsiteY7" fmla="*/ 1068017 h 1484592"/>
              <a:gd name="connsiteX8" fmla="*/ 1099970 w 1376393"/>
              <a:gd name="connsiteY8" fmla="*/ 692236 h 1484592"/>
              <a:gd name="connsiteX9" fmla="*/ 1200179 w 1376393"/>
              <a:gd name="connsiteY9" fmla="*/ 566976 h 1484592"/>
              <a:gd name="connsiteX10" fmla="*/ 1225231 w 1376393"/>
              <a:gd name="connsiteY10" fmla="*/ 216247 h 1484592"/>
              <a:gd name="connsiteX11" fmla="*/ 1375543 w 1376393"/>
              <a:gd name="connsiteY11" fmla="*/ 3305 h 148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6393" h="1484592">
                <a:moveTo>
                  <a:pt x="1375543" y="3305"/>
                </a:moveTo>
                <a:cubicBezTo>
                  <a:pt x="1363017" y="30445"/>
                  <a:pt x="1196004" y="272614"/>
                  <a:pt x="1150075" y="379085"/>
                </a:cubicBezTo>
                <a:cubicBezTo>
                  <a:pt x="1104146" y="485556"/>
                  <a:pt x="1193915" y="510609"/>
                  <a:pt x="1099970" y="642132"/>
                </a:cubicBezTo>
                <a:cubicBezTo>
                  <a:pt x="1006025" y="773655"/>
                  <a:pt x="630244" y="1101420"/>
                  <a:pt x="586403" y="1168225"/>
                </a:cubicBezTo>
                <a:cubicBezTo>
                  <a:pt x="542562" y="1235031"/>
                  <a:pt x="912080" y="1009562"/>
                  <a:pt x="836924" y="1042965"/>
                </a:cubicBezTo>
                <a:cubicBezTo>
                  <a:pt x="761768" y="1076368"/>
                  <a:pt x="269077" y="1297661"/>
                  <a:pt x="135466" y="1368642"/>
                </a:cubicBezTo>
                <a:cubicBezTo>
                  <a:pt x="1855" y="1439623"/>
                  <a:pt x="-35723" y="1518954"/>
                  <a:pt x="35258" y="1468850"/>
                </a:cubicBezTo>
                <a:cubicBezTo>
                  <a:pt x="106239" y="1418746"/>
                  <a:pt x="383899" y="1197453"/>
                  <a:pt x="561351" y="1068017"/>
                </a:cubicBezTo>
                <a:cubicBezTo>
                  <a:pt x="738803" y="938581"/>
                  <a:pt x="993499" y="775743"/>
                  <a:pt x="1099970" y="692236"/>
                </a:cubicBezTo>
                <a:cubicBezTo>
                  <a:pt x="1206441" y="608729"/>
                  <a:pt x="1179302" y="646308"/>
                  <a:pt x="1200179" y="566976"/>
                </a:cubicBezTo>
                <a:cubicBezTo>
                  <a:pt x="1221056" y="487644"/>
                  <a:pt x="1191828" y="310192"/>
                  <a:pt x="1225231" y="216247"/>
                </a:cubicBezTo>
                <a:cubicBezTo>
                  <a:pt x="1258634" y="122302"/>
                  <a:pt x="1388069" y="-23835"/>
                  <a:pt x="1375543" y="33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E6202D99-7402-B046-5CAF-17672B0EF647}"/>
              </a:ext>
            </a:extLst>
          </p:cNvPr>
          <p:cNvSpPr/>
          <p:nvPr/>
        </p:nvSpPr>
        <p:spPr>
          <a:xfrm>
            <a:off x="5805710" y="2108156"/>
            <a:ext cx="1187871" cy="4170015"/>
          </a:xfrm>
          <a:custGeom>
            <a:avLst/>
            <a:gdLst>
              <a:gd name="connsiteX0" fmla="*/ 106575 w 1187871"/>
              <a:gd name="connsiteY0" fmla="*/ 221685 h 4170015"/>
              <a:gd name="connsiteX1" fmla="*/ 933293 w 1187871"/>
              <a:gd name="connsiteY1" fmla="*/ 1962803 h 4170015"/>
              <a:gd name="connsiteX2" fmla="*/ 870663 w 1187871"/>
              <a:gd name="connsiteY2" fmla="*/ 1787439 h 4170015"/>
              <a:gd name="connsiteX3" fmla="*/ 883189 w 1187871"/>
              <a:gd name="connsiteY3" fmla="*/ 2802047 h 4170015"/>
              <a:gd name="connsiteX4" fmla="*/ 933293 w 1187871"/>
              <a:gd name="connsiteY4" fmla="*/ 2564052 h 4170015"/>
              <a:gd name="connsiteX5" fmla="*/ 995923 w 1187871"/>
              <a:gd name="connsiteY5" fmla="*/ 3541082 h 4170015"/>
              <a:gd name="connsiteX6" fmla="*/ 1183813 w 1187871"/>
              <a:gd name="connsiteY6" fmla="*/ 4129806 h 4170015"/>
              <a:gd name="connsiteX7" fmla="*/ 1108657 w 1187871"/>
              <a:gd name="connsiteY7" fmla="*/ 3891811 h 4170015"/>
              <a:gd name="connsiteX8" fmla="*/ 920767 w 1187871"/>
              <a:gd name="connsiteY8" fmla="*/ 2088063 h 4170015"/>
              <a:gd name="connsiteX9" fmla="*/ 757928 w 1187871"/>
              <a:gd name="connsiteY9" fmla="*/ 1561970 h 4170015"/>
              <a:gd name="connsiteX10" fmla="*/ 81523 w 1187871"/>
              <a:gd name="connsiteY10" fmla="*/ 171581 h 4170015"/>
              <a:gd name="connsiteX11" fmla="*/ 106575 w 1187871"/>
              <a:gd name="connsiteY11" fmla="*/ 221685 h 417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7871" h="4170015">
                <a:moveTo>
                  <a:pt x="106575" y="221685"/>
                </a:moveTo>
                <a:cubicBezTo>
                  <a:pt x="248537" y="520222"/>
                  <a:pt x="805945" y="1701844"/>
                  <a:pt x="933293" y="1962803"/>
                </a:cubicBezTo>
                <a:cubicBezTo>
                  <a:pt x="1060641" y="2223762"/>
                  <a:pt x="879014" y="1647565"/>
                  <a:pt x="870663" y="1787439"/>
                </a:cubicBezTo>
                <a:cubicBezTo>
                  <a:pt x="862312" y="1927313"/>
                  <a:pt x="872751" y="2672612"/>
                  <a:pt x="883189" y="2802047"/>
                </a:cubicBezTo>
                <a:cubicBezTo>
                  <a:pt x="893627" y="2931482"/>
                  <a:pt x="914504" y="2440880"/>
                  <a:pt x="933293" y="2564052"/>
                </a:cubicBezTo>
                <a:cubicBezTo>
                  <a:pt x="952082" y="2687224"/>
                  <a:pt x="954170" y="3280123"/>
                  <a:pt x="995923" y="3541082"/>
                </a:cubicBezTo>
                <a:cubicBezTo>
                  <a:pt x="1037676" y="3802041"/>
                  <a:pt x="1165024" y="4071351"/>
                  <a:pt x="1183813" y="4129806"/>
                </a:cubicBezTo>
                <a:cubicBezTo>
                  <a:pt x="1202602" y="4188261"/>
                  <a:pt x="1152498" y="4232101"/>
                  <a:pt x="1108657" y="3891811"/>
                </a:cubicBezTo>
                <a:cubicBezTo>
                  <a:pt x="1064816" y="3551521"/>
                  <a:pt x="979222" y="2476370"/>
                  <a:pt x="920767" y="2088063"/>
                </a:cubicBezTo>
                <a:cubicBezTo>
                  <a:pt x="862312" y="1699756"/>
                  <a:pt x="897802" y="1881384"/>
                  <a:pt x="757928" y="1561970"/>
                </a:cubicBezTo>
                <a:cubicBezTo>
                  <a:pt x="618054" y="1242556"/>
                  <a:pt x="190082" y="397049"/>
                  <a:pt x="81523" y="171581"/>
                </a:cubicBezTo>
                <a:cubicBezTo>
                  <a:pt x="-27036" y="-53887"/>
                  <a:pt x="-35387" y="-76852"/>
                  <a:pt x="106575" y="2216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7ED8D3B8-044B-1341-79BC-B89145079613}"/>
              </a:ext>
            </a:extLst>
          </p:cNvPr>
          <p:cNvSpPr/>
          <p:nvPr/>
        </p:nvSpPr>
        <p:spPr>
          <a:xfrm>
            <a:off x="6578165" y="6162810"/>
            <a:ext cx="593008" cy="2628119"/>
          </a:xfrm>
          <a:custGeom>
            <a:avLst/>
            <a:gdLst>
              <a:gd name="connsiteX0" fmla="*/ 3938 w 593008"/>
              <a:gd name="connsiteY0" fmla="*/ 1507 h 2628119"/>
              <a:gd name="connsiteX1" fmla="*/ 532083 w 593008"/>
              <a:gd name="connsiteY1" fmla="*/ 947438 h 2628119"/>
              <a:gd name="connsiteX2" fmla="*/ 532083 w 593008"/>
              <a:gd name="connsiteY2" fmla="*/ 876493 h 2628119"/>
              <a:gd name="connsiteX3" fmla="*/ 563614 w 593008"/>
              <a:gd name="connsiteY3" fmla="*/ 2145618 h 2628119"/>
              <a:gd name="connsiteX4" fmla="*/ 547849 w 593008"/>
              <a:gd name="connsiteY4" fmla="*/ 2618583 h 2628119"/>
              <a:gd name="connsiteX5" fmla="*/ 563614 w 593008"/>
              <a:gd name="connsiteY5" fmla="*/ 2397866 h 2628119"/>
              <a:gd name="connsiteX6" fmla="*/ 587263 w 593008"/>
              <a:gd name="connsiteY6" fmla="*/ 1649004 h 2628119"/>
              <a:gd name="connsiteX7" fmla="*/ 445373 w 593008"/>
              <a:gd name="connsiteY7" fmla="*/ 844962 h 2628119"/>
              <a:gd name="connsiteX8" fmla="*/ 437490 w 593008"/>
              <a:gd name="connsiteY8" fmla="*/ 679424 h 2628119"/>
              <a:gd name="connsiteX9" fmla="*/ 240421 w 593008"/>
              <a:gd name="connsiteY9" fmla="*/ 364114 h 2628119"/>
              <a:gd name="connsiteX10" fmla="*/ 287718 w 593008"/>
              <a:gd name="connsiteY10" fmla="*/ 718838 h 2628119"/>
              <a:gd name="connsiteX11" fmla="*/ 3938 w 593008"/>
              <a:gd name="connsiteY11" fmla="*/ 1507 h 262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3008" h="2628119">
                <a:moveTo>
                  <a:pt x="3938" y="1507"/>
                </a:moveTo>
                <a:cubicBezTo>
                  <a:pt x="44666" y="39607"/>
                  <a:pt x="444059" y="801607"/>
                  <a:pt x="532083" y="947438"/>
                </a:cubicBezTo>
                <a:cubicBezTo>
                  <a:pt x="620107" y="1093269"/>
                  <a:pt x="526828" y="676797"/>
                  <a:pt x="532083" y="876493"/>
                </a:cubicBezTo>
                <a:cubicBezTo>
                  <a:pt x="537338" y="1076189"/>
                  <a:pt x="560986" y="1855270"/>
                  <a:pt x="563614" y="2145618"/>
                </a:cubicBezTo>
                <a:cubicBezTo>
                  <a:pt x="566242" y="2435966"/>
                  <a:pt x="547849" y="2576542"/>
                  <a:pt x="547849" y="2618583"/>
                </a:cubicBezTo>
                <a:cubicBezTo>
                  <a:pt x="547849" y="2660624"/>
                  <a:pt x="557045" y="2559462"/>
                  <a:pt x="563614" y="2397866"/>
                </a:cubicBezTo>
                <a:cubicBezTo>
                  <a:pt x="570183" y="2236270"/>
                  <a:pt x="606970" y="1907821"/>
                  <a:pt x="587263" y="1649004"/>
                </a:cubicBezTo>
                <a:cubicBezTo>
                  <a:pt x="567556" y="1390187"/>
                  <a:pt x="470335" y="1006559"/>
                  <a:pt x="445373" y="844962"/>
                </a:cubicBezTo>
                <a:cubicBezTo>
                  <a:pt x="420411" y="683365"/>
                  <a:pt x="471649" y="759565"/>
                  <a:pt x="437490" y="679424"/>
                </a:cubicBezTo>
                <a:cubicBezTo>
                  <a:pt x="403331" y="599283"/>
                  <a:pt x="265383" y="357545"/>
                  <a:pt x="240421" y="364114"/>
                </a:cubicBezTo>
                <a:cubicBezTo>
                  <a:pt x="215459" y="370683"/>
                  <a:pt x="324504" y="777959"/>
                  <a:pt x="287718" y="718838"/>
                </a:cubicBezTo>
                <a:cubicBezTo>
                  <a:pt x="250932" y="659717"/>
                  <a:pt x="-36790" y="-36593"/>
                  <a:pt x="3938" y="15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72735DDB-4FE2-A5BF-FAE4-7DFF91D75FE0}"/>
              </a:ext>
            </a:extLst>
          </p:cNvPr>
          <p:cNvSpPr/>
          <p:nvPr/>
        </p:nvSpPr>
        <p:spPr>
          <a:xfrm>
            <a:off x="6261494" y="7039178"/>
            <a:ext cx="975529" cy="1629361"/>
          </a:xfrm>
          <a:custGeom>
            <a:avLst/>
            <a:gdLst>
              <a:gd name="connsiteX0" fmla="*/ 974878 w 975529"/>
              <a:gd name="connsiteY0" fmla="*/ 125 h 1629361"/>
              <a:gd name="connsiteX1" fmla="*/ 604389 w 975529"/>
              <a:gd name="connsiteY1" fmla="*/ 386381 h 1629361"/>
              <a:gd name="connsiteX2" fmla="*/ 304844 w 975529"/>
              <a:gd name="connsiteY2" fmla="*/ 835698 h 1629361"/>
              <a:gd name="connsiteX3" fmla="*/ 446734 w 975529"/>
              <a:gd name="connsiteY3" fmla="*/ 685925 h 1629361"/>
              <a:gd name="connsiteX4" fmla="*/ 155072 w 975529"/>
              <a:gd name="connsiteY4" fmla="*/ 1111594 h 1629361"/>
              <a:gd name="connsiteX5" fmla="*/ 5299 w 975529"/>
              <a:gd name="connsiteY5" fmla="*/ 1616091 h 1629361"/>
              <a:gd name="connsiteX6" fmla="*/ 60478 w 975529"/>
              <a:gd name="connsiteY6" fmla="*/ 1419022 h 1629361"/>
              <a:gd name="connsiteX7" fmla="*/ 312727 w 975529"/>
              <a:gd name="connsiteY7" fmla="*/ 748988 h 1629361"/>
              <a:gd name="connsiteX8" fmla="*/ 509796 w 975529"/>
              <a:gd name="connsiteY8" fmla="*/ 425794 h 1629361"/>
              <a:gd name="connsiteX9" fmla="*/ 974878 w 975529"/>
              <a:gd name="connsiteY9" fmla="*/ 125 h 162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5529" h="1629361">
                <a:moveTo>
                  <a:pt x="974878" y="125"/>
                </a:moveTo>
                <a:cubicBezTo>
                  <a:pt x="990643" y="-6444"/>
                  <a:pt x="716061" y="247119"/>
                  <a:pt x="604389" y="386381"/>
                </a:cubicBezTo>
                <a:cubicBezTo>
                  <a:pt x="492717" y="525643"/>
                  <a:pt x="331120" y="785774"/>
                  <a:pt x="304844" y="835698"/>
                </a:cubicBezTo>
                <a:cubicBezTo>
                  <a:pt x="278568" y="885622"/>
                  <a:pt x="471696" y="639942"/>
                  <a:pt x="446734" y="685925"/>
                </a:cubicBezTo>
                <a:cubicBezTo>
                  <a:pt x="421772" y="731908"/>
                  <a:pt x="228644" y="956567"/>
                  <a:pt x="155072" y="1111594"/>
                </a:cubicBezTo>
                <a:cubicBezTo>
                  <a:pt x="81500" y="1266621"/>
                  <a:pt x="21065" y="1564853"/>
                  <a:pt x="5299" y="1616091"/>
                </a:cubicBezTo>
                <a:cubicBezTo>
                  <a:pt x="-10467" y="1667329"/>
                  <a:pt x="9240" y="1563539"/>
                  <a:pt x="60478" y="1419022"/>
                </a:cubicBezTo>
                <a:cubicBezTo>
                  <a:pt x="111716" y="1274505"/>
                  <a:pt x="237841" y="914526"/>
                  <a:pt x="312727" y="748988"/>
                </a:cubicBezTo>
                <a:cubicBezTo>
                  <a:pt x="387613" y="583450"/>
                  <a:pt x="406006" y="550604"/>
                  <a:pt x="509796" y="425794"/>
                </a:cubicBezTo>
                <a:cubicBezTo>
                  <a:pt x="613586" y="300984"/>
                  <a:pt x="959113" y="6694"/>
                  <a:pt x="974878" y="1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6C493A1-1DD7-7ECB-8D95-62628CDCA0BD}"/>
              </a:ext>
            </a:extLst>
          </p:cNvPr>
          <p:cNvSpPr/>
          <p:nvPr/>
        </p:nvSpPr>
        <p:spPr>
          <a:xfrm>
            <a:off x="6234904" y="6202786"/>
            <a:ext cx="641890" cy="2286949"/>
          </a:xfrm>
          <a:custGeom>
            <a:avLst/>
            <a:gdLst>
              <a:gd name="connsiteX0" fmla="*/ 591565 w 641890"/>
              <a:gd name="connsiteY0" fmla="*/ 945 h 2286949"/>
              <a:gd name="connsiteX1" fmla="*/ 552151 w 641890"/>
              <a:gd name="connsiteY1" fmla="*/ 631566 h 2286949"/>
              <a:gd name="connsiteX2" fmla="*/ 433910 w 641890"/>
              <a:gd name="connsiteY2" fmla="*/ 1120297 h 2286949"/>
              <a:gd name="connsiteX3" fmla="*/ 496972 w 641890"/>
              <a:gd name="connsiteY3" fmla="*/ 1073000 h 2286949"/>
              <a:gd name="connsiteX4" fmla="*/ 181662 w 641890"/>
              <a:gd name="connsiteY4" fmla="*/ 1498669 h 2286949"/>
              <a:gd name="connsiteX5" fmla="*/ 236841 w 641890"/>
              <a:gd name="connsiteY5" fmla="*/ 1451373 h 2286949"/>
              <a:gd name="connsiteX6" fmla="*/ 118599 w 641890"/>
              <a:gd name="connsiteY6" fmla="*/ 1806097 h 2286949"/>
              <a:gd name="connsiteX7" fmla="*/ 358 w 641890"/>
              <a:gd name="connsiteY7" fmla="*/ 2286945 h 2286949"/>
              <a:gd name="connsiteX8" fmla="*/ 158013 w 641890"/>
              <a:gd name="connsiteY8" fmla="*/ 1813980 h 2286949"/>
              <a:gd name="connsiteX9" fmla="*/ 355082 w 641890"/>
              <a:gd name="connsiteY9" fmla="*/ 1183359 h 2286949"/>
              <a:gd name="connsiteX10" fmla="*/ 630979 w 641890"/>
              <a:gd name="connsiteY10" fmla="*/ 741924 h 2286949"/>
              <a:gd name="connsiteX11" fmla="*/ 591565 w 641890"/>
              <a:gd name="connsiteY11" fmla="*/ 789221 h 2286949"/>
              <a:gd name="connsiteX12" fmla="*/ 638862 w 641890"/>
              <a:gd name="connsiteY12" fmla="*/ 529090 h 2286949"/>
              <a:gd name="connsiteX13" fmla="*/ 575799 w 641890"/>
              <a:gd name="connsiteY13" fmla="*/ 489676 h 2286949"/>
              <a:gd name="connsiteX14" fmla="*/ 591565 w 641890"/>
              <a:gd name="connsiteY14" fmla="*/ 945 h 228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1890" h="2286949">
                <a:moveTo>
                  <a:pt x="591565" y="945"/>
                </a:moveTo>
                <a:cubicBezTo>
                  <a:pt x="587624" y="24593"/>
                  <a:pt x="578427" y="445007"/>
                  <a:pt x="552151" y="631566"/>
                </a:cubicBezTo>
                <a:cubicBezTo>
                  <a:pt x="525875" y="818125"/>
                  <a:pt x="443106" y="1046725"/>
                  <a:pt x="433910" y="1120297"/>
                </a:cubicBezTo>
                <a:cubicBezTo>
                  <a:pt x="424713" y="1193869"/>
                  <a:pt x="539013" y="1009938"/>
                  <a:pt x="496972" y="1073000"/>
                </a:cubicBezTo>
                <a:cubicBezTo>
                  <a:pt x="454931" y="1136062"/>
                  <a:pt x="225017" y="1435607"/>
                  <a:pt x="181662" y="1498669"/>
                </a:cubicBezTo>
                <a:cubicBezTo>
                  <a:pt x="138307" y="1561731"/>
                  <a:pt x="247351" y="1400135"/>
                  <a:pt x="236841" y="1451373"/>
                </a:cubicBezTo>
                <a:cubicBezTo>
                  <a:pt x="226330" y="1502611"/>
                  <a:pt x="158013" y="1666835"/>
                  <a:pt x="118599" y="1806097"/>
                </a:cubicBezTo>
                <a:cubicBezTo>
                  <a:pt x="79185" y="1945359"/>
                  <a:pt x="-6211" y="2285631"/>
                  <a:pt x="358" y="2286945"/>
                </a:cubicBezTo>
                <a:cubicBezTo>
                  <a:pt x="6927" y="2288259"/>
                  <a:pt x="98892" y="1997911"/>
                  <a:pt x="158013" y="1813980"/>
                </a:cubicBezTo>
                <a:cubicBezTo>
                  <a:pt x="217134" y="1630049"/>
                  <a:pt x="276254" y="1362035"/>
                  <a:pt x="355082" y="1183359"/>
                </a:cubicBezTo>
                <a:cubicBezTo>
                  <a:pt x="433910" y="1004683"/>
                  <a:pt x="591565" y="807614"/>
                  <a:pt x="630979" y="741924"/>
                </a:cubicBezTo>
                <a:cubicBezTo>
                  <a:pt x="670393" y="676234"/>
                  <a:pt x="590251" y="824693"/>
                  <a:pt x="591565" y="789221"/>
                </a:cubicBezTo>
                <a:cubicBezTo>
                  <a:pt x="592879" y="753749"/>
                  <a:pt x="641490" y="579014"/>
                  <a:pt x="638862" y="529090"/>
                </a:cubicBezTo>
                <a:cubicBezTo>
                  <a:pt x="636234" y="479166"/>
                  <a:pt x="584996" y="575072"/>
                  <a:pt x="575799" y="489676"/>
                </a:cubicBezTo>
                <a:cubicBezTo>
                  <a:pt x="566602" y="404280"/>
                  <a:pt x="595506" y="-22703"/>
                  <a:pt x="591565" y="9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62F4AB82-1E8B-6575-C9FD-866FB8FB5046}"/>
              </a:ext>
            </a:extLst>
          </p:cNvPr>
          <p:cNvSpPr/>
          <p:nvPr/>
        </p:nvSpPr>
        <p:spPr>
          <a:xfrm>
            <a:off x="6799165" y="5332192"/>
            <a:ext cx="1107245" cy="1384161"/>
          </a:xfrm>
          <a:custGeom>
            <a:avLst/>
            <a:gdLst>
              <a:gd name="connsiteX0" fmla="*/ 3656 w 1107245"/>
              <a:gd name="connsiteY0" fmla="*/ 4436 h 1384161"/>
              <a:gd name="connsiteX1" fmla="*/ 484504 w 1107245"/>
              <a:gd name="connsiteY1" fmla="*/ 855774 h 1384161"/>
              <a:gd name="connsiteX2" fmla="*/ 1020532 w 1107245"/>
              <a:gd name="connsiteY2" fmla="*/ 1139553 h 1384161"/>
              <a:gd name="connsiteX3" fmla="*/ 760401 w 1107245"/>
              <a:gd name="connsiteY3" fmla="*/ 1052842 h 1384161"/>
              <a:gd name="connsiteX4" fmla="*/ 1107242 w 1107245"/>
              <a:gd name="connsiteY4" fmla="*/ 1265677 h 1384161"/>
              <a:gd name="connsiteX5" fmla="*/ 752518 w 1107245"/>
              <a:gd name="connsiteY5" fmla="*/ 1060725 h 1384161"/>
              <a:gd name="connsiteX6" fmla="*/ 1036297 w 1107245"/>
              <a:gd name="connsiteY6" fmla="*/ 1383918 h 1384161"/>
              <a:gd name="connsiteX7" fmla="*/ 799814 w 1107245"/>
              <a:gd name="connsiteY7" fmla="*/ 1108022 h 1384161"/>
              <a:gd name="connsiteX8" fmla="*/ 460856 w 1107245"/>
              <a:gd name="connsiteY8" fmla="*/ 792711 h 1384161"/>
              <a:gd name="connsiteX9" fmla="*/ 271669 w 1107245"/>
              <a:gd name="connsiteY9" fmla="*/ 532580 h 1384161"/>
              <a:gd name="connsiteX10" fmla="*/ 3656 w 1107245"/>
              <a:gd name="connsiteY10" fmla="*/ 4436 h 138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7245" h="1384161">
                <a:moveTo>
                  <a:pt x="3656" y="4436"/>
                </a:moveTo>
                <a:cubicBezTo>
                  <a:pt x="39129" y="58302"/>
                  <a:pt x="315025" y="666588"/>
                  <a:pt x="484504" y="855774"/>
                </a:cubicBezTo>
                <a:cubicBezTo>
                  <a:pt x="653983" y="1044960"/>
                  <a:pt x="974549" y="1106708"/>
                  <a:pt x="1020532" y="1139553"/>
                </a:cubicBezTo>
                <a:cubicBezTo>
                  <a:pt x="1066515" y="1172398"/>
                  <a:pt x="745949" y="1031821"/>
                  <a:pt x="760401" y="1052842"/>
                </a:cubicBezTo>
                <a:cubicBezTo>
                  <a:pt x="774853" y="1073863"/>
                  <a:pt x="1108556" y="1264363"/>
                  <a:pt x="1107242" y="1265677"/>
                </a:cubicBezTo>
                <a:cubicBezTo>
                  <a:pt x="1105928" y="1266991"/>
                  <a:pt x="764342" y="1041018"/>
                  <a:pt x="752518" y="1060725"/>
                </a:cubicBezTo>
                <a:cubicBezTo>
                  <a:pt x="740694" y="1080432"/>
                  <a:pt x="1028414" y="1376035"/>
                  <a:pt x="1036297" y="1383918"/>
                </a:cubicBezTo>
                <a:cubicBezTo>
                  <a:pt x="1044180" y="1391801"/>
                  <a:pt x="895721" y="1206556"/>
                  <a:pt x="799814" y="1108022"/>
                </a:cubicBezTo>
                <a:cubicBezTo>
                  <a:pt x="703907" y="1009488"/>
                  <a:pt x="548880" y="888618"/>
                  <a:pt x="460856" y="792711"/>
                </a:cubicBezTo>
                <a:cubicBezTo>
                  <a:pt x="372832" y="696804"/>
                  <a:pt x="342614" y="662645"/>
                  <a:pt x="271669" y="532580"/>
                </a:cubicBezTo>
                <a:cubicBezTo>
                  <a:pt x="200724" y="402515"/>
                  <a:pt x="-31817" y="-49430"/>
                  <a:pt x="3656" y="44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33D787BC-D1B6-513E-21A0-6BCDFCF1AFD7}"/>
              </a:ext>
            </a:extLst>
          </p:cNvPr>
          <p:cNvSpPr/>
          <p:nvPr/>
        </p:nvSpPr>
        <p:spPr>
          <a:xfrm>
            <a:off x="6763012" y="6377137"/>
            <a:ext cx="1228515" cy="664210"/>
          </a:xfrm>
          <a:custGeom>
            <a:avLst/>
            <a:gdLst>
              <a:gd name="connsiteX0" fmla="*/ 395 w 1228515"/>
              <a:gd name="connsiteY0" fmla="*/ 15 h 664210"/>
              <a:gd name="connsiteX1" fmla="*/ 339354 w 1228515"/>
              <a:gd name="connsiteY1" fmla="*/ 417801 h 664210"/>
              <a:gd name="connsiteX2" fmla="*/ 567954 w 1228515"/>
              <a:gd name="connsiteY2" fmla="*/ 567573 h 664210"/>
              <a:gd name="connsiteX3" fmla="*/ 1214340 w 1228515"/>
              <a:gd name="connsiteY3" fmla="*/ 472980 h 664210"/>
              <a:gd name="connsiteX4" fmla="*/ 962091 w 1228515"/>
              <a:gd name="connsiteY4" fmla="*/ 512394 h 664210"/>
              <a:gd name="connsiteX5" fmla="*/ 363002 w 1228515"/>
              <a:gd name="connsiteY5" fmla="*/ 654284 h 664210"/>
              <a:gd name="connsiteX6" fmla="*/ 883264 w 1228515"/>
              <a:gd name="connsiteY6" fmla="*/ 638518 h 664210"/>
              <a:gd name="connsiteX7" fmla="*/ 544305 w 1228515"/>
              <a:gd name="connsiteY7" fmla="*/ 528160 h 664210"/>
              <a:gd name="connsiteX8" fmla="*/ 410298 w 1228515"/>
              <a:gd name="connsiteY8" fmla="*/ 433566 h 664210"/>
              <a:gd name="connsiteX9" fmla="*/ 395 w 1228515"/>
              <a:gd name="connsiteY9" fmla="*/ 15 h 66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515" h="664210">
                <a:moveTo>
                  <a:pt x="395" y="15"/>
                </a:moveTo>
                <a:cubicBezTo>
                  <a:pt x="-11429" y="-2612"/>
                  <a:pt x="244761" y="323208"/>
                  <a:pt x="339354" y="417801"/>
                </a:cubicBezTo>
                <a:cubicBezTo>
                  <a:pt x="433947" y="512394"/>
                  <a:pt x="422123" y="558377"/>
                  <a:pt x="567954" y="567573"/>
                </a:cubicBezTo>
                <a:cubicBezTo>
                  <a:pt x="713785" y="576769"/>
                  <a:pt x="1148651" y="482176"/>
                  <a:pt x="1214340" y="472980"/>
                </a:cubicBezTo>
                <a:cubicBezTo>
                  <a:pt x="1280029" y="463784"/>
                  <a:pt x="1103981" y="482177"/>
                  <a:pt x="962091" y="512394"/>
                </a:cubicBezTo>
                <a:cubicBezTo>
                  <a:pt x="820201" y="542611"/>
                  <a:pt x="376140" y="633263"/>
                  <a:pt x="363002" y="654284"/>
                </a:cubicBezTo>
                <a:cubicBezTo>
                  <a:pt x="349864" y="675305"/>
                  <a:pt x="853047" y="659538"/>
                  <a:pt x="883264" y="638518"/>
                </a:cubicBezTo>
                <a:cubicBezTo>
                  <a:pt x="913481" y="617498"/>
                  <a:pt x="623133" y="562319"/>
                  <a:pt x="544305" y="528160"/>
                </a:cubicBezTo>
                <a:cubicBezTo>
                  <a:pt x="465477" y="494001"/>
                  <a:pt x="499636" y="528159"/>
                  <a:pt x="410298" y="433566"/>
                </a:cubicBezTo>
                <a:cubicBezTo>
                  <a:pt x="320960" y="338973"/>
                  <a:pt x="12219" y="2642"/>
                  <a:pt x="395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355D2E0-414B-9EEC-4306-F867B5DE32D0}"/>
              </a:ext>
            </a:extLst>
          </p:cNvPr>
          <p:cNvSpPr/>
          <p:nvPr/>
        </p:nvSpPr>
        <p:spPr>
          <a:xfrm>
            <a:off x="6857629" y="4820152"/>
            <a:ext cx="1606965" cy="1965062"/>
          </a:xfrm>
          <a:custGeom>
            <a:avLst/>
            <a:gdLst>
              <a:gd name="connsiteX0" fmla="*/ 16137 w 1606965"/>
              <a:gd name="connsiteY0" fmla="*/ 19862 h 1965062"/>
              <a:gd name="connsiteX1" fmla="*/ 378743 w 1606965"/>
              <a:gd name="connsiteY1" fmla="*/ 808138 h 1965062"/>
              <a:gd name="connsiteX2" fmla="*/ 1537509 w 1606965"/>
              <a:gd name="connsiteY2" fmla="*/ 1895958 h 1965062"/>
              <a:gd name="connsiteX3" fmla="*/ 1450799 w 1606965"/>
              <a:gd name="connsiteY3" fmla="*/ 1825014 h 1965062"/>
              <a:gd name="connsiteX4" fmla="*/ 1245847 w 1606965"/>
              <a:gd name="connsiteY4" fmla="*/ 1588531 h 1965062"/>
              <a:gd name="connsiteX5" fmla="*/ 946302 w 1606965"/>
              <a:gd name="connsiteY5" fmla="*/ 1407227 h 1965062"/>
              <a:gd name="connsiteX6" fmla="*/ 623109 w 1606965"/>
              <a:gd name="connsiteY6" fmla="*/ 1044620 h 1965062"/>
              <a:gd name="connsiteX7" fmla="*/ 118612 w 1606965"/>
              <a:gd name="connsiteY7" fmla="*/ 303641 h 1965062"/>
              <a:gd name="connsiteX8" fmla="*/ 16137 w 1606965"/>
              <a:gd name="connsiteY8" fmla="*/ 19862 h 196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965" h="1965062">
                <a:moveTo>
                  <a:pt x="16137" y="19862"/>
                </a:moveTo>
                <a:cubicBezTo>
                  <a:pt x="59492" y="103945"/>
                  <a:pt x="125181" y="495455"/>
                  <a:pt x="378743" y="808138"/>
                </a:cubicBezTo>
                <a:cubicBezTo>
                  <a:pt x="632305" y="1120821"/>
                  <a:pt x="1358833" y="1726479"/>
                  <a:pt x="1537509" y="1895958"/>
                </a:cubicBezTo>
                <a:cubicBezTo>
                  <a:pt x="1716185" y="2065437"/>
                  <a:pt x="1499409" y="1876252"/>
                  <a:pt x="1450799" y="1825014"/>
                </a:cubicBezTo>
                <a:cubicBezTo>
                  <a:pt x="1402189" y="1773776"/>
                  <a:pt x="1329930" y="1658162"/>
                  <a:pt x="1245847" y="1588531"/>
                </a:cubicBezTo>
                <a:cubicBezTo>
                  <a:pt x="1161764" y="1518900"/>
                  <a:pt x="1050092" y="1497879"/>
                  <a:pt x="946302" y="1407227"/>
                </a:cubicBezTo>
                <a:cubicBezTo>
                  <a:pt x="842512" y="1316575"/>
                  <a:pt x="761057" y="1228551"/>
                  <a:pt x="623109" y="1044620"/>
                </a:cubicBezTo>
                <a:cubicBezTo>
                  <a:pt x="485161" y="860689"/>
                  <a:pt x="217146" y="471806"/>
                  <a:pt x="118612" y="303641"/>
                </a:cubicBezTo>
                <a:cubicBezTo>
                  <a:pt x="20078" y="135476"/>
                  <a:pt x="-27218" y="-64221"/>
                  <a:pt x="16137" y="198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24D563B0-4A11-11C6-7CDC-8EA833190E15}"/>
              </a:ext>
            </a:extLst>
          </p:cNvPr>
          <p:cNvSpPr/>
          <p:nvPr/>
        </p:nvSpPr>
        <p:spPr>
          <a:xfrm>
            <a:off x="5998727" y="2284995"/>
            <a:ext cx="2083195" cy="3781665"/>
          </a:xfrm>
          <a:custGeom>
            <a:avLst/>
            <a:gdLst>
              <a:gd name="connsiteX0" fmla="*/ 7935 w 2083195"/>
              <a:gd name="connsiteY0" fmla="*/ 24653 h 3781665"/>
              <a:gd name="connsiteX1" fmla="*/ 1308590 w 2083195"/>
              <a:gd name="connsiteY1" fmla="*/ 1664267 h 3781665"/>
              <a:gd name="connsiteX2" fmla="*/ 2041687 w 2083195"/>
              <a:gd name="connsiteY2" fmla="*/ 3682253 h 3781665"/>
              <a:gd name="connsiteX3" fmla="*/ 1978625 w 2083195"/>
              <a:gd name="connsiteY3" fmla="*/ 3430005 h 3781665"/>
              <a:gd name="connsiteX4" fmla="*/ 1868266 w 2083195"/>
              <a:gd name="connsiteY4" fmla="*/ 3059515 h 3781665"/>
              <a:gd name="connsiteX5" fmla="*/ 1458363 w 2083195"/>
              <a:gd name="connsiteY5" fmla="*/ 1758860 h 3781665"/>
              <a:gd name="connsiteX6" fmla="*/ 614907 w 2083195"/>
              <a:gd name="connsiteY6" fmla="*/ 576446 h 3781665"/>
              <a:gd name="connsiteX7" fmla="*/ 1363770 w 2083195"/>
              <a:gd name="connsiteY7" fmla="*/ 1743095 h 3781665"/>
              <a:gd name="connsiteX8" fmla="*/ 788328 w 2083195"/>
              <a:gd name="connsiteY8" fmla="*/ 749867 h 3781665"/>
              <a:gd name="connsiteX9" fmla="*/ 7935 w 2083195"/>
              <a:gd name="connsiteY9" fmla="*/ 24653 h 37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3195" h="3781665">
                <a:moveTo>
                  <a:pt x="7935" y="24653"/>
                </a:moveTo>
                <a:cubicBezTo>
                  <a:pt x="94645" y="177053"/>
                  <a:pt x="969631" y="1054667"/>
                  <a:pt x="1308590" y="1664267"/>
                </a:cubicBezTo>
                <a:cubicBezTo>
                  <a:pt x="1647549" y="2273867"/>
                  <a:pt x="1930015" y="3387963"/>
                  <a:pt x="2041687" y="3682253"/>
                </a:cubicBezTo>
                <a:cubicBezTo>
                  <a:pt x="2153359" y="3976543"/>
                  <a:pt x="2007528" y="3533795"/>
                  <a:pt x="1978625" y="3430005"/>
                </a:cubicBezTo>
                <a:cubicBezTo>
                  <a:pt x="1949722" y="3326215"/>
                  <a:pt x="1954976" y="3338039"/>
                  <a:pt x="1868266" y="3059515"/>
                </a:cubicBezTo>
                <a:cubicBezTo>
                  <a:pt x="1781556" y="2780991"/>
                  <a:pt x="1667256" y="2172705"/>
                  <a:pt x="1458363" y="1758860"/>
                </a:cubicBezTo>
                <a:cubicBezTo>
                  <a:pt x="1249470" y="1345015"/>
                  <a:pt x="630672" y="579073"/>
                  <a:pt x="614907" y="576446"/>
                </a:cubicBezTo>
                <a:cubicBezTo>
                  <a:pt x="599142" y="573819"/>
                  <a:pt x="1334867" y="1714192"/>
                  <a:pt x="1363770" y="1743095"/>
                </a:cubicBezTo>
                <a:cubicBezTo>
                  <a:pt x="1392673" y="1771998"/>
                  <a:pt x="1007731" y="1034960"/>
                  <a:pt x="788328" y="749867"/>
                </a:cubicBezTo>
                <a:cubicBezTo>
                  <a:pt x="568925" y="464774"/>
                  <a:pt x="-78775" y="-127747"/>
                  <a:pt x="7935" y="246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826BD0E1-A057-00BD-4008-A22790391E3E}"/>
              </a:ext>
            </a:extLst>
          </p:cNvPr>
          <p:cNvSpPr/>
          <p:nvPr/>
        </p:nvSpPr>
        <p:spPr>
          <a:xfrm>
            <a:off x="6573004" y="3163395"/>
            <a:ext cx="1430820" cy="3234809"/>
          </a:xfrm>
          <a:custGeom>
            <a:avLst/>
            <a:gdLst>
              <a:gd name="connsiteX0" fmla="*/ 1217 w 1430820"/>
              <a:gd name="connsiteY0" fmla="*/ 5474 h 3234809"/>
              <a:gd name="connsiteX1" fmla="*/ 710665 w 1430820"/>
              <a:gd name="connsiteY1" fmla="*/ 2354536 h 3234809"/>
              <a:gd name="connsiteX2" fmla="*/ 797375 w 1430820"/>
              <a:gd name="connsiteY2" fmla="*/ 2252060 h 3234809"/>
              <a:gd name="connsiteX3" fmla="*/ 1420113 w 1430820"/>
              <a:gd name="connsiteY3" fmla="*/ 3213757 h 3234809"/>
              <a:gd name="connsiteX4" fmla="*/ 1159982 w 1430820"/>
              <a:gd name="connsiteY4" fmla="*/ 2866915 h 3234809"/>
              <a:gd name="connsiteX5" fmla="*/ 757962 w 1430820"/>
              <a:gd name="connsiteY5" fmla="*/ 2299357 h 3234809"/>
              <a:gd name="connsiteX6" fmla="*/ 545127 w 1430820"/>
              <a:gd name="connsiteY6" fmla="*/ 1723915 h 3234809"/>
              <a:gd name="connsiteX7" fmla="*/ 1217 w 1430820"/>
              <a:gd name="connsiteY7" fmla="*/ 5474 h 32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0820" h="3234809">
                <a:moveTo>
                  <a:pt x="1217" y="5474"/>
                </a:moveTo>
                <a:cubicBezTo>
                  <a:pt x="28807" y="110577"/>
                  <a:pt x="577972" y="1980105"/>
                  <a:pt x="710665" y="2354536"/>
                </a:cubicBezTo>
                <a:cubicBezTo>
                  <a:pt x="843358" y="2728967"/>
                  <a:pt x="679134" y="2108857"/>
                  <a:pt x="797375" y="2252060"/>
                </a:cubicBezTo>
                <a:cubicBezTo>
                  <a:pt x="915616" y="2395263"/>
                  <a:pt x="1359679" y="3111281"/>
                  <a:pt x="1420113" y="3213757"/>
                </a:cubicBezTo>
                <a:cubicBezTo>
                  <a:pt x="1480547" y="3316233"/>
                  <a:pt x="1270341" y="3019315"/>
                  <a:pt x="1159982" y="2866915"/>
                </a:cubicBezTo>
                <a:cubicBezTo>
                  <a:pt x="1049624" y="2714515"/>
                  <a:pt x="860438" y="2489857"/>
                  <a:pt x="757962" y="2299357"/>
                </a:cubicBezTo>
                <a:cubicBezTo>
                  <a:pt x="655486" y="2108857"/>
                  <a:pt x="667310" y="2108856"/>
                  <a:pt x="545127" y="1723915"/>
                </a:cubicBezTo>
                <a:cubicBezTo>
                  <a:pt x="422944" y="1338974"/>
                  <a:pt x="-26373" y="-99629"/>
                  <a:pt x="1217" y="54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4FBAC3C-9273-74F2-6DA5-5AA1D78CD0B5}"/>
              </a:ext>
            </a:extLst>
          </p:cNvPr>
          <p:cNvSpPr/>
          <p:nvPr/>
        </p:nvSpPr>
        <p:spPr>
          <a:xfrm>
            <a:off x="6298830" y="2111559"/>
            <a:ext cx="2559809" cy="3102977"/>
          </a:xfrm>
          <a:custGeom>
            <a:avLst/>
            <a:gdLst>
              <a:gd name="connsiteX0" fmla="*/ 46791 w 2559809"/>
              <a:gd name="connsiteY0" fmla="*/ 56200 h 3102977"/>
              <a:gd name="connsiteX1" fmla="*/ 1828294 w 2559809"/>
              <a:gd name="connsiteY1" fmla="*/ 1798289 h 3102977"/>
              <a:gd name="connsiteX2" fmla="*/ 1773115 w 2559809"/>
              <a:gd name="connsiteY2" fmla="*/ 1632751 h 3102977"/>
              <a:gd name="connsiteX3" fmla="*/ 2537742 w 2559809"/>
              <a:gd name="connsiteY3" fmla="*/ 3059531 h 3102977"/>
              <a:gd name="connsiteX4" fmla="*/ 2317025 w 2559809"/>
              <a:gd name="connsiteY4" fmla="*/ 2657510 h 3102977"/>
              <a:gd name="connsiteX5" fmla="*/ 1938653 w 2559809"/>
              <a:gd name="connsiteY5" fmla="*/ 1869234 h 3102977"/>
              <a:gd name="connsiteX6" fmla="*/ 1670639 w 2559809"/>
              <a:gd name="connsiteY6" fmla="*/ 1601220 h 3102977"/>
              <a:gd name="connsiteX7" fmla="*/ 614349 w 2559809"/>
              <a:gd name="connsiteY7" fmla="*/ 537048 h 3102977"/>
              <a:gd name="connsiteX8" fmla="*/ 46791 w 2559809"/>
              <a:gd name="connsiteY8" fmla="*/ 56200 h 310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9809" h="3102977">
                <a:moveTo>
                  <a:pt x="46791" y="56200"/>
                </a:moveTo>
                <a:cubicBezTo>
                  <a:pt x="249115" y="266407"/>
                  <a:pt x="1540573" y="1535531"/>
                  <a:pt x="1828294" y="1798289"/>
                </a:cubicBezTo>
                <a:cubicBezTo>
                  <a:pt x="2116015" y="2061047"/>
                  <a:pt x="1654874" y="1422544"/>
                  <a:pt x="1773115" y="1632751"/>
                </a:cubicBezTo>
                <a:cubicBezTo>
                  <a:pt x="1891356" y="1842958"/>
                  <a:pt x="2447090" y="2888738"/>
                  <a:pt x="2537742" y="3059531"/>
                </a:cubicBezTo>
                <a:cubicBezTo>
                  <a:pt x="2628394" y="3230324"/>
                  <a:pt x="2416873" y="2855893"/>
                  <a:pt x="2317025" y="2657510"/>
                </a:cubicBezTo>
                <a:cubicBezTo>
                  <a:pt x="2217177" y="2459127"/>
                  <a:pt x="2046384" y="2045282"/>
                  <a:pt x="1938653" y="1869234"/>
                </a:cubicBezTo>
                <a:cubicBezTo>
                  <a:pt x="1830922" y="1693186"/>
                  <a:pt x="1670639" y="1601220"/>
                  <a:pt x="1670639" y="1601220"/>
                </a:cubicBezTo>
                <a:lnTo>
                  <a:pt x="614349" y="537048"/>
                </a:lnTo>
                <a:cubicBezTo>
                  <a:pt x="347649" y="274289"/>
                  <a:pt x="-155533" y="-154007"/>
                  <a:pt x="46791" y="562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78A077FC-6134-C90E-38AE-FD762274FAB6}"/>
              </a:ext>
            </a:extLst>
          </p:cNvPr>
          <p:cNvSpPr/>
          <p:nvPr/>
        </p:nvSpPr>
        <p:spPr>
          <a:xfrm>
            <a:off x="7180661" y="3862232"/>
            <a:ext cx="832949" cy="2449423"/>
          </a:xfrm>
          <a:custGeom>
            <a:avLst/>
            <a:gdLst>
              <a:gd name="connsiteX0" fmla="*/ 532 w 832949"/>
              <a:gd name="connsiteY0" fmla="*/ 320 h 2449423"/>
              <a:gd name="connsiteX1" fmla="*/ 371022 w 832949"/>
              <a:gd name="connsiteY1" fmla="*/ 1261561 h 2449423"/>
              <a:gd name="connsiteX2" fmla="*/ 820339 w 832949"/>
              <a:gd name="connsiteY2" fmla="*/ 2404561 h 2449423"/>
              <a:gd name="connsiteX3" fmla="*/ 702098 w 832949"/>
              <a:gd name="connsiteY3" fmla="*/ 2191727 h 2449423"/>
              <a:gd name="connsiteX4" fmla="*/ 631153 w 832949"/>
              <a:gd name="connsiteY4" fmla="*/ 1939478 h 2449423"/>
              <a:gd name="connsiteX5" fmla="*/ 449849 w 832949"/>
              <a:gd name="connsiteY5" fmla="*/ 1592637 h 2449423"/>
              <a:gd name="connsiteX6" fmla="*/ 292194 w 832949"/>
              <a:gd name="connsiteY6" fmla="*/ 1143320 h 2449423"/>
              <a:gd name="connsiteX7" fmla="*/ 532 w 832949"/>
              <a:gd name="connsiteY7" fmla="*/ 320 h 244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949" h="2449423">
                <a:moveTo>
                  <a:pt x="532" y="320"/>
                </a:moveTo>
                <a:cubicBezTo>
                  <a:pt x="13670" y="20027"/>
                  <a:pt x="234388" y="860854"/>
                  <a:pt x="371022" y="1261561"/>
                </a:cubicBezTo>
                <a:cubicBezTo>
                  <a:pt x="507657" y="1662268"/>
                  <a:pt x="765160" y="2249533"/>
                  <a:pt x="820339" y="2404561"/>
                </a:cubicBezTo>
                <a:cubicBezTo>
                  <a:pt x="875518" y="2559589"/>
                  <a:pt x="733629" y="2269241"/>
                  <a:pt x="702098" y="2191727"/>
                </a:cubicBezTo>
                <a:cubicBezTo>
                  <a:pt x="670567" y="2114213"/>
                  <a:pt x="673194" y="2039326"/>
                  <a:pt x="631153" y="1939478"/>
                </a:cubicBezTo>
                <a:cubicBezTo>
                  <a:pt x="589112" y="1839630"/>
                  <a:pt x="506342" y="1725330"/>
                  <a:pt x="449849" y="1592637"/>
                </a:cubicBezTo>
                <a:cubicBezTo>
                  <a:pt x="393356" y="1459944"/>
                  <a:pt x="363139" y="1412648"/>
                  <a:pt x="292194" y="1143320"/>
                </a:cubicBezTo>
                <a:cubicBezTo>
                  <a:pt x="221249" y="873992"/>
                  <a:pt x="-12606" y="-19387"/>
                  <a:pt x="532" y="3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A13728A4-24C7-E5B8-A7BE-717E6D1F278F}"/>
              </a:ext>
            </a:extLst>
          </p:cNvPr>
          <p:cNvSpPr/>
          <p:nvPr/>
        </p:nvSpPr>
        <p:spPr>
          <a:xfrm>
            <a:off x="7533362" y="3448778"/>
            <a:ext cx="1210872" cy="3766729"/>
          </a:xfrm>
          <a:custGeom>
            <a:avLst/>
            <a:gdLst>
              <a:gd name="connsiteX0" fmla="*/ 18321 w 1210872"/>
              <a:gd name="connsiteY0" fmla="*/ 51167 h 3766729"/>
              <a:gd name="connsiteX1" fmla="*/ 901190 w 1210872"/>
              <a:gd name="connsiteY1" fmla="*/ 2242574 h 3766729"/>
              <a:gd name="connsiteX2" fmla="*/ 1192852 w 1210872"/>
              <a:gd name="connsiteY2" fmla="*/ 3716650 h 3766729"/>
              <a:gd name="connsiteX3" fmla="*/ 1161321 w 1210872"/>
              <a:gd name="connsiteY3" fmla="*/ 3354043 h 3766729"/>
              <a:gd name="connsiteX4" fmla="*/ 1011548 w 1210872"/>
              <a:gd name="connsiteY4" fmla="*/ 2684008 h 3766729"/>
              <a:gd name="connsiteX5" fmla="*/ 743535 w 1210872"/>
              <a:gd name="connsiteY5" fmla="*/ 1501594 h 3766729"/>
              <a:gd name="connsiteX6" fmla="*/ 712004 w 1210872"/>
              <a:gd name="connsiteY6" fmla="*/ 1935146 h 3766729"/>
              <a:gd name="connsiteX7" fmla="*/ 333631 w 1210872"/>
              <a:gd name="connsiteY7" fmla="*/ 792146 h 3766729"/>
              <a:gd name="connsiteX8" fmla="*/ 18321 w 1210872"/>
              <a:gd name="connsiteY8" fmla="*/ 51167 h 376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872" h="3766729">
                <a:moveTo>
                  <a:pt x="18321" y="51167"/>
                </a:moveTo>
                <a:cubicBezTo>
                  <a:pt x="112914" y="292905"/>
                  <a:pt x="705435" y="1631660"/>
                  <a:pt x="901190" y="2242574"/>
                </a:cubicBezTo>
                <a:cubicBezTo>
                  <a:pt x="1096945" y="2853488"/>
                  <a:pt x="1149497" y="3531405"/>
                  <a:pt x="1192852" y="3716650"/>
                </a:cubicBezTo>
                <a:cubicBezTo>
                  <a:pt x="1236207" y="3901895"/>
                  <a:pt x="1191538" y="3526150"/>
                  <a:pt x="1161321" y="3354043"/>
                </a:cubicBezTo>
                <a:cubicBezTo>
                  <a:pt x="1131104" y="3181936"/>
                  <a:pt x="1081179" y="2992749"/>
                  <a:pt x="1011548" y="2684008"/>
                </a:cubicBezTo>
                <a:cubicBezTo>
                  <a:pt x="941917" y="2375267"/>
                  <a:pt x="793459" y="1626404"/>
                  <a:pt x="743535" y="1501594"/>
                </a:cubicBezTo>
                <a:cubicBezTo>
                  <a:pt x="693611" y="1376784"/>
                  <a:pt x="780321" y="2053387"/>
                  <a:pt x="712004" y="1935146"/>
                </a:cubicBezTo>
                <a:cubicBezTo>
                  <a:pt x="643687" y="1816905"/>
                  <a:pt x="446617" y="1098260"/>
                  <a:pt x="333631" y="792146"/>
                </a:cubicBezTo>
                <a:cubicBezTo>
                  <a:pt x="220645" y="486032"/>
                  <a:pt x="-76272" y="-190571"/>
                  <a:pt x="18321" y="511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63494A2C-EAD0-6961-86B7-B525B52D683E}"/>
              </a:ext>
            </a:extLst>
          </p:cNvPr>
          <p:cNvSpPr/>
          <p:nvPr/>
        </p:nvSpPr>
        <p:spPr>
          <a:xfrm>
            <a:off x="7952559" y="3810001"/>
            <a:ext cx="984855" cy="2875144"/>
          </a:xfrm>
          <a:custGeom>
            <a:avLst/>
            <a:gdLst>
              <a:gd name="connsiteX0" fmla="*/ 72089 w 984855"/>
              <a:gd name="connsiteY0" fmla="*/ 194440 h 2875144"/>
              <a:gd name="connsiteX1" fmla="*/ 119386 w 984855"/>
              <a:gd name="connsiteY1" fmla="*/ 265385 h 2875144"/>
              <a:gd name="connsiteX2" fmla="*/ 868248 w 984855"/>
              <a:gd name="connsiteY2" fmla="*/ 1960178 h 2875144"/>
              <a:gd name="connsiteX3" fmla="*/ 891896 w 984855"/>
              <a:gd name="connsiteY3" fmla="*/ 2866696 h 2875144"/>
              <a:gd name="connsiteX4" fmla="*/ 939193 w 984855"/>
              <a:gd name="connsiteY4" fmla="*/ 2393730 h 2875144"/>
              <a:gd name="connsiteX5" fmla="*/ 954958 w 984855"/>
              <a:gd name="connsiteY5" fmla="*/ 2062654 h 2875144"/>
              <a:gd name="connsiteX6" fmla="*/ 513524 w 984855"/>
              <a:gd name="connsiteY6" fmla="*/ 1006365 h 2875144"/>
              <a:gd name="connsiteX7" fmla="*/ 600234 w 984855"/>
              <a:gd name="connsiteY7" fmla="*/ 1282261 h 2875144"/>
              <a:gd name="connsiteX8" fmla="*/ 32675 w 984855"/>
              <a:gd name="connsiteY8" fmla="*/ 60433 h 2875144"/>
              <a:gd name="connsiteX9" fmla="*/ 72089 w 984855"/>
              <a:gd name="connsiteY9" fmla="*/ 194440 h 287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855" h="2875144">
                <a:moveTo>
                  <a:pt x="72089" y="194440"/>
                </a:moveTo>
                <a:cubicBezTo>
                  <a:pt x="86541" y="228599"/>
                  <a:pt x="-13307" y="-28905"/>
                  <a:pt x="119386" y="265385"/>
                </a:cubicBezTo>
                <a:cubicBezTo>
                  <a:pt x="252079" y="559675"/>
                  <a:pt x="739496" y="1526626"/>
                  <a:pt x="868248" y="1960178"/>
                </a:cubicBezTo>
                <a:cubicBezTo>
                  <a:pt x="997000" y="2393730"/>
                  <a:pt x="880072" y="2794437"/>
                  <a:pt x="891896" y="2866696"/>
                </a:cubicBezTo>
                <a:cubicBezTo>
                  <a:pt x="903720" y="2938955"/>
                  <a:pt x="928683" y="2527737"/>
                  <a:pt x="939193" y="2393730"/>
                </a:cubicBezTo>
                <a:cubicBezTo>
                  <a:pt x="949703" y="2259723"/>
                  <a:pt x="1025903" y="2293881"/>
                  <a:pt x="954958" y="2062654"/>
                </a:cubicBezTo>
                <a:cubicBezTo>
                  <a:pt x="884013" y="1831427"/>
                  <a:pt x="572645" y="1136430"/>
                  <a:pt x="513524" y="1006365"/>
                </a:cubicBezTo>
                <a:cubicBezTo>
                  <a:pt x="454403" y="876300"/>
                  <a:pt x="680376" y="1439916"/>
                  <a:pt x="600234" y="1282261"/>
                </a:cubicBezTo>
                <a:cubicBezTo>
                  <a:pt x="520092" y="1124606"/>
                  <a:pt x="119385" y="241737"/>
                  <a:pt x="32675" y="60433"/>
                </a:cubicBezTo>
                <a:cubicBezTo>
                  <a:pt x="-54035" y="-120871"/>
                  <a:pt x="57637" y="160281"/>
                  <a:pt x="72089" y="1944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E3FBC30-67EE-B925-F478-8692E68B816E}"/>
              </a:ext>
            </a:extLst>
          </p:cNvPr>
          <p:cNvSpPr/>
          <p:nvPr/>
        </p:nvSpPr>
        <p:spPr>
          <a:xfrm>
            <a:off x="7906395" y="4674429"/>
            <a:ext cx="616131" cy="2839421"/>
          </a:xfrm>
          <a:custGeom>
            <a:avLst/>
            <a:gdLst>
              <a:gd name="connsiteX0" fmla="*/ 12 w 616131"/>
              <a:gd name="connsiteY0" fmla="*/ 47 h 2839421"/>
              <a:gd name="connsiteX1" fmla="*/ 480860 w 616131"/>
              <a:gd name="connsiteY1" fmla="*/ 1584481 h 2839421"/>
              <a:gd name="connsiteX2" fmla="*/ 583336 w 616131"/>
              <a:gd name="connsiteY2" fmla="*/ 2088978 h 2839421"/>
              <a:gd name="connsiteX3" fmla="*/ 567571 w 616131"/>
              <a:gd name="connsiteY3" fmla="*/ 2814192 h 2839421"/>
              <a:gd name="connsiteX4" fmla="*/ 575453 w 616131"/>
              <a:gd name="connsiteY4" fmla="*/ 2625005 h 2839421"/>
              <a:gd name="connsiteX5" fmla="*/ 606984 w 616131"/>
              <a:gd name="connsiteY5" fmla="*/ 2152040 h 2839421"/>
              <a:gd name="connsiteX6" fmla="*/ 599102 w 616131"/>
              <a:gd name="connsiteY6" fmla="*/ 1773668 h 2839421"/>
              <a:gd name="connsiteX7" fmla="*/ 425681 w 616131"/>
              <a:gd name="connsiteY7" fmla="*/ 1190343 h 2839421"/>
              <a:gd name="connsiteX8" fmla="*/ 465095 w 616131"/>
              <a:gd name="connsiteY8" fmla="*/ 1529302 h 2839421"/>
              <a:gd name="connsiteX9" fmla="*/ 12 w 616131"/>
              <a:gd name="connsiteY9" fmla="*/ 47 h 283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131" h="2839421">
                <a:moveTo>
                  <a:pt x="12" y="47"/>
                </a:moveTo>
                <a:cubicBezTo>
                  <a:pt x="2640" y="9244"/>
                  <a:pt x="383639" y="1236326"/>
                  <a:pt x="480860" y="1584481"/>
                </a:cubicBezTo>
                <a:cubicBezTo>
                  <a:pt x="578081" y="1932636"/>
                  <a:pt x="568884" y="1884026"/>
                  <a:pt x="583336" y="2088978"/>
                </a:cubicBezTo>
                <a:cubicBezTo>
                  <a:pt x="597788" y="2293930"/>
                  <a:pt x="568885" y="2724854"/>
                  <a:pt x="567571" y="2814192"/>
                </a:cubicBezTo>
                <a:cubicBezTo>
                  <a:pt x="566257" y="2903530"/>
                  <a:pt x="568884" y="2735364"/>
                  <a:pt x="575453" y="2625005"/>
                </a:cubicBezTo>
                <a:cubicBezTo>
                  <a:pt x="582022" y="2514646"/>
                  <a:pt x="603043" y="2293929"/>
                  <a:pt x="606984" y="2152040"/>
                </a:cubicBezTo>
                <a:cubicBezTo>
                  <a:pt x="610925" y="2010151"/>
                  <a:pt x="629319" y="1933951"/>
                  <a:pt x="599102" y="1773668"/>
                </a:cubicBezTo>
                <a:cubicBezTo>
                  <a:pt x="568885" y="1613385"/>
                  <a:pt x="448016" y="1231071"/>
                  <a:pt x="425681" y="1190343"/>
                </a:cubicBezTo>
                <a:cubicBezTo>
                  <a:pt x="403347" y="1149615"/>
                  <a:pt x="532098" y="1730312"/>
                  <a:pt x="465095" y="1529302"/>
                </a:cubicBezTo>
                <a:cubicBezTo>
                  <a:pt x="398092" y="1328292"/>
                  <a:pt x="-2616" y="-9150"/>
                  <a:pt x="12" y="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24B59BA6-9E48-9356-E0F2-62245E8B3FF6}"/>
              </a:ext>
            </a:extLst>
          </p:cNvPr>
          <p:cNvSpPr/>
          <p:nvPr/>
        </p:nvSpPr>
        <p:spPr>
          <a:xfrm>
            <a:off x="6235255" y="8229419"/>
            <a:ext cx="654513" cy="971237"/>
          </a:xfrm>
          <a:custGeom>
            <a:avLst/>
            <a:gdLst>
              <a:gd name="connsiteX0" fmla="*/ 654276 w 654513"/>
              <a:gd name="connsiteY0" fmla="*/ 181 h 971237"/>
              <a:gd name="connsiteX1" fmla="*/ 307435 w 654513"/>
              <a:gd name="connsiteY1" fmla="*/ 402202 h 971237"/>
              <a:gd name="connsiteX2" fmla="*/ 78835 w 654513"/>
              <a:gd name="connsiteY2" fmla="*/ 953995 h 971237"/>
              <a:gd name="connsiteX3" fmla="*/ 189193 w 654513"/>
              <a:gd name="connsiteY3" fmla="*/ 591388 h 971237"/>
              <a:gd name="connsiteX4" fmla="*/ 7 w 654513"/>
              <a:gd name="connsiteY4" fmla="*/ 969760 h 971237"/>
              <a:gd name="connsiteX5" fmla="*/ 197076 w 654513"/>
              <a:gd name="connsiteY5" fmla="*/ 417967 h 971237"/>
              <a:gd name="connsiteX6" fmla="*/ 441442 w 654513"/>
              <a:gd name="connsiteY6" fmla="*/ 197250 h 971237"/>
              <a:gd name="connsiteX7" fmla="*/ 252255 w 654513"/>
              <a:gd name="connsiteY7" fmla="*/ 449498 h 971237"/>
              <a:gd name="connsiteX8" fmla="*/ 654276 w 654513"/>
              <a:gd name="connsiteY8" fmla="*/ 181 h 97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513" h="971237">
                <a:moveTo>
                  <a:pt x="654276" y="181"/>
                </a:moveTo>
                <a:cubicBezTo>
                  <a:pt x="663473" y="-7702"/>
                  <a:pt x="403342" y="243233"/>
                  <a:pt x="307435" y="402202"/>
                </a:cubicBezTo>
                <a:cubicBezTo>
                  <a:pt x="211528" y="561171"/>
                  <a:pt x="98542" y="922464"/>
                  <a:pt x="78835" y="953995"/>
                </a:cubicBezTo>
                <a:cubicBezTo>
                  <a:pt x="59128" y="985526"/>
                  <a:pt x="202331" y="588761"/>
                  <a:pt x="189193" y="591388"/>
                </a:cubicBezTo>
                <a:cubicBezTo>
                  <a:pt x="176055" y="594015"/>
                  <a:pt x="-1307" y="998663"/>
                  <a:pt x="7" y="969760"/>
                </a:cubicBezTo>
                <a:cubicBezTo>
                  <a:pt x="1321" y="940857"/>
                  <a:pt x="123503" y="546719"/>
                  <a:pt x="197076" y="417967"/>
                </a:cubicBezTo>
                <a:cubicBezTo>
                  <a:pt x="270649" y="289215"/>
                  <a:pt x="432246" y="191995"/>
                  <a:pt x="441442" y="197250"/>
                </a:cubicBezTo>
                <a:cubicBezTo>
                  <a:pt x="450638" y="202505"/>
                  <a:pt x="219410" y="478401"/>
                  <a:pt x="252255" y="449498"/>
                </a:cubicBezTo>
                <a:cubicBezTo>
                  <a:pt x="285100" y="420595"/>
                  <a:pt x="645079" y="8064"/>
                  <a:pt x="654276" y="18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291327C2-9593-0DE6-79D3-76284BBEACF7}"/>
              </a:ext>
            </a:extLst>
          </p:cNvPr>
          <p:cNvSpPr/>
          <p:nvPr/>
        </p:nvSpPr>
        <p:spPr>
          <a:xfrm>
            <a:off x="3146369" y="9445677"/>
            <a:ext cx="624335" cy="1663578"/>
          </a:xfrm>
          <a:custGeom>
            <a:avLst/>
            <a:gdLst>
              <a:gd name="connsiteX0" fmla="*/ 1277 w 624335"/>
              <a:gd name="connsiteY0" fmla="*/ 6054 h 1663578"/>
              <a:gd name="connsiteX1" fmla="*/ 440893 w 624335"/>
              <a:gd name="connsiteY1" fmla="*/ 1069923 h 1663578"/>
              <a:gd name="connsiteX2" fmla="*/ 423308 w 624335"/>
              <a:gd name="connsiteY2" fmla="*/ 902869 h 1663578"/>
              <a:gd name="connsiteX3" fmla="*/ 607946 w 624335"/>
              <a:gd name="connsiteY3" fmla="*/ 1615046 h 1663578"/>
              <a:gd name="connsiteX4" fmla="*/ 590362 w 624335"/>
              <a:gd name="connsiteY4" fmla="*/ 1527123 h 1663578"/>
              <a:gd name="connsiteX5" fmla="*/ 388139 w 624335"/>
              <a:gd name="connsiteY5" fmla="*/ 938038 h 1663578"/>
              <a:gd name="connsiteX6" fmla="*/ 309008 w 624335"/>
              <a:gd name="connsiteY6" fmla="*/ 647892 h 1663578"/>
              <a:gd name="connsiteX7" fmla="*/ 1277 w 624335"/>
              <a:gd name="connsiteY7" fmla="*/ 6054 h 166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335" h="1663578">
                <a:moveTo>
                  <a:pt x="1277" y="6054"/>
                </a:moveTo>
                <a:cubicBezTo>
                  <a:pt x="23258" y="76393"/>
                  <a:pt x="370555" y="920454"/>
                  <a:pt x="440893" y="1069923"/>
                </a:cubicBezTo>
                <a:cubicBezTo>
                  <a:pt x="511232" y="1219392"/>
                  <a:pt x="395466" y="812015"/>
                  <a:pt x="423308" y="902869"/>
                </a:cubicBezTo>
                <a:cubicBezTo>
                  <a:pt x="451150" y="993723"/>
                  <a:pt x="580104" y="1511004"/>
                  <a:pt x="607946" y="1615046"/>
                </a:cubicBezTo>
                <a:cubicBezTo>
                  <a:pt x="635788" y="1719088"/>
                  <a:pt x="626997" y="1639958"/>
                  <a:pt x="590362" y="1527123"/>
                </a:cubicBezTo>
                <a:cubicBezTo>
                  <a:pt x="553728" y="1414288"/>
                  <a:pt x="435031" y="1084577"/>
                  <a:pt x="388139" y="938038"/>
                </a:cubicBezTo>
                <a:cubicBezTo>
                  <a:pt x="341247" y="791500"/>
                  <a:pt x="370554" y="797361"/>
                  <a:pt x="309008" y="647892"/>
                </a:cubicBezTo>
                <a:cubicBezTo>
                  <a:pt x="247462" y="498423"/>
                  <a:pt x="-20704" y="-64285"/>
                  <a:pt x="1277" y="60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0838BBA8-BF21-43F1-5589-CD7197E251C1}"/>
              </a:ext>
            </a:extLst>
          </p:cNvPr>
          <p:cNvSpPr/>
          <p:nvPr/>
        </p:nvSpPr>
        <p:spPr>
          <a:xfrm>
            <a:off x="5459696" y="8625035"/>
            <a:ext cx="985091" cy="782758"/>
          </a:xfrm>
          <a:custGeom>
            <a:avLst/>
            <a:gdLst>
              <a:gd name="connsiteX0" fmla="*/ 985066 w 985091"/>
              <a:gd name="connsiteY0" fmla="*/ 219 h 782758"/>
              <a:gd name="connsiteX1" fmla="*/ 325642 w 985091"/>
              <a:gd name="connsiteY1" fmla="*/ 589303 h 782758"/>
              <a:gd name="connsiteX2" fmla="*/ 327 w 985091"/>
              <a:gd name="connsiteY2" fmla="*/ 782734 h 782758"/>
              <a:gd name="connsiteX3" fmla="*/ 378396 w 985091"/>
              <a:gd name="connsiteY3" fmla="*/ 580511 h 782758"/>
              <a:gd name="connsiteX4" fmla="*/ 158589 w 985091"/>
              <a:gd name="connsiteY4" fmla="*/ 703603 h 782758"/>
              <a:gd name="connsiteX5" fmla="*/ 413566 w 985091"/>
              <a:gd name="connsiteY5" fmla="*/ 431042 h 782758"/>
              <a:gd name="connsiteX6" fmla="*/ 554242 w 985091"/>
              <a:gd name="connsiteY6" fmla="*/ 413457 h 782758"/>
              <a:gd name="connsiteX7" fmla="*/ 352019 w 985091"/>
              <a:gd name="connsiteY7" fmla="*/ 518965 h 782758"/>
              <a:gd name="connsiteX8" fmla="*/ 985066 w 985091"/>
              <a:gd name="connsiteY8" fmla="*/ 219 h 78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5091" h="782758">
                <a:moveTo>
                  <a:pt x="985066" y="219"/>
                </a:moveTo>
                <a:cubicBezTo>
                  <a:pt x="980670" y="11942"/>
                  <a:pt x="489765" y="458884"/>
                  <a:pt x="325642" y="589303"/>
                </a:cubicBezTo>
                <a:cubicBezTo>
                  <a:pt x="161519" y="719722"/>
                  <a:pt x="-8465" y="784199"/>
                  <a:pt x="327" y="782734"/>
                </a:cubicBezTo>
                <a:cubicBezTo>
                  <a:pt x="9119" y="781269"/>
                  <a:pt x="352019" y="593699"/>
                  <a:pt x="378396" y="580511"/>
                </a:cubicBezTo>
                <a:cubicBezTo>
                  <a:pt x="404773" y="567323"/>
                  <a:pt x="152727" y="728514"/>
                  <a:pt x="158589" y="703603"/>
                </a:cubicBezTo>
                <a:cubicBezTo>
                  <a:pt x="164451" y="678692"/>
                  <a:pt x="347624" y="479400"/>
                  <a:pt x="413566" y="431042"/>
                </a:cubicBezTo>
                <a:cubicBezTo>
                  <a:pt x="479508" y="382684"/>
                  <a:pt x="564500" y="398803"/>
                  <a:pt x="554242" y="413457"/>
                </a:cubicBezTo>
                <a:cubicBezTo>
                  <a:pt x="543984" y="428111"/>
                  <a:pt x="283146" y="587838"/>
                  <a:pt x="352019" y="518965"/>
                </a:cubicBezTo>
                <a:cubicBezTo>
                  <a:pt x="420892" y="450092"/>
                  <a:pt x="989462" y="-11504"/>
                  <a:pt x="985066" y="2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0202F37-47CB-68A2-0EEF-D69A7E27F716}"/>
              </a:ext>
            </a:extLst>
          </p:cNvPr>
          <p:cNvSpPr/>
          <p:nvPr/>
        </p:nvSpPr>
        <p:spPr>
          <a:xfrm>
            <a:off x="2664691" y="2401508"/>
            <a:ext cx="2390946" cy="1870192"/>
          </a:xfrm>
          <a:custGeom>
            <a:avLst/>
            <a:gdLst>
              <a:gd name="connsiteX0" fmla="*/ 2390886 w 2390946"/>
              <a:gd name="connsiteY0" fmla="*/ 517538 h 1870192"/>
              <a:gd name="connsiteX1" fmla="*/ 1573201 w 2390946"/>
              <a:gd name="connsiteY1" fmla="*/ 324107 h 1870192"/>
              <a:gd name="connsiteX2" fmla="*/ 1819386 w 2390946"/>
              <a:gd name="connsiteY2" fmla="*/ 403238 h 1870192"/>
              <a:gd name="connsiteX3" fmla="*/ 1028078 w 2390946"/>
              <a:gd name="connsiteY3" fmla="*/ 491161 h 1870192"/>
              <a:gd name="connsiteX4" fmla="*/ 1177547 w 2390946"/>
              <a:gd name="connsiteY4" fmla="*/ 464784 h 1870192"/>
              <a:gd name="connsiteX5" fmla="*/ 606047 w 2390946"/>
              <a:gd name="connsiteY5" fmla="*/ 983530 h 1870192"/>
              <a:gd name="connsiteX6" fmla="*/ 500540 w 2390946"/>
              <a:gd name="connsiteY6" fmla="*/ 1089038 h 1870192"/>
              <a:gd name="connsiteX7" fmla="*/ 562086 w 2390946"/>
              <a:gd name="connsiteY7" fmla="*/ 1300054 h 1870192"/>
              <a:gd name="connsiteX8" fmla="*/ 570878 w 2390946"/>
              <a:gd name="connsiteY8" fmla="*/ 1097830 h 1870192"/>
              <a:gd name="connsiteX9" fmla="*/ 693971 w 2390946"/>
              <a:gd name="connsiteY9" fmla="*/ 1563823 h 1870192"/>
              <a:gd name="connsiteX10" fmla="*/ 623632 w 2390946"/>
              <a:gd name="connsiteY10" fmla="*/ 1273677 h 1870192"/>
              <a:gd name="connsiteX11" fmla="*/ 307109 w 2390946"/>
              <a:gd name="connsiteY11" fmla="*/ 1634161 h 1870192"/>
              <a:gd name="connsiteX12" fmla="*/ 8171 w 2390946"/>
              <a:gd name="connsiteY12" fmla="*/ 1862761 h 1870192"/>
              <a:gd name="connsiteX13" fmla="*/ 122471 w 2390946"/>
              <a:gd name="connsiteY13" fmla="*/ 1713292 h 1870192"/>
              <a:gd name="connsiteX14" fmla="*/ 518124 w 2390946"/>
              <a:gd name="connsiteY14" fmla="*/ 790100 h 1870192"/>
              <a:gd name="connsiteX15" fmla="*/ 377447 w 2390946"/>
              <a:gd name="connsiteY15" fmla="*/ 1009907 h 1870192"/>
              <a:gd name="connsiteX16" fmla="*/ 1283055 w 2390946"/>
              <a:gd name="connsiteY16" fmla="*/ 33961 h 1870192"/>
              <a:gd name="connsiteX17" fmla="*/ 1652332 w 2390946"/>
              <a:gd name="connsiteY17" fmla="*/ 209807 h 1870192"/>
              <a:gd name="connsiteX18" fmla="*/ 1617163 w 2390946"/>
              <a:gd name="connsiteY18" fmla="*/ 77923 h 1870192"/>
              <a:gd name="connsiteX19" fmla="*/ 2390886 w 2390946"/>
              <a:gd name="connsiteY19" fmla="*/ 517538 h 187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90946" h="1870192">
                <a:moveTo>
                  <a:pt x="2390886" y="517538"/>
                </a:moveTo>
                <a:cubicBezTo>
                  <a:pt x="2383559" y="558569"/>
                  <a:pt x="1668451" y="343157"/>
                  <a:pt x="1573201" y="324107"/>
                </a:cubicBezTo>
                <a:cubicBezTo>
                  <a:pt x="1477951" y="305057"/>
                  <a:pt x="1910240" y="375396"/>
                  <a:pt x="1819386" y="403238"/>
                </a:cubicBezTo>
                <a:cubicBezTo>
                  <a:pt x="1728532" y="431080"/>
                  <a:pt x="1135051" y="480903"/>
                  <a:pt x="1028078" y="491161"/>
                </a:cubicBezTo>
                <a:cubicBezTo>
                  <a:pt x="921105" y="501419"/>
                  <a:pt x="1247885" y="382722"/>
                  <a:pt x="1177547" y="464784"/>
                </a:cubicBezTo>
                <a:cubicBezTo>
                  <a:pt x="1107208" y="546846"/>
                  <a:pt x="718882" y="879488"/>
                  <a:pt x="606047" y="983530"/>
                </a:cubicBezTo>
                <a:cubicBezTo>
                  <a:pt x="493212" y="1087572"/>
                  <a:pt x="507867" y="1036284"/>
                  <a:pt x="500540" y="1089038"/>
                </a:cubicBezTo>
                <a:cubicBezTo>
                  <a:pt x="493213" y="1141792"/>
                  <a:pt x="550363" y="1298589"/>
                  <a:pt x="562086" y="1300054"/>
                </a:cubicBezTo>
                <a:cubicBezTo>
                  <a:pt x="573809" y="1301519"/>
                  <a:pt x="548897" y="1053869"/>
                  <a:pt x="570878" y="1097830"/>
                </a:cubicBezTo>
                <a:cubicBezTo>
                  <a:pt x="592859" y="1141792"/>
                  <a:pt x="685179" y="1534515"/>
                  <a:pt x="693971" y="1563823"/>
                </a:cubicBezTo>
                <a:cubicBezTo>
                  <a:pt x="702763" y="1593131"/>
                  <a:pt x="688109" y="1261954"/>
                  <a:pt x="623632" y="1273677"/>
                </a:cubicBezTo>
                <a:cubicBezTo>
                  <a:pt x="559155" y="1285400"/>
                  <a:pt x="409686" y="1535980"/>
                  <a:pt x="307109" y="1634161"/>
                </a:cubicBezTo>
                <a:cubicBezTo>
                  <a:pt x="204532" y="1732342"/>
                  <a:pt x="38944" y="1849573"/>
                  <a:pt x="8171" y="1862761"/>
                </a:cubicBezTo>
                <a:cubicBezTo>
                  <a:pt x="-22602" y="1875950"/>
                  <a:pt x="37479" y="1892069"/>
                  <a:pt x="122471" y="1713292"/>
                </a:cubicBezTo>
                <a:cubicBezTo>
                  <a:pt x="207463" y="1534515"/>
                  <a:pt x="475628" y="907331"/>
                  <a:pt x="518124" y="790100"/>
                </a:cubicBezTo>
                <a:cubicBezTo>
                  <a:pt x="560620" y="672869"/>
                  <a:pt x="249959" y="1135930"/>
                  <a:pt x="377447" y="1009907"/>
                </a:cubicBezTo>
                <a:cubicBezTo>
                  <a:pt x="504935" y="883884"/>
                  <a:pt x="1070574" y="167311"/>
                  <a:pt x="1283055" y="33961"/>
                </a:cubicBezTo>
                <a:cubicBezTo>
                  <a:pt x="1495536" y="-99389"/>
                  <a:pt x="1596647" y="202480"/>
                  <a:pt x="1652332" y="209807"/>
                </a:cubicBezTo>
                <a:cubicBezTo>
                  <a:pt x="1708017" y="217134"/>
                  <a:pt x="1497002" y="26635"/>
                  <a:pt x="1617163" y="77923"/>
                </a:cubicBezTo>
                <a:cubicBezTo>
                  <a:pt x="1737324" y="129211"/>
                  <a:pt x="2398213" y="476507"/>
                  <a:pt x="2390886" y="51753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DF00B918-03BF-1931-50D0-3C588C3A366D}"/>
              </a:ext>
            </a:extLst>
          </p:cNvPr>
          <p:cNvSpPr/>
          <p:nvPr/>
        </p:nvSpPr>
        <p:spPr>
          <a:xfrm>
            <a:off x="4365379" y="2179363"/>
            <a:ext cx="3301831" cy="4022994"/>
          </a:xfrm>
          <a:custGeom>
            <a:avLst/>
            <a:gdLst>
              <a:gd name="connsiteX0" fmla="*/ 189036 w 3301831"/>
              <a:gd name="connsiteY0" fmla="*/ 194560 h 4022994"/>
              <a:gd name="connsiteX1" fmla="*/ 1789236 w 3301831"/>
              <a:gd name="connsiteY1" fmla="*/ 1056206 h 4022994"/>
              <a:gd name="connsiteX2" fmla="*/ 1428752 w 3301831"/>
              <a:gd name="connsiteY2" fmla="*/ 651760 h 4022994"/>
              <a:gd name="connsiteX3" fmla="*/ 2228852 w 3301831"/>
              <a:gd name="connsiteY3" fmla="*/ 1557368 h 4022994"/>
              <a:gd name="connsiteX4" fmla="*/ 3283929 w 3301831"/>
              <a:gd name="connsiteY4" fmla="*/ 3948875 h 4022994"/>
              <a:gd name="connsiteX5" fmla="*/ 2853106 w 3301831"/>
              <a:gd name="connsiteY5" fmla="*/ 3307037 h 4022994"/>
              <a:gd name="connsiteX6" fmla="*/ 2334359 w 3301831"/>
              <a:gd name="connsiteY6" fmla="*/ 2207999 h 4022994"/>
              <a:gd name="connsiteX7" fmla="*/ 1648559 w 3301831"/>
              <a:gd name="connsiteY7" fmla="*/ 642968 h 4022994"/>
              <a:gd name="connsiteX8" fmla="*/ 1173775 w 3301831"/>
              <a:gd name="connsiteY8" fmla="*/ 282483 h 4022994"/>
              <a:gd name="connsiteX9" fmla="*/ 259375 w 3301831"/>
              <a:gd name="connsiteY9" fmla="*/ 1129 h 4022994"/>
              <a:gd name="connsiteX10" fmla="*/ 857252 w 3301831"/>
              <a:gd name="connsiteY10" fmla="*/ 387991 h 4022994"/>
              <a:gd name="connsiteX11" fmla="*/ 109906 w 3301831"/>
              <a:gd name="connsiteY11" fmla="*/ 194560 h 4022994"/>
              <a:gd name="connsiteX12" fmla="*/ 189036 w 3301831"/>
              <a:gd name="connsiteY12" fmla="*/ 194560 h 40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1831" h="4022994">
                <a:moveTo>
                  <a:pt x="189036" y="194560"/>
                </a:moveTo>
                <a:cubicBezTo>
                  <a:pt x="468924" y="338168"/>
                  <a:pt x="1582617" y="980006"/>
                  <a:pt x="1789236" y="1056206"/>
                </a:cubicBezTo>
                <a:cubicBezTo>
                  <a:pt x="1995855" y="1132406"/>
                  <a:pt x="1428752" y="651760"/>
                  <a:pt x="1428752" y="651760"/>
                </a:cubicBezTo>
                <a:cubicBezTo>
                  <a:pt x="1502021" y="735287"/>
                  <a:pt x="1919656" y="1007849"/>
                  <a:pt x="2228852" y="1557368"/>
                </a:cubicBezTo>
                <a:cubicBezTo>
                  <a:pt x="2538048" y="2106887"/>
                  <a:pt x="3179887" y="3657264"/>
                  <a:pt x="3283929" y="3948875"/>
                </a:cubicBezTo>
                <a:cubicBezTo>
                  <a:pt x="3387971" y="4240487"/>
                  <a:pt x="3011368" y="3597183"/>
                  <a:pt x="2853106" y="3307037"/>
                </a:cubicBezTo>
                <a:cubicBezTo>
                  <a:pt x="2694844" y="3016891"/>
                  <a:pt x="2535117" y="2652010"/>
                  <a:pt x="2334359" y="2207999"/>
                </a:cubicBezTo>
                <a:cubicBezTo>
                  <a:pt x="2133601" y="1763988"/>
                  <a:pt x="1841990" y="963887"/>
                  <a:pt x="1648559" y="642968"/>
                </a:cubicBezTo>
                <a:cubicBezTo>
                  <a:pt x="1455128" y="322049"/>
                  <a:pt x="1405306" y="389456"/>
                  <a:pt x="1173775" y="282483"/>
                </a:cubicBezTo>
                <a:cubicBezTo>
                  <a:pt x="942244" y="175510"/>
                  <a:pt x="312129" y="-16456"/>
                  <a:pt x="259375" y="1129"/>
                </a:cubicBezTo>
                <a:cubicBezTo>
                  <a:pt x="206621" y="18714"/>
                  <a:pt x="882163" y="355753"/>
                  <a:pt x="857252" y="387991"/>
                </a:cubicBezTo>
                <a:cubicBezTo>
                  <a:pt x="832341" y="420229"/>
                  <a:pt x="228602" y="225333"/>
                  <a:pt x="109906" y="194560"/>
                </a:cubicBezTo>
                <a:cubicBezTo>
                  <a:pt x="-8790" y="163787"/>
                  <a:pt x="-90852" y="50952"/>
                  <a:pt x="189036" y="19456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EDB776BE-3989-CF65-85C4-1CD463C0C015}"/>
              </a:ext>
            </a:extLst>
          </p:cNvPr>
          <p:cNvSpPr/>
          <p:nvPr/>
        </p:nvSpPr>
        <p:spPr>
          <a:xfrm>
            <a:off x="3524640" y="2372923"/>
            <a:ext cx="2187775" cy="2067290"/>
          </a:xfrm>
          <a:custGeom>
            <a:avLst/>
            <a:gdLst>
              <a:gd name="connsiteX0" fmla="*/ 203298 w 2187775"/>
              <a:gd name="connsiteY0" fmla="*/ 370277 h 2067290"/>
              <a:gd name="connsiteX1" fmla="*/ 1794706 w 2187775"/>
              <a:gd name="connsiteY1" fmla="*/ 493369 h 2067290"/>
              <a:gd name="connsiteX2" fmla="*/ 1601275 w 2187775"/>
              <a:gd name="connsiteY2" fmla="*/ 493369 h 2067290"/>
              <a:gd name="connsiteX3" fmla="*/ 1909006 w 2187775"/>
              <a:gd name="connsiteY3" fmla="*/ 783515 h 2067290"/>
              <a:gd name="connsiteX4" fmla="*/ 1882629 w 2187775"/>
              <a:gd name="connsiteY4" fmla="*/ 1100039 h 2067290"/>
              <a:gd name="connsiteX5" fmla="*/ 2181568 w 2187775"/>
              <a:gd name="connsiteY5" fmla="*/ 2067192 h 2067290"/>
              <a:gd name="connsiteX6" fmla="*/ 2067268 w 2187775"/>
              <a:gd name="connsiteY6" fmla="*/ 1152792 h 2067290"/>
              <a:gd name="connsiteX7" fmla="*/ 1856252 w 2187775"/>
              <a:gd name="connsiteY7" fmla="*/ 36169 h 2067290"/>
              <a:gd name="connsiteX8" fmla="*/ 1996929 w 2187775"/>
              <a:gd name="connsiteY8" fmla="*/ 396654 h 2067290"/>
              <a:gd name="connsiteX9" fmla="*/ 1847460 w 2187775"/>
              <a:gd name="connsiteY9" fmla="*/ 80131 h 2067290"/>
              <a:gd name="connsiteX10" fmla="*/ 713252 w 2187775"/>
              <a:gd name="connsiteY10" fmla="*/ 1000 h 2067290"/>
              <a:gd name="connsiteX11" fmla="*/ 1144075 w 2187775"/>
              <a:gd name="connsiteY11" fmla="*/ 115300 h 2067290"/>
              <a:gd name="connsiteX12" fmla="*/ 387937 w 2187775"/>
              <a:gd name="connsiteY12" fmla="*/ 255977 h 2067290"/>
              <a:gd name="connsiteX13" fmla="*/ 9868 w 2187775"/>
              <a:gd name="connsiteY13" fmla="*/ 299939 h 2067290"/>
              <a:gd name="connsiteX14" fmla="*/ 766006 w 2187775"/>
              <a:gd name="connsiteY14" fmla="*/ 396654 h 2067290"/>
              <a:gd name="connsiteX15" fmla="*/ 203298 w 2187775"/>
              <a:gd name="connsiteY15" fmla="*/ 370277 h 206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87775" h="2067290">
                <a:moveTo>
                  <a:pt x="203298" y="370277"/>
                </a:moveTo>
                <a:cubicBezTo>
                  <a:pt x="374748" y="386396"/>
                  <a:pt x="1561710" y="472854"/>
                  <a:pt x="1794706" y="493369"/>
                </a:cubicBezTo>
                <a:cubicBezTo>
                  <a:pt x="2027702" y="513884"/>
                  <a:pt x="1582225" y="445011"/>
                  <a:pt x="1601275" y="493369"/>
                </a:cubicBezTo>
                <a:cubicBezTo>
                  <a:pt x="1620325" y="541727"/>
                  <a:pt x="1862114" y="682403"/>
                  <a:pt x="1909006" y="783515"/>
                </a:cubicBezTo>
                <a:cubicBezTo>
                  <a:pt x="1955898" y="884627"/>
                  <a:pt x="1837202" y="886093"/>
                  <a:pt x="1882629" y="1100039"/>
                </a:cubicBezTo>
                <a:cubicBezTo>
                  <a:pt x="1928056" y="1313985"/>
                  <a:pt x="2150795" y="2058400"/>
                  <a:pt x="2181568" y="2067192"/>
                </a:cubicBezTo>
                <a:cubicBezTo>
                  <a:pt x="2212341" y="2075984"/>
                  <a:pt x="2121487" y="1491296"/>
                  <a:pt x="2067268" y="1152792"/>
                </a:cubicBezTo>
                <a:cubicBezTo>
                  <a:pt x="2013049" y="814288"/>
                  <a:pt x="1867975" y="162192"/>
                  <a:pt x="1856252" y="36169"/>
                </a:cubicBezTo>
                <a:cubicBezTo>
                  <a:pt x="1844529" y="-89854"/>
                  <a:pt x="1998394" y="389327"/>
                  <a:pt x="1996929" y="396654"/>
                </a:cubicBezTo>
                <a:cubicBezTo>
                  <a:pt x="1995464" y="403981"/>
                  <a:pt x="2061406" y="146073"/>
                  <a:pt x="1847460" y="80131"/>
                </a:cubicBezTo>
                <a:cubicBezTo>
                  <a:pt x="1633514" y="14189"/>
                  <a:pt x="830483" y="-4861"/>
                  <a:pt x="713252" y="1000"/>
                </a:cubicBezTo>
                <a:cubicBezTo>
                  <a:pt x="596021" y="6861"/>
                  <a:pt x="1198294" y="72804"/>
                  <a:pt x="1144075" y="115300"/>
                </a:cubicBezTo>
                <a:cubicBezTo>
                  <a:pt x="1089856" y="157796"/>
                  <a:pt x="576972" y="225204"/>
                  <a:pt x="387937" y="255977"/>
                </a:cubicBezTo>
                <a:cubicBezTo>
                  <a:pt x="198902" y="286750"/>
                  <a:pt x="-53144" y="276493"/>
                  <a:pt x="9868" y="299939"/>
                </a:cubicBezTo>
                <a:cubicBezTo>
                  <a:pt x="72879" y="323385"/>
                  <a:pt x="735233" y="383466"/>
                  <a:pt x="766006" y="396654"/>
                </a:cubicBezTo>
                <a:cubicBezTo>
                  <a:pt x="796779" y="409842"/>
                  <a:pt x="31848" y="354158"/>
                  <a:pt x="203298" y="37027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CC229011-8CAE-5FEB-57CD-4C06AEA09285}"/>
              </a:ext>
            </a:extLst>
          </p:cNvPr>
          <p:cNvSpPr/>
          <p:nvPr/>
        </p:nvSpPr>
        <p:spPr>
          <a:xfrm>
            <a:off x="6189798" y="3057117"/>
            <a:ext cx="1366739" cy="3629206"/>
          </a:xfrm>
          <a:custGeom>
            <a:avLst/>
            <a:gdLst>
              <a:gd name="connsiteX0" fmla="*/ 96702 w 1366739"/>
              <a:gd name="connsiteY0" fmla="*/ 2606 h 3629206"/>
              <a:gd name="connsiteX1" fmla="*/ 378056 w 1366739"/>
              <a:gd name="connsiteY1" fmla="*/ 1998460 h 3629206"/>
              <a:gd name="connsiteX2" fmla="*/ 501148 w 1366739"/>
              <a:gd name="connsiteY2" fmla="*/ 1822614 h 3629206"/>
              <a:gd name="connsiteX3" fmla="*/ 1362794 w 1366739"/>
              <a:gd name="connsiteY3" fmla="*/ 3607452 h 3629206"/>
              <a:gd name="connsiteX4" fmla="*/ 800087 w 1366739"/>
              <a:gd name="connsiteY4" fmla="*/ 2745806 h 3629206"/>
              <a:gd name="connsiteX5" fmla="*/ 298925 w 1366739"/>
              <a:gd name="connsiteY5" fmla="*/ 1725898 h 3629206"/>
              <a:gd name="connsiteX6" fmla="*/ 545110 w 1366739"/>
              <a:gd name="connsiteY6" fmla="*/ 2991991 h 3629206"/>
              <a:gd name="connsiteX7" fmla="*/ 17571 w 1366739"/>
              <a:gd name="connsiteY7" fmla="*/ 829083 h 3629206"/>
              <a:gd name="connsiteX8" fmla="*/ 123079 w 1366739"/>
              <a:gd name="connsiteY8" fmla="*/ 1558845 h 3629206"/>
              <a:gd name="connsiteX9" fmla="*/ 96702 w 1366739"/>
              <a:gd name="connsiteY9" fmla="*/ 2606 h 36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6739" h="3629206">
                <a:moveTo>
                  <a:pt x="96702" y="2606"/>
                </a:moveTo>
                <a:cubicBezTo>
                  <a:pt x="139198" y="75875"/>
                  <a:pt x="310648" y="1695125"/>
                  <a:pt x="378056" y="1998460"/>
                </a:cubicBezTo>
                <a:cubicBezTo>
                  <a:pt x="445464" y="2301795"/>
                  <a:pt x="337025" y="1554449"/>
                  <a:pt x="501148" y="1822614"/>
                </a:cubicBezTo>
                <a:cubicBezTo>
                  <a:pt x="665271" y="2090779"/>
                  <a:pt x="1312971" y="3453587"/>
                  <a:pt x="1362794" y="3607452"/>
                </a:cubicBezTo>
                <a:cubicBezTo>
                  <a:pt x="1412617" y="3761317"/>
                  <a:pt x="977398" y="3059398"/>
                  <a:pt x="800087" y="2745806"/>
                </a:cubicBezTo>
                <a:cubicBezTo>
                  <a:pt x="622776" y="2432214"/>
                  <a:pt x="341421" y="1684867"/>
                  <a:pt x="298925" y="1725898"/>
                </a:cubicBezTo>
                <a:cubicBezTo>
                  <a:pt x="256429" y="1766929"/>
                  <a:pt x="592002" y="3141460"/>
                  <a:pt x="545110" y="2991991"/>
                </a:cubicBezTo>
                <a:cubicBezTo>
                  <a:pt x="498218" y="2842522"/>
                  <a:pt x="87909" y="1067941"/>
                  <a:pt x="17571" y="829083"/>
                </a:cubicBezTo>
                <a:cubicBezTo>
                  <a:pt x="-52767" y="590225"/>
                  <a:pt x="109891" y="1693660"/>
                  <a:pt x="123079" y="1558845"/>
                </a:cubicBezTo>
                <a:cubicBezTo>
                  <a:pt x="136268" y="1424030"/>
                  <a:pt x="54206" y="-70663"/>
                  <a:pt x="96702" y="260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5F9D7071-CF6A-07DD-560F-ACF544194093}"/>
              </a:ext>
            </a:extLst>
          </p:cNvPr>
          <p:cNvSpPr/>
          <p:nvPr/>
        </p:nvSpPr>
        <p:spPr>
          <a:xfrm>
            <a:off x="5213737" y="2312172"/>
            <a:ext cx="2167199" cy="4749107"/>
          </a:xfrm>
          <a:custGeom>
            <a:avLst/>
            <a:gdLst>
              <a:gd name="connsiteX0" fmla="*/ 554017 w 2167199"/>
              <a:gd name="connsiteY0" fmla="*/ 246390 h 4749107"/>
              <a:gd name="connsiteX1" fmla="*/ 958463 w 2167199"/>
              <a:gd name="connsiteY1" fmla="*/ 2180697 h 4749107"/>
              <a:gd name="connsiteX2" fmla="*/ 932086 w 2167199"/>
              <a:gd name="connsiteY2" fmla="*/ 2083982 h 4749107"/>
              <a:gd name="connsiteX3" fmla="*/ 1231025 w 2167199"/>
              <a:gd name="connsiteY3" fmla="*/ 3517128 h 4749107"/>
              <a:gd name="connsiteX4" fmla="*/ 1301363 w 2167199"/>
              <a:gd name="connsiteY4" fmla="*/ 3517128 h 4749107"/>
              <a:gd name="connsiteX5" fmla="*/ 2154217 w 2167199"/>
              <a:gd name="connsiteY5" fmla="*/ 4730466 h 4749107"/>
              <a:gd name="connsiteX6" fmla="*/ 1723394 w 2167199"/>
              <a:gd name="connsiteY6" fmla="*/ 4158966 h 4749107"/>
              <a:gd name="connsiteX7" fmla="*/ 501263 w 2167199"/>
              <a:gd name="connsiteY7" fmla="*/ 2910459 h 4749107"/>
              <a:gd name="connsiteX8" fmla="*/ 606771 w 2167199"/>
              <a:gd name="connsiteY8" fmla="*/ 3095097 h 4749107"/>
              <a:gd name="connsiteX9" fmla="*/ 228701 w 2167199"/>
              <a:gd name="connsiteY9" fmla="*/ 1336636 h 4749107"/>
              <a:gd name="connsiteX10" fmla="*/ 281455 w 2167199"/>
              <a:gd name="connsiteY10" fmla="*/ 1714705 h 4749107"/>
              <a:gd name="connsiteX11" fmla="*/ 101 w 2167199"/>
              <a:gd name="connsiteY11" fmla="*/ 44166 h 4749107"/>
              <a:gd name="connsiteX12" fmla="*/ 316625 w 2167199"/>
              <a:gd name="connsiteY12" fmla="*/ 1222336 h 4749107"/>
              <a:gd name="connsiteX13" fmla="*/ 158363 w 2167199"/>
              <a:gd name="connsiteY13" fmla="*/ 205 h 4749107"/>
              <a:gd name="connsiteX14" fmla="*/ 545225 w 2167199"/>
              <a:gd name="connsiteY14" fmla="*/ 1116828 h 4749107"/>
              <a:gd name="connsiteX15" fmla="*/ 307832 w 2167199"/>
              <a:gd name="connsiteY15" fmla="*/ 96920 h 4749107"/>
              <a:gd name="connsiteX16" fmla="*/ 545225 w 2167199"/>
              <a:gd name="connsiteY16" fmla="*/ 984943 h 4749107"/>
              <a:gd name="connsiteX17" fmla="*/ 554017 w 2167199"/>
              <a:gd name="connsiteY17" fmla="*/ 246390 h 474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67199" h="4749107">
                <a:moveTo>
                  <a:pt x="554017" y="246390"/>
                </a:moveTo>
                <a:cubicBezTo>
                  <a:pt x="622890" y="445682"/>
                  <a:pt x="895452" y="1874432"/>
                  <a:pt x="958463" y="2180697"/>
                </a:cubicBezTo>
                <a:cubicBezTo>
                  <a:pt x="1021475" y="2486962"/>
                  <a:pt x="886659" y="1861244"/>
                  <a:pt x="932086" y="2083982"/>
                </a:cubicBezTo>
                <a:cubicBezTo>
                  <a:pt x="977513" y="2306721"/>
                  <a:pt x="1169479" y="3278270"/>
                  <a:pt x="1231025" y="3517128"/>
                </a:cubicBezTo>
                <a:cubicBezTo>
                  <a:pt x="1292571" y="3755986"/>
                  <a:pt x="1147498" y="3314905"/>
                  <a:pt x="1301363" y="3517128"/>
                </a:cubicBezTo>
                <a:cubicBezTo>
                  <a:pt x="1455228" y="3719351"/>
                  <a:pt x="2083879" y="4623493"/>
                  <a:pt x="2154217" y="4730466"/>
                </a:cubicBezTo>
                <a:cubicBezTo>
                  <a:pt x="2224555" y="4837439"/>
                  <a:pt x="1998886" y="4462300"/>
                  <a:pt x="1723394" y="4158966"/>
                </a:cubicBezTo>
                <a:cubicBezTo>
                  <a:pt x="1447902" y="3855632"/>
                  <a:pt x="687367" y="3087770"/>
                  <a:pt x="501263" y="2910459"/>
                </a:cubicBezTo>
                <a:cubicBezTo>
                  <a:pt x="315159" y="2733148"/>
                  <a:pt x="652198" y="3357401"/>
                  <a:pt x="606771" y="3095097"/>
                </a:cubicBezTo>
                <a:cubicBezTo>
                  <a:pt x="561344" y="2832793"/>
                  <a:pt x="282920" y="1566701"/>
                  <a:pt x="228701" y="1336636"/>
                </a:cubicBezTo>
                <a:cubicBezTo>
                  <a:pt x="174482" y="1106571"/>
                  <a:pt x="319555" y="1930117"/>
                  <a:pt x="281455" y="1714705"/>
                </a:cubicBezTo>
                <a:cubicBezTo>
                  <a:pt x="243355" y="1499293"/>
                  <a:pt x="-5761" y="126227"/>
                  <a:pt x="101" y="44166"/>
                </a:cubicBezTo>
                <a:cubicBezTo>
                  <a:pt x="5963" y="-37895"/>
                  <a:pt x="290248" y="1229663"/>
                  <a:pt x="316625" y="1222336"/>
                </a:cubicBezTo>
                <a:cubicBezTo>
                  <a:pt x="343002" y="1215009"/>
                  <a:pt x="120263" y="17790"/>
                  <a:pt x="158363" y="205"/>
                </a:cubicBezTo>
                <a:cubicBezTo>
                  <a:pt x="196463" y="-17380"/>
                  <a:pt x="520313" y="1100709"/>
                  <a:pt x="545225" y="1116828"/>
                </a:cubicBezTo>
                <a:cubicBezTo>
                  <a:pt x="570137" y="1132947"/>
                  <a:pt x="307832" y="118901"/>
                  <a:pt x="307832" y="96920"/>
                </a:cubicBezTo>
                <a:cubicBezTo>
                  <a:pt x="307832" y="74939"/>
                  <a:pt x="507125" y="955635"/>
                  <a:pt x="545225" y="984943"/>
                </a:cubicBezTo>
                <a:cubicBezTo>
                  <a:pt x="583325" y="1014251"/>
                  <a:pt x="485144" y="47098"/>
                  <a:pt x="554017" y="24639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4A0F0E12-48EA-8E9E-7EFC-69D4AC9B3684}"/>
              </a:ext>
            </a:extLst>
          </p:cNvPr>
          <p:cNvSpPr/>
          <p:nvPr/>
        </p:nvSpPr>
        <p:spPr>
          <a:xfrm>
            <a:off x="5560885" y="4282258"/>
            <a:ext cx="1434172" cy="2471422"/>
          </a:xfrm>
          <a:custGeom>
            <a:avLst/>
            <a:gdLst>
              <a:gd name="connsiteX0" fmla="*/ 206869 w 1434172"/>
              <a:gd name="connsiteY0" fmla="*/ 34765 h 2471422"/>
              <a:gd name="connsiteX1" fmla="*/ 699238 w 1434172"/>
              <a:gd name="connsiteY1" fmla="*/ 1309650 h 2471422"/>
              <a:gd name="connsiteX2" fmla="*/ 1420207 w 1434172"/>
              <a:gd name="connsiteY2" fmla="*/ 2452650 h 2471422"/>
              <a:gd name="connsiteX3" fmla="*/ 1147646 w 1434172"/>
              <a:gd name="connsiteY3" fmla="*/ 1995450 h 2471422"/>
              <a:gd name="connsiteX4" fmla="*/ 804746 w 1434172"/>
              <a:gd name="connsiteY4" fmla="*/ 1661342 h 2471422"/>
              <a:gd name="connsiteX5" fmla="*/ 795953 w 1434172"/>
              <a:gd name="connsiteY5" fmla="*/ 2092165 h 2471422"/>
              <a:gd name="connsiteX6" fmla="*/ 505807 w 1434172"/>
              <a:gd name="connsiteY6" fmla="*/ 1450327 h 2471422"/>
              <a:gd name="connsiteX7" fmla="*/ 4646 w 1434172"/>
              <a:gd name="connsiteY7" fmla="*/ 368873 h 2471422"/>
              <a:gd name="connsiteX8" fmla="*/ 250830 w 1434172"/>
              <a:gd name="connsiteY8" fmla="*/ 896411 h 2471422"/>
              <a:gd name="connsiteX9" fmla="*/ 162907 w 1434172"/>
              <a:gd name="connsiteY9" fmla="*/ 404042 h 2471422"/>
              <a:gd name="connsiteX10" fmla="*/ 206869 w 1434172"/>
              <a:gd name="connsiteY10" fmla="*/ 34765 h 247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4172" h="2471422">
                <a:moveTo>
                  <a:pt x="206869" y="34765"/>
                </a:moveTo>
                <a:cubicBezTo>
                  <a:pt x="296258" y="185700"/>
                  <a:pt x="497015" y="906669"/>
                  <a:pt x="699238" y="1309650"/>
                </a:cubicBezTo>
                <a:cubicBezTo>
                  <a:pt x="901461" y="1712631"/>
                  <a:pt x="1345472" y="2338350"/>
                  <a:pt x="1420207" y="2452650"/>
                </a:cubicBezTo>
                <a:cubicBezTo>
                  <a:pt x="1494942" y="2566950"/>
                  <a:pt x="1250223" y="2127335"/>
                  <a:pt x="1147646" y="1995450"/>
                </a:cubicBezTo>
                <a:cubicBezTo>
                  <a:pt x="1045069" y="1863565"/>
                  <a:pt x="863362" y="1645223"/>
                  <a:pt x="804746" y="1661342"/>
                </a:cubicBezTo>
                <a:cubicBezTo>
                  <a:pt x="746130" y="1677461"/>
                  <a:pt x="845776" y="2127334"/>
                  <a:pt x="795953" y="2092165"/>
                </a:cubicBezTo>
                <a:cubicBezTo>
                  <a:pt x="746130" y="2056996"/>
                  <a:pt x="637692" y="1737542"/>
                  <a:pt x="505807" y="1450327"/>
                </a:cubicBezTo>
                <a:cubicBezTo>
                  <a:pt x="373922" y="1163112"/>
                  <a:pt x="47142" y="461192"/>
                  <a:pt x="4646" y="368873"/>
                </a:cubicBezTo>
                <a:cubicBezTo>
                  <a:pt x="-37850" y="276554"/>
                  <a:pt x="224453" y="890550"/>
                  <a:pt x="250830" y="896411"/>
                </a:cubicBezTo>
                <a:cubicBezTo>
                  <a:pt x="277207" y="902272"/>
                  <a:pt x="173165" y="543253"/>
                  <a:pt x="162907" y="404042"/>
                </a:cubicBezTo>
                <a:cubicBezTo>
                  <a:pt x="152649" y="264831"/>
                  <a:pt x="117480" y="-116170"/>
                  <a:pt x="206869" y="3476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F694AE12-20F1-712F-F7FA-1741411F7E75}"/>
              </a:ext>
            </a:extLst>
          </p:cNvPr>
          <p:cNvSpPr/>
          <p:nvPr/>
        </p:nvSpPr>
        <p:spPr>
          <a:xfrm>
            <a:off x="2208867" y="8980948"/>
            <a:ext cx="3942122" cy="673006"/>
          </a:xfrm>
          <a:custGeom>
            <a:avLst/>
            <a:gdLst>
              <a:gd name="connsiteX0" fmla="*/ 33171 w 3942122"/>
              <a:gd name="connsiteY0" fmla="*/ 22375 h 673006"/>
              <a:gd name="connsiteX1" fmla="*/ 877233 w 3942122"/>
              <a:gd name="connsiteY1" fmla="*/ 321314 h 673006"/>
              <a:gd name="connsiteX2" fmla="*/ 745348 w 3942122"/>
              <a:gd name="connsiteY2" fmla="*/ 119090 h 673006"/>
              <a:gd name="connsiteX3" fmla="*/ 1861971 w 3942122"/>
              <a:gd name="connsiteY3" fmla="*/ 382860 h 673006"/>
              <a:gd name="connsiteX4" fmla="*/ 1659748 w 3942122"/>
              <a:gd name="connsiteY4" fmla="*/ 277352 h 673006"/>
              <a:gd name="connsiteX5" fmla="*/ 2793956 w 3942122"/>
              <a:gd name="connsiteY5" fmla="*/ 233390 h 673006"/>
              <a:gd name="connsiteX6" fmla="*/ 2538979 w 3942122"/>
              <a:gd name="connsiteY6" fmla="*/ 163052 h 673006"/>
              <a:gd name="connsiteX7" fmla="*/ 3936956 w 3942122"/>
              <a:gd name="connsiteY7" fmla="*/ 4790 h 673006"/>
              <a:gd name="connsiteX8" fmla="*/ 2969802 w 3942122"/>
              <a:gd name="connsiteY8" fmla="*/ 365275 h 673006"/>
              <a:gd name="connsiteX9" fmla="*/ 1870764 w 3942122"/>
              <a:gd name="connsiteY9" fmla="*/ 655421 h 673006"/>
              <a:gd name="connsiteX10" fmla="*/ 1158587 w 3942122"/>
              <a:gd name="connsiteY10" fmla="*/ 620252 h 673006"/>
              <a:gd name="connsiteX11" fmla="*/ 314525 w 3942122"/>
              <a:gd name="connsiteY11" fmla="*/ 470783 h 673006"/>
              <a:gd name="connsiteX12" fmla="*/ 490371 w 3942122"/>
              <a:gd name="connsiteY12" fmla="*/ 673006 h 673006"/>
              <a:gd name="connsiteX13" fmla="*/ 200225 w 3942122"/>
              <a:gd name="connsiteY13" fmla="*/ 338898 h 673006"/>
              <a:gd name="connsiteX14" fmla="*/ 33171 w 3942122"/>
              <a:gd name="connsiteY14" fmla="*/ 22375 h 67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42122" h="673006">
                <a:moveTo>
                  <a:pt x="33171" y="22375"/>
                </a:moveTo>
                <a:cubicBezTo>
                  <a:pt x="146006" y="19444"/>
                  <a:pt x="758537" y="305195"/>
                  <a:pt x="877233" y="321314"/>
                </a:cubicBezTo>
                <a:cubicBezTo>
                  <a:pt x="995929" y="337433"/>
                  <a:pt x="581225" y="108832"/>
                  <a:pt x="745348" y="119090"/>
                </a:cubicBezTo>
                <a:cubicBezTo>
                  <a:pt x="909471" y="129348"/>
                  <a:pt x="1709571" y="356483"/>
                  <a:pt x="1861971" y="382860"/>
                </a:cubicBezTo>
                <a:cubicBezTo>
                  <a:pt x="2014371" y="409237"/>
                  <a:pt x="1504417" y="302264"/>
                  <a:pt x="1659748" y="277352"/>
                </a:cubicBezTo>
                <a:cubicBezTo>
                  <a:pt x="1815079" y="252440"/>
                  <a:pt x="2647418" y="252440"/>
                  <a:pt x="2793956" y="233390"/>
                </a:cubicBezTo>
                <a:cubicBezTo>
                  <a:pt x="2940494" y="214340"/>
                  <a:pt x="2348479" y="201152"/>
                  <a:pt x="2538979" y="163052"/>
                </a:cubicBezTo>
                <a:cubicBezTo>
                  <a:pt x="2729479" y="124952"/>
                  <a:pt x="3865152" y="-28914"/>
                  <a:pt x="3936956" y="4790"/>
                </a:cubicBezTo>
                <a:cubicBezTo>
                  <a:pt x="4008760" y="38494"/>
                  <a:pt x="3314167" y="256837"/>
                  <a:pt x="2969802" y="365275"/>
                </a:cubicBezTo>
                <a:cubicBezTo>
                  <a:pt x="2625437" y="473714"/>
                  <a:pt x="2172633" y="612925"/>
                  <a:pt x="1870764" y="655421"/>
                </a:cubicBezTo>
                <a:cubicBezTo>
                  <a:pt x="1568895" y="697917"/>
                  <a:pt x="1417960" y="651025"/>
                  <a:pt x="1158587" y="620252"/>
                </a:cubicBezTo>
                <a:cubicBezTo>
                  <a:pt x="899214" y="589479"/>
                  <a:pt x="425894" y="461991"/>
                  <a:pt x="314525" y="470783"/>
                </a:cubicBezTo>
                <a:cubicBezTo>
                  <a:pt x="203156" y="479575"/>
                  <a:pt x="490371" y="673006"/>
                  <a:pt x="490371" y="673006"/>
                </a:cubicBezTo>
                <a:cubicBezTo>
                  <a:pt x="471321" y="651025"/>
                  <a:pt x="274959" y="440009"/>
                  <a:pt x="200225" y="338898"/>
                </a:cubicBezTo>
                <a:cubicBezTo>
                  <a:pt x="125491" y="237787"/>
                  <a:pt x="-79664" y="25306"/>
                  <a:pt x="33171" y="2237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4FF11099-C8B6-170D-39E3-9949F9922BF8}"/>
              </a:ext>
            </a:extLst>
          </p:cNvPr>
          <p:cNvSpPr/>
          <p:nvPr/>
        </p:nvSpPr>
        <p:spPr>
          <a:xfrm>
            <a:off x="2410825" y="4494878"/>
            <a:ext cx="1149339" cy="1386707"/>
          </a:xfrm>
          <a:custGeom>
            <a:avLst/>
            <a:gdLst>
              <a:gd name="connsiteX0" fmla="*/ 377345 w 1149339"/>
              <a:gd name="connsiteY0" fmla="*/ 2171 h 1386707"/>
              <a:gd name="connsiteX1" fmla="*/ 1014427 w 1149339"/>
              <a:gd name="connsiteY1" fmla="*/ 92112 h 1386707"/>
              <a:gd name="connsiteX2" fmla="*/ 1014427 w 1149339"/>
              <a:gd name="connsiteY2" fmla="*/ 129588 h 1386707"/>
              <a:gd name="connsiteX3" fmla="*/ 1141844 w 1149339"/>
              <a:gd name="connsiteY3" fmla="*/ 519332 h 1386707"/>
              <a:gd name="connsiteX4" fmla="*/ 1089378 w 1149339"/>
              <a:gd name="connsiteY4" fmla="*/ 826630 h 1386707"/>
              <a:gd name="connsiteX5" fmla="*/ 722119 w 1149339"/>
              <a:gd name="connsiteY5" fmla="*/ 1373771 h 1386707"/>
              <a:gd name="connsiteX6" fmla="*/ 744605 w 1149339"/>
              <a:gd name="connsiteY6" fmla="*/ 1201384 h 1386707"/>
              <a:gd name="connsiteX7" fmla="*/ 782080 w 1149339"/>
              <a:gd name="connsiteY7" fmla="*/ 1051483 h 1386707"/>
              <a:gd name="connsiteX8" fmla="*/ 729614 w 1149339"/>
              <a:gd name="connsiteY8" fmla="*/ 744184 h 1386707"/>
              <a:gd name="connsiteX9" fmla="*/ 2591 w 1149339"/>
              <a:gd name="connsiteY9" fmla="*/ 451876 h 1386707"/>
              <a:gd name="connsiteX10" fmla="*/ 474782 w 1149339"/>
              <a:gd name="connsiteY10" fmla="*/ 579292 h 1386707"/>
              <a:gd name="connsiteX11" fmla="*/ 130008 w 1149339"/>
              <a:gd name="connsiteY11" fmla="*/ 399411 h 1386707"/>
              <a:gd name="connsiteX12" fmla="*/ 219949 w 1149339"/>
              <a:gd name="connsiteY12" fmla="*/ 159568 h 1386707"/>
              <a:gd name="connsiteX13" fmla="*/ 174978 w 1149339"/>
              <a:gd name="connsiteY13" fmla="*/ 152073 h 1386707"/>
              <a:gd name="connsiteX14" fmla="*/ 804565 w 1149339"/>
              <a:gd name="connsiteY14" fmla="*/ 204538 h 1386707"/>
              <a:gd name="connsiteX15" fmla="*/ 377345 w 1149339"/>
              <a:gd name="connsiteY15" fmla="*/ 2171 h 13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9339" h="1386707">
                <a:moveTo>
                  <a:pt x="377345" y="2171"/>
                </a:moveTo>
                <a:cubicBezTo>
                  <a:pt x="412322" y="-16567"/>
                  <a:pt x="1014427" y="92112"/>
                  <a:pt x="1014427" y="92112"/>
                </a:cubicBezTo>
                <a:cubicBezTo>
                  <a:pt x="1120607" y="113348"/>
                  <a:pt x="993191" y="58385"/>
                  <a:pt x="1014427" y="129588"/>
                </a:cubicBezTo>
                <a:cubicBezTo>
                  <a:pt x="1035663" y="200791"/>
                  <a:pt x="1129352" y="403158"/>
                  <a:pt x="1141844" y="519332"/>
                </a:cubicBezTo>
                <a:cubicBezTo>
                  <a:pt x="1154336" y="635506"/>
                  <a:pt x="1159332" y="684224"/>
                  <a:pt x="1089378" y="826630"/>
                </a:cubicBezTo>
                <a:cubicBezTo>
                  <a:pt x="1019424" y="969036"/>
                  <a:pt x="779581" y="1311312"/>
                  <a:pt x="722119" y="1373771"/>
                </a:cubicBezTo>
                <a:cubicBezTo>
                  <a:pt x="664657" y="1436230"/>
                  <a:pt x="734612" y="1255099"/>
                  <a:pt x="744605" y="1201384"/>
                </a:cubicBezTo>
                <a:cubicBezTo>
                  <a:pt x="754599" y="1147669"/>
                  <a:pt x="784579" y="1127683"/>
                  <a:pt x="782080" y="1051483"/>
                </a:cubicBezTo>
                <a:cubicBezTo>
                  <a:pt x="779582" y="975283"/>
                  <a:pt x="859529" y="844119"/>
                  <a:pt x="729614" y="744184"/>
                </a:cubicBezTo>
                <a:cubicBezTo>
                  <a:pt x="599699" y="644249"/>
                  <a:pt x="45063" y="479358"/>
                  <a:pt x="2591" y="451876"/>
                </a:cubicBezTo>
                <a:cubicBezTo>
                  <a:pt x="-39881" y="424394"/>
                  <a:pt x="453546" y="588036"/>
                  <a:pt x="474782" y="579292"/>
                </a:cubicBezTo>
                <a:cubicBezTo>
                  <a:pt x="496018" y="570548"/>
                  <a:pt x="172480" y="469365"/>
                  <a:pt x="130008" y="399411"/>
                </a:cubicBezTo>
                <a:cubicBezTo>
                  <a:pt x="87536" y="329457"/>
                  <a:pt x="219949" y="159568"/>
                  <a:pt x="219949" y="159568"/>
                </a:cubicBezTo>
                <a:cubicBezTo>
                  <a:pt x="227444" y="118345"/>
                  <a:pt x="174978" y="152073"/>
                  <a:pt x="174978" y="152073"/>
                </a:cubicBezTo>
                <a:cubicBezTo>
                  <a:pt x="272414" y="159568"/>
                  <a:pt x="773336" y="230771"/>
                  <a:pt x="804565" y="204538"/>
                </a:cubicBezTo>
                <a:cubicBezTo>
                  <a:pt x="835795" y="178305"/>
                  <a:pt x="342368" y="20909"/>
                  <a:pt x="377345" y="217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743E8BD8-8E76-DF5C-887E-34F1378D7A3A}"/>
              </a:ext>
            </a:extLst>
          </p:cNvPr>
          <p:cNvSpPr/>
          <p:nvPr/>
        </p:nvSpPr>
        <p:spPr>
          <a:xfrm>
            <a:off x="4079662" y="4454909"/>
            <a:ext cx="337499" cy="1761146"/>
          </a:xfrm>
          <a:custGeom>
            <a:avLst/>
            <a:gdLst>
              <a:gd name="connsiteX0" fmla="*/ 334941 w 337499"/>
              <a:gd name="connsiteY0" fmla="*/ 4665 h 1761146"/>
              <a:gd name="connsiteX1" fmla="*/ 252495 w 337499"/>
              <a:gd name="connsiteY1" fmla="*/ 791648 h 1761146"/>
              <a:gd name="connsiteX2" fmla="*/ 267486 w 337499"/>
              <a:gd name="connsiteY2" fmla="*/ 754173 h 1761146"/>
              <a:gd name="connsiteX3" fmla="*/ 192535 w 337499"/>
              <a:gd name="connsiteY3" fmla="*/ 1226363 h 1761146"/>
              <a:gd name="connsiteX4" fmla="*/ 230010 w 337499"/>
              <a:gd name="connsiteY4" fmla="*/ 1698553 h 1761146"/>
              <a:gd name="connsiteX5" fmla="*/ 185040 w 337499"/>
              <a:gd name="connsiteY5" fmla="*/ 1548652 h 1761146"/>
              <a:gd name="connsiteX6" fmla="*/ 125079 w 337499"/>
              <a:gd name="connsiteY6" fmla="*/ 1308809 h 1761146"/>
              <a:gd name="connsiteX7" fmla="*/ 12653 w 337499"/>
              <a:gd name="connsiteY7" fmla="*/ 1758514 h 1761146"/>
              <a:gd name="connsiteX8" fmla="*/ 5158 w 337499"/>
              <a:gd name="connsiteY8" fmla="*/ 1061471 h 1761146"/>
              <a:gd name="connsiteX9" fmla="*/ 35138 w 337499"/>
              <a:gd name="connsiteY9" fmla="*/ 694212 h 1761146"/>
              <a:gd name="connsiteX10" fmla="*/ 87604 w 337499"/>
              <a:gd name="connsiteY10" fmla="*/ 941550 h 1761146"/>
              <a:gd name="connsiteX11" fmla="*/ 177545 w 337499"/>
              <a:gd name="connsiteY11" fmla="*/ 57130 h 1761146"/>
              <a:gd name="connsiteX12" fmla="*/ 140069 w 337499"/>
              <a:gd name="connsiteY12" fmla="*/ 446875 h 1761146"/>
              <a:gd name="connsiteX13" fmla="*/ 334941 w 337499"/>
              <a:gd name="connsiteY13" fmla="*/ 4665 h 176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7499" h="1761146">
                <a:moveTo>
                  <a:pt x="334941" y="4665"/>
                </a:moveTo>
                <a:cubicBezTo>
                  <a:pt x="353679" y="62127"/>
                  <a:pt x="263737" y="666730"/>
                  <a:pt x="252495" y="791648"/>
                </a:cubicBezTo>
                <a:cubicBezTo>
                  <a:pt x="241253" y="916566"/>
                  <a:pt x="277479" y="681721"/>
                  <a:pt x="267486" y="754173"/>
                </a:cubicBezTo>
                <a:cubicBezTo>
                  <a:pt x="257493" y="826625"/>
                  <a:pt x="198781" y="1068966"/>
                  <a:pt x="192535" y="1226363"/>
                </a:cubicBezTo>
                <a:cubicBezTo>
                  <a:pt x="186289" y="1383760"/>
                  <a:pt x="231259" y="1644838"/>
                  <a:pt x="230010" y="1698553"/>
                </a:cubicBezTo>
                <a:cubicBezTo>
                  <a:pt x="228761" y="1752268"/>
                  <a:pt x="202528" y="1613609"/>
                  <a:pt x="185040" y="1548652"/>
                </a:cubicBezTo>
                <a:cubicBezTo>
                  <a:pt x="167552" y="1483695"/>
                  <a:pt x="153810" y="1273832"/>
                  <a:pt x="125079" y="1308809"/>
                </a:cubicBezTo>
                <a:cubicBezTo>
                  <a:pt x="96348" y="1343786"/>
                  <a:pt x="32640" y="1799737"/>
                  <a:pt x="12653" y="1758514"/>
                </a:cubicBezTo>
                <a:cubicBezTo>
                  <a:pt x="-7334" y="1717291"/>
                  <a:pt x="1411" y="1238855"/>
                  <a:pt x="5158" y="1061471"/>
                </a:cubicBezTo>
                <a:cubicBezTo>
                  <a:pt x="8905" y="884087"/>
                  <a:pt x="21397" y="714199"/>
                  <a:pt x="35138" y="694212"/>
                </a:cubicBezTo>
                <a:cubicBezTo>
                  <a:pt x="48879" y="674225"/>
                  <a:pt x="63869" y="1047730"/>
                  <a:pt x="87604" y="941550"/>
                </a:cubicBezTo>
                <a:cubicBezTo>
                  <a:pt x="111338" y="835370"/>
                  <a:pt x="168801" y="139576"/>
                  <a:pt x="177545" y="57130"/>
                </a:cubicBezTo>
                <a:cubicBezTo>
                  <a:pt x="186289" y="-25316"/>
                  <a:pt x="120082" y="454370"/>
                  <a:pt x="140069" y="446875"/>
                </a:cubicBezTo>
                <a:cubicBezTo>
                  <a:pt x="160056" y="439380"/>
                  <a:pt x="316203" y="-52797"/>
                  <a:pt x="334941" y="466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7507476-B42B-F23B-C1D5-F8C01C02D158}"/>
              </a:ext>
            </a:extLst>
          </p:cNvPr>
          <p:cNvSpPr/>
          <p:nvPr/>
        </p:nvSpPr>
        <p:spPr>
          <a:xfrm>
            <a:off x="2238838" y="5088655"/>
            <a:ext cx="1216991" cy="885076"/>
          </a:xfrm>
          <a:custGeom>
            <a:avLst/>
            <a:gdLst>
              <a:gd name="connsiteX0" fmla="*/ 167083 w 1216991"/>
              <a:gd name="connsiteY0" fmla="*/ 506 h 885076"/>
              <a:gd name="connsiteX1" fmla="*/ 204559 w 1216991"/>
              <a:gd name="connsiteY1" fmla="*/ 330289 h 885076"/>
              <a:gd name="connsiteX2" fmla="*/ 489372 w 1216991"/>
              <a:gd name="connsiteY2" fmla="*/ 442715 h 885076"/>
              <a:gd name="connsiteX3" fmla="*/ 376946 w 1216991"/>
              <a:gd name="connsiteY3" fmla="*/ 352775 h 885076"/>
              <a:gd name="connsiteX4" fmla="*/ 879116 w 1216991"/>
              <a:gd name="connsiteY4" fmla="*/ 435220 h 885076"/>
              <a:gd name="connsiteX5" fmla="*/ 1216395 w 1216991"/>
              <a:gd name="connsiteY5" fmla="*/ 382755 h 885076"/>
              <a:gd name="connsiteX6" fmla="*/ 946572 w 1216991"/>
              <a:gd name="connsiteY6" fmla="*/ 502676 h 885076"/>
              <a:gd name="connsiteX7" fmla="*/ 429411 w 1216991"/>
              <a:gd name="connsiteY7" fmla="*/ 630093 h 885076"/>
              <a:gd name="connsiteX8" fmla="*/ 1126454 w 1216991"/>
              <a:gd name="connsiteY8" fmla="*/ 607607 h 885076"/>
              <a:gd name="connsiteX9" fmla="*/ 631778 w 1216991"/>
              <a:gd name="connsiteY9" fmla="*/ 884925 h 885076"/>
              <a:gd name="connsiteX10" fmla="*/ 999037 w 1216991"/>
              <a:gd name="connsiteY10" fmla="*/ 645083 h 885076"/>
              <a:gd name="connsiteX11" fmla="*/ 384441 w 1216991"/>
              <a:gd name="connsiteY11" fmla="*/ 540152 h 885076"/>
              <a:gd name="connsiteX12" fmla="*/ 2192 w 1216991"/>
              <a:gd name="connsiteY12" fmla="*/ 375260 h 885076"/>
              <a:gd name="connsiteX13" fmla="*/ 219549 w 1216991"/>
              <a:gd name="connsiteY13" fmla="*/ 562637 h 885076"/>
              <a:gd name="connsiteX14" fmla="*/ 32172 w 1216991"/>
              <a:gd name="connsiteY14" fmla="*/ 300309 h 885076"/>
              <a:gd name="connsiteX15" fmla="*/ 77142 w 1216991"/>
              <a:gd name="connsiteY15" fmla="*/ 412735 h 885076"/>
              <a:gd name="connsiteX16" fmla="*/ 167083 w 1216991"/>
              <a:gd name="connsiteY16" fmla="*/ 506 h 88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6991" h="885076">
                <a:moveTo>
                  <a:pt x="167083" y="506"/>
                </a:moveTo>
                <a:cubicBezTo>
                  <a:pt x="188319" y="-13235"/>
                  <a:pt x="150844" y="256588"/>
                  <a:pt x="204559" y="330289"/>
                </a:cubicBezTo>
                <a:cubicBezTo>
                  <a:pt x="258274" y="403991"/>
                  <a:pt x="460641" y="438967"/>
                  <a:pt x="489372" y="442715"/>
                </a:cubicBezTo>
                <a:cubicBezTo>
                  <a:pt x="518103" y="446463"/>
                  <a:pt x="311989" y="354024"/>
                  <a:pt x="376946" y="352775"/>
                </a:cubicBezTo>
                <a:cubicBezTo>
                  <a:pt x="441903" y="351526"/>
                  <a:pt x="739208" y="430223"/>
                  <a:pt x="879116" y="435220"/>
                </a:cubicBezTo>
                <a:cubicBezTo>
                  <a:pt x="1019024" y="440217"/>
                  <a:pt x="1205152" y="371512"/>
                  <a:pt x="1216395" y="382755"/>
                </a:cubicBezTo>
                <a:cubicBezTo>
                  <a:pt x="1227638" y="393998"/>
                  <a:pt x="1077736" y="461453"/>
                  <a:pt x="946572" y="502676"/>
                </a:cubicBezTo>
                <a:cubicBezTo>
                  <a:pt x="815408" y="543899"/>
                  <a:pt x="399431" y="612605"/>
                  <a:pt x="429411" y="630093"/>
                </a:cubicBezTo>
                <a:cubicBezTo>
                  <a:pt x="459391" y="647581"/>
                  <a:pt x="1092726" y="565135"/>
                  <a:pt x="1126454" y="607607"/>
                </a:cubicBezTo>
                <a:cubicBezTo>
                  <a:pt x="1160182" y="650079"/>
                  <a:pt x="653014" y="878679"/>
                  <a:pt x="631778" y="884925"/>
                </a:cubicBezTo>
                <a:cubicBezTo>
                  <a:pt x="610542" y="891171"/>
                  <a:pt x="1040260" y="702545"/>
                  <a:pt x="999037" y="645083"/>
                </a:cubicBezTo>
                <a:cubicBezTo>
                  <a:pt x="957814" y="587621"/>
                  <a:pt x="550582" y="585122"/>
                  <a:pt x="384441" y="540152"/>
                </a:cubicBezTo>
                <a:cubicBezTo>
                  <a:pt x="218300" y="495182"/>
                  <a:pt x="29674" y="371513"/>
                  <a:pt x="2192" y="375260"/>
                </a:cubicBezTo>
                <a:cubicBezTo>
                  <a:pt x="-25290" y="379007"/>
                  <a:pt x="214552" y="575129"/>
                  <a:pt x="219549" y="562637"/>
                </a:cubicBezTo>
                <a:cubicBezTo>
                  <a:pt x="224546" y="550145"/>
                  <a:pt x="55906" y="325293"/>
                  <a:pt x="32172" y="300309"/>
                </a:cubicBezTo>
                <a:cubicBezTo>
                  <a:pt x="8438" y="275325"/>
                  <a:pt x="59654" y="456456"/>
                  <a:pt x="77142" y="412735"/>
                </a:cubicBezTo>
                <a:cubicBezTo>
                  <a:pt x="94630" y="369014"/>
                  <a:pt x="145847" y="14247"/>
                  <a:pt x="167083" y="50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B61AF9D5-EBB0-4266-A51B-1231EF317F9D}"/>
              </a:ext>
            </a:extLst>
          </p:cNvPr>
          <p:cNvSpPr/>
          <p:nvPr/>
        </p:nvSpPr>
        <p:spPr>
          <a:xfrm>
            <a:off x="4270399" y="5522936"/>
            <a:ext cx="1706494" cy="570566"/>
          </a:xfrm>
          <a:custGeom>
            <a:avLst/>
            <a:gdLst>
              <a:gd name="connsiteX0" fmla="*/ 24283 w 1706494"/>
              <a:gd name="connsiteY0" fmla="*/ 15930 h 570566"/>
              <a:gd name="connsiteX1" fmla="*/ 421522 w 1706494"/>
              <a:gd name="connsiteY1" fmla="*/ 300743 h 570566"/>
              <a:gd name="connsiteX2" fmla="*/ 399037 w 1706494"/>
              <a:gd name="connsiteY2" fmla="*/ 255772 h 570566"/>
              <a:gd name="connsiteX3" fmla="*/ 826257 w 1706494"/>
              <a:gd name="connsiteY3" fmla="*/ 300743 h 570566"/>
              <a:gd name="connsiteX4" fmla="*/ 593909 w 1706494"/>
              <a:gd name="connsiteY4" fmla="*/ 210802 h 570566"/>
              <a:gd name="connsiteX5" fmla="*/ 1223496 w 1706494"/>
              <a:gd name="connsiteY5" fmla="*/ 210802 h 570566"/>
              <a:gd name="connsiteX6" fmla="*/ 1688191 w 1706494"/>
              <a:gd name="connsiteY6" fmla="*/ 510605 h 570566"/>
              <a:gd name="connsiteX7" fmla="*/ 1530794 w 1706494"/>
              <a:gd name="connsiteY7" fmla="*/ 390684 h 570566"/>
              <a:gd name="connsiteX8" fmla="*/ 781286 w 1706494"/>
              <a:gd name="connsiteY8" fmla="*/ 390684 h 570566"/>
              <a:gd name="connsiteX9" fmla="*/ 1253476 w 1706494"/>
              <a:gd name="connsiteY9" fmla="*/ 525595 h 570566"/>
              <a:gd name="connsiteX10" fmla="*/ 593909 w 1706494"/>
              <a:gd name="connsiteY10" fmla="*/ 458139 h 570566"/>
              <a:gd name="connsiteX11" fmla="*/ 826257 w 1706494"/>
              <a:gd name="connsiteY11" fmla="*/ 570566 h 570566"/>
              <a:gd name="connsiteX12" fmla="*/ 24283 w 1706494"/>
              <a:gd name="connsiteY12" fmla="*/ 188316 h 570566"/>
              <a:gd name="connsiteX13" fmla="*/ 196670 w 1706494"/>
              <a:gd name="connsiteY13" fmla="*/ 330723 h 570566"/>
              <a:gd name="connsiteX14" fmla="*/ 76749 w 1706494"/>
              <a:gd name="connsiteY14" fmla="*/ 68395 h 570566"/>
              <a:gd name="connsiteX15" fmla="*/ 24283 w 1706494"/>
              <a:gd name="connsiteY15" fmla="*/ 15930 h 57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06494" h="570566">
                <a:moveTo>
                  <a:pt x="24283" y="15930"/>
                </a:moveTo>
                <a:cubicBezTo>
                  <a:pt x="81745" y="54655"/>
                  <a:pt x="421522" y="300743"/>
                  <a:pt x="421522" y="300743"/>
                </a:cubicBezTo>
                <a:cubicBezTo>
                  <a:pt x="483981" y="340717"/>
                  <a:pt x="331581" y="255772"/>
                  <a:pt x="399037" y="255772"/>
                </a:cubicBezTo>
                <a:cubicBezTo>
                  <a:pt x="466493" y="255772"/>
                  <a:pt x="793778" y="308238"/>
                  <a:pt x="826257" y="300743"/>
                </a:cubicBezTo>
                <a:cubicBezTo>
                  <a:pt x="858736" y="293248"/>
                  <a:pt x="527703" y="225792"/>
                  <a:pt x="593909" y="210802"/>
                </a:cubicBezTo>
                <a:cubicBezTo>
                  <a:pt x="660115" y="195812"/>
                  <a:pt x="1041116" y="160835"/>
                  <a:pt x="1223496" y="210802"/>
                </a:cubicBezTo>
                <a:cubicBezTo>
                  <a:pt x="1405876" y="260769"/>
                  <a:pt x="1636975" y="480625"/>
                  <a:pt x="1688191" y="510605"/>
                </a:cubicBezTo>
                <a:cubicBezTo>
                  <a:pt x="1739407" y="540585"/>
                  <a:pt x="1681945" y="410671"/>
                  <a:pt x="1530794" y="390684"/>
                </a:cubicBezTo>
                <a:cubicBezTo>
                  <a:pt x="1379643" y="370697"/>
                  <a:pt x="827506" y="368199"/>
                  <a:pt x="781286" y="390684"/>
                </a:cubicBezTo>
                <a:cubicBezTo>
                  <a:pt x="735066" y="413169"/>
                  <a:pt x="1284706" y="514353"/>
                  <a:pt x="1253476" y="525595"/>
                </a:cubicBezTo>
                <a:cubicBezTo>
                  <a:pt x="1222247" y="536838"/>
                  <a:pt x="665112" y="450644"/>
                  <a:pt x="593909" y="458139"/>
                </a:cubicBezTo>
                <a:cubicBezTo>
                  <a:pt x="522706" y="465634"/>
                  <a:pt x="826257" y="570566"/>
                  <a:pt x="826257" y="570566"/>
                </a:cubicBezTo>
                <a:cubicBezTo>
                  <a:pt x="731319" y="525596"/>
                  <a:pt x="129214" y="228290"/>
                  <a:pt x="24283" y="188316"/>
                </a:cubicBezTo>
                <a:cubicBezTo>
                  <a:pt x="-80648" y="148342"/>
                  <a:pt x="187926" y="350710"/>
                  <a:pt x="196670" y="330723"/>
                </a:cubicBezTo>
                <a:cubicBezTo>
                  <a:pt x="205414" y="310736"/>
                  <a:pt x="102982" y="122110"/>
                  <a:pt x="76749" y="68395"/>
                </a:cubicBezTo>
                <a:cubicBezTo>
                  <a:pt x="50516" y="14680"/>
                  <a:pt x="-33179" y="-22795"/>
                  <a:pt x="24283" y="1593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C94F6D73-7544-9040-CC40-13FDF19BA829}"/>
              </a:ext>
            </a:extLst>
          </p:cNvPr>
          <p:cNvSpPr/>
          <p:nvPr/>
        </p:nvSpPr>
        <p:spPr>
          <a:xfrm>
            <a:off x="3191790" y="6365173"/>
            <a:ext cx="1080721" cy="1161992"/>
          </a:xfrm>
          <a:custGeom>
            <a:avLst/>
            <a:gdLst>
              <a:gd name="connsiteX0" fmla="*/ 638197 w 1080721"/>
              <a:gd name="connsiteY0" fmla="*/ 20637 h 1161992"/>
              <a:gd name="connsiteX1" fmla="*/ 900525 w 1080721"/>
              <a:gd name="connsiteY1" fmla="*/ 627738 h 1161992"/>
              <a:gd name="connsiteX2" fmla="*/ 878040 w 1080721"/>
              <a:gd name="connsiteY2" fmla="*/ 417876 h 1161992"/>
              <a:gd name="connsiteX3" fmla="*/ 1080407 w 1080721"/>
              <a:gd name="connsiteY3" fmla="*/ 1152394 h 1161992"/>
              <a:gd name="connsiteX4" fmla="*/ 923010 w 1080721"/>
              <a:gd name="connsiteY4" fmla="*/ 845096 h 1161992"/>
              <a:gd name="connsiteX5" fmla="*/ 863049 w 1080721"/>
              <a:gd name="connsiteY5" fmla="*/ 965017 h 1161992"/>
              <a:gd name="connsiteX6" fmla="*/ 383364 w 1080721"/>
              <a:gd name="connsiteY6" fmla="*/ 807620 h 1161992"/>
              <a:gd name="connsiteX7" fmla="*/ 188492 w 1080721"/>
              <a:gd name="connsiteY7" fmla="*/ 732670 h 1161992"/>
              <a:gd name="connsiteX8" fmla="*/ 615712 w 1080721"/>
              <a:gd name="connsiteY8" fmla="*/ 1009988 h 1161992"/>
              <a:gd name="connsiteX9" fmla="*/ 1115 w 1080721"/>
              <a:gd name="connsiteY9" fmla="*/ 515312 h 1161992"/>
              <a:gd name="connsiteX10" fmla="*/ 465810 w 1080721"/>
              <a:gd name="connsiteY10" fmla="*/ 792630 h 1161992"/>
              <a:gd name="connsiteX11" fmla="*/ 525771 w 1080721"/>
              <a:gd name="connsiteY11" fmla="*/ 665214 h 1161992"/>
              <a:gd name="connsiteX12" fmla="*/ 563246 w 1080721"/>
              <a:gd name="connsiteY12" fmla="*/ 237994 h 1161992"/>
              <a:gd name="connsiteX13" fmla="*/ 458315 w 1080721"/>
              <a:gd name="connsiteY13" fmla="*/ 642729 h 1161992"/>
              <a:gd name="connsiteX14" fmla="*/ 608217 w 1080721"/>
              <a:gd name="connsiteY14" fmla="*/ 185529 h 1161992"/>
              <a:gd name="connsiteX15" fmla="*/ 638197 w 1080721"/>
              <a:gd name="connsiteY15" fmla="*/ 20637 h 116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0721" h="1161992">
                <a:moveTo>
                  <a:pt x="638197" y="20637"/>
                </a:moveTo>
                <a:cubicBezTo>
                  <a:pt x="686915" y="94339"/>
                  <a:pt x="860551" y="561532"/>
                  <a:pt x="900525" y="627738"/>
                </a:cubicBezTo>
                <a:cubicBezTo>
                  <a:pt x="940499" y="693944"/>
                  <a:pt x="848060" y="330433"/>
                  <a:pt x="878040" y="417876"/>
                </a:cubicBezTo>
                <a:cubicBezTo>
                  <a:pt x="908020" y="505319"/>
                  <a:pt x="1072912" y="1081191"/>
                  <a:pt x="1080407" y="1152394"/>
                </a:cubicBezTo>
                <a:cubicBezTo>
                  <a:pt x="1087902" y="1223597"/>
                  <a:pt x="959236" y="876325"/>
                  <a:pt x="923010" y="845096"/>
                </a:cubicBezTo>
                <a:cubicBezTo>
                  <a:pt x="886784" y="813867"/>
                  <a:pt x="952990" y="971263"/>
                  <a:pt x="863049" y="965017"/>
                </a:cubicBezTo>
                <a:cubicBezTo>
                  <a:pt x="773108" y="958771"/>
                  <a:pt x="495790" y="846344"/>
                  <a:pt x="383364" y="807620"/>
                </a:cubicBezTo>
                <a:cubicBezTo>
                  <a:pt x="270938" y="768896"/>
                  <a:pt x="149767" y="698942"/>
                  <a:pt x="188492" y="732670"/>
                </a:cubicBezTo>
                <a:cubicBezTo>
                  <a:pt x="227217" y="766398"/>
                  <a:pt x="646941" y="1046214"/>
                  <a:pt x="615712" y="1009988"/>
                </a:cubicBezTo>
                <a:cubicBezTo>
                  <a:pt x="584483" y="973762"/>
                  <a:pt x="26099" y="551538"/>
                  <a:pt x="1115" y="515312"/>
                </a:cubicBezTo>
                <a:cubicBezTo>
                  <a:pt x="-23869" y="479086"/>
                  <a:pt x="378367" y="767646"/>
                  <a:pt x="465810" y="792630"/>
                </a:cubicBezTo>
                <a:cubicBezTo>
                  <a:pt x="553253" y="817614"/>
                  <a:pt x="509532" y="757653"/>
                  <a:pt x="525771" y="665214"/>
                </a:cubicBezTo>
                <a:cubicBezTo>
                  <a:pt x="542010" y="572775"/>
                  <a:pt x="574489" y="241742"/>
                  <a:pt x="563246" y="237994"/>
                </a:cubicBezTo>
                <a:cubicBezTo>
                  <a:pt x="552003" y="234247"/>
                  <a:pt x="450820" y="651473"/>
                  <a:pt x="458315" y="642729"/>
                </a:cubicBezTo>
                <a:cubicBezTo>
                  <a:pt x="465810" y="633985"/>
                  <a:pt x="575738" y="284214"/>
                  <a:pt x="608217" y="185529"/>
                </a:cubicBezTo>
                <a:cubicBezTo>
                  <a:pt x="640696" y="86844"/>
                  <a:pt x="589479" y="-53065"/>
                  <a:pt x="638197" y="2063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ED25302C-9219-4E8E-6343-4099888137DC}"/>
              </a:ext>
            </a:extLst>
          </p:cNvPr>
          <p:cNvSpPr/>
          <p:nvPr/>
        </p:nvSpPr>
        <p:spPr>
          <a:xfrm>
            <a:off x="2857310" y="6668558"/>
            <a:ext cx="275669" cy="924011"/>
          </a:xfrm>
          <a:custGeom>
            <a:avLst/>
            <a:gdLst>
              <a:gd name="connsiteX0" fmla="*/ 238159 w 275669"/>
              <a:gd name="connsiteY0" fmla="*/ 2065 h 924011"/>
              <a:gd name="connsiteX1" fmla="*/ 238159 w 275669"/>
              <a:gd name="connsiteY1" fmla="*/ 451770 h 924011"/>
              <a:gd name="connsiteX2" fmla="*/ 275634 w 275669"/>
              <a:gd name="connsiteY2" fmla="*/ 391809 h 924011"/>
              <a:gd name="connsiteX3" fmla="*/ 230664 w 275669"/>
              <a:gd name="connsiteY3" fmla="*/ 721593 h 924011"/>
              <a:gd name="connsiteX4" fmla="*/ 185693 w 275669"/>
              <a:gd name="connsiteY4" fmla="*/ 901475 h 924011"/>
              <a:gd name="connsiteX5" fmla="*/ 185693 w 275669"/>
              <a:gd name="connsiteY5" fmla="*/ 609167 h 924011"/>
              <a:gd name="connsiteX6" fmla="*/ 5811 w 275669"/>
              <a:gd name="connsiteY6" fmla="*/ 923960 h 924011"/>
              <a:gd name="connsiteX7" fmla="*/ 50782 w 275669"/>
              <a:gd name="connsiteY7" fmla="*/ 631652 h 924011"/>
              <a:gd name="connsiteX8" fmla="*/ 118238 w 275669"/>
              <a:gd name="connsiteY8" fmla="*/ 369324 h 924011"/>
              <a:gd name="connsiteX9" fmla="*/ 148218 w 275669"/>
              <a:gd name="connsiteY9" fmla="*/ 286878 h 924011"/>
              <a:gd name="connsiteX10" fmla="*/ 238159 w 275669"/>
              <a:gd name="connsiteY10" fmla="*/ 2065 h 92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669" h="924011">
                <a:moveTo>
                  <a:pt x="238159" y="2065"/>
                </a:moveTo>
                <a:cubicBezTo>
                  <a:pt x="253149" y="29547"/>
                  <a:pt x="231913" y="386813"/>
                  <a:pt x="238159" y="451770"/>
                </a:cubicBezTo>
                <a:cubicBezTo>
                  <a:pt x="244405" y="516727"/>
                  <a:pt x="276883" y="346839"/>
                  <a:pt x="275634" y="391809"/>
                </a:cubicBezTo>
                <a:cubicBezTo>
                  <a:pt x="274385" y="436779"/>
                  <a:pt x="245654" y="636649"/>
                  <a:pt x="230664" y="721593"/>
                </a:cubicBezTo>
                <a:cubicBezTo>
                  <a:pt x="215674" y="806537"/>
                  <a:pt x="193188" y="920213"/>
                  <a:pt x="185693" y="901475"/>
                </a:cubicBezTo>
                <a:cubicBezTo>
                  <a:pt x="178198" y="882737"/>
                  <a:pt x="215673" y="605420"/>
                  <a:pt x="185693" y="609167"/>
                </a:cubicBezTo>
                <a:cubicBezTo>
                  <a:pt x="155713" y="612914"/>
                  <a:pt x="28296" y="920213"/>
                  <a:pt x="5811" y="923960"/>
                </a:cubicBezTo>
                <a:cubicBezTo>
                  <a:pt x="-16674" y="927707"/>
                  <a:pt x="32044" y="724091"/>
                  <a:pt x="50782" y="631652"/>
                </a:cubicBezTo>
                <a:cubicBezTo>
                  <a:pt x="69520" y="539213"/>
                  <a:pt x="101999" y="426786"/>
                  <a:pt x="118238" y="369324"/>
                </a:cubicBezTo>
                <a:cubicBezTo>
                  <a:pt x="134477" y="311862"/>
                  <a:pt x="129480" y="344340"/>
                  <a:pt x="148218" y="286878"/>
                </a:cubicBezTo>
                <a:cubicBezTo>
                  <a:pt x="166956" y="229416"/>
                  <a:pt x="223169" y="-25417"/>
                  <a:pt x="238159" y="206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210591CC-09BE-9AE5-6E6C-D62D0D5E1283}"/>
              </a:ext>
            </a:extLst>
          </p:cNvPr>
          <p:cNvSpPr/>
          <p:nvPr/>
        </p:nvSpPr>
        <p:spPr>
          <a:xfrm>
            <a:off x="2596989" y="6587943"/>
            <a:ext cx="272257" cy="528388"/>
          </a:xfrm>
          <a:custGeom>
            <a:avLst/>
            <a:gdLst>
              <a:gd name="connsiteX0" fmla="*/ 236152 w 272257"/>
              <a:gd name="connsiteY0" fmla="*/ 234 h 528388"/>
              <a:gd name="connsiteX1" fmla="*/ 221162 w 272257"/>
              <a:gd name="connsiteY1" fmla="*/ 187611 h 528388"/>
              <a:gd name="connsiteX2" fmla="*/ 266132 w 272257"/>
              <a:gd name="connsiteY2" fmla="*/ 442444 h 528388"/>
              <a:gd name="connsiteX3" fmla="*/ 63765 w 272257"/>
              <a:gd name="connsiteY3" fmla="*/ 524890 h 528388"/>
              <a:gd name="connsiteX4" fmla="*/ 3804 w 272257"/>
              <a:gd name="connsiteY4" fmla="*/ 345008 h 528388"/>
              <a:gd name="connsiteX5" fmla="*/ 153706 w 272257"/>
              <a:gd name="connsiteY5" fmla="*/ 442444 h 528388"/>
              <a:gd name="connsiteX6" fmla="*/ 48775 w 272257"/>
              <a:gd name="connsiteY6" fmla="*/ 225087 h 528388"/>
              <a:gd name="connsiteX7" fmla="*/ 236152 w 272257"/>
              <a:gd name="connsiteY7" fmla="*/ 234 h 52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57" h="528388">
                <a:moveTo>
                  <a:pt x="236152" y="234"/>
                </a:moveTo>
                <a:cubicBezTo>
                  <a:pt x="264883" y="-6012"/>
                  <a:pt x="216165" y="113909"/>
                  <a:pt x="221162" y="187611"/>
                </a:cubicBezTo>
                <a:cubicBezTo>
                  <a:pt x="226159" y="261313"/>
                  <a:pt x="292365" y="386231"/>
                  <a:pt x="266132" y="442444"/>
                </a:cubicBezTo>
                <a:cubicBezTo>
                  <a:pt x="239899" y="498657"/>
                  <a:pt x="107486" y="541129"/>
                  <a:pt x="63765" y="524890"/>
                </a:cubicBezTo>
                <a:cubicBezTo>
                  <a:pt x="20044" y="508651"/>
                  <a:pt x="-11186" y="358749"/>
                  <a:pt x="3804" y="345008"/>
                </a:cubicBezTo>
                <a:cubicBezTo>
                  <a:pt x="18794" y="331267"/>
                  <a:pt x="146211" y="462431"/>
                  <a:pt x="153706" y="442444"/>
                </a:cubicBezTo>
                <a:cubicBezTo>
                  <a:pt x="161201" y="422457"/>
                  <a:pt x="38782" y="297539"/>
                  <a:pt x="48775" y="225087"/>
                </a:cubicBezTo>
                <a:cubicBezTo>
                  <a:pt x="58768" y="152635"/>
                  <a:pt x="207421" y="6480"/>
                  <a:pt x="236152" y="23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1D45132D-496A-DBF5-8AF0-17C4D332F19C}"/>
              </a:ext>
            </a:extLst>
          </p:cNvPr>
          <p:cNvSpPr/>
          <p:nvPr/>
        </p:nvSpPr>
        <p:spPr>
          <a:xfrm>
            <a:off x="2742927" y="6618988"/>
            <a:ext cx="237142" cy="464190"/>
          </a:xfrm>
          <a:custGeom>
            <a:avLst/>
            <a:gdLst>
              <a:gd name="connsiteX0" fmla="*/ 75224 w 237142"/>
              <a:gd name="connsiteY0" fmla="*/ 14160 h 464190"/>
              <a:gd name="connsiteX1" fmla="*/ 225125 w 237142"/>
              <a:gd name="connsiteY1" fmla="*/ 224022 h 464190"/>
              <a:gd name="connsiteX2" fmla="*/ 217630 w 237142"/>
              <a:gd name="connsiteY2" fmla="*/ 306468 h 464190"/>
              <a:gd name="connsiteX3" fmla="*/ 135184 w 237142"/>
              <a:gd name="connsiteY3" fmla="*/ 463864 h 464190"/>
              <a:gd name="connsiteX4" fmla="*/ 45243 w 237142"/>
              <a:gd name="connsiteY4" fmla="*/ 343943 h 464190"/>
              <a:gd name="connsiteX5" fmla="*/ 273 w 237142"/>
              <a:gd name="connsiteY5" fmla="*/ 216527 h 464190"/>
              <a:gd name="connsiteX6" fmla="*/ 30253 w 237142"/>
              <a:gd name="connsiteY6" fmla="*/ 44140 h 464190"/>
              <a:gd name="connsiteX7" fmla="*/ 75224 w 237142"/>
              <a:gd name="connsiteY7" fmla="*/ 14160 h 46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142" h="464190">
                <a:moveTo>
                  <a:pt x="75224" y="14160"/>
                </a:moveTo>
                <a:cubicBezTo>
                  <a:pt x="107703" y="44140"/>
                  <a:pt x="201391" y="175304"/>
                  <a:pt x="225125" y="224022"/>
                </a:cubicBezTo>
                <a:cubicBezTo>
                  <a:pt x="248859" y="272740"/>
                  <a:pt x="232620" y="266494"/>
                  <a:pt x="217630" y="306468"/>
                </a:cubicBezTo>
                <a:cubicBezTo>
                  <a:pt x="202640" y="346442"/>
                  <a:pt x="163915" y="457618"/>
                  <a:pt x="135184" y="463864"/>
                </a:cubicBezTo>
                <a:cubicBezTo>
                  <a:pt x="106453" y="470110"/>
                  <a:pt x="67728" y="385166"/>
                  <a:pt x="45243" y="343943"/>
                </a:cubicBezTo>
                <a:cubicBezTo>
                  <a:pt x="22758" y="302720"/>
                  <a:pt x="2771" y="266494"/>
                  <a:pt x="273" y="216527"/>
                </a:cubicBezTo>
                <a:cubicBezTo>
                  <a:pt x="-2225" y="166560"/>
                  <a:pt x="12765" y="82865"/>
                  <a:pt x="30253" y="44140"/>
                </a:cubicBezTo>
                <a:cubicBezTo>
                  <a:pt x="47741" y="5415"/>
                  <a:pt x="42745" y="-15820"/>
                  <a:pt x="75224" y="1416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8FCCB5CC-AC6F-A31C-4D51-59B6709F5243}"/>
              </a:ext>
            </a:extLst>
          </p:cNvPr>
          <p:cNvSpPr/>
          <p:nvPr/>
        </p:nvSpPr>
        <p:spPr>
          <a:xfrm>
            <a:off x="3056565" y="6772287"/>
            <a:ext cx="563859" cy="325884"/>
          </a:xfrm>
          <a:custGeom>
            <a:avLst/>
            <a:gdLst>
              <a:gd name="connsiteX0" fmla="*/ 1428 w 563859"/>
              <a:gd name="connsiteY0" fmla="*/ 33247 h 325884"/>
              <a:gd name="connsiteX1" fmla="*/ 301232 w 563859"/>
              <a:gd name="connsiteY1" fmla="*/ 10762 h 325884"/>
              <a:gd name="connsiteX2" fmla="*/ 526084 w 563859"/>
              <a:gd name="connsiteY2" fmla="*/ 205634 h 325884"/>
              <a:gd name="connsiteX3" fmla="*/ 556065 w 563859"/>
              <a:gd name="connsiteY3" fmla="*/ 325556 h 325884"/>
              <a:gd name="connsiteX4" fmla="*/ 443638 w 563859"/>
              <a:gd name="connsiteY4" fmla="*/ 243110 h 325884"/>
              <a:gd name="connsiteX5" fmla="*/ 383678 w 563859"/>
              <a:gd name="connsiteY5" fmla="*/ 303070 h 325884"/>
              <a:gd name="connsiteX6" fmla="*/ 241271 w 563859"/>
              <a:gd name="connsiteY6" fmla="*/ 175654 h 325884"/>
              <a:gd name="connsiteX7" fmla="*/ 188805 w 563859"/>
              <a:gd name="connsiteY7" fmla="*/ 100703 h 325884"/>
              <a:gd name="connsiteX8" fmla="*/ 1428 w 563859"/>
              <a:gd name="connsiteY8" fmla="*/ 33247 h 32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859" h="325884">
                <a:moveTo>
                  <a:pt x="1428" y="33247"/>
                </a:moveTo>
                <a:cubicBezTo>
                  <a:pt x="20166" y="18257"/>
                  <a:pt x="213789" y="-17969"/>
                  <a:pt x="301232" y="10762"/>
                </a:cubicBezTo>
                <a:cubicBezTo>
                  <a:pt x="388675" y="39493"/>
                  <a:pt x="483612" y="153168"/>
                  <a:pt x="526084" y="205634"/>
                </a:cubicBezTo>
                <a:cubicBezTo>
                  <a:pt x="568556" y="258100"/>
                  <a:pt x="569806" y="319310"/>
                  <a:pt x="556065" y="325556"/>
                </a:cubicBezTo>
                <a:cubicBezTo>
                  <a:pt x="542324" y="331802"/>
                  <a:pt x="472369" y="246858"/>
                  <a:pt x="443638" y="243110"/>
                </a:cubicBezTo>
                <a:cubicBezTo>
                  <a:pt x="414907" y="239362"/>
                  <a:pt x="417406" y="314313"/>
                  <a:pt x="383678" y="303070"/>
                </a:cubicBezTo>
                <a:cubicBezTo>
                  <a:pt x="349950" y="291827"/>
                  <a:pt x="273750" y="209382"/>
                  <a:pt x="241271" y="175654"/>
                </a:cubicBezTo>
                <a:cubicBezTo>
                  <a:pt x="208792" y="141926"/>
                  <a:pt x="223782" y="125687"/>
                  <a:pt x="188805" y="100703"/>
                </a:cubicBezTo>
                <a:cubicBezTo>
                  <a:pt x="153828" y="75719"/>
                  <a:pt x="-17310" y="48237"/>
                  <a:pt x="1428" y="3324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E1804B21-BE56-2F61-BDA0-A56433C73D3B}"/>
              </a:ext>
            </a:extLst>
          </p:cNvPr>
          <p:cNvSpPr/>
          <p:nvPr/>
        </p:nvSpPr>
        <p:spPr>
          <a:xfrm>
            <a:off x="3549043" y="7711976"/>
            <a:ext cx="449941" cy="663948"/>
          </a:xfrm>
          <a:custGeom>
            <a:avLst/>
            <a:gdLst>
              <a:gd name="connsiteX0" fmla="*/ 26111 w 449941"/>
              <a:gd name="connsiteY0" fmla="*/ 22949 h 663948"/>
              <a:gd name="connsiteX1" fmla="*/ 63587 w 449941"/>
              <a:gd name="connsiteY1" fmla="*/ 67919 h 663948"/>
              <a:gd name="connsiteX2" fmla="*/ 348400 w 449941"/>
              <a:gd name="connsiteY2" fmla="*/ 307762 h 663948"/>
              <a:gd name="connsiteX3" fmla="*/ 348400 w 449941"/>
              <a:gd name="connsiteY3" fmla="*/ 427683 h 663948"/>
              <a:gd name="connsiteX4" fmla="*/ 445836 w 449941"/>
              <a:gd name="connsiteY4" fmla="*/ 487644 h 663948"/>
              <a:gd name="connsiteX5" fmla="*/ 191003 w 449941"/>
              <a:gd name="connsiteY5" fmla="*/ 540109 h 663948"/>
              <a:gd name="connsiteX6" fmla="*/ 430846 w 449941"/>
              <a:gd name="connsiteY6" fmla="*/ 652535 h 663948"/>
              <a:gd name="connsiteX7" fmla="*/ 48596 w 449941"/>
              <a:gd name="connsiteY7" fmla="*/ 652535 h 663948"/>
              <a:gd name="connsiteX8" fmla="*/ 295934 w 449941"/>
              <a:gd name="connsiteY8" fmla="*/ 585080 h 663948"/>
              <a:gd name="connsiteX9" fmla="*/ 250964 w 449941"/>
              <a:gd name="connsiteY9" fmla="*/ 397703 h 663948"/>
              <a:gd name="connsiteX10" fmla="*/ 303429 w 449941"/>
              <a:gd name="connsiteY10" fmla="*/ 435178 h 663948"/>
              <a:gd name="connsiteX11" fmla="*/ 108557 w 449941"/>
              <a:gd name="connsiteY11" fmla="*/ 292772 h 663948"/>
              <a:gd name="connsiteX12" fmla="*/ 385875 w 449941"/>
              <a:gd name="connsiteY12" fmla="*/ 390208 h 663948"/>
              <a:gd name="connsiteX13" fmla="*/ 26111 w 449941"/>
              <a:gd name="connsiteY13" fmla="*/ 22949 h 66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9941" h="663948">
                <a:moveTo>
                  <a:pt x="26111" y="22949"/>
                </a:moveTo>
                <a:cubicBezTo>
                  <a:pt x="-27604" y="-30766"/>
                  <a:pt x="9872" y="20450"/>
                  <a:pt x="63587" y="67919"/>
                </a:cubicBezTo>
                <a:cubicBezTo>
                  <a:pt x="117302" y="115388"/>
                  <a:pt x="300931" y="247801"/>
                  <a:pt x="348400" y="307762"/>
                </a:cubicBezTo>
                <a:cubicBezTo>
                  <a:pt x="395869" y="367723"/>
                  <a:pt x="332161" y="397703"/>
                  <a:pt x="348400" y="427683"/>
                </a:cubicBezTo>
                <a:cubicBezTo>
                  <a:pt x="364639" y="457663"/>
                  <a:pt x="472069" y="468906"/>
                  <a:pt x="445836" y="487644"/>
                </a:cubicBezTo>
                <a:cubicBezTo>
                  <a:pt x="419603" y="506382"/>
                  <a:pt x="193501" y="512627"/>
                  <a:pt x="191003" y="540109"/>
                </a:cubicBezTo>
                <a:cubicBezTo>
                  <a:pt x="188505" y="567591"/>
                  <a:pt x="454581" y="633797"/>
                  <a:pt x="430846" y="652535"/>
                </a:cubicBezTo>
                <a:cubicBezTo>
                  <a:pt x="407112" y="671273"/>
                  <a:pt x="71081" y="663778"/>
                  <a:pt x="48596" y="652535"/>
                </a:cubicBezTo>
                <a:cubicBezTo>
                  <a:pt x="26111" y="641293"/>
                  <a:pt x="262206" y="627552"/>
                  <a:pt x="295934" y="585080"/>
                </a:cubicBezTo>
                <a:cubicBezTo>
                  <a:pt x="329662" y="542608"/>
                  <a:pt x="249715" y="422687"/>
                  <a:pt x="250964" y="397703"/>
                </a:cubicBezTo>
                <a:cubicBezTo>
                  <a:pt x="252213" y="372719"/>
                  <a:pt x="303429" y="435178"/>
                  <a:pt x="303429" y="435178"/>
                </a:cubicBezTo>
                <a:cubicBezTo>
                  <a:pt x="279695" y="417690"/>
                  <a:pt x="94816" y="300267"/>
                  <a:pt x="108557" y="292772"/>
                </a:cubicBezTo>
                <a:cubicBezTo>
                  <a:pt x="122298" y="285277"/>
                  <a:pt x="400865" y="431431"/>
                  <a:pt x="385875" y="390208"/>
                </a:cubicBezTo>
                <a:cubicBezTo>
                  <a:pt x="370885" y="348985"/>
                  <a:pt x="79826" y="76664"/>
                  <a:pt x="26111" y="2294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C6FEF828-E232-ADE7-8A40-580B90977906}"/>
              </a:ext>
            </a:extLst>
          </p:cNvPr>
          <p:cNvSpPr/>
          <p:nvPr/>
        </p:nvSpPr>
        <p:spPr>
          <a:xfrm>
            <a:off x="2177952" y="8099991"/>
            <a:ext cx="1703459" cy="814661"/>
          </a:xfrm>
          <a:custGeom>
            <a:avLst/>
            <a:gdLst>
              <a:gd name="connsiteX0" fmla="*/ 33097 w 1703459"/>
              <a:gd name="connsiteY0" fmla="*/ 2193 h 814661"/>
              <a:gd name="connsiteX1" fmla="*/ 715150 w 1703459"/>
              <a:gd name="connsiteY1" fmla="*/ 324481 h 814661"/>
              <a:gd name="connsiteX2" fmla="*/ 610218 w 1703459"/>
              <a:gd name="connsiteY2" fmla="*/ 257025 h 814661"/>
              <a:gd name="connsiteX3" fmla="*/ 1059923 w 1703459"/>
              <a:gd name="connsiteY3" fmla="*/ 242035 h 814661"/>
              <a:gd name="connsiteX4" fmla="*/ 820081 w 1703459"/>
              <a:gd name="connsiteY4" fmla="*/ 436907 h 814661"/>
              <a:gd name="connsiteX5" fmla="*/ 1697005 w 1703459"/>
              <a:gd name="connsiteY5" fmla="*/ 736711 h 814661"/>
              <a:gd name="connsiteX6" fmla="*/ 1187340 w 1703459"/>
              <a:gd name="connsiteY6" fmla="*/ 744206 h 814661"/>
              <a:gd name="connsiteX7" fmla="*/ 610218 w 1703459"/>
              <a:gd name="connsiteY7" fmla="*/ 579314 h 814661"/>
              <a:gd name="connsiteX8" fmla="*/ 310415 w 1703459"/>
              <a:gd name="connsiteY8" fmla="*/ 601799 h 814661"/>
              <a:gd name="connsiteX9" fmla="*/ 430337 w 1703459"/>
              <a:gd name="connsiteY9" fmla="*/ 721720 h 814661"/>
              <a:gd name="connsiteX10" fmla="*/ 355386 w 1703459"/>
              <a:gd name="connsiteY10" fmla="*/ 789176 h 814661"/>
              <a:gd name="connsiteX11" fmla="*/ 362881 w 1703459"/>
              <a:gd name="connsiteY11" fmla="*/ 272016 h 814661"/>
              <a:gd name="connsiteX12" fmla="*/ 610218 w 1703459"/>
              <a:gd name="connsiteY12" fmla="*/ 481878 h 814661"/>
              <a:gd name="connsiteX13" fmla="*/ 347891 w 1703459"/>
              <a:gd name="connsiteY13" fmla="*/ 249530 h 814661"/>
              <a:gd name="connsiteX14" fmla="*/ 3117 w 1703459"/>
              <a:gd name="connsiteY14" fmla="*/ 174579 h 814661"/>
              <a:gd name="connsiteX15" fmla="*/ 168009 w 1703459"/>
              <a:gd name="connsiteY15" fmla="*/ 182075 h 814661"/>
              <a:gd name="connsiteX16" fmla="*/ 33097 w 1703459"/>
              <a:gd name="connsiteY16" fmla="*/ 2193 h 81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3459" h="814661">
                <a:moveTo>
                  <a:pt x="33097" y="2193"/>
                </a:moveTo>
                <a:cubicBezTo>
                  <a:pt x="124287" y="25927"/>
                  <a:pt x="618963" y="282009"/>
                  <a:pt x="715150" y="324481"/>
                </a:cubicBezTo>
                <a:cubicBezTo>
                  <a:pt x="811337" y="366953"/>
                  <a:pt x="552756" y="270766"/>
                  <a:pt x="610218" y="257025"/>
                </a:cubicBezTo>
                <a:cubicBezTo>
                  <a:pt x="667680" y="243284"/>
                  <a:pt x="1024946" y="212055"/>
                  <a:pt x="1059923" y="242035"/>
                </a:cubicBezTo>
                <a:cubicBezTo>
                  <a:pt x="1094900" y="272015"/>
                  <a:pt x="713901" y="354461"/>
                  <a:pt x="820081" y="436907"/>
                </a:cubicBezTo>
                <a:cubicBezTo>
                  <a:pt x="926261" y="519353"/>
                  <a:pt x="1635795" y="685495"/>
                  <a:pt x="1697005" y="736711"/>
                </a:cubicBezTo>
                <a:cubicBezTo>
                  <a:pt x="1758215" y="787927"/>
                  <a:pt x="1368471" y="770439"/>
                  <a:pt x="1187340" y="744206"/>
                </a:cubicBezTo>
                <a:cubicBezTo>
                  <a:pt x="1006209" y="717973"/>
                  <a:pt x="756372" y="603048"/>
                  <a:pt x="610218" y="579314"/>
                </a:cubicBezTo>
                <a:cubicBezTo>
                  <a:pt x="464064" y="555580"/>
                  <a:pt x="340395" y="578065"/>
                  <a:pt x="310415" y="601799"/>
                </a:cubicBezTo>
                <a:cubicBezTo>
                  <a:pt x="280435" y="625533"/>
                  <a:pt x="422842" y="690491"/>
                  <a:pt x="430337" y="721720"/>
                </a:cubicBezTo>
                <a:cubicBezTo>
                  <a:pt x="437832" y="752949"/>
                  <a:pt x="366629" y="864127"/>
                  <a:pt x="355386" y="789176"/>
                </a:cubicBezTo>
                <a:cubicBezTo>
                  <a:pt x="344143" y="714225"/>
                  <a:pt x="320409" y="323232"/>
                  <a:pt x="362881" y="272016"/>
                </a:cubicBezTo>
                <a:cubicBezTo>
                  <a:pt x="405353" y="220800"/>
                  <a:pt x="612716" y="485626"/>
                  <a:pt x="610218" y="481878"/>
                </a:cubicBezTo>
                <a:cubicBezTo>
                  <a:pt x="607720" y="478130"/>
                  <a:pt x="449074" y="300746"/>
                  <a:pt x="347891" y="249530"/>
                </a:cubicBezTo>
                <a:cubicBezTo>
                  <a:pt x="246708" y="198314"/>
                  <a:pt x="33097" y="185822"/>
                  <a:pt x="3117" y="174579"/>
                </a:cubicBezTo>
                <a:cubicBezTo>
                  <a:pt x="-26863" y="163336"/>
                  <a:pt x="169258" y="209557"/>
                  <a:pt x="168009" y="182075"/>
                </a:cubicBezTo>
                <a:cubicBezTo>
                  <a:pt x="166760" y="154593"/>
                  <a:pt x="-58093" y="-21541"/>
                  <a:pt x="33097" y="219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4F35BFF0-84D5-191F-DCB8-6B9752104986}"/>
              </a:ext>
            </a:extLst>
          </p:cNvPr>
          <p:cNvSpPr/>
          <p:nvPr/>
        </p:nvSpPr>
        <p:spPr>
          <a:xfrm>
            <a:off x="3974341" y="4668479"/>
            <a:ext cx="1883363" cy="1363080"/>
          </a:xfrm>
          <a:custGeom>
            <a:avLst/>
            <a:gdLst>
              <a:gd name="connsiteX0" fmla="*/ 13043 w 1883363"/>
              <a:gd name="connsiteY0" fmla="*/ 1087744 h 1363080"/>
              <a:gd name="connsiteX1" fmla="*/ 695095 w 1883363"/>
              <a:gd name="connsiteY1" fmla="*/ 630544 h 1363080"/>
              <a:gd name="connsiteX2" fmla="*/ 1309692 w 1883363"/>
              <a:gd name="connsiteY2" fmla="*/ 825416 h 1363080"/>
              <a:gd name="connsiteX3" fmla="*/ 1204761 w 1883363"/>
              <a:gd name="connsiteY3" fmla="*/ 698000 h 1363080"/>
              <a:gd name="connsiteX4" fmla="*/ 1856833 w 1883363"/>
              <a:gd name="connsiteY4" fmla="*/ 1342577 h 1363080"/>
              <a:gd name="connsiteX5" fmla="*/ 1751902 w 1883363"/>
              <a:gd name="connsiteY5" fmla="*/ 1185180 h 1363080"/>
              <a:gd name="connsiteX6" fmla="*/ 1706931 w 1883363"/>
              <a:gd name="connsiteY6" fmla="*/ 1005298 h 1363080"/>
              <a:gd name="connsiteX7" fmla="*/ 1706931 w 1883363"/>
              <a:gd name="connsiteY7" fmla="*/ 278275 h 1363080"/>
              <a:gd name="connsiteX8" fmla="*/ 1699436 w 1883363"/>
              <a:gd name="connsiteY8" fmla="*/ 645534 h 1363080"/>
              <a:gd name="connsiteX9" fmla="*/ 1354662 w 1883363"/>
              <a:gd name="connsiteY9" fmla="*/ 150859 h 1363080"/>
              <a:gd name="connsiteX10" fmla="*/ 1212256 w 1883363"/>
              <a:gd name="connsiteY10" fmla="*/ 957 h 1363080"/>
              <a:gd name="connsiteX11" fmla="*/ 1062354 w 1883363"/>
              <a:gd name="connsiteY11" fmla="*/ 203324 h 1363080"/>
              <a:gd name="connsiteX12" fmla="*/ 1137305 w 1883363"/>
              <a:gd name="connsiteY12" fmla="*/ 90898 h 1363080"/>
              <a:gd name="connsiteX13" fmla="*/ 732570 w 1883363"/>
              <a:gd name="connsiteY13" fmla="*/ 278275 h 1363080"/>
              <a:gd name="connsiteX14" fmla="*/ 485233 w 1883363"/>
              <a:gd name="connsiteY14" fmla="*/ 293265 h 1363080"/>
              <a:gd name="connsiteX15" fmla="*/ 964918 w 1883363"/>
              <a:gd name="connsiteY15" fmla="*/ 308255 h 1363080"/>
              <a:gd name="connsiteX16" fmla="*/ 365311 w 1883363"/>
              <a:gd name="connsiteY16" fmla="*/ 443167 h 1363080"/>
              <a:gd name="connsiteX17" fmla="*/ 702590 w 1883363"/>
              <a:gd name="connsiteY17" fmla="*/ 390701 h 1363080"/>
              <a:gd name="connsiteX18" fmla="*/ 87993 w 1883363"/>
              <a:gd name="connsiteY18" fmla="*/ 585573 h 1363080"/>
              <a:gd name="connsiteX19" fmla="*/ 462748 w 1883363"/>
              <a:gd name="connsiteY19" fmla="*/ 480642 h 1363080"/>
              <a:gd name="connsiteX20" fmla="*/ 260380 w 1883363"/>
              <a:gd name="connsiteY20" fmla="*/ 742970 h 1363080"/>
              <a:gd name="connsiteX21" fmla="*/ 13043 w 1883363"/>
              <a:gd name="connsiteY21" fmla="*/ 1087744 h 13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83363" h="1363080">
                <a:moveTo>
                  <a:pt x="13043" y="1087744"/>
                </a:moveTo>
                <a:cubicBezTo>
                  <a:pt x="85496" y="1069006"/>
                  <a:pt x="478987" y="674265"/>
                  <a:pt x="695095" y="630544"/>
                </a:cubicBezTo>
                <a:cubicBezTo>
                  <a:pt x="911203" y="586823"/>
                  <a:pt x="1224748" y="814173"/>
                  <a:pt x="1309692" y="825416"/>
                </a:cubicBezTo>
                <a:cubicBezTo>
                  <a:pt x="1394636" y="836659"/>
                  <a:pt x="1113571" y="611806"/>
                  <a:pt x="1204761" y="698000"/>
                </a:cubicBezTo>
                <a:cubicBezTo>
                  <a:pt x="1295951" y="784193"/>
                  <a:pt x="1765643" y="1261380"/>
                  <a:pt x="1856833" y="1342577"/>
                </a:cubicBezTo>
                <a:cubicBezTo>
                  <a:pt x="1948023" y="1423774"/>
                  <a:pt x="1776886" y="1241393"/>
                  <a:pt x="1751902" y="1185180"/>
                </a:cubicBezTo>
                <a:cubicBezTo>
                  <a:pt x="1726918" y="1128967"/>
                  <a:pt x="1714426" y="1156449"/>
                  <a:pt x="1706931" y="1005298"/>
                </a:cubicBezTo>
                <a:cubicBezTo>
                  <a:pt x="1699436" y="854147"/>
                  <a:pt x="1708180" y="338236"/>
                  <a:pt x="1706931" y="278275"/>
                </a:cubicBezTo>
                <a:cubicBezTo>
                  <a:pt x="1705682" y="218314"/>
                  <a:pt x="1758147" y="666770"/>
                  <a:pt x="1699436" y="645534"/>
                </a:cubicBezTo>
                <a:cubicBezTo>
                  <a:pt x="1640725" y="624298"/>
                  <a:pt x="1435859" y="258288"/>
                  <a:pt x="1354662" y="150859"/>
                </a:cubicBezTo>
                <a:cubicBezTo>
                  <a:pt x="1273465" y="43430"/>
                  <a:pt x="1260974" y="-7787"/>
                  <a:pt x="1212256" y="957"/>
                </a:cubicBezTo>
                <a:cubicBezTo>
                  <a:pt x="1163538" y="9701"/>
                  <a:pt x="1074846" y="188334"/>
                  <a:pt x="1062354" y="203324"/>
                </a:cubicBezTo>
                <a:cubicBezTo>
                  <a:pt x="1049862" y="218314"/>
                  <a:pt x="1192269" y="78406"/>
                  <a:pt x="1137305" y="90898"/>
                </a:cubicBezTo>
                <a:cubicBezTo>
                  <a:pt x="1082341" y="103390"/>
                  <a:pt x="841249" y="244547"/>
                  <a:pt x="732570" y="278275"/>
                </a:cubicBezTo>
                <a:cubicBezTo>
                  <a:pt x="623891" y="312003"/>
                  <a:pt x="446508" y="288268"/>
                  <a:pt x="485233" y="293265"/>
                </a:cubicBezTo>
                <a:cubicBezTo>
                  <a:pt x="523958" y="298262"/>
                  <a:pt x="984905" y="283271"/>
                  <a:pt x="964918" y="308255"/>
                </a:cubicBezTo>
                <a:cubicBezTo>
                  <a:pt x="944931" y="333239"/>
                  <a:pt x="409032" y="429426"/>
                  <a:pt x="365311" y="443167"/>
                </a:cubicBezTo>
                <a:cubicBezTo>
                  <a:pt x="321590" y="456908"/>
                  <a:pt x="748810" y="366967"/>
                  <a:pt x="702590" y="390701"/>
                </a:cubicBezTo>
                <a:cubicBezTo>
                  <a:pt x="656370" y="414435"/>
                  <a:pt x="127967" y="570583"/>
                  <a:pt x="87993" y="585573"/>
                </a:cubicBezTo>
                <a:cubicBezTo>
                  <a:pt x="48019" y="600563"/>
                  <a:pt x="434017" y="454409"/>
                  <a:pt x="462748" y="480642"/>
                </a:cubicBezTo>
                <a:cubicBezTo>
                  <a:pt x="491479" y="506875"/>
                  <a:pt x="330334" y="641786"/>
                  <a:pt x="260380" y="742970"/>
                </a:cubicBezTo>
                <a:cubicBezTo>
                  <a:pt x="190426" y="844154"/>
                  <a:pt x="-59410" y="1106482"/>
                  <a:pt x="13043" y="108774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61EB2807-36B8-5C38-AAB3-872312D1FF07}"/>
              </a:ext>
            </a:extLst>
          </p:cNvPr>
          <p:cNvSpPr/>
          <p:nvPr/>
        </p:nvSpPr>
        <p:spPr>
          <a:xfrm>
            <a:off x="1786457" y="4932575"/>
            <a:ext cx="704523" cy="3074015"/>
          </a:xfrm>
          <a:custGeom>
            <a:avLst/>
            <a:gdLst>
              <a:gd name="connsiteX0" fmla="*/ 704495 w 704523"/>
              <a:gd name="connsiteY0" fmla="*/ 17797 h 3074015"/>
              <a:gd name="connsiteX1" fmla="*/ 305102 w 704523"/>
              <a:gd name="connsiteY1" fmla="*/ 1205466 h 3074015"/>
              <a:gd name="connsiteX2" fmla="*/ 221019 w 704523"/>
              <a:gd name="connsiteY2" fmla="*/ 1709963 h 3074015"/>
              <a:gd name="connsiteX3" fmla="*/ 252550 w 704523"/>
              <a:gd name="connsiteY3" fmla="*/ 1457715 h 3074015"/>
              <a:gd name="connsiteX4" fmla="*/ 168467 w 704523"/>
              <a:gd name="connsiteY4" fmla="*/ 2046294 h 3074015"/>
              <a:gd name="connsiteX5" fmla="*/ 84384 w 704523"/>
              <a:gd name="connsiteY5" fmla="*/ 3023756 h 3074015"/>
              <a:gd name="connsiteX6" fmla="*/ 73874 w 704523"/>
              <a:gd name="connsiteY6" fmla="*/ 2760997 h 3074015"/>
              <a:gd name="connsiteX7" fmla="*/ 302 w 704523"/>
              <a:gd name="connsiteY7" fmla="*/ 1300059 h 3074015"/>
              <a:gd name="connsiteX8" fmla="*/ 105405 w 704523"/>
              <a:gd name="connsiteY8" fmla="*/ 795563 h 3074015"/>
              <a:gd name="connsiteX9" fmla="*/ 115915 w 704523"/>
              <a:gd name="connsiteY9" fmla="*/ 942708 h 3074015"/>
              <a:gd name="connsiteX10" fmla="*/ 357653 w 704523"/>
              <a:gd name="connsiteY10" fmla="*/ 291066 h 3074015"/>
              <a:gd name="connsiteX11" fmla="*/ 284081 w 704523"/>
              <a:gd name="connsiteY11" fmla="*/ 480253 h 3074015"/>
              <a:gd name="connsiteX12" fmla="*/ 704495 w 704523"/>
              <a:gd name="connsiteY12" fmla="*/ 17797 h 307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23" h="3074015">
                <a:moveTo>
                  <a:pt x="704495" y="17797"/>
                </a:moveTo>
                <a:cubicBezTo>
                  <a:pt x="707998" y="138666"/>
                  <a:pt x="385681" y="923438"/>
                  <a:pt x="305102" y="1205466"/>
                </a:cubicBezTo>
                <a:cubicBezTo>
                  <a:pt x="224523" y="1487494"/>
                  <a:pt x="229778" y="1667922"/>
                  <a:pt x="221019" y="1709963"/>
                </a:cubicBezTo>
                <a:cubicBezTo>
                  <a:pt x="212260" y="1752005"/>
                  <a:pt x="261309" y="1401660"/>
                  <a:pt x="252550" y="1457715"/>
                </a:cubicBezTo>
                <a:cubicBezTo>
                  <a:pt x="243791" y="1513770"/>
                  <a:pt x="196495" y="1785287"/>
                  <a:pt x="168467" y="2046294"/>
                </a:cubicBezTo>
                <a:cubicBezTo>
                  <a:pt x="140439" y="2307301"/>
                  <a:pt x="100149" y="2904639"/>
                  <a:pt x="84384" y="3023756"/>
                </a:cubicBezTo>
                <a:cubicBezTo>
                  <a:pt x="68619" y="3142873"/>
                  <a:pt x="87888" y="3048280"/>
                  <a:pt x="73874" y="2760997"/>
                </a:cubicBezTo>
                <a:cubicBezTo>
                  <a:pt x="59860" y="2473714"/>
                  <a:pt x="-4953" y="1627631"/>
                  <a:pt x="302" y="1300059"/>
                </a:cubicBezTo>
                <a:cubicBezTo>
                  <a:pt x="5557" y="972487"/>
                  <a:pt x="86136" y="855122"/>
                  <a:pt x="105405" y="795563"/>
                </a:cubicBezTo>
                <a:cubicBezTo>
                  <a:pt x="124674" y="736005"/>
                  <a:pt x="73874" y="1026791"/>
                  <a:pt x="115915" y="942708"/>
                </a:cubicBezTo>
                <a:cubicBezTo>
                  <a:pt x="157956" y="858625"/>
                  <a:pt x="329625" y="368142"/>
                  <a:pt x="357653" y="291066"/>
                </a:cubicBezTo>
                <a:cubicBezTo>
                  <a:pt x="385681" y="213990"/>
                  <a:pt x="231529" y="531053"/>
                  <a:pt x="284081" y="480253"/>
                </a:cubicBezTo>
                <a:cubicBezTo>
                  <a:pt x="336633" y="429453"/>
                  <a:pt x="700992" y="-103072"/>
                  <a:pt x="704495" y="1779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E04B92A6-03CC-C612-8AA8-5D0B0A95808B}"/>
              </a:ext>
            </a:extLst>
          </p:cNvPr>
          <p:cNvSpPr/>
          <p:nvPr/>
        </p:nvSpPr>
        <p:spPr>
          <a:xfrm>
            <a:off x="4113385" y="5744235"/>
            <a:ext cx="3483189" cy="3840949"/>
          </a:xfrm>
          <a:custGeom>
            <a:avLst/>
            <a:gdLst>
              <a:gd name="connsiteX0" fmla="*/ 3483169 w 3483189"/>
              <a:gd name="connsiteY0" fmla="*/ 1104973 h 3840949"/>
              <a:gd name="connsiteX1" fmla="*/ 2674277 w 3483189"/>
              <a:gd name="connsiteY1" fmla="*/ 2458988 h 3840949"/>
              <a:gd name="connsiteX2" fmla="*/ 2902877 w 3483189"/>
              <a:gd name="connsiteY2" fmla="*/ 2423819 h 3840949"/>
              <a:gd name="connsiteX3" fmla="*/ 1566446 w 3483189"/>
              <a:gd name="connsiteY3" fmla="*/ 3443727 h 3840949"/>
              <a:gd name="connsiteX4" fmla="*/ 1698330 w 3483189"/>
              <a:gd name="connsiteY4" fmla="*/ 3478896 h 3840949"/>
              <a:gd name="connsiteX5" fmla="*/ 704800 w 3483189"/>
              <a:gd name="connsiteY5" fmla="*/ 3716288 h 3840949"/>
              <a:gd name="connsiteX6" fmla="*/ 10207 w 3483189"/>
              <a:gd name="connsiteY6" fmla="*/ 3830588 h 3840949"/>
              <a:gd name="connsiteX7" fmla="*/ 1232338 w 3483189"/>
              <a:gd name="connsiteY7" fmla="*/ 3461311 h 3840949"/>
              <a:gd name="connsiteX8" fmla="*/ 678423 w 3483189"/>
              <a:gd name="connsiteY8" fmla="*/ 3549234 h 3840949"/>
              <a:gd name="connsiteX9" fmla="*/ 1654369 w 3483189"/>
              <a:gd name="connsiteY9" fmla="*/ 2881019 h 3840949"/>
              <a:gd name="connsiteX10" fmla="*/ 1021323 w 3483189"/>
              <a:gd name="connsiteY10" fmla="*/ 3153580 h 3840949"/>
              <a:gd name="connsiteX11" fmla="*/ 1786253 w 3483189"/>
              <a:gd name="connsiteY11" fmla="*/ 2652419 h 3840949"/>
              <a:gd name="connsiteX12" fmla="*/ 2278623 w 3483189"/>
              <a:gd name="connsiteY12" fmla="*/ 2019373 h 3840949"/>
              <a:gd name="connsiteX13" fmla="*/ 2392923 w 3483189"/>
              <a:gd name="connsiteY13" fmla="*/ 902750 h 3840949"/>
              <a:gd name="connsiteX14" fmla="*/ 2480846 w 3483189"/>
              <a:gd name="connsiteY14" fmla="*/ 1219273 h 3840949"/>
              <a:gd name="connsiteX15" fmla="*/ 2348961 w 3483189"/>
              <a:gd name="connsiteY15" fmla="*/ 304873 h 3840949"/>
              <a:gd name="connsiteX16" fmla="*/ 2032438 w 3483189"/>
              <a:gd name="connsiteY16" fmla="*/ 32311 h 3840949"/>
              <a:gd name="connsiteX17" fmla="*/ 2691861 w 3483189"/>
              <a:gd name="connsiteY17" fmla="*/ 955503 h 3840949"/>
              <a:gd name="connsiteX18" fmla="*/ 2603938 w 3483189"/>
              <a:gd name="connsiteY18" fmla="*/ 384003 h 3840949"/>
              <a:gd name="connsiteX19" fmla="*/ 2982007 w 3483189"/>
              <a:gd name="connsiteY19" fmla="*/ 893957 h 3840949"/>
              <a:gd name="connsiteX20" fmla="*/ 2700653 w 3483189"/>
              <a:gd name="connsiteY20" fmla="*/ 638980 h 3840949"/>
              <a:gd name="connsiteX21" fmla="*/ 3483169 w 3483189"/>
              <a:gd name="connsiteY21" fmla="*/ 1104973 h 384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83189" h="3840949">
                <a:moveTo>
                  <a:pt x="3483169" y="1104973"/>
                </a:moveTo>
                <a:cubicBezTo>
                  <a:pt x="3478773" y="1408308"/>
                  <a:pt x="2770992" y="2239180"/>
                  <a:pt x="2674277" y="2458988"/>
                </a:cubicBezTo>
                <a:cubicBezTo>
                  <a:pt x="2577562" y="2678796"/>
                  <a:pt x="3087515" y="2259696"/>
                  <a:pt x="2902877" y="2423819"/>
                </a:cubicBezTo>
                <a:cubicBezTo>
                  <a:pt x="2718239" y="2587942"/>
                  <a:pt x="1767204" y="3267881"/>
                  <a:pt x="1566446" y="3443727"/>
                </a:cubicBezTo>
                <a:cubicBezTo>
                  <a:pt x="1365688" y="3619573"/>
                  <a:pt x="1841938" y="3433469"/>
                  <a:pt x="1698330" y="3478896"/>
                </a:cubicBezTo>
                <a:cubicBezTo>
                  <a:pt x="1554722" y="3524323"/>
                  <a:pt x="986154" y="3657673"/>
                  <a:pt x="704800" y="3716288"/>
                </a:cubicBezTo>
                <a:cubicBezTo>
                  <a:pt x="423446" y="3774903"/>
                  <a:pt x="-77716" y="3873084"/>
                  <a:pt x="10207" y="3830588"/>
                </a:cubicBezTo>
                <a:cubicBezTo>
                  <a:pt x="98130" y="3788092"/>
                  <a:pt x="1120969" y="3508203"/>
                  <a:pt x="1232338" y="3461311"/>
                </a:cubicBezTo>
                <a:cubicBezTo>
                  <a:pt x="1343707" y="3414419"/>
                  <a:pt x="608084" y="3645949"/>
                  <a:pt x="678423" y="3549234"/>
                </a:cubicBezTo>
                <a:cubicBezTo>
                  <a:pt x="748761" y="3452519"/>
                  <a:pt x="1597219" y="2946961"/>
                  <a:pt x="1654369" y="2881019"/>
                </a:cubicBezTo>
                <a:cubicBezTo>
                  <a:pt x="1711519" y="2815077"/>
                  <a:pt x="999342" y="3191680"/>
                  <a:pt x="1021323" y="3153580"/>
                </a:cubicBezTo>
                <a:cubicBezTo>
                  <a:pt x="1043304" y="3115480"/>
                  <a:pt x="1576703" y="2841454"/>
                  <a:pt x="1786253" y="2652419"/>
                </a:cubicBezTo>
                <a:cubicBezTo>
                  <a:pt x="1995803" y="2463385"/>
                  <a:pt x="2177511" y="2310985"/>
                  <a:pt x="2278623" y="2019373"/>
                </a:cubicBezTo>
                <a:cubicBezTo>
                  <a:pt x="2379735" y="1727761"/>
                  <a:pt x="2359219" y="1036100"/>
                  <a:pt x="2392923" y="902750"/>
                </a:cubicBezTo>
                <a:cubicBezTo>
                  <a:pt x="2426627" y="769400"/>
                  <a:pt x="2488173" y="1318919"/>
                  <a:pt x="2480846" y="1219273"/>
                </a:cubicBezTo>
                <a:cubicBezTo>
                  <a:pt x="2473519" y="1119627"/>
                  <a:pt x="2423696" y="502700"/>
                  <a:pt x="2348961" y="304873"/>
                </a:cubicBezTo>
                <a:cubicBezTo>
                  <a:pt x="2274226" y="107046"/>
                  <a:pt x="1975288" y="-76127"/>
                  <a:pt x="2032438" y="32311"/>
                </a:cubicBezTo>
                <a:cubicBezTo>
                  <a:pt x="2089588" y="140749"/>
                  <a:pt x="2596611" y="896888"/>
                  <a:pt x="2691861" y="955503"/>
                </a:cubicBezTo>
                <a:cubicBezTo>
                  <a:pt x="2787111" y="1014118"/>
                  <a:pt x="2555580" y="394261"/>
                  <a:pt x="2603938" y="384003"/>
                </a:cubicBezTo>
                <a:cubicBezTo>
                  <a:pt x="2652296" y="373745"/>
                  <a:pt x="2965888" y="851461"/>
                  <a:pt x="2982007" y="893957"/>
                </a:cubicBezTo>
                <a:cubicBezTo>
                  <a:pt x="2998126" y="936453"/>
                  <a:pt x="2621522" y="602345"/>
                  <a:pt x="2700653" y="638980"/>
                </a:cubicBezTo>
                <a:cubicBezTo>
                  <a:pt x="2779784" y="675615"/>
                  <a:pt x="3487565" y="801638"/>
                  <a:pt x="3483169" y="1104973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円/楕円 1181">
            <a:extLst>
              <a:ext uri="{FF2B5EF4-FFF2-40B4-BE49-F238E27FC236}">
                <a16:creationId xmlns:a16="http://schemas.microsoft.com/office/drawing/2014/main" id="{7F3BA858-616D-493D-E213-A21E008DBD89}"/>
              </a:ext>
            </a:extLst>
          </p:cNvPr>
          <p:cNvSpPr/>
          <p:nvPr/>
        </p:nvSpPr>
        <p:spPr>
          <a:xfrm>
            <a:off x="5152572" y="6364514"/>
            <a:ext cx="72571" cy="72571"/>
          </a:xfrm>
          <a:prstGeom prst="ellipse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円/楕円 1182">
            <a:extLst>
              <a:ext uri="{FF2B5EF4-FFF2-40B4-BE49-F238E27FC236}">
                <a16:creationId xmlns:a16="http://schemas.microsoft.com/office/drawing/2014/main" id="{C4632F9A-AA6B-920B-51E4-76CD152FA98B}"/>
              </a:ext>
            </a:extLst>
          </p:cNvPr>
          <p:cNvSpPr/>
          <p:nvPr/>
        </p:nvSpPr>
        <p:spPr>
          <a:xfrm>
            <a:off x="5585581" y="6400799"/>
            <a:ext cx="72571" cy="72571"/>
          </a:xfrm>
          <a:prstGeom prst="ellipse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円/楕円 1183">
            <a:extLst>
              <a:ext uri="{FF2B5EF4-FFF2-40B4-BE49-F238E27FC236}">
                <a16:creationId xmlns:a16="http://schemas.microsoft.com/office/drawing/2014/main" id="{928E4BE7-9EC7-7B36-CDB0-845A62CD70DB}"/>
              </a:ext>
            </a:extLst>
          </p:cNvPr>
          <p:cNvSpPr/>
          <p:nvPr/>
        </p:nvSpPr>
        <p:spPr>
          <a:xfrm>
            <a:off x="5752495" y="6620932"/>
            <a:ext cx="72571" cy="72571"/>
          </a:xfrm>
          <a:prstGeom prst="ellipse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円/楕円 1184">
            <a:extLst>
              <a:ext uri="{FF2B5EF4-FFF2-40B4-BE49-F238E27FC236}">
                <a16:creationId xmlns:a16="http://schemas.microsoft.com/office/drawing/2014/main" id="{146D180C-160F-C110-07CA-C303839ED363}"/>
              </a:ext>
            </a:extLst>
          </p:cNvPr>
          <p:cNvSpPr/>
          <p:nvPr/>
        </p:nvSpPr>
        <p:spPr>
          <a:xfrm>
            <a:off x="5825066" y="5196113"/>
            <a:ext cx="72571" cy="72571"/>
          </a:xfrm>
          <a:prstGeom prst="ellipse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2DB2868D-162B-115A-24C4-D51CC8C5D79D}"/>
              </a:ext>
            </a:extLst>
          </p:cNvPr>
          <p:cNvSpPr/>
          <p:nvPr/>
        </p:nvSpPr>
        <p:spPr>
          <a:xfrm>
            <a:off x="3014101" y="5669393"/>
            <a:ext cx="329133" cy="387863"/>
          </a:xfrm>
          <a:custGeom>
            <a:avLst/>
            <a:gdLst>
              <a:gd name="connsiteX0" fmla="*/ 327701 w 329133"/>
              <a:gd name="connsiteY0" fmla="*/ 830 h 387863"/>
              <a:gd name="connsiteX1" fmla="*/ 209866 w 329133"/>
              <a:gd name="connsiteY1" fmla="*/ 123378 h 387863"/>
              <a:gd name="connsiteX2" fmla="*/ 101458 w 329133"/>
              <a:gd name="connsiteY2" fmla="*/ 194079 h 387863"/>
              <a:gd name="connsiteX3" fmla="*/ 2476 w 329133"/>
              <a:gd name="connsiteY3" fmla="*/ 382615 h 387863"/>
              <a:gd name="connsiteX4" fmla="*/ 35470 w 329133"/>
              <a:gd name="connsiteY4" fmla="*/ 326054 h 387863"/>
              <a:gd name="connsiteX5" fmla="*/ 96744 w 329133"/>
              <a:gd name="connsiteY5" fmla="*/ 227073 h 387863"/>
              <a:gd name="connsiteX6" fmla="*/ 125025 w 329133"/>
              <a:gd name="connsiteY6" fmla="*/ 189366 h 387863"/>
              <a:gd name="connsiteX7" fmla="*/ 327701 w 329133"/>
              <a:gd name="connsiteY7" fmla="*/ 830 h 38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133" h="387863">
                <a:moveTo>
                  <a:pt x="327701" y="830"/>
                </a:moveTo>
                <a:cubicBezTo>
                  <a:pt x="341841" y="-10168"/>
                  <a:pt x="247573" y="91170"/>
                  <a:pt x="209866" y="123378"/>
                </a:cubicBezTo>
                <a:cubicBezTo>
                  <a:pt x="172159" y="155586"/>
                  <a:pt x="136023" y="150873"/>
                  <a:pt x="101458" y="194079"/>
                </a:cubicBezTo>
                <a:cubicBezTo>
                  <a:pt x="66893" y="237285"/>
                  <a:pt x="13474" y="360619"/>
                  <a:pt x="2476" y="382615"/>
                </a:cubicBezTo>
                <a:cubicBezTo>
                  <a:pt x="-8522" y="404611"/>
                  <a:pt x="19759" y="351978"/>
                  <a:pt x="35470" y="326054"/>
                </a:cubicBezTo>
                <a:cubicBezTo>
                  <a:pt x="51181" y="300130"/>
                  <a:pt x="81818" y="249854"/>
                  <a:pt x="96744" y="227073"/>
                </a:cubicBezTo>
                <a:cubicBezTo>
                  <a:pt x="111670" y="204292"/>
                  <a:pt x="84961" y="226288"/>
                  <a:pt x="125025" y="189366"/>
                </a:cubicBezTo>
                <a:cubicBezTo>
                  <a:pt x="165089" y="152444"/>
                  <a:pt x="313561" y="11828"/>
                  <a:pt x="327701" y="8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4F5AE3EB-CBB3-9718-A31F-0E9FFE1F9B07}"/>
              </a:ext>
            </a:extLst>
          </p:cNvPr>
          <p:cNvSpPr/>
          <p:nvPr/>
        </p:nvSpPr>
        <p:spPr>
          <a:xfrm>
            <a:off x="5997823" y="6099670"/>
            <a:ext cx="193605" cy="565258"/>
          </a:xfrm>
          <a:custGeom>
            <a:avLst/>
            <a:gdLst>
              <a:gd name="connsiteX0" fmla="*/ 127080 w 193605"/>
              <a:gd name="connsiteY0" fmla="*/ 1585 h 565258"/>
              <a:gd name="connsiteX1" fmla="*/ 190143 w 193605"/>
              <a:gd name="connsiteY1" fmla="*/ 222302 h 565258"/>
              <a:gd name="connsiteX2" fmla="*/ 956 w 193605"/>
              <a:gd name="connsiteY2" fmla="*/ 561261 h 565258"/>
              <a:gd name="connsiteX3" fmla="*/ 119198 w 193605"/>
              <a:gd name="connsiteY3" fmla="*/ 403606 h 565258"/>
              <a:gd name="connsiteX4" fmla="*/ 174377 w 193605"/>
              <a:gd name="connsiteY4" fmla="*/ 332661 h 565258"/>
              <a:gd name="connsiteX5" fmla="*/ 127080 w 193605"/>
              <a:gd name="connsiteY5" fmla="*/ 1585 h 56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05" h="565258">
                <a:moveTo>
                  <a:pt x="127080" y="1585"/>
                </a:moveTo>
                <a:cubicBezTo>
                  <a:pt x="129708" y="-16808"/>
                  <a:pt x="211164" y="129023"/>
                  <a:pt x="190143" y="222302"/>
                </a:cubicBezTo>
                <a:cubicBezTo>
                  <a:pt x="169122" y="315581"/>
                  <a:pt x="12780" y="531044"/>
                  <a:pt x="956" y="561261"/>
                </a:cubicBezTo>
                <a:cubicBezTo>
                  <a:pt x="-10868" y="591478"/>
                  <a:pt x="90295" y="441706"/>
                  <a:pt x="119198" y="403606"/>
                </a:cubicBezTo>
                <a:cubicBezTo>
                  <a:pt x="148101" y="365506"/>
                  <a:pt x="165181" y="399664"/>
                  <a:pt x="174377" y="332661"/>
                </a:cubicBezTo>
                <a:cubicBezTo>
                  <a:pt x="183573" y="265658"/>
                  <a:pt x="124452" y="19978"/>
                  <a:pt x="127080" y="15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F492EA1D-57AC-1D65-0221-B14DD32790BF}"/>
              </a:ext>
            </a:extLst>
          </p:cNvPr>
          <p:cNvSpPr/>
          <p:nvPr/>
        </p:nvSpPr>
        <p:spPr>
          <a:xfrm>
            <a:off x="5553875" y="6850033"/>
            <a:ext cx="342434" cy="747654"/>
          </a:xfrm>
          <a:custGeom>
            <a:avLst/>
            <a:gdLst>
              <a:gd name="connsiteX0" fmla="*/ 342428 w 342434"/>
              <a:gd name="connsiteY0" fmla="*/ 84 h 747654"/>
              <a:gd name="connsiteX1" fmla="*/ 98063 w 342434"/>
              <a:gd name="connsiteY1" fmla="*/ 362691 h 747654"/>
              <a:gd name="connsiteX2" fmla="*/ 3470 w 342434"/>
              <a:gd name="connsiteY2" fmla="*/ 741064 h 747654"/>
              <a:gd name="connsiteX3" fmla="*/ 27118 w 342434"/>
              <a:gd name="connsiteY3" fmla="*/ 583408 h 747654"/>
              <a:gd name="connsiteX4" fmla="*/ 90180 w 342434"/>
              <a:gd name="connsiteY4" fmla="*/ 331160 h 747654"/>
              <a:gd name="connsiteX5" fmla="*/ 342428 w 342434"/>
              <a:gd name="connsiteY5" fmla="*/ 84 h 74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434" h="747654">
                <a:moveTo>
                  <a:pt x="342428" y="84"/>
                </a:moveTo>
                <a:cubicBezTo>
                  <a:pt x="343742" y="5339"/>
                  <a:pt x="154556" y="239194"/>
                  <a:pt x="98063" y="362691"/>
                </a:cubicBezTo>
                <a:cubicBezTo>
                  <a:pt x="41570" y="486188"/>
                  <a:pt x="15294" y="704278"/>
                  <a:pt x="3470" y="741064"/>
                </a:cubicBezTo>
                <a:cubicBezTo>
                  <a:pt x="-8354" y="777850"/>
                  <a:pt x="12666" y="651725"/>
                  <a:pt x="27118" y="583408"/>
                </a:cubicBezTo>
                <a:cubicBezTo>
                  <a:pt x="41570" y="515091"/>
                  <a:pt x="42883" y="427067"/>
                  <a:pt x="90180" y="331160"/>
                </a:cubicBezTo>
                <a:cubicBezTo>
                  <a:pt x="137476" y="235253"/>
                  <a:pt x="341114" y="-5171"/>
                  <a:pt x="342428" y="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A55BA1D-F511-E011-4F59-30E09A1376C3}"/>
              </a:ext>
            </a:extLst>
          </p:cNvPr>
          <p:cNvSpPr/>
          <p:nvPr/>
        </p:nvSpPr>
        <p:spPr>
          <a:xfrm>
            <a:off x="5596700" y="7841497"/>
            <a:ext cx="111093" cy="421482"/>
          </a:xfrm>
          <a:custGeom>
            <a:avLst/>
            <a:gdLst>
              <a:gd name="connsiteX0" fmla="*/ 59 w 111093"/>
              <a:gd name="connsiteY0" fmla="*/ 1848 h 421482"/>
              <a:gd name="connsiteX1" fmla="*/ 94652 w 111093"/>
              <a:gd name="connsiteY1" fmla="*/ 159503 h 421482"/>
              <a:gd name="connsiteX2" fmla="*/ 71003 w 111093"/>
              <a:gd name="connsiteY2" fmla="*/ 419634 h 421482"/>
              <a:gd name="connsiteX3" fmla="*/ 110417 w 111093"/>
              <a:gd name="connsiteY3" fmla="*/ 261979 h 421482"/>
              <a:gd name="connsiteX4" fmla="*/ 59 w 111093"/>
              <a:gd name="connsiteY4" fmla="*/ 1848 h 42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93" h="421482">
                <a:moveTo>
                  <a:pt x="59" y="1848"/>
                </a:moveTo>
                <a:cubicBezTo>
                  <a:pt x="-2569" y="-15231"/>
                  <a:pt x="82828" y="89872"/>
                  <a:pt x="94652" y="159503"/>
                </a:cubicBezTo>
                <a:cubicBezTo>
                  <a:pt x="106476" y="229134"/>
                  <a:pt x="68376" y="402555"/>
                  <a:pt x="71003" y="419634"/>
                </a:cubicBezTo>
                <a:cubicBezTo>
                  <a:pt x="73631" y="436713"/>
                  <a:pt x="116986" y="331610"/>
                  <a:pt x="110417" y="261979"/>
                </a:cubicBezTo>
                <a:cubicBezTo>
                  <a:pt x="103848" y="192348"/>
                  <a:pt x="2687" y="18927"/>
                  <a:pt x="59" y="18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85A35A2D-64F3-57E8-99F2-C02D9DECBBFB}"/>
              </a:ext>
            </a:extLst>
          </p:cNvPr>
          <p:cNvSpPr/>
          <p:nvPr/>
        </p:nvSpPr>
        <p:spPr>
          <a:xfrm>
            <a:off x="4702416" y="7788166"/>
            <a:ext cx="177056" cy="244365"/>
          </a:xfrm>
          <a:custGeom>
            <a:avLst/>
            <a:gdLst>
              <a:gd name="connsiteX0" fmla="*/ 177012 w 177056"/>
              <a:gd name="connsiteY0" fmla="*/ 0 h 244365"/>
              <a:gd name="connsiteX1" fmla="*/ 35122 w 177056"/>
              <a:gd name="connsiteY1" fmla="*/ 110358 h 244365"/>
              <a:gd name="connsiteX2" fmla="*/ 3591 w 177056"/>
              <a:gd name="connsiteY2" fmla="*/ 244365 h 244365"/>
              <a:gd name="connsiteX3" fmla="*/ 19356 w 177056"/>
              <a:gd name="connsiteY3" fmla="*/ 110358 h 244365"/>
              <a:gd name="connsiteX4" fmla="*/ 177012 w 177056"/>
              <a:gd name="connsiteY4" fmla="*/ 0 h 24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56" h="244365">
                <a:moveTo>
                  <a:pt x="177012" y="0"/>
                </a:moveTo>
                <a:cubicBezTo>
                  <a:pt x="179640" y="0"/>
                  <a:pt x="64026" y="69630"/>
                  <a:pt x="35122" y="110358"/>
                </a:cubicBezTo>
                <a:cubicBezTo>
                  <a:pt x="6218" y="151086"/>
                  <a:pt x="6219" y="244365"/>
                  <a:pt x="3591" y="244365"/>
                </a:cubicBezTo>
                <a:cubicBezTo>
                  <a:pt x="963" y="244365"/>
                  <a:pt x="-8234" y="151085"/>
                  <a:pt x="19356" y="110358"/>
                </a:cubicBezTo>
                <a:cubicBezTo>
                  <a:pt x="46946" y="69631"/>
                  <a:pt x="174384" y="0"/>
                  <a:pt x="177012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CD0A82C3-DDD6-67B1-268D-1D5B84D06D2E}"/>
              </a:ext>
            </a:extLst>
          </p:cNvPr>
          <p:cNvSpPr/>
          <p:nvPr/>
        </p:nvSpPr>
        <p:spPr>
          <a:xfrm>
            <a:off x="5112315" y="6786920"/>
            <a:ext cx="153494" cy="333509"/>
          </a:xfrm>
          <a:custGeom>
            <a:avLst/>
            <a:gdLst>
              <a:gd name="connsiteX0" fmla="*/ 153368 w 153494"/>
              <a:gd name="connsiteY0" fmla="*/ 135 h 333509"/>
              <a:gd name="connsiteX1" fmla="*/ 43009 w 153494"/>
              <a:gd name="connsiteY1" fmla="*/ 134142 h 333509"/>
              <a:gd name="connsiteX2" fmla="*/ 3595 w 153494"/>
              <a:gd name="connsiteY2" fmla="*/ 331211 h 333509"/>
              <a:gd name="connsiteX3" fmla="*/ 3595 w 153494"/>
              <a:gd name="connsiteY3" fmla="*/ 236618 h 333509"/>
              <a:gd name="connsiteX4" fmla="*/ 19361 w 153494"/>
              <a:gd name="connsiteY4" fmla="*/ 157790 h 333509"/>
              <a:gd name="connsiteX5" fmla="*/ 153368 w 153494"/>
              <a:gd name="connsiteY5" fmla="*/ 135 h 33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494" h="333509">
                <a:moveTo>
                  <a:pt x="153368" y="135"/>
                </a:moveTo>
                <a:cubicBezTo>
                  <a:pt x="157309" y="-3806"/>
                  <a:pt x="67971" y="78963"/>
                  <a:pt x="43009" y="134142"/>
                </a:cubicBezTo>
                <a:cubicBezTo>
                  <a:pt x="18047" y="189321"/>
                  <a:pt x="10164" y="314132"/>
                  <a:pt x="3595" y="331211"/>
                </a:cubicBezTo>
                <a:cubicBezTo>
                  <a:pt x="-2974" y="348290"/>
                  <a:pt x="967" y="265521"/>
                  <a:pt x="3595" y="236618"/>
                </a:cubicBezTo>
                <a:cubicBezTo>
                  <a:pt x="6223" y="207715"/>
                  <a:pt x="-1660" y="194576"/>
                  <a:pt x="19361" y="157790"/>
                </a:cubicBezTo>
                <a:cubicBezTo>
                  <a:pt x="40382" y="121004"/>
                  <a:pt x="149427" y="4076"/>
                  <a:pt x="153368" y="1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DACCA90D-0699-65EB-5EEE-07FD0FCCBE4E}"/>
              </a:ext>
            </a:extLst>
          </p:cNvPr>
          <p:cNvSpPr/>
          <p:nvPr/>
        </p:nvSpPr>
        <p:spPr>
          <a:xfrm>
            <a:off x="5964478" y="8445299"/>
            <a:ext cx="1246869" cy="1720509"/>
          </a:xfrm>
          <a:custGeom>
            <a:avLst/>
            <a:gdLst>
              <a:gd name="connsiteX0" fmla="*/ 1237511 w 1246869"/>
              <a:gd name="connsiteY0" fmla="*/ 141352 h 1720509"/>
              <a:gd name="connsiteX1" fmla="*/ 1185259 w 1246869"/>
              <a:gd name="connsiteY1" fmla="*/ 568072 h 1720509"/>
              <a:gd name="connsiteX2" fmla="*/ 810791 w 1246869"/>
              <a:gd name="connsiteY2" fmla="*/ 1160255 h 1720509"/>
              <a:gd name="connsiteX3" fmla="*/ 993671 w 1246869"/>
              <a:gd name="connsiteY3" fmla="*/ 907707 h 1720509"/>
              <a:gd name="connsiteX4" fmla="*/ 148939 w 1246869"/>
              <a:gd name="connsiteY4" fmla="*/ 1700187 h 1720509"/>
              <a:gd name="connsiteX5" fmla="*/ 288276 w 1246869"/>
              <a:gd name="connsiteY5" fmla="*/ 1499890 h 1720509"/>
              <a:gd name="connsiteX6" fmla="*/ 893 w 1246869"/>
              <a:gd name="connsiteY6" fmla="*/ 1708895 h 1720509"/>
              <a:gd name="connsiteX7" fmla="*/ 192482 w 1246869"/>
              <a:gd name="connsiteY7" fmla="*/ 1073170 h 1720509"/>
              <a:gd name="connsiteX8" fmla="*/ 27019 w 1246869"/>
              <a:gd name="connsiteY8" fmla="*/ 1308301 h 1720509"/>
              <a:gd name="connsiteX9" fmla="*/ 471156 w 1246869"/>
              <a:gd name="connsiteY9" fmla="*/ 271981 h 1720509"/>
              <a:gd name="connsiteX10" fmla="*/ 593076 w 1246869"/>
              <a:gd name="connsiteY10" fmla="*/ 2015 h 1720509"/>
              <a:gd name="connsiteX11" fmla="*/ 654036 w 1246869"/>
              <a:gd name="connsiteY11" fmla="*/ 150061 h 1720509"/>
              <a:gd name="connsiteX12" fmla="*/ 784665 w 1246869"/>
              <a:gd name="connsiteY12" fmla="*/ 176187 h 1720509"/>
              <a:gd name="connsiteX13" fmla="*/ 1089465 w 1246869"/>
              <a:gd name="connsiteY13" fmla="*/ 158770 h 1720509"/>
              <a:gd name="connsiteX14" fmla="*/ 1237511 w 1246869"/>
              <a:gd name="connsiteY14" fmla="*/ 141352 h 172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869" h="1720509">
                <a:moveTo>
                  <a:pt x="1237511" y="141352"/>
                </a:moveTo>
                <a:cubicBezTo>
                  <a:pt x="1253477" y="209569"/>
                  <a:pt x="1256379" y="398255"/>
                  <a:pt x="1185259" y="568072"/>
                </a:cubicBezTo>
                <a:cubicBezTo>
                  <a:pt x="1114139" y="737889"/>
                  <a:pt x="842722" y="1103649"/>
                  <a:pt x="810791" y="1160255"/>
                </a:cubicBezTo>
                <a:cubicBezTo>
                  <a:pt x="778860" y="1216861"/>
                  <a:pt x="1103980" y="817718"/>
                  <a:pt x="993671" y="907707"/>
                </a:cubicBezTo>
                <a:cubicBezTo>
                  <a:pt x="883362" y="997696"/>
                  <a:pt x="266505" y="1601490"/>
                  <a:pt x="148939" y="1700187"/>
                </a:cubicBezTo>
                <a:cubicBezTo>
                  <a:pt x="31373" y="1798884"/>
                  <a:pt x="312950" y="1498439"/>
                  <a:pt x="288276" y="1499890"/>
                </a:cubicBezTo>
                <a:cubicBezTo>
                  <a:pt x="263602" y="1501341"/>
                  <a:pt x="16859" y="1780015"/>
                  <a:pt x="893" y="1708895"/>
                </a:cubicBezTo>
                <a:cubicBezTo>
                  <a:pt x="-15073" y="1637775"/>
                  <a:pt x="188128" y="1139936"/>
                  <a:pt x="192482" y="1073170"/>
                </a:cubicBezTo>
                <a:cubicBezTo>
                  <a:pt x="196836" y="1006404"/>
                  <a:pt x="-19427" y="1441832"/>
                  <a:pt x="27019" y="1308301"/>
                </a:cubicBezTo>
                <a:cubicBezTo>
                  <a:pt x="73465" y="1174770"/>
                  <a:pt x="376813" y="489695"/>
                  <a:pt x="471156" y="271981"/>
                </a:cubicBezTo>
                <a:cubicBezTo>
                  <a:pt x="565499" y="54267"/>
                  <a:pt x="562596" y="22335"/>
                  <a:pt x="593076" y="2015"/>
                </a:cubicBezTo>
                <a:cubicBezTo>
                  <a:pt x="623556" y="-18305"/>
                  <a:pt x="622105" y="121033"/>
                  <a:pt x="654036" y="150061"/>
                </a:cubicBezTo>
                <a:cubicBezTo>
                  <a:pt x="685967" y="179089"/>
                  <a:pt x="712094" y="174736"/>
                  <a:pt x="784665" y="176187"/>
                </a:cubicBezTo>
                <a:cubicBezTo>
                  <a:pt x="857236" y="177638"/>
                  <a:pt x="1019797" y="167479"/>
                  <a:pt x="1089465" y="158770"/>
                </a:cubicBezTo>
                <a:cubicBezTo>
                  <a:pt x="1159133" y="150061"/>
                  <a:pt x="1221545" y="73135"/>
                  <a:pt x="1237511" y="141352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6B60FB3B-8D03-364C-9180-0650590F8FEB}"/>
              </a:ext>
            </a:extLst>
          </p:cNvPr>
          <p:cNvSpPr/>
          <p:nvPr/>
        </p:nvSpPr>
        <p:spPr>
          <a:xfrm>
            <a:off x="3124520" y="9155621"/>
            <a:ext cx="2806961" cy="1708288"/>
          </a:xfrm>
          <a:custGeom>
            <a:avLst/>
            <a:gdLst>
              <a:gd name="connsiteX0" fmla="*/ 10566 w 2806961"/>
              <a:gd name="connsiteY0" fmla="*/ 301888 h 1708288"/>
              <a:gd name="connsiteX1" fmla="*/ 707251 w 2806961"/>
              <a:gd name="connsiteY1" fmla="*/ 397682 h 1708288"/>
              <a:gd name="connsiteX2" fmla="*/ 1682611 w 2806961"/>
              <a:gd name="connsiteY2" fmla="*/ 319305 h 1708288"/>
              <a:gd name="connsiteX3" fmla="*/ 1438771 w 2806961"/>
              <a:gd name="connsiteY3" fmla="*/ 284470 h 1708288"/>
              <a:gd name="connsiteX4" fmla="*/ 2684097 w 2806961"/>
              <a:gd name="connsiteY4" fmla="*/ 5796 h 1708288"/>
              <a:gd name="connsiteX5" fmla="*/ 2492509 w 2806961"/>
              <a:gd name="connsiteY5" fmla="*/ 110299 h 1708288"/>
              <a:gd name="connsiteX6" fmla="*/ 2222543 w 2806961"/>
              <a:gd name="connsiteY6" fmla="*/ 284470 h 1708288"/>
              <a:gd name="connsiteX7" fmla="*/ 2553469 w 2806961"/>
              <a:gd name="connsiteY7" fmla="*/ 153842 h 1708288"/>
              <a:gd name="connsiteX8" fmla="*/ 2231251 w 2806961"/>
              <a:gd name="connsiteY8" fmla="*/ 537019 h 1708288"/>
              <a:gd name="connsiteX9" fmla="*/ 2570886 w 2806961"/>
              <a:gd name="connsiteY9" fmla="*/ 449933 h 1708288"/>
              <a:gd name="connsiteX10" fmla="*/ 2048371 w 2806961"/>
              <a:gd name="connsiteY10" fmla="*/ 850528 h 1708288"/>
              <a:gd name="connsiteX11" fmla="*/ 2605720 w 2806961"/>
              <a:gd name="connsiteY11" fmla="*/ 772150 h 1708288"/>
              <a:gd name="connsiteX12" fmla="*/ 2239960 w 2806961"/>
              <a:gd name="connsiteY12" fmla="*/ 876653 h 1708288"/>
              <a:gd name="connsiteX13" fmla="*/ 2806017 w 2806961"/>
              <a:gd name="connsiteY13" fmla="*/ 841819 h 1708288"/>
              <a:gd name="connsiteX14" fmla="*/ 2327046 w 2806961"/>
              <a:gd name="connsiteY14" fmla="*/ 1137910 h 1708288"/>
              <a:gd name="connsiteX15" fmla="*/ 759503 w 2806961"/>
              <a:gd name="connsiteY15" fmla="*/ 1703968 h 1708288"/>
              <a:gd name="connsiteX16" fmla="*/ 541789 w 2806961"/>
              <a:gd name="connsiteY16" fmla="*/ 1407876 h 1708288"/>
              <a:gd name="connsiteX17" fmla="*/ 585331 w 2806961"/>
              <a:gd name="connsiteY17" fmla="*/ 1582048 h 1708288"/>
              <a:gd name="connsiteX18" fmla="*/ 132486 w 2806961"/>
              <a:gd name="connsiteY18" fmla="*/ 859236 h 1708288"/>
              <a:gd name="connsiteX19" fmla="*/ 350200 w 2806961"/>
              <a:gd name="connsiteY19" fmla="*/ 1268539 h 1708288"/>
              <a:gd name="connsiteX20" fmla="*/ 297949 w 2806961"/>
              <a:gd name="connsiteY20" fmla="*/ 650230 h 1708288"/>
              <a:gd name="connsiteX21" fmla="*/ 472120 w 2806961"/>
              <a:gd name="connsiteY21" fmla="*/ 1068242 h 1708288"/>
              <a:gd name="connsiteX22" fmla="*/ 297949 w 2806961"/>
              <a:gd name="connsiteY22" fmla="*/ 484768 h 1708288"/>
              <a:gd name="connsiteX23" fmla="*/ 10566 w 2806961"/>
              <a:gd name="connsiteY23" fmla="*/ 301888 h 170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06961" h="1708288">
                <a:moveTo>
                  <a:pt x="10566" y="301888"/>
                </a:moveTo>
                <a:cubicBezTo>
                  <a:pt x="78783" y="287374"/>
                  <a:pt x="428577" y="394779"/>
                  <a:pt x="707251" y="397682"/>
                </a:cubicBezTo>
                <a:cubicBezTo>
                  <a:pt x="985925" y="400585"/>
                  <a:pt x="1560691" y="338174"/>
                  <a:pt x="1682611" y="319305"/>
                </a:cubicBezTo>
                <a:cubicBezTo>
                  <a:pt x="1804531" y="300436"/>
                  <a:pt x="1271857" y="336721"/>
                  <a:pt x="1438771" y="284470"/>
                </a:cubicBezTo>
                <a:cubicBezTo>
                  <a:pt x="1605685" y="232219"/>
                  <a:pt x="2508474" y="34824"/>
                  <a:pt x="2684097" y="5796"/>
                </a:cubicBezTo>
                <a:cubicBezTo>
                  <a:pt x="2859720" y="-23233"/>
                  <a:pt x="2569435" y="63853"/>
                  <a:pt x="2492509" y="110299"/>
                </a:cubicBezTo>
                <a:cubicBezTo>
                  <a:pt x="2415583" y="156745"/>
                  <a:pt x="2212383" y="277213"/>
                  <a:pt x="2222543" y="284470"/>
                </a:cubicBezTo>
                <a:cubicBezTo>
                  <a:pt x="2232703" y="291727"/>
                  <a:pt x="2552018" y="111751"/>
                  <a:pt x="2553469" y="153842"/>
                </a:cubicBezTo>
                <a:cubicBezTo>
                  <a:pt x="2554920" y="195933"/>
                  <a:pt x="2228348" y="487671"/>
                  <a:pt x="2231251" y="537019"/>
                </a:cubicBezTo>
                <a:cubicBezTo>
                  <a:pt x="2234154" y="586367"/>
                  <a:pt x="2601366" y="397682"/>
                  <a:pt x="2570886" y="449933"/>
                </a:cubicBezTo>
                <a:cubicBezTo>
                  <a:pt x="2540406" y="502184"/>
                  <a:pt x="2042565" y="796825"/>
                  <a:pt x="2048371" y="850528"/>
                </a:cubicBezTo>
                <a:cubicBezTo>
                  <a:pt x="2054177" y="904231"/>
                  <a:pt x="2573789" y="767796"/>
                  <a:pt x="2605720" y="772150"/>
                </a:cubicBezTo>
                <a:cubicBezTo>
                  <a:pt x="2637651" y="776504"/>
                  <a:pt x="2206577" y="865042"/>
                  <a:pt x="2239960" y="876653"/>
                </a:cubicBezTo>
                <a:cubicBezTo>
                  <a:pt x="2273343" y="888265"/>
                  <a:pt x="2791503" y="798276"/>
                  <a:pt x="2806017" y="841819"/>
                </a:cubicBezTo>
                <a:cubicBezTo>
                  <a:pt x="2820531" y="885362"/>
                  <a:pt x="2668132" y="994219"/>
                  <a:pt x="2327046" y="1137910"/>
                </a:cubicBezTo>
                <a:cubicBezTo>
                  <a:pt x="1985960" y="1281601"/>
                  <a:pt x="1057046" y="1658974"/>
                  <a:pt x="759503" y="1703968"/>
                </a:cubicBezTo>
                <a:cubicBezTo>
                  <a:pt x="461960" y="1748962"/>
                  <a:pt x="570818" y="1428196"/>
                  <a:pt x="541789" y="1407876"/>
                </a:cubicBezTo>
                <a:cubicBezTo>
                  <a:pt x="512760" y="1387556"/>
                  <a:pt x="653548" y="1673488"/>
                  <a:pt x="585331" y="1582048"/>
                </a:cubicBezTo>
                <a:cubicBezTo>
                  <a:pt x="517114" y="1490608"/>
                  <a:pt x="171675" y="911488"/>
                  <a:pt x="132486" y="859236"/>
                </a:cubicBezTo>
                <a:cubicBezTo>
                  <a:pt x="93297" y="806984"/>
                  <a:pt x="322623" y="1303373"/>
                  <a:pt x="350200" y="1268539"/>
                </a:cubicBezTo>
                <a:cubicBezTo>
                  <a:pt x="377777" y="1233705"/>
                  <a:pt x="277629" y="683613"/>
                  <a:pt x="297949" y="650230"/>
                </a:cubicBezTo>
                <a:cubicBezTo>
                  <a:pt x="318269" y="616847"/>
                  <a:pt x="472120" y="1095819"/>
                  <a:pt x="472120" y="1068242"/>
                </a:cubicBezTo>
                <a:cubicBezTo>
                  <a:pt x="472120" y="1040665"/>
                  <a:pt x="371972" y="612494"/>
                  <a:pt x="297949" y="484768"/>
                </a:cubicBezTo>
                <a:cubicBezTo>
                  <a:pt x="223926" y="357042"/>
                  <a:pt x="-57651" y="316402"/>
                  <a:pt x="10566" y="30188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B3B80CD-9194-690F-EA21-9B79DEB08AB3}"/>
              </a:ext>
            </a:extLst>
          </p:cNvPr>
          <p:cNvSpPr/>
          <p:nvPr/>
        </p:nvSpPr>
        <p:spPr>
          <a:xfrm>
            <a:off x="2243444" y="7501163"/>
            <a:ext cx="846904" cy="577135"/>
          </a:xfrm>
          <a:custGeom>
            <a:avLst/>
            <a:gdLst>
              <a:gd name="connsiteX0" fmla="*/ 48200 w 846904"/>
              <a:gd name="connsiteY0" fmla="*/ 310748 h 577135"/>
              <a:gd name="connsiteX1" fmla="*/ 353000 w 846904"/>
              <a:gd name="connsiteY1" fmla="*/ 68037 h 577135"/>
              <a:gd name="connsiteX2" fmla="*/ 285267 w 846904"/>
              <a:gd name="connsiteY2" fmla="*/ 135770 h 577135"/>
              <a:gd name="connsiteX3" fmla="*/ 448956 w 846904"/>
              <a:gd name="connsiteY3" fmla="*/ 304 h 577135"/>
              <a:gd name="connsiteX4" fmla="*/ 646512 w 846904"/>
              <a:gd name="connsiteY4" fmla="*/ 101904 h 577135"/>
              <a:gd name="connsiteX5" fmla="*/ 765045 w 846904"/>
              <a:gd name="connsiteY5" fmla="*/ 197859 h 577135"/>
              <a:gd name="connsiteX6" fmla="*/ 838423 w 846904"/>
              <a:gd name="connsiteY6" fmla="*/ 389770 h 577135"/>
              <a:gd name="connsiteX7" fmla="*/ 838423 w 846904"/>
              <a:gd name="connsiteY7" fmla="*/ 451859 h 577135"/>
              <a:gd name="connsiteX8" fmla="*/ 776334 w 846904"/>
              <a:gd name="connsiteY8" fmla="*/ 463148 h 577135"/>
              <a:gd name="connsiteX9" fmla="*/ 544912 w 846904"/>
              <a:gd name="connsiteY9" fmla="*/ 406704 h 577135"/>
              <a:gd name="connsiteX10" fmla="*/ 488467 w 846904"/>
              <a:gd name="connsiteY10" fmla="*/ 355904 h 577135"/>
              <a:gd name="connsiteX11" fmla="*/ 686023 w 846904"/>
              <a:gd name="connsiteY11" fmla="*/ 502659 h 577135"/>
              <a:gd name="connsiteX12" fmla="*/ 533623 w 846904"/>
              <a:gd name="connsiteY12" fmla="*/ 463148 h 577135"/>
              <a:gd name="connsiteX13" fmla="*/ 432023 w 846904"/>
              <a:gd name="connsiteY13" fmla="*/ 474437 h 577135"/>
              <a:gd name="connsiteX14" fmla="*/ 285267 w 846904"/>
              <a:gd name="connsiteY14" fmla="*/ 491370 h 577135"/>
              <a:gd name="connsiteX15" fmla="*/ 115934 w 846904"/>
              <a:gd name="connsiteY15" fmla="*/ 576037 h 577135"/>
              <a:gd name="connsiteX16" fmla="*/ 166734 w 846904"/>
              <a:gd name="connsiteY16" fmla="*/ 423637 h 577135"/>
              <a:gd name="connsiteX17" fmla="*/ 65134 w 846904"/>
              <a:gd name="connsiteY17" fmla="*/ 547815 h 577135"/>
              <a:gd name="connsiteX18" fmla="*/ 132867 w 846904"/>
              <a:gd name="connsiteY18" fmla="*/ 389770 h 577135"/>
              <a:gd name="connsiteX19" fmla="*/ 3045 w 846904"/>
              <a:gd name="connsiteY19" fmla="*/ 485726 h 577135"/>
              <a:gd name="connsiteX20" fmla="*/ 42556 w 846904"/>
              <a:gd name="connsiteY20" fmla="*/ 361548 h 577135"/>
              <a:gd name="connsiteX21" fmla="*/ 48200 w 846904"/>
              <a:gd name="connsiteY21" fmla="*/ 310748 h 57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46904" h="577135">
                <a:moveTo>
                  <a:pt x="48200" y="310748"/>
                </a:moveTo>
                <a:cubicBezTo>
                  <a:pt x="99941" y="261830"/>
                  <a:pt x="313489" y="97200"/>
                  <a:pt x="353000" y="68037"/>
                </a:cubicBezTo>
                <a:cubicBezTo>
                  <a:pt x="392511" y="38874"/>
                  <a:pt x="269274" y="147059"/>
                  <a:pt x="285267" y="135770"/>
                </a:cubicBezTo>
                <a:cubicBezTo>
                  <a:pt x="301260" y="124481"/>
                  <a:pt x="388749" y="5948"/>
                  <a:pt x="448956" y="304"/>
                </a:cubicBezTo>
                <a:cubicBezTo>
                  <a:pt x="509163" y="-5340"/>
                  <a:pt x="593831" y="68978"/>
                  <a:pt x="646512" y="101904"/>
                </a:cubicBezTo>
                <a:cubicBezTo>
                  <a:pt x="699193" y="134830"/>
                  <a:pt x="733060" y="149881"/>
                  <a:pt x="765045" y="197859"/>
                </a:cubicBezTo>
                <a:cubicBezTo>
                  <a:pt x="797030" y="245837"/>
                  <a:pt x="826193" y="347437"/>
                  <a:pt x="838423" y="389770"/>
                </a:cubicBezTo>
                <a:cubicBezTo>
                  <a:pt x="850653" y="432103"/>
                  <a:pt x="848771" y="439629"/>
                  <a:pt x="838423" y="451859"/>
                </a:cubicBezTo>
                <a:cubicBezTo>
                  <a:pt x="828075" y="464089"/>
                  <a:pt x="825253" y="470674"/>
                  <a:pt x="776334" y="463148"/>
                </a:cubicBezTo>
                <a:cubicBezTo>
                  <a:pt x="727415" y="455622"/>
                  <a:pt x="592890" y="424578"/>
                  <a:pt x="544912" y="406704"/>
                </a:cubicBezTo>
                <a:cubicBezTo>
                  <a:pt x="496934" y="388830"/>
                  <a:pt x="464949" y="339912"/>
                  <a:pt x="488467" y="355904"/>
                </a:cubicBezTo>
                <a:cubicBezTo>
                  <a:pt x="511986" y="371897"/>
                  <a:pt x="678497" y="484785"/>
                  <a:pt x="686023" y="502659"/>
                </a:cubicBezTo>
                <a:cubicBezTo>
                  <a:pt x="693549" y="520533"/>
                  <a:pt x="575956" y="467852"/>
                  <a:pt x="533623" y="463148"/>
                </a:cubicBezTo>
                <a:lnTo>
                  <a:pt x="432023" y="474437"/>
                </a:lnTo>
                <a:cubicBezTo>
                  <a:pt x="390630" y="479141"/>
                  <a:pt x="337949" y="474437"/>
                  <a:pt x="285267" y="491370"/>
                </a:cubicBezTo>
                <a:cubicBezTo>
                  <a:pt x="232586" y="508303"/>
                  <a:pt x="135690" y="587326"/>
                  <a:pt x="115934" y="576037"/>
                </a:cubicBezTo>
                <a:cubicBezTo>
                  <a:pt x="96179" y="564748"/>
                  <a:pt x="175201" y="428341"/>
                  <a:pt x="166734" y="423637"/>
                </a:cubicBezTo>
                <a:cubicBezTo>
                  <a:pt x="158267" y="418933"/>
                  <a:pt x="70778" y="553459"/>
                  <a:pt x="65134" y="547815"/>
                </a:cubicBezTo>
                <a:cubicBezTo>
                  <a:pt x="59490" y="542171"/>
                  <a:pt x="143215" y="400118"/>
                  <a:pt x="132867" y="389770"/>
                </a:cubicBezTo>
                <a:cubicBezTo>
                  <a:pt x="122519" y="379422"/>
                  <a:pt x="18097" y="490430"/>
                  <a:pt x="3045" y="485726"/>
                </a:cubicBezTo>
                <a:cubicBezTo>
                  <a:pt x="-12007" y="481022"/>
                  <a:pt x="33149" y="389770"/>
                  <a:pt x="42556" y="361548"/>
                </a:cubicBezTo>
                <a:cubicBezTo>
                  <a:pt x="51963" y="333326"/>
                  <a:pt x="-3541" y="359666"/>
                  <a:pt x="48200" y="31074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A9290BF-775C-0CB2-BAF6-7F7063EAC56C}"/>
              </a:ext>
            </a:extLst>
          </p:cNvPr>
          <p:cNvSpPr/>
          <p:nvPr/>
        </p:nvSpPr>
        <p:spPr>
          <a:xfrm>
            <a:off x="2636978" y="7574721"/>
            <a:ext cx="1235897" cy="668324"/>
          </a:xfrm>
          <a:custGeom>
            <a:avLst/>
            <a:gdLst>
              <a:gd name="connsiteX0" fmla="*/ 10266 w 1235897"/>
              <a:gd name="connsiteY0" fmla="*/ 163812 h 668324"/>
              <a:gd name="connsiteX1" fmla="*/ 371511 w 1235897"/>
              <a:gd name="connsiteY1" fmla="*/ 50923 h 668324"/>
              <a:gd name="connsiteX2" fmla="*/ 252978 w 1235897"/>
              <a:gd name="connsiteY2" fmla="*/ 45279 h 668324"/>
              <a:gd name="connsiteX3" fmla="*/ 461822 w 1235897"/>
              <a:gd name="connsiteY3" fmla="*/ 5768 h 668324"/>
              <a:gd name="connsiteX4" fmla="*/ 744044 w 1235897"/>
              <a:gd name="connsiteY4" fmla="*/ 186390 h 668324"/>
              <a:gd name="connsiteX5" fmla="*/ 721466 w 1235897"/>
              <a:gd name="connsiteY5" fmla="*/ 141235 h 668324"/>
              <a:gd name="connsiteX6" fmla="*/ 919022 w 1235897"/>
              <a:gd name="connsiteY6" fmla="*/ 389590 h 668324"/>
              <a:gd name="connsiteX7" fmla="*/ 1054489 w 1235897"/>
              <a:gd name="connsiteY7" fmla="*/ 457323 h 668324"/>
              <a:gd name="connsiteX8" fmla="*/ 1201244 w 1235897"/>
              <a:gd name="connsiteY8" fmla="*/ 519412 h 668324"/>
              <a:gd name="connsiteX9" fmla="*/ 1026266 w 1235897"/>
              <a:gd name="connsiteY9" fmla="*/ 496835 h 668324"/>
              <a:gd name="connsiteX10" fmla="*/ 1235111 w 1235897"/>
              <a:gd name="connsiteY10" fmla="*/ 666168 h 668324"/>
              <a:gd name="connsiteX11" fmla="*/ 1088355 w 1235897"/>
              <a:gd name="connsiteY11" fmla="*/ 587146 h 668324"/>
              <a:gd name="connsiteX12" fmla="*/ 856933 w 1235897"/>
              <a:gd name="connsiteY12" fmla="*/ 508123 h 668324"/>
              <a:gd name="connsiteX13" fmla="*/ 281200 w 1235897"/>
              <a:gd name="connsiteY13" fmla="*/ 395235 h 668324"/>
              <a:gd name="connsiteX14" fmla="*/ 416666 w 1235897"/>
              <a:gd name="connsiteY14" fmla="*/ 491190 h 668324"/>
              <a:gd name="connsiteX15" fmla="*/ 123155 w 1235897"/>
              <a:gd name="connsiteY15" fmla="*/ 293635 h 668324"/>
              <a:gd name="connsiteX16" fmla="*/ 10266 w 1235897"/>
              <a:gd name="connsiteY16" fmla="*/ 163812 h 66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35897" h="668324">
                <a:moveTo>
                  <a:pt x="10266" y="163812"/>
                </a:moveTo>
                <a:cubicBezTo>
                  <a:pt x="51659" y="123360"/>
                  <a:pt x="331059" y="70678"/>
                  <a:pt x="371511" y="50923"/>
                </a:cubicBezTo>
                <a:cubicBezTo>
                  <a:pt x="411963" y="31167"/>
                  <a:pt x="237926" y="52805"/>
                  <a:pt x="252978" y="45279"/>
                </a:cubicBezTo>
                <a:cubicBezTo>
                  <a:pt x="268030" y="37753"/>
                  <a:pt x="379978" y="-17751"/>
                  <a:pt x="461822" y="5768"/>
                </a:cubicBezTo>
                <a:cubicBezTo>
                  <a:pt x="543666" y="29286"/>
                  <a:pt x="700770" y="163812"/>
                  <a:pt x="744044" y="186390"/>
                </a:cubicBezTo>
                <a:cubicBezTo>
                  <a:pt x="787318" y="208968"/>
                  <a:pt x="692303" y="107368"/>
                  <a:pt x="721466" y="141235"/>
                </a:cubicBezTo>
                <a:cubicBezTo>
                  <a:pt x="750629" y="175102"/>
                  <a:pt x="863518" y="336909"/>
                  <a:pt x="919022" y="389590"/>
                </a:cubicBezTo>
                <a:cubicBezTo>
                  <a:pt x="974526" y="442271"/>
                  <a:pt x="1007452" y="435686"/>
                  <a:pt x="1054489" y="457323"/>
                </a:cubicBezTo>
                <a:cubicBezTo>
                  <a:pt x="1101526" y="478960"/>
                  <a:pt x="1205948" y="512827"/>
                  <a:pt x="1201244" y="519412"/>
                </a:cubicBezTo>
                <a:cubicBezTo>
                  <a:pt x="1196540" y="525997"/>
                  <a:pt x="1020622" y="472376"/>
                  <a:pt x="1026266" y="496835"/>
                </a:cubicBezTo>
                <a:cubicBezTo>
                  <a:pt x="1031910" y="521294"/>
                  <a:pt x="1224763" y="651116"/>
                  <a:pt x="1235111" y="666168"/>
                </a:cubicBezTo>
                <a:cubicBezTo>
                  <a:pt x="1245459" y="681220"/>
                  <a:pt x="1151385" y="613487"/>
                  <a:pt x="1088355" y="587146"/>
                </a:cubicBezTo>
                <a:cubicBezTo>
                  <a:pt x="1025325" y="560805"/>
                  <a:pt x="991459" y="540108"/>
                  <a:pt x="856933" y="508123"/>
                </a:cubicBezTo>
                <a:cubicBezTo>
                  <a:pt x="722407" y="476138"/>
                  <a:pt x="354578" y="398057"/>
                  <a:pt x="281200" y="395235"/>
                </a:cubicBezTo>
                <a:cubicBezTo>
                  <a:pt x="207822" y="392413"/>
                  <a:pt x="443007" y="508123"/>
                  <a:pt x="416666" y="491190"/>
                </a:cubicBezTo>
                <a:cubicBezTo>
                  <a:pt x="390325" y="474257"/>
                  <a:pt x="184303" y="347257"/>
                  <a:pt x="123155" y="293635"/>
                </a:cubicBezTo>
                <a:cubicBezTo>
                  <a:pt x="62007" y="240013"/>
                  <a:pt x="-31127" y="204264"/>
                  <a:pt x="10266" y="16381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3F34FB41-43D9-B5C9-68B3-C1C31F9E737A}"/>
              </a:ext>
            </a:extLst>
          </p:cNvPr>
          <p:cNvSpPr/>
          <p:nvPr/>
        </p:nvSpPr>
        <p:spPr>
          <a:xfrm>
            <a:off x="2297770" y="7882941"/>
            <a:ext cx="1529394" cy="487770"/>
          </a:xfrm>
          <a:custGeom>
            <a:avLst/>
            <a:gdLst>
              <a:gd name="connsiteX0" fmla="*/ 22097 w 1529394"/>
              <a:gd name="connsiteY0" fmla="*/ 87015 h 487770"/>
              <a:gd name="connsiteX1" fmla="*/ 501874 w 1529394"/>
              <a:gd name="connsiteY1" fmla="*/ 24926 h 487770"/>
              <a:gd name="connsiteX2" fmla="*/ 829252 w 1529394"/>
              <a:gd name="connsiteY2" fmla="*/ 53148 h 487770"/>
              <a:gd name="connsiteX3" fmla="*/ 778452 w 1529394"/>
              <a:gd name="connsiteY3" fmla="*/ 2348 h 487770"/>
              <a:gd name="connsiteX4" fmla="*/ 1026808 w 1529394"/>
              <a:gd name="connsiteY4" fmla="*/ 143459 h 487770"/>
              <a:gd name="connsiteX5" fmla="*/ 1275163 w 1529394"/>
              <a:gd name="connsiteY5" fmla="*/ 256348 h 487770"/>
              <a:gd name="connsiteX6" fmla="*/ 1529163 w 1529394"/>
              <a:gd name="connsiteY6" fmla="*/ 318437 h 487770"/>
              <a:gd name="connsiteX7" fmla="*/ 1230008 w 1529394"/>
              <a:gd name="connsiteY7" fmla="*/ 391815 h 487770"/>
              <a:gd name="connsiteX8" fmla="*/ 1399341 w 1529394"/>
              <a:gd name="connsiteY8" fmla="*/ 408748 h 487770"/>
              <a:gd name="connsiteX9" fmla="*/ 614763 w 1529394"/>
              <a:gd name="connsiteY9" fmla="*/ 465192 h 487770"/>
              <a:gd name="connsiteX10" fmla="*/ 801030 w 1529394"/>
              <a:gd name="connsiteY10" fmla="*/ 487770 h 487770"/>
              <a:gd name="connsiteX11" fmla="*/ 372052 w 1529394"/>
              <a:gd name="connsiteY11" fmla="*/ 436970 h 487770"/>
              <a:gd name="connsiteX12" fmla="*/ 202719 w 1529394"/>
              <a:gd name="connsiteY12" fmla="*/ 442615 h 487770"/>
              <a:gd name="connsiteX13" fmla="*/ 259163 w 1529394"/>
              <a:gd name="connsiteY13" fmla="*/ 448259 h 487770"/>
              <a:gd name="connsiteX14" fmla="*/ 151919 w 1529394"/>
              <a:gd name="connsiteY14" fmla="*/ 346659 h 487770"/>
              <a:gd name="connsiteX15" fmla="*/ 50319 w 1529394"/>
              <a:gd name="connsiteY15" fmla="*/ 261992 h 487770"/>
              <a:gd name="connsiteX16" fmla="*/ 61608 w 1529394"/>
              <a:gd name="connsiteY16" fmla="*/ 216837 h 487770"/>
              <a:gd name="connsiteX17" fmla="*/ 27741 w 1529394"/>
              <a:gd name="connsiteY17" fmla="*/ 284570 h 487770"/>
              <a:gd name="connsiteX18" fmla="*/ 72897 w 1529394"/>
              <a:gd name="connsiteY18" fmla="*/ 211192 h 487770"/>
              <a:gd name="connsiteX19" fmla="*/ 22097 w 1529394"/>
              <a:gd name="connsiteY19" fmla="*/ 87015 h 48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29394" h="487770">
                <a:moveTo>
                  <a:pt x="22097" y="87015"/>
                </a:moveTo>
                <a:cubicBezTo>
                  <a:pt x="93593" y="55971"/>
                  <a:pt x="367348" y="30570"/>
                  <a:pt x="501874" y="24926"/>
                </a:cubicBezTo>
                <a:cubicBezTo>
                  <a:pt x="636400" y="19281"/>
                  <a:pt x="783156" y="56911"/>
                  <a:pt x="829252" y="53148"/>
                </a:cubicBezTo>
                <a:cubicBezTo>
                  <a:pt x="875348" y="49385"/>
                  <a:pt x="745526" y="-12704"/>
                  <a:pt x="778452" y="2348"/>
                </a:cubicBezTo>
                <a:cubicBezTo>
                  <a:pt x="811378" y="17400"/>
                  <a:pt x="944023" y="101126"/>
                  <a:pt x="1026808" y="143459"/>
                </a:cubicBezTo>
                <a:cubicBezTo>
                  <a:pt x="1109593" y="185792"/>
                  <a:pt x="1191437" y="227185"/>
                  <a:pt x="1275163" y="256348"/>
                </a:cubicBezTo>
                <a:cubicBezTo>
                  <a:pt x="1358889" y="285511"/>
                  <a:pt x="1536689" y="295859"/>
                  <a:pt x="1529163" y="318437"/>
                </a:cubicBezTo>
                <a:cubicBezTo>
                  <a:pt x="1521637" y="341015"/>
                  <a:pt x="1251645" y="376763"/>
                  <a:pt x="1230008" y="391815"/>
                </a:cubicBezTo>
                <a:cubicBezTo>
                  <a:pt x="1208371" y="406867"/>
                  <a:pt x="1501882" y="396518"/>
                  <a:pt x="1399341" y="408748"/>
                </a:cubicBezTo>
                <a:cubicBezTo>
                  <a:pt x="1296800" y="420978"/>
                  <a:pt x="714482" y="452022"/>
                  <a:pt x="614763" y="465192"/>
                </a:cubicBezTo>
                <a:cubicBezTo>
                  <a:pt x="515045" y="478362"/>
                  <a:pt x="801030" y="487770"/>
                  <a:pt x="801030" y="487770"/>
                </a:cubicBezTo>
                <a:cubicBezTo>
                  <a:pt x="760578" y="483066"/>
                  <a:pt x="471770" y="444496"/>
                  <a:pt x="372052" y="436970"/>
                </a:cubicBezTo>
                <a:cubicBezTo>
                  <a:pt x="272334" y="429444"/>
                  <a:pt x="221534" y="440734"/>
                  <a:pt x="202719" y="442615"/>
                </a:cubicBezTo>
                <a:cubicBezTo>
                  <a:pt x="183904" y="444496"/>
                  <a:pt x="267630" y="464252"/>
                  <a:pt x="259163" y="448259"/>
                </a:cubicBezTo>
                <a:cubicBezTo>
                  <a:pt x="250696" y="432266"/>
                  <a:pt x="186726" y="377703"/>
                  <a:pt x="151919" y="346659"/>
                </a:cubicBezTo>
                <a:cubicBezTo>
                  <a:pt x="117112" y="315615"/>
                  <a:pt x="65371" y="283629"/>
                  <a:pt x="50319" y="261992"/>
                </a:cubicBezTo>
                <a:cubicBezTo>
                  <a:pt x="35267" y="240355"/>
                  <a:pt x="65371" y="213074"/>
                  <a:pt x="61608" y="216837"/>
                </a:cubicBezTo>
                <a:cubicBezTo>
                  <a:pt x="57845" y="220600"/>
                  <a:pt x="25860" y="285511"/>
                  <a:pt x="27741" y="284570"/>
                </a:cubicBezTo>
                <a:cubicBezTo>
                  <a:pt x="29622" y="283629"/>
                  <a:pt x="70075" y="240355"/>
                  <a:pt x="72897" y="211192"/>
                </a:cubicBezTo>
                <a:cubicBezTo>
                  <a:pt x="75719" y="182029"/>
                  <a:pt x="-49399" y="118059"/>
                  <a:pt x="22097" y="8701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6609D2DD-E922-0922-B17F-2C598E58F241}"/>
              </a:ext>
            </a:extLst>
          </p:cNvPr>
          <p:cNvSpPr/>
          <p:nvPr/>
        </p:nvSpPr>
        <p:spPr>
          <a:xfrm>
            <a:off x="3002761" y="7743988"/>
            <a:ext cx="501160" cy="276158"/>
          </a:xfrm>
          <a:custGeom>
            <a:avLst/>
            <a:gdLst>
              <a:gd name="connsiteX0" fmla="*/ 83 w 501160"/>
              <a:gd name="connsiteY0" fmla="*/ 190 h 276158"/>
              <a:gd name="connsiteX1" fmla="*/ 180706 w 501160"/>
              <a:gd name="connsiteY1" fmla="*/ 130012 h 276158"/>
              <a:gd name="connsiteX2" fmla="*/ 146839 w 501160"/>
              <a:gd name="connsiteY2" fmla="*/ 56634 h 276158"/>
              <a:gd name="connsiteX3" fmla="*/ 491150 w 501160"/>
              <a:gd name="connsiteY3" fmla="*/ 271123 h 276158"/>
              <a:gd name="connsiteX4" fmla="*/ 395195 w 501160"/>
              <a:gd name="connsiteY4" fmla="*/ 203390 h 276158"/>
              <a:gd name="connsiteX5" fmla="*/ 254083 w 501160"/>
              <a:gd name="connsiteY5" fmla="*/ 146945 h 276158"/>
              <a:gd name="connsiteX6" fmla="*/ 158128 w 501160"/>
              <a:gd name="connsiteY6" fmla="*/ 101790 h 276158"/>
              <a:gd name="connsiteX7" fmla="*/ 83 w 501160"/>
              <a:gd name="connsiteY7" fmla="*/ 190 h 2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160" h="276158">
                <a:moveTo>
                  <a:pt x="83" y="190"/>
                </a:moveTo>
                <a:cubicBezTo>
                  <a:pt x="3846" y="4894"/>
                  <a:pt x="156247" y="120605"/>
                  <a:pt x="180706" y="130012"/>
                </a:cubicBezTo>
                <a:cubicBezTo>
                  <a:pt x="205165" y="139419"/>
                  <a:pt x="95098" y="33115"/>
                  <a:pt x="146839" y="56634"/>
                </a:cubicBezTo>
                <a:cubicBezTo>
                  <a:pt x="198580" y="80153"/>
                  <a:pt x="449757" y="246664"/>
                  <a:pt x="491150" y="271123"/>
                </a:cubicBezTo>
                <a:cubicBezTo>
                  <a:pt x="532543" y="295582"/>
                  <a:pt x="434706" y="224086"/>
                  <a:pt x="395195" y="203390"/>
                </a:cubicBezTo>
                <a:cubicBezTo>
                  <a:pt x="355684" y="182694"/>
                  <a:pt x="293594" y="163878"/>
                  <a:pt x="254083" y="146945"/>
                </a:cubicBezTo>
                <a:cubicBezTo>
                  <a:pt x="214572" y="130012"/>
                  <a:pt x="195757" y="124368"/>
                  <a:pt x="158128" y="101790"/>
                </a:cubicBezTo>
                <a:cubicBezTo>
                  <a:pt x="120499" y="79212"/>
                  <a:pt x="-3680" y="-4514"/>
                  <a:pt x="83" y="1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3A1E269C-60B8-82F3-F567-D28AD8748407}"/>
              </a:ext>
            </a:extLst>
          </p:cNvPr>
          <p:cNvSpPr/>
          <p:nvPr/>
        </p:nvSpPr>
        <p:spPr>
          <a:xfrm>
            <a:off x="2432756" y="7706826"/>
            <a:ext cx="577218" cy="116374"/>
          </a:xfrm>
          <a:custGeom>
            <a:avLst/>
            <a:gdLst>
              <a:gd name="connsiteX0" fmla="*/ 0 w 577218"/>
              <a:gd name="connsiteY0" fmla="*/ 116374 h 116374"/>
              <a:gd name="connsiteX1" fmla="*/ 316088 w 577218"/>
              <a:gd name="connsiteY1" fmla="*/ 37352 h 116374"/>
              <a:gd name="connsiteX2" fmla="*/ 383822 w 577218"/>
              <a:gd name="connsiteY2" fmla="*/ 65574 h 116374"/>
              <a:gd name="connsiteX3" fmla="*/ 361244 w 577218"/>
              <a:gd name="connsiteY3" fmla="*/ 26063 h 116374"/>
              <a:gd name="connsiteX4" fmla="*/ 575733 w 577218"/>
              <a:gd name="connsiteY4" fmla="*/ 99441 h 116374"/>
              <a:gd name="connsiteX5" fmla="*/ 451555 w 577218"/>
              <a:gd name="connsiteY5" fmla="*/ 71218 h 116374"/>
              <a:gd name="connsiteX6" fmla="*/ 361244 w 577218"/>
              <a:gd name="connsiteY6" fmla="*/ 3485 h 116374"/>
              <a:gd name="connsiteX7" fmla="*/ 333022 w 577218"/>
              <a:gd name="connsiteY7" fmla="*/ 9130 h 116374"/>
              <a:gd name="connsiteX8" fmla="*/ 0 w 577218"/>
              <a:gd name="connsiteY8" fmla="*/ 116374 h 11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18" h="116374">
                <a:moveTo>
                  <a:pt x="0" y="116374"/>
                </a:moveTo>
                <a:cubicBezTo>
                  <a:pt x="126059" y="81096"/>
                  <a:pt x="252118" y="45819"/>
                  <a:pt x="316088" y="37352"/>
                </a:cubicBezTo>
                <a:cubicBezTo>
                  <a:pt x="380058" y="28885"/>
                  <a:pt x="376296" y="67455"/>
                  <a:pt x="383822" y="65574"/>
                </a:cubicBezTo>
                <a:cubicBezTo>
                  <a:pt x="391348" y="63693"/>
                  <a:pt x="329259" y="20419"/>
                  <a:pt x="361244" y="26063"/>
                </a:cubicBezTo>
                <a:cubicBezTo>
                  <a:pt x="393229" y="31707"/>
                  <a:pt x="560681" y="91915"/>
                  <a:pt x="575733" y="99441"/>
                </a:cubicBezTo>
                <a:cubicBezTo>
                  <a:pt x="590785" y="106967"/>
                  <a:pt x="487303" y="87211"/>
                  <a:pt x="451555" y="71218"/>
                </a:cubicBezTo>
                <a:cubicBezTo>
                  <a:pt x="415807" y="55225"/>
                  <a:pt x="361244" y="3485"/>
                  <a:pt x="361244" y="3485"/>
                </a:cubicBezTo>
                <a:cubicBezTo>
                  <a:pt x="341489" y="-6863"/>
                  <a:pt x="333022" y="9130"/>
                  <a:pt x="333022" y="9130"/>
                </a:cubicBezTo>
                <a:lnTo>
                  <a:pt x="0" y="1163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4CF9698B-9E2E-0B21-142E-DEE94A4E49F4}"/>
              </a:ext>
            </a:extLst>
          </p:cNvPr>
          <p:cNvSpPr/>
          <p:nvPr/>
        </p:nvSpPr>
        <p:spPr>
          <a:xfrm>
            <a:off x="2754467" y="8127608"/>
            <a:ext cx="731591" cy="53139"/>
          </a:xfrm>
          <a:custGeom>
            <a:avLst/>
            <a:gdLst>
              <a:gd name="connsiteX0" fmla="*/ 22 w 731591"/>
              <a:gd name="connsiteY0" fmla="*/ 51192 h 53139"/>
              <a:gd name="connsiteX1" fmla="*/ 378200 w 731591"/>
              <a:gd name="connsiteY1" fmla="*/ 45548 h 53139"/>
              <a:gd name="connsiteX2" fmla="*/ 711222 w 731591"/>
              <a:gd name="connsiteY2" fmla="*/ 51192 h 53139"/>
              <a:gd name="connsiteX3" fmla="*/ 677355 w 731591"/>
              <a:gd name="connsiteY3" fmla="*/ 45548 h 53139"/>
              <a:gd name="connsiteX4" fmla="*/ 530600 w 731591"/>
              <a:gd name="connsiteY4" fmla="*/ 392 h 53139"/>
              <a:gd name="connsiteX5" fmla="*/ 587044 w 731591"/>
              <a:gd name="connsiteY5" fmla="*/ 22970 h 53139"/>
              <a:gd name="connsiteX6" fmla="*/ 491089 w 731591"/>
              <a:gd name="connsiteY6" fmla="*/ 11681 h 53139"/>
              <a:gd name="connsiteX7" fmla="*/ 395133 w 731591"/>
              <a:gd name="connsiteY7" fmla="*/ 6036 h 53139"/>
              <a:gd name="connsiteX8" fmla="*/ 22 w 731591"/>
              <a:gd name="connsiteY8" fmla="*/ 51192 h 5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91" h="53139">
                <a:moveTo>
                  <a:pt x="22" y="51192"/>
                </a:moveTo>
                <a:cubicBezTo>
                  <a:pt x="-2800" y="57777"/>
                  <a:pt x="259667" y="45548"/>
                  <a:pt x="378200" y="45548"/>
                </a:cubicBezTo>
                <a:cubicBezTo>
                  <a:pt x="496733" y="45548"/>
                  <a:pt x="711222" y="51192"/>
                  <a:pt x="711222" y="51192"/>
                </a:cubicBezTo>
                <a:cubicBezTo>
                  <a:pt x="761081" y="51192"/>
                  <a:pt x="707459" y="54015"/>
                  <a:pt x="677355" y="45548"/>
                </a:cubicBezTo>
                <a:cubicBezTo>
                  <a:pt x="647251" y="37081"/>
                  <a:pt x="545652" y="4155"/>
                  <a:pt x="530600" y="392"/>
                </a:cubicBezTo>
                <a:cubicBezTo>
                  <a:pt x="515548" y="-3371"/>
                  <a:pt x="593629" y="21089"/>
                  <a:pt x="587044" y="22970"/>
                </a:cubicBezTo>
                <a:cubicBezTo>
                  <a:pt x="580459" y="24851"/>
                  <a:pt x="523074" y="14503"/>
                  <a:pt x="491089" y="11681"/>
                </a:cubicBezTo>
                <a:cubicBezTo>
                  <a:pt x="459104" y="8859"/>
                  <a:pt x="471333" y="392"/>
                  <a:pt x="395133" y="6036"/>
                </a:cubicBezTo>
                <a:cubicBezTo>
                  <a:pt x="318933" y="11680"/>
                  <a:pt x="2844" y="44607"/>
                  <a:pt x="22" y="51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円/楕円 1165">
            <a:extLst>
              <a:ext uri="{FF2B5EF4-FFF2-40B4-BE49-F238E27FC236}">
                <a16:creationId xmlns:a16="http://schemas.microsoft.com/office/drawing/2014/main" id="{3E7930AC-2365-E135-EFDE-38396E69C52F}"/>
              </a:ext>
            </a:extLst>
          </p:cNvPr>
          <p:cNvSpPr/>
          <p:nvPr/>
        </p:nvSpPr>
        <p:spPr>
          <a:xfrm>
            <a:off x="2161492" y="6210077"/>
            <a:ext cx="439098" cy="439098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円/楕円 1168">
            <a:extLst>
              <a:ext uri="{FF2B5EF4-FFF2-40B4-BE49-F238E27FC236}">
                <a16:creationId xmlns:a16="http://schemas.microsoft.com/office/drawing/2014/main" id="{DF85A442-AE65-E0AE-8830-77E13FC144BA}"/>
              </a:ext>
            </a:extLst>
          </p:cNvPr>
          <p:cNvSpPr/>
          <p:nvPr/>
        </p:nvSpPr>
        <p:spPr>
          <a:xfrm>
            <a:off x="4515564" y="6799508"/>
            <a:ext cx="870034" cy="870034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8D13C029-46EB-EBE1-282A-86320E2D9474}"/>
              </a:ext>
            </a:extLst>
          </p:cNvPr>
          <p:cNvSpPr/>
          <p:nvPr/>
        </p:nvSpPr>
        <p:spPr>
          <a:xfrm>
            <a:off x="7249886" y="6651754"/>
            <a:ext cx="1135815" cy="1402193"/>
          </a:xfrm>
          <a:custGeom>
            <a:avLst/>
            <a:gdLst>
              <a:gd name="connsiteX0" fmla="*/ 0 w 1135815"/>
              <a:gd name="connsiteY0" fmla="*/ 700768 h 1402193"/>
              <a:gd name="connsiteX1" fmla="*/ 475861 w 1135815"/>
              <a:gd name="connsiteY1" fmla="*/ 262230 h 1402193"/>
              <a:gd name="connsiteX2" fmla="*/ 578498 w 1135815"/>
              <a:gd name="connsiteY2" fmla="*/ 973 h 1402193"/>
              <a:gd name="connsiteX3" fmla="*/ 877077 w 1135815"/>
              <a:gd name="connsiteY3" fmla="*/ 168924 h 1402193"/>
              <a:gd name="connsiteX4" fmla="*/ 914400 w 1135815"/>
              <a:gd name="connsiteY4" fmla="*/ 47626 h 1402193"/>
              <a:gd name="connsiteX5" fmla="*/ 1129004 w 1135815"/>
              <a:gd name="connsiteY5" fmla="*/ 439511 h 1402193"/>
              <a:gd name="connsiteX6" fmla="*/ 1063690 w 1135815"/>
              <a:gd name="connsiteY6" fmla="*/ 738091 h 1402193"/>
              <a:gd name="connsiteX7" fmla="*/ 877077 w 1135815"/>
              <a:gd name="connsiteY7" fmla="*/ 952695 h 1402193"/>
              <a:gd name="connsiteX8" fmla="*/ 709126 w 1135815"/>
              <a:gd name="connsiteY8" fmla="*/ 1391234 h 1402193"/>
              <a:gd name="connsiteX9" fmla="*/ 718457 w 1135815"/>
              <a:gd name="connsiteY9" fmla="*/ 1213952 h 1402193"/>
              <a:gd name="connsiteX10" fmla="*/ 849085 w 1135815"/>
              <a:gd name="connsiteY10" fmla="*/ 616793 h 1402193"/>
              <a:gd name="connsiteX11" fmla="*/ 877077 w 1135815"/>
              <a:gd name="connsiteY11" fmla="*/ 448842 h 1402193"/>
              <a:gd name="connsiteX12" fmla="*/ 755779 w 1135815"/>
              <a:gd name="connsiteY12" fmla="*/ 327544 h 1402193"/>
              <a:gd name="connsiteX13" fmla="*/ 606490 w 1135815"/>
              <a:gd name="connsiteY13" fmla="*/ 392858 h 1402193"/>
              <a:gd name="connsiteX14" fmla="*/ 0 w 1135815"/>
              <a:gd name="connsiteY14" fmla="*/ 700768 h 140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5815" h="1402193">
                <a:moveTo>
                  <a:pt x="0" y="700768"/>
                </a:moveTo>
                <a:cubicBezTo>
                  <a:pt x="189722" y="539815"/>
                  <a:pt x="379445" y="378863"/>
                  <a:pt x="475861" y="262230"/>
                </a:cubicBezTo>
                <a:cubicBezTo>
                  <a:pt x="572277" y="145597"/>
                  <a:pt x="511629" y="16524"/>
                  <a:pt x="578498" y="973"/>
                </a:cubicBezTo>
                <a:cubicBezTo>
                  <a:pt x="645367" y="-14578"/>
                  <a:pt x="821093" y="161148"/>
                  <a:pt x="877077" y="168924"/>
                </a:cubicBezTo>
                <a:cubicBezTo>
                  <a:pt x="933061" y="176700"/>
                  <a:pt x="872412" y="2528"/>
                  <a:pt x="914400" y="47626"/>
                </a:cubicBezTo>
                <a:cubicBezTo>
                  <a:pt x="956388" y="92724"/>
                  <a:pt x="1104122" y="324433"/>
                  <a:pt x="1129004" y="439511"/>
                </a:cubicBezTo>
                <a:cubicBezTo>
                  <a:pt x="1153886" y="554589"/>
                  <a:pt x="1105678" y="652560"/>
                  <a:pt x="1063690" y="738091"/>
                </a:cubicBezTo>
                <a:cubicBezTo>
                  <a:pt x="1021702" y="823622"/>
                  <a:pt x="936171" y="843838"/>
                  <a:pt x="877077" y="952695"/>
                </a:cubicBezTo>
                <a:cubicBezTo>
                  <a:pt x="817983" y="1061552"/>
                  <a:pt x="735563" y="1347691"/>
                  <a:pt x="709126" y="1391234"/>
                </a:cubicBezTo>
                <a:cubicBezTo>
                  <a:pt x="682689" y="1434777"/>
                  <a:pt x="695131" y="1343025"/>
                  <a:pt x="718457" y="1213952"/>
                </a:cubicBezTo>
                <a:cubicBezTo>
                  <a:pt x="741783" y="1084879"/>
                  <a:pt x="822648" y="744311"/>
                  <a:pt x="849085" y="616793"/>
                </a:cubicBezTo>
                <a:cubicBezTo>
                  <a:pt x="875522" y="489275"/>
                  <a:pt x="892628" y="497050"/>
                  <a:pt x="877077" y="448842"/>
                </a:cubicBezTo>
                <a:cubicBezTo>
                  <a:pt x="861526" y="400634"/>
                  <a:pt x="800877" y="336875"/>
                  <a:pt x="755779" y="327544"/>
                </a:cubicBezTo>
                <a:cubicBezTo>
                  <a:pt x="710681" y="318213"/>
                  <a:pt x="606490" y="392858"/>
                  <a:pt x="606490" y="392858"/>
                </a:cubicBezTo>
                <a:lnTo>
                  <a:pt x="0" y="700768"/>
                </a:ln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43C1C2BF-6BC1-A039-58E3-23A8BCCC1787}"/>
              </a:ext>
            </a:extLst>
          </p:cNvPr>
          <p:cNvSpPr/>
          <p:nvPr/>
        </p:nvSpPr>
        <p:spPr>
          <a:xfrm>
            <a:off x="7025416" y="7092985"/>
            <a:ext cx="885293" cy="1106394"/>
          </a:xfrm>
          <a:custGeom>
            <a:avLst/>
            <a:gdLst>
              <a:gd name="connsiteX0" fmla="*/ 728323 w 885293"/>
              <a:gd name="connsiteY0" fmla="*/ 35603 h 1106394"/>
              <a:gd name="connsiteX1" fmla="*/ 849621 w 885293"/>
              <a:gd name="connsiteY1" fmla="*/ 539456 h 1106394"/>
              <a:gd name="connsiteX2" fmla="*/ 877613 w 885293"/>
              <a:gd name="connsiteY2" fmla="*/ 800713 h 1106394"/>
              <a:gd name="connsiteX3" fmla="*/ 728323 w 885293"/>
              <a:gd name="connsiteY3" fmla="*/ 959333 h 1106394"/>
              <a:gd name="connsiteX4" fmla="*/ 364429 w 885293"/>
              <a:gd name="connsiteY4" fmla="*/ 847366 h 1106394"/>
              <a:gd name="connsiteX5" fmla="*/ 233800 w 885293"/>
              <a:gd name="connsiteY5" fmla="*/ 894019 h 1106394"/>
              <a:gd name="connsiteX6" fmla="*/ 535 w 885293"/>
              <a:gd name="connsiteY6" fmla="*/ 1099293 h 1106394"/>
              <a:gd name="connsiteX7" fmla="*/ 168486 w 885293"/>
              <a:gd name="connsiteY7" fmla="*/ 604770 h 1106394"/>
              <a:gd name="connsiteX8" fmla="*/ 121833 w 885293"/>
              <a:gd name="connsiteY8" fmla="*/ 800713 h 1106394"/>
              <a:gd name="connsiteX9" fmla="*/ 420413 w 885293"/>
              <a:gd name="connsiteY9" fmla="*/ 268868 h 1106394"/>
              <a:gd name="connsiteX10" fmla="*/ 373760 w 885293"/>
              <a:gd name="connsiteY10" fmla="*/ 436819 h 1106394"/>
              <a:gd name="connsiteX11" fmla="*/ 560372 w 885293"/>
              <a:gd name="connsiteY11" fmla="*/ 231546 h 1106394"/>
              <a:gd name="connsiteX12" fmla="*/ 663008 w 885293"/>
              <a:gd name="connsiteY12" fmla="*/ 63595 h 1106394"/>
              <a:gd name="connsiteX13" fmla="*/ 728323 w 885293"/>
              <a:gd name="connsiteY13" fmla="*/ 35603 h 110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5293" h="1106394">
                <a:moveTo>
                  <a:pt x="728323" y="35603"/>
                </a:moveTo>
                <a:cubicBezTo>
                  <a:pt x="759425" y="114913"/>
                  <a:pt x="824739" y="411938"/>
                  <a:pt x="849621" y="539456"/>
                </a:cubicBezTo>
                <a:cubicBezTo>
                  <a:pt x="874503" y="666974"/>
                  <a:pt x="897829" y="730734"/>
                  <a:pt x="877613" y="800713"/>
                </a:cubicBezTo>
                <a:cubicBezTo>
                  <a:pt x="857397" y="870692"/>
                  <a:pt x="813854" y="951557"/>
                  <a:pt x="728323" y="959333"/>
                </a:cubicBezTo>
                <a:cubicBezTo>
                  <a:pt x="642792" y="967109"/>
                  <a:pt x="446849" y="858252"/>
                  <a:pt x="364429" y="847366"/>
                </a:cubicBezTo>
                <a:cubicBezTo>
                  <a:pt x="282008" y="836480"/>
                  <a:pt x="294449" y="852031"/>
                  <a:pt x="233800" y="894019"/>
                </a:cubicBezTo>
                <a:cubicBezTo>
                  <a:pt x="173151" y="936007"/>
                  <a:pt x="11421" y="1147501"/>
                  <a:pt x="535" y="1099293"/>
                </a:cubicBezTo>
                <a:cubicBezTo>
                  <a:pt x="-10351" y="1051085"/>
                  <a:pt x="148270" y="654533"/>
                  <a:pt x="168486" y="604770"/>
                </a:cubicBezTo>
                <a:cubicBezTo>
                  <a:pt x="188702" y="555007"/>
                  <a:pt x="79845" y="856697"/>
                  <a:pt x="121833" y="800713"/>
                </a:cubicBezTo>
                <a:cubicBezTo>
                  <a:pt x="163821" y="744729"/>
                  <a:pt x="378425" y="329517"/>
                  <a:pt x="420413" y="268868"/>
                </a:cubicBezTo>
                <a:cubicBezTo>
                  <a:pt x="462401" y="208219"/>
                  <a:pt x="350434" y="443039"/>
                  <a:pt x="373760" y="436819"/>
                </a:cubicBezTo>
                <a:cubicBezTo>
                  <a:pt x="397086" y="430599"/>
                  <a:pt x="512164" y="293750"/>
                  <a:pt x="560372" y="231546"/>
                </a:cubicBezTo>
                <a:cubicBezTo>
                  <a:pt x="608580" y="169342"/>
                  <a:pt x="630351" y="97807"/>
                  <a:pt x="663008" y="63595"/>
                </a:cubicBezTo>
                <a:cubicBezTo>
                  <a:pt x="695665" y="29383"/>
                  <a:pt x="697221" y="-43707"/>
                  <a:pt x="728323" y="3560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04262502-5B03-E35C-17AE-55D0B52B3E71}"/>
              </a:ext>
            </a:extLst>
          </p:cNvPr>
          <p:cNvSpPr/>
          <p:nvPr/>
        </p:nvSpPr>
        <p:spPr>
          <a:xfrm>
            <a:off x="6529479" y="8275160"/>
            <a:ext cx="1171933" cy="450254"/>
          </a:xfrm>
          <a:custGeom>
            <a:avLst/>
            <a:gdLst>
              <a:gd name="connsiteX0" fmla="*/ 1168276 w 1171933"/>
              <a:gd name="connsiteY0" fmla="*/ 1093 h 450254"/>
              <a:gd name="connsiteX1" fmla="*/ 617770 w 1171933"/>
              <a:gd name="connsiteY1" fmla="*/ 141052 h 450254"/>
              <a:gd name="connsiteX2" fmla="*/ 645762 w 1171933"/>
              <a:gd name="connsiteY2" fmla="*/ 197036 h 450254"/>
              <a:gd name="connsiteX3" fmla="*/ 543125 w 1171933"/>
              <a:gd name="connsiteY3" fmla="*/ 253020 h 450254"/>
              <a:gd name="connsiteX4" fmla="*/ 216554 w 1171933"/>
              <a:gd name="connsiteY4" fmla="*/ 243689 h 450254"/>
              <a:gd name="connsiteX5" fmla="*/ 1950 w 1171933"/>
              <a:gd name="connsiteY5" fmla="*/ 187705 h 450254"/>
              <a:gd name="connsiteX6" fmla="*/ 123248 w 1171933"/>
              <a:gd name="connsiteY6" fmla="*/ 271681 h 450254"/>
              <a:gd name="connsiteX7" fmla="*/ 337852 w 1171933"/>
              <a:gd name="connsiteY7" fmla="*/ 448962 h 450254"/>
              <a:gd name="connsiteX8" fmla="*/ 683084 w 1171933"/>
              <a:gd name="connsiteY8" fmla="*/ 355656 h 450254"/>
              <a:gd name="connsiteX9" fmla="*/ 505803 w 1171933"/>
              <a:gd name="connsiteY9" fmla="*/ 430301 h 450254"/>
              <a:gd name="connsiteX10" fmla="*/ 841705 w 1171933"/>
              <a:gd name="connsiteY10" fmla="*/ 234358 h 450254"/>
              <a:gd name="connsiteX11" fmla="*/ 1168276 w 1171933"/>
              <a:gd name="connsiteY11" fmla="*/ 1093 h 45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1933" h="450254">
                <a:moveTo>
                  <a:pt x="1168276" y="1093"/>
                </a:moveTo>
                <a:cubicBezTo>
                  <a:pt x="1130953" y="-14458"/>
                  <a:pt x="617770" y="141052"/>
                  <a:pt x="617770" y="141052"/>
                </a:cubicBezTo>
                <a:cubicBezTo>
                  <a:pt x="530684" y="173709"/>
                  <a:pt x="658203" y="178375"/>
                  <a:pt x="645762" y="197036"/>
                </a:cubicBezTo>
                <a:cubicBezTo>
                  <a:pt x="633321" y="215697"/>
                  <a:pt x="614660" y="245245"/>
                  <a:pt x="543125" y="253020"/>
                </a:cubicBezTo>
                <a:cubicBezTo>
                  <a:pt x="471590" y="260795"/>
                  <a:pt x="306750" y="254575"/>
                  <a:pt x="216554" y="243689"/>
                </a:cubicBezTo>
                <a:cubicBezTo>
                  <a:pt x="126358" y="232803"/>
                  <a:pt x="17501" y="183040"/>
                  <a:pt x="1950" y="187705"/>
                </a:cubicBezTo>
                <a:cubicBezTo>
                  <a:pt x="-13601" y="192370"/>
                  <a:pt x="67264" y="228138"/>
                  <a:pt x="123248" y="271681"/>
                </a:cubicBezTo>
                <a:cubicBezTo>
                  <a:pt x="179232" y="315224"/>
                  <a:pt x="244546" y="434966"/>
                  <a:pt x="337852" y="448962"/>
                </a:cubicBezTo>
                <a:cubicBezTo>
                  <a:pt x="431158" y="462958"/>
                  <a:pt x="655092" y="358766"/>
                  <a:pt x="683084" y="355656"/>
                </a:cubicBezTo>
                <a:cubicBezTo>
                  <a:pt x="711076" y="352546"/>
                  <a:pt x="479366" y="450517"/>
                  <a:pt x="505803" y="430301"/>
                </a:cubicBezTo>
                <a:cubicBezTo>
                  <a:pt x="532240" y="410085"/>
                  <a:pt x="735958" y="302783"/>
                  <a:pt x="841705" y="234358"/>
                </a:cubicBezTo>
                <a:cubicBezTo>
                  <a:pt x="947452" y="165933"/>
                  <a:pt x="1205599" y="16644"/>
                  <a:pt x="1168276" y="109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6AD673B4-BDE4-2515-5723-3A4D993E8CAF}"/>
              </a:ext>
            </a:extLst>
          </p:cNvPr>
          <p:cNvSpPr/>
          <p:nvPr/>
        </p:nvSpPr>
        <p:spPr>
          <a:xfrm>
            <a:off x="4240524" y="4161295"/>
            <a:ext cx="1576929" cy="789579"/>
          </a:xfrm>
          <a:custGeom>
            <a:avLst/>
            <a:gdLst>
              <a:gd name="connsiteX0" fmla="*/ 6012 w 1576929"/>
              <a:gd name="connsiteY0" fmla="*/ 123986 h 789579"/>
              <a:gd name="connsiteX1" fmla="*/ 29259 w 1576929"/>
              <a:gd name="connsiteY1" fmla="*/ 519193 h 789579"/>
              <a:gd name="connsiteX2" fmla="*/ 91252 w 1576929"/>
              <a:gd name="connsiteY2" fmla="*/ 395207 h 789579"/>
              <a:gd name="connsiteX3" fmla="*/ 114500 w 1576929"/>
              <a:gd name="connsiteY3" fmla="*/ 519193 h 789579"/>
              <a:gd name="connsiteX4" fmla="*/ 292730 w 1576929"/>
              <a:gd name="connsiteY4" fmla="*/ 426203 h 789579"/>
              <a:gd name="connsiteX5" fmla="*/ 253984 w 1576929"/>
              <a:gd name="connsiteY5" fmla="*/ 511444 h 789579"/>
              <a:gd name="connsiteX6" fmla="*/ 773178 w 1576929"/>
              <a:gd name="connsiteY6" fmla="*/ 441702 h 789579"/>
              <a:gd name="connsiteX7" fmla="*/ 703435 w 1576929"/>
              <a:gd name="connsiteY7" fmla="*/ 395207 h 789579"/>
              <a:gd name="connsiteX8" fmla="*/ 1052147 w 1576929"/>
              <a:gd name="connsiteY8" fmla="*/ 480447 h 789579"/>
              <a:gd name="connsiteX9" fmla="*/ 1067645 w 1576929"/>
              <a:gd name="connsiteY9" fmla="*/ 457200 h 789579"/>
              <a:gd name="connsiteX10" fmla="*/ 1540344 w 1576929"/>
              <a:gd name="connsiteY10" fmla="*/ 774915 h 789579"/>
              <a:gd name="connsiteX11" fmla="*/ 1509347 w 1576929"/>
              <a:gd name="connsiteY11" fmla="*/ 689674 h 789579"/>
              <a:gd name="connsiteX12" fmla="*/ 1222629 w 1576929"/>
              <a:gd name="connsiteY12" fmla="*/ 278969 h 789579"/>
              <a:gd name="connsiteX13" fmla="*/ 1424107 w 1576929"/>
              <a:gd name="connsiteY13" fmla="*/ 534691 h 789579"/>
              <a:gd name="connsiteX14" fmla="*/ 1199381 w 1576929"/>
              <a:gd name="connsiteY14" fmla="*/ 154983 h 789579"/>
              <a:gd name="connsiteX15" fmla="*/ 1253625 w 1576929"/>
              <a:gd name="connsiteY15" fmla="*/ 317715 h 789579"/>
              <a:gd name="connsiteX16" fmla="*/ 1160635 w 1576929"/>
              <a:gd name="connsiteY16" fmla="*/ 240224 h 789579"/>
              <a:gd name="connsiteX17" fmla="*/ 695686 w 1576929"/>
              <a:gd name="connsiteY17" fmla="*/ 240224 h 789579"/>
              <a:gd name="connsiteX18" fmla="*/ 858418 w 1576929"/>
              <a:gd name="connsiteY18" fmla="*/ 139485 h 789579"/>
              <a:gd name="connsiteX19" fmla="*/ 377971 w 1576929"/>
              <a:gd name="connsiteY19" fmla="*/ 232474 h 789579"/>
              <a:gd name="connsiteX20" fmla="*/ 711184 w 1576929"/>
              <a:gd name="connsiteY20" fmla="*/ 0 h 789579"/>
              <a:gd name="connsiteX21" fmla="*/ 230737 w 1576929"/>
              <a:gd name="connsiteY21" fmla="*/ 232474 h 789579"/>
              <a:gd name="connsiteX22" fmla="*/ 439964 w 1576929"/>
              <a:gd name="connsiteY22" fmla="*/ 54244 h 789579"/>
              <a:gd name="connsiteX23" fmla="*/ 207490 w 1576929"/>
              <a:gd name="connsiteY23" fmla="*/ 178230 h 789579"/>
              <a:gd name="connsiteX24" fmla="*/ 238486 w 1576929"/>
              <a:gd name="connsiteY24" fmla="*/ 410705 h 789579"/>
              <a:gd name="connsiteX25" fmla="*/ 129998 w 1576929"/>
              <a:gd name="connsiteY25" fmla="*/ 162732 h 789579"/>
              <a:gd name="connsiteX26" fmla="*/ 137747 w 1576929"/>
              <a:gd name="connsiteY26" fmla="*/ 294468 h 789579"/>
              <a:gd name="connsiteX27" fmla="*/ 6012 w 1576929"/>
              <a:gd name="connsiteY27" fmla="*/ 123986 h 78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76929" h="789579">
                <a:moveTo>
                  <a:pt x="6012" y="123986"/>
                </a:moveTo>
                <a:cubicBezTo>
                  <a:pt x="-12069" y="161440"/>
                  <a:pt x="15052" y="473990"/>
                  <a:pt x="29259" y="519193"/>
                </a:cubicBezTo>
                <a:cubicBezTo>
                  <a:pt x="43466" y="564397"/>
                  <a:pt x="77045" y="395207"/>
                  <a:pt x="91252" y="395207"/>
                </a:cubicBezTo>
                <a:cubicBezTo>
                  <a:pt x="105459" y="395207"/>
                  <a:pt x="80920" y="514027"/>
                  <a:pt x="114500" y="519193"/>
                </a:cubicBezTo>
                <a:cubicBezTo>
                  <a:pt x="148080" y="524359"/>
                  <a:pt x="269483" y="427494"/>
                  <a:pt x="292730" y="426203"/>
                </a:cubicBezTo>
                <a:cubicBezTo>
                  <a:pt x="315977" y="424912"/>
                  <a:pt x="173909" y="508861"/>
                  <a:pt x="253984" y="511444"/>
                </a:cubicBezTo>
                <a:cubicBezTo>
                  <a:pt x="334059" y="514027"/>
                  <a:pt x="698270" y="461075"/>
                  <a:pt x="773178" y="441702"/>
                </a:cubicBezTo>
                <a:cubicBezTo>
                  <a:pt x="848087" y="422329"/>
                  <a:pt x="656940" y="388749"/>
                  <a:pt x="703435" y="395207"/>
                </a:cubicBezTo>
                <a:cubicBezTo>
                  <a:pt x="749930" y="401665"/>
                  <a:pt x="1052147" y="480447"/>
                  <a:pt x="1052147" y="480447"/>
                </a:cubicBezTo>
                <a:cubicBezTo>
                  <a:pt x="1112849" y="490779"/>
                  <a:pt x="986279" y="408122"/>
                  <a:pt x="1067645" y="457200"/>
                </a:cubicBezTo>
                <a:cubicBezTo>
                  <a:pt x="1149011" y="506278"/>
                  <a:pt x="1466727" y="736169"/>
                  <a:pt x="1540344" y="774915"/>
                </a:cubicBezTo>
                <a:cubicBezTo>
                  <a:pt x="1613961" y="813661"/>
                  <a:pt x="1562299" y="772332"/>
                  <a:pt x="1509347" y="689674"/>
                </a:cubicBezTo>
                <a:cubicBezTo>
                  <a:pt x="1456395" y="607016"/>
                  <a:pt x="1236836" y="304799"/>
                  <a:pt x="1222629" y="278969"/>
                </a:cubicBezTo>
                <a:cubicBezTo>
                  <a:pt x="1208422" y="253139"/>
                  <a:pt x="1427982" y="555355"/>
                  <a:pt x="1424107" y="534691"/>
                </a:cubicBezTo>
                <a:cubicBezTo>
                  <a:pt x="1420232" y="514027"/>
                  <a:pt x="1227795" y="191146"/>
                  <a:pt x="1199381" y="154983"/>
                </a:cubicBezTo>
                <a:cubicBezTo>
                  <a:pt x="1170967" y="118820"/>
                  <a:pt x="1260083" y="303508"/>
                  <a:pt x="1253625" y="317715"/>
                </a:cubicBezTo>
                <a:cubicBezTo>
                  <a:pt x="1247167" y="331922"/>
                  <a:pt x="1253625" y="253139"/>
                  <a:pt x="1160635" y="240224"/>
                </a:cubicBezTo>
                <a:cubicBezTo>
                  <a:pt x="1067645" y="227309"/>
                  <a:pt x="746056" y="257014"/>
                  <a:pt x="695686" y="240224"/>
                </a:cubicBezTo>
                <a:cubicBezTo>
                  <a:pt x="645316" y="223434"/>
                  <a:pt x="911370" y="140777"/>
                  <a:pt x="858418" y="139485"/>
                </a:cubicBezTo>
                <a:cubicBezTo>
                  <a:pt x="805466" y="138193"/>
                  <a:pt x="402510" y="255722"/>
                  <a:pt x="377971" y="232474"/>
                </a:cubicBezTo>
                <a:cubicBezTo>
                  <a:pt x="353432" y="209227"/>
                  <a:pt x="735723" y="0"/>
                  <a:pt x="711184" y="0"/>
                </a:cubicBezTo>
                <a:cubicBezTo>
                  <a:pt x="686645" y="0"/>
                  <a:pt x="275940" y="223433"/>
                  <a:pt x="230737" y="232474"/>
                </a:cubicBezTo>
                <a:cubicBezTo>
                  <a:pt x="185534" y="241515"/>
                  <a:pt x="443838" y="63285"/>
                  <a:pt x="439964" y="54244"/>
                </a:cubicBezTo>
                <a:cubicBezTo>
                  <a:pt x="436090" y="45203"/>
                  <a:pt x="241070" y="118820"/>
                  <a:pt x="207490" y="178230"/>
                </a:cubicBezTo>
                <a:cubicBezTo>
                  <a:pt x="173910" y="237640"/>
                  <a:pt x="251401" y="413288"/>
                  <a:pt x="238486" y="410705"/>
                </a:cubicBezTo>
                <a:cubicBezTo>
                  <a:pt x="225571" y="408122"/>
                  <a:pt x="146788" y="182105"/>
                  <a:pt x="129998" y="162732"/>
                </a:cubicBezTo>
                <a:cubicBezTo>
                  <a:pt x="113208" y="143359"/>
                  <a:pt x="153245" y="294468"/>
                  <a:pt x="137747" y="294468"/>
                </a:cubicBezTo>
                <a:cubicBezTo>
                  <a:pt x="122249" y="294468"/>
                  <a:pt x="24093" y="86532"/>
                  <a:pt x="6012" y="12398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8196C8A8-2BE8-C75F-E7CC-88F3B3A777AA}"/>
              </a:ext>
            </a:extLst>
          </p:cNvPr>
          <p:cNvSpPr/>
          <p:nvPr/>
        </p:nvSpPr>
        <p:spPr>
          <a:xfrm>
            <a:off x="2419960" y="4013746"/>
            <a:ext cx="1069801" cy="598170"/>
          </a:xfrm>
          <a:custGeom>
            <a:avLst/>
            <a:gdLst>
              <a:gd name="connsiteX0" fmla="*/ 106264 w 1069801"/>
              <a:gd name="connsiteY0" fmla="*/ 271535 h 598170"/>
              <a:gd name="connsiteX1" fmla="*/ 493721 w 1069801"/>
              <a:gd name="connsiteY1" fmla="*/ 124301 h 598170"/>
              <a:gd name="connsiteX2" fmla="*/ 733945 w 1069801"/>
              <a:gd name="connsiteY2" fmla="*/ 170796 h 598170"/>
              <a:gd name="connsiteX3" fmla="*/ 741694 w 1069801"/>
              <a:gd name="connsiteY3" fmla="*/ 315 h 598170"/>
              <a:gd name="connsiteX4" fmla="*/ 826935 w 1069801"/>
              <a:gd name="connsiteY4" fmla="*/ 132051 h 598170"/>
              <a:gd name="connsiteX5" fmla="*/ 927674 w 1069801"/>
              <a:gd name="connsiteY5" fmla="*/ 263786 h 598170"/>
              <a:gd name="connsiteX6" fmla="*/ 927674 w 1069801"/>
              <a:gd name="connsiteY6" fmla="*/ 170796 h 598170"/>
              <a:gd name="connsiteX7" fmla="*/ 1020664 w 1069801"/>
              <a:gd name="connsiteY7" fmla="*/ 294783 h 598170"/>
              <a:gd name="connsiteX8" fmla="*/ 1067159 w 1069801"/>
              <a:gd name="connsiteY8" fmla="*/ 457515 h 598170"/>
              <a:gd name="connsiteX9" fmla="*/ 1059409 w 1069801"/>
              <a:gd name="connsiteY9" fmla="*/ 597000 h 598170"/>
              <a:gd name="connsiteX10" fmla="*/ 1020664 w 1069801"/>
              <a:gd name="connsiteY10" fmla="*/ 519508 h 598170"/>
              <a:gd name="connsiteX11" fmla="*/ 842433 w 1069801"/>
              <a:gd name="connsiteY11" fmla="*/ 434268 h 598170"/>
              <a:gd name="connsiteX12" fmla="*/ 958671 w 1069801"/>
              <a:gd name="connsiteY12" fmla="*/ 527257 h 598170"/>
              <a:gd name="connsiteX13" fmla="*/ 811437 w 1069801"/>
              <a:gd name="connsiteY13" fmla="*/ 449766 h 598170"/>
              <a:gd name="connsiteX14" fmla="*/ 563464 w 1069801"/>
              <a:gd name="connsiteY14" fmla="*/ 380023 h 598170"/>
              <a:gd name="connsiteX15" fmla="*/ 516969 w 1069801"/>
              <a:gd name="connsiteY15" fmla="*/ 372274 h 598170"/>
              <a:gd name="connsiteX16" fmla="*/ 315491 w 1069801"/>
              <a:gd name="connsiteY16" fmla="*/ 364525 h 598170"/>
              <a:gd name="connsiteX17" fmla="*/ 36521 w 1069801"/>
              <a:gd name="connsiteY17" fmla="*/ 480762 h 598170"/>
              <a:gd name="connsiteX18" fmla="*/ 13274 w 1069801"/>
              <a:gd name="connsiteY18" fmla="*/ 527257 h 598170"/>
              <a:gd name="connsiteX19" fmla="*/ 106264 w 1069801"/>
              <a:gd name="connsiteY19" fmla="*/ 271535 h 59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9801" h="598170">
                <a:moveTo>
                  <a:pt x="106264" y="271535"/>
                </a:moveTo>
                <a:cubicBezTo>
                  <a:pt x="186338" y="204376"/>
                  <a:pt x="389108" y="141091"/>
                  <a:pt x="493721" y="124301"/>
                </a:cubicBezTo>
                <a:cubicBezTo>
                  <a:pt x="598334" y="107511"/>
                  <a:pt x="692616" y="191460"/>
                  <a:pt x="733945" y="170796"/>
                </a:cubicBezTo>
                <a:cubicBezTo>
                  <a:pt x="775274" y="150132"/>
                  <a:pt x="726196" y="6772"/>
                  <a:pt x="741694" y="315"/>
                </a:cubicBezTo>
                <a:cubicBezTo>
                  <a:pt x="757192" y="-6143"/>
                  <a:pt x="795938" y="88139"/>
                  <a:pt x="826935" y="132051"/>
                </a:cubicBezTo>
                <a:cubicBezTo>
                  <a:pt x="857932" y="175963"/>
                  <a:pt x="910884" y="257329"/>
                  <a:pt x="927674" y="263786"/>
                </a:cubicBezTo>
                <a:cubicBezTo>
                  <a:pt x="944464" y="270243"/>
                  <a:pt x="912176" y="165630"/>
                  <a:pt x="927674" y="170796"/>
                </a:cubicBezTo>
                <a:cubicBezTo>
                  <a:pt x="943172" y="175962"/>
                  <a:pt x="997417" y="246996"/>
                  <a:pt x="1020664" y="294783"/>
                </a:cubicBezTo>
                <a:cubicBezTo>
                  <a:pt x="1043912" y="342570"/>
                  <a:pt x="1060702" y="407146"/>
                  <a:pt x="1067159" y="457515"/>
                </a:cubicBezTo>
                <a:cubicBezTo>
                  <a:pt x="1073616" y="507884"/>
                  <a:pt x="1067158" y="586668"/>
                  <a:pt x="1059409" y="597000"/>
                </a:cubicBezTo>
                <a:cubicBezTo>
                  <a:pt x="1051660" y="607332"/>
                  <a:pt x="1056827" y="546630"/>
                  <a:pt x="1020664" y="519508"/>
                </a:cubicBezTo>
                <a:cubicBezTo>
                  <a:pt x="984501" y="492386"/>
                  <a:pt x="852765" y="432977"/>
                  <a:pt x="842433" y="434268"/>
                </a:cubicBezTo>
                <a:cubicBezTo>
                  <a:pt x="832101" y="435560"/>
                  <a:pt x="963837" y="524674"/>
                  <a:pt x="958671" y="527257"/>
                </a:cubicBezTo>
                <a:cubicBezTo>
                  <a:pt x="953505" y="529840"/>
                  <a:pt x="877305" y="474305"/>
                  <a:pt x="811437" y="449766"/>
                </a:cubicBezTo>
                <a:cubicBezTo>
                  <a:pt x="745569" y="425227"/>
                  <a:pt x="612542" y="392938"/>
                  <a:pt x="563464" y="380023"/>
                </a:cubicBezTo>
                <a:cubicBezTo>
                  <a:pt x="514386" y="367108"/>
                  <a:pt x="558298" y="374857"/>
                  <a:pt x="516969" y="372274"/>
                </a:cubicBezTo>
                <a:cubicBezTo>
                  <a:pt x="475640" y="369691"/>
                  <a:pt x="395566" y="346444"/>
                  <a:pt x="315491" y="364525"/>
                </a:cubicBezTo>
                <a:cubicBezTo>
                  <a:pt x="235416" y="382606"/>
                  <a:pt x="86890" y="453640"/>
                  <a:pt x="36521" y="480762"/>
                </a:cubicBezTo>
                <a:cubicBezTo>
                  <a:pt x="-13848" y="507884"/>
                  <a:pt x="-2224" y="560837"/>
                  <a:pt x="13274" y="527257"/>
                </a:cubicBezTo>
                <a:cubicBezTo>
                  <a:pt x="28772" y="493678"/>
                  <a:pt x="26190" y="338694"/>
                  <a:pt x="106264" y="27153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74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木南 晴夏出演作品一覧｜フジテレビの人気ドラマ・アニメ・TV番組の動画が見放題＜FOD＞">
            <a:extLst>
              <a:ext uri="{FF2B5EF4-FFF2-40B4-BE49-F238E27FC236}">
                <a16:creationId xmlns:a16="http://schemas.microsoft.com/office/drawing/2014/main" id="{5B9B2653-88C5-3A2F-8E9F-B6420279D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0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木南 晴夏出演作品一覧｜フジテレビの人気ドラマ・アニメ・TV番組の動画が見放題＜FOD＞" hidden="1">
            <a:extLst>
              <a:ext uri="{FF2B5EF4-FFF2-40B4-BE49-F238E27FC236}">
                <a16:creationId xmlns:a16="http://schemas.microsoft.com/office/drawing/2014/main" id="{5B9B2653-88C5-3A2F-8E9F-B6420279D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6CF4850-8A2B-B477-EE5E-F1DC549E72B6}"/>
              </a:ext>
            </a:extLst>
          </p:cNvPr>
          <p:cNvSpPr/>
          <p:nvPr/>
        </p:nvSpPr>
        <p:spPr>
          <a:xfrm>
            <a:off x="2974447" y="5133680"/>
            <a:ext cx="222778" cy="375740"/>
          </a:xfrm>
          <a:custGeom>
            <a:avLst/>
            <a:gdLst>
              <a:gd name="connsiteX0" fmla="*/ 118003 w 222778"/>
              <a:gd name="connsiteY0" fmla="*/ 374945 h 375740"/>
              <a:gd name="connsiteX1" fmla="*/ 171978 w 222778"/>
              <a:gd name="connsiteY1" fmla="*/ 298745 h 375740"/>
              <a:gd name="connsiteX2" fmla="*/ 222778 w 222778"/>
              <a:gd name="connsiteY2" fmla="*/ 235245 h 375740"/>
              <a:gd name="connsiteX3" fmla="*/ 171978 w 222778"/>
              <a:gd name="connsiteY3" fmla="*/ 139995 h 375740"/>
              <a:gd name="connsiteX4" fmla="*/ 203728 w 222778"/>
              <a:gd name="connsiteY4" fmla="*/ 187620 h 375740"/>
              <a:gd name="connsiteX5" fmla="*/ 124353 w 222778"/>
              <a:gd name="connsiteY5" fmla="*/ 111420 h 375740"/>
              <a:gd name="connsiteX6" fmla="*/ 528 w 222778"/>
              <a:gd name="connsiteY6" fmla="*/ 295 h 375740"/>
              <a:gd name="connsiteX7" fmla="*/ 76728 w 222778"/>
              <a:gd name="connsiteY7" fmla="*/ 76495 h 375740"/>
              <a:gd name="connsiteX8" fmla="*/ 48153 w 222778"/>
              <a:gd name="connsiteY8" fmla="*/ 54270 h 375740"/>
              <a:gd name="connsiteX9" fmla="*/ 159278 w 222778"/>
              <a:gd name="connsiteY9" fmla="*/ 152695 h 375740"/>
              <a:gd name="connsiteX10" fmla="*/ 184678 w 222778"/>
              <a:gd name="connsiteY10" fmla="*/ 206670 h 375740"/>
              <a:gd name="connsiteX11" fmla="*/ 143403 w 222778"/>
              <a:gd name="connsiteY11" fmla="*/ 273345 h 375740"/>
              <a:gd name="connsiteX12" fmla="*/ 187853 w 222778"/>
              <a:gd name="connsiteY12" fmla="*/ 247945 h 375740"/>
              <a:gd name="connsiteX13" fmla="*/ 118003 w 222778"/>
              <a:gd name="connsiteY13" fmla="*/ 374945 h 37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778" h="375740">
                <a:moveTo>
                  <a:pt x="118003" y="374945"/>
                </a:moveTo>
                <a:cubicBezTo>
                  <a:pt x="115357" y="383412"/>
                  <a:pt x="154516" y="322028"/>
                  <a:pt x="171978" y="298745"/>
                </a:cubicBezTo>
                <a:cubicBezTo>
                  <a:pt x="189441" y="275462"/>
                  <a:pt x="222778" y="261703"/>
                  <a:pt x="222778" y="235245"/>
                </a:cubicBezTo>
                <a:cubicBezTo>
                  <a:pt x="222778" y="208787"/>
                  <a:pt x="175153" y="147933"/>
                  <a:pt x="171978" y="139995"/>
                </a:cubicBezTo>
                <a:cubicBezTo>
                  <a:pt x="168803" y="132057"/>
                  <a:pt x="211666" y="192382"/>
                  <a:pt x="203728" y="187620"/>
                </a:cubicBezTo>
                <a:cubicBezTo>
                  <a:pt x="195791" y="182857"/>
                  <a:pt x="158220" y="142641"/>
                  <a:pt x="124353" y="111420"/>
                </a:cubicBezTo>
                <a:cubicBezTo>
                  <a:pt x="90486" y="80199"/>
                  <a:pt x="8465" y="6116"/>
                  <a:pt x="528" y="295"/>
                </a:cubicBezTo>
                <a:cubicBezTo>
                  <a:pt x="-7409" y="-5526"/>
                  <a:pt x="76728" y="76495"/>
                  <a:pt x="76728" y="76495"/>
                </a:cubicBezTo>
                <a:cubicBezTo>
                  <a:pt x="84665" y="85491"/>
                  <a:pt x="34395" y="41570"/>
                  <a:pt x="48153" y="54270"/>
                </a:cubicBezTo>
                <a:cubicBezTo>
                  <a:pt x="61911" y="66970"/>
                  <a:pt x="136524" y="127295"/>
                  <a:pt x="159278" y="152695"/>
                </a:cubicBezTo>
                <a:cubicBezTo>
                  <a:pt x="182032" y="178095"/>
                  <a:pt x="187324" y="186562"/>
                  <a:pt x="184678" y="206670"/>
                </a:cubicBezTo>
                <a:cubicBezTo>
                  <a:pt x="182032" y="226778"/>
                  <a:pt x="142874" y="266466"/>
                  <a:pt x="143403" y="273345"/>
                </a:cubicBezTo>
                <a:cubicBezTo>
                  <a:pt x="143932" y="280224"/>
                  <a:pt x="189440" y="235245"/>
                  <a:pt x="187853" y="247945"/>
                </a:cubicBezTo>
                <a:cubicBezTo>
                  <a:pt x="186266" y="260645"/>
                  <a:pt x="120649" y="366478"/>
                  <a:pt x="118003" y="374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CD359BD-E3B7-B6DF-0B9D-63C1A9C51B48}"/>
              </a:ext>
            </a:extLst>
          </p:cNvPr>
          <p:cNvSpPr/>
          <p:nvPr/>
        </p:nvSpPr>
        <p:spPr>
          <a:xfrm>
            <a:off x="2251658" y="4889281"/>
            <a:ext cx="950283" cy="492362"/>
          </a:xfrm>
          <a:custGeom>
            <a:avLst/>
            <a:gdLst>
              <a:gd name="connsiteX0" fmla="*/ 75617 w 950283"/>
              <a:gd name="connsiteY0" fmla="*/ 387569 h 492362"/>
              <a:gd name="connsiteX1" fmla="*/ 202617 w 950283"/>
              <a:gd name="connsiteY1" fmla="*/ 273269 h 492362"/>
              <a:gd name="connsiteX2" fmla="*/ 126417 w 950283"/>
              <a:gd name="connsiteY2" fmla="*/ 305019 h 492362"/>
              <a:gd name="connsiteX3" fmla="*/ 304217 w 950283"/>
              <a:gd name="connsiteY3" fmla="*/ 184369 h 492362"/>
              <a:gd name="connsiteX4" fmla="*/ 250242 w 950283"/>
              <a:gd name="connsiteY4" fmla="*/ 193894 h 492362"/>
              <a:gd name="connsiteX5" fmla="*/ 523292 w 950283"/>
              <a:gd name="connsiteY5" fmla="*/ 184369 h 492362"/>
              <a:gd name="connsiteX6" fmla="*/ 501067 w 950283"/>
              <a:gd name="connsiteY6" fmla="*/ 184369 h 492362"/>
              <a:gd name="connsiteX7" fmla="*/ 678867 w 950283"/>
              <a:gd name="connsiteY7" fmla="*/ 235169 h 492362"/>
              <a:gd name="connsiteX8" fmla="*/ 647117 w 950283"/>
              <a:gd name="connsiteY8" fmla="*/ 238344 h 492362"/>
              <a:gd name="connsiteX9" fmla="*/ 701092 w 950283"/>
              <a:gd name="connsiteY9" fmla="*/ 251044 h 492362"/>
              <a:gd name="connsiteX10" fmla="*/ 777292 w 950283"/>
              <a:gd name="connsiteY10" fmla="*/ 285969 h 492362"/>
              <a:gd name="connsiteX11" fmla="*/ 770942 w 950283"/>
              <a:gd name="connsiteY11" fmla="*/ 263744 h 492362"/>
              <a:gd name="connsiteX12" fmla="*/ 843967 w 950283"/>
              <a:gd name="connsiteY12" fmla="*/ 358994 h 492362"/>
              <a:gd name="connsiteX13" fmla="*/ 843967 w 950283"/>
              <a:gd name="connsiteY13" fmla="*/ 311369 h 492362"/>
              <a:gd name="connsiteX14" fmla="*/ 907467 w 950283"/>
              <a:gd name="connsiteY14" fmla="*/ 419319 h 492362"/>
              <a:gd name="connsiteX15" fmla="*/ 939217 w 950283"/>
              <a:gd name="connsiteY15" fmla="*/ 492344 h 492362"/>
              <a:gd name="connsiteX16" fmla="*/ 926517 w 950283"/>
              <a:gd name="connsiteY16" fmla="*/ 412969 h 492362"/>
              <a:gd name="connsiteX17" fmla="*/ 948742 w 950283"/>
              <a:gd name="connsiteY17" fmla="*/ 447894 h 492362"/>
              <a:gd name="connsiteX18" fmla="*/ 875717 w 950283"/>
              <a:gd name="connsiteY18" fmla="*/ 308194 h 492362"/>
              <a:gd name="connsiteX19" fmla="*/ 786817 w 950283"/>
              <a:gd name="connsiteY19" fmla="*/ 266919 h 492362"/>
              <a:gd name="connsiteX20" fmla="*/ 764592 w 950283"/>
              <a:gd name="connsiteY20" fmla="*/ 276444 h 492362"/>
              <a:gd name="connsiteX21" fmla="*/ 758242 w 950283"/>
              <a:gd name="connsiteY21" fmla="*/ 247869 h 492362"/>
              <a:gd name="connsiteX22" fmla="*/ 796342 w 950283"/>
              <a:gd name="connsiteY22" fmla="*/ 193894 h 492362"/>
              <a:gd name="connsiteX23" fmla="*/ 777292 w 950283"/>
              <a:gd name="connsiteY23" fmla="*/ 212944 h 492362"/>
              <a:gd name="connsiteX24" fmla="*/ 697917 w 950283"/>
              <a:gd name="connsiteY24" fmla="*/ 247869 h 492362"/>
              <a:gd name="connsiteX25" fmla="*/ 710617 w 950283"/>
              <a:gd name="connsiteY25" fmla="*/ 209769 h 492362"/>
              <a:gd name="connsiteX26" fmla="*/ 669342 w 950283"/>
              <a:gd name="connsiteY26" fmla="*/ 228819 h 492362"/>
              <a:gd name="connsiteX27" fmla="*/ 624892 w 950283"/>
              <a:gd name="connsiteY27" fmla="*/ 200244 h 492362"/>
              <a:gd name="connsiteX28" fmla="*/ 618542 w 950283"/>
              <a:gd name="connsiteY28" fmla="*/ 165319 h 492362"/>
              <a:gd name="connsiteX29" fmla="*/ 647117 w 950283"/>
              <a:gd name="connsiteY29" fmla="*/ 108169 h 492362"/>
              <a:gd name="connsiteX30" fmla="*/ 621717 w 950283"/>
              <a:gd name="connsiteY30" fmla="*/ 139919 h 492362"/>
              <a:gd name="connsiteX31" fmla="*/ 586792 w 950283"/>
              <a:gd name="connsiteY31" fmla="*/ 190719 h 492362"/>
              <a:gd name="connsiteX32" fmla="*/ 570917 w 950283"/>
              <a:gd name="connsiteY32" fmla="*/ 133569 h 492362"/>
              <a:gd name="connsiteX33" fmla="*/ 545517 w 950283"/>
              <a:gd name="connsiteY33" fmla="*/ 63719 h 492362"/>
              <a:gd name="connsiteX34" fmla="*/ 574092 w 950283"/>
              <a:gd name="connsiteY34" fmla="*/ 184369 h 492362"/>
              <a:gd name="connsiteX35" fmla="*/ 542342 w 950283"/>
              <a:gd name="connsiteY35" fmla="*/ 165319 h 492362"/>
              <a:gd name="connsiteX36" fmla="*/ 440742 w 950283"/>
              <a:gd name="connsiteY36" fmla="*/ 139919 h 492362"/>
              <a:gd name="connsiteX37" fmla="*/ 355017 w 950283"/>
              <a:gd name="connsiteY37" fmla="*/ 28794 h 492362"/>
              <a:gd name="connsiteX38" fmla="*/ 418517 w 950283"/>
              <a:gd name="connsiteY38" fmla="*/ 108169 h 492362"/>
              <a:gd name="connsiteX39" fmla="*/ 440742 w 950283"/>
              <a:gd name="connsiteY39" fmla="*/ 130394 h 492362"/>
              <a:gd name="connsiteX40" fmla="*/ 361367 w 950283"/>
              <a:gd name="connsiteY40" fmla="*/ 117694 h 492362"/>
              <a:gd name="connsiteX41" fmla="*/ 326442 w 950283"/>
              <a:gd name="connsiteY41" fmla="*/ 82769 h 492362"/>
              <a:gd name="connsiteX42" fmla="*/ 301042 w 950283"/>
              <a:gd name="connsiteY42" fmla="*/ 41494 h 492362"/>
              <a:gd name="connsiteX43" fmla="*/ 304217 w 950283"/>
              <a:gd name="connsiteY43" fmla="*/ 76419 h 492362"/>
              <a:gd name="connsiteX44" fmla="*/ 275642 w 950283"/>
              <a:gd name="connsiteY44" fmla="*/ 219 h 492362"/>
              <a:gd name="connsiteX45" fmla="*/ 329617 w 950283"/>
              <a:gd name="connsiteY45" fmla="*/ 104994 h 492362"/>
              <a:gd name="connsiteX46" fmla="*/ 345492 w 950283"/>
              <a:gd name="connsiteY46" fmla="*/ 120869 h 492362"/>
              <a:gd name="connsiteX47" fmla="*/ 247067 w 950283"/>
              <a:gd name="connsiteY47" fmla="*/ 104994 h 492362"/>
              <a:gd name="connsiteX48" fmla="*/ 161342 w 950283"/>
              <a:gd name="connsiteY48" fmla="*/ 95469 h 492362"/>
              <a:gd name="connsiteX49" fmla="*/ 18467 w 950283"/>
              <a:gd name="connsiteY49" fmla="*/ 66894 h 492362"/>
              <a:gd name="connsiteX50" fmla="*/ 266117 w 950283"/>
              <a:gd name="connsiteY50" fmla="*/ 152619 h 492362"/>
              <a:gd name="connsiteX51" fmla="*/ 291517 w 950283"/>
              <a:gd name="connsiteY51" fmla="*/ 168494 h 492362"/>
              <a:gd name="connsiteX52" fmla="*/ 135942 w 950283"/>
              <a:gd name="connsiteY52" fmla="*/ 155794 h 492362"/>
              <a:gd name="connsiteX53" fmla="*/ 158167 w 950283"/>
              <a:gd name="connsiteY53" fmla="*/ 197069 h 492362"/>
              <a:gd name="connsiteX54" fmla="*/ 110542 w 950283"/>
              <a:gd name="connsiteY54" fmla="*/ 108169 h 492362"/>
              <a:gd name="connsiteX55" fmla="*/ 183567 w 950283"/>
              <a:gd name="connsiteY55" fmla="*/ 178019 h 492362"/>
              <a:gd name="connsiteX56" fmla="*/ 120067 w 950283"/>
              <a:gd name="connsiteY56" fmla="*/ 203419 h 492362"/>
              <a:gd name="connsiteX57" fmla="*/ 107367 w 950283"/>
              <a:gd name="connsiteY57" fmla="*/ 174844 h 492362"/>
              <a:gd name="connsiteX58" fmla="*/ 104192 w 950283"/>
              <a:gd name="connsiteY58" fmla="*/ 225644 h 492362"/>
              <a:gd name="connsiteX59" fmla="*/ 69267 w 950283"/>
              <a:gd name="connsiteY59" fmla="*/ 187544 h 492362"/>
              <a:gd name="connsiteX60" fmla="*/ 2592 w 950283"/>
              <a:gd name="connsiteY60" fmla="*/ 152619 h 492362"/>
              <a:gd name="connsiteX61" fmla="*/ 167692 w 950283"/>
              <a:gd name="connsiteY61" fmla="*/ 247869 h 492362"/>
              <a:gd name="connsiteX62" fmla="*/ 113717 w 950283"/>
              <a:gd name="connsiteY62" fmla="*/ 257394 h 492362"/>
              <a:gd name="connsiteX63" fmla="*/ 40692 w 950283"/>
              <a:gd name="connsiteY63" fmla="*/ 187544 h 492362"/>
              <a:gd name="connsiteX64" fmla="*/ 110542 w 950283"/>
              <a:gd name="connsiteY64" fmla="*/ 247869 h 492362"/>
              <a:gd name="connsiteX65" fmla="*/ 107367 w 950283"/>
              <a:gd name="connsiteY65" fmla="*/ 263744 h 492362"/>
              <a:gd name="connsiteX66" fmla="*/ 43867 w 950283"/>
              <a:gd name="connsiteY66" fmla="*/ 241519 h 492362"/>
              <a:gd name="connsiteX67" fmla="*/ 116892 w 950283"/>
              <a:gd name="connsiteY67" fmla="*/ 279619 h 492362"/>
              <a:gd name="connsiteX68" fmla="*/ 126417 w 950283"/>
              <a:gd name="connsiteY68" fmla="*/ 305019 h 492362"/>
              <a:gd name="connsiteX69" fmla="*/ 75617 w 950283"/>
              <a:gd name="connsiteY69" fmla="*/ 387569 h 49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50283" h="492362">
                <a:moveTo>
                  <a:pt x="75617" y="387569"/>
                </a:moveTo>
                <a:cubicBezTo>
                  <a:pt x="88317" y="382277"/>
                  <a:pt x="194150" y="287027"/>
                  <a:pt x="202617" y="273269"/>
                </a:cubicBezTo>
                <a:cubicBezTo>
                  <a:pt x="211084" y="259511"/>
                  <a:pt x="109484" y="319836"/>
                  <a:pt x="126417" y="305019"/>
                </a:cubicBezTo>
                <a:cubicBezTo>
                  <a:pt x="143350" y="290202"/>
                  <a:pt x="283580" y="202890"/>
                  <a:pt x="304217" y="184369"/>
                </a:cubicBezTo>
                <a:cubicBezTo>
                  <a:pt x="324854" y="165848"/>
                  <a:pt x="213730" y="193894"/>
                  <a:pt x="250242" y="193894"/>
                </a:cubicBezTo>
                <a:cubicBezTo>
                  <a:pt x="286754" y="193894"/>
                  <a:pt x="481488" y="185956"/>
                  <a:pt x="523292" y="184369"/>
                </a:cubicBezTo>
                <a:cubicBezTo>
                  <a:pt x="565096" y="182782"/>
                  <a:pt x="475138" y="175902"/>
                  <a:pt x="501067" y="184369"/>
                </a:cubicBezTo>
                <a:cubicBezTo>
                  <a:pt x="526996" y="192836"/>
                  <a:pt x="654525" y="226173"/>
                  <a:pt x="678867" y="235169"/>
                </a:cubicBezTo>
                <a:cubicBezTo>
                  <a:pt x="703209" y="244165"/>
                  <a:pt x="643413" y="235698"/>
                  <a:pt x="647117" y="238344"/>
                </a:cubicBezTo>
                <a:cubicBezTo>
                  <a:pt x="650821" y="240990"/>
                  <a:pt x="679396" y="243107"/>
                  <a:pt x="701092" y="251044"/>
                </a:cubicBezTo>
                <a:cubicBezTo>
                  <a:pt x="722788" y="258981"/>
                  <a:pt x="765650" y="283852"/>
                  <a:pt x="777292" y="285969"/>
                </a:cubicBezTo>
                <a:cubicBezTo>
                  <a:pt x="788934" y="288086"/>
                  <a:pt x="759829" y="251573"/>
                  <a:pt x="770942" y="263744"/>
                </a:cubicBezTo>
                <a:cubicBezTo>
                  <a:pt x="782055" y="275915"/>
                  <a:pt x="831796" y="351057"/>
                  <a:pt x="843967" y="358994"/>
                </a:cubicBezTo>
                <a:cubicBezTo>
                  <a:pt x="856138" y="366931"/>
                  <a:pt x="833384" y="301315"/>
                  <a:pt x="843967" y="311369"/>
                </a:cubicBezTo>
                <a:cubicBezTo>
                  <a:pt x="854550" y="321423"/>
                  <a:pt x="891592" y="389157"/>
                  <a:pt x="907467" y="419319"/>
                </a:cubicBezTo>
                <a:cubicBezTo>
                  <a:pt x="923342" y="449481"/>
                  <a:pt x="936042" y="493402"/>
                  <a:pt x="939217" y="492344"/>
                </a:cubicBezTo>
                <a:cubicBezTo>
                  <a:pt x="942392" y="491286"/>
                  <a:pt x="924930" y="420377"/>
                  <a:pt x="926517" y="412969"/>
                </a:cubicBezTo>
                <a:cubicBezTo>
                  <a:pt x="928104" y="405561"/>
                  <a:pt x="957209" y="465356"/>
                  <a:pt x="948742" y="447894"/>
                </a:cubicBezTo>
                <a:cubicBezTo>
                  <a:pt x="940275" y="430432"/>
                  <a:pt x="902705" y="338356"/>
                  <a:pt x="875717" y="308194"/>
                </a:cubicBezTo>
                <a:cubicBezTo>
                  <a:pt x="848730" y="278031"/>
                  <a:pt x="805338" y="272211"/>
                  <a:pt x="786817" y="266919"/>
                </a:cubicBezTo>
                <a:cubicBezTo>
                  <a:pt x="768296" y="261627"/>
                  <a:pt x="769354" y="279619"/>
                  <a:pt x="764592" y="276444"/>
                </a:cubicBezTo>
                <a:cubicBezTo>
                  <a:pt x="759830" y="273269"/>
                  <a:pt x="752950" y="261627"/>
                  <a:pt x="758242" y="247869"/>
                </a:cubicBezTo>
                <a:cubicBezTo>
                  <a:pt x="763534" y="234111"/>
                  <a:pt x="796342" y="193894"/>
                  <a:pt x="796342" y="193894"/>
                </a:cubicBezTo>
                <a:cubicBezTo>
                  <a:pt x="799517" y="188073"/>
                  <a:pt x="793696" y="203948"/>
                  <a:pt x="777292" y="212944"/>
                </a:cubicBezTo>
                <a:cubicBezTo>
                  <a:pt x="760888" y="221940"/>
                  <a:pt x="709029" y="248398"/>
                  <a:pt x="697917" y="247869"/>
                </a:cubicBezTo>
                <a:cubicBezTo>
                  <a:pt x="686805" y="247340"/>
                  <a:pt x="715379" y="212944"/>
                  <a:pt x="710617" y="209769"/>
                </a:cubicBezTo>
                <a:cubicBezTo>
                  <a:pt x="705855" y="206594"/>
                  <a:pt x="683629" y="230406"/>
                  <a:pt x="669342" y="228819"/>
                </a:cubicBezTo>
                <a:cubicBezTo>
                  <a:pt x="655055" y="227232"/>
                  <a:pt x="633359" y="210827"/>
                  <a:pt x="624892" y="200244"/>
                </a:cubicBezTo>
                <a:cubicBezTo>
                  <a:pt x="616425" y="189661"/>
                  <a:pt x="614838" y="180665"/>
                  <a:pt x="618542" y="165319"/>
                </a:cubicBezTo>
                <a:cubicBezTo>
                  <a:pt x="622246" y="149973"/>
                  <a:pt x="646588" y="112402"/>
                  <a:pt x="647117" y="108169"/>
                </a:cubicBezTo>
                <a:cubicBezTo>
                  <a:pt x="647646" y="103936"/>
                  <a:pt x="631771" y="126161"/>
                  <a:pt x="621717" y="139919"/>
                </a:cubicBezTo>
                <a:cubicBezTo>
                  <a:pt x="611663" y="153677"/>
                  <a:pt x="595259" y="191777"/>
                  <a:pt x="586792" y="190719"/>
                </a:cubicBezTo>
                <a:cubicBezTo>
                  <a:pt x="578325" y="189661"/>
                  <a:pt x="577796" y="154735"/>
                  <a:pt x="570917" y="133569"/>
                </a:cubicBezTo>
                <a:cubicBezTo>
                  <a:pt x="564038" y="112403"/>
                  <a:pt x="544988" y="55252"/>
                  <a:pt x="545517" y="63719"/>
                </a:cubicBezTo>
                <a:cubicBezTo>
                  <a:pt x="546046" y="72186"/>
                  <a:pt x="574621" y="167436"/>
                  <a:pt x="574092" y="184369"/>
                </a:cubicBezTo>
                <a:cubicBezTo>
                  <a:pt x="573563" y="201302"/>
                  <a:pt x="564567" y="172727"/>
                  <a:pt x="542342" y="165319"/>
                </a:cubicBezTo>
                <a:cubicBezTo>
                  <a:pt x="520117" y="157911"/>
                  <a:pt x="471963" y="162673"/>
                  <a:pt x="440742" y="139919"/>
                </a:cubicBezTo>
                <a:cubicBezTo>
                  <a:pt x="409521" y="117165"/>
                  <a:pt x="358721" y="34086"/>
                  <a:pt x="355017" y="28794"/>
                </a:cubicBezTo>
                <a:cubicBezTo>
                  <a:pt x="351313" y="23502"/>
                  <a:pt x="404230" y="91236"/>
                  <a:pt x="418517" y="108169"/>
                </a:cubicBezTo>
                <a:cubicBezTo>
                  <a:pt x="432804" y="125102"/>
                  <a:pt x="450267" y="128806"/>
                  <a:pt x="440742" y="130394"/>
                </a:cubicBezTo>
                <a:cubicBezTo>
                  <a:pt x="431217" y="131981"/>
                  <a:pt x="380417" y="125631"/>
                  <a:pt x="361367" y="117694"/>
                </a:cubicBezTo>
                <a:cubicBezTo>
                  <a:pt x="342317" y="109757"/>
                  <a:pt x="336496" y="95469"/>
                  <a:pt x="326442" y="82769"/>
                </a:cubicBezTo>
                <a:cubicBezTo>
                  <a:pt x="316388" y="70069"/>
                  <a:pt x="304746" y="42552"/>
                  <a:pt x="301042" y="41494"/>
                </a:cubicBezTo>
                <a:cubicBezTo>
                  <a:pt x="297338" y="40436"/>
                  <a:pt x="308450" y="83298"/>
                  <a:pt x="304217" y="76419"/>
                </a:cubicBezTo>
                <a:cubicBezTo>
                  <a:pt x="299984" y="69540"/>
                  <a:pt x="271409" y="-4543"/>
                  <a:pt x="275642" y="219"/>
                </a:cubicBezTo>
                <a:cubicBezTo>
                  <a:pt x="279875" y="4981"/>
                  <a:pt x="329617" y="104994"/>
                  <a:pt x="329617" y="104994"/>
                </a:cubicBezTo>
                <a:cubicBezTo>
                  <a:pt x="341259" y="125102"/>
                  <a:pt x="359250" y="120869"/>
                  <a:pt x="345492" y="120869"/>
                </a:cubicBezTo>
                <a:cubicBezTo>
                  <a:pt x="331734" y="120869"/>
                  <a:pt x="277759" y="109227"/>
                  <a:pt x="247067" y="104994"/>
                </a:cubicBezTo>
                <a:cubicBezTo>
                  <a:pt x="216375" y="100761"/>
                  <a:pt x="199442" y="101819"/>
                  <a:pt x="161342" y="95469"/>
                </a:cubicBezTo>
                <a:cubicBezTo>
                  <a:pt x="123242" y="89119"/>
                  <a:pt x="1004" y="57369"/>
                  <a:pt x="18467" y="66894"/>
                </a:cubicBezTo>
                <a:cubicBezTo>
                  <a:pt x="35929" y="76419"/>
                  <a:pt x="220609" y="135686"/>
                  <a:pt x="266117" y="152619"/>
                </a:cubicBezTo>
                <a:cubicBezTo>
                  <a:pt x="311625" y="169552"/>
                  <a:pt x="313213" y="167965"/>
                  <a:pt x="291517" y="168494"/>
                </a:cubicBezTo>
                <a:cubicBezTo>
                  <a:pt x="269821" y="169023"/>
                  <a:pt x="158167" y="151031"/>
                  <a:pt x="135942" y="155794"/>
                </a:cubicBezTo>
                <a:cubicBezTo>
                  <a:pt x="113717" y="160556"/>
                  <a:pt x="158167" y="197069"/>
                  <a:pt x="158167" y="197069"/>
                </a:cubicBezTo>
                <a:cubicBezTo>
                  <a:pt x="153934" y="189132"/>
                  <a:pt x="106309" y="111344"/>
                  <a:pt x="110542" y="108169"/>
                </a:cubicBezTo>
                <a:cubicBezTo>
                  <a:pt x="114775" y="104994"/>
                  <a:pt x="181980" y="162144"/>
                  <a:pt x="183567" y="178019"/>
                </a:cubicBezTo>
                <a:cubicBezTo>
                  <a:pt x="185155" y="193894"/>
                  <a:pt x="132767" y="203948"/>
                  <a:pt x="120067" y="203419"/>
                </a:cubicBezTo>
                <a:cubicBezTo>
                  <a:pt x="107367" y="202890"/>
                  <a:pt x="110013" y="171140"/>
                  <a:pt x="107367" y="174844"/>
                </a:cubicBezTo>
                <a:cubicBezTo>
                  <a:pt x="104721" y="178548"/>
                  <a:pt x="110542" y="223527"/>
                  <a:pt x="104192" y="225644"/>
                </a:cubicBezTo>
                <a:cubicBezTo>
                  <a:pt x="97842" y="227761"/>
                  <a:pt x="86200" y="199715"/>
                  <a:pt x="69267" y="187544"/>
                </a:cubicBezTo>
                <a:cubicBezTo>
                  <a:pt x="52334" y="175373"/>
                  <a:pt x="-13812" y="142565"/>
                  <a:pt x="2592" y="152619"/>
                </a:cubicBezTo>
                <a:cubicBezTo>
                  <a:pt x="18996" y="162673"/>
                  <a:pt x="149171" y="230406"/>
                  <a:pt x="167692" y="247869"/>
                </a:cubicBezTo>
                <a:cubicBezTo>
                  <a:pt x="186213" y="265331"/>
                  <a:pt x="134884" y="267448"/>
                  <a:pt x="113717" y="257394"/>
                </a:cubicBezTo>
                <a:cubicBezTo>
                  <a:pt x="92550" y="247340"/>
                  <a:pt x="41221" y="189131"/>
                  <a:pt x="40692" y="187544"/>
                </a:cubicBezTo>
                <a:cubicBezTo>
                  <a:pt x="40163" y="185957"/>
                  <a:pt x="99430" y="235169"/>
                  <a:pt x="110542" y="247869"/>
                </a:cubicBezTo>
                <a:cubicBezTo>
                  <a:pt x="121654" y="260569"/>
                  <a:pt x="118479" y="264802"/>
                  <a:pt x="107367" y="263744"/>
                </a:cubicBezTo>
                <a:cubicBezTo>
                  <a:pt x="96255" y="262686"/>
                  <a:pt x="42279" y="238873"/>
                  <a:pt x="43867" y="241519"/>
                </a:cubicBezTo>
                <a:cubicBezTo>
                  <a:pt x="45454" y="244165"/>
                  <a:pt x="103134" y="269036"/>
                  <a:pt x="116892" y="279619"/>
                </a:cubicBezTo>
                <a:cubicBezTo>
                  <a:pt x="130650" y="290202"/>
                  <a:pt x="129592" y="288086"/>
                  <a:pt x="126417" y="305019"/>
                </a:cubicBezTo>
                <a:cubicBezTo>
                  <a:pt x="123242" y="321952"/>
                  <a:pt x="62917" y="392861"/>
                  <a:pt x="75617" y="387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7DB4E97-7878-CF8B-A294-51DE2FFA626C}"/>
              </a:ext>
            </a:extLst>
          </p:cNvPr>
          <p:cNvSpPr/>
          <p:nvPr/>
        </p:nvSpPr>
        <p:spPr>
          <a:xfrm>
            <a:off x="2411454" y="5066612"/>
            <a:ext cx="412352" cy="324624"/>
          </a:xfrm>
          <a:custGeom>
            <a:avLst/>
            <a:gdLst>
              <a:gd name="connsiteX0" fmla="*/ 395246 w 412352"/>
              <a:gd name="connsiteY0" fmla="*/ 7038 h 324624"/>
              <a:gd name="connsiteX1" fmla="*/ 99971 w 412352"/>
              <a:gd name="connsiteY1" fmla="*/ 73713 h 324624"/>
              <a:gd name="connsiteX2" fmla="*/ 141246 w 412352"/>
              <a:gd name="connsiteY2" fmla="*/ 54663 h 324624"/>
              <a:gd name="connsiteX3" fmla="*/ 4721 w 412352"/>
              <a:gd name="connsiteY3" fmla="*/ 121338 h 324624"/>
              <a:gd name="connsiteX4" fmla="*/ 30121 w 412352"/>
              <a:gd name="connsiteY4" fmla="*/ 102288 h 324624"/>
              <a:gd name="connsiteX5" fmla="*/ 17421 w 412352"/>
              <a:gd name="connsiteY5" fmla="*/ 134038 h 324624"/>
              <a:gd name="connsiteX6" fmla="*/ 17421 w 412352"/>
              <a:gd name="connsiteY6" fmla="*/ 181663 h 324624"/>
              <a:gd name="connsiteX7" fmla="*/ 39646 w 412352"/>
              <a:gd name="connsiteY7" fmla="*/ 130863 h 324624"/>
              <a:gd name="connsiteX8" fmla="*/ 14246 w 412352"/>
              <a:gd name="connsiteY8" fmla="*/ 216588 h 324624"/>
              <a:gd name="connsiteX9" fmla="*/ 20596 w 412352"/>
              <a:gd name="connsiteY9" fmla="*/ 276913 h 324624"/>
              <a:gd name="connsiteX10" fmla="*/ 4721 w 412352"/>
              <a:gd name="connsiteY10" fmla="*/ 245163 h 324624"/>
              <a:gd name="connsiteX11" fmla="*/ 58696 w 412352"/>
              <a:gd name="connsiteY11" fmla="*/ 324538 h 324624"/>
              <a:gd name="connsiteX12" fmla="*/ 17421 w 412352"/>
              <a:gd name="connsiteY12" fmla="*/ 257863 h 324624"/>
              <a:gd name="connsiteX13" fmla="*/ 20596 w 412352"/>
              <a:gd name="connsiteY13" fmla="*/ 134038 h 324624"/>
              <a:gd name="connsiteX14" fmla="*/ 4721 w 412352"/>
              <a:gd name="connsiteY14" fmla="*/ 159438 h 324624"/>
              <a:gd name="connsiteX15" fmla="*/ 87271 w 412352"/>
              <a:gd name="connsiteY15" fmla="*/ 70538 h 324624"/>
              <a:gd name="connsiteX16" fmla="*/ 138071 w 412352"/>
              <a:gd name="connsiteY16" fmla="*/ 38788 h 324624"/>
              <a:gd name="connsiteX17" fmla="*/ 90446 w 412352"/>
              <a:gd name="connsiteY17" fmla="*/ 70538 h 324624"/>
              <a:gd name="connsiteX18" fmla="*/ 344446 w 412352"/>
              <a:gd name="connsiteY18" fmla="*/ 10213 h 324624"/>
              <a:gd name="connsiteX19" fmla="*/ 395246 w 412352"/>
              <a:gd name="connsiteY19" fmla="*/ 7038 h 32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2352" h="324624">
                <a:moveTo>
                  <a:pt x="395246" y="7038"/>
                </a:moveTo>
                <a:cubicBezTo>
                  <a:pt x="354500" y="17621"/>
                  <a:pt x="142304" y="65776"/>
                  <a:pt x="99971" y="73713"/>
                </a:cubicBezTo>
                <a:cubicBezTo>
                  <a:pt x="57638" y="81650"/>
                  <a:pt x="157121" y="46726"/>
                  <a:pt x="141246" y="54663"/>
                </a:cubicBezTo>
                <a:cubicBezTo>
                  <a:pt x="125371" y="62600"/>
                  <a:pt x="23242" y="113401"/>
                  <a:pt x="4721" y="121338"/>
                </a:cubicBezTo>
                <a:cubicBezTo>
                  <a:pt x="-13800" y="129275"/>
                  <a:pt x="28004" y="100171"/>
                  <a:pt x="30121" y="102288"/>
                </a:cubicBezTo>
                <a:cubicBezTo>
                  <a:pt x="32238" y="104405"/>
                  <a:pt x="19538" y="120809"/>
                  <a:pt x="17421" y="134038"/>
                </a:cubicBezTo>
                <a:cubicBezTo>
                  <a:pt x="15304" y="147267"/>
                  <a:pt x="13717" y="182192"/>
                  <a:pt x="17421" y="181663"/>
                </a:cubicBezTo>
                <a:cubicBezTo>
                  <a:pt x="21125" y="181134"/>
                  <a:pt x="40175" y="125042"/>
                  <a:pt x="39646" y="130863"/>
                </a:cubicBezTo>
                <a:cubicBezTo>
                  <a:pt x="39117" y="136684"/>
                  <a:pt x="17421" y="192246"/>
                  <a:pt x="14246" y="216588"/>
                </a:cubicBezTo>
                <a:cubicBezTo>
                  <a:pt x="11071" y="240930"/>
                  <a:pt x="22183" y="272151"/>
                  <a:pt x="20596" y="276913"/>
                </a:cubicBezTo>
                <a:cubicBezTo>
                  <a:pt x="19009" y="281675"/>
                  <a:pt x="-1629" y="237226"/>
                  <a:pt x="4721" y="245163"/>
                </a:cubicBezTo>
                <a:cubicBezTo>
                  <a:pt x="11071" y="253100"/>
                  <a:pt x="56579" y="322421"/>
                  <a:pt x="58696" y="324538"/>
                </a:cubicBezTo>
                <a:cubicBezTo>
                  <a:pt x="60813" y="326655"/>
                  <a:pt x="23771" y="289613"/>
                  <a:pt x="17421" y="257863"/>
                </a:cubicBezTo>
                <a:cubicBezTo>
                  <a:pt x="11071" y="226113"/>
                  <a:pt x="22713" y="150442"/>
                  <a:pt x="20596" y="134038"/>
                </a:cubicBezTo>
                <a:cubicBezTo>
                  <a:pt x="18479" y="117634"/>
                  <a:pt x="-6391" y="170021"/>
                  <a:pt x="4721" y="159438"/>
                </a:cubicBezTo>
                <a:cubicBezTo>
                  <a:pt x="15833" y="148855"/>
                  <a:pt x="65046" y="90646"/>
                  <a:pt x="87271" y="70538"/>
                </a:cubicBezTo>
                <a:cubicBezTo>
                  <a:pt x="109496" y="50430"/>
                  <a:pt x="137542" y="38788"/>
                  <a:pt x="138071" y="38788"/>
                </a:cubicBezTo>
                <a:cubicBezTo>
                  <a:pt x="138600" y="38788"/>
                  <a:pt x="56050" y="75300"/>
                  <a:pt x="90446" y="70538"/>
                </a:cubicBezTo>
                <a:cubicBezTo>
                  <a:pt x="124842" y="65776"/>
                  <a:pt x="291000" y="22384"/>
                  <a:pt x="344446" y="10213"/>
                </a:cubicBezTo>
                <a:cubicBezTo>
                  <a:pt x="397892" y="-1958"/>
                  <a:pt x="435992" y="-3545"/>
                  <a:pt x="395246" y="7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BEA4BF6-3535-9AA5-72B7-2BC83B0576F8}"/>
              </a:ext>
            </a:extLst>
          </p:cNvPr>
          <p:cNvSpPr/>
          <p:nvPr/>
        </p:nvSpPr>
        <p:spPr>
          <a:xfrm>
            <a:off x="2449881" y="5079663"/>
            <a:ext cx="258400" cy="344775"/>
          </a:xfrm>
          <a:custGeom>
            <a:avLst/>
            <a:gdLst>
              <a:gd name="connsiteX0" fmla="*/ 258394 w 258400"/>
              <a:gd name="connsiteY0" fmla="*/ 337 h 344775"/>
              <a:gd name="connsiteX1" fmla="*/ 105994 w 258400"/>
              <a:gd name="connsiteY1" fmla="*/ 22562 h 344775"/>
              <a:gd name="connsiteX2" fmla="*/ 131394 w 258400"/>
              <a:gd name="connsiteY2" fmla="*/ 32087 h 344775"/>
              <a:gd name="connsiteX3" fmla="*/ 64719 w 258400"/>
              <a:gd name="connsiteY3" fmla="*/ 82887 h 344775"/>
              <a:gd name="connsiteX4" fmla="*/ 74244 w 258400"/>
              <a:gd name="connsiteY4" fmla="*/ 92412 h 344775"/>
              <a:gd name="connsiteX5" fmla="*/ 26619 w 258400"/>
              <a:gd name="connsiteY5" fmla="*/ 143212 h 344775"/>
              <a:gd name="connsiteX6" fmla="*/ 45669 w 258400"/>
              <a:gd name="connsiteY6" fmla="*/ 136862 h 344775"/>
              <a:gd name="connsiteX7" fmla="*/ 4394 w 258400"/>
              <a:gd name="connsiteY7" fmla="*/ 184487 h 344775"/>
              <a:gd name="connsiteX8" fmla="*/ 7569 w 258400"/>
              <a:gd name="connsiteY8" fmla="*/ 257512 h 344775"/>
              <a:gd name="connsiteX9" fmla="*/ 7569 w 258400"/>
              <a:gd name="connsiteY9" fmla="*/ 232112 h 344775"/>
              <a:gd name="connsiteX10" fmla="*/ 52019 w 258400"/>
              <a:gd name="connsiteY10" fmla="*/ 343237 h 344775"/>
              <a:gd name="connsiteX11" fmla="*/ 23444 w 258400"/>
              <a:gd name="connsiteY11" fmla="*/ 292437 h 344775"/>
              <a:gd name="connsiteX12" fmla="*/ 1219 w 258400"/>
              <a:gd name="connsiteY12" fmla="*/ 228937 h 344775"/>
              <a:gd name="connsiteX13" fmla="*/ 61544 w 258400"/>
              <a:gd name="connsiteY13" fmla="*/ 67012 h 344775"/>
              <a:gd name="connsiteX14" fmla="*/ 67894 w 258400"/>
              <a:gd name="connsiteY14" fmla="*/ 89237 h 344775"/>
              <a:gd name="connsiteX15" fmla="*/ 115519 w 258400"/>
              <a:gd name="connsiteY15" fmla="*/ 35262 h 344775"/>
              <a:gd name="connsiteX16" fmla="*/ 99644 w 258400"/>
              <a:gd name="connsiteY16" fmla="*/ 41612 h 344775"/>
              <a:gd name="connsiteX17" fmla="*/ 258394 w 258400"/>
              <a:gd name="connsiteY17" fmla="*/ 337 h 3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400" h="344775">
                <a:moveTo>
                  <a:pt x="258394" y="337"/>
                </a:moveTo>
                <a:cubicBezTo>
                  <a:pt x="259452" y="-2838"/>
                  <a:pt x="127160" y="17270"/>
                  <a:pt x="105994" y="22562"/>
                </a:cubicBezTo>
                <a:cubicBezTo>
                  <a:pt x="84828" y="27854"/>
                  <a:pt x="138273" y="22033"/>
                  <a:pt x="131394" y="32087"/>
                </a:cubicBezTo>
                <a:cubicBezTo>
                  <a:pt x="124515" y="42141"/>
                  <a:pt x="64719" y="82887"/>
                  <a:pt x="64719" y="82887"/>
                </a:cubicBezTo>
                <a:cubicBezTo>
                  <a:pt x="55194" y="92941"/>
                  <a:pt x="80594" y="82358"/>
                  <a:pt x="74244" y="92412"/>
                </a:cubicBezTo>
                <a:cubicBezTo>
                  <a:pt x="67894" y="102466"/>
                  <a:pt x="26619" y="143212"/>
                  <a:pt x="26619" y="143212"/>
                </a:cubicBezTo>
                <a:cubicBezTo>
                  <a:pt x="21856" y="150620"/>
                  <a:pt x="49373" y="129983"/>
                  <a:pt x="45669" y="136862"/>
                </a:cubicBezTo>
                <a:cubicBezTo>
                  <a:pt x="41965" y="143741"/>
                  <a:pt x="10744" y="164379"/>
                  <a:pt x="4394" y="184487"/>
                </a:cubicBezTo>
                <a:cubicBezTo>
                  <a:pt x="-1956" y="204595"/>
                  <a:pt x="7040" y="249575"/>
                  <a:pt x="7569" y="257512"/>
                </a:cubicBezTo>
                <a:cubicBezTo>
                  <a:pt x="8098" y="265450"/>
                  <a:pt x="161" y="217825"/>
                  <a:pt x="7569" y="232112"/>
                </a:cubicBezTo>
                <a:cubicBezTo>
                  <a:pt x="14977" y="246399"/>
                  <a:pt x="49373" y="333183"/>
                  <a:pt x="52019" y="343237"/>
                </a:cubicBezTo>
                <a:cubicBezTo>
                  <a:pt x="54665" y="353291"/>
                  <a:pt x="31911" y="311487"/>
                  <a:pt x="23444" y="292437"/>
                </a:cubicBezTo>
                <a:cubicBezTo>
                  <a:pt x="14977" y="273387"/>
                  <a:pt x="-5131" y="266508"/>
                  <a:pt x="1219" y="228937"/>
                </a:cubicBezTo>
                <a:cubicBezTo>
                  <a:pt x="7569" y="191366"/>
                  <a:pt x="50432" y="90295"/>
                  <a:pt x="61544" y="67012"/>
                </a:cubicBezTo>
                <a:cubicBezTo>
                  <a:pt x="72656" y="43729"/>
                  <a:pt x="58898" y="94529"/>
                  <a:pt x="67894" y="89237"/>
                </a:cubicBezTo>
                <a:cubicBezTo>
                  <a:pt x="76890" y="83945"/>
                  <a:pt x="115519" y="35262"/>
                  <a:pt x="115519" y="35262"/>
                </a:cubicBezTo>
                <a:cubicBezTo>
                  <a:pt x="120811" y="27325"/>
                  <a:pt x="77948" y="45316"/>
                  <a:pt x="99644" y="41612"/>
                </a:cubicBezTo>
                <a:cubicBezTo>
                  <a:pt x="121340" y="37908"/>
                  <a:pt x="257336" y="3512"/>
                  <a:pt x="258394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237D0FE-EE5D-B32F-92A6-AB4D7BB5DCA1}"/>
              </a:ext>
            </a:extLst>
          </p:cNvPr>
          <p:cNvSpPr/>
          <p:nvPr/>
        </p:nvSpPr>
        <p:spPr>
          <a:xfrm>
            <a:off x="2736684" y="5118036"/>
            <a:ext cx="438696" cy="396022"/>
          </a:xfrm>
          <a:custGeom>
            <a:avLst/>
            <a:gdLst>
              <a:gd name="connsiteX0" fmla="*/ 295441 w 438696"/>
              <a:gd name="connsiteY0" fmla="*/ 31814 h 396022"/>
              <a:gd name="connsiteX1" fmla="*/ 89066 w 438696"/>
              <a:gd name="connsiteY1" fmla="*/ 64 h 396022"/>
              <a:gd name="connsiteX2" fmla="*/ 108116 w 438696"/>
              <a:gd name="connsiteY2" fmla="*/ 25464 h 396022"/>
              <a:gd name="connsiteX3" fmla="*/ 9691 w 438696"/>
              <a:gd name="connsiteY3" fmla="*/ 85789 h 396022"/>
              <a:gd name="connsiteX4" fmla="*/ 6516 w 438696"/>
              <a:gd name="connsiteY4" fmla="*/ 152464 h 396022"/>
              <a:gd name="connsiteX5" fmla="*/ 35091 w 438696"/>
              <a:gd name="connsiteY5" fmla="*/ 114364 h 396022"/>
              <a:gd name="connsiteX6" fmla="*/ 12866 w 438696"/>
              <a:gd name="connsiteY6" fmla="*/ 215964 h 396022"/>
              <a:gd name="connsiteX7" fmla="*/ 25566 w 438696"/>
              <a:gd name="connsiteY7" fmla="*/ 181039 h 396022"/>
              <a:gd name="connsiteX8" fmla="*/ 35091 w 438696"/>
              <a:gd name="connsiteY8" fmla="*/ 235014 h 396022"/>
              <a:gd name="connsiteX9" fmla="*/ 57316 w 438696"/>
              <a:gd name="connsiteY9" fmla="*/ 327089 h 396022"/>
              <a:gd name="connsiteX10" fmla="*/ 63666 w 438696"/>
              <a:gd name="connsiteY10" fmla="*/ 352489 h 396022"/>
              <a:gd name="connsiteX11" fmla="*/ 92241 w 438696"/>
              <a:gd name="connsiteY11" fmla="*/ 362014 h 396022"/>
              <a:gd name="connsiteX12" fmla="*/ 66841 w 438696"/>
              <a:gd name="connsiteY12" fmla="*/ 355664 h 396022"/>
              <a:gd name="connsiteX13" fmla="*/ 244641 w 438696"/>
              <a:gd name="connsiteY13" fmla="*/ 352489 h 396022"/>
              <a:gd name="connsiteX14" fmla="*/ 254166 w 438696"/>
              <a:gd name="connsiteY14" fmla="*/ 362014 h 396022"/>
              <a:gd name="connsiteX15" fmla="*/ 41441 w 438696"/>
              <a:gd name="connsiteY15" fmla="*/ 374714 h 396022"/>
              <a:gd name="connsiteX16" fmla="*/ 244641 w 438696"/>
              <a:gd name="connsiteY16" fmla="*/ 368364 h 396022"/>
              <a:gd name="connsiteX17" fmla="*/ 377991 w 438696"/>
              <a:gd name="connsiteY17" fmla="*/ 393764 h 396022"/>
              <a:gd name="connsiteX18" fmla="*/ 406566 w 438696"/>
              <a:gd name="connsiteY18" fmla="*/ 301689 h 396022"/>
              <a:gd name="connsiteX19" fmla="*/ 438316 w 438696"/>
              <a:gd name="connsiteY19" fmla="*/ 238189 h 396022"/>
              <a:gd name="connsiteX20" fmla="*/ 416091 w 438696"/>
              <a:gd name="connsiteY20" fmla="*/ 165164 h 396022"/>
              <a:gd name="connsiteX21" fmla="*/ 295441 w 438696"/>
              <a:gd name="connsiteY21" fmla="*/ 31814 h 39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8696" h="396022">
                <a:moveTo>
                  <a:pt x="295441" y="31814"/>
                </a:moveTo>
                <a:cubicBezTo>
                  <a:pt x="240937" y="4297"/>
                  <a:pt x="120287" y="1122"/>
                  <a:pt x="89066" y="64"/>
                </a:cubicBezTo>
                <a:cubicBezTo>
                  <a:pt x="57845" y="-994"/>
                  <a:pt x="121345" y="11176"/>
                  <a:pt x="108116" y="25464"/>
                </a:cubicBezTo>
                <a:cubicBezTo>
                  <a:pt x="94887" y="39752"/>
                  <a:pt x="26624" y="64622"/>
                  <a:pt x="9691" y="85789"/>
                </a:cubicBezTo>
                <a:cubicBezTo>
                  <a:pt x="-7242" y="106956"/>
                  <a:pt x="2283" y="147702"/>
                  <a:pt x="6516" y="152464"/>
                </a:cubicBezTo>
                <a:cubicBezTo>
                  <a:pt x="10749" y="157226"/>
                  <a:pt x="34033" y="103781"/>
                  <a:pt x="35091" y="114364"/>
                </a:cubicBezTo>
                <a:cubicBezTo>
                  <a:pt x="36149" y="124947"/>
                  <a:pt x="14453" y="204852"/>
                  <a:pt x="12866" y="215964"/>
                </a:cubicBezTo>
                <a:cubicBezTo>
                  <a:pt x="11279" y="227076"/>
                  <a:pt x="21862" y="177864"/>
                  <a:pt x="25566" y="181039"/>
                </a:cubicBezTo>
                <a:cubicBezTo>
                  <a:pt x="29270" y="184214"/>
                  <a:pt x="29799" y="210672"/>
                  <a:pt x="35091" y="235014"/>
                </a:cubicBezTo>
                <a:cubicBezTo>
                  <a:pt x="40383" y="259356"/>
                  <a:pt x="52554" y="307510"/>
                  <a:pt x="57316" y="327089"/>
                </a:cubicBezTo>
                <a:cubicBezTo>
                  <a:pt x="62078" y="346668"/>
                  <a:pt x="57845" y="346668"/>
                  <a:pt x="63666" y="352489"/>
                </a:cubicBezTo>
                <a:cubicBezTo>
                  <a:pt x="69487" y="358310"/>
                  <a:pt x="91712" y="361485"/>
                  <a:pt x="92241" y="362014"/>
                </a:cubicBezTo>
                <a:cubicBezTo>
                  <a:pt x="92770" y="362543"/>
                  <a:pt x="41441" y="357252"/>
                  <a:pt x="66841" y="355664"/>
                </a:cubicBezTo>
                <a:cubicBezTo>
                  <a:pt x="92241" y="354077"/>
                  <a:pt x="213420" y="351431"/>
                  <a:pt x="244641" y="352489"/>
                </a:cubicBezTo>
                <a:cubicBezTo>
                  <a:pt x="275862" y="353547"/>
                  <a:pt x="288033" y="358310"/>
                  <a:pt x="254166" y="362014"/>
                </a:cubicBezTo>
                <a:cubicBezTo>
                  <a:pt x="220299" y="365718"/>
                  <a:pt x="43029" y="373656"/>
                  <a:pt x="41441" y="374714"/>
                </a:cubicBezTo>
                <a:cubicBezTo>
                  <a:pt x="39853" y="375772"/>
                  <a:pt x="188549" y="365189"/>
                  <a:pt x="244641" y="368364"/>
                </a:cubicBezTo>
                <a:cubicBezTo>
                  <a:pt x="300733" y="371539"/>
                  <a:pt x="351004" y="404876"/>
                  <a:pt x="377991" y="393764"/>
                </a:cubicBezTo>
                <a:cubicBezTo>
                  <a:pt x="404978" y="382652"/>
                  <a:pt x="396512" y="327618"/>
                  <a:pt x="406566" y="301689"/>
                </a:cubicBezTo>
                <a:cubicBezTo>
                  <a:pt x="416620" y="275760"/>
                  <a:pt x="436729" y="260943"/>
                  <a:pt x="438316" y="238189"/>
                </a:cubicBezTo>
                <a:cubicBezTo>
                  <a:pt x="439903" y="215435"/>
                  <a:pt x="437258" y="196914"/>
                  <a:pt x="416091" y="165164"/>
                </a:cubicBezTo>
                <a:cubicBezTo>
                  <a:pt x="394924" y="133414"/>
                  <a:pt x="349945" y="59331"/>
                  <a:pt x="295441" y="318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37D9A3C-0787-FC54-E6DF-92C9B70723EC}"/>
              </a:ext>
            </a:extLst>
          </p:cNvPr>
          <p:cNvSpPr/>
          <p:nvPr/>
        </p:nvSpPr>
        <p:spPr>
          <a:xfrm>
            <a:off x="2744967" y="5225893"/>
            <a:ext cx="311212" cy="277338"/>
          </a:xfrm>
          <a:custGeom>
            <a:avLst/>
            <a:gdLst>
              <a:gd name="connsiteX0" fmla="*/ 36333 w 311212"/>
              <a:gd name="connsiteY0" fmla="*/ 157 h 277338"/>
              <a:gd name="connsiteX1" fmla="*/ 26808 w 311212"/>
              <a:gd name="connsiteY1" fmla="*/ 73182 h 277338"/>
              <a:gd name="connsiteX2" fmla="*/ 55383 w 311212"/>
              <a:gd name="connsiteY2" fmla="*/ 184307 h 277338"/>
              <a:gd name="connsiteX3" fmla="*/ 96658 w 311212"/>
              <a:gd name="connsiteY3" fmla="*/ 212882 h 277338"/>
              <a:gd name="connsiteX4" fmla="*/ 280808 w 311212"/>
              <a:gd name="connsiteY4" fmla="*/ 219232 h 277338"/>
              <a:gd name="connsiteX5" fmla="*/ 296683 w 311212"/>
              <a:gd name="connsiteY5" fmla="*/ 225582 h 277338"/>
              <a:gd name="connsiteX6" fmla="*/ 134758 w 311212"/>
              <a:gd name="connsiteY6" fmla="*/ 276382 h 277338"/>
              <a:gd name="connsiteX7" fmla="*/ 64908 w 311212"/>
              <a:gd name="connsiteY7" fmla="*/ 250982 h 277338"/>
              <a:gd name="connsiteX8" fmla="*/ 10933 w 311212"/>
              <a:gd name="connsiteY8" fmla="*/ 158907 h 277338"/>
              <a:gd name="connsiteX9" fmla="*/ 45858 w 311212"/>
              <a:gd name="connsiteY9" fmla="*/ 193832 h 277338"/>
              <a:gd name="connsiteX10" fmla="*/ 4583 w 311212"/>
              <a:gd name="connsiteY10" fmla="*/ 117632 h 277338"/>
              <a:gd name="connsiteX11" fmla="*/ 4583 w 311212"/>
              <a:gd name="connsiteY11" fmla="*/ 92232 h 277338"/>
              <a:gd name="connsiteX12" fmla="*/ 36333 w 311212"/>
              <a:gd name="connsiteY12" fmla="*/ 157 h 2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212" h="277338">
                <a:moveTo>
                  <a:pt x="36333" y="157"/>
                </a:moveTo>
                <a:cubicBezTo>
                  <a:pt x="40037" y="-3018"/>
                  <a:pt x="23633" y="42490"/>
                  <a:pt x="26808" y="73182"/>
                </a:cubicBezTo>
                <a:cubicBezTo>
                  <a:pt x="29983" y="103874"/>
                  <a:pt x="43741" y="161024"/>
                  <a:pt x="55383" y="184307"/>
                </a:cubicBezTo>
                <a:cubicBezTo>
                  <a:pt x="67025" y="207590"/>
                  <a:pt x="59087" y="207061"/>
                  <a:pt x="96658" y="212882"/>
                </a:cubicBezTo>
                <a:cubicBezTo>
                  <a:pt x="134229" y="218703"/>
                  <a:pt x="280808" y="219232"/>
                  <a:pt x="280808" y="219232"/>
                </a:cubicBezTo>
                <a:cubicBezTo>
                  <a:pt x="314145" y="221349"/>
                  <a:pt x="321025" y="216057"/>
                  <a:pt x="296683" y="225582"/>
                </a:cubicBezTo>
                <a:cubicBezTo>
                  <a:pt x="272341" y="235107"/>
                  <a:pt x="173387" y="272149"/>
                  <a:pt x="134758" y="276382"/>
                </a:cubicBezTo>
                <a:cubicBezTo>
                  <a:pt x="96129" y="280615"/>
                  <a:pt x="85545" y="270561"/>
                  <a:pt x="64908" y="250982"/>
                </a:cubicBezTo>
                <a:cubicBezTo>
                  <a:pt x="44271" y="231403"/>
                  <a:pt x="14108" y="168432"/>
                  <a:pt x="10933" y="158907"/>
                </a:cubicBezTo>
                <a:cubicBezTo>
                  <a:pt x="7758" y="149382"/>
                  <a:pt x="46916" y="200711"/>
                  <a:pt x="45858" y="193832"/>
                </a:cubicBezTo>
                <a:cubicBezTo>
                  <a:pt x="44800" y="186953"/>
                  <a:pt x="11462" y="134565"/>
                  <a:pt x="4583" y="117632"/>
                </a:cubicBezTo>
                <a:cubicBezTo>
                  <a:pt x="-2296" y="100699"/>
                  <a:pt x="-709" y="108636"/>
                  <a:pt x="4583" y="92232"/>
                </a:cubicBezTo>
                <a:cubicBezTo>
                  <a:pt x="9875" y="75828"/>
                  <a:pt x="32629" y="3332"/>
                  <a:pt x="36333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8FDA4EB-752B-A7B8-3E39-F22544F35296}"/>
              </a:ext>
            </a:extLst>
          </p:cNvPr>
          <p:cNvSpPr/>
          <p:nvPr/>
        </p:nvSpPr>
        <p:spPr>
          <a:xfrm rot="847109">
            <a:off x="2877304" y="5179445"/>
            <a:ext cx="103488" cy="192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月 11">
            <a:extLst>
              <a:ext uri="{FF2B5EF4-FFF2-40B4-BE49-F238E27FC236}">
                <a16:creationId xmlns:a16="http://schemas.microsoft.com/office/drawing/2014/main" id="{C0690E03-5B10-A06B-AB8D-115062C8157C}"/>
              </a:ext>
            </a:extLst>
          </p:cNvPr>
          <p:cNvSpPr/>
          <p:nvPr/>
        </p:nvSpPr>
        <p:spPr>
          <a:xfrm rot="1177126">
            <a:off x="2983282" y="5255339"/>
            <a:ext cx="83819" cy="12141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74AE304-D71D-2789-4498-22C8C6DD69C2}"/>
              </a:ext>
            </a:extLst>
          </p:cNvPr>
          <p:cNvSpPr/>
          <p:nvPr/>
        </p:nvSpPr>
        <p:spPr>
          <a:xfrm>
            <a:off x="2292289" y="5244856"/>
            <a:ext cx="565211" cy="251539"/>
          </a:xfrm>
          <a:custGeom>
            <a:avLst/>
            <a:gdLst>
              <a:gd name="connsiteX0" fmla="*/ 61 w 565211"/>
              <a:gd name="connsiteY0" fmla="*/ 70094 h 251539"/>
              <a:gd name="connsiteX1" fmla="*/ 114361 w 565211"/>
              <a:gd name="connsiteY1" fmla="*/ 98669 h 251539"/>
              <a:gd name="connsiteX2" fmla="*/ 120711 w 565211"/>
              <a:gd name="connsiteY2" fmla="*/ 133594 h 251539"/>
              <a:gd name="connsiteX3" fmla="*/ 279461 w 565211"/>
              <a:gd name="connsiteY3" fmla="*/ 219319 h 251539"/>
              <a:gd name="connsiteX4" fmla="*/ 209611 w 565211"/>
              <a:gd name="connsiteY4" fmla="*/ 190744 h 251539"/>
              <a:gd name="connsiteX5" fmla="*/ 358836 w 565211"/>
              <a:gd name="connsiteY5" fmla="*/ 228844 h 251539"/>
              <a:gd name="connsiteX6" fmla="*/ 355661 w 565211"/>
              <a:gd name="connsiteY6" fmla="*/ 203444 h 251539"/>
              <a:gd name="connsiteX7" fmla="*/ 501711 w 565211"/>
              <a:gd name="connsiteY7" fmla="*/ 241544 h 251539"/>
              <a:gd name="connsiteX8" fmla="*/ 565211 w 565211"/>
              <a:gd name="connsiteY8" fmla="*/ 241544 h 251539"/>
              <a:gd name="connsiteX9" fmla="*/ 479486 w 565211"/>
              <a:gd name="connsiteY9" fmla="*/ 241544 h 251539"/>
              <a:gd name="connsiteX10" fmla="*/ 295336 w 565211"/>
              <a:gd name="connsiteY10" fmla="*/ 244719 h 251539"/>
              <a:gd name="connsiteX11" fmla="*/ 225486 w 565211"/>
              <a:gd name="connsiteY11" fmla="*/ 244719 h 251539"/>
              <a:gd name="connsiteX12" fmla="*/ 304861 w 565211"/>
              <a:gd name="connsiteY12" fmla="*/ 244719 h 251539"/>
              <a:gd name="connsiteX13" fmla="*/ 149286 w 565211"/>
              <a:gd name="connsiteY13" fmla="*/ 152644 h 251539"/>
              <a:gd name="connsiteX14" fmla="*/ 136586 w 565211"/>
              <a:gd name="connsiteY14" fmla="*/ 244 h 251539"/>
              <a:gd name="connsiteX15" fmla="*/ 146111 w 565211"/>
              <a:gd name="connsiteY15" fmla="*/ 117719 h 251539"/>
              <a:gd name="connsiteX16" fmla="*/ 146111 w 565211"/>
              <a:gd name="connsiteY16" fmla="*/ 139944 h 251539"/>
              <a:gd name="connsiteX17" fmla="*/ 98486 w 565211"/>
              <a:gd name="connsiteY17" fmla="*/ 108194 h 251539"/>
              <a:gd name="connsiteX18" fmla="*/ 61 w 565211"/>
              <a:gd name="connsiteY18" fmla="*/ 70094 h 25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5211" h="251539">
                <a:moveTo>
                  <a:pt x="61" y="70094"/>
                </a:moveTo>
                <a:cubicBezTo>
                  <a:pt x="2707" y="68506"/>
                  <a:pt x="94253" y="88086"/>
                  <a:pt x="114361" y="98669"/>
                </a:cubicBezTo>
                <a:cubicBezTo>
                  <a:pt x="134469" y="109252"/>
                  <a:pt x="93194" y="113486"/>
                  <a:pt x="120711" y="133594"/>
                </a:cubicBezTo>
                <a:cubicBezTo>
                  <a:pt x="148228" y="153702"/>
                  <a:pt x="264644" y="209794"/>
                  <a:pt x="279461" y="219319"/>
                </a:cubicBezTo>
                <a:cubicBezTo>
                  <a:pt x="294278" y="228844"/>
                  <a:pt x="196382" y="189157"/>
                  <a:pt x="209611" y="190744"/>
                </a:cubicBezTo>
                <a:cubicBezTo>
                  <a:pt x="222840" y="192331"/>
                  <a:pt x="334494" y="226727"/>
                  <a:pt x="358836" y="228844"/>
                </a:cubicBezTo>
                <a:cubicBezTo>
                  <a:pt x="383178" y="230961"/>
                  <a:pt x="331848" y="201327"/>
                  <a:pt x="355661" y="203444"/>
                </a:cubicBezTo>
                <a:cubicBezTo>
                  <a:pt x="379474" y="205561"/>
                  <a:pt x="466786" y="235194"/>
                  <a:pt x="501711" y="241544"/>
                </a:cubicBezTo>
                <a:cubicBezTo>
                  <a:pt x="536636" y="247894"/>
                  <a:pt x="565211" y="241544"/>
                  <a:pt x="565211" y="241544"/>
                </a:cubicBezTo>
                <a:lnTo>
                  <a:pt x="479486" y="241544"/>
                </a:lnTo>
                <a:lnTo>
                  <a:pt x="295336" y="244719"/>
                </a:lnTo>
                <a:cubicBezTo>
                  <a:pt x="253003" y="245248"/>
                  <a:pt x="225486" y="244719"/>
                  <a:pt x="225486" y="244719"/>
                </a:cubicBezTo>
                <a:cubicBezTo>
                  <a:pt x="227073" y="244719"/>
                  <a:pt x="317561" y="260065"/>
                  <a:pt x="304861" y="244719"/>
                </a:cubicBezTo>
                <a:cubicBezTo>
                  <a:pt x="292161" y="229373"/>
                  <a:pt x="177332" y="193390"/>
                  <a:pt x="149286" y="152644"/>
                </a:cubicBezTo>
                <a:cubicBezTo>
                  <a:pt x="121240" y="111898"/>
                  <a:pt x="137115" y="6065"/>
                  <a:pt x="136586" y="244"/>
                </a:cubicBezTo>
                <a:cubicBezTo>
                  <a:pt x="136057" y="-5577"/>
                  <a:pt x="144524" y="94436"/>
                  <a:pt x="146111" y="117719"/>
                </a:cubicBezTo>
                <a:cubicBezTo>
                  <a:pt x="147699" y="141002"/>
                  <a:pt x="154049" y="141532"/>
                  <a:pt x="146111" y="139944"/>
                </a:cubicBezTo>
                <a:cubicBezTo>
                  <a:pt x="138173" y="138356"/>
                  <a:pt x="115949" y="118777"/>
                  <a:pt x="98486" y="108194"/>
                </a:cubicBezTo>
                <a:cubicBezTo>
                  <a:pt x="81024" y="97611"/>
                  <a:pt x="-2585" y="71682"/>
                  <a:pt x="61" y="70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83D99B4-2686-BE52-4082-B418830888BD}"/>
              </a:ext>
            </a:extLst>
          </p:cNvPr>
          <p:cNvSpPr/>
          <p:nvPr/>
        </p:nvSpPr>
        <p:spPr>
          <a:xfrm>
            <a:off x="3114526" y="5282760"/>
            <a:ext cx="95167" cy="248127"/>
          </a:xfrm>
          <a:custGeom>
            <a:avLst/>
            <a:gdLst>
              <a:gd name="connsiteX0" fmla="*/ 89049 w 95167"/>
              <a:gd name="connsiteY0" fmla="*/ 440 h 248127"/>
              <a:gd name="connsiteX1" fmla="*/ 92224 w 95167"/>
              <a:gd name="connsiteY1" fmla="*/ 133790 h 248127"/>
              <a:gd name="connsiteX2" fmla="*/ 92224 w 95167"/>
              <a:gd name="connsiteY2" fmla="*/ 168715 h 248127"/>
              <a:gd name="connsiteX3" fmla="*/ 54124 w 95167"/>
              <a:gd name="connsiteY3" fmla="*/ 206815 h 248127"/>
              <a:gd name="connsiteX4" fmla="*/ 149 w 95167"/>
              <a:gd name="connsiteY4" fmla="*/ 248090 h 248127"/>
              <a:gd name="connsiteX5" fmla="*/ 38249 w 95167"/>
              <a:gd name="connsiteY5" fmla="*/ 213165 h 248127"/>
              <a:gd name="connsiteX6" fmla="*/ 44599 w 95167"/>
              <a:gd name="connsiteY6" fmla="*/ 162365 h 248127"/>
              <a:gd name="connsiteX7" fmla="*/ 47774 w 95167"/>
              <a:gd name="connsiteY7" fmla="*/ 184590 h 248127"/>
              <a:gd name="connsiteX8" fmla="*/ 76349 w 95167"/>
              <a:gd name="connsiteY8" fmla="*/ 143315 h 248127"/>
              <a:gd name="connsiteX9" fmla="*/ 69999 w 95167"/>
              <a:gd name="connsiteY9" fmla="*/ 63940 h 248127"/>
              <a:gd name="connsiteX10" fmla="*/ 79524 w 95167"/>
              <a:gd name="connsiteY10" fmla="*/ 89340 h 248127"/>
              <a:gd name="connsiteX11" fmla="*/ 89049 w 95167"/>
              <a:gd name="connsiteY11" fmla="*/ 440 h 2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67" h="248127">
                <a:moveTo>
                  <a:pt x="89049" y="440"/>
                </a:moveTo>
                <a:cubicBezTo>
                  <a:pt x="91166" y="7848"/>
                  <a:pt x="91695" y="105744"/>
                  <a:pt x="92224" y="133790"/>
                </a:cubicBezTo>
                <a:cubicBezTo>
                  <a:pt x="92753" y="161836"/>
                  <a:pt x="98574" y="156544"/>
                  <a:pt x="92224" y="168715"/>
                </a:cubicBezTo>
                <a:cubicBezTo>
                  <a:pt x="85874" y="180886"/>
                  <a:pt x="69470" y="193586"/>
                  <a:pt x="54124" y="206815"/>
                </a:cubicBezTo>
                <a:cubicBezTo>
                  <a:pt x="38778" y="220044"/>
                  <a:pt x="2795" y="247032"/>
                  <a:pt x="149" y="248090"/>
                </a:cubicBezTo>
                <a:cubicBezTo>
                  <a:pt x="-2497" y="249148"/>
                  <a:pt x="30841" y="227452"/>
                  <a:pt x="38249" y="213165"/>
                </a:cubicBezTo>
                <a:cubicBezTo>
                  <a:pt x="45657" y="198878"/>
                  <a:pt x="43012" y="167127"/>
                  <a:pt x="44599" y="162365"/>
                </a:cubicBezTo>
                <a:cubicBezTo>
                  <a:pt x="46186" y="157603"/>
                  <a:pt x="42482" y="187765"/>
                  <a:pt x="47774" y="184590"/>
                </a:cubicBezTo>
                <a:cubicBezTo>
                  <a:pt x="53066" y="181415"/>
                  <a:pt x="72645" y="163423"/>
                  <a:pt x="76349" y="143315"/>
                </a:cubicBezTo>
                <a:cubicBezTo>
                  <a:pt x="80053" y="123207"/>
                  <a:pt x="69470" y="72936"/>
                  <a:pt x="69999" y="63940"/>
                </a:cubicBezTo>
                <a:cubicBezTo>
                  <a:pt x="70528" y="54944"/>
                  <a:pt x="75820" y="97277"/>
                  <a:pt x="79524" y="89340"/>
                </a:cubicBezTo>
                <a:cubicBezTo>
                  <a:pt x="83228" y="81403"/>
                  <a:pt x="86932" y="-6968"/>
                  <a:pt x="89049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C7FCFAB-C1A0-1DC1-6F80-2E288E7FF6F1}"/>
              </a:ext>
            </a:extLst>
          </p:cNvPr>
          <p:cNvSpPr/>
          <p:nvPr/>
        </p:nvSpPr>
        <p:spPr>
          <a:xfrm>
            <a:off x="2933648" y="4946479"/>
            <a:ext cx="305107" cy="455102"/>
          </a:xfrm>
          <a:custGeom>
            <a:avLst/>
            <a:gdLst>
              <a:gd name="connsiteX0" fmla="*/ 52 w 305107"/>
              <a:gd name="connsiteY0" fmla="*/ 171 h 455102"/>
              <a:gd name="connsiteX1" fmla="*/ 161977 w 305107"/>
              <a:gd name="connsiteY1" fmla="*/ 133521 h 455102"/>
              <a:gd name="connsiteX2" fmla="*/ 136577 w 305107"/>
              <a:gd name="connsiteY2" fmla="*/ 117646 h 455102"/>
              <a:gd name="connsiteX3" fmla="*/ 231827 w 305107"/>
              <a:gd name="connsiteY3" fmla="*/ 212896 h 455102"/>
              <a:gd name="connsiteX4" fmla="*/ 215952 w 305107"/>
              <a:gd name="connsiteY4" fmla="*/ 177971 h 455102"/>
              <a:gd name="connsiteX5" fmla="*/ 276277 w 305107"/>
              <a:gd name="connsiteY5" fmla="*/ 289096 h 455102"/>
              <a:gd name="connsiteX6" fmla="*/ 279452 w 305107"/>
              <a:gd name="connsiteY6" fmla="*/ 282746 h 455102"/>
              <a:gd name="connsiteX7" fmla="*/ 304852 w 305107"/>
              <a:gd name="connsiteY7" fmla="*/ 381171 h 455102"/>
              <a:gd name="connsiteX8" fmla="*/ 292152 w 305107"/>
              <a:gd name="connsiteY8" fmla="*/ 454196 h 455102"/>
              <a:gd name="connsiteX9" fmla="*/ 285802 w 305107"/>
              <a:gd name="connsiteY9" fmla="*/ 330371 h 455102"/>
              <a:gd name="connsiteX10" fmla="*/ 254052 w 305107"/>
              <a:gd name="connsiteY10" fmla="*/ 209721 h 455102"/>
              <a:gd name="connsiteX11" fmla="*/ 263577 w 305107"/>
              <a:gd name="connsiteY11" fmla="*/ 235121 h 455102"/>
              <a:gd name="connsiteX12" fmla="*/ 152452 w 305107"/>
              <a:gd name="connsiteY12" fmla="*/ 123996 h 455102"/>
              <a:gd name="connsiteX13" fmla="*/ 181027 w 305107"/>
              <a:gd name="connsiteY13" fmla="*/ 165271 h 455102"/>
              <a:gd name="connsiteX14" fmla="*/ 52 w 305107"/>
              <a:gd name="connsiteY14" fmla="*/ 171 h 45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107" h="455102">
                <a:moveTo>
                  <a:pt x="52" y="171"/>
                </a:moveTo>
                <a:cubicBezTo>
                  <a:pt x="-3123" y="-5121"/>
                  <a:pt x="139223" y="113942"/>
                  <a:pt x="161977" y="133521"/>
                </a:cubicBezTo>
                <a:cubicBezTo>
                  <a:pt x="184731" y="153100"/>
                  <a:pt x="124935" y="104417"/>
                  <a:pt x="136577" y="117646"/>
                </a:cubicBezTo>
                <a:cubicBezTo>
                  <a:pt x="148219" y="130875"/>
                  <a:pt x="218598" y="202842"/>
                  <a:pt x="231827" y="212896"/>
                </a:cubicBezTo>
                <a:cubicBezTo>
                  <a:pt x="245056" y="222950"/>
                  <a:pt x="208544" y="165271"/>
                  <a:pt x="215952" y="177971"/>
                </a:cubicBezTo>
                <a:cubicBezTo>
                  <a:pt x="223360" y="190671"/>
                  <a:pt x="276277" y="289096"/>
                  <a:pt x="276277" y="289096"/>
                </a:cubicBezTo>
                <a:cubicBezTo>
                  <a:pt x="286860" y="306559"/>
                  <a:pt x="274689" y="267400"/>
                  <a:pt x="279452" y="282746"/>
                </a:cubicBezTo>
                <a:cubicBezTo>
                  <a:pt x="284215" y="298092"/>
                  <a:pt x="302735" y="352596"/>
                  <a:pt x="304852" y="381171"/>
                </a:cubicBezTo>
                <a:cubicBezTo>
                  <a:pt x="306969" y="409746"/>
                  <a:pt x="295327" y="462663"/>
                  <a:pt x="292152" y="454196"/>
                </a:cubicBezTo>
                <a:cubicBezTo>
                  <a:pt x="288977" y="445729"/>
                  <a:pt x="292152" y="371117"/>
                  <a:pt x="285802" y="330371"/>
                </a:cubicBezTo>
                <a:cubicBezTo>
                  <a:pt x="279452" y="289625"/>
                  <a:pt x="257756" y="225596"/>
                  <a:pt x="254052" y="209721"/>
                </a:cubicBezTo>
                <a:cubicBezTo>
                  <a:pt x="250348" y="193846"/>
                  <a:pt x="280510" y="249408"/>
                  <a:pt x="263577" y="235121"/>
                </a:cubicBezTo>
                <a:cubicBezTo>
                  <a:pt x="246644" y="220834"/>
                  <a:pt x="166210" y="135638"/>
                  <a:pt x="152452" y="123996"/>
                </a:cubicBezTo>
                <a:cubicBezTo>
                  <a:pt x="138694" y="112354"/>
                  <a:pt x="204839" y="183792"/>
                  <a:pt x="181027" y="165271"/>
                </a:cubicBezTo>
                <a:cubicBezTo>
                  <a:pt x="157215" y="146750"/>
                  <a:pt x="3227" y="5463"/>
                  <a:pt x="52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4823FB5-7B51-99DD-8694-E247B6EFF09F}"/>
              </a:ext>
            </a:extLst>
          </p:cNvPr>
          <p:cNvSpPr/>
          <p:nvPr/>
        </p:nvSpPr>
        <p:spPr>
          <a:xfrm>
            <a:off x="2737896" y="5419710"/>
            <a:ext cx="468942" cy="102068"/>
          </a:xfrm>
          <a:custGeom>
            <a:avLst/>
            <a:gdLst>
              <a:gd name="connsiteX0" fmla="*/ 2129 w 468942"/>
              <a:gd name="connsiteY0" fmla="*/ 92090 h 102068"/>
              <a:gd name="connsiteX1" fmla="*/ 268829 w 468942"/>
              <a:gd name="connsiteY1" fmla="*/ 85740 h 102068"/>
              <a:gd name="connsiteX2" fmla="*/ 233904 w 468942"/>
              <a:gd name="connsiteY2" fmla="*/ 82565 h 102068"/>
              <a:gd name="connsiteX3" fmla="*/ 395829 w 468942"/>
              <a:gd name="connsiteY3" fmla="*/ 101615 h 102068"/>
              <a:gd name="connsiteX4" fmla="*/ 468854 w 468942"/>
              <a:gd name="connsiteY4" fmla="*/ 60340 h 102068"/>
              <a:gd name="connsiteX5" fmla="*/ 383129 w 468942"/>
              <a:gd name="connsiteY5" fmla="*/ 82565 h 102068"/>
              <a:gd name="connsiteX6" fmla="*/ 291054 w 468942"/>
              <a:gd name="connsiteY6" fmla="*/ 69865 h 102068"/>
              <a:gd name="connsiteX7" fmla="*/ 154529 w 468942"/>
              <a:gd name="connsiteY7" fmla="*/ 15 h 102068"/>
              <a:gd name="connsiteX8" fmla="*/ 297404 w 468942"/>
              <a:gd name="connsiteY8" fmla="*/ 63515 h 102068"/>
              <a:gd name="connsiteX9" fmla="*/ 202154 w 468942"/>
              <a:gd name="connsiteY9" fmla="*/ 63515 h 102068"/>
              <a:gd name="connsiteX10" fmla="*/ 145004 w 468942"/>
              <a:gd name="connsiteY10" fmla="*/ 73040 h 102068"/>
              <a:gd name="connsiteX11" fmla="*/ 2129 w 468942"/>
              <a:gd name="connsiteY11" fmla="*/ 92090 h 10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942" h="102068">
                <a:moveTo>
                  <a:pt x="2129" y="92090"/>
                </a:moveTo>
                <a:cubicBezTo>
                  <a:pt x="22766" y="94207"/>
                  <a:pt x="230200" y="87327"/>
                  <a:pt x="268829" y="85740"/>
                </a:cubicBezTo>
                <a:cubicBezTo>
                  <a:pt x="307458" y="84153"/>
                  <a:pt x="233904" y="82565"/>
                  <a:pt x="233904" y="82565"/>
                </a:cubicBezTo>
                <a:cubicBezTo>
                  <a:pt x="255071" y="85211"/>
                  <a:pt x="356671" y="105319"/>
                  <a:pt x="395829" y="101615"/>
                </a:cubicBezTo>
                <a:cubicBezTo>
                  <a:pt x="434987" y="97911"/>
                  <a:pt x="470971" y="63515"/>
                  <a:pt x="468854" y="60340"/>
                </a:cubicBezTo>
                <a:cubicBezTo>
                  <a:pt x="466737" y="57165"/>
                  <a:pt x="412762" y="80978"/>
                  <a:pt x="383129" y="82565"/>
                </a:cubicBezTo>
                <a:cubicBezTo>
                  <a:pt x="353496" y="84152"/>
                  <a:pt x="329154" y="83623"/>
                  <a:pt x="291054" y="69865"/>
                </a:cubicBezTo>
                <a:cubicBezTo>
                  <a:pt x="252954" y="56107"/>
                  <a:pt x="153471" y="1073"/>
                  <a:pt x="154529" y="15"/>
                </a:cubicBezTo>
                <a:cubicBezTo>
                  <a:pt x="155587" y="-1043"/>
                  <a:pt x="289467" y="52932"/>
                  <a:pt x="297404" y="63515"/>
                </a:cubicBezTo>
                <a:cubicBezTo>
                  <a:pt x="305341" y="74098"/>
                  <a:pt x="227554" y="61927"/>
                  <a:pt x="202154" y="63515"/>
                </a:cubicBezTo>
                <a:cubicBezTo>
                  <a:pt x="176754" y="65102"/>
                  <a:pt x="173050" y="67748"/>
                  <a:pt x="145004" y="73040"/>
                </a:cubicBezTo>
                <a:cubicBezTo>
                  <a:pt x="116958" y="78332"/>
                  <a:pt x="-18508" y="89973"/>
                  <a:pt x="2129" y="92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DF7DC6F-B623-7C96-85A4-C897C75AFE9A}"/>
              </a:ext>
            </a:extLst>
          </p:cNvPr>
          <p:cNvSpPr/>
          <p:nvPr/>
        </p:nvSpPr>
        <p:spPr>
          <a:xfrm>
            <a:off x="2317732" y="5273057"/>
            <a:ext cx="225821" cy="235572"/>
          </a:xfrm>
          <a:custGeom>
            <a:avLst/>
            <a:gdLst>
              <a:gd name="connsiteX0" fmla="*/ 18 w 225821"/>
              <a:gd name="connsiteY0" fmla="*/ 60943 h 235572"/>
              <a:gd name="connsiteX1" fmla="*/ 120668 w 225821"/>
              <a:gd name="connsiteY1" fmla="*/ 111743 h 235572"/>
              <a:gd name="connsiteX2" fmla="*/ 168293 w 225821"/>
              <a:gd name="connsiteY2" fmla="*/ 172068 h 235572"/>
              <a:gd name="connsiteX3" fmla="*/ 225443 w 225821"/>
              <a:gd name="connsiteY3" fmla="*/ 235568 h 235572"/>
              <a:gd name="connsiteX4" fmla="*/ 190518 w 225821"/>
              <a:gd name="connsiteY4" fmla="*/ 168893 h 235572"/>
              <a:gd name="connsiteX5" fmla="*/ 139718 w 225821"/>
              <a:gd name="connsiteY5" fmla="*/ 121268 h 235572"/>
              <a:gd name="connsiteX6" fmla="*/ 107968 w 225821"/>
              <a:gd name="connsiteY6" fmla="*/ 618 h 235572"/>
              <a:gd name="connsiteX7" fmla="*/ 111143 w 225821"/>
              <a:gd name="connsiteY7" fmla="*/ 73643 h 235572"/>
              <a:gd name="connsiteX8" fmla="*/ 18 w 225821"/>
              <a:gd name="connsiteY8" fmla="*/ 60943 h 23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821" h="235572">
                <a:moveTo>
                  <a:pt x="18" y="60943"/>
                </a:moveTo>
                <a:cubicBezTo>
                  <a:pt x="1606" y="67293"/>
                  <a:pt x="92622" y="93222"/>
                  <a:pt x="120668" y="111743"/>
                </a:cubicBezTo>
                <a:cubicBezTo>
                  <a:pt x="148714" y="130264"/>
                  <a:pt x="150831" y="151431"/>
                  <a:pt x="168293" y="172068"/>
                </a:cubicBezTo>
                <a:cubicBezTo>
                  <a:pt x="185755" y="192705"/>
                  <a:pt x="221739" y="236097"/>
                  <a:pt x="225443" y="235568"/>
                </a:cubicBezTo>
                <a:cubicBezTo>
                  <a:pt x="229147" y="235039"/>
                  <a:pt x="204806" y="187943"/>
                  <a:pt x="190518" y="168893"/>
                </a:cubicBezTo>
                <a:cubicBezTo>
                  <a:pt x="176231" y="149843"/>
                  <a:pt x="153476" y="149314"/>
                  <a:pt x="139718" y="121268"/>
                </a:cubicBezTo>
                <a:cubicBezTo>
                  <a:pt x="125960" y="93222"/>
                  <a:pt x="112731" y="8555"/>
                  <a:pt x="107968" y="618"/>
                </a:cubicBezTo>
                <a:cubicBezTo>
                  <a:pt x="103206" y="-7320"/>
                  <a:pt x="121197" y="63589"/>
                  <a:pt x="111143" y="73643"/>
                </a:cubicBezTo>
                <a:cubicBezTo>
                  <a:pt x="101089" y="83697"/>
                  <a:pt x="-1570" y="54593"/>
                  <a:pt x="18" y="60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F9F4BB3A-74AC-C09B-D3BF-7D2959EC0D53}"/>
              </a:ext>
            </a:extLst>
          </p:cNvPr>
          <p:cNvSpPr/>
          <p:nvPr/>
        </p:nvSpPr>
        <p:spPr>
          <a:xfrm>
            <a:off x="2635199" y="4933725"/>
            <a:ext cx="445901" cy="222475"/>
          </a:xfrm>
          <a:custGeom>
            <a:avLst/>
            <a:gdLst>
              <a:gd name="connsiteX0" fmla="*/ 444551 w 445901"/>
              <a:gd name="connsiteY0" fmla="*/ 222475 h 222475"/>
              <a:gd name="connsiteX1" fmla="*/ 362001 w 445901"/>
              <a:gd name="connsiteY1" fmla="*/ 193900 h 222475"/>
              <a:gd name="connsiteX2" fmla="*/ 279451 w 445901"/>
              <a:gd name="connsiteY2" fmla="*/ 152625 h 222475"/>
              <a:gd name="connsiteX3" fmla="*/ 304851 w 445901"/>
              <a:gd name="connsiteY3" fmla="*/ 200250 h 222475"/>
              <a:gd name="connsiteX4" fmla="*/ 250876 w 445901"/>
              <a:gd name="connsiteY4" fmla="*/ 136750 h 222475"/>
              <a:gd name="connsiteX5" fmla="*/ 231826 w 445901"/>
              <a:gd name="connsiteY5" fmla="*/ 73250 h 222475"/>
              <a:gd name="connsiteX6" fmla="*/ 209601 w 445901"/>
              <a:gd name="connsiteY6" fmla="*/ 136750 h 222475"/>
              <a:gd name="connsiteX7" fmla="*/ 177851 w 445901"/>
              <a:gd name="connsiteY7" fmla="*/ 47850 h 222475"/>
              <a:gd name="connsiteX8" fmla="*/ 177851 w 445901"/>
              <a:gd name="connsiteY8" fmla="*/ 127225 h 222475"/>
              <a:gd name="connsiteX9" fmla="*/ 120701 w 445901"/>
              <a:gd name="connsiteY9" fmla="*/ 85950 h 222475"/>
              <a:gd name="connsiteX10" fmla="*/ 54026 w 445901"/>
              <a:gd name="connsiteY10" fmla="*/ 66900 h 222475"/>
              <a:gd name="connsiteX11" fmla="*/ 51 w 445901"/>
              <a:gd name="connsiteY11" fmla="*/ 225 h 222475"/>
              <a:gd name="connsiteX12" fmla="*/ 63551 w 445901"/>
              <a:gd name="connsiteY12" fmla="*/ 92300 h 222475"/>
              <a:gd name="connsiteX13" fmla="*/ 114351 w 445901"/>
              <a:gd name="connsiteY13" fmla="*/ 133575 h 222475"/>
              <a:gd name="connsiteX14" fmla="*/ 92126 w 445901"/>
              <a:gd name="connsiteY14" fmla="*/ 111350 h 222475"/>
              <a:gd name="connsiteX15" fmla="*/ 250876 w 445901"/>
              <a:gd name="connsiteY15" fmla="*/ 174850 h 222475"/>
              <a:gd name="connsiteX16" fmla="*/ 196901 w 445901"/>
              <a:gd name="connsiteY16" fmla="*/ 178025 h 222475"/>
              <a:gd name="connsiteX17" fmla="*/ 323901 w 445901"/>
              <a:gd name="connsiteY17" fmla="*/ 219300 h 222475"/>
              <a:gd name="connsiteX18" fmla="*/ 292151 w 445901"/>
              <a:gd name="connsiteY18" fmla="*/ 193900 h 222475"/>
              <a:gd name="connsiteX19" fmla="*/ 444551 w 445901"/>
              <a:gd name="connsiteY19" fmla="*/ 222475 h 2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5901" h="222475">
                <a:moveTo>
                  <a:pt x="444551" y="222475"/>
                </a:moveTo>
                <a:cubicBezTo>
                  <a:pt x="456193" y="222475"/>
                  <a:pt x="389518" y="205542"/>
                  <a:pt x="362001" y="193900"/>
                </a:cubicBezTo>
                <a:cubicBezTo>
                  <a:pt x="334484" y="182258"/>
                  <a:pt x="288976" y="151567"/>
                  <a:pt x="279451" y="152625"/>
                </a:cubicBezTo>
                <a:cubicBezTo>
                  <a:pt x="269926" y="153683"/>
                  <a:pt x="309613" y="202896"/>
                  <a:pt x="304851" y="200250"/>
                </a:cubicBezTo>
                <a:cubicBezTo>
                  <a:pt x="300089" y="197604"/>
                  <a:pt x="263047" y="157917"/>
                  <a:pt x="250876" y="136750"/>
                </a:cubicBezTo>
                <a:cubicBezTo>
                  <a:pt x="238705" y="115583"/>
                  <a:pt x="238705" y="73250"/>
                  <a:pt x="231826" y="73250"/>
                </a:cubicBezTo>
                <a:cubicBezTo>
                  <a:pt x="224947" y="73250"/>
                  <a:pt x="218597" y="140983"/>
                  <a:pt x="209601" y="136750"/>
                </a:cubicBezTo>
                <a:cubicBezTo>
                  <a:pt x="200605" y="132517"/>
                  <a:pt x="183143" y="49437"/>
                  <a:pt x="177851" y="47850"/>
                </a:cubicBezTo>
                <a:cubicBezTo>
                  <a:pt x="172559" y="46263"/>
                  <a:pt x="187376" y="120875"/>
                  <a:pt x="177851" y="127225"/>
                </a:cubicBezTo>
                <a:cubicBezTo>
                  <a:pt x="168326" y="133575"/>
                  <a:pt x="141339" y="96004"/>
                  <a:pt x="120701" y="85950"/>
                </a:cubicBezTo>
                <a:cubicBezTo>
                  <a:pt x="100063" y="75896"/>
                  <a:pt x="74134" y="81187"/>
                  <a:pt x="54026" y="66900"/>
                </a:cubicBezTo>
                <a:cubicBezTo>
                  <a:pt x="33918" y="52613"/>
                  <a:pt x="-1536" y="-4008"/>
                  <a:pt x="51" y="225"/>
                </a:cubicBezTo>
                <a:cubicBezTo>
                  <a:pt x="1638" y="4458"/>
                  <a:pt x="44501" y="70075"/>
                  <a:pt x="63551" y="92300"/>
                </a:cubicBezTo>
                <a:cubicBezTo>
                  <a:pt x="82601" y="114525"/>
                  <a:pt x="109589" y="130400"/>
                  <a:pt x="114351" y="133575"/>
                </a:cubicBezTo>
                <a:cubicBezTo>
                  <a:pt x="119113" y="136750"/>
                  <a:pt x="69372" y="104471"/>
                  <a:pt x="92126" y="111350"/>
                </a:cubicBezTo>
                <a:cubicBezTo>
                  <a:pt x="114880" y="118229"/>
                  <a:pt x="233414" y="163738"/>
                  <a:pt x="250876" y="174850"/>
                </a:cubicBezTo>
                <a:cubicBezTo>
                  <a:pt x="268338" y="185962"/>
                  <a:pt x="184730" y="170617"/>
                  <a:pt x="196901" y="178025"/>
                </a:cubicBezTo>
                <a:cubicBezTo>
                  <a:pt x="209072" y="185433"/>
                  <a:pt x="308026" y="216654"/>
                  <a:pt x="323901" y="219300"/>
                </a:cubicBezTo>
                <a:cubicBezTo>
                  <a:pt x="339776" y="221946"/>
                  <a:pt x="267809" y="191783"/>
                  <a:pt x="292151" y="193900"/>
                </a:cubicBezTo>
                <a:cubicBezTo>
                  <a:pt x="316493" y="196017"/>
                  <a:pt x="432909" y="222475"/>
                  <a:pt x="444551" y="222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0CF381A-EF46-B289-BB70-E70ED9ABBE42}"/>
              </a:ext>
            </a:extLst>
          </p:cNvPr>
          <p:cNvSpPr/>
          <p:nvPr/>
        </p:nvSpPr>
        <p:spPr>
          <a:xfrm>
            <a:off x="2247695" y="5035481"/>
            <a:ext cx="215627" cy="216651"/>
          </a:xfrm>
          <a:custGeom>
            <a:avLst/>
            <a:gdLst>
              <a:gd name="connsiteX0" fmla="*/ 22430 w 215627"/>
              <a:gd name="connsiteY0" fmla="*/ 69 h 216651"/>
              <a:gd name="connsiteX1" fmla="*/ 117680 w 215627"/>
              <a:gd name="connsiteY1" fmla="*/ 88969 h 216651"/>
              <a:gd name="connsiteX2" fmla="*/ 212930 w 215627"/>
              <a:gd name="connsiteY2" fmla="*/ 108019 h 216651"/>
              <a:gd name="connsiteX3" fmla="*/ 184355 w 215627"/>
              <a:gd name="connsiteY3" fmla="*/ 111194 h 216651"/>
              <a:gd name="connsiteX4" fmla="*/ 130380 w 215627"/>
              <a:gd name="connsiteY4" fmla="*/ 161994 h 216651"/>
              <a:gd name="connsiteX5" fmla="*/ 190705 w 215627"/>
              <a:gd name="connsiteY5" fmla="*/ 136594 h 216651"/>
              <a:gd name="connsiteX6" fmla="*/ 143080 w 215627"/>
              <a:gd name="connsiteY6" fmla="*/ 215969 h 216651"/>
              <a:gd name="connsiteX7" fmla="*/ 98630 w 215627"/>
              <a:gd name="connsiteY7" fmla="*/ 171519 h 216651"/>
              <a:gd name="connsiteX8" fmla="*/ 205 w 215627"/>
              <a:gd name="connsiteY8" fmla="*/ 111194 h 216651"/>
              <a:gd name="connsiteX9" fmla="*/ 127205 w 215627"/>
              <a:gd name="connsiteY9" fmla="*/ 177869 h 216651"/>
              <a:gd name="connsiteX10" fmla="*/ 146255 w 215627"/>
              <a:gd name="connsiteY10" fmla="*/ 152469 h 216651"/>
              <a:gd name="connsiteX11" fmla="*/ 162130 w 215627"/>
              <a:gd name="connsiteY11" fmla="*/ 149294 h 216651"/>
              <a:gd name="connsiteX12" fmla="*/ 111330 w 215627"/>
              <a:gd name="connsiteY12" fmla="*/ 104844 h 216651"/>
              <a:gd name="connsiteX13" fmla="*/ 22430 w 215627"/>
              <a:gd name="connsiteY13" fmla="*/ 69 h 21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627" h="216651">
                <a:moveTo>
                  <a:pt x="22430" y="69"/>
                </a:moveTo>
                <a:cubicBezTo>
                  <a:pt x="23488" y="-2577"/>
                  <a:pt x="85930" y="70977"/>
                  <a:pt x="117680" y="88969"/>
                </a:cubicBezTo>
                <a:cubicBezTo>
                  <a:pt x="149430" y="106961"/>
                  <a:pt x="201818" y="104315"/>
                  <a:pt x="212930" y="108019"/>
                </a:cubicBezTo>
                <a:cubicBezTo>
                  <a:pt x="224042" y="111723"/>
                  <a:pt x="198113" y="102198"/>
                  <a:pt x="184355" y="111194"/>
                </a:cubicBezTo>
                <a:cubicBezTo>
                  <a:pt x="170597" y="120190"/>
                  <a:pt x="129322" y="157761"/>
                  <a:pt x="130380" y="161994"/>
                </a:cubicBezTo>
                <a:cubicBezTo>
                  <a:pt x="131438" y="166227"/>
                  <a:pt x="188588" y="127598"/>
                  <a:pt x="190705" y="136594"/>
                </a:cubicBezTo>
                <a:cubicBezTo>
                  <a:pt x="192822" y="145590"/>
                  <a:pt x="158426" y="210148"/>
                  <a:pt x="143080" y="215969"/>
                </a:cubicBezTo>
                <a:cubicBezTo>
                  <a:pt x="127734" y="221790"/>
                  <a:pt x="122442" y="188981"/>
                  <a:pt x="98630" y="171519"/>
                </a:cubicBezTo>
                <a:cubicBezTo>
                  <a:pt x="74818" y="154057"/>
                  <a:pt x="-4557" y="110136"/>
                  <a:pt x="205" y="111194"/>
                </a:cubicBezTo>
                <a:cubicBezTo>
                  <a:pt x="4967" y="112252"/>
                  <a:pt x="102863" y="170990"/>
                  <a:pt x="127205" y="177869"/>
                </a:cubicBezTo>
                <a:cubicBezTo>
                  <a:pt x="151547" y="184748"/>
                  <a:pt x="140434" y="157231"/>
                  <a:pt x="146255" y="152469"/>
                </a:cubicBezTo>
                <a:cubicBezTo>
                  <a:pt x="152076" y="147707"/>
                  <a:pt x="167951" y="157231"/>
                  <a:pt x="162130" y="149294"/>
                </a:cubicBezTo>
                <a:cubicBezTo>
                  <a:pt x="156309" y="141357"/>
                  <a:pt x="131968" y="126011"/>
                  <a:pt x="111330" y="104844"/>
                </a:cubicBezTo>
                <a:cubicBezTo>
                  <a:pt x="90693" y="83677"/>
                  <a:pt x="21372" y="2715"/>
                  <a:pt x="2243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5628C1B-BB3D-DABA-AF94-DA05A946F2A7}"/>
              </a:ext>
            </a:extLst>
          </p:cNvPr>
          <p:cNvSpPr/>
          <p:nvPr/>
        </p:nvSpPr>
        <p:spPr>
          <a:xfrm>
            <a:off x="2454126" y="4845032"/>
            <a:ext cx="193839" cy="190213"/>
          </a:xfrm>
          <a:custGeom>
            <a:avLst/>
            <a:gdLst>
              <a:gd name="connsiteX0" fmla="*/ 149 w 193839"/>
              <a:gd name="connsiteY0" fmla="*/ 18 h 190213"/>
              <a:gd name="connsiteX1" fmla="*/ 82699 w 193839"/>
              <a:gd name="connsiteY1" fmla="*/ 101618 h 190213"/>
              <a:gd name="connsiteX2" fmla="*/ 63649 w 193839"/>
              <a:gd name="connsiteY2" fmla="*/ 104793 h 190213"/>
              <a:gd name="connsiteX3" fmla="*/ 127149 w 193839"/>
              <a:gd name="connsiteY3" fmla="*/ 165118 h 190213"/>
              <a:gd name="connsiteX4" fmla="*/ 130324 w 193839"/>
              <a:gd name="connsiteY4" fmla="*/ 187343 h 190213"/>
              <a:gd name="connsiteX5" fmla="*/ 193824 w 193839"/>
              <a:gd name="connsiteY5" fmla="*/ 104793 h 190213"/>
              <a:gd name="connsiteX6" fmla="*/ 136674 w 193839"/>
              <a:gd name="connsiteY6" fmla="*/ 180993 h 190213"/>
              <a:gd name="connsiteX7" fmla="*/ 155724 w 193839"/>
              <a:gd name="connsiteY7" fmla="*/ 107968 h 190213"/>
              <a:gd name="connsiteX8" fmla="*/ 139849 w 193839"/>
              <a:gd name="connsiteY8" fmla="*/ 152418 h 190213"/>
              <a:gd name="connsiteX9" fmla="*/ 108099 w 193839"/>
              <a:gd name="connsiteY9" fmla="*/ 111143 h 190213"/>
              <a:gd name="connsiteX10" fmla="*/ 149 w 193839"/>
              <a:gd name="connsiteY10" fmla="*/ 18 h 19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839" h="190213">
                <a:moveTo>
                  <a:pt x="149" y="18"/>
                </a:moveTo>
                <a:cubicBezTo>
                  <a:pt x="-4084" y="-1569"/>
                  <a:pt x="82699" y="101618"/>
                  <a:pt x="82699" y="101618"/>
                </a:cubicBezTo>
                <a:cubicBezTo>
                  <a:pt x="93282" y="119081"/>
                  <a:pt x="56241" y="94210"/>
                  <a:pt x="63649" y="104793"/>
                </a:cubicBezTo>
                <a:cubicBezTo>
                  <a:pt x="71057" y="115376"/>
                  <a:pt x="116036" y="151360"/>
                  <a:pt x="127149" y="165118"/>
                </a:cubicBezTo>
                <a:cubicBezTo>
                  <a:pt x="138262" y="178876"/>
                  <a:pt x="119212" y="197397"/>
                  <a:pt x="130324" y="187343"/>
                </a:cubicBezTo>
                <a:cubicBezTo>
                  <a:pt x="141436" y="177289"/>
                  <a:pt x="192766" y="105851"/>
                  <a:pt x="193824" y="104793"/>
                </a:cubicBezTo>
                <a:cubicBezTo>
                  <a:pt x="194882" y="103735"/>
                  <a:pt x="143024" y="180464"/>
                  <a:pt x="136674" y="180993"/>
                </a:cubicBezTo>
                <a:cubicBezTo>
                  <a:pt x="130324" y="181522"/>
                  <a:pt x="155195" y="112731"/>
                  <a:pt x="155724" y="107968"/>
                </a:cubicBezTo>
                <a:cubicBezTo>
                  <a:pt x="156253" y="103206"/>
                  <a:pt x="147787" y="151889"/>
                  <a:pt x="139849" y="152418"/>
                </a:cubicBezTo>
                <a:cubicBezTo>
                  <a:pt x="131912" y="152947"/>
                  <a:pt x="134028" y="134955"/>
                  <a:pt x="108099" y="111143"/>
                </a:cubicBezTo>
                <a:cubicBezTo>
                  <a:pt x="82170" y="87331"/>
                  <a:pt x="4382" y="1605"/>
                  <a:pt x="14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69539A8-C930-8D0C-90C7-21810FC1E906}"/>
              </a:ext>
            </a:extLst>
          </p:cNvPr>
          <p:cNvSpPr/>
          <p:nvPr/>
        </p:nvSpPr>
        <p:spPr>
          <a:xfrm>
            <a:off x="2238196" y="5051035"/>
            <a:ext cx="163026" cy="127413"/>
          </a:xfrm>
          <a:custGeom>
            <a:avLst/>
            <a:gdLst>
              <a:gd name="connsiteX0" fmla="*/ 179 w 163026"/>
              <a:gd name="connsiteY0" fmla="*/ 390 h 127413"/>
              <a:gd name="connsiteX1" fmla="*/ 63679 w 163026"/>
              <a:gd name="connsiteY1" fmla="*/ 73415 h 127413"/>
              <a:gd name="connsiteX2" fmla="*/ 162104 w 163026"/>
              <a:gd name="connsiteY2" fmla="*/ 127390 h 127413"/>
              <a:gd name="connsiteX3" fmla="*/ 111304 w 163026"/>
              <a:gd name="connsiteY3" fmla="*/ 79765 h 127413"/>
              <a:gd name="connsiteX4" fmla="*/ 82729 w 163026"/>
              <a:gd name="connsiteY4" fmla="*/ 44840 h 127413"/>
              <a:gd name="connsiteX5" fmla="*/ 179 w 163026"/>
              <a:gd name="connsiteY5" fmla="*/ 390 h 1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26" h="127413">
                <a:moveTo>
                  <a:pt x="179" y="390"/>
                </a:moveTo>
                <a:cubicBezTo>
                  <a:pt x="-2996" y="5152"/>
                  <a:pt x="36692" y="52248"/>
                  <a:pt x="63679" y="73415"/>
                </a:cubicBezTo>
                <a:cubicBezTo>
                  <a:pt x="90667" y="94582"/>
                  <a:pt x="154167" y="126332"/>
                  <a:pt x="162104" y="127390"/>
                </a:cubicBezTo>
                <a:cubicBezTo>
                  <a:pt x="170041" y="128448"/>
                  <a:pt x="124533" y="93523"/>
                  <a:pt x="111304" y="79765"/>
                </a:cubicBezTo>
                <a:cubicBezTo>
                  <a:pt x="98075" y="66007"/>
                  <a:pt x="95958" y="53836"/>
                  <a:pt x="82729" y="44840"/>
                </a:cubicBezTo>
                <a:cubicBezTo>
                  <a:pt x="69500" y="35844"/>
                  <a:pt x="3354" y="-4372"/>
                  <a:pt x="179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251DBBD-29D3-F018-F90F-6FF0662ED0BC}"/>
              </a:ext>
            </a:extLst>
          </p:cNvPr>
          <p:cNvSpPr/>
          <p:nvPr/>
        </p:nvSpPr>
        <p:spPr>
          <a:xfrm>
            <a:off x="2430745" y="5039889"/>
            <a:ext cx="494172" cy="126051"/>
          </a:xfrm>
          <a:custGeom>
            <a:avLst/>
            <a:gdLst>
              <a:gd name="connsiteX0" fmla="*/ 7655 w 494172"/>
              <a:gd name="connsiteY0" fmla="*/ 125836 h 126051"/>
              <a:gd name="connsiteX1" fmla="*/ 318805 w 494172"/>
              <a:gd name="connsiteY1" fmla="*/ 65511 h 126051"/>
              <a:gd name="connsiteX2" fmla="*/ 296580 w 494172"/>
              <a:gd name="connsiteY2" fmla="*/ 62336 h 126051"/>
              <a:gd name="connsiteX3" fmla="*/ 417230 w 494172"/>
              <a:gd name="connsiteY3" fmla="*/ 90911 h 126051"/>
              <a:gd name="connsiteX4" fmla="*/ 385480 w 494172"/>
              <a:gd name="connsiteY4" fmla="*/ 65511 h 126051"/>
              <a:gd name="connsiteX5" fmla="*/ 493430 w 494172"/>
              <a:gd name="connsiteY5" fmla="*/ 94086 h 126051"/>
              <a:gd name="connsiteX6" fmla="*/ 321980 w 494172"/>
              <a:gd name="connsiteY6" fmla="*/ 2011 h 126051"/>
              <a:gd name="connsiteX7" fmla="*/ 363255 w 494172"/>
              <a:gd name="connsiteY7" fmla="*/ 30586 h 126051"/>
              <a:gd name="connsiteX8" fmla="*/ 144180 w 494172"/>
              <a:gd name="connsiteY8" fmla="*/ 30586 h 126051"/>
              <a:gd name="connsiteX9" fmla="*/ 293405 w 494172"/>
              <a:gd name="connsiteY9" fmla="*/ 30586 h 126051"/>
              <a:gd name="connsiteX10" fmla="*/ 118780 w 494172"/>
              <a:gd name="connsiteY10" fmla="*/ 62336 h 126051"/>
              <a:gd name="connsiteX11" fmla="*/ 96555 w 494172"/>
              <a:gd name="connsiteY11" fmla="*/ 84561 h 126051"/>
              <a:gd name="connsiteX12" fmla="*/ 7655 w 494172"/>
              <a:gd name="connsiteY12" fmla="*/ 125836 h 12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172" h="126051">
                <a:moveTo>
                  <a:pt x="7655" y="125836"/>
                </a:moveTo>
                <a:cubicBezTo>
                  <a:pt x="44697" y="122661"/>
                  <a:pt x="270651" y="76094"/>
                  <a:pt x="318805" y="65511"/>
                </a:cubicBezTo>
                <a:cubicBezTo>
                  <a:pt x="366959" y="54928"/>
                  <a:pt x="280176" y="58103"/>
                  <a:pt x="296580" y="62336"/>
                </a:cubicBezTo>
                <a:cubicBezTo>
                  <a:pt x="312984" y="66569"/>
                  <a:pt x="402413" y="90382"/>
                  <a:pt x="417230" y="90911"/>
                </a:cubicBezTo>
                <a:cubicBezTo>
                  <a:pt x="432047" y="91440"/>
                  <a:pt x="372780" y="64982"/>
                  <a:pt x="385480" y="65511"/>
                </a:cubicBezTo>
                <a:cubicBezTo>
                  <a:pt x="398180" y="66040"/>
                  <a:pt x="504013" y="104669"/>
                  <a:pt x="493430" y="94086"/>
                </a:cubicBezTo>
                <a:cubicBezTo>
                  <a:pt x="482847" y="83503"/>
                  <a:pt x="343676" y="12594"/>
                  <a:pt x="321980" y="2011"/>
                </a:cubicBezTo>
                <a:cubicBezTo>
                  <a:pt x="300284" y="-8572"/>
                  <a:pt x="392888" y="25824"/>
                  <a:pt x="363255" y="30586"/>
                </a:cubicBezTo>
                <a:cubicBezTo>
                  <a:pt x="333622" y="35348"/>
                  <a:pt x="144180" y="30586"/>
                  <a:pt x="144180" y="30586"/>
                </a:cubicBezTo>
                <a:cubicBezTo>
                  <a:pt x="132538" y="30586"/>
                  <a:pt x="297638" y="25294"/>
                  <a:pt x="293405" y="30586"/>
                </a:cubicBezTo>
                <a:cubicBezTo>
                  <a:pt x="289172" y="35878"/>
                  <a:pt x="151588" y="53340"/>
                  <a:pt x="118780" y="62336"/>
                </a:cubicBezTo>
                <a:cubicBezTo>
                  <a:pt x="85972" y="71332"/>
                  <a:pt x="114017" y="72919"/>
                  <a:pt x="96555" y="84561"/>
                </a:cubicBezTo>
                <a:cubicBezTo>
                  <a:pt x="79093" y="96203"/>
                  <a:pt x="-29387" y="129011"/>
                  <a:pt x="7655" y="125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17E1D7A-9943-087E-0D14-32BBCDBE39C7}"/>
              </a:ext>
            </a:extLst>
          </p:cNvPr>
          <p:cNvSpPr/>
          <p:nvPr/>
        </p:nvSpPr>
        <p:spPr>
          <a:xfrm>
            <a:off x="3406723" y="4189538"/>
            <a:ext cx="63592" cy="396286"/>
          </a:xfrm>
          <a:custGeom>
            <a:avLst/>
            <a:gdLst>
              <a:gd name="connsiteX0" fmla="*/ 52 w 63592"/>
              <a:gd name="connsiteY0" fmla="*/ 1462 h 396286"/>
              <a:gd name="connsiteX1" fmla="*/ 44502 w 63592"/>
              <a:gd name="connsiteY1" fmla="*/ 207837 h 396286"/>
              <a:gd name="connsiteX2" fmla="*/ 57202 w 63592"/>
              <a:gd name="connsiteY2" fmla="*/ 147512 h 396286"/>
              <a:gd name="connsiteX3" fmla="*/ 50852 w 63592"/>
              <a:gd name="connsiteY3" fmla="*/ 252287 h 396286"/>
              <a:gd name="connsiteX4" fmla="*/ 63552 w 63592"/>
              <a:gd name="connsiteY4" fmla="*/ 395162 h 396286"/>
              <a:gd name="connsiteX5" fmla="*/ 54027 w 63592"/>
              <a:gd name="connsiteY5" fmla="*/ 312612 h 396286"/>
              <a:gd name="connsiteX6" fmla="*/ 31802 w 63592"/>
              <a:gd name="connsiteY6" fmla="*/ 198312 h 396286"/>
              <a:gd name="connsiteX7" fmla="*/ 44502 w 63592"/>
              <a:gd name="connsiteY7" fmla="*/ 249112 h 396286"/>
              <a:gd name="connsiteX8" fmla="*/ 28627 w 63592"/>
              <a:gd name="connsiteY8" fmla="*/ 147512 h 396286"/>
              <a:gd name="connsiteX9" fmla="*/ 34977 w 63592"/>
              <a:gd name="connsiteY9" fmla="*/ 115762 h 396286"/>
              <a:gd name="connsiteX10" fmla="*/ 52 w 63592"/>
              <a:gd name="connsiteY10" fmla="*/ 1462 h 39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92" h="396286">
                <a:moveTo>
                  <a:pt x="52" y="1462"/>
                </a:moveTo>
                <a:cubicBezTo>
                  <a:pt x="1640" y="16808"/>
                  <a:pt x="34977" y="183495"/>
                  <a:pt x="44502" y="207837"/>
                </a:cubicBezTo>
                <a:cubicBezTo>
                  <a:pt x="54027" y="232179"/>
                  <a:pt x="56144" y="140104"/>
                  <a:pt x="57202" y="147512"/>
                </a:cubicBezTo>
                <a:cubicBezTo>
                  <a:pt x="58260" y="154920"/>
                  <a:pt x="49794" y="211012"/>
                  <a:pt x="50852" y="252287"/>
                </a:cubicBezTo>
                <a:cubicBezTo>
                  <a:pt x="51910" y="293562"/>
                  <a:pt x="63023" y="385108"/>
                  <a:pt x="63552" y="395162"/>
                </a:cubicBezTo>
                <a:cubicBezTo>
                  <a:pt x="64081" y="405216"/>
                  <a:pt x="59319" y="345420"/>
                  <a:pt x="54027" y="312612"/>
                </a:cubicBezTo>
                <a:cubicBezTo>
                  <a:pt x="48735" y="279804"/>
                  <a:pt x="33390" y="208895"/>
                  <a:pt x="31802" y="198312"/>
                </a:cubicBezTo>
                <a:cubicBezTo>
                  <a:pt x="30215" y="187729"/>
                  <a:pt x="45031" y="257579"/>
                  <a:pt x="44502" y="249112"/>
                </a:cubicBezTo>
                <a:cubicBezTo>
                  <a:pt x="43973" y="240645"/>
                  <a:pt x="30214" y="169737"/>
                  <a:pt x="28627" y="147512"/>
                </a:cubicBezTo>
                <a:cubicBezTo>
                  <a:pt x="27040" y="125287"/>
                  <a:pt x="36564" y="135341"/>
                  <a:pt x="34977" y="115762"/>
                </a:cubicBezTo>
                <a:cubicBezTo>
                  <a:pt x="33390" y="96183"/>
                  <a:pt x="-1536" y="-13884"/>
                  <a:pt x="52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3746CF3-F104-3811-3D14-3CA5FE482D7E}"/>
              </a:ext>
            </a:extLst>
          </p:cNvPr>
          <p:cNvSpPr/>
          <p:nvPr/>
        </p:nvSpPr>
        <p:spPr>
          <a:xfrm>
            <a:off x="3197018" y="4047935"/>
            <a:ext cx="242022" cy="311618"/>
          </a:xfrm>
          <a:custGeom>
            <a:avLst/>
            <a:gdLst>
              <a:gd name="connsiteX0" fmla="*/ 207 w 242022"/>
              <a:gd name="connsiteY0" fmla="*/ 190 h 311618"/>
              <a:gd name="connsiteX1" fmla="*/ 108157 w 242022"/>
              <a:gd name="connsiteY1" fmla="*/ 203390 h 311618"/>
              <a:gd name="connsiteX2" fmla="*/ 89107 w 242022"/>
              <a:gd name="connsiteY2" fmla="*/ 133540 h 311618"/>
              <a:gd name="connsiteX3" fmla="*/ 117682 w 242022"/>
              <a:gd name="connsiteY3" fmla="*/ 165290 h 311618"/>
              <a:gd name="connsiteX4" fmla="*/ 174832 w 242022"/>
              <a:gd name="connsiteY4" fmla="*/ 238315 h 311618"/>
              <a:gd name="connsiteX5" fmla="*/ 241507 w 242022"/>
              <a:gd name="connsiteY5" fmla="*/ 311340 h 311618"/>
              <a:gd name="connsiteX6" fmla="*/ 197057 w 242022"/>
              <a:gd name="connsiteY6" fmla="*/ 257365 h 311618"/>
              <a:gd name="connsiteX7" fmla="*/ 51007 w 242022"/>
              <a:gd name="connsiteY7" fmla="*/ 114490 h 311618"/>
              <a:gd name="connsiteX8" fmla="*/ 79582 w 242022"/>
              <a:gd name="connsiteY8" fmla="*/ 165290 h 311618"/>
              <a:gd name="connsiteX9" fmla="*/ 207 w 242022"/>
              <a:gd name="connsiteY9" fmla="*/ 190 h 31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022" h="311618">
                <a:moveTo>
                  <a:pt x="207" y="190"/>
                </a:moveTo>
                <a:cubicBezTo>
                  <a:pt x="4969" y="6540"/>
                  <a:pt x="93340" y="181165"/>
                  <a:pt x="108157" y="203390"/>
                </a:cubicBezTo>
                <a:cubicBezTo>
                  <a:pt x="122974" y="225615"/>
                  <a:pt x="87520" y="139890"/>
                  <a:pt x="89107" y="133540"/>
                </a:cubicBezTo>
                <a:cubicBezTo>
                  <a:pt x="90695" y="127190"/>
                  <a:pt x="103395" y="147828"/>
                  <a:pt x="117682" y="165290"/>
                </a:cubicBezTo>
                <a:cubicBezTo>
                  <a:pt x="131969" y="182752"/>
                  <a:pt x="154195" y="213973"/>
                  <a:pt x="174832" y="238315"/>
                </a:cubicBezTo>
                <a:cubicBezTo>
                  <a:pt x="195469" y="262657"/>
                  <a:pt x="237803" y="308165"/>
                  <a:pt x="241507" y="311340"/>
                </a:cubicBezTo>
                <a:cubicBezTo>
                  <a:pt x="245211" y="314515"/>
                  <a:pt x="228807" y="290173"/>
                  <a:pt x="197057" y="257365"/>
                </a:cubicBezTo>
                <a:cubicBezTo>
                  <a:pt x="165307" y="224557"/>
                  <a:pt x="70586" y="129836"/>
                  <a:pt x="51007" y="114490"/>
                </a:cubicBezTo>
                <a:cubicBezTo>
                  <a:pt x="31428" y="99144"/>
                  <a:pt x="84874" y="182752"/>
                  <a:pt x="79582" y="165290"/>
                </a:cubicBezTo>
                <a:cubicBezTo>
                  <a:pt x="74290" y="147828"/>
                  <a:pt x="-4555" y="-6160"/>
                  <a:pt x="207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A095042-5A97-6917-DC93-D6B4009C291F}"/>
              </a:ext>
            </a:extLst>
          </p:cNvPr>
          <p:cNvSpPr/>
          <p:nvPr/>
        </p:nvSpPr>
        <p:spPr>
          <a:xfrm>
            <a:off x="2539956" y="4102714"/>
            <a:ext cx="730376" cy="275613"/>
          </a:xfrm>
          <a:custGeom>
            <a:avLst/>
            <a:gdLst>
              <a:gd name="connsiteX0" fmla="*/ 730294 w 730376"/>
              <a:gd name="connsiteY0" fmla="*/ 177186 h 275613"/>
              <a:gd name="connsiteX1" fmla="*/ 558844 w 730376"/>
              <a:gd name="connsiteY1" fmla="*/ 50186 h 275613"/>
              <a:gd name="connsiteX2" fmla="*/ 454069 w 730376"/>
              <a:gd name="connsiteY2" fmla="*/ 2561 h 275613"/>
              <a:gd name="connsiteX3" fmla="*/ 615994 w 730376"/>
              <a:gd name="connsiteY3" fmla="*/ 120036 h 275613"/>
              <a:gd name="connsiteX4" fmla="*/ 520744 w 730376"/>
              <a:gd name="connsiteY4" fmla="*/ 78761 h 275613"/>
              <a:gd name="connsiteX5" fmla="*/ 412794 w 730376"/>
              <a:gd name="connsiteY5" fmla="*/ 66061 h 275613"/>
              <a:gd name="connsiteX6" fmla="*/ 469944 w 730376"/>
              <a:gd name="connsiteY6" fmla="*/ 110511 h 275613"/>
              <a:gd name="connsiteX7" fmla="*/ 273094 w 730376"/>
              <a:gd name="connsiteY7" fmla="*/ 47011 h 275613"/>
              <a:gd name="connsiteX8" fmla="*/ 355644 w 730376"/>
              <a:gd name="connsiteY8" fmla="*/ 75586 h 275613"/>
              <a:gd name="connsiteX9" fmla="*/ 206419 w 730376"/>
              <a:gd name="connsiteY9" fmla="*/ 91461 h 275613"/>
              <a:gd name="connsiteX10" fmla="*/ 285794 w 730376"/>
              <a:gd name="connsiteY10" fmla="*/ 85111 h 275613"/>
              <a:gd name="connsiteX11" fmla="*/ 133394 w 730376"/>
              <a:gd name="connsiteY11" fmla="*/ 123211 h 275613"/>
              <a:gd name="connsiteX12" fmla="*/ 184194 w 730376"/>
              <a:gd name="connsiteY12" fmla="*/ 116861 h 275613"/>
              <a:gd name="connsiteX13" fmla="*/ 69894 w 730376"/>
              <a:gd name="connsiteY13" fmla="*/ 177186 h 275613"/>
              <a:gd name="connsiteX14" fmla="*/ 44 w 730376"/>
              <a:gd name="connsiteY14" fmla="*/ 275611 h 275613"/>
              <a:gd name="connsiteX15" fmla="*/ 79419 w 730376"/>
              <a:gd name="connsiteY15" fmla="*/ 174011 h 275613"/>
              <a:gd name="connsiteX16" fmla="*/ 266744 w 730376"/>
              <a:gd name="connsiteY16" fmla="*/ 56536 h 275613"/>
              <a:gd name="connsiteX17" fmla="*/ 244519 w 730376"/>
              <a:gd name="connsiteY17" fmla="*/ 94636 h 275613"/>
              <a:gd name="connsiteX18" fmla="*/ 428669 w 730376"/>
              <a:gd name="connsiteY18" fmla="*/ 110511 h 275613"/>
              <a:gd name="connsiteX19" fmla="*/ 447719 w 730376"/>
              <a:gd name="connsiteY19" fmla="*/ 100986 h 275613"/>
              <a:gd name="connsiteX20" fmla="*/ 517569 w 730376"/>
              <a:gd name="connsiteY20" fmla="*/ 104161 h 275613"/>
              <a:gd name="connsiteX21" fmla="*/ 527094 w 730376"/>
              <a:gd name="connsiteY21" fmla="*/ 85111 h 275613"/>
              <a:gd name="connsiteX22" fmla="*/ 511219 w 730376"/>
              <a:gd name="connsiteY22" fmla="*/ 47011 h 275613"/>
              <a:gd name="connsiteX23" fmla="*/ 581069 w 730376"/>
              <a:gd name="connsiteY23" fmla="*/ 85111 h 275613"/>
              <a:gd name="connsiteX24" fmla="*/ 730294 w 730376"/>
              <a:gd name="connsiteY24" fmla="*/ 177186 h 2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0376" h="275613">
                <a:moveTo>
                  <a:pt x="730294" y="177186"/>
                </a:moveTo>
                <a:cubicBezTo>
                  <a:pt x="726590" y="171365"/>
                  <a:pt x="604882" y="79290"/>
                  <a:pt x="558844" y="50186"/>
                </a:cubicBezTo>
                <a:cubicBezTo>
                  <a:pt x="512806" y="21082"/>
                  <a:pt x="444544" y="-9081"/>
                  <a:pt x="454069" y="2561"/>
                </a:cubicBezTo>
                <a:cubicBezTo>
                  <a:pt x="463594" y="14203"/>
                  <a:pt x="604882" y="107336"/>
                  <a:pt x="615994" y="120036"/>
                </a:cubicBezTo>
                <a:cubicBezTo>
                  <a:pt x="627106" y="132736"/>
                  <a:pt x="554611" y="87757"/>
                  <a:pt x="520744" y="78761"/>
                </a:cubicBezTo>
                <a:cubicBezTo>
                  <a:pt x="486877" y="69765"/>
                  <a:pt x="421261" y="60769"/>
                  <a:pt x="412794" y="66061"/>
                </a:cubicBezTo>
                <a:cubicBezTo>
                  <a:pt x="404327" y="71353"/>
                  <a:pt x="493227" y="113686"/>
                  <a:pt x="469944" y="110511"/>
                </a:cubicBezTo>
                <a:cubicBezTo>
                  <a:pt x="446661" y="107336"/>
                  <a:pt x="292144" y="52832"/>
                  <a:pt x="273094" y="47011"/>
                </a:cubicBezTo>
                <a:cubicBezTo>
                  <a:pt x="254044" y="41190"/>
                  <a:pt x="366756" y="68178"/>
                  <a:pt x="355644" y="75586"/>
                </a:cubicBezTo>
                <a:cubicBezTo>
                  <a:pt x="344531" y="82994"/>
                  <a:pt x="218061" y="89874"/>
                  <a:pt x="206419" y="91461"/>
                </a:cubicBezTo>
                <a:cubicBezTo>
                  <a:pt x="194777" y="93048"/>
                  <a:pt x="297965" y="79819"/>
                  <a:pt x="285794" y="85111"/>
                </a:cubicBezTo>
                <a:cubicBezTo>
                  <a:pt x="273623" y="90403"/>
                  <a:pt x="150327" y="117919"/>
                  <a:pt x="133394" y="123211"/>
                </a:cubicBezTo>
                <a:cubicBezTo>
                  <a:pt x="116461" y="128503"/>
                  <a:pt x="194777" y="107865"/>
                  <a:pt x="184194" y="116861"/>
                </a:cubicBezTo>
                <a:cubicBezTo>
                  <a:pt x="173611" y="125857"/>
                  <a:pt x="100586" y="150728"/>
                  <a:pt x="69894" y="177186"/>
                </a:cubicBezTo>
                <a:cubicBezTo>
                  <a:pt x="39202" y="203644"/>
                  <a:pt x="-1543" y="276140"/>
                  <a:pt x="44" y="275611"/>
                </a:cubicBezTo>
                <a:cubicBezTo>
                  <a:pt x="1631" y="275082"/>
                  <a:pt x="34969" y="210523"/>
                  <a:pt x="79419" y="174011"/>
                </a:cubicBezTo>
                <a:cubicBezTo>
                  <a:pt x="123869" y="137499"/>
                  <a:pt x="239227" y="69765"/>
                  <a:pt x="266744" y="56536"/>
                </a:cubicBezTo>
                <a:cubicBezTo>
                  <a:pt x="294261" y="43307"/>
                  <a:pt x="217532" y="85640"/>
                  <a:pt x="244519" y="94636"/>
                </a:cubicBezTo>
                <a:cubicBezTo>
                  <a:pt x="271506" y="103632"/>
                  <a:pt x="394802" y="109453"/>
                  <a:pt x="428669" y="110511"/>
                </a:cubicBezTo>
                <a:cubicBezTo>
                  <a:pt x="462536" y="111569"/>
                  <a:pt x="432902" y="102044"/>
                  <a:pt x="447719" y="100986"/>
                </a:cubicBezTo>
                <a:cubicBezTo>
                  <a:pt x="462536" y="99928"/>
                  <a:pt x="504340" y="106807"/>
                  <a:pt x="517569" y="104161"/>
                </a:cubicBezTo>
                <a:cubicBezTo>
                  <a:pt x="530798" y="101515"/>
                  <a:pt x="528152" y="94636"/>
                  <a:pt x="527094" y="85111"/>
                </a:cubicBezTo>
                <a:cubicBezTo>
                  <a:pt x="526036" y="75586"/>
                  <a:pt x="502223" y="47011"/>
                  <a:pt x="511219" y="47011"/>
                </a:cubicBezTo>
                <a:cubicBezTo>
                  <a:pt x="520215" y="47011"/>
                  <a:pt x="549848" y="67119"/>
                  <a:pt x="581069" y="85111"/>
                </a:cubicBezTo>
                <a:cubicBezTo>
                  <a:pt x="612290" y="103103"/>
                  <a:pt x="733998" y="183007"/>
                  <a:pt x="730294" y="177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ACE6877-508B-1FFC-BB2B-BD398D18D919}"/>
              </a:ext>
            </a:extLst>
          </p:cNvPr>
          <p:cNvSpPr/>
          <p:nvPr/>
        </p:nvSpPr>
        <p:spPr>
          <a:xfrm>
            <a:off x="2500893" y="4314759"/>
            <a:ext cx="610987" cy="128548"/>
          </a:xfrm>
          <a:custGeom>
            <a:avLst/>
            <a:gdLst>
              <a:gd name="connsiteX0" fmla="*/ 80382 w 610987"/>
              <a:gd name="connsiteY0" fmla="*/ 66 h 128548"/>
              <a:gd name="connsiteX1" fmla="*/ 334382 w 610987"/>
              <a:gd name="connsiteY1" fmla="*/ 38166 h 128548"/>
              <a:gd name="connsiteX2" fmla="*/ 255007 w 610987"/>
              <a:gd name="connsiteY2" fmla="*/ 47691 h 128548"/>
              <a:gd name="connsiteX3" fmla="*/ 420107 w 610987"/>
              <a:gd name="connsiteY3" fmla="*/ 57216 h 128548"/>
              <a:gd name="connsiteX4" fmla="*/ 607432 w 610987"/>
              <a:gd name="connsiteY4" fmla="*/ 127066 h 128548"/>
              <a:gd name="connsiteX5" fmla="*/ 528057 w 610987"/>
              <a:gd name="connsiteY5" fmla="*/ 101666 h 128548"/>
              <a:gd name="connsiteX6" fmla="*/ 347082 w 610987"/>
              <a:gd name="connsiteY6" fmla="*/ 63566 h 128548"/>
              <a:gd name="connsiteX7" fmla="*/ 175632 w 610987"/>
              <a:gd name="connsiteY7" fmla="*/ 50866 h 128548"/>
              <a:gd name="connsiteX8" fmla="*/ 1007 w 610987"/>
              <a:gd name="connsiteY8" fmla="*/ 117541 h 128548"/>
              <a:gd name="connsiteX9" fmla="*/ 258182 w 610987"/>
              <a:gd name="connsiteY9" fmla="*/ 44516 h 128548"/>
              <a:gd name="connsiteX10" fmla="*/ 337557 w 610987"/>
              <a:gd name="connsiteY10" fmla="*/ 44516 h 128548"/>
              <a:gd name="connsiteX11" fmla="*/ 302632 w 610987"/>
              <a:gd name="connsiteY11" fmla="*/ 22291 h 128548"/>
              <a:gd name="connsiteX12" fmla="*/ 331207 w 610987"/>
              <a:gd name="connsiteY12" fmla="*/ 28641 h 128548"/>
              <a:gd name="connsiteX13" fmla="*/ 80382 w 610987"/>
              <a:gd name="connsiteY13" fmla="*/ 66 h 12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0987" h="128548">
                <a:moveTo>
                  <a:pt x="80382" y="66"/>
                </a:moveTo>
                <a:cubicBezTo>
                  <a:pt x="80911" y="1653"/>
                  <a:pt x="305278" y="30229"/>
                  <a:pt x="334382" y="38166"/>
                </a:cubicBezTo>
                <a:cubicBezTo>
                  <a:pt x="363486" y="46103"/>
                  <a:pt x="240720" y="44516"/>
                  <a:pt x="255007" y="47691"/>
                </a:cubicBezTo>
                <a:cubicBezTo>
                  <a:pt x="269294" y="50866"/>
                  <a:pt x="361370" y="43987"/>
                  <a:pt x="420107" y="57216"/>
                </a:cubicBezTo>
                <a:cubicBezTo>
                  <a:pt x="478844" y="70445"/>
                  <a:pt x="589440" y="119658"/>
                  <a:pt x="607432" y="127066"/>
                </a:cubicBezTo>
                <a:cubicBezTo>
                  <a:pt x="625424" y="134474"/>
                  <a:pt x="571449" y="112249"/>
                  <a:pt x="528057" y="101666"/>
                </a:cubicBezTo>
                <a:cubicBezTo>
                  <a:pt x="484665" y="91083"/>
                  <a:pt x="405819" y="72033"/>
                  <a:pt x="347082" y="63566"/>
                </a:cubicBezTo>
                <a:cubicBezTo>
                  <a:pt x="288345" y="55099"/>
                  <a:pt x="233311" y="41870"/>
                  <a:pt x="175632" y="50866"/>
                </a:cubicBezTo>
                <a:cubicBezTo>
                  <a:pt x="117953" y="59862"/>
                  <a:pt x="-12751" y="118599"/>
                  <a:pt x="1007" y="117541"/>
                </a:cubicBezTo>
                <a:cubicBezTo>
                  <a:pt x="14765" y="116483"/>
                  <a:pt x="202090" y="56687"/>
                  <a:pt x="258182" y="44516"/>
                </a:cubicBezTo>
                <a:cubicBezTo>
                  <a:pt x="314274" y="32345"/>
                  <a:pt x="330149" y="48220"/>
                  <a:pt x="337557" y="44516"/>
                </a:cubicBezTo>
                <a:cubicBezTo>
                  <a:pt x="344965" y="40812"/>
                  <a:pt x="303690" y="24937"/>
                  <a:pt x="302632" y="22291"/>
                </a:cubicBezTo>
                <a:cubicBezTo>
                  <a:pt x="301574" y="19645"/>
                  <a:pt x="360840" y="31287"/>
                  <a:pt x="331207" y="28641"/>
                </a:cubicBezTo>
                <a:cubicBezTo>
                  <a:pt x="301574" y="25995"/>
                  <a:pt x="79853" y="-1521"/>
                  <a:pt x="80382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424C3EFA-6295-9AC1-5912-30B8B36D8F03}"/>
              </a:ext>
            </a:extLst>
          </p:cNvPr>
          <p:cNvSpPr/>
          <p:nvPr/>
        </p:nvSpPr>
        <p:spPr>
          <a:xfrm>
            <a:off x="2927350" y="4283075"/>
            <a:ext cx="348116" cy="204404"/>
          </a:xfrm>
          <a:custGeom>
            <a:avLst/>
            <a:gdLst>
              <a:gd name="connsiteX0" fmla="*/ 0 w 348116"/>
              <a:gd name="connsiteY0" fmla="*/ 0 h 204404"/>
              <a:gd name="connsiteX1" fmla="*/ 149225 w 348116"/>
              <a:gd name="connsiteY1" fmla="*/ 60325 h 204404"/>
              <a:gd name="connsiteX2" fmla="*/ 225425 w 348116"/>
              <a:gd name="connsiteY2" fmla="*/ 142875 h 204404"/>
              <a:gd name="connsiteX3" fmla="*/ 225425 w 348116"/>
              <a:gd name="connsiteY3" fmla="*/ 114300 h 204404"/>
              <a:gd name="connsiteX4" fmla="*/ 317500 w 348116"/>
              <a:gd name="connsiteY4" fmla="*/ 174625 h 204404"/>
              <a:gd name="connsiteX5" fmla="*/ 346075 w 348116"/>
              <a:gd name="connsiteY5" fmla="*/ 203200 h 204404"/>
              <a:gd name="connsiteX6" fmla="*/ 269875 w 348116"/>
              <a:gd name="connsiteY6" fmla="*/ 136525 h 204404"/>
              <a:gd name="connsiteX7" fmla="*/ 196850 w 348116"/>
              <a:gd name="connsiteY7" fmla="*/ 107950 h 204404"/>
              <a:gd name="connsiteX8" fmla="*/ 152400 w 348116"/>
              <a:gd name="connsiteY8" fmla="*/ 76200 h 204404"/>
              <a:gd name="connsiteX9" fmla="*/ 225425 w 348116"/>
              <a:gd name="connsiteY9" fmla="*/ 142875 h 204404"/>
              <a:gd name="connsiteX10" fmla="*/ 146050 w 348116"/>
              <a:gd name="connsiteY10" fmla="*/ 85725 h 204404"/>
              <a:gd name="connsiteX11" fmla="*/ 0 w 348116"/>
              <a:gd name="connsiteY11" fmla="*/ 0 h 20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116" h="204404">
                <a:moveTo>
                  <a:pt x="0" y="0"/>
                </a:moveTo>
                <a:cubicBezTo>
                  <a:pt x="55827" y="18256"/>
                  <a:pt x="111654" y="36513"/>
                  <a:pt x="149225" y="60325"/>
                </a:cubicBezTo>
                <a:cubicBezTo>
                  <a:pt x="186796" y="84137"/>
                  <a:pt x="212725" y="133879"/>
                  <a:pt x="225425" y="142875"/>
                </a:cubicBezTo>
                <a:cubicBezTo>
                  <a:pt x="238125" y="151871"/>
                  <a:pt x="210079" y="109008"/>
                  <a:pt x="225425" y="114300"/>
                </a:cubicBezTo>
                <a:cubicBezTo>
                  <a:pt x="240771" y="119592"/>
                  <a:pt x="297392" y="159808"/>
                  <a:pt x="317500" y="174625"/>
                </a:cubicBezTo>
                <a:cubicBezTo>
                  <a:pt x="337608" y="189442"/>
                  <a:pt x="354012" y="209550"/>
                  <a:pt x="346075" y="203200"/>
                </a:cubicBezTo>
                <a:cubicBezTo>
                  <a:pt x="338138" y="196850"/>
                  <a:pt x="294746" y="152400"/>
                  <a:pt x="269875" y="136525"/>
                </a:cubicBezTo>
                <a:cubicBezTo>
                  <a:pt x="245004" y="120650"/>
                  <a:pt x="216429" y="118004"/>
                  <a:pt x="196850" y="107950"/>
                </a:cubicBezTo>
                <a:cubicBezTo>
                  <a:pt x="177271" y="97896"/>
                  <a:pt x="147638" y="70379"/>
                  <a:pt x="152400" y="76200"/>
                </a:cubicBezTo>
                <a:cubicBezTo>
                  <a:pt x="157162" y="82021"/>
                  <a:pt x="226483" y="141287"/>
                  <a:pt x="225425" y="142875"/>
                </a:cubicBezTo>
                <a:cubicBezTo>
                  <a:pt x="224367" y="144463"/>
                  <a:pt x="146050" y="85725"/>
                  <a:pt x="146050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9C70FC6-238E-E062-599E-1AA1ADE3E38F}"/>
              </a:ext>
            </a:extLst>
          </p:cNvPr>
          <p:cNvSpPr/>
          <p:nvPr/>
        </p:nvSpPr>
        <p:spPr>
          <a:xfrm>
            <a:off x="3136894" y="4270344"/>
            <a:ext cx="316344" cy="280326"/>
          </a:xfrm>
          <a:custGeom>
            <a:avLst/>
            <a:gdLst>
              <a:gd name="connsiteX0" fmla="*/ 6 w 316344"/>
              <a:gd name="connsiteY0" fmla="*/ 31 h 280326"/>
              <a:gd name="connsiteX1" fmla="*/ 155581 w 316344"/>
              <a:gd name="connsiteY1" fmla="*/ 95281 h 280326"/>
              <a:gd name="connsiteX2" fmla="*/ 196856 w 316344"/>
              <a:gd name="connsiteY2" fmla="*/ 228631 h 280326"/>
              <a:gd name="connsiteX3" fmla="*/ 193681 w 316344"/>
              <a:gd name="connsiteY3" fmla="*/ 149256 h 280326"/>
              <a:gd name="connsiteX4" fmla="*/ 241306 w 316344"/>
              <a:gd name="connsiteY4" fmla="*/ 206406 h 280326"/>
              <a:gd name="connsiteX5" fmla="*/ 225431 w 316344"/>
              <a:gd name="connsiteY5" fmla="*/ 127031 h 280326"/>
              <a:gd name="connsiteX6" fmla="*/ 257181 w 316344"/>
              <a:gd name="connsiteY6" fmla="*/ 184181 h 280326"/>
              <a:gd name="connsiteX7" fmla="*/ 260356 w 316344"/>
              <a:gd name="connsiteY7" fmla="*/ 79406 h 280326"/>
              <a:gd name="connsiteX8" fmla="*/ 304806 w 316344"/>
              <a:gd name="connsiteY8" fmla="*/ 142906 h 280326"/>
              <a:gd name="connsiteX9" fmla="*/ 314331 w 316344"/>
              <a:gd name="connsiteY9" fmla="*/ 279431 h 280326"/>
              <a:gd name="connsiteX10" fmla="*/ 273056 w 316344"/>
              <a:gd name="connsiteY10" fmla="*/ 69881 h 280326"/>
              <a:gd name="connsiteX11" fmla="*/ 225431 w 316344"/>
              <a:gd name="connsiteY11" fmla="*/ 219106 h 280326"/>
              <a:gd name="connsiteX12" fmla="*/ 206381 w 316344"/>
              <a:gd name="connsiteY12" fmla="*/ 171481 h 280326"/>
              <a:gd name="connsiteX13" fmla="*/ 193681 w 316344"/>
              <a:gd name="connsiteY13" fmla="*/ 136556 h 280326"/>
              <a:gd name="connsiteX14" fmla="*/ 149231 w 316344"/>
              <a:gd name="connsiteY14" fmla="*/ 123856 h 280326"/>
              <a:gd name="connsiteX15" fmla="*/ 161931 w 316344"/>
              <a:gd name="connsiteY15" fmla="*/ 184181 h 280326"/>
              <a:gd name="connsiteX16" fmla="*/ 149231 w 316344"/>
              <a:gd name="connsiteY16" fmla="*/ 104806 h 280326"/>
              <a:gd name="connsiteX17" fmla="*/ 6 w 316344"/>
              <a:gd name="connsiteY17" fmla="*/ 31 h 28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6344" h="280326">
                <a:moveTo>
                  <a:pt x="6" y="31"/>
                </a:moveTo>
                <a:cubicBezTo>
                  <a:pt x="1064" y="-1557"/>
                  <a:pt x="122773" y="57181"/>
                  <a:pt x="155581" y="95281"/>
                </a:cubicBezTo>
                <a:cubicBezTo>
                  <a:pt x="188389" y="133381"/>
                  <a:pt x="190506" y="219635"/>
                  <a:pt x="196856" y="228631"/>
                </a:cubicBezTo>
                <a:cubicBezTo>
                  <a:pt x="203206" y="237627"/>
                  <a:pt x="186273" y="152960"/>
                  <a:pt x="193681" y="149256"/>
                </a:cubicBezTo>
                <a:cubicBezTo>
                  <a:pt x="201089" y="145552"/>
                  <a:pt x="236014" y="210110"/>
                  <a:pt x="241306" y="206406"/>
                </a:cubicBezTo>
                <a:cubicBezTo>
                  <a:pt x="246598" y="202702"/>
                  <a:pt x="222785" y="130735"/>
                  <a:pt x="225431" y="127031"/>
                </a:cubicBezTo>
                <a:cubicBezTo>
                  <a:pt x="228077" y="123327"/>
                  <a:pt x="251360" y="192118"/>
                  <a:pt x="257181" y="184181"/>
                </a:cubicBezTo>
                <a:cubicBezTo>
                  <a:pt x="263002" y="176244"/>
                  <a:pt x="252418" y="86285"/>
                  <a:pt x="260356" y="79406"/>
                </a:cubicBezTo>
                <a:cubicBezTo>
                  <a:pt x="268294" y="72527"/>
                  <a:pt x="295810" y="109569"/>
                  <a:pt x="304806" y="142906"/>
                </a:cubicBezTo>
                <a:cubicBezTo>
                  <a:pt x="313802" y="176243"/>
                  <a:pt x="319623" y="291602"/>
                  <a:pt x="314331" y="279431"/>
                </a:cubicBezTo>
                <a:cubicBezTo>
                  <a:pt x="309039" y="267260"/>
                  <a:pt x="287873" y="79935"/>
                  <a:pt x="273056" y="69881"/>
                </a:cubicBezTo>
                <a:cubicBezTo>
                  <a:pt x="258239" y="59827"/>
                  <a:pt x="236543" y="202173"/>
                  <a:pt x="225431" y="219106"/>
                </a:cubicBezTo>
                <a:cubicBezTo>
                  <a:pt x="214319" y="236039"/>
                  <a:pt x="211673" y="185239"/>
                  <a:pt x="206381" y="171481"/>
                </a:cubicBezTo>
                <a:cubicBezTo>
                  <a:pt x="201089" y="157723"/>
                  <a:pt x="203206" y="144493"/>
                  <a:pt x="193681" y="136556"/>
                </a:cubicBezTo>
                <a:cubicBezTo>
                  <a:pt x="184156" y="128619"/>
                  <a:pt x="154523" y="115919"/>
                  <a:pt x="149231" y="123856"/>
                </a:cubicBezTo>
                <a:cubicBezTo>
                  <a:pt x="143939" y="131793"/>
                  <a:pt x="161931" y="187356"/>
                  <a:pt x="161931" y="184181"/>
                </a:cubicBezTo>
                <a:cubicBezTo>
                  <a:pt x="161931" y="181006"/>
                  <a:pt x="170927" y="133910"/>
                  <a:pt x="149231" y="104806"/>
                </a:cubicBezTo>
                <a:cubicBezTo>
                  <a:pt x="127535" y="75702"/>
                  <a:pt x="-1052" y="1619"/>
                  <a:pt x="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CD093DF7-7A26-1415-900A-1B95DC056979}"/>
              </a:ext>
            </a:extLst>
          </p:cNvPr>
          <p:cNvSpPr/>
          <p:nvPr/>
        </p:nvSpPr>
        <p:spPr>
          <a:xfrm>
            <a:off x="4276564" y="5149088"/>
            <a:ext cx="1206870" cy="502782"/>
          </a:xfrm>
          <a:custGeom>
            <a:avLst/>
            <a:gdLst>
              <a:gd name="connsiteX0" fmla="*/ 161 w 1206870"/>
              <a:gd name="connsiteY0" fmla="*/ 457962 h 502782"/>
              <a:gd name="connsiteX1" fmla="*/ 133511 w 1206870"/>
              <a:gd name="connsiteY1" fmla="*/ 327787 h 502782"/>
              <a:gd name="connsiteX2" fmla="*/ 79536 w 1206870"/>
              <a:gd name="connsiteY2" fmla="*/ 353187 h 502782"/>
              <a:gd name="connsiteX3" fmla="*/ 225586 w 1206870"/>
              <a:gd name="connsiteY3" fmla="*/ 261112 h 502782"/>
              <a:gd name="connsiteX4" fmla="*/ 324011 w 1206870"/>
              <a:gd name="connsiteY4" fmla="*/ 261112 h 502782"/>
              <a:gd name="connsiteX5" fmla="*/ 279561 w 1206870"/>
              <a:gd name="connsiteY5" fmla="*/ 232537 h 502782"/>
              <a:gd name="connsiteX6" fmla="*/ 228761 w 1206870"/>
              <a:gd name="connsiteY6" fmla="*/ 159512 h 502782"/>
              <a:gd name="connsiteX7" fmla="*/ 282736 w 1206870"/>
              <a:gd name="connsiteY7" fmla="*/ 223012 h 502782"/>
              <a:gd name="connsiteX8" fmla="*/ 339886 w 1206870"/>
              <a:gd name="connsiteY8" fmla="*/ 216662 h 502782"/>
              <a:gd name="connsiteX9" fmla="*/ 289086 w 1206870"/>
              <a:gd name="connsiteY9" fmla="*/ 124587 h 502782"/>
              <a:gd name="connsiteX10" fmla="*/ 301786 w 1206870"/>
              <a:gd name="connsiteY10" fmla="*/ 159512 h 502782"/>
              <a:gd name="connsiteX11" fmla="*/ 482761 w 1206870"/>
              <a:gd name="connsiteY11" fmla="*/ 216662 h 502782"/>
              <a:gd name="connsiteX12" fmla="*/ 428786 w 1206870"/>
              <a:gd name="connsiteY12" fmla="*/ 175387 h 502782"/>
              <a:gd name="connsiteX13" fmla="*/ 343061 w 1206870"/>
              <a:gd name="connsiteY13" fmla="*/ 76962 h 502782"/>
              <a:gd name="connsiteX14" fmla="*/ 447836 w 1206870"/>
              <a:gd name="connsiteY14" fmla="*/ 210312 h 502782"/>
              <a:gd name="connsiteX15" fmla="*/ 485936 w 1206870"/>
              <a:gd name="connsiteY15" fmla="*/ 149987 h 502782"/>
              <a:gd name="connsiteX16" fmla="*/ 558961 w 1206870"/>
              <a:gd name="connsiteY16" fmla="*/ 216662 h 502782"/>
              <a:gd name="connsiteX17" fmla="*/ 568486 w 1206870"/>
              <a:gd name="connsiteY17" fmla="*/ 115062 h 502782"/>
              <a:gd name="connsiteX18" fmla="*/ 612936 w 1206870"/>
              <a:gd name="connsiteY18" fmla="*/ 184912 h 502782"/>
              <a:gd name="connsiteX19" fmla="*/ 606586 w 1206870"/>
              <a:gd name="connsiteY19" fmla="*/ 143637 h 502782"/>
              <a:gd name="connsiteX20" fmla="*/ 679611 w 1206870"/>
              <a:gd name="connsiteY20" fmla="*/ 213487 h 502782"/>
              <a:gd name="connsiteX21" fmla="*/ 679611 w 1206870"/>
              <a:gd name="connsiteY21" fmla="*/ 181737 h 502782"/>
              <a:gd name="connsiteX22" fmla="*/ 708186 w 1206870"/>
              <a:gd name="connsiteY22" fmla="*/ 7112 h 502782"/>
              <a:gd name="connsiteX23" fmla="*/ 714536 w 1206870"/>
              <a:gd name="connsiteY23" fmla="*/ 45212 h 502782"/>
              <a:gd name="connsiteX24" fmla="*/ 695486 w 1206870"/>
              <a:gd name="connsiteY24" fmla="*/ 149987 h 502782"/>
              <a:gd name="connsiteX25" fmla="*/ 739936 w 1206870"/>
              <a:gd name="connsiteY25" fmla="*/ 216662 h 502782"/>
              <a:gd name="connsiteX26" fmla="*/ 784386 w 1206870"/>
              <a:gd name="connsiteY26" fmla="*/ 121412 h 502782"/>
              <a:gd name="connsiteX27" fmla="*/ 806611 w 1206870"/>
              <a:gd name="connsiteY27" fmla="*/ 178562 h 502782"/>
              <a:gd name="connsiteX28" fmla="*/ 832011 w 1206870"/>
              <a:gd name="connsiteY28" fmla="*/ 238887 h 502782"/>
              <a:gd name="connsiteX29" fmla="*/ 924086 w 1206870"/>
              <a:gd name="connsiteY29" fmla="*/ 203962 h 502782"/>
              <a:gd name="connsiteX30" fmla="*/ 990761 w 1206870"/>
              <a:gd name="connsiteY30" fmla="*/ 153162 h 502782"/>
              <a:gd name="connsiteX31" fmla="*/ 1006636 w 1206870"/>
              <a:gd name="connsiteY31" fmla="*/ 181737 h 502782"/>
              <a:gd name="connsiteX32" fmla="*/ 993936 w 1206870"/>
              <a:gd name="connsiteY32" fmla="*/ 143637 h 502782"/>
              <a:gd name="connsiteX33" fmla="*/ 851061 w 1206870"/>
              <a:gd name="connsiteY33" fmla="*/ 242062 h 502782"/>
              <a:gd name="connsiteX34" fmla="*/ 933611 w 1206870"/>
              <a:gd name="connsiteY34" fmla="*/ 292862 h 502782"/>
              <a:gd name="connsiteX35" fmla="*/ 971711 w 1206870"/>
              <a:gd name="connsiteY35" fmla="*/ 238887 h 502782"/>
              <a:gd name="connsiteX36" fmla="*/ 971711 w 1206870"/>
              <a:gd name="connsiteY36" fmla="*/ 264287 h 502782"/>
              <a:gd name="connsiteX37" fmla="*/ 1009811 w 1206870"/>
              <a:gd name="connsiteY37" fmla="*/ 315087 h 502782"/>
              <a:gd name="connsiteX38" fmla="*/ 1098711 w 1206870"/>
              <a:gd name="connsiteY38" fmla="*/ 232537 h 502782"/>
              <a:gd name="connsiteX39" fmla="*/ 1022511 w 1206870"/>
              <a:gd name="connsiteY39" fmla="*/ 334137 h 502782"/>
              <a:gd name="connsiteX40" fmla="*/ 1117761 w 1206870"/>
              <a:gd name="connsiteY40" fmla="*/ 327787 h 502782"/>
              <a:gd name="connsiteX41" fmla="*/ 1086011 w 1206870"/>
              <a:gd name="connsiteY41" fmla="*/ 365887 h 502782"/>
              <a:gd name="connsiteX42" fmla="*/ 1120936 w 1206870"/>
              <a:gd name="connsiteY42" fmla="*/ 432562 h 502782"/>
              <a:gd name="connsiteX43" fmla="*/ 1193961 w 1206870"/>
              <a:gd name="connsiteY43" fmla="*/ 286512 h 502782"/>
              <a:gd name="connsiteX44" fmla="*/ 1149511 w 1206870"/>
              <a:gd name="connsiteY44" fmla="*/ 407162 h 502782"/>
              <a:gd name="connsiteX45" fmla="*/ 1133636 w 1206870"/>
              <a:gd name="connsiteY45" fmla="*/ 448437 h 502782"/>
              <a:gd name="connsiteX46" fmla="*/ 1206661 w 1206870"/>
              <a:gd name="connsiteY46" fmla="*/ 378587 h 502782"/>
              <a:gd name="connsiteX47" fmla="*/ 1155861 w 1206870"/>
              <a:gd name="connsiteY47" fmla="*/ 442087 h 502782"/>
              <a:gd name="connsiteX48" fmla="*/ 1159036 w 1206870"/>
              <a:gd name="connsiteY48" fmla="*/ 502412 h 502782"/>
              <a:gd name="connsiteX49" fmla="*/ 1127286 w 1206870"/>
              <a:gd name="connsiteY49" fmla="*/ 464312 h 502782"/>
              <a:gd name="connsiteX50" fmla="*/ 1070136 w 1206870"/>
              <a:gd name="connsiteY50" fmla="*/ 400812 h 502782"/>
              <a:gd name="connsiteX51" fmla="*/ 1105061 w 1206870"/>
              <a:gd name="connsiteY51" fmla="*/ 438912 h 502782"/>
              <a:gd name="connsiteX52" fmla="*/ 959011 w 1206870"/>
              <a:gd name="connsiteY52" fmla="*/ 340487 h 502782"/>
              <a:gd name="connsiteX53" fmla="*/ 816136 w 1206870"/>
              <a:gd name="connsiteY53" fmla="*/ 254762 h 502782"/>
              <a:gd name="connsiteX54" fmla="*/ 854236 w 1206870"/>
              <a:gd name="connsiteY54" fmla="*/ 280162 h 502782"/>
              <a:gd name="connsiteX55" fmla="*/ 714536 w 1206870"/>
              <a:gd name="connsiteY55" fmla="*/ 219837 h 502782"/>
              <a:gd name="connsiteX56" fmla="*/ 762161 w 1206870"/>
              <a:gd name="connsiteY56" fmla="*/ 248412 h 502782"/>
              <a:gd name="connsiteX57" fmla="*/ 593886 w 1206870"/>
              <a:gd name="connsiteY57" fmla="*/ 235712 h 502782"/>
              <a:gd name="connsiteX58" fmla="*/ 774861 w 1206870"/>
              <a:gd name="connsiteY58" fmla="*/ 235712 h 502782"/>
              <a:gd name="connsiteX59" fmla="*/ 581186 w 1206870"/>
              <a:gd name="connsiteY59" fmla="*/ 226187 h 502782"/>
              <a:gd name="connsiteX60" fmla="*/ 365286 w 1206870"/>
              <a:gd name="connsiteY60" fmla="*/ 235712 h 502782"/>
              <a:gd name="connsiteX61" fmla="*/ 539911 w 1206870"/>
              <a:gd name="connsiteY61" fmla="*/ 229362 h 502782"/>
              <a:gd name="connsiteX62" fmla="*/ 400211 w 1206870"/>
              <a:gd name="connsiteY62" fmla="*/ 242062 h 502782"/>
              <a:gd name="connsiteX63" fmla="*/ 177961 w 1206870"/>
              <a:gd name="connsiteY63" fmla="*/ 315087 h 502782"/>
              <a:gd name="connsiteX64" fmla="*/ 320836 w 1206870"/>
              <a:gd name="connsiteY64" fmla="*/ 248412 h 502782"/>
              <a:gd name="connsiteX65" fmla="*/ 206536 w 1206870"/>
              <a:gd name="connsiteY65" fmla="*/ 315087 h 502782"/>
              <a:gd name="connsiteX66" fmla="*/ 95411 w 1206870"/>
              <a:gd name="connsiteY66" fmla="*/ 381762 h 502782"/>
              <a:gd name="connsiteX67" fmla="*/ 222411 w 1206870"/>
              <a:gd name="connsiteY67" fmla="*/ 283337 h 502782"/>
              <a:gd name="connsiteX68" fmla="*/ 108111 w 1206870"/>
              <a:gd name="connsiteY68" fmla="*/ 353187 h 502782"/>
              <a:gd name="connsiteX69" fmla="*/ 161 w 1206870"/>
              <a:gd name="connsiteY69" fmla="*/ 457962 h 50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06870" h="502782">
                <a:moveTo>
                  <a:pt x="161" y="457962"/>
                </a:moveTo>
                <a:cubicBezTo>
                  <a:pt x="4394" y="453729"/>
                  <a:pt x="120282" y="345249"/>
                  <a:pt x="133511" y="327787"/>
                </a:cubicBezTo>
                <a:cubicBezTo>
                  <a:pt x="146740" y="310324"/>
                  <a:pt x="64190" y="364299"/>
                  <a:pt x="79536" y="353187"/>
                </a:cubicBezTo>
                <a:cubicBezTo>
                  <a:pt x="94882" y="342075"/>
                  <a:pt x="184840" y="276458"/>
                  <a:pt x="225586" y="261112"/>
                </a:cubicBezTo>
                <a:cubicBezTo>
                  <a:pt x="266332" y="245766"/>
                  <a:pt x="315015" y="265874"/>
                  <a:pt x="324011" y="261112"/>
                </a:cubicBezTo>
                <a:cubicBezTo>
                  <a:pt x="333007" y="256350"/>
                  <a:pt x="295436" y="249470"/>
                  <a:pt x="279561" y="232537"/>
                </a:cubicBezTo>
                <a:cubicBezTo>
                  <a:pt x="263686" y="215604"/>
                  <a:pt x="228232" y="161099"/>
                  <a:pt x="228761" y="159512"/>
                </a:cubicBezTo>
                <a:cubicBezTo>
                  <a:pt x="229290" y="157925"/>
                  <a:pt x="264215" y="213487"/>
                  <a:pt x="282736" y="223012"/>
                </a:cubicBezTo>
                <a:cubicBezTo>
                  <a:pt x="301257" y="232537"/>
                  <a:pt x="338828" y="233066"/>
                  <a:pt x="339886" y="216662"/>
                </a:cubicBezTo>
                <a:cubicBezTo>
                  <a:pt x="340944" y="200258"/>
                  <a:pt x="295436" y="134112"/>
                  <a:pt x="289086" y="124587"/>
                </a:cubicBezTo>
                <a:cubicBezTo>
                  <a:pt x="282736" y="115062"/>
                  <a:pt x="269507" y="144166"/>
                  <a:pt x="301786" y="159512"/>
                </a:cubicBezTo>
                <a:cubicBezTo>
                  <a:pt x="334065" y="174858"/>
                  <a:pt x="461594" y="214016"/>
                  <a:pt x="482761" y="216662"/>
                </a:cubicBezTo>
                <a:cubicBezTo>
                  <a:pt x="503928" y="219308"/>
                  <a:pt x="452069" y="198670"/>
                  <a:pt x="428786" y="175387"/>
                </a:cubicBezTo>
                <a:cubicBezTo>
                  <a:pt x="405503" y="152104"/>
                  <a:pt x="339886" y="71141"/>
                  <a:pt x="343061" y="76962"/>
                </a:cubicBezTo>
                <a:cubicBezTo>
                  <a:pt x="346236" y="82783"/>
                  <a:pt x="424024" y="198141"/>
                  <a:pt x="447836" y="210312"/>
                </a:cubicBezTo>
                <a:cubicBezTo>
                  <a:pt x="471649" y="222483"/>
                  <a:pt x="467415" y="148929"/>
                  <a:pt x="485936" y="149987"/>
                </a:cubicBezTo>
                <a:cubicBezTo>
                  <a:pt x="504457" y="151045"/>
                  <a:pt x="545203" y="222483"/>
                  <a:pt x="558961" y="216662"/>
                </a:cubicBezTo>
                <a:cubicBezTo>
                  <a:pt x="572719" y="210841"/>
                  <a:pt x="559490" y="120354"/>
                  <a:pt x="568486" y="115062"/>
                </a:cubicBezTo>
                <a:cubicBezTo>
                  <a:pt x="577482" y="109770"/>
                  <a:pt x="606586" y="180150"/>
                  <a:pt x="612936" y="184912"/>
                </a:cubicBezTo>
                <a:cubicBezTo>
                  <a:pt x="619286" y="189674"/>
                  <a:pt x="595474" y="138875"/>
                  <a:pt x="606586" y="143637"/>
                </a:cubicBezTo>
                <a:cubicBezTo>
                  <a:pt x="617698" y="148399"/>
                  <a:pt x="667440" y="207137"/>
                  <a:pt x="679611" y="213487"/>
                </a:cubicBezTo>
                <a:cubicBezTo>
                  <a:pt x="691782" y="219837"/>
                  <a:pt x="674849" y="216133"/>
                  <a:pt x="679611" y="181737"/>
                </a:cubicBezTo>
                <a:cubicBezTo>
                  <a:pt x="684373" y="147341"/>
                  <a:pt x="702365" y="29866"/>
                  <a:pt x="708186" y="7112"/>
                </a:cubicBezTo>
                <a:cubicBezTo>
                  <a:pt x="714007" y="-15642"/>
                  <a:pt x="716653" y="21399"/>
                  <a:pt x="714536" y="45212"/>
                </a:cubicBezTo>
                <a:cubicBezTo>
                  <a:pt x="712419" y="69025"/>
                  <a:pt x="691253" y="121412"/>
                  <a:pt x="695486" y="149987"/>
                </a:cubicBezTo>
                <a:cubicBezTo>
                  <a:pt x="699719" y="178562"/>
                  <a:pt x="725119" y="221425"/>
                  <a:pt x="739936" y="216662"/>
                </a:cubicBezTo>
                <a:cubicBezTo>
                  <a:pt x="754753" y="211899"/>
                  <a:pt x="773274" y="127762"/>
                  <a:pt x="784386" y="121412"/>
                </a:cubicBezTo>
                <a:cubicBezTo>
                  <a:pt x="795498" y="115062"/>
                  <a:pt x="798673" y="158983"/>
                  <a:pt x="806611" y="178562"/>
                </a:cubicBezTo>
                <a:cubicBezTo>
                  <a:pt x="814549" y="198141"/>
                  <a:pt x="812432" y="234654"/>
                  <a:pt x="832011" y="238887"/>
                </a:cubicBezTo>
                <a:cubicBezTo>
                  <a:pt x="851590" y="243120"/>
                  <a:pt x="897628" y="218249"/>
                  <a:pt x="924086" y="203962"/>
                </a:cubicBezTo>
                <a:cubicBezTo>
                  <a:pt x="950544" y="189675"/>
                  <a:pt x="977003" y="156866"/>
                  <a:pt x="990761" y="153162"/>
                </a:cubicBezTo>
                <a:cubicBezTo>
                  <a:pt x="1004519" y="149458"/>
                  <a:pt x="1006107" y="183324"/>
                  <a:pt x="1006636" y="181737"/>
                </a:cubicBezTo>
                <a:cubicBezTo>
                  <a:pt x="1007165" y="180150"/>
                  <a:pt x="1019865" y="133583"/>
                  <a:pt x="993936" y="143637"/>
                </a:cubicBezTo>
                <a:cubicBezTo>
                  <a:pt x="968007" y="153691"/>
                  <a:pt x="861115" y="217191"/>
                  <a:pt x="851061" y="242062"/>
                </a:cubicBezTo>
                <a:cubicBezTo>
                  <a:pt x="841007" y="266933"/>
                  <a:pt x="913503" y="293391"/>
                  <a:pt x="933611" y="292862"/>
                </a:cubicBezTo>
                <a:cubicBezTo>
                  <a:pt x="953719" y="292333"/>
                  <a:pt x="965361" y="243649"/>
                  <a:pt x="971711" y="238887"/>
                </a:cubicBezTo>
                <a:cubicBezTo>
                  <a:pt x="978061" y="234125"/>
                  <a:pt x="965361" y="251587"/>
                  <a:pt x="971711" y="264287"/>
                </a:cubicBezTo>
                <a:cubicBezTo>
                  <a:pt x="978061" y="276987"/>
                  <a:pt x="988645" y="320379"/>
                  <a:pt x="1009811" y="315087"/>
                </a:cubicBezTo>
                <a:cubicBezTo>
                  <a:pt x="1030977" y="309795"/>
                  <a:pt x="1096594" y="229362"/>
                  <a:pt x="1098711" y="232537"/>
                </a:cubicBezTo>
                <a:cubicBezTo>
                  <a:pt x="1100828" y="235712"/>
                  <a:pt x="1019336" y="318262"/>
                  <a:pt x="1022511" y="334137"/>
                </a:cubicBezTo>
                <a:cubicBezTo>
                  <a:pt x="1025686" y="350012"/>
                  <a:pt x="1107178" y="322495"/>
                  <a:pt x="1117761" y="327787"/>
                </a:cubicBezTo>
                <a:cubicBezTo>
                  <a:pt x="1128344" y="333079"/>
                  <a:pt x="1085482" y="348425"/>
                  <a:pt x="1086011" y="365887"/>
                </a:cubicBezTo>
                <a:cubicBezTo>
                  <a:pt x="1086540" y="383349"/>
                  <a:pt x="1102944" y="445791"/>
                  <a:pt x="1120936" y="432562"/>
                </a:cubicBezTo>
                <a:cubicBezTo>
                  <a:pt x="1138928" y="419333"/>
                  <a:pt x="1189199" y="290745"/>
                  <a:pt x="1193961" y="286512"/>
                </a:cubicBezTo>
                <a:cubicBezTo>
                  <a:pt x="1198723" y="282279"/>
                  <a:pt x="1159565" y="380174"/>
                  <a:pt x="1149511" y="407162"/>
                </a:cubicBezTo>
                <a:cubicBezTo>
                  <a:pt x="1139457" y="434149"/>
                  <a:pt x="1124111" y="453200"/>
                  <a:pt x="1133636" y="448437"/>
                </a:cubicBezTo>
                <a:cubicBezTo>
                  <a:pt x="1143161" y="443674"/>
                  <a:pt x="1202957" y="379645"/>
                  <a:pt x="1206661" y="378587"/>
                </a:cubicBezTo>
                <a:cubicBezTo>
                  <a:pt x="1210365" y="377529"/>
                  <a:pt x="1163799" y="421449"/>
                  <a:pt x="1155861" y="442087"/>
                </a:cubicBezTo>
                <a:cubicBezTo>
                  <a:pt x="1147924" y="462725"/>
                  <a:pt x="1163798" y="498708"/>
                  <a:pt x="1159036" y="502412"/>
                </a:cubicBezTo>
                <a:cubicBezTo>
                  <a:pt x="1154274" y="506116"/>
                  <a:pt x="1142103" y="481245"/>
                  <a:pt x="1127286" y="464312"/>
                </a:cubicBezTo>
                <a:cubicBezTo>
                  <a:pt x="1112469" y="447379"/>
                  <a:pt x="1073840" y="405045"/>
                  <a:pt x="1070136" y="400812"/>
                </a:cubicBezTo>
                <a:cubicBezTo>
                  <a:pt x="1066432" y="396579"/>
                  <a:pt x="1123582" y="448966"/>
                  <a:pt x="1105061" y="438912"/>
                </a:cubicBezTo>
                <a:cubicBezTo>
                  <a:pt x="1086540" y="428858"/>
                  <a:pt x="1007165" y="371179"/>
                  <a:pt x="959011" y="340487"/>
                </a:cubicBezTo>
                <a:cubicBezTo>
                  <a:pt x="910857" y="309795"/>
                  <a:pt x="833598" y="264816"/>
                  <a:pt x="816136" y="254762"/>
                </a:cubicBezTo>
                <a:cubicBezTo>
                  <a:pt x="798674" y="244708"/>
                  <a:pt x="871169" y="285983"/>
                  <a:pt x="854236" y="280162"/>
                </a:cubicBezTo>
                <a:cubicBezTo>
                  <a:pt x="837303" y="274341"/>
                  <a:pt x="729882" y="225129"/>
                  <a:pt x="714536" y="219837"/>
                </a:cubicBezTo>
                <a:cubicBezTo>
                  <a:pt x="699190" y="214545"/>
                  <a:pt x="782269" y="245766"/>
                  <a:pt x="762161" y="248412"/>
                </a:cubicBezTo>
                <a:cubicBezTo>
                  <a:pt x="742053" y="251058"/>
                  <a:pt x="591769" y="237829"/>
                  <a:pt x="593886" y="235712"/>
                </a:cubicBezTo>
                <a:cubicBezTo>
                  <a:pt x="596003" y="233595"/>
                  <a:pt x="776978" y="237300"/>
                  <a:pt x="774861" y="235712"/>
                </a:cubicBezTo>
                <a:cubicBezTo>
                  <a:pt x="772744" y="234124"/>
                  <a:pt x="649448" y="226187"/>
                  <a:pt x="581186" y="226187"/>
                </a:cubicBezTo>
                <a:cubicBezTo>
                  <a:pt x="512924" y="226187"/>
                  <a:pt x="372165" y="235183"/>
                  <a:pt x="365286" y="235712"/>
                </a:cubicBezTo>
                <a:cubicBezTo>
                  <a:pt x="358407" y="236241"/>
                  <a:pt x="534090" y="228304"/>
                  <a:pt x="539911" y="229362"/>
                </a:cubicBezTo>
                <a:cubicBezTo>
                  <a:pt x="545732" y="230420"/>
                  <a:pt x="460536" y="227775"/>
                  <a:pt x="400211" y="242062"/>
                </a:cubicBezTo>
                <a:cubicBezTo>
                  <a:pt x="339886" y="256349"/>
                  <a:pt x="191190" y="314029"/>
                  <a:pt x="177961" y="315087"/>
                </a:cubicBezTo>
                <a:cubicBezTo>
                  <a:pt x="164732" y="316145"/>
                  <a:pt x="316074" y="248412"/>
                  <a:pt x="320836" y="248412"/>
                </a:cubicBezTo>
                <a:cubicBezTo>
                  <a:pt x="325598" y="248412"/>
                  <a:pt x="206536" y="315087"/>
                  <a:pt x="206536" y="315087"/>
                </a:cubicBezTo>
                <a:cubicBezTo>
                  <a:pt x="168965" y="337312"/>
                  <a:pt x="92765" y="387054"/>
                  <a:pt x="95411" y="381762"/>
                </a:cubicBezTo>
                <a:cubicBezTo>
                  <a:pt x="98057" y="376470"/>
                  <a:pt x="220294" y="288099"/>
                  <a:pt x="222411" y="283337"/>
                </a:cubicBezTo>
                <a:cubicBezTo>
                  <a:pt x="224528" y="278575"/>
                  <a:pt x="140390" y="326200"/>
                  <a:pt x="108111" y="353187"/>
                </a:cubicBezTo>
                <a:cubicBezTo>
                  <a:pt x="75832" y="380174"/>
                  <a:pt x="-4072" y="462195"/>
                  <a:pt x="161" y="457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3203E35-E8F3-F7C7-0EB8-C1CB1D48FFB5}"/>
              </a:ext>
            </a:extLst>
          </p:cNvPr>
          <p:cNvSpPr/>
          <p:nvPr/>
        </p:nvSpPr>
        <p:spPr>
          <a:xfrm>
            <a:off x="4274456" y="5368578"/>
            <a:ext cx="269165" cy="315634"/>
          </a:xfrm>
          <a:custGeom>
            <a:avLst/>
            <a:gdLst>
              <a:gd name="connsiteX0" fmla="*/ 268969 w 269165"/>
              <a:gd name="connsiteY0" fmla="*/ 347 h 315634"/>
              <a:gd name="connsiteX1" fmla="*/ 62594 w 269165"/>
              <a:gd name="connsiteY1" fmla="*/ 143222 h 315634"/>
              <a:gd name="connsiteX2" fmla="*/ 18144 w 269165"/>
              <a:gd name="connsiteY2" fmla="*/ 187672 h 315634"/>
              <a:gd name="connsiteX3" fmla="*/ 5444 w 269165"/>
              <a:gd name="connsiteY3" fmla="*/ 314672 h 315634"/>
              <a:gd name="connsiteX4" fmla="*/ 5444 w 269165"/>
              <a:gd name="connsiteY4" fmla="*/ 238472 h 315634"/>
              <a:gd name="connsiteX5" fmla="*/ 72119 w 269165"/>
              <a:gd name="connsiteY5" fmla="*/ 101947 h 315634"/>
              <a:gd name="connsiteX6" fmla="*/ 78469 w 269165"/>
              <a:gd name="connsiteY6" fmla="*/ 120997 h 315634"/>
              <a:gd name="connsiteX7" fmla="*/ 122919 w 269165"/>
              <a:gd name="connsiteY7" fmla="*/ 76547 h 315634"/>
              <a:gd name="connsiteX8" fmla="*/ 100694 w 269165"/>
              <a:gd name="connsiteY8" fmla="*/ 101947 h 315634"/>
              <a:gd name="connsiteX9" fmla="*/ 268969 w 269165"/>
              <a:gd name="connsiteY9" fmla="*/ 347 h 31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165" h="315634">
                <a:moveTo>
                  <a:pt x="268969" y="347"/>
                </a:moveTo>
                <a:cubicBezTo>
                  <a:pt x="262619" y="7226"/>
                  <a:pt x="104398" y="112001"/>
                  <a:pt x="62594" y="143222"/>
                </a:cubicBezTo>
                <a:cubicBezTo>
                  <a:pt x="20790" y="174443"/>
                  <a:pt x="27669" y="159097"/>
                  <a:pt x="18144" y="187672"/>
                </a:cubicBezTo>
                <a:cubicBezTo>
                  <a:pt x="8619" y="216247"/>
                  <a:pt x="7561" y="306205"/>
                  <a:pt x="5444" y="314672"/>
                </a:cubicBezTo>
                <a:cubicBezTo>
                  <a:pt x="3327" y="323139"/>
                  <a:pt x="-5669" y="273926"/>
                  <a:pt x="5444" y="238472"/>
                </a:cubicBezTo>
                <a:cubicBezTo>
                  <a:pt x="16556" y="203018"/>
                  <a:pt x="59948" y="121526"/>
                  <a:pt x="72119" y="101947"/>
                </a:cubicBezTo>
                <a:cubicBezTo>
                  <a:pt x="84290" y="82368"/>
                  <a:pt x="70002" y="125230"/>
                  <a:pt x="78469" y="120997"/>
                </a:cubicBezTo>
                <a:cubicBezTo>
                  <a:pt x="86936" y="116764"/>
                  <a:pt x="119215" y="79722"/>
                  <a:pt x="122919" y="76547"/>
                </a:cubicBezTo>
                <a:cubicBezTo>
                  <a:pt x="126623" y="73372"/>
                  <a:pt x="75294" y="113059"/>
                  <a:pt x="100694" y="101947"/>
                </a:cubicBezTo>
                <a:cubicBezTo>
                  <a:pt x="126094" y="90835"/>
                  <a:pt x="275319" y="-6532"/>
                  <a:pt x="268969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5E8D1A6C-2475-B276-A5C6-126076C90337}"/>
              </a:ext>
            </a:extLst>
          </p:cNvPr>
          <p:cNvSpPr/>
          <p:nvPr/>
        </p:nvSpPr>
        <p:spPr>
          <a:xfrm>
            <a:off x="4279900" y="5361532"/>
            <a:ext cx="553378" cy="280688"/>
          </a:xfrm>
          <a:custGeom>
            <a:avLst/>
            <a:gdLst>
              <a:gd name="connsiteX0" fmla="*/ 552450 w 553378"/>
              <a:gd name="connsiteY0" fmla="*/ 1043 h 280688"/>
              <a:gd name="connsiteX1" fmla="*/ 231775 w 553378"/>
              <a:gd name="connsiteY1" fmla="*/ 128043 h 280688"/>
              <a:gd name="connsiteX2" fmla="*/ 288925 w 553378"/>
              <a:gd name="connsiteY2" fmla="*/ 115343 h 280688"/>
              <a:gd name="connsiteX3" fmla="*/ 193675 w 553378"/>
              <a:gd name="connsiteY3" fmla="*/ 137568 h 280688"/>
              <a:gd name="connsiteX4" fmla="*/ 184150 w 553378"/>
              <a:gd name="connsiteY4" fmla="*/ 178843 h 280688"/>
              <a:gd name="connsiteX5" fmla="*/ 196850 w 553378"/>
              <a:gd name="connsiteY5" fmla="*/ 131218 h 280688"/>
              <a:gd name="connsiteX6" fmla="*/ 177800 w 553378"/>
              <a:gd name="connsiteY6" fmla="*/ 175668 h 280688"/>
              <a:gd name="connsiteX7" fmla="*/ 69850 w 553378"/>
              <a:gd name="connsiteY7" fmla="*/ 197893 h 280688"/>
              <a:gd name="connsiteX8" fmla="*/ 136525 w 553378"/>
              <a:gd name="connsiteY8" fmla="*/ 188368 h 280688"/>
              <a:gd name="connsiteX9" fmla="*/ 82550 w 553378"/>
              <a:gd name="connsiteY9" fmla="*/ 220118 h 280688"/>
              <a:gd name="connsiteX10" fmla="*/ 82550 w 553378"/>
              <a:gd name="connsiteY10" fmla="*/ 267743 h 280688"/>
              <a:gd name="connsiteX11" fmla="*/ 0 w 553378"/>
              <a:gd name="connsiteY11" fmla="*/ 216943 h 280688"/>
              <a:gd name="connsiteX12" fmla="*/ 82550 w 553378"/>
              <a:gd name="connsiteY12" fmla="*/ 280443 h 280688"/>
              <a:gd name="connsiteX13" fmla="*/ 92075 w 553378"/>
              <a:gd name="connsiteY13" fmla="*/ 188368 h 280688"/>
              <a:gd name="connsiteX14" fmla="*/ 146050 w 553378"/>
              <a:gd name="connsiteY14" fmla="*/ 169318 h 280688"/>
              <a:gd name="connsiteX15" fmla="*/ 222250 w 553378"/>
              <a:gd name="connsiteY15" fmla="*/ 112168 h 280688"/>
              <a:gd name="connsiteX16" fmla="*/ 212725 w 553378"/>
              <a:gd name="connsiteY16" fmla="*/ 118518 h 280688"/>
              <a:gd name="connsiteX17" fmla="*/ 330200 w 553378"/>
              <a:gd name="connsiteY17" fmla="*/ 83593 h 280688"/>
              <a:gd name="connsiteX18" fmla="*/ 330200 w 553378"/>
              <a:gd name="connsiteY18" fmla="*/ 67718 h 280688"/>
              <a:gd name="connsiteX19" fmla="*/ 552450 w 553378"/>
              <a:gd name="connsiteY19" fmla="*/ 1043 h 28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3378" h="280688">
                <a:moveTo>
                  <a:pt x="552450" y="1043"/>
                </a:moveTo>
                <a:cubicBezTo>
                  <a:pt x="536046" y="11097"/>
                  <a:pt x="275696" y="108993"/>
                  <a:pt x="231775" y="128043"/>
                </a:cubicBezTo>
                <a:cubicBezTo>
                  <a:pt x="187854" y="147093"/>
                  <a:pt x="295275" y="113756"/>
                  <a:pt x="288925" y="115343"/>
                </a:cubicBezTo>
                <a:cubicBezTo>
                  <a:pt x="282575" y="116931"/>
                  <a:pt x="211137" y="126985"/>
                  <a:pt x="193675" y="137568"/>
                </a:cubicBezTo>
                <a:cubicBezTo>
                  <a:pt x="176212" y="148151"/>
                  <a:pt x="183621" y="179901"/>
                  <a:pt x="184150" y="178843"/>
                </a:cubicBezTo>
                <a:cubicBezTo>
                  <a:pt x="184679" y="177785"/>
                  <a:pt x="197908" y="131747"/>
                  <a:pt x="196850" y="131218"/>
                </a:cubicBezTo>
                <a:cubicBezTo>
                  <a:pt x="195792" y="130689"/>
                  <a:pt x="198967" y="164556"/>
                  <a:pt x="177800" y="175668"/>
                </a:cubicBezTo>
                <a:cubicBezTo>
                  <a:pt x="156633" y="186781"/>
                  <a:pt x="76729" y="195776"/>
                  <a:pt x="69850" y="197893"/>
                </a:cubicBezTo>
                <a:cubicBezTo>
                  <a:pt x="62971" y="200010"/>
                  <a:pt x="134408" y="184664"/>
                  <a:pt x="136525" y="188368"/>
                </a:cubicBezTo>
                <a:cubicBezTo>
                  <a:pt x="138642" y="192072"/>
                  <a:pt x="91546" y="206889"/>
                  <a:pt x="82550" y="220118"/>
                </a:cubicBezTo>
                <a:cubicBezTo>
                  <a:pt x="73554" y="233347"/>
                  <a:pt x="96308" y="268272"/>
                  <a:pt x="82550" y="267743"/>
                </a:cubicBezTo>
                <a:cubicBezTo>
                  <a:pt x="68792" y="267214"/>
                  <a:pt x="0" y="214826"/>
                  <a:pt x="0" y="216943"/>
                </a:cubicBezTo>
                <a:cubicBezTo>
                  <a:pt x="0" y="219060"/>
                  <a:pt x="67204" y="285206"/>
                  <a:pt x="82550" y="280443"/>
                </a:cubicBezTo>
                <a:cubicBezTo>
                  <a:pt x="97896" y="275680"/>
                  <a:pt x="81492" y="206889"/>
                  <a:pt x="92075" y="188368"/>
                </a:cubicBezTo>
                <a:cubicBezTo>
                  <a:pt x="102658" y="169847"/>
                  <a:pt x="124354" y="182018"/>
                  <a:pt x="146050" y="169318"/>
                </a:cubicBezTo>
                <a:cubicBezTo>
                  <a:pt x="167746" y="156618"/>
                  <a:pt x="211138" y="120635"/>
                  <a:pt x="222250" y="112168"/>
                </a:cubicBezTo>
                <a:cubicBezTo>
                  <a:pt x="233362" y="103701"/>
                  <a:pt x="194733" y="123281"/>
                  <a:pt x="212725" y="118518"/>
                </a:cubicBezTo>
                <a:cubicBezTo>
                  <a:pt x="230717" y="113756"/>
                  <a:pt x="310621" y="92060"/>
                  <a:pt x="330200" y="83593"/>
                </a:cubicBezTo>
                <a:cubicBezTo>
                  <a:pt x="349779" y="75126"/>
                  <a:pt x="297392" y="78831"/>
                  <a:pt x="330200" y="67718"/>
                </a:cubicBezTo>
                <a:cubicBezTo>
                  <a:pt x="363008" y="56606"/>
                  <a:pt x="568854" y="-9011"/>
                  <a:pt x="552450" y="1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18AC0B0-87E7-5D16-5285-51458A089400}"/>
              </a:ext>
            </a:extLst>
          </p:cNvPr>
          <p:cNvSpPr/>
          <p:nvPr/>
        </p:nvSpPr>
        <p:spPr>
          <a:xfrm>
            <a:off x="4724482" y="5391702"/>
            <a:ext cx="648105" cy="343920"/>
          </a:xfrm>
          <a:custGeom>
            <a:avLst/>
            <a:gdLst>
              <a:gd name="connsiteX0" fmla="*/ 3093 w 648105"/>
              <a:gd name="connsiteY0" fmla="*/ 2623 h 343920"/>
              <a:gd name="connsiteX1" fmla="*/ 279318 w 648105"/>
              <a:gd name="connsiteY1" fmla="*/ 34373 h 343920"/>
              <a:gd name="connsiteX2" fmla="*/ 250743 w 648105"/>
              <a:gd name="connsiteY2" fmla="*/ 18498 h 343920"/>
              <a:gd name="connsiteX3" fmla="*/ 409493 w 648105"/>
              <a:gd name="connsiteY3" fmla="*/ 81998 h 343920"/>
              <a:gd name="connsiteX4" fmla="*/ 380918 w 648105"/>
              <a:gd name="connsiteY4" fmla="*/ 37548 h 343920"/>
              <a:gd name="connsiteX5" fmla="*/ 523793 w 648105"/>
              <a:gd name="connsiteY5" fmla="*/ 174073 h 343920"/>
              <a:gd name="connsiteX6" fmla="*/ 514268 w 648105"/>
              <a:gd name="connsiteY6" fmla="*/ 158198 h 343920"/>
              <a:gd name="connsiteX7" fmla="*/ 603168 w 648105"/>
              <a:gd name="connsiteY7" fmla="*/ 262973 h 343920"/>
              <a:gd name="connsiteX8" fmla="*/ 603168 w 648105"/>
              <a:gd name="connsiteY8" fmla="*/ 240748 h 343920"/>
              <a:gd name="connsiteX9" fmla="*/ 647618 w 648105"/>
              <a:gd name="connsiteY9" fmla="*/ 342348 h 343920"/>
              <a:gd name="connsiteX10" fmla="*/ 619043 w 648105"/>
              <a:gd name="connsiteY10" fmla="*/ 291548 h 343920"/>
              <a:gd name="connsiteX11" fmla="*/ 507918 w 648105"/>
              <a:gd name="connsiteY11" fmla="*/ 148673 h 343920"/>
              <a:gd name="connsiteX12" fmla="*/ 542843 w 648105"/>
              <a:gd name="connsiteY12" fmla="*/ 161373 h 343920"/>
              <a:gd name="connsiteX13" fmla="*/ 587293 w 648105"/>
              <a:gd name="connsiteY13" fmla="*/ 237573 h 343920"/>
              <a:gd name="connsiteX14" fmla="*/ 511093 w 648105"/>
              <a:gd name="connsiteY14" fmla="*/ 145498 h 343920"/>
              <a:gd name="connsiteX15" fmla="*/ 330118 w 648105"/>
              <a:gd name="connsiteY15" fmla="*/ 24848 h 343920"/>
              <a:gd name="connsiteX16" fmla="*/ 352343 w 648105"/>
              <a:gd name="connsiteY16" fmla="*/ 43898 h 343920"/>
              <a:gd name="connsiteX17" fmla="*/ 203118 w 648105"/>
              <a:gd name="connsiteY17" fmla="*/ 2623 h 343920"/>
              <a:gd name="connsiteX18" fmla="*/ 292018 w 648105"/>
              <a:gd name="connsiteY18" fmla="*/ 31198 h 343920"/>
              <a:gd name="connsiteX19" fmla="*/ 139618 w 648105"/>
              <a:gd name="connsiteY19" fmla="*/ 5798 h 343920"/>
              <a:gd name="connsiteX20" fmla="*/ 3093 w 648105"/>
              <a:gd name="connsiteY20" fmla="*/ 2623 h 34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8105" h="343920">
                <a:moveTo>
                  <a:pt x="3093" y="2623"/>
                </a:moveTo>
                <a:cubicBezTo>
                  <a:pt x="26376" y="7386"/>
                  <a:pt x="238043" y="31727"/>
                  <a:pt x="279318" y="34373"/>
                </a:cubicBezTo>
                <a:cubicBezTo>
                  <a:pt x="320593" y="37019"/>
                  <a:pt x="229047" y="10561"/>
                  <a:pt x="250743" y="18498"/>
                </a:cubicBezTo>
                <a:cubicBezTo>
                  <a:pt x="272439" y="26435"/>
                  <a:pt x="387797" y="78823"/>
                  <a:pt x="409493" y="81998"/>
                </a:cubicBezTo>
                <a:cubicBezTo>
                  <a:pt x="431189" y="85173"/>
                  <a:pt x="361868" y="22202"/>
                  <a:pt x="380918" y="37548"/>
                </a:cubicBezTo>
                <a:cubicBezTo>
                  <a:pt x="399968" y="52894"/>
                  <a:pt x="501568" y="153965"/>
                  <a:pt x="523793" y="174073"/>
                </a:cubicBezTo>
                <a:cubicBezTo>
                  <a:pt x="546018" y="194181"/>
                  <a:pt x="501039" y="143381"/>
                  <a:pt x="514268" y="158198"/>
                </a:cubicBezTo>
                <a:cubicBezTo>
                  <a:pt x="527497" y="173015"/>
                  <a:pt x="588351" y="249215"/>
                  <a:pt x="603168" y="262973"/>
                </a:cubicBezTo>
                <a:cubicBezTo>
                  <a:pt x="617985" y="276731"/>
                  <a:pt x="595760" y="227519"/>
                  <a:pt x="603168" y="240748"/>
                </a:cubicBezTo>
                <a:cubicBezTo>
                  <a:pt x="610576" y="253977"/>
                  <a:pt x="644972" y="333881"/>
                  <a:pt x="647618" y="342348"/>
                </a:cubicBezTo>
                <a:cubicBezTo>
                  <a:pt x="650264" y="350815"/>
                  <a:pt x="642326" y="323827"/>
                  <a:pt x="619043" y="291548"/>
                </a:cubicBezTo>
                <a:cubicBezTo>
                  <a:pt x="595760" y="259269"/>
                  <a:pt x="520618" y="170369"/>
                  <a:pt x="507918" y="148673"/>
                </a:cubicBezTo>
                <a:cubicBezTo>
                  <a:pt x="495218" y="126977"/>
                  <a:pt x="529614" y="146556"/>
                  <a:pt x="542843" y="161373"/>
                </a:cubicBezTo>
                <a:cubicBezTo>
                  <a:pt x="556072" y="176190"/>
                  <a:pt x="592585" y="240219"/>
                  <a:pt x="587293" y="237573"/>
                </a:cubicBezTo>
                <a:cubicBezTo>
                  <a:pt x="582001" y="234927"/>
                  <a:pt x="553955" y="180952"/>
                  <a:pt x="511093" y="145498"/>
                </a:cubicBezTo>
                <a:cubicBezTo>
                  <a:pt x="468231" y="110044"/>
                  <a:pt x="356576" y="41781"/>
                  <a:pt x="330118" y="24848"/>
                </a:cubicBezTo>
                <a:cubicBezTo>
                  <a:pt x="303660" y="7915"/>
                  <a:pt x="373510" y="47602"/>
                  <a:pt x="352343" y="43898"/>
                </a:cubicBezTo>
                <a:cubicBezTo>
                  <a:pt x="331176" y="40194"/>
                  <a:pt x="213172" y="4740"/>
                  <a:pt x="203118" y="2623"/>
                </a:cubicBezTo>
                <a:cubicBezTo>
                  <a:pt x="193064" y="506"/>
                  <a:pt x="302601" y="30669"/>
                  <a:pt x="292018" y="31198"/>
                </a:cubicBezTo>
                <a:cubicBezTo>
                  <a:pt x="281435" y="31727"/>
                  <a:pt x="185126" y="11619"/>
                  <a:pt x="139618" y="5798"/>
                </a:cubicBezTo>
                <a:cubicBezTo>
                  <a:pt x="94110" y="-23"/>
                  <a:pt x="-20190" y="-2140"/>
                  <a:pt x="3093" y="2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564AACF-7B66-8C87-F1AF-754EE84B16C4}"/>
              </a:ext>
            </a:extLst>
          </p:cNvPr>
          <p:cNvSpPr/>
          <p:nvPr/>
        </p:nvSpPr>
        <p:spPr>
          <a:xfrm>
            <a:off x="5279368" y="5511247"/>
            <a:ext cx="296138" cy="247333"/>
          </a:xfrm>
          <a:custGeom>
            <a:avLst/>
            <a:gdLst>
              <a:gd name="connsiteX0" fmla="*/ 657 w 296138"/>
              <a:gd name="connsiteY0" fmla="*/ 553 h 247333"/>
              <a:gd name="connsiteX1" fmla="*/ 165757 w 296138"/>
              <a:gd name="connsiteY1" fmla="*/ 172003 h 247333"/>
              <a:gd name="connsiteX2" fmla="*/ 134007 w 296138"/>
              <a:gd name="connsiteY2" fmla="*/ 146603 h 247333"/>
              <a:gd name="connsiteX3" fmla="*/ 276882 w 296138"/>
              <a:gd name="connsiteY3" fmla="*/ 172003 h 247333"/>
              <a:gd name="connsiteX4" fmla="*/ 143532 w 296138"/>
              <a:gd name="connsiteY4" fmla="*/ 172003 h 247333"/>
              <a:gd name="connsiteX5" fmla="*/ 292757 w 296138"/>
              <a:gd name="connsiteY5" fmla="*/ 197403 h 247333"/>
              <a:gd name="connsiteX6" fmla="*/ 137182 w 296138"/>
              <a:gd name="connsiteY6" fmla="*/ 203753 h 247333"/>
              <a:gd name="connsiteX7" fmla="*/ 295932 w 296138"/>
              <a:gd name="connsiteY7" fmla="*/ 245028 h 247333"/>
              <a:gd name="connsiteX8" fmla="*/ 168932 w 296138"/>
              <a:gd name="connsiteY8" fmla="*/ 238678 h 247333"/>
              <a:gd name="connsiteX9" fmla="*/ 89557 w 296138"/>
              <a:gd name="connsiteY9" fmla="*/ 210103 h 247333"/>
              <a:gd name="connsiteX10" fmla="*/ 162582 w 296138"/>
              <a:gd name="connsiteY10" fmla="*/ 200578 h 247333"/>
              <a:gd name="connsiteX11" fmla="*/ 114957 w 296138"/>
              <a:gd name="connsiteY11" fmla="*/ 156128 h 247333"/>
              <a:gd name="connsiteX12" fmla="*/ 57807 w 296138"/>
              <a:gd name="connsiteY12" fmla="*/ 67228 h 247333"/>
              <a:gd name="connsiteX13" fmla="*/ 105432 w 296138"/>
              <a:gd name="connsiteY13" fmla="*/ 114853 h 247333"/>
              <a:gd name="connsiteX14" fmla="*/ 657 w 296138"/>
              <a:gd name="connsiteY14" fmla="*/ 553 h 2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138" h="247333">
                <a:moveTo>
                  <a:pt x="657" y="553"/>
                </a:moveTo>
                <a:cubicBezTo>
                  <a:pt x="10711" y="10078"/>
                  <a:pt x="143532" y="147661"/>
                  <a:pt x="165757" y="172003"/>
                </a:cubicBezTo>
                <a:cubicBezTo>
                  <a:pt x="187982" y="196345"/>
                  <a:pt x="115486" y="146603"/>
                  <a:pt x="134007" y="146603"/>
                </a:cubicBezTo>
                <a:cubicBezTo>
                  <a:pt x="152528" y="146603"/>
                  <a:pt x="275295" y="167770"/>
                  <a:pt x="276882" y="172003"/>
                </a:cubicBezTo>
                <a:cubicBezTo>
                  <a:pt x="278469" y="176236"/>
                  <a:pt x="140886" y="167770"/>
                  <a:pt x="143532" y="172003"/>
                </a:cubicBezTo>
                <a:cubicBezTo>
                  <a:pt x="146178" y="176236"/>
                  <a:pt x="293815" y="192112"/>
                  <a:pt x="292757" y="197403"/>
                </a:cubicBezTo>
                <a:cubicBezTo>
                  <a:pt x="291699" y="202694"/>
                  <a:pt x="136653" y="195816"/>
                  <a:pt x="137182" y="203753"/>
                </a:cubicBezTo>
                <a:cubicBezTo>
                  <a:pt x="137711" y="211691"/>
                  <a:pt x="290640" y="239207"/>
                  <a:pt x="295932" y="245028"/>
                </a:cubicBezTo>
                <a:cubicBezTo>
                  <a:pt x="301224" y="250849"/>
                  <a:pt x="203328" y="244499"/>
                  <a:pt x="168932" y="238678"/>
                </a:cubicBezTo>
                <a:cubicBezTo>
                  <a:pt x="134536" y="232857"/>
                  <a:pt x="90615" y="216453"/>
                  <a:pt x="89557" y="210103"/>
                </a:cubicBezTo>
                <a:cubicBezTo>
                  <a:pt x="88499" y="203753"/>
                  <a:pt x="158349" y="209574"/>
                  <a:pt x="162582" y="200578"/>
                </a:cubicBezTo>
                <a:cubicBezTo>
                  <a:pt x="166815" y="191582"/>
                  <a:pt x="132419" y="178353"/>
                  <a:pt x="114957" y="156128"/>
                </a:cubicBezTo>
                <a:cubicBezTo>
                  <a:pt x="97495" y="133903"/>
                  <a:pt x="59394" y="74107"/>
                  <a:pt x="57807" y="67228"/>
                </a:cubicBezTo>
                <a:cubicBezTo>
                  <a:pt x="56220" y="60349"/>
                  <a:pt x="111782" y="122261"/>
                  <a:pt x="105432" y="114853"/>
                </a:cubicBezTo>
                <a:cubicBezTo>
                  <a:pt x="99082" y="107445"/>
                  <a:pt x="-9397" y="-8972"/>
                  <a:pt x="657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6377A5C-155B-AC12-648A-55788DFE221E}"/>
              </a:ext>
            </a:extLst>
          </p:cNvPr>
          <p:cNvSpPr/>
          <p:nvPr/>
        </p:nvSpPr>
        <p:spPr>
          <a:xfrm>
            <a:off x="4364565" y="5467077"/>
            <a:ext cx="136762" cy="172330"/>
          </a:xfrm>
          <a:custGeom>
            <a:avLst/>
            <a:gdLst>
              <a:gd name="connsiteX0" fmla="*/ 131235 w 136762"/>
              <a:gd name="connsiteY0" fmla="*/ 273 h 172330"/>
              <a:gd name="connsiteX1" fmla="*/ 121710 w 136762"/>
              <a:gd name="connsiteY1" fmla="*/ 79648 h 172330"/>
              <a:gd name="connsiteX2" fmla="*/ 42335 w 136762"/>
              <a:gd name="connsiteY2" fmla="*/ 101873 h 172330"/>
              <a:gd name="connsiteX3" fmla="*/ 115360 w 136762"/>
              <a:gd name="connsiteY3" fmla="*/ 105048 h 172330"/>
              <a:gd name="connsiteX4" fmla="*/ 134410 w 136762"/>
              <a:gd name="connsiteY4" fmla="*/ 162198 h 172330"/>
              <a:gd name="connsiteX5" fmla="*/ 70910 w 136762"/>
              <a:gd name="connsiteY5" fmla="*/ 159023 h 172330"/>
              <a:gd name="connsiteX6" fmla="*/ 1060 w 136762"/>
              <a:gd name="connsiteY6" fmla="*/ 130448 h 172330"/>
              <a:gd name="connsiteX7" fmla="*/ 128060 w 136762"/>
              <a:gd name="connsiteY7" fmla="*/ 171723 h 172330"/>
              <a:gd name="connsiteX8" fmla="*/ 112185 w 136762"/>
              <a:gd name="connsiteY8" fmla="*/ 92348 h 172330"/>
              <a:gd name="connsiteX9" fmla="*/ 118535 w 136762"/>
              <a:gd name="connsiteY9" fmla="*/ 54248 h 172330"/>
              <a:gd name="connsiteX10" fmla="*/ 131235 w 136762"/>
              <a:gd name="connsiteY10" fmla="*/ 273 h 1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762" h="172330">
                <a:moveTo>
                  <a:pt x="131235" y="273"/>
                </a:moveTo>
                <a:cubicBezTo>
                  <a:pt x="131764" y="4506"/>
                  <a:pt x="136527" y="62715"/>
                  <a:pt x="121710" y="79648"/>
                </a:cubicBezTo>
                <a:cubicBezTo>
                  <a:pt x="106893" y="96581"/>
                  <a:pt x="43393" y="97640"/>
                  <a:pt x="42335" y="101873"/>
                </a:cubicBezTo>
                <a:cubicBezTo>
                  <a:pt x="41277" y="106106"/>
                  <a:pt x="100014" y="94994"/>
                  <a:pt x="115360" y="105048"/>
                </a:cubicBezTo>
                <a:cubicBezTo>
                  <a:pt x="130706" y="115102"/>
                  <a:pt x="141818" y="153202"/>
                  <a:pt x="134410" y="162198"/>
                </a:cubicBezTo>
                <a:cubicBezTo>
                  <a:pt x="127002" y="171194"/>
                  <a:pt x="93135" y="164315"/>
                  <a:pt x="70910" y="159023"/>
                </a:cubicBezTo>
                <a:cubicBezTo>
                  <a:pt x="48685" y="153731"/>
                  <a:pt x="-8465" y="128331"/>
                  <a:pt x="1060" y="130448"/>
                </a:cubicBezTo>
                <a:cubicBezTo>
                  <a:pt x="10585" y="132565"/>
                  <a:pt x="109539" y="178073"/>
                  <a:pt x="128060" y="171723"/>
                </a:cubicBezTo>
                <a:cubicBezTo>
                  <a:pt x="146581" y="165373"/>
                  <a:pt x="113772" y="111927"/>
                  <a:pt x="112185" y="92348"/>
                </a:cubicBezTo>
                <a:cubicBezTo>
                  <a:pt x="110598" y="72769"/>
                  <a:pt x="116418" y="66419"/>
                  <a:pt x="118535" y="54248"/>
                </a:cubicBezTo>
                <a:cubicBezTo>
                  <a:pt x="120652" y="42077"/>
                  <a:pt x="130706" y="-3960"/>
                  <a:pt x="131235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3B5731C-9B25-AD15-9150-4D21B1B477F7}"/>
              </a:ext>
            </a:extLst>
          </p:cNvPr>
          <p:cNvSpPr/>
          <p:nvPr/>
        </p:nvSpPr>
        <p:spPr>
          <a:xfrm>
            <a:off x="4390972" y="5610105"/>
            <a:ext cx="501777" cy="188817"/>
          </a:xfrm>
          <a:custGeom>
            <a:avLst/>
            <a:gdLst>
              <a:gd name="connsiteX0" fmla="*/ 53 w 501777"/>
              <a:gd name="connsiteY0" fmla="*/ 120 h 188817"/>
              <a:gd name="connsiteX1" fmla="*/ 108003 w 501777"/>
              <a:gd name="connsiteY1" fmla="*/ 98545 h 188817"/>
              <a:gd name="connsiteX2" fmla="*/ 88953 w 501777"/>
              <a:gd name="connsiteY2" fmla="*/ 92195 h 188817"/>
              <a:gd name="connsiteX3" fmla="*/ 212778 w 501777"/>
              <a:gd name="connsiteY3" fmla="*/ 149345 h 188817"/>
              <a:gd name="connsiteX4" fmla="*/ 177853 w 501777"/>
              <a:gd name="connsiteY4" fmla="*/ 133470 h 188817"/>
              <a:gd name="connsiteX5" fmla="*/ 273103 w 501777"/>
              <a:gd name="connsiteY5" fmla="*/ 171570 h 188817"/>
              <a:gd name="connsiteX6" fmla="*/ 241353 w 501777"/>
              <a:gd name="connsiteY6" fmla="*/ 152520 h 188817"/>
              <a:gd name="connsiteX7" fmla="*/ 362003 w 501777"/>
              <a:gd name="connsiteY7" fmla="*/ 187445 h 188817"/>
              <a:gd name="connsiteX8" fmla="*/ 501703 w 501777"/>
              <a:gd name="connsiteY8" fmla="*/ 181095 h 188817"/>
              <a:gd name="connsiteX9" fmla="*/ 342953 w 501777"/>
              <a:gd name="connsiteY9" fmla="*/ 174745 h 188817"/>
              <a:gd name="connsiteX10" fmla="*/ 276278 w 501777"/>
              <a:gd name="connsiteY10" fmla="*/ 111245 h 188817"/>
              <a:gd name="connsiteX11" fmla="*/ 352478 w 501777"/>
              <a:gd name="connsiteY11" fmla="*/ 181095 h 188817"/>
              <a:gd name="connsiteX12" fmla="*/ 263578 w 501777"/>
              <a:gd name="connsiteY12" fmla="*/ 123945 h 188817"/>
              <a:gd name="connsiteX13" fmla="*/ 215953 w 501777"/>
              <a:gd name="connsiteY13" fmla="*/ 114420 h 188817"/>
              <a:gd name="connsiteX14" fmla="*/ 263578 w 501777"/>
              <a:gd name="connsiteY14" fmla="*/ 146170 h 188817"/>
              <a:gd name="connsiteX15" fmla="*/ 111178 w 501777"/>
              <a:gd name="connsiteY15" fmla="*/ 38220 h 188817"/>
              <a:gd name="connsiteX16" fmla="*/ 190553 w 501777"/>
              <a:gd name="connsiteY16" fmla="*/ 133470 h 188817"/>
              <a:gd name="connsiteX17" fmla="*/ 123878 w 501777"/>
              <a:gd name="connsiteY17" fmla="*/ 79495 h 188817"/>
              <a:gd name="connsiteX18" fmla="*/ 53 w 501777"/>
              <a:gd name="connsiteY18" fmla="*/ 120 h 18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1777" h="188817">
                <a:moveTo>
                  <a:pt x="53" y="120"/>
                </a:moveTo>
                <a:cubicBezTo>
                  <a:pt x="-2593" y="3295"/>
                  <a:pt x="93186" y="83199"/>
                  <a:pt x="108003" y="98545"/>
                </a:cubicBezTo>
                <a:cubicBezTo>
                  <a:pt x="122820" y="113891"/>
                  <a:pt x="71491" y="83728"/>
                  <a:pt x="88953" y="92195"/>
                </a:cubicBezTo>
                <a:cubicBezTo>
                  <a:pt x="106415" y="100662"/>
                  <a:pt x="212778" y="149345"/>
                  <a:pt x="212778" y="149345"/>
                </a:cubicBezTo>
                <a:cubicBezTo>
                  <a:pt x="227595" y="156224"/>
                  <a:pt x="167799" y="129766"/>
                  <a:pt x="177853" y="133470"/>
                </a:cubicBezTo>
                <a:cubicBezTo>
                  <a:pt x="187907" y="137174"/>
                  <a:pt x="262520" y="168395"/>
                  <a:pt x="273103" y="171570"/>
                </a:cubicBezTo>
                <a:cubicBezTo>
                  <a:pt x="283686" y="174745"/>
                  <a:pt x="226536" y="149874"/>
                  <a:pt x="241353" y="152520"/>
                </a:cubicBezTo>
                <a:cubicBezTo>
                  <a:pt x="256170" y="155166"/>
                  <a:pt x="318611" y="182683"/>
                  <a:pt x="362003" y="187445"/>
                </a:cubicBezTo>
                <a:cubicBezTo>
                  <a:pt x="405395" y="192208"/>
                  <a:pt x="504878" y="183212"/>
                  <a:pt x="501703" y="181095"/>
                </a:cubicBezTo>
                <a:cubicBezTo>
                  <a:pt x="498528" y="178978"/>
                  <a:pt x="380524" y="186387"/>
                  <a:pt x="342953" y="174745"/>
                </a:cubicBezTo>
                <a:cubicBezTo>
                  <a:pt x="305382" y="163103"/>
                  <a:pt x="274690" y="110187"/>
                  <a:pt x="276278" y="111245"/>
                </a:cubicBezTo>
                <a:cubicBezTo>
                  <a:pt x="277866" y="112303"/>
                  <a:pt x="354595" y="178978"/>
                  <a:pt x="352478" y="181095"/>
                </a:cubicBezTo>
                <a:cubicBezTo>
                  <a:pt x="350361" y="183212"/>
                  <a:pt x="286332" y="135057"/>
                  <a:pt x="263578" y="123945"/>
                </a:cubicBezTo>
                <a:cubicBezTo>
                  <a:pt x="240824" y="112833"/>
                  <a:pt x="215953" y="110716"/>
                  <a:pt x="215953" y="114420"/>
                </a:cubicBezTo>
                <a:cubicBezTo>
                  <a:pt x="215953" y="118124"/>
                  <a:pt x="281041" y="158870"/>
                  <a:pt x="263578" y="146170"/>
                </a:cubicBezTo>
                <a:cubicBezTo>
                  <a:pt x="246116" y="133470"/>
                  <a:pt x="123349" y="40337"/>
                  <a:pt x="111178" y="38220"/>
                </a:cubicBezTo>
                <a:cubicBezTo>
                  <a:pt x="99007" y="36103"/>
                  <a:pt x="188436" y="126591"/>
                  <a:pt x="190553" y="133470"/>
                </a:cubicBezTo>
                <a:cubicBezTo>
                  <a:pt x="192670" y="140349"/>
                  <a:pt x="155099" y="101720"/>
                  <a:pt x="123878" y="79495"/>
                </a:cubicBezTo>
                <a:cubicBezTo>
                  <a:pt x="92657" y="57270"/>
                  <a:pt x="2699" y="-3055"/>
                  <a:pt x="53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03457A1-B90C-8C9F-321B-1007A13385E8}"/>
              </a:ext>
            </a:extLst>
          </p:cNvPr>
          <p:cNvSpPr/>
          <p:nvPr/>
        </p:nvSpPr>
        <p:spPr>
          <a:xfrm>
            <a:off x="4706760" y="5724504"/>
            <a:ext cx="796768" cy="82597"/>
          </a:xfrm>
          <a:custGeom>
            <a:avLst/>
            <a:gdLst>
              <a:gd name="connsiteX0" fmla="*/ 1765 w 796768"/>
              <a:gd name="connsiteY0" fmla="*/ 15896 h 82597"/>
              <a:gd name="connsiteX1" fmla="*/ 81140 w 796768"/>
              <a:gd name="connsiteY1" fmla="*/ 44471 h 82597"/>
              <a:gd name="connsiteX2" fmla="*/ 258940 w 796768"/>
              <a:gd name="connsiteY2" fmla="*/ 73046 h 82597"/>
              <a:gd name="connsiteX3" fmla="*/ 224015 w 796768"/>
              <a:gd name="connsiteY3" fmla="*/ 69871 h 82597"/>
              <a:gd name="connsiteX4" fmla="*/ 487540 w 796768"/>
              <a:gd name="connsiteY4" fmla="*/ 76221 h 82597"/>
              <a:gd name="connsiteX5" fmla="*/ 449440 w 796768"/>
              <a:gd name="connsiteY5" fmla="*/ 63521 h 82597"/>
              <a:gd name="connsiteX6" fmla="*/ 585965 w 796768"/>
              <a:gd name="connsiteY6" fmla="*/ 22246 h 82597"/>
              <a:gd name="connsiteX7" fmla="*/ 535165 w 796768"/>
              <a:gd name="connsiteY7" fmla="*/ 41296 h 82597"/>
              <a:gd name="connsiteX8" fmla="*/ 782815 w 796768"/>
              <a:gd name="connsiteY8" fmla="*/ 21 h 82597"/>
              <a:gd name="connsiteX9" fmla="*/ 601840 w 796768"/>
              <a:gd name="connsiteY9" fmla="*/ 47646 h 82597"/>
              <a:gd name="connsiteX10" fmla="*/ 535165 w 796768"/>
              <a:gd name="connsiteY10" fmla="*/ 57171 h 82597"/>
              <a:gd name="connsiteX11" fmla="*/ 795515 w 796768"/>
              <a:gd name="connsiteY11" fmla="*/ 9546 h 82597"/>
              <a:gd name="connsiteX12" fmla="*/ 624065 w 796768"/>
              <a:gd name="connsiteY12" fmla="*/ 60346 h 82597"/>
              <a:gd name="connsiteX13" fmla="*/ 398640 w 796768"/>
              <a:gd name="connsiteY13" fmla="*/ 79396 h 82597"/>
              <a:gd name="connsiteX14" fmla="*/ 516115 w 796768"/>
              <a:gd name="connsiteY14" fmla="*/ 82571 h 82597"/>
              <a:gd name="connsiteX15" fmla="*/ 303390 w 796768"/>
              <a:gd name="connsiteY15" fmla="*/ 79396 h 82597"/>
              <a:gd name="connsiteX16" fmla="*/ 484365 w 796768"/>
              <a:gd name="connsiteY16" fmla="*/ 76221 h 82597"/>
              <a:gd name="connsiteX17" fmla="*/ 424040 w 796768"/>
              <a:gd name="connsiteY17" fmla="*/ 60346 h 82597"/>
              <a:gd name="connsiteX18" fmla="*/ 243065 w 796768"/>
              <a:gd name="connsiteY18" fmla="*/ 47646 h 82597"/>
              <a:gd name="connsiteX19" fmla="*/ 303390 w 796768"/>
              <a:gd name="connsiteY19" fmla="*/ 73046 h 82597"/>
              <a:gd name="connsiteX20" fmla="*/ 131940 w 796768"/>
              <a:gd name="connsiteY20" fmla="*/ 73046 h 82597"/>
              <a:gd name="connsiteX21" fmla="*/ 119240 w 796768"/>
              <a:gd name="connsiteY21" fmla="*/ 69871 h 82597"/>
              <a:gd name="connsiteX22" fmla="*/ 150990 w 796768"/>
              <a:gd name="connsiteY22" fmla="*/ 76221 h 82597"/>
              <a:gd name="connsiteX23" fmla="*/ 1765 w 796768"/>
              <a:gd name="connsiteY23" fmla="*/ 15896 h 8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6768" h="82597">
                <a:moveTo>
                  <a:pt x="1765" y="15896"/>
                </a:moveTo>
                <a:cubicBezTo>
                  <a:pt x="-9877" y="10604"/>
                  <a:pt x="38278" y="34946"/>
                  <a:pt x="81140" y="44471"/>
                </a:cubicBezTo>
                <a:cubicBezTo>
                  <a:pt x="124002" y="53996"/>
                  <a:pt x="235128" y="68813"/>
                  <a:pt x="258940" y="73046"/>
                </a:cubicBezTo>
                <a:cubicBezTo>
                  <a:pt x="282752" y="77279"/>
                  <a:pt x="185915" y="69342"/>
                  <a:pt x="224015" y="69871"/>
                </a:cubicBezTo>
                <a:cubicBezTo>
                  <a:pt x="262115" y="70400"/>
                  <a:pt x="449969" y="77279"/>
                  <a:pt x="487540" y="76221"/>
                </a:cubicBezTo>
                <a:cubicBezTo>
                  <a:pt x="525111" y="75163"/>
                  <a:pt x="433036" y="72517"/>
                  <a:pt x="449440" y="63521"/>
                </a:cubicBezTo>
                <a:cubicBezTo>
                  <a:pt x="465844" y="54525"/>
                  <a:pt x="571678" y="25950"/>
                  <a:pt x="585965" y="22246"/>
                </a:cubicBezTo>
                <a:cubicBezTo>
                  <a:pt x="600252" y="18542"/>
                  <a:pt x="502357" y="45000"/>
                  <a:pt x="535165" y="41296"/>
                </a:cubicBezTo>
                <a:cubicBezTo>
                  <a:pt x="567973" y="37592"/>
                  <a:pt x="771703" y="-1037"/>
                  <a:pt x="782815" y="21"/>
                </a:cubicBezTo>
                <a:cubicBezTo>
                  <a:pt x="793927" y="1079"/>
                  <a:pt x="643115" y="38121"/>
                  <a:pt x="601840" y="47646"/>
                </a:cubicBezTo>
                <a:cubicBezTo>
                  <a:pt x="560565" y="57171"/>
                  <a:pt x="502886" y="63521"/>
                  <a:pt x="535165" y="57171"/>
                </a:cubicBezTo>
                <a:cubicBezTo>
                  <a:pt x="567444" y="50821"/>
                  <a:pt x="780698" y="9017"/>
                  <a:pt x="795515" y="9546"/>
                </a:cubicBezTo>
                <a:cubicBezTo>
                  <a:pt x="810332" y="10075"/>
                  <a:pt x="690211" y="48704"/>
                  <a:pt x="624065" y="60346"/>
                </a:cubicBezTo>
                <a:cubicBezTo>
                  <a:pt x="557919" y="71988"/>
                  <a:pt x="416632" y="75692"/>
                  <a:pt x="398640" y="79396"/>
                </a:cubicBezTo>
                <a:cubicBezTo>
                  <a:pt x="380648" y="83100"/>
                  <a:pt x="531990" y="82571"/>
                  <a:pt x="516115" y="82571"/>
                </a:cubicBezTo>
                <a:cubicBezTo>
                  <a:pt x="500240" y="82571"/>
                  <a:pt x="308681" y="80454"/>
                  <a:pt x="303390" y="79396"/>
                </a:cubicBezTo>
                <a:cubicBezTo>
                  <a:pt x="298099" y="78338"/>
                  <a:pt x="464257" y="79396"/>
                  <a:pt x="484365" y="76221"/>
                </a:cubicBezTo>
                <a:cubicBezTo>
                  <a:pt x="504473" y="73046"/>
                  <a:pt x="464257" y="65109"/>
                  <a:pt x="424040" y="60346"/>
                </a:cubicBezTo>
                <a:cubicBezTo>
                  <a:pt x="383823" y="55584"/>
                  <a:pt x="263173" y="45529"/>
                  <a:pt x="243065" y="47646"/>
                </a:cubicBezTo>
                <a:cubicBezTo>
                  <a:pt x="222957" y="49763"/>
                  <a:pt x="321911" y="68813"/>
                  <a:pt x="303390" y="73046"/>
                </a:cubicBezTo>
                <a:cubicBezTo>
                  <a:pt x="284869" y="77279"/>
                  <a:pt x="162632" y="73575"/>
                  <a:pt x="131940" y="73046"/>
                </a:cubicBezTo>
                <a:cubicBezTo>
                  <a:pt x="101248" y="72517"/>
                  <a:pt x="116065" y="69342"/>
                  <a:pt x="119240" y="69871"/>
                </a:cubicBezTo>
                <a:cubicBezTo>
                  <a:pt x="122415" y="70400"/>
                  <a:pt x="166336" y="84688"/>
                  <a:pt x="150990" y="76221"/>
                </a:cubicBezTo>
                <a:cubicBezTo>
                  <a:pt x="135644" y="67754"/>
                  <a:pt x="13407" y="21188"/>
                  <a:pt x="1765" y="15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CFFC918-0ECB-303E-8653-01DA4B334B22}"/>
              </a:ext>
            </a:extLst>
          </p:cNvPr>
          <p:cNvSpPr/>
          <p:nvPr/>
        </p:nvSpPr>
        <p:spPr>
          <a:xfrm>
            <a:off x="4811533" y="5378447"/>
            <a:ext cx="510452" cy="425516"/>
          </a:xfrm>
          <a:custGeom>
            <a:avLst/>
            <a:gdLst>
              <a:gd name="connsiteX0" fmla="*/ 138292 w 510452"/>
              <a:gd name="connsiteY0" fmla="*/ 3 h 425516"/>
              <a:gd name="connsiteX1" fmla="*/ 49392 w 510452"/>
              <a:gd name="connsiteY1" fmla="*/ 92078 h 425516"/>
              <a:gd name="connsiteX2" fmla="*/ 8117 w 510452"/>
              <a:gd name="connsiteY2" fmla="*/ 139703 h 425516"/>
              <a:gd name="connsiteX3" fmla="*/ 1767 w 510452"/>
              <a:gd name="connsiteY3" fmla="*/ 234953 h 425516"/>
              <a:gd name="connsiteX4" fmla="*/ 30342 w 510452"/>
              <a:gd name="connsiteY4" fmla="*/ 196853 h 425516"/>
              <a:gd name="connsiteX5" fmla="*/ 17642 w 510452"/>
              <a:gd name="connsiteY5" fmla="*/ 244478 h 425516"/>
              <a:gd name="connsiteX6" fmla="*/ 39867 w 510452"/>
              <a:gd name="connsiteY6" fmla="*/ 342903 h 425516"/>
              <a:gd name="connsiteX7" fmla="*/ 36692 w 510452"/>
              <a:gd name="connsiteY7" fmla="*/ 320678 h 425516"/>
              <a:gd name="connsiteX8" fmla="*/ 109717 w 510452"/>
              <a:gd name="connsiteY8" fmla="*/ 396878 h 425516"/>
              <a:gd name="connsiteX9" fmla="*/ 322442 w 510452"/>
              <a:gd name="connsiteY9" fmla="*/ 425453 h 425516"/>
              <a:gd name="connsiteX10" fmla="*/ 379592 w 510452"/>
              <a:gd name="connsiteY10" fmla="*/ 390528 h 425516"/>
              <a:gd name="connsiteX11" fmla="*/ 420867 w 510452"/>
              <a:gd name="connsiteY11" fmla="*/ 320678 h 425516"/>
              <a:gd name="connsiteX12" fmla="*/ 436742 w 510452"/>
              <a:gd name="connsiteY12" fmla="*/ 222253 h 425516"/>
              <a:gd name="connsiteX13" fmla="*/ 509767 w 510452"/>
              <a:gd name="connsiteY13" fmla="*/ 152403 h 425516"/>
              <a:gd name="connsiteX14" fmla="*/ 468492 w 510452"/>
              <a:gd name="connsiteY14" fmla="*/ 180978 h 425516"/>
              <a:gd name="connsiteX15" fmla="*/ 389117 w 510452"/>
              <a:gd name="connsiteY15" fmla="*/ 127003 h 425516"/>
              <a:gd name="connsiteX16" fmla="*/ 354192 w 510452"/>
              <a:gd name="connsiteY16" fmla="*/ 95253 h 425516"/>
              <a:gd name="connsiteX17" fmla="*/ 138292 w 510452"/>
              <a:gd name="connsiteY17" fmla="*/ 3 h 4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452" h="425516">
                <a:moveTo>
                  <a:pt x="138292" y="3"/>
                </a:moveTo>
                <a:cubicBezTo>
                  <a:pt x="87492" y="-526"/>
                  <a:pt x="71088" y="68795"/>
                  <a:pt x="49392" y="92078"/>
                </a:cubicBezTo>
                <a:cubicBezTo>
                  <a:pt x="27696" y="115361"/>
                  <a:pt x="16054" y="115891"/>
                  <a:pt x="8117" y="139703"/>
                </a:cubicBezTo>
                <a:cubicBezTo>
                  <a:pt x="179" y="163516"/>
                  <a:pt x="-1937" y="225428"/>
                  <a:pt x="1767" y="234953"/>
                </a:cubicBezTo>
                <a:cubicBezTo>
                  <a:pt x="5471" y="244478"/>
                  <a:pt x="27696" y="195266"/>
                  <a:pt x="30342" y="196853"/>
                </a:cubicBezTo>
                <a:cubicBezTo>
                  <a:pt x="32988" y="198441"/>
                  <a:pt x="16054" y="220136"/>
                  <a:pt x="17642" y="244478"/>
                </a:cubicBezTo>
                <a:cubicBezTo>
                  <a:pt x="19229" y="268820"/>
                  <a:pt x="36692" y="330203"/>
                  <a:pt x="39867" y="342903"/>
                </a:cubicBezTo>
                <a:cubicBezTo>
                  <a:pt x="43042" y="355603"/>
                  <a:pt x="25050" y="311682"/>
                  <a:pt x="36692" y="320678"/>
                </a:cubicBezTo>
                <a:cubicBezTo>
                  <a:pt x="48334" y="329674"/>
                  <a:pt x="62092" y="379416"/>
                  <a:pt x="109717" y="396878"/>
                </a:cubicBezTo>
                <a:cubicBezTo>
                  <a:pt x="157342" y="414341"/>
                  <a:pt x="277463" y="426511"/>
                  <a:pt x="322442" y="425453"/>
                </a:cubicBezTo>
                <a:cubicBezTo>
                  <a:pt x="367421" y="424395"/>
                  <a:pt x="363188" y="407991"/>
                  <a:pt x="379592" y="390528"/>
                </a:cubicBezTo>
                <a:cubicBezTo>
                  <a:pt x="395996" y="373066"/>
                  <a:pt x="411342" y="348724"/>
                  <a:pt x="420867" y="320678"/>
                </a:cubicBezTo>
                <a:cubicBezTo>
                  <a:pt x="430392" y="292632"/>
                  <a:pt x="421925" y="250299"/>
                  <a:pt x="436742" y="222253"/>
                </a:cubicBezTo>
                <a:cubicBezTo>
                  <a:pt x="451559" y="194207"/>
                  <a:pt x="504475" y="159282"/>
                  <a:pt x="509767" y="152403"/>
                </a:cubicBezTo>
                <a:cubicBezTo>
                  <a:pt x="515059" y="145524"/>
                  <a:pt x="488600" y="185211"/>
                  <a:pt x="468492" y="180978"/>
                </a:cubicBezTo>
                <a:cubicBezTo>
                  <a:pt x="448384" y="176745"/>
                  <a:pt x="408167" y="141291"/>
                  <a:pt x="389117" y="127003"/>
                </a:cubicBezTo>
                <a:cubicBezTo>
                  <a:pt x="370067" y="112716"/>
                  <a:pt x="393879" y="114832"/>
                  <a:pt x="354192" y="95253"/>
                </a:cubicBezTo>
                <a:cubicBezTo>
                  <a:pt x="314505" y="75674"/>
                  <a:pt x="189092" y="532"/>
                  <a:pt x="138292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D5421366-0B77-9629-D2A7-09988F51CA1B}"/>
              </a:ext>
            </a:extLst>
          </p:cNvPr>
          <p:cNvSpPr/>
          <p:nvPr/>
        </p:nvSpPr>
        <p:spPr>
          <a:xfrm rot="847109">
            <a:off x="4946453" y="5459639"/>
            <a:ext cx="103488" cy="1507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月 38">
            <a:extLst>
              <a:ext uri="{FF2B5EF4-FFF2-40B4-BE49-F238E27FC236}">
                <a16:creationId xmlns:a16="http://schemas.microsoft.com/office/drawing/2014/main" id="{DE620C5D-F7AD-1F9C-3863-D8B8E75D035A}"/>
              </a:ext>
            </a:extLst>
          </p:cNvPr>
          <p:cNvSpPr/>
          <p:nvPr/>
        </p:nvSpPr>
        <p:spPr>
          <a:xfrm rot="1177126">
            <a:off x="5011435" y="5532326"/>
            <a:ext cx="83819" cy="12141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月 39">
            <a:extLst>
              <a:ext uri="{FF2B5EF4-FFF2-40B4-BE49-F238E27FC236}">
                <a16:creationId xmlns:a16="http://schemas.microsoft.com/office/drawing/2014/main" id="{28780C6C-616F-CEDE-7CD3-9D983DC04FA5}"/>
              </a:ext>
            </a:extLst>
          </p:cNvPr>
          <p:cNvSpPr/>
          <p:nvPr/>
        </p:nvSpPr>
        <p:spPr>
          <a:xfrm rot="1202422" flipH="1">
            <a:off x="5123410" y="5545678"/>
            <a:ext cx="83819" cy="12141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886EBB0F-FEBF-4382-9550-4E424F60E5EF}"/>
              </a:ext>
            </a:extLst>
          </p:cNvPr>
          <p:cNvSpPr/>
          <p:nvPr/>
        </p:nvSpPr>
        <p:spPr>
          <a:xfrm>
            <a:off x="4454516" y="5292568"/>
            <a:ext cx="555725" cy="134950"/>
          </a:xfrm>
          <a:custGeom>
            <a:avLst/>
            <a:gdLst>
              <a:gd name="connsiteX0" fmla="*/ 28584 w 555725"/>
              <a:gd name="connsiteY0" fmla="*/ 3332 h 134950"/>
              <a:gd name="connsiteX1" fmla="*/ 9 w 555725"/>
              <a:gd name="connsiteY1" fmla="*/ 133507 h 134950"/>
              <a:gd name="connsiteX2" fmla="*/ 31759 w 555725"/>
              <a:gd name="connsiteY2" fmla="*/ 76357 h 134950"/>
              <a:gd name="connsiteX3" fmla="*/ 117484 w 555725"/>
              <a:gd name="connsiteY3" fmla="*/ 130332 h 134950"/>
              <a:gd name="connsiteX4" fmla="*/ 98434 w 555725"/>
              <a:gd name="connsiteY4" fmla="*/ 95407 h 134950"/>
              <a:gd name="connsiteX5" fmla="*/ 187334 w 555725"/>
              <a:gd name="connsiteY5" fmla="*/ 38257 h 134950"/>
              <a:gd name="connsiteX6" fmla="*/ 301634 w 555725"/>
              <a:gd name="connsiteY6" fmla="*/ 104932 h 134950"/>
              <a:gd name="connsiteX7" fmla="*/ 266709 w 555725"/>
              <a:gd name="connsiteY7" fmla="*/ 157 h 134950"/>
              <a:gd name="connsiteX8" fmla="*/ 365134 w 555725"/>
              <a:gd name="connsiteY8" fmla="*/ 79532 h 134950"/>
              <a:gd name="connsiteX9" fmla="*/ 361959 w 555725"/>
              <a:gd name="connsiteY9" fmla="*/ 6507 h 134950"/>
              <a:gd name="connsiteX10" fmla="*/ 457209 w 555725"/>
              <a:gd name="connsiteY10" fmla="*/ 79532 h 134950"/>
              <a:gd name="connsiteX11" fmla="*/ 479434 w 555725"/>
              <a:gd name="connsiteY11" fmla="*/ 25557 h 134950"/>
              <a:gd name="connsiteX12" fmla="*/ 555634 w 555725"/>
              <a:gd name="connsiteY12" fmla="*/ 76357 h 134950"/>
              <a:gd name="connsiteX13" fmla="*/ 492134 w 555725"/>
              <a:gd name="connsiteY13" fmla="*/ 25557 h 134950"/>
              <a:gd name="connsiteX14" fmla="*/ 371484 w 555725"/>
              <a:gd name="connsiteY14" fmla="*/ 35082 h 134950"/>
              <a:gd name="connsiteX15" fmla="*/ 196859 w 555725"/>
              <a:gd name="connsiteY15" fmla="*/ 70007 h 134950"/>
              <a:gd name="connsiteX16" fmla="*/ 130184 w 555725"/>
              <a:gd name="connsiteY16" fmla="*/ 79532 h 134950"/>
              <a:gd name="connsiteX17" fmla="*/ 101609 w 555725"/>
              <a:gd name="connsiteY17" fmla="*/ 101757 h 134950"/>
              <a:gd name="connsiteX18" fmla="*/ 50809 w 555725"/>
              <a:gd name="connsiteY18" fmla="*/ 111282 h 134950"/>
              <a:gd name="connsiteX19" fmla="*/ 28584 w 555725"/>
              <a:gd name="connsiteY19" fmla="*/ 3332 h 1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5725" h="134950">
                <a:moveTo>
                  <a:pt x="28584" y="3332"/>
                </a:moveTo>
                <a:cubicBezTo>
                  <a:pt x="20117" y="7036"/>
                  <a:pt x="-520" y="121336"/>
                  <a:pt x="9" y="133507"/>
                </a:cubicBezTo>
                <a:cubicBezTo>
                  <a:pt x="538" y="145678"/>
                  <a:pt x="12180" y="76886"/>
                  <a:pt x="31759" y="76357"/>
                </a:cubicBezTo>
                <a:cubicBezTo>
                  <a:pt x="51338" y="75828"/>
                  <a:pt x="106371" y="127157"/>
                  <a:pt x="117484" y="130332"/>
                </a:cubicBezTo>
                <a:cubicBezTo>
                  <a:pt x="128597" y="133507"/>
                  <a:pt x="86792" y="110753"/>
                  <a:pt x="98434" y="95407"/>
                </a:cubicBezTo>
                <a:cubicBezTo>
                  <a:pt x="110076" y="80061"/>
                  <a:pt x="153467" y="36670"/>
                  <a:pt x="187334" y="38257"/>
                </a:cubicBezTo>
                <a:cubicBezTo>
                  <a:pt x="221201" y="39844"/>
                  <a:pt x="288405" y="111282"/>
                  <a:pt x="301634" y="104932"/>
                </a:cubicBezTo>
                <a:cubicBezTo>
                  <a:pt x="314863" y="98582"/>
                  <a:pt x="256126" y="4390"/>
                  <a:pt x="266709" y="157"/>
                </a:cubicBezTo>
                <a:cubicBezTo>
                  <a:pt x="277292" y="-4076"/>
                  <a:pt x="349259" y="78474"/>
                  <a:pt x="365134" y="79532"/>
                </a:cubicBezTo>
                <a:cubicBezTo>
                  <a:pt x="381009" y="80590"/>
                  <a:pt x="346613" y="6507"/>
                  <a:pt x="361959" y="6507"/>
                </a:cubicBezTo>
                <a:cubicBezTo>
                  <a:pt x="377305" y="6507"/>
                  <a:pt x="437630" y="76357"/>
                  <a:pt x="457209" y="79532"/>
                </a:cubicBezTo>
                <a:cubicBezTo>
                  <a:pt x="476788" y="82707"/>
                  <a:pt x="463030" y="26086"/>
                  <a:pt x="479434" y="25557"/>
                </a:cubicBezTo>
                <a:cubicBezTo>
                  <a:pt x="495838" y="25028"/>
                  <a:pt x="553517" y="76357"/>
                  <a:pt x="555634" y="76357"/>
                </a:cubicBezTo>
                <a:cubicBezTo>
                  <a:pt x="557751" y="76357"/>
                  <a:pt x="522826" y="32436"/>
                  <a:pt x="492134" y="25557"/>
                </a:cubicBezTo>
                <a:cubicBezTo>
                  <a:pt x="461442" y="18678"/>
                  <a:pt x="420696" y="27674"/>
                  <a:pt x="371484" y="35082"/>
                </a:cubicBezTo>
                <a:cubicBezTo>
                  <a:pt x="322272" y="42490"/>
                  <a:pt x="237076" y="62599"/>
                  <a:pt x="196859" y="70007"/>
                </a:cubicBezTo>
                <a:cubicBezTo>
                  <a:pt x="156642" y="77415"/>
                  <a:pt x="146059" y="74240"/>
                  <a:pt x="130184" y="79532"/>
                </a:cubicBezTo>
                <a:cubicBezTo>
                  <a:pt x="114309" y="84824"/>
                  <a:pt x="114838" y="96465"/>
                  <a:pt x="101609" y="101757"/>
                </a:cubicBezTo>
                <a:cubicBezTo>
                  <a:pt x="88380" y="107049"/>
                  <a:pt x="60863" y="122394"/>
                  <a:pt x="50809" y="111282"/>
                </a:cubicBezTo>
                <a:cubicBezTo>
                  <a:pt x="40755" y="100170"/>
                  <a:pt x="37051" y="-372"/>
                  <a:pt x="28584" y="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E18D59A-32D2-3541-AAA9-0F3F39B4B653}"/>
              </a:ext>
            </a:extLst>
          </p:cNvPr>
          <p:cNvSpPr/>
          <p:nvPr/>
        </p:nvSpPr>
        <p:spPr>
          <a:xfrm>
            <a:off x="4930773" y="5325991"/>
            <a:ext cx="416547" cy="293820"/>
          </a:xfrm>
          <a:custGeom>
            <a:avLst/>
            <a:gdLst>
              <a:gd name="connsiteX0" fmla="*/ 2 w 416547"/>
              <a:gd name="connsiteY0" fmla="*/ 20709 h 293820"/>
              <a:gd name="connsiteX1" fmla="*/ 123827 w 416547"/>
              <a:gd name="connsiteY1" fmla="*/ 4834 h 293820"/>
              <a:gd name="connsiteX2" fmla="*/ 222252 w 416547"/>
              <a:gd name="connsiteY2" fmla="*/ 109609 h 293820"/>
              <a:gd name="connsiteX3" fmla="*/ 381002 w 416547"/>
              <a:gd name="connsiteY3" fmla="*/ 1659 h 293820"/>
              <a:gd name="connsiteX4" fmla="*/ 323852 w 416547"/>
              <a:gd name="connsiteY4" fmla="*/ 65159 h 293820"/>
              <a:gd name="connsiteX5" fmla="*/ 374652 w 416547"/>
              <a:gd name="connsiteY5" fmla="*/ 173109 h 293820"/>
              <a:gd name="connsiteX6" fmla="*/ 317502 w 416547"/>
              <a:gd name="connsiteY6" fmla="*/ 150884 h 293820"/>
              <a:gd name="connsiteX7" fmla="*/ 415927 w 416547"/>
              <a:gd name="connsiteY7" fmla="*/ 290584 h 293820"/>
              <a:gd name="connsiteX8" fmla="*/ 361952 w 416547"/>
              <a:gd name="connsiteY8" fmla="*/ 252484 h 293820"/>
              <a:gd name="connsiteX9" fmla="*/ 177802 w 416547"/>
              <a:gd name="connsiteY9" fmla="*/ 125484 h 293820"/>
              <a:gd name="connsiteX10" fmla="*/ 215902 w 416547"/>
              <a:gd name="connsiteY10" fmla="*/ 179459 h 293820"/>
              <a:gd name="connsiteX11" fmla="*/ 158752 w 416547"/>
              <a:gd name="connsiteY11" fmla="*/ 68334 h 293820"/>
              <a:gd name="connsiteX12" fmla="*/ 120652 w 416547"/>
              <a:gd name="connsiteY12" fmla="*/ 49284 h 293820"/>
              <a:gd name="connsiteX13" fmla="*/ 2 w 416547"/>
              <a:gd name="connsiteY13" fmla="*/ 20709 h 29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547" h="293820">
                <a:moveTo>
                  <a:pt x="2" y="20709"/>
                </a:moveTo>
                <a:cubicBezTo>
                  <a:pt x="531" y="13301"/>
                  <a:pt x="86785" y="-9983"/>
                  <a:pt x="123827" y="4834"/>
                </a:cubicBezTo>
                <a:cubicBezTo>
                  <a:pt x="160869" y="19651"/>
                  <a:pt x="179390" y="110138"/>
                  <a:pt x="222252" y="109609"/>
                </a:cubicBezTo>
                <a:cubicBezTo>
                  <a:pt x="265114" y="109080"/>
                  <a:pt x="364069" y="9067"/>
                  <a:pt x="381002" y="1659"/>
                </a:cubicBezTo>
                <a:cubicBezTo>
                  <a:pt x="397935" y="-5749"/>
                  <a:pt x="324910" y="36584"/>
                  <a:pt x="323852" y="65159"/>
                </a:cubicBezTo>
                <a:cubicBezTo>
                  <a:pt x="322794" y="93734"/>
                  <a:pt x="375710" y="158822"/>
                  <a:pt x="374652" y="173109"/>
                </a:cubicBezTo>
                <a:cubicBezTo>
                  <a:pt x="373594" y="187396"/>
                  <a:pt x="310623" y="131305"/>
                  <a:pt x="317502" y="150884"/>
                </a:cubicBezTo>
                <a:cubicBezTo>
                  <a:pt x="324381" y="170463"/>
                  <a:pt x="408519" y="273651"/>
                  <a:pt x="415927" y="290584"/>
                </a:cubicBezTo>
                <a:cubicBezTo>
                  <a:pt x="423335" y="307517"/>
                  <a:pt x="361952" y="252484"/>
                  <a:pt x="361952" y="252484"/>
                </a:cubicBezTo>
                <a:cubicBezTo>
                  <a:pt x="322264" y="224967"/>
                  <a:pt x="202144" y="137655"/>
                  <a:pt x="177802" y="125484"/>
                </a:cubicBezTo>
                <a:cubicBezTo>
                  <a:pt x="153460" y="113313"/>
                  <a:pt x="219077" y="188984"/>
                  <a:pt x="215902" y="179459"/>
                </a:cubicBezTo>
                <a:cubicBezTo>
                  <a:pt x="212727" y="169934"/>
                  <a:pt x="174627" y="90030"/>
                  <a:pt x="158752" y="68334"/>
                </a:cubicBezTo>
                <a:cubicBezTo>
                  <a:pt x="142877" y="46638"/>
                  <a:pt x="140760" y="55634"/>
                  <a:pt x="120652" y="49284"/>
                </a:cubicBezTo>
                <a:cubicBezTo>
                  <a:pt x="100544" y="42934"/>
                  <a:pt x="-527" y="28117"/>
                  <a:pt x="2" y="20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FD764C7-91F7-0ED6-461A-C4604699AB27}"/>
              </a:ext>
            </a:extLst>
          </p:cNvPr>
          <p:cNvSpPr/>
          <p:nvPr/>
        </p:nvSpPr>
        <p:spPr>
          <a:xfrm>
            <a:off x="4244457" y="4286064"/>
            <a:ext cx="110281" cy="463171"/>
          </a:xfrm>
          <a:custGeom>
            <a:avLst/>
            <a:gdLst>
              <a:gd name="connsiteX0" fmla="*/ 32268 w 110281"/>
              <a:gd name="connsiteY0" fmla="*/ 186 h 463171"/>
              <a:gd name="connsiteX1" fmla="*/ 19568 w 110281"/>
              <a:gd name="connsiteY1" fmla="*/ 244661 h 463171"/>
              <a:gd name="connsiteX2" fmla="*/ 10043 w 110281"/>
              <a:gd name="connsiteY2" fmla="*/ 200211 h 463171"/>
              <a:gd name="connsiteX3" fmla="*/ 108468 w 110281"/>
              <a:gd name="connsiteY3" fmla="*/ 451036 h 463171"/>
              <a:gd name="connsiteX4" fmla="*/ 70368 w 110281"/>
              <a:gd name="connsiteY4" fmla="*/ 412936 h 463171"/>
              <a:gd name="connsiteX5" fmla="*/ 25918 w 110281"/>
              <a:gd name="connsiteY5" fmla="*/ 317686 h 463171"/>
              <a:gd name="connsiteX6" fmla="*/ 102118 w 110281"/>
              <a:gd name="connsiteY6" fmla="*/ 422461 h 463171"/>
              <a:gd name="connsiteX7" fmla="*/ 41793 w 110281"/>
              <a:gd name="connsiteY7" fmla="*/ 320861 h 463171"/>
              <a:gd name="connsiteX8" fmla="*/ 3693 w 110281"/>
              <a:gd name="connsiteY8" fmla="*/ 174811 h 463171"/>
              <a:gd name="connsiteX9" fmla="*/ 6868 w 110281"/>
              <a:gd name="connsiteY9" fmla="*/ 203386 h 463171"/>
              <a:gd name="connsiteX10" fmla="*/ 32268 w 110281"/>
              <a:gd name="connsiteY10" fmla="*/ 186 h 4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81" h="463171">
                <a:moveTo>
                  <a:pt x="32268" y="186"/>
                </a:moveTo>
                <a:cubicBezTo>
                  <a:pt x="34385" y="7065"/>
                  <a:pt x="23272" y="211323"/>
                  <a:pt x="19568" y="244661"/>
                </a:cubicBezTo>
                <a:cubicBezTo>
                  <a:pt x="15864" y="277999"/>
                  <a:pt x="-4774" y="165815"/>
                  <a:pt x="10043" y="200211"/>
                </a:cubicBezTo>
                <a:cubicBezTo>
                  <a:pt x="24860" y="234607"/>
                  <a:pt x="98414" y="415582"/>
                  <a:pt x="108468" y="451036"/>
                </a:cubicBezTo>
                <a:cubicBezTo>
                  <a:pt x="118522" y="486490"/>
                  <a:pt x="84126" y="435161"/>
                  <a:pt x="70368" y="412936"/>
                </a:cubicBezTo>
                <a:cubicBezTo>
                  <a:pt x="56610" y="390711"/>
                  <a:pt x="20626" y="316099"/>
                  <a:pt x="25918" y="317686"/>
                </a:cubicBezTo>
                <a:cubicBezTo>
                  <a:pt x="31210" y="319273"/>
                  <a:pt x="99472" y="421932"/>
                  <a:pt x="102118" y="422461"/>
                </a:cubicBezTo>
                <a:cubicBezTo>
                  <a:pt x="104764" y="422990"/>
                  <a:pt x="58197" y="362136"/>
                  <a:pt x="41793" y="320861"/>
                </a:cubicBezTo>
                <a:cubicBezTo>
                  <a:pt x="25389" y="279586"/>
                  <a:pt x="9514" y="194390"/>
                  <a:pt x="3693" y="174811"/>
                </a:cubicBezTo>
                <a:cubicBezTo>
                  <a:pt x="-2128" y="155232"/>
                  <a:pt x="-1069" y="228257"/>
                  <a:pt x="6868" y="203386"/>
                </a:cubicBezTo>
                <a:cubicBezTo>
                  <a:pt x="14805" y="178515"/>
                  <a:pt x="30151" y="-6693"/>
                  <a:pt x="3226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7442735-DF2D-D8CA-DE7E-A1E7FDDAD739}"/>
              </a:ext>
            </a:extLst>
          </p:cNvPr>
          <p:cNvSpPr/>
          <p:nvPr/>
        </p:nvSpPr>
        <p:spPr>
          <a:xfrm>
            <a:off x="4413161" y="4165495"/>
            <a:ext cx="403366" cy="285909"/>
          </a:xfrm>
          <a:custGeom>
            <a:avLst/>
            <a:gdLst>
              <a:gd name="connsiteX0" fmla="*/ 403314 w 403366"/>
              <a:gd name="connsiteY0" fmla="*/ 105 h 285909"/>
              <a:gd name="connsiteX1" fmla="*/ 155664 w 403366"/>
              <a:gd name="connsiteY1" fmla="*/ 206480 h 285909"/>
              <a:gd name="connsiteX2" fmla="*/ 108039 w 403366"/>
              <a:gd name="connsiteY2" fmla="*/ 285855 h 285909"/>
              <a:gd name="connsiteX3" fmla="*/ 117564 w 403366"/>
              <a:gd name="connsiteY3" fmla="*/ 196955 h 285909"/>
              <a:gd name="connsiteX4" fmla="*/ 136614 w 403366"/>
              <a:gd name="connsiteY4" fmla="*/ 95355 h 285909"/>
              <a:gd name="connsiteX5" fmla="*/ 79464 w 403366"/>
              <a:gd name="connsiteY5" fmla="*/ 212830 h 285909"/>
              <a:gd name="connsiteX6" fmla="*/ 35014 w 403366"/>
              <a:gd name="connsiteY6" fmla="*/ 149330 h 285909"/>
              <a:gd name="connsiteX7" fmla="*/ 89 w 403366"/>
              <a:gd name="connsiteY7" fmla="*/ 111230 h 285909"/>
              <a:gd name="connsiteX8" fmla="*/ 25489 w 403366"/>
              <a:gd name="connsiteY8" fmla="*/ 184255 h 285909"/>
              <a:gd name="connsiteX9" fmla="*/ 89 w 403366"/>
              <a:gd name="connsiteY9" fmla="*/ 114405 h 285909"/>
              <a:gd name="connsiteX10" fmla="*/ 19139 w 403366"/>
              <a:gd name="connsiteY10" fmla="*/ 146155 h 285909"/>
              <a:gd name="connsiteX11" fmla="*/ 69939 w 403366"/>
              <a:gd name="connsiteY11" fmla="*/ 203305 h 285909"/>
              <a:gd name="connsiteX12" fmla="*/ 108039 w 403366"/>
              <a:gd name="connsiteY12" fmla="*/ 146155 h 285909"/>
              <a:gd name="connsiteX13" fmla="*/ 114389 w 403366"/>
              <a:gd name="connsiteY13" fmla="*/ 222355 h 285909"/>
              <a:gd name="connsiteX14" fmla="*/ 168364 w 403366"/>
              <a:gd name="connsiteY14" fmla="*/ 171555 h 285909"/>
              <a:gd name="connsiteX15" fmla="*/ 177889 w 403366"/>
              <a:gd name="connsiteY15" fmla="*/ 177905 h 285909"/>
              <a:gd name="connsiteX16" fmla="*/ 403314 w 403366"/>
              <a:gd name="connsiteY16" fmla="*/ 105 h 28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366" h="285909">
                <a:moveTo>
                  <a:pt x="403314" y="105"/>
                </a:moveTo>
                <a:cubicBezTo>
                  <a:pt x="399610" y="4867"/>
                  <a:pt x="204876" y="158855"/>
                  <a:pt x="155664" y="206480"/>
                </a:cubicBezTo>
                <a:cubicBezTo>
                  <a:pt x="106451" y="254105"/>
                  <a:pt x="114389" y="287443"/>
                  <a:pt x="108039" y="285855"/>
                </a:cubicBezTo>
                <a:cubicBezTo>
                  <a:pt x="101689" y="284268"/>
                  <a:pt x="112802" y="228705"/>
                  <a:pt x="117564" y="196955"/>
                </a:cubicBezTo>
                <a:cubicBezTo>
                  <a:pt x="122326" y="165205"/>
                  <a:pt x="142964" y="92709"/>
                  <a:pt x="136614" y="95355"/>
                </a:cubicBezTo>
                <a:cubicBezTo>
                  <a:pt x="130264" y="98001"/>
                  <a:pt x="96397" y="203834"/>
                  <a:pt x="79464" y="212830"/>
                </a:cubicBezTo>
                <a:cubicBezTo>
                  <a:pt x="62531" y="221826"/>
                  <a:pt x="48243" y="166263"/>
                  <a:pt x="35014" y="149330"/>
                </a:cubicBezTo>
                <a:cubicBezTo>
                  <a:pt x="21785" y="132397"/>
                  <a:pt x="1676" y="105409"/>
                  <a:pt x="89" y="111230"/>
                </a:cubicBezTo>
                <a:cubicBezTo>
                  <a:pt x="-1499" y="117051"/>
                  <a:pt x="25489" y="183726"/>
                  <a:pt x="25489" y="184255"/>
                </a:cubicBezTo>
                <a:cubicBezTo>
                  <a:pt x="25489" y="184784"/>
                  <a:pt x="1147" y="120755"/>
                  <a:pt x="89" y="114405"/>
                </a:cubicBezTo>
                <a:cubicBezTo>
                  <a:pt x="-969" y="108055"/>
                  <a:pt x="7497" y="131339"/>
                  <a:pt x="19139" y="146155"/>
                </a:cubicBezTo>
                <a:cubicBezTo>
                  <a:pt x="30781" y="160971"/>
                  <a:pt x="55122" y="203305"/>
                  <a:pt x="69939" y="203305"/>
                </a:cubicBezTo>
                <a:cubicBezTo>
                  <a:pt x="84756" y="203305"/>
                  <a:pt x="100631" y="142980"/>
                  <a:pt x="108039" y="146155"/>
                </a:cubicBezTo>
                <a:cubicBezTo>
                  <a:pt x="115447" y="149330"/>
                  <a:pt x="104335" y="218122"/>
                  <a:pt x="114389" y="222355"/>
                </a:cubicBezTo>
                <a:cubicBezTo>
                  <a:pt x="124443" y="226588"/>
                  <a:pt x="157781" y="178963"/>
                  <a:pt x="168364" y="171555"/>
                </a:cubicBezTo>
                <a:cubicBezTo>
                  <a:pt x="178947" y="164147"/>
                  <a:pt x="144022" y="202247"/>
                  <a:pt x="177889" y="177905"/>
                </a:cubicBezTo>
                <a:cubicBezTo>
                  <a:pt x="211756" y="153563"/>
                  <a:pt x="407018" y="-4657"/>
                  <a:pt x="403314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3F3F094-7863-500F-AAC8-7F3AB8C46CCA}"/>
              </a:ext>
            </a:extLst>
          </p:cNvPr>
          <p:cNvSpPr/>
          <p:nvPr/>
        </p:nvSpPr>
        <p:spPr>
          <a:xfrm>
            <a:off x="4378310" y="4302076"/>
            <a:ext cx="20476" cy="334584"/>
          </a:xfrm>
          <a:custGeom>
            <a:avLst/>
            <a:gdLst>
              <a:gd name="connsiteX0" fmla="*/ 15890 w 20476"/>
              <a:gd name="connsiteY0" fmla="*/ 49 h 334584"/>
              <a:gd name="connsiteX1" fmla="*/ 15 w 20476"/>
              <a:gd name="connsiteY1" fmla="*/ 139749 h 334584"/>
              <a:gd name="connsiteX2" fmla="*/ 19065 w 20476"/>
              <a:gd name="connsiteY2" fmla="*/ 187374 h 334584"/>
              <a:gd name="connsiteX3" fmla="*/ 19065 w 20476"/>
              <a:gd name="connsiteY3" fmla="*/ 333424 h 334584"/>
              <a:gd name="connsiteX4" fmla="*/ 19065 w 20476"/>
              <a:gd name="connsiteY4" fmla="*/ 250874 h 334584"/>
              <a:gd name="connsiteX5" fmla="*/ 12715 w 20476"/>
              <a:gd name="connsiteY5" fmla="*/ 161974 h 334584"/>
              <a:gd name="connsiteX6" fmla="*/ 19065 w 20476"/>
              <a:gd name="connsiteY6" fmla="*/ 123874 h 334584"/>
              <a:gd name="connsiteX7" fmla="*/ 15890 w 20476"/>
              <a:gd name="connsiteY7" fmla="*/ 49 h 33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6" h="334584">
                <a:moveTo>
                  <a:pt x="15890" y="49"/>
                </a:moveTo>
                <a:cubicBezTo>
                  <a:pt x="12715" y="2695"/>
                  <a:pt x="-514" y="108528"/>
                  <a:pt x="15" y="139749"/>
                </a:cubicBezTo>
                <a:cubicBezTo>
                  <a:pt x="544" y="170970"/>
                  <a:pt x="15890" y="155095"/>
                  <a:pt x="19065" y="187374"/>
                </a:cubicBezTo>
                <a:cubicBezTo>
                  <a:pt x="22240" y="219653"/>
                  <a:pt x="19065" y="333424"/>
                  <a:pt x="19065" y="333424"/>
                </a:cubicBezTo>
                <a:cubicBezTo>
                  <a:pt x="19065" y="344007"/>
                  <a:pt x="20123" y="279449"/>
                  <a:pt x="19065" y="250874"/>
                </a:cubicBezTo>
                <a:cubicBezTo>
                  <a:pt x="18007" y="222299"/>
                  <a:pt x="12715" y="183141"/>
                  <a:pt x="12715" y="161974"/>
                </a:cubicBezTo>
                <a:cubicBezTo>
                  <a:pt x="12715" y="140807"/>
                  <a:pt x="18536" y="146099"/>
                  <a:pt x="19065" y="123874"/>
                </a:cubicBezTo>
                <a:cubicBezTo>
                  <a:pt x="19594" y="101649"/>
                  <a:pt x="19065" y="-2597"/>
                  <a:pt x="15890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7612BC99-BB4B-4A7C-F4F5-DBCEC81A79BE}"/>
              </a:ext>
            </a:extLst>
          </p:cNvPr>
          <p:cNvSpPr/>
          <p:nvPr/>
        </p:nvSpPr>
        <p:spPr>
          <a:xfrm>
            <a:off x="4560263" y="4313993"/>
            <a:ext cx="443890" cy="207069"/>
          </a:xfrm>
          <a:custGeom>
            <a:avLst/>
            <a:gdLst>
              <a:gd name="connsiteX0" fmla="*/ 5387 w 443890"/>
              <a:gd name="connsiteY0" fmla="*/ 204032 h 207069"/>
              <a:gd name="connsiteX1" fmla="*/ 84762 w 443890"/>
              <a:gd name="connsiteY1" fmla="*/ 143707 h 207069"/>
              <a:gd name="connsiteX2" fmla="*/ 262562 w 443890"/>
              <a:gd name="connsiteY2" fmla="*/ 48457 h 207069"/>
              <a:gd name="connsiteX3" fmla="*/ 440362 w 443890"/>
              <a:gd name="connsiteY3" fmla="*/ 832 h 207069"/>
              <a:gd name="connsiteX4" fmla="*/ 370512 w 443890"/>
              <a:gd name="connsiteY4" fmla="*/ 19882 h 207069"/>
              <a:gd name="connsiteX5" fmla="*/ 243512 w 443890"/>
              <a:gd name="connsiteY5" fmla="*/ 42107 h 207069"/>
              <a:gd name="connsiteX6" fmla="*/ 319712 w 443890"/>
              <a:gd name="connsiteY6" fmla="*/ 19882 h 207069"/>
              <a:gd name="connsiteX7" fmla="*/ 227637 w 443890"/>
              <a:gd name="connsiteY7" fmla="*/ 48457 h 207069"/>
              <a:gd name="connsiteX8" fmla="*/ 5387 w 443890"/>
              <a:gd name="connsiteY8" fmla="*/ 204032 h 20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890" h="207069">
                <a:moveTo>
                  <a:pt x="5387" y="204032"/>
                </a:moveTo>
                <a:cubicBezTo>
                  <a:pt x="-18426" y="219907"/>
                  <a:pt x="41900" y="169636"/>
                  <a:pt x="84762" y="143707"/>
                </a:cubicBezTo>
                <a:cubicBezTo>
                  <a:pt x="127625" y="117778"/>
                  <a:pt x="203295" y="72270"/>
                  <a:pt x="262562" y="48457"/>
                </a:cubicBezTo>
                <a:cubicBezTo>
                  <a:pt x="321829" y="24644"/>
                  <a:pt x="440362" y="832"/>
                  <a:pt x="440362" y="832"/>
                </a:cubicBezTo>
                <a:cubicBezTo>
                  <a:pt x="458354" y="-3931"/>
                  <a:pt x="403320" y="13003"/>
                  <a:pt x="370512" y="19882"/>
                </a:cubicBezTo>
                <a:cubicBezTo>
                  <a:pt x="337704" y="26761"/>
                  <a:pt x="251979" y="42107"/>
                  <a:pt x="243512" y="42107"/>
                </a:cubicBezTo>
                <a:cubicBezTo>
                  <a:pt x="235045" y="42107"/>
                  <a:pt x="322358" y="18824"/>
                  <a:pt x="319712" y="19882"/>
                </a:cubicBezTo>
                <a:cubicBezTo>
                  <a:pt x="317066" y="20940"/>
                  <a:pt x="278966" y="17765"/>
                  <a:pt x="227637" y="48457"/>
                </a:cubicBezTo>
                <a:cubicBezTo>
                  <a:pt x="176308" y="79149"/>
                  <a:pt x="29200" y="188157"/>
                  <a:pt x="5387" y="204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DE34FC2-731E-ED94-22F5-FD577312D18C}"/>
              </a:ext>
            </a:extLst>
          </p:cNvPr>
          <p:cNvSpPr/>
          <p:nvPr/>
        </p:nvSpPr>
        <p:spPr>
          <a:xfrm>
            <a:off x="4511573" y="4479925"/>
            <a:ext cx="661743" cy="168283"/>
          </a:xfrm>
          <a:custGeom>
            <a:avLst/>
            <a:gdLst>
              <a:gd name="connsiteX0" fmla="*/ 102 w 661743"/>
              <a:gd name="connsiteY0" fmla="*/ 168275 h 168283"/>
              <a:gd name="connsiteX1" fmla="*/ 308077 w 661743"/>
              <a:gd name="connsiteY1" fmla="*/ 66675 h 168283"/>
              <a:gd name="connsiteX2" fmla="*/ 263627 w 661743"/>
              <a:gd name="connsiteY2" fmla="*/ 114300 h 168283"/>
              <a:gd name="connsiteX3" fmla="*/ 444602 w 661743"/>
              <a:gd name="connsiteY3" fmla="*/ 15875 h 168283"/>
              <a:gd name="connsiteX4" fmla="*/ 412852 w 661743"/>
              <a:gd name="connsiteY4" fmla="*/ 60325 h 168283"/>
              <a:gd name="connsiteX5" fmla="*/ 657327 w 661743"/>
              <a:gd name="connsiteY5" fmla="*/ 0 h 168283"/>
              <a:gd name="connsiteX6" fmla="*/ 504927 w 661743"/>
              <a:gd name="connsiteY6" fmla="*/ 60325 h 168283"/>
              <a:gd name="connsiteX7" fmla="*/ 660502 w 661743"/>
              <a:gd name="connsiteY7" fmla="*/ 47625 h 168283"/>
              <a:gd name="connsiteX8" fmla="*/ 400152 w 661743"/>
              <a:gd name="connsiteY8" fmla="*/ 85725 h 168283"/>
              <a:gd name="connsiteX9" fmla="*/ 527152 w 661743"/>
              <a:gd name="connsiteY9" fmla="*/ 22225 h 168283"/>
              <a:gd name="connsiteX10" fmla="*/ 406502 w 661743"/>
              <a:gd name="connsiteY10" fmla="*/ 38100 h 168283"/>
              <a:gd name="connsiteX11" fmla="*/ 254102 w 661743"/>
              <a:gd name="connsiteY11" fmla="*/ 76200 h 168283"/>
              <a:gd name="connsiteX12" fmla="*/ 203302 w 661743"/>
              <a:gd name="connsiteY12" fmla="*/ 101600 h 168283"/>
              <a:gd name="connsiteX13" fmla="*/ 273152 w 661743"/>
              <a:gd name="connsiteY13" fmla="*/ 60325 h 168283"/>
              <a:gd name="connsiteX14" fmla="*/ 102 w 661743"/>
              <a:gd name="connsiteY14" fmla="*/ 168275 h 16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1743" h="168283">
                <a:moveTo>
                  <a:pt x="102" y="168275"/>
                </a:moveTo>
                <a:cubicBezTo>
                  <a:pt x="5923" y="169333"/>
                  <a:pt x="264156" y="75671"/>
                  <a:pt x="308077" y="66675"/>
                </a:cubicBezTo>
                <a:cubicBezTo>
                  <a:pt x="351998" y="57679"/>
                  <a:pt x="240873" y="122767"/>
                  <a:pt x="263627" y="114300"/>
                </a:cubicBezTo>
                <a:cubicBezTo>
                  <a:pt x="286381" y="105833"/>
                  <a:pt x="419731" y="24871"/>
                  <a:pt x="444602" y="15875"/>
                </a:cubicBezTo>
                <a:cubicBezTo>
                  <a:pt x="469473" y="6879"/>
                  <a:pt x="377398" y="62971"/>
                  <a:pt x="412852" y="60325"/>
                </a:cubicBezTo>
                <a:cubicBezTo>
                  <a:pt x="448306" y="57679"/>
                  <a:pt x="641981" y="0"/>
                  <a:pt x="657327" y="0"/>
                </a:cubicBezTo>
                <a:cubicBezTo>
                  <a:pt x="672673" y="0"/>
                  <a:pt x="504398" y="52387"/>
                  <a:pt x="504927" y="60325"/>
                </a:cubicBezTo>
                <a:cubicBezTo>
                  <a:pt x="505456" y="68262"/>
                  <a:pt x="677964" y="43392"/>
                  <a:pt x="660502" y="47625"/>
                </a:cubicBezTo>
                <a:cubicBezTo>
                  <a:pt x="643040" y="51858"/>
                  <a:pt x="422377" y="89958"/>
                  <a:pt x="400152" y="85725"/>
                </a:cubicBezTo>
                <a:cubicBezTo>
                  <a:pt x="377927" y="81492"/>
                  <a:pt x="526094" y="30162"/>
                  <a:pt x="527152" y="22225"/>
                </a:cubicBezTo>
                <a:cubicBezTo>
                  <a:pt x="528210" y="14288"/>
                  <a:pt x="452010" y="29104"/>
                  <a:pt x="406502" y="38100"/>
                </a:cubicBezTo>
                <a:cubicBezTo>
                  <a:pt x="360994" y="47096"/>
                  <a:pt x="287969" y="65617"/>
                  <a:pt x="254102" y="76200"/>
                </a:cubicBezTo>
                <a:cubicBezTo>
                  <a:pt x="220235" y="86783"/>
                  <a:pt x="200127" y="104246"/>
                  <a:pt x="203302" y="101600"/>
                </a:cubicBezTo>
                <a:cubicBezTo>
                  <a:pt x="206477" y="98954"/>
                  <a:pt x="308606" y="49212"/>
                  <a:pt x="273152" y="60325"/>
                </a:cubicBezTo>
                <a:cubicBezTo>
                  <a:pt x="237698" y="71437"/>
                  <a:pt x="-5719" y="167217"/>
                  <a:pt x="102" y="168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92FFB4B-1D57-03DB-809E-2C3E8309A935}"/>
              </a:ext>
            </a:extLst>
          </p:cNvPr>
          <p:cNvSpPr/>
          <p:nvPr/>
        </p:nvSpPr>
        <p:spPr>
          <a:xfrm>
            <a:off x="4600575" y="4354308"/>
            <a:ext cx="930344" cy="210676"/>
          </a:xfrm>
          <a:custGeom>
            <a:avLst/>
            <a:gdLst>
              <a:gd name="connsiteX0" fmla="*/ 0 w 930344"/>
              <a:gd name="connsiteY0" fmla="*/ 195467 h 210676"/>
              <a:gd name="connsiteX1" fmla="*/ 415925 w 930344"/>
              <a:gd name="connsiteY1" fmla="*/ 17667 h 210676"/>
              <a:gd name="connsiteX2" fmla="*/ 425450 w 930344"/>
              <a:gd name="connsiteY2" fmla="*/ 4967 h 210676"/>
              <a:gd name="connsiteX3" fmla="*/ 533400 w 930344"/>
              <a:gd name="connsiteY3" fmla="*/ 4967 h 210676"/>
              <a:gd name="connsiteX4" fmla="*/ 469900 w 930344"/>
              <a:gd name="connsiteY4" fmla="*/ 17667 h 210676"/>
              <a:gd name="connsiteX5" fmla="*/ 701675 w 930344"/>
              <a:gd name="connsiteY5" fmla="*/ 103392 h 210676"/>
              <a:gd name="connsiteX6" fmla="*/ 679450 w 930344"/>
              <a:gd name="connsiteY6" fmla="*/ 93867 h 210676"/>
              <a:gd name="connsiteX7" fmla="*/ 727075 w 930344"/>
              <a:gd name="connsiteY7" fmla="*/ 90692 h 210676"/>
              <a:gd name="connsiteX8" fmla="*/ 720725 w 930344"/>
              <a:gd name="connsiteY8" fmla="*/ 52592 h 210676"/>
              <a:gd name="connsiteX9" fmla="*/ 927100 w 930344"/>
              <a:gd name="connsiteY9" fmla="*/ 208167 h 210676"/>
              <a:gd name="connsiteX10" fmla="*/ 841375 w 930344"/>
              <a:gd name="connsiteY10" fmla="*/ 144667 h 210676"/>
              <a:gd name="connsiteX11" fmla="*/ 765175 w 930344"/>
              <a:gd name="connsiteY11" fmla="*/ 90692 h 210676"/>
              <a:gd name="connsiteX12" fmla="*/ 546100 w 930344"/>
              <a:gd name="connsiteY12" fmla="*/ 39892 h 210676"/>
              <a:gd name="connsiteX13" fmla="*/ 447675 w 930344"/>
              <a:gd name="connsiteY13" fmla="*/ 11317 h 210676"/>
              <a:gd name="connsiteX14" fmla="*/ 320675 w 930344"/>
              <a:gd name="connsiteY14" fmla="*/ 33542 h 210676"/>
              <a:gd name="connsiteX15" fmla="*/ 384175 w 930344"/>
              <a:gd name="connsiteY15" fmla="*/ 8142 h 210676"/>
              <a:gd name="connsiteX16" fmla="*/ 292100 w 930344"/>
              <a:gd name="connsiteY16" fmla="*/ 58942 h 210676"/>
              <a:gd name="connsiteX17" fmla="*/ 0 w 930344"/>
              <a:gd name="connsiteY17" fmla="*/ 195467 h 2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0344" h="210676">
                <a:moveTo>
                  <a:pt x="0" y="195467"/>
                </a:moveTo>
                <a:cubicBezTo>
                  <a:pt x="20637" y="188588"/>
                  <a:pt x="345017" y="49417"/>
                  <a:pt x="415925" y="17667"/>
                </a:cubicBezTo>
                <a:cubicBezTo>
                  <a:pt x="486833" y="-14083"/>
                  <a:pt x="405871" y="7084"/>
                  <a:pt x="425450" y="4967"/>
                </a:cubicBezTo>
                <a:cubicBezTo>
                  <a:pt x="445029" y="2850"/>
                  <a:pt x="525992" y="2850"/>
                  <a:pt x="533400" y="4967"/>
                </a:cubicBezTo>
                <a:cubicBezTo>
                  <a:pt x="540808" y="7084"/>
                  <a:pt x="441854" y="1263"/>
                  <a:pt x="469900" y="17667"/>
                </a:cubicBezTo>
                <a:cubicBezTo>
                  <a:pt x="497946" y="34071"/>
                  <a:pt x="666750" y="90692"/>
                  <a:pt x="701675" y="103392"/>
                </a:cubicBezTo>
                <a:cubicBezTo>
                  <a:pt x="736600" y="116092"/>
                  <a:pt x="675217" y="95984"/>
                  <a:pt x="679450" y="93867"/>
                </a:cubicBezTo>
                <a:cubicBezTo>
                  <a:pt x="683683" y="91750"/>
                  <a:pt x="720196" y="97571"/>
                  <a:pt x="727075" y="90692"/>
                </a:cubicBezTo>
                <a:cubicBezTo>
                  <a:pt x="733954" y="83813"/>
                  <a:pt x="687388" y="33013"/>
                  <a:pt x="720725" y="52592"/>
                </a:cubicBezTo>
                <a:cubicBezTo>
                  <a:pt x="754063" y="72171"/>
                  <a:pt x="906992" y="192821"/>
                  <a:pt x="927100" y="208167"/>
                </a:cubicBezTo>
                <a:cubicBezTo>
                  <a:pt x="947208" y="223513"/>
                  <a:pt x="868362" y="164246"/>
                  <a:pt x="841375" y="144667"/>
                </a:cubicBezTo>
                <a:cubicBezTo>
                  <a:pt x="814388" y="125088"/>
                  <a:pt x="814387" y="108154"/>
                  <a:pt x="765175" y="90692"/>
                </a:cubicBezTo>
                <a:cubicBezTo>
                  <a:pt x="715963" y="73230"/>
                  <a:pt x="599017" y="53121"/>
                  <a:pt x="546100" y="39892"/>
                </a:cubicBezTo>
                <a:cubicBezTo>
                  <a:pt x="493183" y="26663"/>
                  <a:pt x="485246" y="12375"/>
                  <a:pt x="447675" y="11317"/>
                </a:cubicBezTo>
                <a:cubicBezTo>
                  <a:pt x="410104" y="10259"/>
                  <a:pt x="331258" y="34071"/>
                  <a:pt x="320675" y="33542"/>
                </a:cubicBezTo>
                <a:cubicBezTo>
                  <a:pt x="310092" y="33013"/>
                  <a:pt x="388937" y="3909"/>
                  <a:pt x="384175" y="8142"/>
                </a:cubicBezTo>
                <a:cubicBezTo>
                  <a:pt x="379413" y="12375"/>
                  <a:pt x="354012" y="30367"/>
                  <a:pt x="292100" y="58942"/>
                </a:cubicBezTo>
                <a:lnTo>
                  <a:pt x="0" y="1954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607E5A73-8131-11B6-1914-1AADA55BA808}"/>
              </a:ext>
            </a:extLst>
          </p:cNvPr>
          <p:cNvSpPr/>
          <p:nvPr/>
        </p:nvSpPr>
        <p:spPr>
          <a:xfrm>
            <a:off x="4978400" y="4556121"/>
            <a:ext cx="657662" cy="244856"/>
          </a:xfrm>
          <a:custGeom>
            <a:avLst/>
            <a:gdLst>
              <a:gd name="connsiteX0" fmla="*/ 0 w 657662"/>
              <a:gd name="connsiteY0" fmla="*/ 31754 h 244856"/>
              <a:gd name="connsiteX1" fmla="*/ 368300 w 657662"/>
              <a:gd name="connsiteY1" fmla="*/ 34929 h 244856"/>
              <a:gd name="connsiteX2" fmla="*/ 314325 w 657662"/>
              <a:gd name="connsiteY2" fmla="*/ 63504 h 244856"/>
              <a:gd name="connsiteX3" fmla="*/ 438150 w 657662"/>
              <a:gd name="connsiteY3" fmla="*/ 85729 h 244856"/>
              <a:gd name="connsiteX4" fmla="*/ 422275 w 657662"/>
              <a:gd name="connsiteY4" fmla="*/ 57154 h 244856"/>
              <a:gd name="connsiteX5" fmla="*/ 606425 w 657662"/>
              <a:gd name="connsiteY5" fmla="*/ 123829 h 244856"/>
              <a:gd name="connsiteX6" fmla="*/ 561975 w 657662"/>
              <a:gd name="connsiteY6" fmla="*/ 120654 h 244856"/>
              <a:gd name="connsiteX7" fmla="*/ 657225 w 657662"/>
              <a:gd name="connsiteY7" fmla="*/ 244479 h 244856"/>
              <a:gd name="connsiteX8" fmla="*/ 590550 w 657662"/>
              <a:gd name="connsiteY8" fmla="*/ 155579 h 244856"/>
              <a:gd name="connsiteX9" fmla="*/ 438150 w 657662"/>
              <a:gd name="connsiteY9" fmla="*/ 53979 h 244856"/>
              <a:gd name="connsiteX10" fmla="*/ 327025 w 657662"/>
              <a:gd name="connsiteY10" fmla="*/ 4 h 244856"/>
              <a:gd name="connsiteX11" fmla="*/ 390525 w 657662"/>
              <a:gd name="connsiteY11" fmla="*/ 50804 h 244856"/>
              <a:gd name="connsiteX12" fmla="*/ 311150 w 657662"/>
              <a:gd name="connsiteY12" fmla="*/ 41279 h 244856"/>
              <a:gd name="connsiteX13" fmla="*/ 0 w 657662"/>
              <a:gd name="connsiteY13" fmla="*/ 31754 h 24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7662" h="244856">
                <a:moveTo>
                  <a:pt x="0" y="31754"/>
                </a:moveTo>
                <a:cubicBezTo>
                  <a:pt x="9525" y="30696"/>
                  <a:pt x="315913" y="29637"/>
                  <a:pt x="368300" y="34929"/>
                </a:cubicBezTo>
                <a:cubicBezTo>
                  <a:pt x="420687" y="40221"/>
                  <a:pt x="302683" y="55037"/>
                  <a:pt x="314325" y="63504"/>
                </a:cubicBezTo>
                <a:cubicBezTo>
                  <a:pt x="325967" y="71971"/>
                  <a:pt x="420159" y="86787"/>
                  <a:pt x="438150" y="85729"/>
                </a:cubicBezTo>
                <a:cubicBezTo>
                  <a:pt x="456141" y="84671"/>
                  <a:pt x="394229" y="50804"/>
                  <a:pt x="422275" y="57154"/>
                </a:cubicBezTo>
                <a:cubicBezTo>
                  <a:pt x="450321" y="63504"/>
                  <a:pt x="583142" y="113246"/>
                  <a:pt x="606425" y="123829"/>
                </a:cubicBezTo>
                <a:cubicBezTo>
                  <a:pt x="629708" y="134412"/>
                  <a:pt x="553508" y="100546"/>
                  <a:pt x="561975" y="120654"/>
                </a:cubicBezTo>
                <a:cubicBezTo>
                  <a:pt x="570442" y="140762"/>
                  <a:pt x="652463" y="238658"/>
                  <a:pt x="657225" y="244479"/>
                </a:cubicBezTo>
                <a:cubicBezTo>
                  <a:pt x="661987" y="250300"/>
                  <a:pt x="627062" y="187329"/>
                  <a:pt x="590550" y="155579"/>
                </a:cubicBezTo>
                <a:cubicBezTo>
                  <a:pt x="554038" y="123829"/>
                  <a:pt x="482071" y="79908"/>
                  <a:pt x="438150" y="53979"/>
                </a:cubicBezTo>
                <a:cubicBezTo>
                  <a:pt x="394229" y="28050"/>
                  <a:pt x="334963" y="533"/>
                  <a:pt x="327025" y="4"/>
                </a:cubicBezTo>
                <a:cubicBezTo>
                  <a:pt x="319088" y="-525"/>
                  <a:pt x="393171" y="43925"/>
                  <a:pt x="390525" y="50804"/>
                </a:cubicBezTo>
                <a:cubicBezTo>
                  <a:pt x="387879" y="57683"/>
                  <a:pt x="382058" y="43925"/>
                  <a:pt x="311150" y="41279"/>
                </a:cubicBezTo>
                <a:lnTo>
                  <a:pt x="0" y="317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8D89121-EF85-4E15-630B-3B150DE7FDDD}"/>
              </a:ext>
            </a:extLst>
          </p:cNvPr>
          <p:cNvSpPr/>
          <p:nvPr/>
        </p:nvSpPr>
        <p:spPr>
          <a:xfrm>
            <a:off x="5482779" y="4425358"/>
            <a:ext cx="347644" cy="422940"/>
          </a:xfrm>
          <a:custGeom>
            <a:avLst/>
            <a:gdLst>
              <a:gd name="connsiteX0" fmla="*/ 446 w 347644"/>
              <a:gd name="connsiteY0" fmla="*/ 592 h 422940"/>
              <a:gd name="connsiteX1" fmla="*/ 190946 w 347644"/>
              <a:gd name="connsiteY1" fmla="*/ 181567 h 422940"/>
              <a:gd name="connsiteX2" fmla="*/ 152846 w 347644"/>
              <a:gd name="connsiteY2" fmla="*/ 159342 h 422940"/>
              <a:gd name="connsiteX3" fmla="*/ 336996 w 347644"/>
              <a:gd name="connsiteY3" fmla="*/ 406992 h 422940"/>
              <a:gd name="connsiteX4" fmla="*/ 324296 w 347644"/>
              <a:gd name="connsiteY4" fmla="*/ 394292 h 422940"/>
              <a:gd name="connsiteX5" fmla="*/ 314771 w 347644"/>
              <a:gd name="connsiteY5" fmla="*/ 416517 h 422940"/>
              <a:gd name="connsiteX6" fmla="*/ 270321 w 347644"/>
              <a:gd name="connsiteY6" fmla="*/ 375242 h 422940"/>
              <a:gd name="connsiteX7" fmla="*/ 149671 w 347644"/>
              <a:gd name="connsiteY7" fmla="*/ 324442 h 422940"/>
              <a:gd name="connsiteX8" fmla="*/ 270321 w 347644"/>
              <a:gd name="connsiteY8" fmla="*/ 422867 h 422940"/>
              <a:gd name="connsiteX9" fmla="*/ 209996 w 347644"/>
              <a:gd name="connsiteY9" fmla="*/ 337142 h 422940"/>
              <a:gd name="connsiteX10" fmla="*/ 89346 w 347644"/>
              <a:gd name="connsiteY10" fmla="*/ 159342 h 422940"/>
              <a:gd name="connsiteX11" fmla="*/ 248096 w 347644"/>
              <a:gd name="connsiteY11" fmla="*/ 391117 h 422940"/>
              <a:gd name="connsiteX12" fmla="*/ 276671 w 347644"/>
              <a:gd name="connsiteY12" fmla="*/ 356192 h 422940"/>
              <a:gd name="connsiteX13" fmla="*/ 232221 w 347644"/>
              <a:gd name="connsiteY13" fmla="*/ 276817 h 422940"/>
              <a:gd name="connsiteX14" fmla="*/ 140146 w 347644"/>
              <a:gd name="connsiteY14" fmla="*/ 127592 h 422940"/>
              <a:gd name="connsiteX15" fmla="*/ 446 w 347644"/>
              <a:gd name="connsiteY15" fmla="*/ 592 h 42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644" h="422940">
                <a:moveTo>
                  <a:pt x="446" y="592"/>
                </a:moveTo>
                <a:cubicBezTo>
                  <a:pt x="8913" y="9588"/>
                  <a:pt x="165546" y="155109"/>
                  <a:pt x="190946" y="181567"/>
                </a:cubicBezTo>
                <a:cubicBezTo>
                  <a:pt x="216346" y="208025"/>
                  <a:pt x="128504" y="121771"/>
                  <a:pt x="152846" y="159342"/>
                </a:cubicBezTo>
                <a:cubicBezTo>
                  <a:pt x="177188" y="196913"/>
                  <a:pt x="308421" y="367834"/>
                  <a:pt x="336996" y="406992"/>
                </a:cubicBezTo>
                <a:cubicBezTo>
                  <a:pt x="365571" y="446150"/>
                  <a:pt x="328000" y="392705"/>
                  <a:pt x="324296" y="394292"/>
                </a:cubicBezTo>
                <a:cubicBezTo>
                  <a:pt x="320592" y="395879"/>
                  <a:pt x="323767" y="419692"/>
                  <a:pt x="314771" y="416517"/>
                </a:cubicBezTo>
                <a:cubicBezTo>
                  <a:pt x="305775" y="413342"/>
                  <a:pt x="297838" y="390588"/>
                  <a:pt x="270321" y="375242"/>
                </a:cubicBezTo>
                <a:cubicBezTo>
                  <a:pt x="242804" y="359896"/>
                  <a:pt x="149671" y="316505"/>
                  <a:pt x="149671" y="324442"/>
                </a:cubicBezTo>
                <a:cubicBezTo>
                  <a:pt x="149671" y="332379"/>
                  <a:pt x="260267" y="420750"/>
                  <a:pt x="270321" y="422867"/>
                </a:cubicBezTo>
                <a:cubicBezTo>
                  <a:pt x="280375" y="424984"/>
                  <a:pt x="240158" y="381063"/>
                  <a:pt x="209996" y="337142"/>
                </a:cubicBezTo>
                <a:cubicBezTo>
                  <a:pt x="179834" y="293221"/>
                  <a:pt x="82996" y="150346"/>
                  <a:pt x="89346" y="159342"/>
                </a:cubicBezTo>
                <a:cubicBezTo>
                  <a:pt x="95696" y="168338"/>
                  <a:pt x="216875" y="358309"/>
                  <a:pt x="248096" y="391117"/>
                </a:cubicBezTo>
                <a:cubicBezTo>
                  <a:pt x="279317" y="423925"/>
                  <a:pt x="279317" y="375242"/>
                  <a:pt x="276671" y="356192"/>
                </a:cubicBezTo>
                <a:cubicBezTo>
                  <a:pt x="274025" y="337142"/>
                  <a:pt x="254975" y="314917"/>
                  <a:pt x="232221" y="276817"/>
                </a:cubicBezTo>
                <a:cubicBezTo>
                  <a:pt x="209467" y="238717"/>
                  <a:pt x="174013" y="167809"/>
                  <a:pt x="140146" y="127592"/>
                </a:cubicBezTo>
                <a:cubicBezTo>
                  <a:pt x="106279" y="87375"/>
                  <a:pt x="-8021" y="-8404"/>
                  <a:pt x="446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07A4B86-F749-5DC4-ADF8-BE1CC1B64937}"/>
              </a:ext>
            </a:extLst>
          </p:cNvPr>
          <p:cNvSpPr/>
          <p:nvPr/>
        </p:nvSpPr>
        <p:spPr>
          <a:xfrm>
            <a:off x="3609158" y="4539568"/>
            <a:ext cx="550086" cy="879280"/>
          </a:xfrm>
          <a:custGeom>
            <a:avLst/>
            <a:gdLst>
              <a:gd name="connsiteX0" fmla="*/ 546766 w 550086"/>
              <a:gd name="connsiteY0" fmla="*/ 3403 h 879280"/>
              <a:gd name="connsiteX1" fmla="*/ 304861 w 550086"/>
              <a:gd name="connsiteY1" fmla="*/ 317880 h 879280"/>
              <a:gd name="connsiteX2" fmla="*/ 329052 w 550086"/>
              <a:gd name="connsiteY2" fmla="*/ 375937 h 879280"/>
              <a:gd name="connsiteX3" fmla="*/ 169394 w 550086"/>
              <a:gd name="connsiteY3" fmla="*/ 593651 h 879280"/>
              <a:gd name="connsiteX4" fmla="*/ 150042 w 550086"/>
              <a:gd name="connsiteY4" fmla="*/ 709765 h 879280"/>
              <a:gd name="connsiteX5" fmla="*/ 61 w 550086"/>
              <a:gd name="connsiteY5" fmla="*/ 879099 h 879280"/>
              <a:gd name="connsiteX6" fmla="*/ 169394 w 550086"/>
              <a:gd name="connsiteY6" fmla="*/ 675899 h 879280"/>
              <a:gd name="connsiteX7" fmla="*/ 290347 w 550086"/>
              <a:gd name="connsiteY7" fmla="*/ 380775 h 879280"/>
              <a:gd name="connsiteX8" fmla="*/ 212937 w 550086"/>
              <a:gd name="connsiteY8" fmla="*/ 463022 h 879280"/>
              <a:gd name="connsiteX9" fmla="*/ 430652 w 550086"/>
              <a:gd name="connsiteY9" fmla="*/ 167899 h 879280"/>
              <a:gd name="connsiteX10" fmla="*/ 546766 w 550086"/>
              <a:gd name="connsiteY10" fmla="*/ 3403 h 87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086" h="879280">
                <a:moveTo>
                  <a:pt x="546766" y="3403"/>
                </a:moveTo>
                <a:cubicBezTo>
                  <a:pt x="525801" y="28400"/>
                  <a:pt x="341147" y="255791"/>
                  <a:pt x="304861" y="317880"/>
                </a:cubicBezTo>
                <a:cubicBezTo>
                  <a:pt x="268575" y="379969"/>
                  <a:pt x="351630" y="329975"/>
                  <a:pt x="329052" y="375937"/>
                </a:cubicBezTo>
                <a:cubicBezTo>
                  <a:pt x="306474" y="421899"/>
                  <a:pt x="199229" y="538013"/>
                  <a:pt x="169394" y="593651"/>
                </a:cubicBezTo>
                <a:cubicBezTo>
                  <a:pt x="139559" y="649289"/>
                  <a:pt x="178264" y="662190"/>
                  <a:pt x="150042" y="709765"/>
                </a:cubicBezTo>
                <a:cubicBezTo>
                  <a:pt x="121820" y="757340"/>
                  <a:pt x="-3164" y="884743"/>
                  <a:pt x="61" y="879099"/>
                </a:cubicBezTo>
                <a:cubicBezTo>
                  <a:pt x="3286" y="873455"/>
                  <a:pt x="121013" y="758953"/>
                  <a:pt x="169394" y="675899"/>
                </a:cubicBezTo>
                <a:cubicBezTo>
                  <a:pt x="217775" y="592845"/>
                  <a:pt x="283090" y="416254"/>
                  <a:pt x="290347" y="380775"/>
                </a:cubicBezTo>
                <a:cubicBezTo>
                  <a:pt x="297604" y="345296"/>
                  <a:pt x="189553" y="498501"/>
                  <a:pt x="212937" y="463022"/>
                </a:cubicBezTo>
                <a:cubicBezTo>
                  <a:pt x="236321" y="427543"/>
                  <a:pt x="376627" y="238858"/>
                  <a:pt x="430652" y="167899"/>
                </a:cubicBezTo>
                <a:cubicBezTo>
                  <a:pt x="484677" y="96940"/>
                  <a:pt x="567731" y="-21594"/>
                  <a:pt x="546766" y="3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826F636-4FDC-D634-F1D3-A03A18DF083C}"/>
              </a:ext>
            </a:extLst>
          </p:cNvPr>
          <p:cNvSpPr/>
          <p:nvPr/>
        </p:nvSpPr>
        <p:spPr>
          <a:xfrm>
            <a:off x="3132630" y="4434838"/>
            <a:ext cx="532684" cy="1368004"/>
          </a:xfrm>
          <a:custGeom>
            <a:avLst/>
            <a:gdLst>
              <a:gd name="connsiteX0" fmla="*/ 476589 w 532684"/>
              <a:gd name="connsiteY0" fmla="*/ 1695 h 1368004"/>
              <a:gd name="connsiteX1" fmla="*/ 520132 w 532684"/>
              <a:gd name="connsiteY1" fmla="*/ 674191 h 1368004"/>
              <a:gd name="connsiteX2" fmla="*/ 520132 w 532684"/>
              <a:gd name="connsiteY2" fmla="*/ 577429 h 1368004"/>
              <a:gd name="connsiteX3" fmla="*/ 374989 w 532684"/>
              <a:gd name="connsiteY3" fmla="*/ 901581 h 1368004"/>
              <a:gd name="connsiteX4" fmla="*/ 394341 w 532684"/>
              <a:gd name="connsiteY4" fmla="*/ 901581 h 1368004"/>
              <a:gd name="connsiteX5" fmla="*/ 341122 w 532684"/>
              <a:gd name="connsiteY5" fmla="*/ 1012857 h 1368004"/>
              <a:gd name="connsiteX6" fmla="*/ 123408 w 532684"/>
              <a:gd name="connsiteY6" fmla="*/ 1245086 h 1368004"/>
              <a:gd name="connsiteX7" fmla="*/ 2456 w 532684"/>
              <a:gd name="connsiteY7" fmla="*/ 1366038 h 1368004"/>
              <a:gd name="connsiteX8" fmla="*/ 229846 w 532684"/>
              <a:gd name="connsiteY8" fmla="*/ 1153162 h 1368004"/>
              <a:gd name="connsiteX9" fmla="*/ 408856 w 532684"/>
              <a:gd name="connsiteY9" fmla="*/ 906419 h 1368004"/>
              <a:gd name="connsiteX10" fmla="*/ 433046 w 532684"/>
              <a:gd name="connsiteY10" fmla="*/ 819333 h 1368004"/>
              <a:gd name="connsiteX11" fmla="*/ 365313 w 532684"/>
              <a:gd name="connsiteY11" fmla="*/ 920933 h 1368004"/>
              <a:gd name="connsiteX12" fmla="*/ 471751 w 532684"/>
              <a:gd name="connsiteY12" fmla="*/ 650000 h 1368004"/>
              <a:gd name="connsiteX13" fmla="*/ 452399 w 532684"/>
              <a:gd name="connsiteY13" fmla="*/ 282305 h 1368004"/>
              <a:gd name="connsiteX14" fmla="*/ 491103 w 532684"/>
              <a:gd name="connsiteY14" fmla="*/ 591943 h 1368004"/>
              <a:gd name="connsiteX15" fmla="*/ 500780 w 532684"/>
              <a:gd name="connsiteY15" fmla="*/ 485505 h 1368004"/>
              <a:gd name="connsiteX16" fmla="*/ 476589 w 532684"/>
              <a:gd name="connsiteY16" fmla="*/ 1695 h 136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84" h="1368004">
                <a:moveTo>
                  <a:pt x="476589" y="1695"/>
                </a:moveTo>
                <a:cubicBezTo>
                  <a:pt x="479814" y="33143"/>
                  <a:pt x="512875" y="578235"/>
                  <a:pt x="520132" y="674191"/>
                </a:cubicBezTo>
                <a:cubicBezTo>
                  <a:pt x="527389" y="770147"/>
                  <a:pt x="544322" y="539531"/>
                  <a:pt x="520132" y="577429"/>
                </a:cubicBezTo>
                <a:cubicBezTo>
                  <a:pt x="495942" y="615327"/>
                  <a:pt x="395954" y="847556"/>
                  <a:pt x="374989" y="901581"/>
                </a:cubicBezTo>
                <a:cubicBezTo>
                  <a:pt x="354024" y="955606"/>
                  <a:pt x="399985" y="883035"/>
                  <a:pt x="394341" y="901581"/>
                </a:cubicBezTo>
                <a:cubicBezTo>
                  <a:pt x="388697" y="920127"/>
                  <a:pt x="386277" y="955606"/>
                  <a:pt x="341122" y="1012857"/>
                </a:cubicBezTo>
                <a:cubicBezTo>
                  <a:pt x="295967" y="1070108"/>
                  <a:pt x="179852" y="1186223"/>
                  <a:pt x="123408" y="1245086"/>
                </a:cubicBezTo>
                <a:cubicBezTo>
                  <a:pt x="66964" y="1303949"/>
                  <a:pt x="-15284" y="1381359"/>
                  <a:pt x="2456" y="1366038"/>
                </a:cubicBezTo>
                <a:cubicBezTo>
                  <a:pt x="20196" y="1350717"/>
                  <a:pt x="162113" y="1229765"/>
                  <a:pt x="229846" y="1153162"/>
                </a:cubicBezTo>
                <a:cubicBezTo>
                  <a:pt x="297579" y="1076559"/>
                  <a:pt x="374989" y="962057"/>
                  <a:pt x="408856" y="906419"/>
                </a:cubicBezTo>
                <a:cubicBezTo>
                  <a:pt x="442723" y="850781"/>
                  <a:pt x="440303" y="816914"/>
                  <a:pt x="433046" y="819333"/>
                </a:cubicBezTo>
                <a:cubicBezTo>
                  <a:pt x="425789" y="821752"/>
                  <a:pt x="358862" y="949155"/>
                  <a:pt x="365313" y="920933"/>
                </a:cubicBezTo>
                <a:cubicBezTo>
                  <a:pt x="371764" y="892711"/>
                  <a:pt x="457237" y="756438"/>
                  <a:pt x="471751" y="650000"/>
                </a:cubicBezTo>
                <a:cubicBezTo>
                  <a:pt x="486265" y="543562"/>
                  <a:pt x="449174" y="291981"/>
                  <a:pt x="452399" y="282305"/>
                </a:cubicBezTo>
                <a:cubicBezTo>
                  <a:pt x="455624" y="272629"/>
                  <a:pt x="483040" y="558076"/>
                  <a:pt x="491103" y="591943"/>
                </a:cubicBezTo>
                <a:cubicBezTo>
                  <a:pt x="499167" y="625810"/>
                  <a:pt x="504812" y="585492"/>
                  <a:pt x="500780" y="485505"/>
                </a:cubicBezTo>
                <a:cubicBezTo>
                  <a:pt x="496748" y="385518"/>
                  <a:pt x="473364" y="-29753"/>
                  <a:pt x="476589" y="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75325D8-AA53-1BCD-0D92-CAC40B19B722}"/>
              </a:ext>
            </a:extLst>
          </p:cNvPr>
          <p:cNvSpPr/>
          <p:nvPr/>
        </p:nvSpPr>
        <p:spPr>
          <a:xfrm>
            <a:off x="2989122" y="5886819"/>
            <a:ext cx="242839" cy="716472"/>
          </a:xfrm>
          <a:custGeom>
            <a:avLst/>
            <a:gdLst>
              <a:gd name="connsiteX0" fmla="*/ 233049 w 242839"/>
              <a:gd name="connsiteY0" fmla="*/ 15657 h 716472"/>
              <a:gd name="connsiteX1" fmla="*/ 54040 w 242839"/>
              <a:gd name="connsiteY1" fmla="*/ 296267 h 716472"/>
              <a:gd name="connsiteX2" fmla="*/ 5659 w 242839"/>
              <a:gd name="connsiteY2" fmla="*/ 451086 h 716472"/>
              <a:gd name="connsiteX3" fmla="*/ 5659 w 242839"/>
              <a:gd name="connsiteY3" fmla="*/ 383352 h 716472"/>
              <a:gd name="connsiteX4" fmla="*/ 5659 w 242839"/>
              <a:gd name="connsiteY4" fmla="*/ 712343 h 716472"/>
              <a:gd name="connsiteX5" fmla="*/ 821 w 242839"/>
              <a:gd name="connsiteY5" fmla="*/ 552686 h 716472"/>
              <a:gd name="connsiteX6" fmla="*/ 25011 w 242839"/>
              <a:gd name="connsiteY6" fmla="*/ 325295 h 716472"/>
              <a:gd name="connsiteX7" fmla="*/ 199183 w 242839"/>
              <a:gd name="connsiteY7" fmla="*/ 64038 h 716472"/>
              <a:gd name="connsiteX8" fmla="*/ 233049 w 242839"/>
              <a:gd name="connsiteY8" fmla="*/ 15657 h 71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39" h="716472">
                <a:moveTo>
                  <a:pt x="233049" y="15657"/>
                </a:moveTo>
                <a:cubicBezTo>
                  <a:pt x="208859" y="54362"/>
                  <a:pt x="91938" y="223696"/>
                  <a:pt x="54040" y="296267"/>
                </a:cubicBezTo>
                <a:cubicBezTo>
                  <a:pt x="16142" y="368839"/>
                  <a:pt x="13722" y="436572"/>
                  <a:pt x="5659" y="451086"/>
                </a:cubicBezTo>
                <a:cubicBezTo>
                  <a:pt x="-2404" y="465600"/>
                  <a:pt x="5659" y="383352"/>
                  <a:pt x="5659" y="383352"/>
                </a:cubicBezTo>
                <a:cubicBezTo>
                  <a:pt x="5659" y="426895"/>
                  <a:pt x="6465" y="684121"/>
                  <a:pt x="5659" y="712343"/>
                </a:cubicBezTo>
                <a:cubicBezTo>
                  <a:pt x="4853" y="740565"/>
                  <a:pt x="-2404" y="617194"/>
                  <a:pt x="821" y="552686"/>
                </a:cubicBezTo>
                <a:cubicBezTo>
                  <a:pt x="4046" y="488178"/>
                  <a:pt x="-8049" y="406736"/>
                  <a:pt x="25011" y="325295"/>
                </a:cubicBezTo>
                <a:cubicBezTo>
                  <a:pt x="58071" y="243854"/>
                  <a:pt x="199183" y="64038"/>
                  <a:pt x="199183" y="64038"/>
                </a:cubicBezTo>
                <a:cubicBezTo>
                  <a:pt x="233050" y="16464"/>
                  <a:pt x="257239" y="-23048"/>
                  <a:pt x="233049" y="15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EDE714D-ABD6-0288-39F8-48C6DF7A5129}"/>
              </a:ext>
            </a:extLst>
          </p:cNvPr>
          <p:cNvSpPr/>
          <p:nvPr/>
        </p:nvSpPr>
        <p:spPr>
          <a:xfrm>
            <a:off x="3221554" y="5494984"/>
            <a:ext cx="335551" cy="973549"/>
          </a:xfrm>
          <a:custGeom>
            <a:avLst/>
            <a:gdLst>
              <a:gd name="connsiteX0" fmla="*/ 334446 w 335551"/>
              <a:gd name="connsiteY0" fmla="*/ 1092 h 973549"/>
              <a:gd name="connsiteX1" fmla="*/ 169951 w 335551"/>
              <a:gd name="connsiteY1" fmla="*/ 305892 h 973549"/>
              <a:gd name="connsiteX2" fmla="*/ 208656 w 335551"/>
              <a:gd name="connsiteY2" fmla="*/ 291378 h 973549"/>
              <a:gd name="connsiteX3" fmla="*/ 102217 w 335551"/>
              <a:gd name="connsiteY3" fmla="*/ 538121 h 973549"/>
              <a:gd name="connsiteX4" fmla="*/ 92541 w 335551"/>
              <a:gd name="connsiteY4" fmla="*/ 630045 h 973549"/>
              <a:gd name="connsiteX5" fmla="*/ 92541 w 335551"/>
              <a:gd name="connsiteY5" fmla="*/ 562311 h 973549"/>
              <a:gd name="connsiteX6" fmla="*/ 617 w 335551"/>
              <a:gd name="connsiteY6" fmla="*/ 673587 h 973549"/>
              <a:gd name="connsiteX7" fmla="*/ 68351 w 335551"/>
              <a:gd name="connsiteY7" fmla="*/ 828406 h 973549"/>
              <a:gd name="connsiteX8" fmla="*/ 68351 w 335551"/>
              <a:gd name="connsiteY8" fmla="*/ 973549 h 973549"/>
              <a:gd name="connsiteX9" fmla="*/ 63513 w 335551"/>
              <a:gd name="connsiteY9" fmla="*/ 828406 h 973549"/>
              <a:gd name="connsiteX10" fmla="*/ 617 w 335551"/>
              <a:gd name="connsiteY10" fmla="*/ 678426 h 973549"/>
              <a:gd name="connsiteX11" fmla="*/ 107056 w 335551"/>
              <a:gd name="connsiteY11" fmla="*/ 518768 h 973549"/>
              <a:gd name="connsiteX12" fmla="*/ 213494 w 335551"/>
              <a:gd name="connsiteY12" fmla="*/ 315568 h 973549"/>
              <a:gd name="connsiteX13" fmla="*/ 155436 w 335551"/>
              <a:gd name="connsiteY13" fmla="*/ 373626 h 973549"/>
              <a:gd name="connsiteX14" fmla="*/ 237684 w 335551"/>
              <a:gd name="connsiteY14" fmla="*/ 209130 h 973549"/>
              <a:gd name="connsiteX15" fmla="*/ 334446 w 335551"/>
              <a:gd name="connsiteY15" fmla="*/ 1092 h 97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5551" h="973549">
                <a:moveTo>
                  <a:pt x="334446" y="1092"/>
                </a:moveTo>
                <a:cubicBezTo>
                  <a:pt x="323157" y="17219"/>
                  <a:pt x="190916" y="257511"/>
                  <a:pt x="169951" y="305892"/>
                </a:cubicBezTo>
                <a:cubicBezTo>
                  <a:pt x="148986" y="354273"/>
                  <a:pt x="219945" y="252673"/>
                  <a:pt x="208656" y="291378"/>
                </a:cubicBezTo>
                <a:cubicBezTo>
                  <a:pt x="197367" y="330083"/>
                  <a:pt x="121569" y="481677"/>
                  <a:pt x="102217" y="538121"/>
                </a:cubicBezTo>
                <a:cubicBezTo>
                  <a:pt x="82865" y="594565"/>
                  <a:pt x="94154" y="626013"/>
                  <a:pt x="92541" y="630045"/>
                </a:cubicBezTo>
                <a:cubicBezTo>
                  <a:pt x="90928" y="634077"/>
                  <a:pt x="107862" y="555054"/>
                  <a:pt x="92541" y="562311"/>
                </a:cubicBezTo>
                <a:cubicBezTo>
                  <a:pt x="77220" y="569568"/>
                  <a:pt x="4649" y="629238"/>
                  <a:pt x="617" y="673587"/>
                </a:cubicBezTo>
                <a:cubicBezTo>
                  <a:pt x="-3415" y="717936"/>
                  <a:pt x="57062" y="778412"/>
                  <a:pt x="68351" y="828406"/>
                </a:cubicBezTo>
                <a:cubicBezTo>
                  <a:pt x="79640" y="878400"/>
                  <a:pt x="69157" y="973549"/>
                  <a:pt x="68351" y="973549"/>
                </a:cubicBezTo>
                <a:cubicBezTo>
                  <a:pt x="67545" y="973549"/>
                  <a:pt x="74802" y="877593"/>
                  <a:pt x="63513" y="828406"/>
                </a:cubicBezTo>
                <a:cubicBezTo>
                  <a:pt x="52224" y="779219"/>
                  <a:pt x="-6640" y="730032"/>
                  <a:pt x="617" y="678426"/>
                </a:cubicBezTo>
                <a:cubicBezTo>
                  <a:pt x="7874" y="626820"/>
                  <a:pt x="71576" y="579244"/>
                  <a:pt x="107056" y="518768"/>
                </a:cubicBezTo>
                <a:cubicBezTo>
                  <a:pt x="142536" y="458292"/>
                  <a:pt x="205431" y="339758"/>
                  <a:pt x="213494" y="315568"/>
                </a:cubicBezTo>
                <a:cubicBezTo>
                  <a:pt x="221557" y="291378"/>
                  <a:pt x="151404" y="391366"/>
                  <a:pt x="155436" y="373626"/>
                </a:cubicBezTo>
                <a:cubicBezTo>
                  <a:pt x="159468" y="355886"/>
                  <a:pt x="207849" y="266381"/>
                  <a:pt x="237684" y="209130"/>
                </a:cubicBezTo>
                <a:cubicBezTo>
                  <a:pt x="267519" y="151879"/>
                  <a:pt x="345735" y="-15035"/>
                  <a:pt x="334446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49744A0-7BCE-CEA3-88DB-B8DF4C2242FE}"/>
              </a:ext>
            </a:extLst>
          </p:cNvPr>
          <p:cNvSpPr/>
          <p:nvPr/>
        </p:nvSpPr>
        <p:spPr>
          <a:xfrm>
            <a:off x="2863641" y="6018469"/>
            <a:ext cx="184363" cy="392802"/>
          </a:xfrm>
          <a:custGeom>
            <a:avLst/>
            <a:gdLst>
              <a:gd name="connsiteX0" fmla="*/ 184359 w 184363"/>
              <a:gd name="connsiteY0" fmla="*/ 121 h 392802"/>
              <a:gd name="connsiteX1" fmla="*/ 34378 w 184363"/>
              <a:gd name="connsiteY1" fmla="*/ 208160 h 392802"/>
              <a:gd name="connsiteX2" fmla="*/ 511 w 184363"/>
              <a:gd name="connsiteY2" fmla="*/ 392007 h 392802"/>
              <a:gd name="connsiteX3" fmla="*/ 15026 w 184363"/>
              <a:gd name="connsiteY3" fmla="*/ 271055 h 392802"/>
              <a:gd name="connsiteX4" fmla="*/ 29540 w 184363"/>
              <a:gd name="connsiteY4" fmla="*/ 179131 h 392802"/>
              <a:gd name="connsiteX5" fmla="*/ 184359 w 184363"/>
              <a:gd name="connsiteY5" fmla="*/ 121 h 39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63" h="392802">
                <a:moveTo>
                  <a:pt x="184359" y="121"/>
                </a:moveTo>
                <a:cubicBezTo>
                  <a:pt x="185165" y="4959"/>
                  <a:pt x="65019" y="142846"/>
                  <a:pt x="34378" y="208160"/>
                </a:cubicBezTo>
                <a:cubicBezTo>
                  <a:pt x="3737" y="273474"/>
                  <a:pt x="3736" y="381525"/>
                  <a:pt x="511" y="392007"/>
                </a:cubicBezTo>
                <a:cubicBezTo>
                  <a:pt x="-2714" y="402489"/>
                  <a:pt x="10188" y="306534"/>
                  <a:pt x="15026" y="271055"/>
                </a:cubicBezTo>
                <a:cubicBezTo>
                  <a:pt x="19864" y="235576"/>
                  <a:pt x="1318" y="221867"/>
                  <a:pt x="29540" y="179131"/>
                </a:cubicBezTo>
                <a:cubicBezTo>
                  <a:pt x="57762" y="136395"/>
                  <a:pt x="183553" y="-4717"/>
                  <a:pt x="184359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FA1CCCB-2C61-4B3F-DAA1-2B97AF4E206E}"/>
              </a:ext>
            </a:extLst>
          </p:cNvPr>
          <p:cNvSpPr/>
          <p:nvPr/>
        </p:nvSpPr>
        <p:spPr>
          <a:xfrm>
            <a:off x="3396328" y="6241129"/>
            <a:ext cx="156797" cy="309877"/>
          </a:xfrm>
          <a:custGeom>
            <a:avLst/>
            <a:gdLst>
              <a:gd name="connsiteX0" fmla="*/ 15 w 156797"/>
              <a:gd name="connsiteY0" fmla="*/ 14 h 309877"/>
              <a:gd name="connsiteX1" fmla="*/ 130643 w 156797"/>
              <a:gd name="connsiteY1" fmla="*/ 179023 h 309877"/>
              <a:gd name="connsiteX2" fmla="*/ 33882 w 156797"/>
              <a:gd name="connsiteY2" fmla="*/ 309652 h 309877"/>
              <a:gd name="connsiteX3" fmla="*/ 154834 w 156797"/>
              <a:gd name="connsiteY3" fmla="*/ 208052 h 309877"/>
              <a:gd name="connsiteX4" fmla="*/ 111291 w 156797"/>
              <a:gd name="connsiteY4" fmla="*/ 116128 h 309877"/>
              <a:gd name="connsiteX5" fmla="*/ 145158 w 156797"/>
              <a:gd name="connsiteY5" fmla="*/ 237081 h 309877"/>
              <a:gd name="connsiteX6" fmla="*/ 140320 w 156797"/>
              <a:gd name="connsiteY6" fmla="*/ 188700 h 309877"/>
              <a:gd name="connsiteX7" fmla="*/ 15 w 156797"/>
              <a:gd name="connsiteY7" fmla="*/ 14 h 30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797" h="309877">
                <a:moveTo>
                  <a:pt x="15" y="14"/>
                </a:moveTo>
                <a:cubicBezTo>
                  <a:pt x="-1598" y="-1599"/>
                  <a:pt x="124999" y="127417"/>
                  <a:pt x="130643" y="179023"/>
                </a:cubicBezTo>
                <a:cubicBezTo>
                  <a:pt x="136287" y="230629"/>
                  <a:pt x="29850" y="304814"/>
                  <a:pt x="33882" y="309652"/>
                </a:cubicBezTo>
                <a:cubicBezTo>
                  <a:pt x="37914" y="314490"/>
                  <a:pt x="141933" y="240306"/>
                  <a:pt x="154834" y="208052"/>
                </a:cubicBezTo>
                <a:cubicBezTo>
                  <a:pt x="167736" y="175798"/>
                  <a:pt x="112904" y="111290"/>
                  <a:pt x="111291" y="116128"/>
                </a:cubicBezTo>
                <a:cubicBezTo>
                  <a:pt x="109678" y="120966"/>
                  <a:pt x="140320" y="224986"/>
                  <a:pt x="145158" y="237081"/>
                </a:cubicBezTo>
                <a:cubicBezTo>
                  <a:pt x="149996" y="249176"/>
                  <a:pt x="168542" y="233049"/>
                  <a:pt x="140320" y="188700"/>
                </a:cubicBezTo>
                <a:cubicBezTo>
                  <a:pt x="112098" y="144351"/>
                  <a:pt x="1628" y="1627"/>
                  <a:pt x="1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EF613386-FE5A-E95E-C28C-A083231459F7}"/>
              </a:ext>
            </a:extLst>
          </p:cNvPr>
          <p:cNvSpPr/>
          <p:nvPr/>
        </p:nvSpPr>
        <p:spPr>
          <a:xfrm>
            <a:off x="2607657" y="6468136"/>
            <a:ext cx="150115" cy="503794"/>
          </a:xfrm>
          <a:custGeom>
            <a:avLst/>
            <a:gdLst>
              <a:gd name="connsiteX0" fmla="*/ 150057 w 150115"/>
              <a:gd name="connsiteY0" fmla="*/ 397 h 503794"/>
              <a:gd name="connsiteX1" fmla="*/ 58133 w 150115"/>
              <a:gd name="connsiteY1" fmla="*/ 145540 h 503794"/>
              <a:gd name="connsiteX2" fmla="*/ 24267 w 150115"/>
              <a:gd name="connsiteY2" fmla="*/ 218112 h 503794"/>
              <a:gd name="connsiteX3" fmla="*/ 43619 w 150115"/>
              <a:gd name="connsiteY3" fmla="*/ 184245 h 503794"/>
              <a:gd name="connsiteX4" fmla="*/ 14591 w 150115"/>
              <a:gd name="connsiteY4" fmla="*/ 319712 h 503794"/>
              <a:gd name="connsiteX5" fmla="*/ 14591 w 150115"/>
              <a:gd name="connsiteY5" fmla="*/ 411635 h 503794"/>
              <a:gd name="connsiteX6" fmla="*/ 9753 w 150115"/>
              <a:gd name="connsiteY6" fmla="*/ 372931 h 503794"/>
              <a:gd name="connsiteX7" fmla="*/ 67810 w 150115"/>
              <a:gd name="connsiteY7" fmla="*/ 503559 h 503794"/>
              <a:gd name="connsiteX8" fmla="*/ 33943 w 150115"/>
              <a:gd name="connsiteY8" fmla="*/ 401959 h 503794"/>
              <a:gd name="connsiteX9" fmla="*/ 76 w 150115"/>
              <a:gd name="connsiteY9" fmla="*/ 290683 h 503794"/>
              <a:gd name="connsiteX10" fmla="*/ 43619 w 150115"/>
              <a:gd name="connsiteY10" fmla="*/ 193921 h 503794"/>
              <a:gd name="connsiteX11" fmla="*/ 150057 w 150115"/>
              <a:gd name="connsiteY11" fmla="*/ 397 h 50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115" h="503794">
                <a:moveTo>
                  <a:pt x="150057" y="397"/>
                </a:moveTo>
                <a:cubicBezTo>
                  <a:pt x="152476" y="-7666"/>
                  <a:pt x="79098" y="109254"/>
                  <a:pt x="58133" y="145540"/>
                </a:cubicBezTo>
                <a:cubicBezTo>
                  <a:pt x="37168" y="181826"/>
                  <a:pt x="26686" y="211661"/>
                  <a:pt x="24267" y="218112"/>
                </a:cubicBezTo>
                <a:cubicBezTo>
                  <a:pt x="21848" y="224563"/>
                  <a:pt x="45232" y="167312"/>
                  <a:pt x="43619" y="184245"/>
                </a:cubicBezTo>
                <a:cubicBezTo>
                  <a:pt x="42006" y="201178"/>
                  <a:pt x="19429" y="281814"/>
                  <a:pt x="14591" y="319712"/>
                </a:cubicBezTo>
                <a:cubicBezTo>
                  <a:pt x="9753" y="357610"/>
                  <a:pt x="15397" y="402765"/>
                  <a:pt x="14591" y="411635"/>
                </a:cubicBezTo>
                <a:cubicBezTo>
                  <a:pt x="13785" y="420505"/>
                  <a:pt x="883" y="357610"/>
                  <a:pt x="9753" y="372931"/>
                </a:cubicBezTo>
                <a:cubicBezTo>
                  <a:pt x="18623" y="388252"/>
                  <a:pt x="63778" y="498721"/>
                  <a:pt x="67810" y="503559"/>
                </a:cubicBezTo>
                <a:cubicBezTo>
                  <a:pt x="71842" y="508397"/>
                  <a:pt x="45232" y="437438"/>
                  <a:pt x="33943" y="401959"/>
                </a:cubicBezTo>
                <a:cubicBezTo>
                  <a:pt x="22654" y="366480"/>
                  <a:pt x="-1537" y="325356"/>
                  <a:pt x="76" y="290683"/>
                </a:cubicBezTo>
                <a:cubicBezTo>
                  <a:pt x="1689" y="256010"/>
                  <a:pt x="18622" y="235045"/>
                  <a:pt x="43619" y="193921"/>
                </a:cubicBezTo>
                <a:cubicBezTo>
                  <a:pt x="68616" y="152797"/>
                  <a:pt x="147638" y="8460"/>
                  <a:pt x="150057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A30AC25-1AA8-8037-D8DC-4D487A227D7B}"/>
              </a:ext>
            </a:extLst>
          </p:cNvPr>
          <p:cNvSpPr/>
          <p:nvPr/>
        </p:nvSpPr>
        <p:spPr>
          <a:xfrm>
            <a:off x="2956071" y="6327300"/>
            <a:ext cx="241924" cy="358954"/>
          </a:xfrm>
          <a:custGeom>
            <a:avLst/>
            <a:gdLst>
              <a:gd name="connsiteX0" fmla="*/ 5 w 241924"/>
              <a:gd name="connsiteY0" fmla="*/ 358948 h 358954"/>
              <a:gd name="connsiteX1" fmla="*/ 120958 w 241924"/>
              <a:gd name="connsiteY1" fmla="*/ 267024 h 358954"/>
              <a:gd name="connsiteX2" fmla="*/ 222558 w 241924"/>
              <a:gd name="connsiteY2" fmla="*/ 276700 h 358954"/>
              <a:gd name="connsiteX3" fmla="*/ 222558 w 241924"/>
              <a:gd name="connsiteY3" fmla="*/ 204129 h 358954"/>
              <a:gd name="connsiteX4" fmla="*/ 203205 w 241924"/>
              <a:gd name="connsiteY4" fmla="*/ 117043 h 358954"/>
              <a:gd name="connsiteX5" fmla="*/ 241910 w 241924"/>
              <a:gd name="connsiteY5" fmla="*/ 929 h 358954"/>
              <a:gd name="connsiteX6" fmla="*/ 208043 w 241924"/>
              <a:gd name="connsiteY6" fmla="*/ 73500 h 358954"/>
              <a:gd name="connsiteX7" fmla="*/ 232234 w 241924"/>
              <a:gd name="connsiteY7" fmla="*/ 262186 h 358954"/>
              <a:gd name="connsiteX8" fmla="*/ 179015 w 241924"/>
              <a:gd name="connsiteY8" fmla="*/ 267024 h 358954"/>
              <a:gd name="connsiteX9" fmla="*/ 116119 w 241924"/>
              <a:gd name="connsiteY9" fmla="*/ 262186 h 358954"/>
              <a:gd name="connsiteX10" fmla="*/ 5 w 241924"/>
              <a:gd name="connsiteY10" fmla="*/ 358948 h 35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924" h="358954">
                <a:moveTo>
                  <a:pt x="5" y="358948"/>
                </a:moveTo>
                <a:cubicBezTo>
                  <a:pt x="812" y="359754"/>
                  <a:pt x="83866" y="280732"/>
                  <a:pt x="120958" y="267024"/>
                </a:cubicBezTo>
                <a:cubicBezTo>
                  <a:pt x="158050" y="253316"/>
                  <a:pt x="205625" y="287182"/>
                  <a:pt x="222558" y="276700"/>
                </a:cubicBezTo>
                <a:cubicBezTo>
                  <a:pt x="239491" y="266218"/>
                  <a:pt x="225783" y="230738"/>
                  <a:pt x="222558" y="204129"/>
                </a:cubicBezTo>
                <a:cubicBezTo>
                  <a:pt x="219333" y="177520"/>
                  <a:pt x="199980" y="150910"/>
                  <a:pt x="203205" y="117043"/>
                </a:cubicBezTo>
                <a:cubicBezTo>
                  <a:pt x="206430" y="83176"/>
                  <a:pt x="241104" y="8186"/>
                  <a:pt x="241910" y="929"/>
                </a:cubicBezTo>
                <a:cubicBezTo>
                  <a:pt x="242716" y="-6328"/>
                  <a:pt x="209656" y="29957"/>
                  <a:pt x="208043" y="73500"/>
                </a:cubicBezTo>
                <a:cubicBezTo>
                  <a:pt x="206430" y="117043"/>
                  <a:pt x="237072" y="229932"/>
                  <a:pt x="232234" y="262186"/>
                </a:cubicBezTo>
                <a:cubicBezTo>
                  <a:pt x="227396" y="294440"/>
                  <a:pt x="198367" y="267024"/>
                  <a:pt x="179015" y="267024"/>
                </a:cubicBezTo>
                <a:cubicBezTo>
                  <a:pt x="159663" y="267024"/>
                  <a:pt x="145954" y="250091"/>
                  <a:pt x="116119" y="262186"/>
                </a:cubicBezTo>
                <a:cubicBezTo>
                  <a:pt x="86284" y="274281"/>
                  <a:pt x="-802" y="358142"/>
                  <a:pt x="5" y="358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A73C24A-0F28-61A2-19F2-54FF07A14BDD}"/>
              </a:ext>
            </a:extLst>
          </p:cNvPr>
          <p:cNvSpPr/>
          <p:nvPr/>
        </p:nvSpPr>
        <p:spPr>
          <a:xfrm>
            <a:off x="3124972" y="6536235"/>
            <a:ext cx="514582" cy="364177"/>
          </a:xfrm>
          <a:custGeom>
            <a:avLst/>
            <a:gdLst>
              <a:gd name="connsiteX0" fmla="*/ 438 w 514582"/>
              <a:gd name="connsiteY0" fmla="*/ 116146 h 364177"/>
              <a:gd name="connsiteX1" fmla="*/ 271371 w 514582"/>
              <a:gd name="connsiteY1" fmla="*/ 140336 h 364177"/>
              <a:gd name="connsiteX2" fmla="*/ 256857 w 514582"/>
              <a:gd name="connsiteY2" fmla="*/ 106470 h 364177"/>
              <a:gd name="connsiteX3" fmla="*/ 503599 w 514582"/>
              <a:gd name="connsiteY3" fmla="*/ 358051 h 364177"/>
              <a:gd name="connsiteX4" fmla="*/ 450380 w 514582"/>
              <a:gd name="connsiteY4" fmla="*/ 270965 h 364177"/>
              <a:gd name="connsiteX5" fmla="*/ 261695 w 514582"/>
              <a:gd name="connsiteY5" fmla="*/ 96794 h 364177"/>
              <a:gd name="connsiteX6" fmla="*/ 213314 w 514582"/>
              <a:gd name="connsiteY6" fmla="*/ 130660 h 364177"/>
              <a:gd name="connsiteX7" fmla="*/ 261695 w 514582"/>
              <a:gd name="connsiteY7" fmla="*/ 154851 h 364177"/>
              <a:gd name="connsiteX8" fmla="*/ 135904 w 514582"/>
              <a:gd name="connsiteY8" fmla="*/ 32 h 364177"/>
              <a:gd name="connsiteX9" fmla="*/ 252018 w 514582"/>
              <a:gd name="connsiteY9" fmla="*/ 169365 h 364177"/>
              <a:gd name="connsiteX10" fmla="*/ 208476 w 514582"/>
              <a:gd name="connsiteY10" fmla="*/ 87117 h 364177"/>
              <a:gd name="connsiteX11" fmla="*/ 438 w 514582"/>
              <a:gd name="connsiteY11" fmla="*/ 116146 h 36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582" h="364177">
                <a:moveTo>
                  <a:pt x="438" y="116146"/>
                </a:moveTo>
                <a:cubicBezTo>
                  <a:pt x="10920" y="125016"/>
                  <a:pt x="228635" y="141949"/>
                  <a:pt x="271371" y="140336"/>
                </a:cubicBezTo>
                <a:cubicBezTo>
                  <a:pt x="314107" y="138723"/>
                  <a:pt x="218152" y="70184"/>
                  <a:pt x="256857" y="106470"/>
                </a:cubicBezTo>
                <a:cubicBezTo>
                  <a:pt x="295562" y="142756"/>
                  <a:pt x="471345" y="330635"/>
                  <a:pt x="503599" y="358051"/>
                </a:cubicBezTo>
                <a:cubicBezTo>
                  <a:pt x="535853" y="385467"/>
                  <a:pt x="490697" y="314508"/>
                  <a:pt x="450380" y="270965"/>
                </a:cubicBezTo>
                <a:cubicBezTo>
                  <a:pt x="410063" y="227422"/>
                  <a:pt x="301206" y="120178"/>
                  <a:pt x="261695" y="96794"/>
                </a:cubicBezTo>
                <a:cubicBezTo>
                  <a:pt x="222184" y="73410"/>
                  <a:pt x="213314" y="120984"/>
                  <a:pt x="213314" y="130660"/>
                </a:cubicBezTo>
                <a:cubicBezTo>
                  <a:pt x="213314" y="140336"/>
                  <a:pt x="274597" y="176622"/>
                  <a:pt x="261695" y="154851"/>
                </a:cubicBezTo>
                <a:cubicBezTo>
                  <a:pt x="248793" y="133080"/>
                  <a:pt x="137517" y="-2387"/>
                  <a:pt x="135904" y="32"/>
                </a:cubicBezTo>
                <a:cubicBezTo>
                  <a:pt x="134291" y="2451"/>
                  <a:pt x="239923" y="154851"/>
                  <a:pt x="252018" y="169365"/>
                </a:cubicBezTo>
                <a:cubicBezTo>
                  <a:pt x="264113" y="183879"/>
                  <a:pt x="246374" y="96793"/>
                  <a:pt x="208476" y="87117"/>
                </a:cubicBezTo>
                <a:cubicBezTo>
                  <a:pt x="170578" y="77441"/>
                  <a:pt x="-10044" y="107276"/>
                  <a:pt x="438" y="116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6B6E913-1A34-4FA7-2479-7E04F5E40579}"/>
              </a:ext>
            </a:extLst>
          </p:cNvPr>
          <p:cNvSpPr/>
          <p:nvPr/>
        </p:nvSpPr>
        <p:spPr>
          <a:xfrm>
            <a:off x="3496658" y="6598610"/>
            <a:ext cx="262542" cy="532762"/>
          </a:xfrm>
          <a:custGeom>
            <a:avLst/>
            <a:gdLst>
              <a:gd name="connsiteX0" fmla="*/ 127075 w 262542"/>
              <a:gd name="connsiteY0" fmla="*/ 552 h 532762"/>
              <a:gd name="connsiteX1" fmla="*/ 233513 w 262542"/>
              <a:gd name="connsiteY1" fmla="*/ 179561 h 532762"/>
              <a:gd name="connsiteX2" fmla="*/ 252866 w 262542"/>
              <a:gd name="connsiteY2" fmla="*/ 150533 h 532762"/>
              <a:gd name="connsiteX3" fmla="*/ 238352 w 262542"/>
              <a:gd name="connsiteY3" fmla="*/ 363409 h 532762"/>
              <a:gd name="connsiteX4" fmla="*/ 262542 w 262542"/>
              <a:gd name="connsiteY4" fmla="*/ 513390 h 532762"/>
              <a:gd name="connsiteX5" fmla="*/ 228675 w 262542"/>
              <a:gd name="connsiteY5" fmla="*/ 498876 h 532762"/>
              <a:gd name="connsiteX6" fmla="*/ 136752 w 262542"/>
              <a:gd name="connsiteY6" fmla="*/ 435980 h 532762"/>
              <a:gd name="connsiteX7" fmla="*/ 214161 w 262542"/>
              <a:gd name="connsiteY7" fmla="*/ 532742 h 532762"/>
              <a:gd name="connsiteX8" fmla="*/ 49666 w 262542"/>
              <a:gd name="connsiteY8" fmla="*/ 426304 h 532762"/>
              <a:gd name="connsiteX9" fmla="*/ 49666 w 262542"/>
              <a:gd name="connsiteY9" fmla="*/ 450495 h 532762"/>
              <a:gd name="connsiteX10" fmla="*/ 1285 w 262542"/>
              <a:gd name="connsiteY10" fmla="*/ 295676 h 532762"/>
              <a:gd name="connsiteX11" fmla="*/ 35152 w 262542"/>
              <a:gd name="connsiteY11" fmla="*/ 435980 h 532762"/>
              <a:gd name="connsiteX12" fmla="*/ 238352 w 262542"/>
              <a:gd name="connsiteY12" fmla="*/ 523066 h 532762"/>
              <a:gd name="connsiteX13" fmla="*/ 252866 w 262542"/>
              <a:gd name="connsiteY13" fmla="*/ 469847 h 532762"/>
              <a:gd name="connsiteX14" fmla="*/ 248028 w 262542"/>
              <a:gd name="connsiteY14" fmla="*/ 353733 h 532762"/>
              <a:gd name="connsiteX15" fmla="*/ 243190 w 262542"/>
              <a:gd name="connsiteY15" fmla="*/ 247295 h 532762"/>
              <a:gd name="connsiteX16" fmla="*/ 127075 w 262542"/>
              <a:gd name="connsiteY16" fmla="*/ 552 h 53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542" h="532762">
                <a:moveTo>
                  <a:pt x="127075" y="552"/>
                </a:moveTo>
                <a:cubicBezTo>
                  <a:pt x="125462" y="-10737"/>
                  <a:pt x="212548" y="154564"/>
                  <a:pt x="233513" y="179561"/>
                </a:cubicBezTo>
                <a:cubicBezTo>
                  <a:pt x="254478" y="204558"/>
                  <a:pt x="252060" y="119892"/>
                  <a:pt x="252866" y="150533"/>
                </a:cubicBezTo>
                <a:cubicBezTo>
                  <a:pt x="253672" y="181174"/>
                  <a:pt x="236739" y="302933"/>
                  <a:pt x="238352" y="363409"/>
                </a:cubicBezTo>
                <a:cubicBezTo>
                  <a:pt x="239965" y="423885"/>
                  <a:pt x="262542" y="513390"/>
                  <a:pt x="262542" y="513390"/>
                </a:cubicBezTo>
                <a:cubicBezTo>
                  <a:pt x="260929" y="535968"/>
                  <a:pt x="249640" y="511778"/>
                  <a:pt x="228675" y="498876"/>
                </a:cubicBezTo>
                <a:cubicBezTo>
                  <a:pt x="207710" y="485974"/>
                  <a:pt x="139171" y="430336"/>
                  <a:pt x="136752" y="435980"/>
                </a:cubicBezTo>
                <a:cubicBezTo>
                  <a:pt x="134333" y="441624"/>
                  <a:pt x="228675" y="534355"/>
                  <a:pt x="214161" y="532742"/>
                </a:cubicBezTo>
                <a:cubicBezTo>
                  <a:pt x="199647" y="531129"/>
                  <a:pt x="49666" y="426304"/>
                  <a:pt x="49666" y="426304"/>
                </a:cubicBezTo>
                <a:cubicBezTo>
                  <a:pt x="22250" y="412596"/>
                  <a:pt x="57729" y="472266"/>
                  <a:pt x="49666" y="450495"/>
                </a:cubicBezTo>
                <a:cubicBezTo>
                  <a:pt x="41603" y="428724"/>
                  <a:pt x="3704" y="298095"/>
                  <a:pt x="1285" y="295676"/>
                </a:cubicBezTo>
                <a:cubicBezTo>
                  <a:pt x="-1134" y="293257"/>
                  <a:pt x="-4359" y="398082"/>
                  <a:pt x="35152" y="435980"/>
                </a:cubicBezTo>
                <a:cubicBezTo>
                  <a:pt x="74663" y="473878"/>
                  <a:pt x="202066" y="517422"/>
                  <a:pt x="238352" y="523066"/>
                </a:cubicBezTo>
                <a:cubicBezTo>
                  <a:pt x="274638" y="528710"/>
                  <a:pt x="251253" y="498069"/>
                  <a:pt x="252866" y="469847"/>
                </a:cubicBezTo>
                <a:cubicBezTo>
                  <a:pt x="254479" y="441625"/>
                  <a:pt x="249641" y="390825"/>
                  <a:pt x="248028" y="353733"/>
                </a:cubicBezTo>
                <a:cubicBezTo>
                  <a:pt x="246415" y="316641"/>
                  <a:pt x="260123" y="310190"/>
                  <a:pt x="243190" y="247295"/>
                </a:cubicBezTo>
                <a:cubicBezTo>
                  <a:pt x="226257" y="184400"/>
                  <a:pt x="128688" y="11841"/>
                  <a:pt x="127075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F5BCBE6-DE14-3D5D-1831-15C87697870A}"/>
              </a:ext>
            </a:extLst>
          </p:cNvPr>
          <p:cNvSpPr/>
          <p:nvPr/>
        </p:nvSpPr>
        <p:spPr>
          <a:xfrm>
            <a:off x="2825289" y="6255460"/>
            <a:ext cx="183319" cy="559171"/>
          </a:xfrm>
          <a:custGeom>
            <a:avLst/>
            <a:gdLst>
              <a:gd name="connsiteX0" fmla="*/ 4997 w 183319"/>
              <a:gd name="connsiteY0" fmla="*/ 197 h 559171"/>
              <a:gd name="connsiteX1" fmla="*/ 4997 w 183319"/>
              <a:gd name="connsiteY1" fmla="*/ 304997 h 559171"/>
              <a:gd name="connsiteX2" fmla="*/ 58216 w 183319"/>
              <a:gd name="connsiteY2" fmla="*/ 430788 h 559171"/>
              <a:gd name="connsiteX3" fmla="*/ 43701 w 183319"/>
              <a:gd name="connsiteY3" fmla="*/ 396921 h 559171"/>
              <a:gd name="connsiteX4" fmla="*/ 179168 w 183319"/>
              <a:gd name="connsiteY4" fmla="*/ 556578 h 559171"/>
              <a:gd name="connsiteX5" fmla="*/ 140463 w 183319"/>
              <a:gd name="connsiteY5" fmla="*/ 488845 h 559171"/>
              <a:gd name="connsiteX6" fmla="*/ 58216 w 183319"/>
              <a:gd name="connsiteY6" fmla="*/ 396921 h 559171"/>
              <a:gd name="connsiteX7" fmla="*/ 29187 w 183319"/>
              <a:gd name="connsiteY7" fmla="*/ 353378 h 559171"/>
              <a:gd name="connsiteX8" fmla="*/ 4997 w 183319"/>
              <a:gd name="connsiteY8" fmla="*/ 197 h 55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319" h="559171">
                <a:moveTo>
                  <a:pt x="4997" y="197"/>
                </a:moveTo>
                <a:cubicBezTo>
                  <a:pt x="965" y="-7866"/>
                  <a:pt x="-3873" y="233232"/>
                  <a:pt x="4997" y="304997"/>
                </a:cubicBezTo>
                <a:cubicBezTo>
                  <a:pt x="13867" y="376762"/>
                  <a:pt x="51765" y="415467"/>
                  <a:pt x="58216" y="430788"/>
                </a:cubicBezTo>
                <a:cubicBezTo>
                  <a:pt x="64667" y="446109"/>
                  <a:pt x="23542" y="375956"/>
                  <a:pt x="43701" y="396921"/>
                </a:cubicBezTo>
                <a:cubicBezTo>
                  <a:pt x="63860" y="417886"/>
                  <a:pt x="163041" y="541257"/>
                  <a:pt x="179168" y="556578"/>
                </a:cubicBezTo>
                <a:cubicBezTo>
                  <a:pt x="195295" y="571899"/>
                  <a:pt x="160622" y="515454"/>
                  <a:pt x="140463" y="488845"/>
                </a:cubicBezTo>
                <a:cubicBezTo>
                  <a:pt x="120304" y="462236"/>
                  <a:pt x="76762" y="419499"/>
                  <a:pt x="58216" y="396921"/>
                </a:cubicBezTo>
                <a:cubicBezTo>
                  <a:pt x="39670" y="374343"/>
                  <a:pt x="39670" y="413048"/>
                  <a:pt x="29187" y="353378"/>
                </a:cubicBezTo>
                <a:cubicBezTo>
                  <a:pt x="18705" y="293708"/>
                  <a:pt x="9029" y="8260"/>
                  <a:pt x="4997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065A84D-02EF-6C4D-641D-58B3E668BD40}"/>
              </a:ext>
            </a:extLst>
          </p:cNvPr>
          <p:cNvSpPr/>
          <p:nvPr/>
        </p:nvSpPr>
        <p:spPr>
          <a:xfrm>
            <a:off x="2804982" y="6699110"/>
            <a:ext cx="145022" cy="198224"/>
          </a:xfrm>
          <a:custGeom>
            <a:avLst/>
            <a:gdLst>
              <a:gd name="connsiteX0" fmla="*/ 3532 w 145022"/>
              <a:gd name="connsiteY0" fmla="*/ 2136 h 198224"/>
              <a:gd name="connsiteX1" fmla="*/ 47075 w 145022"/>
              <a:gd name="connsiteY1" fmla="*/ 67450 h 198224"/>
              <a:gd name="connsiteX2" fmla="*/ 129807 w 145022"/>
              <a:gd name="connsiteY2" fmla="*/ 137119 h 198224"/>
              <a:gd name="connsiteX3" fmla="*/ 129807 w 145022"/>
              <a:gd name="connsiteY3" fmla="*/ 198079 h 198224"/>
              <a:gd name="connsiteX4" fmla="*/ 138515 w 145022"/>
              <a:gd name="connsiteY4" fmla="*/ 150181 h 198224"/>
              <a:gd name="connsiteX5" fmla="*/ 3532 w 145022"/>
              <a:gd name="connsiteY5" fmla="*/ 2136 h 19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2" h="198224">
                <a:moveTo>
                  <a:pt x="3532" y="2136"/>
                </a:moveTo>
                <a:cubicBezTo>
                  <a:pt x="-11708" y="-11652"/>
                  <a:pt x="26029" y="44953"/>
                  <a:pt x="47075" y="67450"/>
                </a:cubicBezTo>
                <a:cubicBezTo>
                  <a:pt x="68121" y="89947"/>
                  <a:pt x="116018" y="115348"/>
                  <a:pt x="129807" y="137119"/>
                </a:cubicBezTo>
                <a:cubicBezTo>
                  <a:pt x="143596" y="158891"/>
                  <a:pt x="128356" y="195902"/>
                  <a:pt x="129807" y="198079"/>
                </a:cubicBezTo>
                <a:cubicBezTo>
                  <a:pt x="131258" y="200256"/>
                  <a:pt x="156658" y="177758"/>
                  <a:pt x="138515" y="150181"/>
                </a:cubicBezTo>
                <a:cubicBezTo>
                  <a:pt x="120372" y="122604"/>
                  <a:pt x="18772" y="15924"/>
                  <a:pt x="3532" y="2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57BD977-A6E3-913F-7FFD-7B599B1DE25C}"/>
              </a:ext>
            </a:extLst>
          </p:cNvPr>
          <p:cNvSpPr/>
          <p:nvPr/>
        </p:nvSpPr>
        <p:spPr>
          <a:xfrm>
            <a:off x="3037185" y="6692431"/>
            <a:ext cx="45649" cy="196127"/>
          </a:xfrm>
          <a:custGeom>
            <a:avLst/>
            <a:gdLst>
              <a:gd name="connsiteX0" fmla="*/ 45649 w 45649"/>
              <a:gd name="connsiteY0" fmla="*/ 106 h 196127"/>
              <a:gd name="connsiteX1" fmla="*/ 2106 w 45649"/>
              <a:gd name="connsiteY1" fmla="*/ 126380 h 196127"/>
              <a:gd name="connsiteX2" fmla="*/ 6461 w 45649"/>
              <a:gd name="connsiteY2" fmla="*/ 196049 h 196127"/>
              <a:gd name="connsiteX3" fmla="*/ 2106 w 45649"/>
              <a:gd name="connsiteY3" fmla="*/ 139443 h 196127"/>
              <a:gd name="connsiteX4" fmla="*/ 2106 w 45649"/>
              <a:gd name="connsiteY4" fmla="*/ 104609 h 196127"/>
              <a:gd name="connsiteX5" fmla="*/ 45649 w 45649"/>
              <a:gd name="connsiteY5" fmla="*/ 106 h 1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49" h="196127">
                <a:moveTo>
                  <a:pt x="45649" y="106"/>
                </a:moveTo>
                <a:cubicBezTo>
                  <a:pt x="45649" y="3734"/>
                  <a:pt x="8637" y="93723"/>
                  <a:pt x="2106" y="126380"/>
                </a:cubicBezTo>
                <a:cubicBezTo>
                  <a:pt x="-4425" y="159037"/>
                  <a:pt x="6461" y="193872"/>
                  <a:pt x="6461" y="196049"/>
                </a:cubicBezTo>
                <a:cubicBezTo>
                  <a:pt x="6461" y="198226"/>
                  <a:pt x="2832" y="154683"/>
                  <a:pt x="2106" y="139443"/>
                </a:cubicBezTo>
                <a:cubicBezTo>
                  <a:pt x="1380" y="124203"/>
                  <a:pt x="-2248" y="122752"/>
                  <a:pt x="2106" y="104609"/>
                </a:cubicBezTo>
                <a:cubicBezTo>
                  <a:pt x="6460" y="86466"/>
                  <a:pt x="45649" y="-3522"/>
                  <a:pt x="45649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A7522AE0-26FF-C87C-180F-4FF141DD90D5}"/>
              </a:ext>
            </a:extLst>
          </p:cNvPr>
          <p:cNvSpPr/>
          <p:nvPr/>
        </p:nvSpPr>
        <p:spPr>
          <a:xfrm>
            <a:off x="3221518" y="6765608"/>
            <a:ext cx="228925" cy="119109"/>
          </a:xfrm>
          <a:custGeom>
            <a:avLst/>
            <a:gdLst>
              <a:gd name="connsiteX0" fmla="*/ 653 w 228925"/>
              <a:gd name="connsiteY0" fmla="*/ 952 h 119109"/>
              <a:gd name="connsiteX1" fmla="*/ 109511 w 228925"/>
              <a:gd name="connsiteY1" fmla="*/ 18369 h 119109"/>
              <a:gd name="connsiteX2" fmla="*/ 222722 w 228925"/>
              <a:gd name="connsiteY2" fmla="*/ 118518 h 119109"/>
              <a:gd name="connsiteX3" fmla="*/ 205305 w 228925"/>
              <a:gd name="connsiteY3" fmla="*/ 57558 h 119109"/>
              <a:gd name="connsiteX4" fmla="*/ 131282 w 228925"/>
              <a:gd name="connsiteY4" fmla="*/ 9661 h 119109"/>
              <a:gd name="connsiteX5" fmla="*/ 209659 w 228925"/>
              <a:gd name="connsiteY5" fmla="*/ 105455 h 119109"/>
              <a:gd name="connsiteX6" fmla="*/ 161762 w 228925"/>
              <a:gd name="connsiteY6" fmla="*/ 31432 h 119109"/>
              <a:gd name="connsiteX7" fmla="*/ 653 w 228925"/>
              <a:gd name="connsiteY7" fmla="*/ 952 h 11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925" h="119109">
                <a:moveTo>
                  <a:pt x="653" y="952"/>
                </a:moveTo>
                <a:cubicBezTo>
                  <a:pt x="-8055" y="-1225"/>
                  <a:pt x="72500" y="-1225"/>
                  <a:pt x="109511" y="18369"/>
                </a:cubicBezTo>
                <a:cubicBezTo>
                  <a:pt x="146523" y="37963"/>
                  <a:pt x="206756" y="111987"/>
                  <a:pt x="222722" y="118518"/>
                </a:cubicBezTo>
                <a:cubicBezTo>
                  <a:pt x="238688" y="125049"/>
                  <a:pt x="220545" y="75701"/>
                  <a:pt x="205305" y="57558"/>
                </a:cubicBezTo>
                <a:cubicBezTo>
                  <a:pt x="190065" y="39415"/>
                  <a:pt x="130556" y="1678"/>
                  <a:pt x="131282" y="9661"/>
                </a:cubicBezTo>
                <a:cubicBezTo>
                  <a:pt x="132008" y="17644"/>
                  <a:pt x="204579" y="101827"/>
                  <a:pt x="209659" y="105455"/>
                </a:cubicBezTo>
                <a:cubicBezTo>
                  <a:pt x="214739" y="109083"/>
                  <a:pt x="203853" y="48124"/>
                  <a:pt x="161762" y="31432"/>
                </a:cubicBezTo>
                <a:cubicBezTo>
                  <a:pt x="119671" y="14741"/>
                  <a:pt x="9361" y="3129"/>
                  <a:pt x="653" y="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E28B3DA7-C88E-0CED-64C9-798ED041AF1E}"/>
              </a:ext>
            </a:extLst>
          </p:cNvPr>
          <p:cNvSpPr/>
          <p:nvPr/>
        </p:nvSpPr>
        <p:spPr>
          <a:xfrm>
            <a:off x="2953421" y="7002966"/>
            <a:ext cx="168920" cy="579484"/>
          </a:xfrm>
          <a:custGeom>
            <a:avLst/>
            <a:gdLst>
              <a:gd name="connsiteX0" fmla="*/ 105730 w 168920"/>
              <a:gd name="connsiteY0" fmla="*/ 0 h 579484"/>
              <a:gd name="connsiteX1" fmla="*/ 116881 w 168920"/>
              <a:gd name="connsiteY1" fmla="*/ 230458 h 579484"/>
              <a:gd name="connsiteX2" fmla="*/ 116881 w 168920"/>
              <a:gd name="connsiteY2" fmla="*/ 230458 h 579484"/>
              <a:gd name="connsiteX3" fmla="*/ 79711 w 168920"/>
              <a:gd name="connsiteY3" fmla="*/ 375424 h 579484"/>
              <a:gd name="connsiteX4" fmla="*/ 128033 w 168920"/>
              <a:gd name="connsiteY4" fmla="*/ 338254 h 579484"/>
              <a:gd name="connsiteX5" fmla="*/ 1652 w 168920"/>
              <a:gd name="connsiteY5" fmla="*/ 572429 h 579484"/>
              <a:gd name="connsiteX6" fmla="*/ 57408 w 168920"/>
              <a:gd name="connsiteY6" fmla="*/ 516673 h 579484"/>
              <a:gd name="connsiteX7" fmla="*/ 79711 w 168920"/>
              <a:gd name="connsiteY7" fmla="*/ 498088 h 579484"/>
              <a:gd name="connsiteX8" fmla="*/ 61125 w 168920"/>
              <a:gd name="connsiteY8" fmla="*/ 516673 h 579484"/>
              <a:gd name="connsiteX9" fmla="*/ 109447 w 168920"/>
              <a:gd name="connsiteY9" fmla="*/ 319668 h 579484"/>
              <a:gd name="connsiteX10" fmla="*/ 168920 w 168920"/>
              <a:gd name="connsiteY10" fmla="*/ 200722 h 579484"/>
              <a:gd name="connsiteX11" fmla="*/ 109447 w 168920"/>
              <a:gd name="connsiteY11" fmla="*/ 289932 h 579484"/>
              <a:gd name="connsiteX12" fmla="*/ 105730 w 168920"/>
              <a:gd name="connsiteY12" fmla="*/ 0 h 5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920" h="579484">
                <a:moveTo>
                  <a:pt x="105730" y="0"/>
                </a:moveTo>
                <a:lnTo>
                  <a:pt x="116881" y="230458"/>
                </a:lnTo>
                <a:lnTo>
                  <a:pt x="116881" y="230458"/>
                </a:lnTo>
                <a:cubicBezTo>
                  <a:pt x="110686" y="254619"/>
                  <a:pt x="77852" y="357458"/>
                  <a:pt x="79711" y="375424"/>
                </a:cubicBezTo>
                <a:cubicBezTo>
                  <a:pt x="81570" y="393390"/>
                  <a:pt x="141043" y="305420"/>
                  <a:pt x="128033" y="338254"/>
                </a:cubicBezTo>
                <a:cubicBezTo>
                  <a:pt x="115023" y="371088"/>
                  <a:pt x="13423" y="542693"/>
                  <a:pt x="1652" y="572429"/>
                </a:cubicBezTo>
                <a:cubicBezTo>
                  <a:pt x="-10119" y="602165"/>
                  <a:pt x="44398" y="529063"/>
                  <a:pt x="57408" y="516673"/>
                </a:cubicBezTo>
                <a:cubicBezTo>
                  <a:pt x="70418" y="504283"/>
                  <a:pt x="79092" y="498088"/>
                  <a:pt x="79711" y="498088"/>
                </a:cubicBezTo>
                <a:cubicBezTo>
                  <a:pt x="80330" y="498088"/>
                  <a:pt x="56169" y="546410"/>
                  <a:pt x="61125" y="516673"/>
                </a:cubicBezTo>
                <a:cubicBezTo>
                  <a:pt x="66081" y="486936"/>
                  <a:pt x="91481" y="372326"/>
                  <a:pt x="109447" y="319668"/>
                </a:cubicBezTo>
                <a:cubicBezTo>
                  <a:pt x="127413" y="267010"/>
                  <a:pt x="168920" y="205678"/>
                  <a:pt x="168920" y="200722"/>
                </a:cubicBezTo>
                <a:cubicBezTo>
                  <a:pt x="168920" y="195766"/>
                  <a:pt x="117501" y="320288"/>
                  <a:pt x="109447" y="289932"/>
                </a:cubicBezTo>
                <a:cubicBezTo>
                  <a:pt x="101393" y="259576"/>
                  <a:pt x="110996" y="139080"/>
                  <a:pt x="1057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49E5249-5371-9036-6919-C5E98F9A4F9D}"/>
              </a:ext>
            </a:extLst>
          </p:cNvPr>
          <p:cNvSpPr/>
          <p:nvPr/>
        </p:nvSpPr>
        <p:spPr>
          <a:xfrm>
            <a:off x="2847269" y="6983946"/>
            <a:ext cx="193297" cy="527248"/>
          </a:xfrm>
          <a:custGeom>
            <a:avLst/>
            <a:gdLst>
              <a:gd name="connsiteX0" fmla="*/ 193297 w 193297"/>
              <a:gd name="connsiteY0" fmla="*/ 434 h 527248"/>
              <a:gd name="connsiteX1" fmla="*/ 163560 w 193297"/>
              <a:gd name="connsiteY1" fmla="*/ 268064 h 527248"/>
              <a:gd name="connsiteX2" fmla="*/ 163560 w 193297"/>
              <a:gd name="connsiteY2" fmla="*/ 242044 h 527248"/>
              <a:gd name="connsiteX3" fmla="*/ 55765 w 193297"/>
              <a:gd name="connsiteY3" fmla="*/ 505956 h 527248"/>
              <a:gd name="connsiteX4" fmla="*/ 9 w 193297"/>
              <a:gd name="connsiteY4" fmla="*/ 509674 h 527248"/>
              <a:gd name="connsiteX5" fmla="*/ 52048 w 193297"/>
              <a:gd name="connsiteY5" fmla="*/ 494805 h 527248"/>
              <a:gd name="connsiteX6" fmla="*/ 137541 w 193297"/>
              <a:gd name="connsiteY6" fmla="*/ 338688 h 527248"/>
              <a:gd name="connsiteX7" fmla="*/ 126390 w 193297"/>
              <a:gd name="connsiteY7" fmla="*/ 372142 h 527248"/>
              <a:gd name="connsiteX8" fmla="*/ 163560 w 193297"/>
              <a:gd name="connsiteY8" fmla="*/ 208591 h 527248"/>
              <a:gd name="connsiteX9" fmla="*/ 193297 w 193297"/>
              <a:gd name="connsiteY9" fmla="*/ 434 h 52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297" h="527248">
                <a:moveTo>
                  <a:pt x="193297" y="434"/>
                </a:moveTo>
                <a:cubicBezTo>
                  <a:pt x="193297" y="10346"/>
                  <a:pt x="168516" y="227796"/>
                  <a:pt x="163560" y="268064"/>
                </a:cubicBezTo>
                <a:cubicBezTo>
                  <a:pt x="158604" y="308332"/>
                  <a:pt x="181526" y="202395"/>
                  <a:pt x="163560" y="242044"/>
                </a:cubicBezTo>
                <a:cubicBezTo>
                  <a:pt x="145594" y="281693"/>
                  <a:pt x="83023" y="461351"/>
                  <a:pt x="55765" y="505956"/>
                </a:cubicBezTo>
                <a:cubicBezTo>
                  <a:pt x="28507" y="550561"/>
                  <a:pt x="628" y="511532"/>
                  <a:pt x="9" y="509674"/>
                </a:cubicBezTo>
                <a:cubicBezTo>
                  <a:pt x="-610" y="507816"/>
                  <a:pt x="29126" y="523303"/>
                  <a:pt x="52048" y="494805"/>
                </a:cubicBezTo>
                <a:cubicBezTo>
                  <a:pt x="74970" y="466307"/>
                  <a:pt x="125151" y="359132"/>
                  <a:pt x="137541" y="338688"/>
                </a:cubicBezTo>
                <a:cubicBezTo>
                  <a:pt x="149931" y="318244"/>
                  <a:pt x="122053" y="393825"/>
                  <a:pt x="126390" y="372142"/>
                </a:cubicBezTo>
                <a:cubicBezTo>
                  <a:pt x="130727" y="350459"/>
                  <a:pt x="153648" y="264347"/>
                  <a:pt x="163560" y="208591"/>
                </a:cubicBezTo>
                <a:cubicBezTo>
                  <a:pt x="173472" y="152835"/>
                  <a:pt x="193297" y="-9478"/>
                  <a:pt x="193297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C4478FD3-9AD3-DCFD-A702-5EA0A0290604}"/>
              </a:ext>
            </a:extLst>
          </p:cNvPr>
          <p:cNvSpPr/>
          <p:nvPr/>
        </p:nvSpPr>
        <p:spPr>
          <a:xfrm>
            <a:off x="3653780" y="6499860"/>
            <a:ext cx="151575" cy="232410"/>
          </a:xfrm>
          <a:custGeom>
            <a:avLst/>
            <a:gdLst>
              <a:gd name="connsiteX0" fmla="*/ 10 w 151575"/>
              <a:gd name="connsiteY0" fmla="*/ 0 h 232410"/>
              <a:gd name="connsiteX1" fmla="*/ 137170 w 151575"/>
              <a:gd name="connsiteY1" fmla="*/ 156210 h 232410"/>
              <a:gd name="connsiteX2" fmla="*/ 137170 w 151575"/>
              <a:gd name="connsiteY2" fmla="*/ 232410 h 232410"/>
              <a:gd name="connsiteX3" fmla="*/ 144790 w 151575"/>
              <a:gd name="connsiteY3" fmla="*/ 156210 h 232410"/>
              <a:gd name="connsiteX4" fmla="*/ 10 w 151575"/>
              <a:gd name="connsiteY4" fmla="*/ 0 h 23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75" h="232410">
                <a:moveTo>
                  <a:pt x="10" y="0"/>
                </a:moveTo>
                <a:cubicBezTo>
                  <a:pt x="-1260" y="0"/>
                  <a:pt x="114310" y="117475"/>
                  <a:pt x="137170" y="156210"/>
                </a:cubicBezTo>
                <a:cubicBezTo>
                  <a:pt x="160030" y="194945"/>
                  <a:pt x="135900" y="232410"/>
                  <a:pt x="137170" y="232410"/>
                </a:cubicBezTo>
                <a:cubicBezTo>
                  <a:pt x="138440" y="232410"/>
                  <a:pt x="163205" y="189230"/>
                  <a:pt x="144790" y="156210"/>
                </a:cubicBezTo>
                <a:cubicBezTo>
                  <a:pt x="126375" y="123190"/>
                  <a:pt x="1280" y="0"/>
                  <a:pt x="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243EDB66-DE63-F977-D291-9F7A6CA60C37}"/>
              </a:ext>
            </a:extLst>
          </p:cNvPr>
          <p:cNvSpPr/>
          <p:nvPr/>
        </p:nvSpPr>
        <p:spPr>
          <a:xfrm>
            <a:off x="3696343" y="5273005"/>
            <a:ext cx="256874" cy="845314"/>
          </a:xfrm>
          <a:custGeom>
            <a:avLst/>
            <a:gdLst>
              <a:gd name="connsiteX0" fmla="*/ 235577 w 256874"/>
              <a:gd name="connsiteY0" fmla="*/ 35 h 845314"/>
              <a:gd name="connsiteX1" fmla="*/ 247007 w 256874"/>
              <a:gd name="connsiteY1" fmla="*/ 182915 h 845314"/>
              <a:gd name="connsiteX2" fmla="*/ 75557 w 256874"/>
              <a:gd name="connsiteY2" fmla="*/ 381035 h 845314"/>
              <a:gd name="connsiteX3" fmla="*/ 3167 w 256874"/>
              <a:gd name="connsiteY3" fmla="*/ 830615 h 845314"/>
              <a:gd name="connsiteX4" fmla="*/ 14597 w 256874"/>
              <a:gd name="connsiteY4" fmla="*/ 704885 h 845314"/>
              <a:gd name="connsiteX5" fmla="*/ 29837 w 256874"/>
              <a:gd name="connsiteY5" fmla="*/ 392465 h 845314"/>
              <a:gd name="connsiteX6" fmla="*/ 26027 w 256874"/>
              <a:gd name="connsiteY6" fmla="*/ 522005 h 845314"/>
              <a:gd name="connsiteX7" fmla="*/ 45077 w 256874"/>
              <a:gd name="connsiteY7" fmla="*/ 426755 h 845314"/>
              <a:gd name="connsiteX8" fmla="*/ 125087 w 256874"/>
              <a:gd name="connsiteY8" fmla="*/ 289595 h 845314"/>
              <a:gd name="connsiteX9" fmla="*/ 205097 w 256874"/>
              <a:gd name="connsiteY9" fmla="*/ 228635 h 845314"/>
              <a:gd name="connsiteX10" fmla="*/ 231767 w 256874"/>
              <a:gd name="connsiteY10" fmla="*/ 167675 h 845314"/>
              <a:gd name="connsiteX11" fmla="*/ 235577 w 256874"/>
              <a:gd name="connsiteY11" fmla="*/ 35 h 8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74" h="845314">
                <a:moveTo>
                  <a:pt x="235577" y="35"/>
                </a:moveTo>
                <a:cubicBezTo>
                  <a:pt x="238117" y="2575"/>
                  <a:pt x="273677" y="119415"/>
                  <a:pt x="247007" y="182915"/>
                </a:cubicBezTo>
                <a:cubicBezTo>
                  <a:pt x="220337" y="246415"/>
                  <a:pt x="116197" y="273085"/>
                  <a:pt x="75557" y="381035"/>
                </a:cubicBezTo>
                <a:cubicBezTo>
                  <a:pt x="34917" y="488985"/>
                  <a:pt x="13327" y="776640"/>
                  <a:pt x="3167" y="830615"/>
                </a:cubicBezTo>
                <a:cubicBezTo>
                  <a:pt x="-6993" y="884590"/>
                  <a:pt x="10152" y="777910"/>
                  <a:pt x="14597" y="704885"/>
                </a:cubicBezTo>
                <a:cubicBezTo>
                  <a:pt x="19042" y="631860"/>
                  <a:pt x="27932" y="422945"/>
                  <a:pt x="29837" y="392465"/>
                </a:cubicBezTo>
                <a:cubicBezTo>
                  <a:pt x="31742" y="361985"/>
                  <a:pt x="23487" y="516290"/>
                  <a:pt x="26027" y="522005"/>
                </a:cubicBezTo>
                <a:cubicBezTo>
                  <a:pt x="28567" y="527720"/>
                  <a:pt x="28567" y="465490"/>
                  <a:pt x="45077" y="426755"/>
                </a:cubicBezTo>
                <a:cubicBezTo>
                  <a:pt x="61587" y="388020"/>
                  <a:pt x="98417" y="322615"/>
                  <a:pt x="125087" y="289595"/>
                </a:cubicBezTo>
                <a:cubicBezTo>
                  <a:pt x="151757" y="256575"/>
                  <a:pt x="187317" y="248955"/>
                  <a:pt x="205097" y="228635"/>
                </a:cubicBezTo>
                <a:cubicBezTo>
                  <a:pt x="222877" y="208315"/>
                  <a:pt x="224147" y="201965"/>
                  <a:pt x="231767" y="167675"/>
                </a:cubicBezTo>
                <a:cubicBezTo>
                  <a:pt x="239387" y="133385"/>
                  <a:pt x="233037" y="-2505"/>
                  <a:pt x="23557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44AFC04D-BA1E-184B-70B2-C02917FCCD45}"/>
              </a:ext>
            </a:extLst>
          </p:cNvPr>
          <p:cNvSpPr/>
          <p:nvPr/>
        </p:nvSpPr>
        <p:spPr>
          <a:xfrm>
            <a:off x="3600450" y="5798586"/>
            <a:ext cx="35268" cy="498759"/>
          </a:xfrm>
          <a:custGeom>
            <a:avLst/>
            <a:gdLst>
              <a:gd name="connsiteX0" fmla="*/ 34290 w 35268"/>
              <a:gd name="connsiteY0" fmla="*/ 234 h 498759"/>
              <a:gd name="connsiteX1" fmla="*/ 7620 w 35268"/>
              <a:gd name="connsiteY1" fmla="*/ 285984 h 498759"/>
              <a:gd name="connsiteX2" fmla="*/ 34290 w 35268"/>
              <a:gd name="connsiteY2" fmla="*/ 495534 h 498759"/>
              <a:gd name="connsiteX3" fmla="*/ 26670 w 35268"/>
              <a:gd name="connsiteY3" fmla="*/ 407904 h 498759"/>
              <a:gd name="connsiteX4" fmla="*/ 0 w 35268"/>
              <a:gd name="connsiteY4" fmla="*/ 335514 h 498759"/>
              <a:gd name="connsiteX5" fmla="*/ 34290 w 35268"/>
              <a:gd name="connsiteY5" fmla="*/ 234 h 49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8" h="498759">
                <a:moveTo>
                  <a:pt x="34290" y="234"/>
                </a:moveTo>
                <a:cubicBezTo>
                  <a:pt x="35560" y="-8021"/>
                  <a:pt x="7620" y="203434"/>
                  <a:pt x="7620" y="285984"/>
                </a:cubicBezTo>
                <a:cubicBezTo>
                  <a:pt x="7620" y="368534"/>
                  <a:pt x="31115" y="475214"/>
                  <a:pt x="34290" y="495534"/>
                </a:cubicBezTo>
                <a:cubicBezTo>
                  <a:pt x="37465" y="515854"/>
                  <a:pt x="32385" y="434574"/>
                  <a:pt x="26670" y="407904"/>
                </a:cubicBezTo>
                <a:cubicBezTo>
                  <a:pt x="20955" y="381234"/>
                  <a:pt x="0" y="399014"/>
                  <a:pt x="0" y="335514"/>
                </a:cubicBezTo>
                <a:cubicBezTo>
                  <a:pt x="0" y="272014"/>
                  <a:pt x="33020" y="8489"/>
                  <a:pt x="3429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4F9E12D-39C2-F88E-8A80-7EF8B717D0C3}"/>
              </a:ext>
            </a:extLst>
          </p:cNvPr>
          <p:cNvSpPr/>
          <p:nvPr/>
        </p:nvSpPr>
        <p:spPr>
          <a:xfrm>
            <a:off x="2302132" y="7577891"/>
            <a:ext cx="638413" cy="257575"/>
          </a:xfrm>
          <a:custGeom>
            <a:avLst/>
            <a:gdLst>
              <a:gd name="connsiteX0" fmla="*/ 2918 w 638413"/>
              <a:gd name="connsiteY0" fmla="*/ 255469 h 257575"/>
              <a:gd name="connsiteX1" fmla="*/ 311528 w 638413"/>
              <a:gd name="connsiteY1" fmla="*/ 68779 h 257575"/>
              <a:gd name="connsiteX2" fmla="*/ 269618 w 638413"/>
              <a:gd name="connsiteY2" fmla="*/ 64969 h 257575"/>
              <a:gd name="connsiteX3" fmla="*/ 406778 w 638413"/>
              <a:gd name="connsiteY3" fmla="*/ 19249 h 257575"/>
              <a:gd name="connsiteX4" fmla="*/ 471548 w 638413"/>
              <a:gd name="connsiteY4" fmla="*/ 45919 h 257575"/>
              <a:gd name="connsiteX5" fmla="*/ 498218 w 638413"/>
              <a:gd name="connsiteY5" fmla="*/ 34489 h 257575"/>
              <a:gd name="connsiteX6" fmla="*/ 631568 w 638413"/>
              <a:gd name="connsiteY6" fmla="*/ 148789 h 257575"/>
              <a:gd name="connsiteX7" fmla="*/ 604898 w 638413"/>
              <a:gd name="connsiteY7" fmla="*/ 95449 h 257575"/>
              <a:gd name="connsiteX8" fmla="*/ 482978 w 638413"/>
              <a:gd name="connsiteY8" fmla="*/ 199 h 257575"/>
              <a:gd name="connsiteX9" fmla="*/ 513458 w 638413"/>
              <a:gd name="connsiteY9" fmla="*/ 68779 h 257575"/>
              <a:gd name="connsiteX10" fmla="*/ 452498 w 638413"/>
              <a:gd name="connsiteY10" fmla="*/ 11629 h 257575"/>
              <a:gd name="connsiteX11" fmla="*/ 258188 w 638413"/>
              <a:gd name="connsiteY11" fmla="*/ 64969 h 257575"/>
              <a:gd name="connsiteX12" fmla="*/ 265808 w 638413"/>
              <a:gd name="connsiteY12" fmla="*/ 57349 h 257575"/>
              <a:gd name="connsiteX13" fmla="*/ 162938 w 638413"/>
              <a:gd name="connsiteY13" fmla="*/ 164029 h 257575"/>
              <a:gd name="connsiteX14" fmla="*/ 2918 w 638413"/>
              <a:gd name="connsiteY14" fmla="*/ 255469 h 2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413" h="257575">
                <a:moveTo>
                  <a:pt x="2918" y="255469"/>
                </a:moveTo>
                <a:cubicBezTo>
                  <a:pt x="27683" y="239594"/>
                  <a:pt x="267078" y="100529"/>
                  <a:pt x="311528" y="68779"/>
                </a:cubicBezTo>
                <a:cubicBezTo>
                  <a:pt x="355978" y="37029"/>
                  <a:pt x="253743" y="73224"/>
                  <a:pt x="269618" y="64969"/>
                </a:cubicBezTo>
                <a:cubicBezTo>
                  <a:pt x="285493" y="56714"/>
                  <a:pt x="373123" y="22424"/>
                  <a:pt x="406778" y="19249"/>
                </a:cubicBezTo>
                <a:cubicBezTo>
                  <a:pt x="440433" y="16074"/>
                  <a:pt x="456308" y="43379"/>
                  <a:pt x="471548" y="45919"/>
                </a:cubicBezTo>
                <a:cubicBezTo>
                  <a:pt x="486788" y="48459"/>
                  <a:pt x="471548" y="17344"/>
                  <a:pt x="498218" y="34489"/>
                </a:cubicBezTo>
                <a:cubicBezTo>
                  <a:pt x="524888" y="51634"/>
                  <a:pt x="613788" y="138629"/>
                  <a:pt x="631568" y="148789"/>
                </a:cubicBezTo>
                <a:cubicBezTo>
                  <a:pt x="649348" y="158949"/>
                  <a:pt x="629663" y="120214"/>
                  <a:pt x="604898" y="95449"/>
                </a:cubicBezTo>
                <a:cubicBezTo>
                  <a:pt x="580133" y="70684"/>
                  <a:pt x="498218" y="4644"/>
                  <a:pt x="482978" y="199"/>
                </a:cubicBezTo>
                <a:cubicBezTo>
                  <a:pt x="467738" y="-4246"/>
                  <a:pt x="518538" y="66874"/>
                  <a:pt x="513458" y="68779"/>
                </a:cubicBezTo>
                <a:cubicBezTo>
                  <a:pt x="508378" y="70684"/>
                  <a:pt x="495043" y="12264"/>
                  <a:pt x="452498" y="11629"/>
                </a:cubicBezTo>
                <a:cubicBezTo>
                  <a:pt x="409953" y="10994"/>
                  <a:pt x="258188" y="64969"/>
                  <a:pt x="258188" y="64969"/>
                </a:cubicBezTo>
                <a:cubicBezTo>
                  <a:pt x="227073" y="72589"/>
                  <a:pt x="265808" y="57349"/>
                  <a:pt x="265808" y="57349"/>
                </a:cubicBezTo>
                <a:cubicBezTo>
                  <a:pt x="249933" y="73859"/>
                  <a:pt x="208023" y="134819"/>
                  <a:pt x="162938" y="164029"/>
                </a:cubicBezTo>
                <a:cubicBezTo>
                  <a:pt x="117853" y="193239"/>
                  <a:pt x="-21847" y="271344"/>
                  <a:pt x="2918" y="255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B6F69FD-7F72-F883-2758-FD94C9193742}"/>
              </a:ext>
            </a:extLst>
          </p:cNvPr>
          <p:cNvSpPr/>
          <p:nvPr/>
        </p:nvSpPr>
        <p:spPr>
          <a:xfrm>
            <a:off x="2830100" y="7646670"/>
            <a:ext cx="549059" cy="137317"/>
          </a:xfrm>
          <a:custGeom>
            <a:avLst/>
            <a:gdLst>
              <a:gd name="connsiteX0" fmla="*/ 730 w 549059"/>
              <a:gd name="connsiteY0" fmla="*/ 64770 h 137317"/>
              <a:gd name="connsiteX1" fmla="*/ 233140 w 549059"/>
              <a:gd name="connsiteY1" fmla="*/ 22860 h 137317"/>
              <a:gd name="connsiteX2" fmla="*/ 210280 w 549059"/>
              <a:gd name="connsiteY2" fmla="*/ 0 h 137317"/>
              <a:gd name="connsiteX3" fmla="*/ 336010 w 549059"/>
              <a:gd name="connsiteY3" fmla="*/ 22860 h 137317"/>
              <a:gd name="connsiteX4" fmla="*/ 404590 w 549059"/>
              <a:gd name="connsiteY4" fmla="*/ 80010 h 137317"/>
              <a:gd name="connsiteX5" fmla="*/ 374110 w 549059"/>
              <a:gd name="connsiteY5" fmla="*/ 57150 h 137317"/>
              <a:gd name="connsiteX6" fmla="*/ 545560 w 549059"/>
              <a:gd name="connsiteY6" fmla="*/ 137160 h 137317"/>
              <a:gd name="connsiteX7" fmla="*/ 476980 w 549059"/>
              <a:gd name="connsiteY7" fmla="*/ 76200 h 137317"/>
              <a:gd name="connsiteX8" fmla="*/ 328390 w 549059"/>
              <a:gd name="connsiteY8" fmla="*/ 26670 h 137317"/>
              <a:gd name="connsiteX9" fmla="*/ 730 w 549059"/>
              <a:gd name="connsiteY9" fmla="*/ 64770 h 13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059" h="137317">
                <a:moveTo>
                  <a:pt x="730" y="64770"/>
                </a:moveTo>
                <a:cubicBezTo>
                  <a:pt x="-15145" y="64135"/>
                  <a:pt x="233140" y="22860"/>
                  <a:pt x="233140" y="22860"/>
                </a:cubicBezTo>
                <a:cubicBezTo>
                  <a:pt x="268065" y="12065"/>
                  <a:pt x="193135" y="0"/>
                  <a:pt x="210280" y="0"/>
                </a:cubicBezTo>
                <a:cubicBezTo>
                  <a:pt x="227425" y="0"/>
                  <a:pt x="303625" y="9525"/>
                  <a:pt x="336010" y="22860"/>
                </a:cubicBezTo>
                <a:cubicBezTo>
                  <a:pt x="368395" y="36195"/>
                  <a:pt x="398240" y="74295"/>
                  <a:pt x="404590" y="80010"/>
                </a:cubicBezTo>
                <a:cubicBezTo>
                  <a:pt x="410940" y="85725"/>
                  <a:pt x="350615" y="47625"/>
                  <a:pt x="374110" y="57150"/>
                </a:cubicBezTo>
                <a:cubicBezTo>
                  <a:pt x="397605" y="66675"/>
                  <a:pt x="528415" y="133985"/>
                  <a:pt x="545560" y="137160"/>
                </a:cubicBezTo>
                <a:cubicBezTo>
                  <a:pt x="562705" y="140335"/>
                  <a:pt x="513175" y="94615"/>
                  <a:pt x="476980" y="76200"/>
                </a:cubicBezTo>
                <a:cubicBezTo>
                  <a:pt x="440785" y="57785"/>
                  <a:pt x="402685" y="29210"/>
                  <a:pt x="328390" y="26670"/>
                </a:cubicBezTo>
                <a:cubicBezTo>
                  <a:pt x="254095" y="24130"/>
                  <a:pt x="16605" y="65405"/>
                  <a:pt x="730" y="64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8735280A-99FC-4668-E8D4-1868FD8BD29E}"/>
              </a:ext>
            </a:extLst>
          </p:cNvPr>
          <p:cNvSpPr/>
          <p:nvPr/>
        </p:nvSpPr>
        <p:spPr>
          <a:xfrm>
            <a:off x="3204210" y="7757160"/>
            <a:ext cx="555140" cy="307070"/>
          </a:xfrm>
          <a:custGeom>
            <a:avLst/>
            <a:gdLst>
              <a:gd name="connsiteX0" fmla="*/ 0 w 555140"/>
              <a:gd name="connsiteY0" fmla="*/ 0 h 307070"/>
              <a:gd name="connsiteX1" fmla="*/ 182880 w 555140"/>
              <a:gd name="connsiteY1" fmla="*/ 83820 h 307070"/>
              <a:gd name="connsiteX2" fmla="*/ 289560 w 555140"/>
              <a:gd name="connsiteY2" fmla="*/ 171450 h 307070"/>
              <a:gd name="connsiteX3" fmla="*/ 266700 w 555140"/>
              <a:gd name="connsiteY3" fmla="*/ 160020 h 307070"/>
              <a:gd name="connsiteX4" fmla="*/ 354330 w 555140"/>
              <a:gd name="connsiteY4" fmla="*/ 243840 h 307070"/>
              <a:gd name="connsiteX5" fmla="*/ 316230 w 555140"/>
              <a:gd name="connsiteY5" fmla="*/ 190500 h 307070"/>
              <a:gd name="connsiteX6" fmla="*/ 552450 w 555140"/>
              <a:gd name="connsiteY6" fmla="*/ 304800 h 307070"/>
              <a:gd name="connsiteX7" fmla="*/ 438150 w 555140"/>
              <a:gd name="connsiteY7" fmla="*/ 259080 h 307070"/>
              <a:gd name="connsiteX8" fmla="*/ 346710 w 555140"/>
              <a:gd name="connsiteY8" fmla="*/ 167640 h 307070"/>
              <a:gd name="connsiteX9" fmla="*/ 293370 w 555140"/>
              <a:gd name="connsiteY9" fmla="*/ 106680 h 307070"/>
              <a:gd name="connsiteX10" fmla="*/ 342900 w 555140"/>
              <a:gd name="connsiteY10" fmla="*/ 194310 h 307070"/>
              <a:gd name="connsiteX11" fmla="*/ 278130 w 555140"/>
              <a:gd name="connsiteY11" fmla="*/ 137160 h 307070"/>
              <a:gd name="connsiteX12" fmla="*/ 144780 w 555140"/>
              <a:gd name="connsiteY12" fmla="*/ 72390 h 307070"/>
              <a:gd name="connsiteX13" fmla="*/ 0 w 555140"/>
              <a:gd name="connsiteY13" fmla="*/ 0 h 30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140" h="307070">
                <a:moveTo>
                  <a:pt x="0" y="0"/>
                </a:moveTo>
                <a:cubicBezTo>
                  <a:pt x="67310" y="27622"/>
                  <a:pt x="134620" y="55245"/>
                  <a:pt x="182880" y="83820"/>
                </a:cubicBezTo>
                <a:cubicBezTo>
                  <a:pt x="231140" y="112395"/>
                  <a:pt x="275590" y="158750"/>
                  <a:pt x="289560" y="171450"/>
                </a:cubicBezTo>
                <a:cubicBezTo>
                  <a:pt x="303530" y="184150"/>
                  <a:pt x="255905" y="147955"/>
                  <a:pt x="266700" y="160020"/>
                </a:cubicBezTo>
                <a:cubicBezTo>
                  <a:pt x="277495" y="172085"/>
                  <a:pt x="346075" y="238760"/>
                  <a:pt x="354330" y="243840"/>
                </a:cubicBezTo>
                <a:cubicBezTo>
                  <a:pt x="362585" y="248920"/>
                  <a:pt x="283210" y="180340"/>
                  <a:pt x="316230" y="190500"/>
                </a:cubicBezTo>
                <a:cubicBezTo>
                  <a:pt x="349250" y="200660"/>
                  <a:pt x="532130" y="293370"/>
                  <a:pt x="552450" y="304800"/>
                </a:cubicBezTo>
                <a:cubicBezTo>
                  <a:pt x="572770" y="316230"/>
                  <a:pt x="472440" y="281940"/>
                  <a:pt x="438150" y="259080"/>
                </a:cubicBezTo>
                <a:cubicBezTo>
                  <a:pt x="403860" y="236220"/>
                  <a:pt x="370840" y="193040"/>
                  <a:pt x="346710" y="167640"/>
                </a:cubicBezTo>
                <a:cubicBezTo>
                  <a:pt x="322580" y="142240"/>
                  <a:pt x="294005" y="102235"/>
                  <a:pt x="293370" y="106680"/>
                </a:cubicBezTo>
                <a:cubicBezTo>
                  <a:pt x="292735" y="111125"/>
                  <a:pt x="345440" y="189230"/>
                  <a:pt x="342900" y="194310"/>
                </a:cubicBezTo>
                <a:cubicBezTo>
                  <a:pt x="340360" y="199390"/>
                  <a:pt x="311150" y="157480"/>
                  <a:pt x="278130" y="137160"/>
                </a:cubicBezTo>
                <a:cubicBezTo>
                  <a:pt x="245110" y="116840"/>
                  <a:pt x="144780" y="72390"/>
                  <a:pt x="144780" y="7239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7C056668-1B1E-A600-B0B4-E3664222557E}"/>
              </a:ext>
            </a:extLst>
          </p:cNvPr>
          <p:cNvSpPr/>
          <p:nvPr/>
        </p:nvSpPr>
        <p:spPr>
          <a:xfrm>
            <a:off x="2769807" y="7764765"/>
            <a:ext cx="228936" cy="96734"/>
          </a:xfrm>
          <a:custGeom>
            <a:avLst/>
            <a:gdLst>
              <a:gd name="connsiteX0" fmla="*/ 63 w 228936"/>
              <a:gd name="connsiteY0" fmla="*/ 15 h 96734"/>
              <a:gd name="connsiteX1" fmla="*/ 152463 w 228936"/>
              <a:gd name="connsiteY1" fmla="*/ 87645 h 96734"/>
              <a:gd name="connsiteX2" fmla="*/ 228663 w 228936"/>
              <a:gd name="connsiteY2" fmla="*/ 68595 h 96734"/>
              <a:gd name="connsiteX3" fmla="*/ 171513 w 228936"/>
              <a:gd name="connsiteY3" fmla="*/ 95265 h 96734"/>
              <a:gd name="connsiteX4" fmla="*/ 63 w 228936"/>
              <a:gd name="connsiteY4" fmla="*/ 15 h 9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36" h="96734">
                <a:moveTo>
                  <a:pt x="63" y="15"/>
                </a:moveTo>
                <a:cubicBezTo>
                  <a:pt x="-3112" y="-1255"/>
                  <a:pt x="114363" y="76215"/>
                  <a:pt x="152463" y="87645"/>
                </a:cubicBezTo>
                <a:cubicBezTo>
                  <a:pt x="190563" y="99075"/>
                  <a:pt x="225488" y="67325"/>
                  <a:pt x="228663" y="68595"/>
                </a:cubicBezTo>
                <a:cubicBezTo>
                  <a:pt x="231838" y="69865"/>
                  <a:pt x="207073" y="104155"/>
                  <a:pt x="171513" y="95265"/>
                </a:cubicBezTo>
                <a:cubicBezTo>
                  <a:pt x="135953" y="86375"/>
                  <a:pt x="3238" y="1285"/>
                  <a:pt x="6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921BB2D6-DC94-3B01-8005-1B726591D906}"/>
              </a:ext>
            </a:extLst>
          </p:cNvPr>
          <p:cNvSpPr/>
          <p:nvPr/>
        </p:nvSpPr>
        <p:spPr>
          <a:xfrm>
            <a:off x="2354370" y="7787599"/>
            <a:ext cx="373743" cy="167783"/>
          </a:xfrm>
          <a:custGeom>
            <a:avLst/>
            <a:gdLst>
              <a:gd name="connsiteX0" fmla="*/ 373590 w 373743"/>
              <a:gd name="connsiteY0" fmla="*/ 41 h 167783"/>
              <a:gd name="connsiteX1" fmla="*/ 198330 w 373743"/>
              <a:gd name="connsiteY1" fmla="*/ 53381 h 167783"/>
              <a:gd name="connsiteX2" fmla="*/ 23070 w 373743"/>
              <a:gd name="connsiteY2" fmla="*/ 160061 h 167783"/>
              <a:gd name="connsiteX3" fmla="*/ 110700 w 373743"/>
              <a:gd name="connsiteY3" fmla="*/ 121961 h 167783"/>
              <a:gd name="connsiteX4" fmla="*/ 210 w 373743"/>
              <a:gd name="connsiteY4" fmla="*/ 163871 h 167783"/>
              <a:gd name="connsiteX5" fmla="*/ 144990 w 373743"/>
              <a:gd name="connsiteY5" fmla="*/ 3851 h 167783"/>
              <a:gd name="connsiteX6" fmla="*/ 19260 w 373743"/>
              <a:gd name="connsiteY6" fmla="*/ 137201 h 167783"/>
              <a:gd name="connsiteX7" fmla="*/ 80220 w 373743"/>
              <a:gd name="connsiteY7" fmla="*/ 118151 h 167783"/>
              <a:gd name="connsiteX8" fmla="*/ 217380 w 373743"/>
              <a:gd name="connsiteY8" fmla="*/ 53381 h 167783"/>
              <a:gd name="connsiteX9" fmla="*/ 167850 w 373743"/>
              <a:gd name="connsiteY9" fmla="*/ 61001 h 167783"/>
              <a:gd name="connsiteX10" fmla="*/ 373590 w 373743"/>
              <a:gd name="connsiteY10" fmla="*/ 41 h 16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743" h="167783">
                <a:moveTo>
                  <a:pt x="373590" y="41"/>
                </a:moveTo>
                <a:cubicBezTo>
                  <a:pt x="378670" y="-1229"/>
                  <a:pt x="256750" y="26711"/>
                  <a:pt x="198330" y="53381"/>
                </a:cubicBezTo>
                <a:cubicBezTo>
                  <a:pt x="139910" y="80051"/>
                  <a:pt x="37675" y="148631"/>
                  <a:pt x="23070" y="160061"/>
                </a:cubicBezTo>
                <a:cubicBezTo>
                  <a:pt x="8465" y="171491"/>
                  <a:pt x="114510" y="121326"/>
                  <a:pt x="110700" y="121961"/>
                </a:cubicBezTo>
                <a:cubicBezTo>
                  <a:pt x="106890" y="122596"/>
                  <a:pt x="-5505" y="183556"/>
                  <a:pt x="210" y="163871"/>
                </a:cubicBezTo>
                <a:cubicBezTo>
                  <a:pt x="5925" y="144186"/>
                  <a:pt x="141815" y="8296"/>
                  <a:pt x="144990" y="3851"/>
                </a:cubicBezTo>
                <a:cubicBezTo>
                  <a:pt x="148165" y="-594"/>
                  <a:pt x="30055" y="118151"/>
                  <a:pt x="19260" y="137201"/>
                </a:cubicBezTo>
                <a:cubicBezTo>
                  <a:pt x="8465" y="156251"/>
                  <a:pt x="47200" y="132121"/>
                  <a:pt x="80220" y="118151"/>
                </a:cubicBezTo>
                <a:cubicBezTo>
                  <a:pt x="113240" y="104181"/>
                  <a:pt x="202775" y="62906"/>
                  <a:pt x="217380" y="53381"/>
                </a:cubicBezTo>
                <a:cubicBezTo>
                  <a:pt x="231985" y="43856"/>
                  <a:pt x="143720" y="71796"/>
                  <a:pt x="167850" y="61001"/>
                </a:cubicBezTo>
                <a:cubicBezTo>
                  <a:pt x="191980" y="50206"/>
                  <a:pt x="368510" y="1311"/>
                  <a:pt x="37359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CDF857DB-AD1F-78CC-AED4-4B63D88C4FA4}"/>
              </a:ext>
            </a:extLst>
          </p:cNvPr>
          <p:cNvSpPr/>
          <p:nvPr/>
        </p:nvSpPr>
        <p:spPr>
          <a:xfrm>
            <a:off x="2704872" y="7760892"/>
            <a:ext cx="251688" cy="153395"/>
          </a:xfrm>
          <a:custGeom>
            <a:avLst/>
            <a:gdLst>
              <a:gd name="connsiteX0" fmla="*/ 228 w 251688"/>
              <a:gd name="connsiteY0" fmla="*/ 78 h 153395"/>
              <a:gd name="connsiteX1" fmla="*/ 125958 w 251688"/>
              <a:gd name="connsiteY1" fmla="*/ 133428 h 153395"/>
              <a:gd name="connsiteX2" fmla="*/ 152628 w 251688"/>
              <a:gd name="connsiteY2" fmla="*/ 118188 h 153395"/>
              <a:gd name="connsiteX3" fmla="*/ 251688 w 251688"/>
              <a:gd name="connsiteY3" fmla="*/ 152478 h 153395"/>
              <a:gd name="connsiteX4" fmla="*/ 152628 w 251688"/>
              <a:gd name="connsiteY4" fmla="*/ 141048 h 153395"/>
              <a:gd name="connsiteX5" fmla="*/ 95478 w 251688"/>
              <a:gd name="connsiteY5" fmla="*/ 114378 h 153395"/>
              <a:gd name="connsiteX6" fmla="*/ 228 w 251688"/>
              <a:gd name="connsiteY6" fmla="*/ 78 h 15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688" h="153395">
                <a:moveTo>
                  <a:pt x="228" y="78"/>
                </a:moveTo>
                <a:cubicBezTo>
                  <a:pt x="5308" y="3253"/>
                  <a:pt x="100558" y="113743"/>
                  <a:pt x="125958" y="133428"/>
                </a:cubicBezTo>
                <a:cubicBezTo>
                  <a:pt x="151358" y="153113"/>
                  <a:pt x="131673" y="115013"/>
                  <a:pt x="152628" y="118188"/>
                </a:cubicBezTo>
                <a:cubicBezTo>
                  <a:pt x="173583" y="121363"/>
                  <a:pt x="251688" y="148668"/>
                  <a:pt x="251688" y="152478"/>
                </a:cubicBezTo>
                <a:cubicBezTo>
                  <a:pt x="251688" y="156288"/>
                  <a:pt x="178663" y="147398"/>
                  <a:pt x="152628" y="141048"/>
                </a:cubicBezTo>
                <a:cubicBezTo>
                  <a:pt x="126593" y="134698"/>
                  <a:pt x="114528" y="137238"/>
                  <a:pt x="95478" y="114378"/>
                </a:cubicBezTo>
                <a:cubicBezTo>
                  <a:pt x="76428" y="91518"/>
                  <a:pt x="-4852" y="-3097"/>
                  <a:pt x="228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6D9B2BDF-C16D-065F-0308-DA44E4689473}"/>
              </a:ext>
            </a:extLst>
          </p:cNvPr>
          <p:cNvSpPr/>
          <p:nvPr/>
        </p:nvSpPr>
        <p:spPr>
          <a:xfrm>
            <a:off x="2378207" y="8011784"/>
            <a:ext cx="408129" cy="222093"/>
          </a:xfrm>
          <a:custGeom>
            <a:avLst/>
            <a:gdLst>
              <a:gd name="connsiteX0" fmla="*/ 67813 w 408129"/>
              <a:gd name="connsiteY0" fmla="*/ 646 h 222093"/>
              <a:gd name="connsiteX1" fmla="*/ 37333 w 408129"/>
              <a:gd name="connsiteY1" fmla="*/ 69226 h 222093"/>
              <a:gd name="connsiteX2" fmla="*/ 79243 w 408129"/>
              <a:gd name="connsiteY2" fmla="*/ 145426 h 222093"/>
              <a:gd name="connsiteX3" fmla="*/ 6853 w 408129"/>
              <a:gd name="connsiteY3" fmla="*/ 133996 h 222093"/>
              <a:gd name="connsiteX4" fmla="*/ 281173 w 408129"/>
              <a:gd name="connsiteY4" fmla="*/ 206386 h 222093"/>
              <a:gd name="connsiteX5" fmla="*/ 380233 w 408129"/>
              <a:gd name="connsiteY5" fmla="*/ 221626 h 222093"/>
              <a:gd name="connsiteX6" fmla="*/ 399283 w 408129"/>
              <a:gd name="connsiteY6" fmla="*/ 217816 h 222093"/>
              <a:gd name="connsiteX7" fmla="*/ 254503 w 408129"/>
              <a:gd name="connsiteY7" fmla="*/ 214006 h 222093"/>
              <a:gd name="connsiteX8" fmla="*/ 105913 w 408129"/>
              <a:gd name="connsiteY8" fmla="*/ 168286 h 222093"/>
              <a:gd name="connsiteX9" fmla="*/ 48763 w 408129"/>
              <a:gd name="connsiteY9" fmla="*/ 111136 h 222093"/>
              <a:gd name="connsiteX10" fmla="*/ 67813 w 408129"/>
              <a:gd name="connsiteY10" fmla="*/ 646 h 22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29" h="222093">
                <a:moveTo>
                  <a:pt x="67813" y="646"/>
                </a:moveTo>
                <a:cubicBezTo>
                  <a:pt x="65908" y="-6339"/>
                  <a:pt x="35428" y="45096"/>
                  <a:pt x="37333" y="69226"/>
                </a:cubicBezTo>
                <a:cubicBezTo>
                  <a:pt x="39238" y="93356"/>
                  <a:pt x="84323" y="134631"/>
                  <a:pt x="79243" y="145426"/>
                </a:cubicBezTo>
                <a:cubicBezTo>
                  <a:pt x="74163" y="156221"/>
                  <a:pt x="-26802" y="123836"/>
                  <a:pt x="6853" y="133996"/>
                </a:cubicBezTo>
                <a:cubicBezTo>
                  <a:pt x="40508" y="144156"/>
                  <a:pt x="218943" y="191781"/>
                  <a:pt x="281173" y="206386"/>
                </a:cubicBezTo>
                <a:cubicBezTo>
                  <a:pt x="343403" y="220991"/>
                  <a:pt x="380233" y="221626"/>
                  <a:pt x="380233" y="221626"/>
                </a:cubicBezTo>
                <a:cubicBezTo>
                  <a:pt x="399918" y="223531"/>
                  <a:pt x="420238" y="219086"/>
                  <a:pt x="399283" y="217816"/>
                </a:cubicBezTo>
                <a:cubicBezTo>
                  <a:pt x="378328" y="216546"/>
                  <a:pt x="303398" y="222261"/>
                  <a:pt x="254503" y="214006"/>
                </a:cubicBezTo>
                <a:cubicBezTo>
                  <a:pt x="205608" y="205751"/>
                  <a:pt x="140203" y="185431"/>
                  <a:pt x="105913" y="168286"/>
                </a:cubicBezTo>
                <a:cubicBezTo>
                  <a:pt x="71623" y="151141"/>
                  <a:pt x="57653" y="133361"/>
                  <a:pt x="48763" y="111136"/>
                </a:cubicBezTo>
                <a:cubicBezTo>
                  <a:pt x="39873" y="88911"/>
                  <a:pt x="69718" y="7631"/>
                  <a:pt x="67813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7C8F12E2-8D88-DF9D-029D-1B62953CD87C}"/>
              </a:ext>
            </a:extLst>
          </p:cNvPr>
          <p:cNvSpPr/>
          <p:nvPr/>
        </p:nvSpPr>
        <p:spPr>
          <a:xfrm>
            <a:off x="2506897" y="8023860"/>
            <a:ext cx="408918" cy="76637"/>
          </a:xfrm>
          <a:custGeom>
            <a:avLst/>
            <a:gdLst>
              <a:gd name="connsiteX0" fmla="*/ 83 w 408918"/>
              <a:gd name="connsiteY0" fmla="*/ 0 h 76637"/>
              <a:gd name="connsiteX1" fmla="*/ 304883 w 408918"/>
              <a:gd name="connsiteY1" fmla="*/ 30480 h 76637"/>
              <a:gd name="connsiteX2" fmla="*/ 407753 w 408918"/>
              <a:gd name="connsiteY2" fmla="*/ 72390 h 76637"/>
              <a:gd name="connsiteX3" fmla="*/ 354413 w 408918"/>
              <a:gd name="connsiteY3" fmla="*/ 49530 h 76637"/>
              <a:gd name="connsiteX4" fmla="*/ 262973 w 408918"/>
              <a:gd name="connsiteY4" fmla="*/ 53340 h 76637"/>
              <a:gd name="connsiteX5" fmla="*/ 339173 w 408918"/>
              <a:gd name="connsiteY5" fmla="*/ 76200 h 76637"/>
              <a:gd name="connsiteX6" fmla="*/ 274403 w 408918"/>
              <a:gd name="connsiteY6" fmla="*/ 30480 h 76637"/>
              <a:gd name="connsiteX7" fmla="*/ 83 w 408918"/>
              <a:gd name="connsiteY7" fmla="*/ 0 h 7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918" h="76637">
                <a:moveTo>
                  <a:pt x="83" y="0"/>
                </a:moveTo>
                <a:cubicBezTo>
                  <a:pt x="5163" y="0"/>
                  <a:pt x="236938" y="18415"/>
                  <a:pt x="304883" y="30480"/>
                </a:cubicBezTo>
                <a:cubicBezTo>
                  <a:pt x="372828" y="42545"/>
                  <a:pt x="399498" y="69215"/>
                  <a:pt x="407753" y="72390"/>
                </a:cubicBezTo>
                <a:cubicBezTo>
                  <a:pt x="416008" y="75565"/>
                  <a:pt x="378543" y="52705"/>
                  <a:pt x="354413" y="49530"/>
                </a:cubicBezTo>
                <a:cubicBezTo>
                  <a:pt x="330283" y="46355"/>
                  <a:pt x="265513" y="48895"/>
                  <a:pt x="262973" y="53340"/>
                </a:cubicBezTo>
                <a:cubicBezTo>
                  <a:pt x="260433" y="57785"/>
                  <a:pt x="337268" y="80010"/>
                  <a:pt x="339173" y="76200"/>
                </a:cubicBezTo>
                <a:cubicBezTo>
                  <a:pt x="341078" y="72390"/>
                  <a:pt x="324568" y="42545"/>
                  <a:pt x="274403" y="30480"/>
                </a:cubicBezTo>
                <a:cubicBezTo>
                  <a:pt x="224238" y="18415"/>
                  <a:pt x="-4997" y="0"/>
                  <a:pt x="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FDCE67D6-7A3D-61FE-710C-1D57C003ABBC}"/>
              </a:ext>
            </a:extLst>
          </p:cNvPr>
          <p:cNvSpPr/>
          <p:nvPr/>
        </p:nvSpPr>
        <p:spPr>
          <a:xfrm>
            <a:off x="2819381" y="8042493"/>
            <a:ext cx="910617" cy="156627"/>
          </a:xfrm>
          <a:custGeom>
            <a:avLst/>
            <a:gdLst>
              <a:gd name="connsiteX0" fmla="*/ 19 w 910617"/>
              <a:gd name="connsiteY0" fmla="*/ 38517 h 156627"/>
              <a:gd name="connsiteX1" fmla="*/ 430549 w 910617"/>
              <a:gd name="connsiteY1" fmla="*/ 34707 h 156627"/>
              <a:gd name="connsiteX2" fmla="*/ 396259 w 910617"/>
              <a:gd name="connsiteY2" fmla="*/ 417 h 156627"/>
              <a:gd name="connsiteX3" fmla="*/ 575329 w 910617"/>
              <a:gd name="connsiteY3" fmla="*/ 61377 h 156627"/>
              <a:gd name="connsiteX4" fmla="*/ 548659 w 910617"/>
              <a:gd name="connsiteY4" fmla="*/ 11847 h 156627"/>
              <a:gd name="connsiteX5" fmla="*/ 674389 w 910617"/>
              <a:gd name="connsiteY5" fmla="*/ 99477 h 156627"/>
              <a:gd name="connsiteX6" fmla="*/ 762019 w 910617"/>
              <a:gd name="connsiteY6" fmla="*/ 91857 h 156627"/>
              <a:gd name="connsiteX7" fmla="*/ 849649 w 910617"/>
              <a:gd name="connsiteY7" fmla="*/ 118527 h 156627"/>
              <a:gd name="connsiteX8" fmla="*/ 910609 w 910617"/>
              <a:gd name="connsiteY8" fmla="*/ 156627 h 156627"/>
              <a:gd name="connsiteX9" fmla="*/ 845839 w 910617"/>
              <a:gd name="connsiteY9" fmla="*/ 118527 h 156627"/>
              <a:gd name="connsiteX10" fmla="*/ 682009 w 910617"/>
              <a:gd name="connsiteY10" fmla="*/ 103287 h 156627"/>
              <a:gd name="connsiteX11" fmla="*/ 537229 w 910617"/>
              <a:gd name="connsiteY11" fmla="*/ 417 h 156627"/>
              <a:gd name="connsiteX12" fmla="*/ 601999 w 910617"/>
              <a:gd name="connsiteY12" fmla="*/ 72807 h 156627"/>
              <a:gd name="connsiteX13" fmla="*/ 476269 w 910617"/>
              <a:gd name="connsiteY13" fmla="*/ 27087 h 156627"/>
              <a:gd name="connsiteX14" fmla="*/ 255289 w 910617"/>
              <a:gd name="connsiteY14" fmla="*/ 42327 h 156627"/>
              <a:gd name="connsiteX15" fmla="*/ 411499 w 910617"/>
              <a:gd name="connsiteY15" fmla="*/ 42327 h 156627"/>
              <a:gd name="connsiteX16" fmla="*/ 19 w 910617"/>
              <a:gd name="connsiteY16" fmla="*/ 38517 h 15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0617" h="156627">
                <a:moveTo>
                  <a:pt x="19" y="38517"/>
                </a:moveTo>
                <a:cubicBezTo>
                  <a:pt x="3194" y="37247"/>
                  <a:pt x="364509" y="41057"/>
                  <a:pt x="430549" y="34707"/>
                </a:cubicBezTo>
                <a:cubicBezTo>
                  <a:pt x="496589" y="28357"/>
                  <a:pt x="372129" y="-4028"/>
                  <a:pt x="396259" y="417"/>
                </a:cubicBezTo>
                <a:cubicBezTo>
                  <a:pt x="420389" y="4862"/>
                  <a:pt x="549929" y="59472"/>
                  <a:pt x="575329" y="61377"/>
                </a:cubicBezTo>
                <a:cubicBezTo>
                  <a:pt x="600729" y="63282"/>
                  <a:pt x="532149" y="5497"/>
                  <a:pt x="548659" y="11847"/>
                </a:cubicBezTo>
                <a:cubicBezTo>
                  <a:pt x="565169" y="18197"/>
                  <a:pt x="638829" y="86142"/>
                  <a:pt x="674389" y="99477"/>
                </a:cubicBezTo>
                <a:cubicBezTo>
                  <a:pt x="709949" y="112812"/>
                  <a:pt x="732809" y="88682"/>
                  <a:pt x="762019" y="91857"/>
                </a:cubicBezTo>
                <a:cubicBezTo>
                  <a:pt x="791229" y="95032"/>
                  <a:pt x="824884" y="107732"/>
                  <a:pt x="849649" y="118527"/>
                </a:cubicBezTo>
                <a:cubicBezTo>
                  <a:pt x="874414" y="129322"/>
                  <a:pt x="911244" y="156627"/>
                  <a:pt x="910609" y="156627"/>
                </a:cubicBezTo>
                <a:cubicBezTo>
                  <a:pt x="909974" y="156627"/>
                  <a:pt x="883939" y="127417"/>
                  <a:pt x="845839" y="118527"/>
                </a:cubicBezTo>
                <a:cubicBezTo>
                  <a:pt x="807739" y="109637"/>
                  <a:pt x="733444" y="122972"/>
                  <a:pt x="682009" y="103287"/>
                </a:cubicBezTo>
                <a:cubicBezTo>
                  <a:pt x="630574" y="83602"/>
                  <a:pt x="550564" y="5497"/>
                  <a:pt x="537229" y="417"/>
                </a:cubicBezTo>
                <a:cubicBezTo>
                  <a:pt x="523894" y="-4663"/>
                  <a:pt x="612159" y="68362"/>
                  <a:pt x="601999" y="72807"/>
                </a:cubicBezTo>
                <a:cubicBezTo>
                  <a:pt x="591839" y="77252"/>
                  <a:pt x="534054" y="32167"/>
                  <a:pt x="476269" y="27087"/>
                </a:cubicBezTo>
                <a:cubicBezTo>
                  <a:pt x="418484" y="22007"/>
                  <a:pt x="266084" y="39787"/>
                  <a:pt x="255289" y="42327"/>
                </a:cubicBezTo>
                <a:cubicBezTo>
                  <a:pt x="244494" y="44867"/>
                  <a:pt x="447059" y="43597"/>
                  <a:pt x="411499" y="42327"/>
                </a:cubicBezTo>
                <a:cubicBezTo>
                  <a:pt x="375939" y="41057"/>
                  <a:pt x="-3156" y="39787"/>
                  <a:pt x="19" y="38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BFEF6277-D636-F5BF-06B7-B30C5870A8FC}"/>
              </a:ext>
            </a:extLst>
          </p:cNvPr>
          <p:cNvSpPr/>
          <p:nvPr/>
        </p:nvSpPr>
        <p:spPr>
          <a:xfrm>
            <a:off x="2827020" y="8168433"/>
            <a:ext cx="910592" cy="87837"/>
          </a:xfrm>
          <a:custGeom>
            <a:avLst/>
            <a:gdLst>
              <a:gd name="connsiteX0" fmla="*/ 0 w 910592"/>
              <a:gd name="connsiteY0" fmla="*/ 64977 h 87837"/>
              <a:gd name="connsiteX1" fmla="*/ 396240 w 910592"/>
              <a:gd name="connsiteY1" fmla="*/ 84027 h 87837"/>
              <a:gd name="connsiteX2" fmla="*/ 327660 w 910592"/>
              <a:gd name="connsiteY2" fmla="*/ 87837 h 87837"/>
              <a:gd name="connsiteX3" fmla="*/ 674370 w 910592"/>
              <a:gd name="connsiteY3" fmla="*/ 72597 h 87837"/>
              <a:gd name="connsiteX4" fmla="*/ 579120 w 910592"/>
              <a:gd name="connsiteY4" fmla="*/ 61167 h 87837"/>
              <a:gd name="connsiteX5" fmla="*/ 781050 w 910592"/>
              <a:gd name="connsiteY5" fmla="*/ 49737 h 87837"/>
              <a:gd name="connsiteX6" fmla="*/ 750570 w 910592"/>
              <a:gd name="connsiteY6" fmla="*/ 42117 h 87837"/>
              <a:gd name="connsiteX7" fmla="*/ 834390 w 910592"/>
              <a:gd name="connsiteY7" fmla="*/ 57357 h 87837"/>
              <a:gd name="connsiteX8" fmla="*/ 788670 w 910592"/>
              <a:gd name="connsiteY8" fmla="*/ 207 h 87837"/>
              <a:gd name="connsiteX9" fmla="*/ 910590 w 910592"/>
              <a:gd name="connsiteY9" fmla="*/ 38307 h 87837"/>
              <a:gd name="connsiteX10" fmla="*/ 784860 w 910592"/>
              <a:gd name="connsiteY10" fmla="*/ 42117 h 87837"/>
              <a:gd name="connsiteX11" fmla="*/ 582930 w 910592"/>
              <a:gd name="connsiteY11" fmla="*/ 45927 h 87837"/>
              <a:gd name="connsiteX12" fmla="*/ 293370 w 910592"/>
              <a:gd name="connsiteY12" fmla="*/ 68787 h 87837"/>
              <a:gd name="connsiteX13" fmla="*/ 339090 w 910592"/>
              <a:gd name="connsiteY13" fmla="*/ 72597 h 87837"/>
              <a:gd name="connsiteX14" fmla="*/ 0 w 910592"/>
              <a:gd name="connsiteY14" fmla="*/ 64977 h 8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0592" h="87837">
                <a:moveTo>
                  <a:pt x="0" y="64977"/>
                </a:moveTo>
                <a:lnTo>
                  <a:pt x="396240" y="84027"/>
                </a:lnTo>
                <a:cubicBezTo>
                  <a:pt x="450850" y="87837"/>
                  <a:pt x="327660" y="87837"/>
                  <a:pt x="327660" y="87837"/>
                </a:cubicBezTo>
                <a:lnTo>
                  <a:pt x="674370" y="72597"/>
                </a:lnTo>
                <a:cubicBezTo>
                  <a:pt x="716280" y="68152"/>
                  <a:pt x="561340" y="64977"/>
                  <a:pt x="579120" y="61167"/>
                </a:cubicBezTo>
                <a:cubicBezTo>
                  <a:pt x="596900" y="57357"/>
                  <a:pt x="752475" y="52912"/>
                  <a:pt x="781050" y="49737"/>
                </a:cubicBezTo>
                <a:cubicBezTo>
                  <a:pt x="809625" y="46562"/>
                  <a:pt x="741680" y="40847"/>
                  <a:pt x="750570" y="42117"/>
                </a:cubicBezTo>
                <a:cubicBezTo>
                  <a:pt x="759460" y="43387"/>
                  <a:pt x="828040" y="64342"/>
                  <a:pt x="834390" y="57357"/>
                </a:cubicBezTo>
                <a:cubicBezTo>
                  <a:pt x="840740" y="50372"/>
                  <a:pt x="775970" y="3382"/>
                  <a:pt x="788670" y="207"/>
                </a:cubicBezTo>
                <a:cubicBezTo>
                  <a:pt x="801370" y="-2968"/>
                  <a:pt x="911225" y="31322"/>
                  <a:pt x="910590" y="38307"/>
                </a:cubicBezTo>
                <a:cubicBezTo>
                  <a:pt x="909955" y="45292"/>
                  <a:pt x="784860" y="42117"/>
                  <a:pt x="784860" y="42117"/>
                </a:cubicBezTo>
                <a:cubicBezTo>
                  <a:pt x="730250" y="43387"/>
                  <a:pt x="664845" y="41482"/>
                  <a:pt x="582930" y="45927"/>
                </a:cubicBezTo>
                <a:cubicBezTo>
                  <a:pt x="501015" y="50372"/>
                  <a:pt x="334010" y="64342"/>
                  <a:pt x="293370" y="68787"/>
                </a:cubicBezTo>
                <a:cubicBezTo>
                  <a:pt x="252730" y="73232"/>
                  <a:pt x="339090" y="72597"/>
                  <a:pt x="339090" y="72597"/>
                </a:cubicBezTo>
                <a:lnTo>
                  <a:pt x="0" y="649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01D4E6F-CF31-FAB1-782E-89E012ECF529}"/>
              </a:ext>
            </a:extLst>
          </p:cNvPr>
          <p:cNvSpPr/>
          <p:nvPr/>
        </p:nvSpPr>
        <p:spPr>
          <a:xfrm>
            <a:off x="2395485" y="7877537"/>
            <a:ext cx="609649" cy="140353"/>
          </a:xfrm>
          <a:custGeom>
            <a:avLst/>
            <a:gdLst>
              <a:gd name="connsiteX0" fmla="*/ 64430 w 609649"/>
              <a:gd name="connsiteY0" fmla="*/ 47263 h 140353"/>
              <a:gd name="connsiteX1" fmla="*/ 17814 w 609649"/>
              <a:gd name="connsiteY1" fmla="*/ 118981 h 140353"/>
              <a:gd name="connsiteX2" fmla="*/ 164835 w 609649"/>
              <a:gd name="connsiteY2" fmla="*/ 75950 h 140353"/>
              <a:gd name="connsiteX3" fmla="*/ 85946 w 609649"/>
              <a:gd name="connsiteY3" fmla="*/ 108223 h 140353"/>
              <a:gd name="connsiteX4" fmla="*/ 351301 w 609649"/>
              <a:gd name="connsiteY4" fmla="*/ 25748 h 140353"/>
              <a:gd name="connsiteX5" fmla="*/ 319028 w 609649"/>
              <a:gd name="connsiteY5" fmla="*/ 11404 h 140353"/>
              <a:gd name="connsiteX6" fmla="*/ 437362 w 609649"/>
              <a:gd name="connsiteY6" fmla="*/ 61607 h 140353"/>
              <a:gd name="connsiteX7" fmla="*/ 362059 w 609649"/>
              <a:gd name="connsiteY7" fmla="*/ 54435 h 140353"/>
              <a:gd name="connsiteX8" fmla="*/ 602313 w 609649"/>
              <a:gd name="connsiteY8" fmla="*/ 58021 h 140353"/>
              <a:gd name="connsiteX9" fmla="*/ 512666 w 609649"/>
              <a:gd name="connsiteY9" fmla="*/ 61607 h 140353"/>
              <a:gd name="connsiteX10" fmla="*/ 609484 w 609649"/>
              <a:gd name="connsiteY10" fmla="*/ 83122 h 140353"/>
              <a:gd name="connsiteX11" fmla="*/ 483979 w 609649"/>
              <a:gd name="connsiteY11" fmla="*/ 83122 h 140353"/>
              <a:gd name="connsiteX12" fmla="*/ 275997 w 609649"/>
              <a:gd name="connsiteY12" fmla="*/ 83122 h 140353"/>
              <a:gd name="connsiteX13" fmla="*/ 462463 w 609649"/>
              <a:gd name="connsiteY13" fmla="*/ 79536 h 140353"/>
              <a:gd name="connsiteX14" fmla="*/ 344129 w 609649"/>
              <a:gd name="connsiteY14" fmla="*/ 647 h 140353"/>
              <a:gd name="connsiteX15" fmla="*/ 379988 w 609649"/>
              <a:gd name="connsiteY15" fmla="*/ 43677 h 140353"/>
              <a:gd name="connsiteX16" fmla="*/ 186350 w 609649"/>
              <a:gd name="connsiteY16" fmla="*/ 72364 h 140353"/>
              <a:gd name="connsiteX17" fmla="*/ 100289 w 609649"/>
              <a:gd name="connsiteY17" fmla="*/ 122567 h 140353"/>
              <a:gd name="connsiteX18" fmla="*/ 164835 w 609649"/>
              <a:gd name="connsiteY18" fmla="*/ 104637 h 140353"/>
              <a:gd name="connsiteX19" fmla="*/ 10642 w 609649"/>
              <a:gd name="connsiteY19" fmla="*/ 129738 h 140353"/>
              <a:gd name="connsiteX20" fmla="*/ 17814 w 609649"/>
              <a:gd name="connsiteY20" fmla="*/ 136910 h 140353"/>
              <a:gd name="connsiteX21" fmla="*/ 64430 w 609649"/>
              <a:gd name="connsiteY21" fmla="*/ 47263 h 1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649" h="140353">
                <a:moveTo>
                  <a:pt x="64430" y="47263"/>
                </a:moveTo>
                <a:cubicBezTo>
                  <a:pt x="64430" y="44275"/>
                  <a:pt x="1080" y="114200"/>
                  <a:pt x="17814" y="118981"/>
                </a:cubicBezTo>
                <a:cubicBezTo>
                  <a:pt x="34548" y="123762"/>
                  <a:pt x="153480" y="77743"/>
                  <a:pt x="164835" y="75950"/>
                </a:cubicBezTo>
                <a:cubicBezTo>
                  <a:pt x="176190" y="74157"/>
                  <a:pt x="54868" y="116590"/>
                  <a:pt x="85946" y="108223"/>
                </a:cubicBezTo>
                <a:cubicBezTo>
                  <a:pt x="117024" y="99856"/>
                  <a:pt x="351301" y="25748"/>
                  <a:pt x="351301" y="25748"/>
                </a:cubicBezTo>
                <a:cubicBezTo>
                  <a:pt x="390148" y="9612"/>
                  <a:pt x="319028" y="11404"/>
                  <a:pt x="319028" y="11404"/>
                </a:cubicBezTo>
                <a:cubicBezTo>
                  <a:pt x="333372" y="17380"/>
                  <a:pt x="430190" y="54435"/>
                  <a:pt x="437362" y="61607"/>
                </a:cubicBezTo>
                <a:cubicBezTo>
                  <a:pt x="444534" y="68779"/>
                  <a:pt x="362059" y="54435"/>
                  <a:pt x="362059" y="54435"/>
                </a:cubicBezTo>
                <a:lnTo>
                  <a:pt x="602313" y="58021"/>
                </a:lnTo>
                <a:cubicBezTo>
                  <a:pt x="627414" y="59216"/>
                  <a:pt x="511471" y="57424"/>
                  <a:pt x="512666" y="61607"/>
                </a:cubicBezTo>
                <a:cubicBezTo>
                  <a:pt x="513861" y="65791"/>
                  <a:pt x="614265" y="79536"/>
                  <a:pt x="609484" y="83122"/>
                </a:cubicBezTo>
                <a:cubicBezTo>
                  <a:pt x="604703" y="86708"/>
                  <a:pt x="483979" y="83122"/>
                  <a:pt x="483979" y="83122"/>
                </a:cubicBezTo>
                <a:lnTo>
                  <a:pt x="275997" y="83122"/>
                </a:lnTo>
                <a:cubicBezTo>
                  <a:pt x="272411" y="82524"/>
                  <a:pt x="451108" y="93282"/>
                  <a:pt x="462463" y="79536"/>
                </a:cubicBezTo>
                <a:cubicBezTo>
                  <a:pt x="473818" y="65790"/>
                  <a:pt x="357875" y="6623"/>
                  <a:pt x="344129" y="647"/>
                </a:cubicBezTo>
                <a:cubicBezTo>
                  <a:pt x="330383" y="-5330"/>
                  <a:pt x="406284" y="31724"/>
                  <a:pt x="379988" y="43677"/>
                </a:cubicBezTo>
                <a:cubicBezTo>
                  <a:pt x="353692" y="55630"/>
                  <a:pt x="232966" y="59216"/>
                  <a:pt x="186350" y="72364"/>
                </a:cubicBezTo>
                <a:cubicBezTo>
                  <a:pt x="139734" y="85512"/>
                  <a:pt x="103875" y="117188"/>
                  <a:pt x="100289" y="122567"/>
                </a:cubicBezTo>
                <a:cubicBezTo>
                  <a:pt x="96703" y="127946"/>
                  <a:pt x="179776" y="103442"/>
                  <a:pt x="164835" y="104637"/>
                </a:cubicBezTo>
                <a:cubicBezTo>
                  <a:pt x="149894" y="105832"/>
                  <a:pt x="35145" y="124359"/>
                  <a:pt x="10642" y="129738"/>
                </a:cubicBezTo>
                <a:cubicBezTo>
                  <a:pt x="-13862" y="135117"/>
                  <a:pt x="10642" y="145875"/>
                  <a:pt x="17814" y="136910"/>
                </a:cubicBezTo>
                <a:cubicBezTo>
                  <a:pt x="24986" y="127945"/>
                  <a:pt x="64430" y="50251"/>
                  <a:pt x="64430" y="47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3A0B129B-0786-F075-D68E-7EB61C2BE519}"/>
              </a:ext>
            </a:extLst>
          </p:cNvPr>
          <p:cNvSpPr/>
          <p:nvPr/>
        </p:nvSpPr>
        <p:spPr>
          <a:xfrm>
            <a:off x="2939006" y="7903224"/>
            <a:ext cx="819603" cy="294587"/>
          </a:xfrm>
          <a:custGeom>
            <a:avLst/>
            <a:gdLst>
              <a:gd name="connsiteX0" fmla="*/ 1418 w 819603"/>
              <a:gd name="connsiteY0" fmla="*/ 68192 h 294587"/>
              <a:gd name="connsiteX1" fmla="*/ 245258 w 819603"/>
              <a:gd name="connsiteY1" fmla="*/ 17990 h 294587"/>
              <a:gd name="connsiteX2" fmla="*/ 159196 w 819603"/>
              <a:gd name="connsiteY2" fmla="*/ 50263 h 294587"/>
              <a:gd name="connsiteX3" fmla="*/ 356420 w 819603"/>
              <a:gd name="connsiteY3" fmla="*/ 61021 h 294587"/>
              <a:gd name="connsiteX4" fmla="*/ 309803 w 819603"/>
              <a:gd name="connsiteY4" fmla="*/ 68192 h 294587"/>
              <a:gd name="connsiteX5" fmla="*/ 438895 w 819603"/>
              <a:gd name="connsiteY5" fmla="*/ 147082 h 294587"/>
              <a:gd name="connsiteX6" fmla="*/ 374349 w 819603"/>
              <a:gd name="connsiteY6" fmla="*/ 139910 h 294587"/>
              <a:gd name="connsiteX7" fmla="*/ 557229 w 819603"/>
              <a:gd name="connsiteY7" fmla="*/ 211628 h 294587"/>
              <a:gd name="connsiteX8" fmla="*/ 553643 w 819603"/>
              <a:gd name="connsiteY8" fmla="*/ 200870 h 294587"/>
              <a:gd name="connsiteX9" fmla="*/ 643290 w 819603"/>
              <a:gd name="connsiteY9" fmla="*/ 186527 h 294587"/>
              <a:gd name="connsiteX10" fmla="*/ 611018 w 819603"/>
              <a:gd name="connsiteY10" fmla="*/ 186527 h 294587"/>
              <a:gd name="connsiteX11" fmla="*/ 715008 w 819603"/>
              <a:gd name="connsiteY11" fmla="*/ 236729 h 294587"/>
              <a:gd name="connsiteX12" fmla="*/ 818999 w 819603"/>
              <a:gd name="connsiteY12" fmla="*/ 294103 h 294587"/>
              <a:gd name="connsiteX13" fmla="*/ 750867 w 819603"/>
              <a:gd name="connsiteY13" fmla="*/ 261830 h 294587"/>
              <a:gd name="connsiteX14" fmla="*/ 611018 w 819603"/>
              <a:gd name="connsiteY14" fmla="*/ 218800 h 294587"/>
              <a:gd name="connsiteX15" fmla="*/ 345662 w 819603"/>
              <a:gd name="connsiteY15" fmla="*/ 111223 h 294587"/>
              <a:gd name="connsiteX16" fmla="*/ 191469 w 819603"/>
              <a:gd name="connsiteY16" fmla="*/ 64607 h 294587"/>
              <a:gd name="connsiteX17" fmla="*/ 152025 w 819603"/>
              <a:gd name="connsiteY17" fmla="*/ 64607 h 294587"/>
              <a:gd name="connsiteX18" fmla="*/ 180712 w 819603"/>
              <a:gd name="connsiteY18" fmla="*/ 46677 h 294587"/>
              <a:gd name="connsiteX19" fmla="*/ 134095 w 819603"/>
              <a:gd name="connsiteY19" fmla="*/ 61 h 294587"/>
              <a:gd name="connsiteX20" fmla="*/ 195055 w 819603"/>
              <a:gd name="connsiteY20" fmla="*/ 57435 h 294587"/>
              <a:gd name="connsiteX21" fmla="*/ 119752 w 819603"/>
              <a:gd name="connsiteY21" fmla="*/ 75364 h 294587"/>
              <a:gd name="connsiteX22" fmla="*/ 241672 w 819603"/>
              <a:gd name="connsiteY22" fmla="*/ 89708 h 294587"/>
              <a:gd name="connsiteX23" fmla="*/ 148439 w 819603"/>
              <a:gd name="connsiteY23" fmla="*/ 64607 h 294587"/>
              <a:gd name="connsiteX24" fmla="*/ 1418 w 819603"/>
              <a:gd name="connsiteY24" fmla="*/ 68192 h 29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19603" h="294587">
                <a:moveTo>
                  <a:pt x="1418" y="68192"/>
                </a:moveTo>
                <a:cubicBezTo>
                  <a:pt x="17554" y="60423"/>
                  <a:pt x="218962" y="20978"/>
                  <a:pt x="245258" y="17990"/>
                </a:cubicBezTo>
                <a:cubicBezTo>
                  <a:pt x="271554" y="15002"/>
                  <a:pt x="140669" y="43091"/>
                  <a:pt x="159196" y="50263"/>
                </a:cubicBezTo>
                <a:cubicBezTo>
                  <a:pt x="177723" y="57435"/>
                  <a:pt x="331319" y="58033"/>
                  <a:pt x="356420" y="61021"/>
                </a:cubicBezTo>
                <a:cubicBezTo>
                  <a:pt x="381521" y="64009"/>
                  <a:pt x="296057" y="53849"/>
                  <a:pt x="309803" y="68192"/>
                </a:cubicBezTo>
                <a:cubicBezTo>
                  <a:pt x="323549" y="82535"/>
                  <a:pt x="428137" y="135129"/>
                  <a:pt x="438895" y="147082"/>
                </a:cubicBezTo>
                <a:cubicBezTo>
                  <a:pt x="449653" y="159035"/>
                  <a:pt x="354627" y="129152"/>
                  <a:pt x="374349" y="139910"/>
                </a:cubicBezTo>
                <a:cubicBezTo>
                  <a:pt x="394071" y="150668"/>
                  <a:pt x="527347" y="201468"/>
                  <a:pt x="557229" y="211628"/>
                </a:cubicBezTo>
                <a:cubicBezTo>
                  <a:pt x="587111" y="221788"/>
                  <a:pt x="539300" y="205053"/>
                  <a:pt x="553643" y="200870"/>
                </a:cubicBezTo>
                <a:cubicBezTo>
                  <a:pt x="567986" y="196687"/>
                  <a:pt x="633728" y="188917"/>
                  <a:pt x="643290" y="186527"/>
                </a:cubicBezTo>
                <a:cubicBezTo>
                  <a:pt x="652852" y="184137"/>
                  <a:pt x="599065" y="178160"/>
                  <a:pt x="611018" y="186527"/>
                </a:cubicBezTo>
                <a:cubicBezTo>
                  <a:pt x="622971" y="194894"/>
                  <a:pt x="680345" y="218800"/>
                  <a:pt x="715008" y="236729"/>
                </a:cubicBezTo>
                <a:cubicBezTo>
                  <a:pt x="749671" y="254658"/>
                  <a:pt x="813023" y="289920"/>
                  <a:pt x="818999" y="294103"/>
                </a:cubicBezTo>
                <a:cubicBezTo>
                  <a:pt x="824975" y="298286"/>
                  <a:pt x="785531" y="274381"/>
                  <a:pt x="750867" y="261830"/>
                </a:cubicBezTo>
                <a:cubicBezTo>
                  <a:pt x="716203" y="249279"/>
                  <a:pt x="678552" y="243901"/>
                  <a:pt x="611018" y="218800"/>
                </a:cubicBezTo>
                <a:cubicBezTo>
                  <a:pt x="543484" y="193699"/>
                  <a:pt x="415587" y="136922"/>
                  <a:pt x="345662" y="111223"/>
                </a:cubicBezTo>
                <a:cubicBezTo>
                  <a:pt x="275737" y="85524"/>
                  <a:pt x="223742" y="72376"/>
                  <a:pt x="191469" y="64607"/>
                </a:cubicBezTo>
                <a:cubicBezTo>
                  <a:pt x="159196" y="56838"/>
                  <a:pt x="152025" y="64607"/>
                  <a:pt x="152025" y="64607"/>
                </a:cubicBezTo>
                <a:cubicBezTo>
                  <a:pt x="150232" y="61619"/>
                  <a:pt x="183700" y="57435"/>
                  <a:pt x="180712" y="46677"/>
                </a:cubicBezTo>
                <a:cubicBezTo>
                  <a:pt x="177724" y="35919"/>
                  <a:pt x="131705" y="-1732"/>
                  <a:pt x="134095" y="61"/>
                </a:cubicBezTo>
                <a:cubicBezTo>
                  <a:pt x="136486" y="1854"/>
                  <a:pt x="197445" y="44885"/>
                  <a:pt x="195055" y="57435"/>
                </a:cubicBezTo>
                <a:cubicBezTo>
                  <a:pt x="192665" y="69985"/>
                  <a:pt x="111983" y="69985"/>
                  <a:pt x="119752" y="75364"/>
                </a:cubicBezTo>
                <a:cubicBezTo>
                  <a:pt x="127522" y="80743"/>
                  <a:pt x="236891" y="91501"/>
                  <a:pt x="241672" y="89708"/>
                </a:cubicBezTo>
                <a:cubicBezTo>
                  <a:pt x="246453" y="87915"/>
                  <a:pt x="185493" y="75365"/>
                  <a:pt x="148439" y="64607"/>
                </a:cubicBezTo>
                <a:cubicBezTo>
                  <a:pt x="111385" y="53849"/>
                  <a:pt x="-14718" y="75961"/>
                  <a:pt x="1418" y="68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9CB1EA19-75FE-DC51-2611-8E5201D13D7A}"/>
              </a:ext>
            </a:extLst>
          </p:cNvPr>
          <p:cNvSpPr/>
          <p:nvPr/>
        </p:nvSpPr>
        <p:spPr>
          <a:xfrm>
            <a:off x="2595368" y="2889582"/>
            <a:ext cx="1079818" cy="1405851"/>
          </a:xfrm>
          <a:custGeom>
            <a:avLst/>
            <a:gdLst>
              <a:gd name="connsiteX0" fmla="*/ 1079817 w 1079818"/>
              <a:gd name="connsiteY0" fmla="*/ 156 h 1405851"/>
              <a:gd name="connsiteX1" fmla="*/ 634340 w 1079818"/>
              <a:gd name="connsiteY1" fmla="*/ 392880 h 1405851"/>
              <a:gd name="connsiteX2" fmla="*/ 651924 w 1079818"/>
              <a:gd name="connsiteY2" fmla="*/ 357710 h 1405851"/>
              <a:gd name="connsiteX3" fmla="*/ 452632 w 1079818"/>
              <a:gd name="connsiteY3" fmla="*/ 627341 h 1405851"/>
              <a:gd name="connsiteX4" fmla="*/ 476078 w 1079818"/>
              <a:gd name="connsiteY4" fmla="*/ 592172 h 1405851"/>
              <a:gd name="connsiteX5" fmla="*/ 276786 w 1079818"/>
              <a:gd name="connsiteY5" fmla="*/ 908695 h 1405851"/>
              <a:gd name="connsiteX6" fmla="*/ 306094 w 1079818"/>
              <a:gd name="connsiteY6" fmla="*/ 826633 h 1405851"/>
              <a:gd name="connsiteX7" fmla="*/ 48186 w 1079818"/>
              <a:gd name="connsiteY7" fmla="*/ 1330726 h 1405851"/>
              <a:gd name="connsiteX8" fmla="*/ 13017 w 1079818"/>
              <a:gd name="connsiteY8" fmla="*/ 1401064 h 1405851"/>
              <a:gd name="connsiteX9" fmla="*/ 42324 w 1079818"/>
              <a:gd name="connsiteY9" fmla="*/ 1307280 h 1405851"/>
              <a:gd name="connsiteX10" fmla="*/ 446770 w 1079818"/>
              <a:gd name="connsiteY10" fmla="*/ 650787 h 1405851"/>
              <a:gd name="connsiteX11" fmla="*/ 569863 w 1079818"/>
              <a:gd name="connsiteY11" fmla="*/ 410464 h 1405851"/>
              <a:gd name="connsiteX12" fmla="*/ 640201 w 1079818"/>
              <a:gd name="connsiteY12" fmla="*/ 345987 h 1405851"/>
              <a:gd name="connsiteX13" fmla="*/ 1079817 w 1079818"/>
              <a:gd name="connsiteY13" fmla="*/ 156 h 140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818" h="1405851">
                <a:moveTo>
                  <a:pt x="1079817" y="156"/>
                </a:moveTo>
                <a:cubicBezTo>
                  <a:pt x="1078840" y="7971"/>
                  <a:pt x="634340" y="392880"/>
                  <a:pt x="634340" y="392880"/>
                </a:cubicBezTo>
                <a:cubicBezTo>
                  <a:pt x="563025" y="452472"/>
                  <a:pt x="682209" y="318633"/>
                  <a:pt x="651924" y="357710"/>
                </a:cubicBezTo>
                <a:cubicBezTo>
                  <a:pt x="621639" y="396787"/>
                  <a:pt x="452632" y="627341"/>
                  <a:pt x="452632" y="627341"/>
                </a:cubicBezTo>
                <a:cubicBezTo>
                  <a:pt x="423324" y="666418"/>
                  <a:pt x="505386" y="545280"/>
                  <a:pt x="476078" y="592172"/>
                </a:cubicBezTo>
                <a:cubicBezTo>
                  <a:pt x="446770" y="639064"/>
                  <a:pt x="305117" y="869618"/>
                  <a:pt x="276786" y="908695"/>
                </a:cubicBezTo>
                <a:cubicBezTo>
                  <a:pt x="248455" y="947772"/>
                  <a:pt x="344194" y="756294"/>
                  <a:pt x="306094" y="826633"/>
                </a:cubicBezTo>
                <a:cubicBezTo>
                  <a:pt x="267994" y="896972"/>
                  <a:pt x="97032" y="1234987"/>
                  <a:pt x="48186" y="1330726"/>
                </a:cubicBezTo>
                <a:cubicBezTo>
                  <a:pt x="-660" y="1426465"/>
                  <a:pt x="13994" y="1404972"/>
                  <a:pt x="13017" y="1401064"/>
                </a:cubicBezTo>
                <a:cubicBezTo>
                  <a:pt x="12040" y="1397156"/>
                  <a:pt x="-29968" y="1432326"/>
                  <a:pt x="42324" y="1307280"/>
                </a:cubicBezTo>
                <a:cubicBezTo>
                  <a:pt x="114616" y="1182234"/>
                  <a:pt x="358847" y="800256"/>
                  <a:pt x="446770" y="650787"/>
                </a:cubicBezTo>
                <a:cubicBezTo>
                  <a:pt x="534693" y="501318"/>
                  <a:pt x="537625" y="461264"/>
                  <a:pt x="569863" y="410464"/>
                </a:cubicBezTo>
                <a:cubicBezTo>
                  <a:pt x="602101" y="359664"/>
                  <a:pt x="560093" y="412418"/>
                  <a:pt x="640201" y="345987"/>
                </a:cubicBezTo>
                <a:cubicBezTo>
                  <a:pt x="720309" y="279556"/>
                  <a:pt x="1080794" y="-7659"/>
                  <a:pt x="1079817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882B4727-4EB0-96E0-00EE-CC2A2A4ED87F}"/>
              </a:ext>
            </a:extLst>
          </p:cNvPr>
          <p:cNvSpPr/>
          <p:nvPr/>
        </p:nvSpPr>
        <p:spPr>
          <a:xfrm>
            <a:off x="2288184" y="4360673"/>
            <a:ext cx="326319" cy="624561"/>
          </a:xfrm>
          <a:custGeom>
            <a:avLst/>
            <a:gdLst>
              <a:gd name="connsiteX0" fmla="*/ 326062 w 326319"/>
              <a:gd name="connsiteY0" fmla="*/ 312 h 624561"/>
              <a:gd name="connsiteX1" fmla="*/ 161939 w 326319"/>
              <a:gd name="connsiteY1" fmla="*/ 228912 h 624561"/>
              <a:gd name="connsiteX2" fmla="*/ 79878 w 326319"/>
              <a:gd name="connsiteY2" fmla="*/ 322696 h 624561"/>
              <a:gd name="connsiteX3" fmla="*/ 9539 w 326319"/>
              <a:gd name="connsiteY3" fmla="*/ 615773 h 624561"/>
              <a:gd name="connsiteX4" fmla="*/ 9539 w 326319"/>
              <a:gd name="connsiteY4" fmla="*/ 527850 h 624561"/>
              <a:gd name="connsiteX5" fmla="*/ 91601 w 326319"/>
              <a:gd name="connsiteY5" fmla="*/ 322696 h 624561"/>
              <a:gd name="connsiteX6" fmla="*/ 197108 w 326319"/>
              <a:gd name="connsiteY6" fmla="*/ 182019 h 624561"/>
              <a:gd name="connsiteX7" fmla="*/ 326062 w 326319"/>
              <a:gd name="connsiteY7" fmla="*/ 312 h 62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319" h="624561">
                <a:moveTo>
                  <a:pt x="326062" y="312"/>
                </a:moveTo>
                <a:cubicBezTo>
                  <a:pt x="320201" y="8127"/>
                  <a:pt x="202970" y="175181"/>
                  <a:pt x="161939" y="228912"/>
                </a:cubicBezTo>
                <a:cubicBezTo>
                  <a:pt x="120908" y="282643"/>
                  <a:pt x="105278" y="258219"/>
                  <a:pt x="79878" y="322696"/>
                </a:cubicBezTo>
                <a:cubicBezTo>
                  <a:pt x="54478" y="387173"/>
                  <a:pt x="21262" y="581581"/>
                  <a:pt x="9539" y="615773"/>
                </a:cubicBezTo>
                <a:cubicBezTo>
                  <a:pt x="-2184" y="649965"/>
                  <a:pt x="-4138" y="576696"/>
                  <a:pt x="9539" y="527850"/>
                </a:cubicBezTo>
                <a:cubicBezTo>
                  <a:pt x="23216" y="479004"/>
                  <a:pt x="60339" y="380335"/>
                  <a:pt x="91601" y="322696"/>
                </a:cubicBezTo>
                <a:cubicBezTo>
                  <a:pt x="122863" y="265057"/>
                  <a:pt x="158031" y="230865"/>
                  <a:pt x="197108" y="182019"/>
                </a:cubicBezTo>
                <a:cubicBezTo>
                  <a:pt x="236185" y="133173"/>
                  <a:pt x="331923" y="-7503"/>
                  <a:pt x="326062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4F4DF5AD-D1FD-D933-7E31-D3208FCDB3D1}"/>
              </a:ext>
            </a:extLst>
          </p:cNvPr>
          <p:cNvSpPr/>
          <p:nvPr/>
        </p:nvSpPr>
        <p:spPr>
          <a:xfrm>
            <a:off x="1992864" y="4949836"/>
            <a:ext cx="334215" cy="788640"/>
          </a:xfrm>
          <a:custGeom>
            <a:avLst/>
            <a:gdLst>
              <a:gd name="connsiteX0" fmla="*/ 328305 w 334215"/>
              <a:gd name="connsiteY0" fmla="*/ 14887 h 788640"/>
              <a:gd name="connsiteX1" fmla="*/ 252105 w 334215"/>
              <a:gd name="connsiteY1" fmla="*/ 319687 h 788640"/>
              <a:gd name="connsiteX2" fmla="*/ 175905 w 334215"/>
              <a:gd name="connsiteY2" fmla="*/ 542426 h 788640"/>
              <a:gd name="connsiteX3" fmla="*/ 193490 w 334215"/>
              <a:gd name="connsiteY3" fmla="*/ 460364 h 788640"/>
              <a:gd name="connsiteX4" fmla="*/ 134874 w 334215"/>
              <a:gd name="connsiteY4" fmla="*/ 642072 h 788640"/>
              <a:gd name="connsiteX5" fmla="*/ 59 w 334215"/>
              <a:gd name="connsiteY5" fmla="*/ 788610 h 788640"/>
              <a:gd name="connsiteX6" fmla="*/ 152459 w 334215"/>
              <a:gd name="connsiteY6" fmla="*/ 630349 h 788640"/>
              <a:gd name="connsiteX7" fmla="*/ 205213 w 334215"/>
              <a:gd name="connsiteY7" fmla="*/ 507256 h 788640"/>
              <a:gd name="connsiteX8" fmla="*/ 211074 w 334215"/>
              <a:gd name="connsiteY8" fmla="*/ 307964 h 788640"/>
              <a:gd name="connsiteX9" fmla="*/ 316582 w 334215"/>
              <a:gd name="connsiteY9" fmla="*/ 73502 h 788640"/>
              <a:gd name="connsiteX10" fmla="*/ 328305 w 334215"/>
              <a:gd name="connsiteY10" fmla="*/ 14887 h 78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215" h="788640">
                <a:moveTo>
                  <a:pt x="328305" y="14887"/>
                </a:moveTo>
                <a:cubicBezTo>
                  <a:pt x="317559" y="55918"/>
                  <a:pt x="277505" y="231764"/>
                  <a:pt x="252105" y="319687"/>
                </a:cubicBezTo>
                <a:cubicBezTo>
                  <a:pt x="226705" y="407610"/>
                  <a:pt x="185674" y="518980"/>
                  <a:pt x="175905" y="542426"/>
                </a:cubicBezTo>
                <a:cubicBezTo>
                  <a:pt x="166136" y="565872"/>
                  <a:pt x="200328" y="443756"/>
                  <a:pt x="193490" y="460364"/>
                </a:cubicBezTo>
                <a:cubicBezTo>
                  <a:pt x="186652" y="476972"/>
                  <a:pt x="167112" y="587364"/>
                  <a:pt x="134874" y="642072"/>
                </a:cubicBezTo>
                <a:cubicBezTo>
                  <a:pt x="102636" y="696780"/>
                  <a:pt x="-2872" y="790564"/>
                  <a:pt x="59" y="788610"/>
                </a:cubicBezTo>
                <a:cubicBezTo>
                  <a:pt x="2990" y="786656"/>
                  <a:pt x="118267" y="677241"/>
                  <a:pt x="152459" y="630349"/>
                </a:cubicBezTo>
                <a:cubicBezTo>
                  <a:pt x="186651" y="583457"/>
                  <a:pt x="195444" y="560987"/>
                  <a:pt x="205213" y="507256"/>
                </a:cubicBezTo>
                <a:cubicBezTo>
                  <a:pt x="214982" y="453525"/>
                  <a:pt x="192513" y="380256"/>
                  <a:pt x="211074" y="307964"/>
                </a:cubicBezTo>
                <a:cubicBezTo>
                  <a:pt x="229635" y="235672"/>
                  <a:pt x="298020" y="121371"/>
                  <a:pt x="316582" y="73502"/>
                </a:cubicBezTo>
                <a:cubicBezTo>
                  <a:pt x="335144" y="25633"/>
                  <a:pt x="339051" y="-26144"/>
                  <a:pt x="328305" y="14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B37248DE-C429-F452-02D0-E627B88B6FCB}"/>
              </a:ext>
            </a:extLst>
          </p:cNvPr>
          <p:cNvSpPr/>
          <p:nvPr/>
        </p:nvSpPr>
        <p:spPr>
          <a:xfrm>
            <a:off x="1799339" y="5626525"/>
            <a:ext cx="335054" cy="1380077"/>
          </a:xfrm>
          <a:custGeom>
            <a:avLst/>
            <a:gdLst>
              <a:gd name="connsiteX0" fmla="*/ 334261 w 335054"/>
              <a:gd name="connsiteY0" fmla="*/ 552 h 1380077"/>
              <a:gd name="connsiteX1" fmla="*/ 99799 w 335054"/>
              <a:gd name="connsiteY1" fmla="*/ 352244 h 1380077"/>
              <a:gd name="connsiteX2" fmla="*/ 6015 w 335054"/>
              <a:gd name="connsiteY2" fmla="*/ 598429 h 1380077"/>
              <a:gd name="connsiteX3" fmla="*/ 17738 w 335054"/>
              <a:gd name="connsiteY3" fmla="*/ 574983 h 1380077"/>
              <a:gd name="connsiteX4" fmla="*/ 6015 w 335054"/>
              <a:gd name="connsiteY4" fmla="*/ 844613 h 1380077"/>
              <a:gd name="connsiteX5" fmla="*/ 153 w 335054"/>
              <a:gd name="connsiteY5" fmla="*/ 768413 h 1380077"/>
              <a:gd name="connsiteX6" fmla="*/ 11876 w 335054"/>
              <a:gd name="connsiteY6" fmla="*/ 1079075 h 1380077"/>
              <a:gd name="connsiteX7" fmla="*/ 6015 w 335054"/>
              <a:gd name="connsiteY7" fmla="*/ 1372152 h 1380077"/>
              <a:gd name="connsiteX8" fmla="*/ 153 w 335054"/>
              <a:gd name="connsiteY8" fmla="*/ 1237337 h 1380077"/>
              <a:gd name="connsiteX9" fmla="*/ 6015 w 335054"/>
              <a:gd name="connsiteY9" fmla="*/ 633598 h 1380077"/>
              <a:gd name="connsiteX10" fmla="*/ 41184 w 335054"/>
              <a:gd name="connsiteY10" fmla="*/ 475337 h 1380077"/>
              <a:gd name="connsiteX11" fmla="*/ 152553 w 335054"/>
              <a:gd name="connsiteY11" fmla="*/ 270183 h 1380077"/>
              <a:gd name="connsiteX12" fmla="*/ 175999 w 335054"/>
              <a:gd name="connsiteY12" fmla="*/ 270183 h 1380077"/>
              <a:gd name="connsiteX13" fmla="*/ 334261 w 335054"/>
              <a:gd name="connsiteY13" fmla="*/ 552 h 138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5054" h="1380077">
                <a:moveTo>
                  <a:pt x="334261" y="552"/>
                </a:moveTo>
                <a:cubicBezTo>
                  <a:pt x="321561" y="14229"/>
                  <a:pt x="154507" y="252598"/>
                  <a:pt x="99799" y="352244"/>
                </a:cubicBezTo>
                <a:cubicBezTo>
                  <a:pt x="45091" y="451890"/>
                  <a:pt x="6015" y="598429"/>
                  <a:pt x="6015" y="598429"/>
                </a:cubicBezTo>
                <a:cubicBezTo>
                  <a:pt x="-7662" y="635552"/>
                  <a:pt x="17738" y="533952"/>
                  <a:pt x="17738" y="574983"/>
                </a:cubicBezTo>
                <a:cubicBezTo>
                  <a:pt x="17738" y="616014"/>
                  <a:pt x="8946" y="812375"/>
                  <a:pt x="6015" y="844613"/>
                </a:cubicBezTo>
                <a:cubicBezTo>
                  <a:pt x="3084" y="876851"/>
                  <a:pt x="-824" y="729336"/>
                  <a:pt x="153" y="768413"/>
                </a:cubicBezTo>
                <a:cubicBezTo>
                  <a:pt x="1130" y="807490"/>
                  <a:pt x="10899" y="978452"/>
                  <a:pt x="11876" y="1079075"/>
                </a:cubicBezTo>
                <a:cubicBezTo>
                  <a:pt x="12853" y="1179698"/>
                  <a:pt x="7969" y="1345775"/>
                  <a:pt x="6015" y="1372152"/>
                </a:cubicBezTo>
                <a:cubicBezTo>
                  <a:pt x="4061" y="1398529"/>
                  <a:pt x="153" y="1360429"/>
                  <a:pt x="153" y="1237337"/>
                </a:cubicBezTo>
                <a:cubicBezTo>
                  <a:pt x="153" y="1114245"/>
                  <a:pt x="-824" y="760598"/>
                  <a:pt x="6015" y="633598"/>
                </a:cubicBezTo>
                <a:cubicBezTo>
                  <a:pt x="12854" y="506598"/>
                  <a:pt x="16761" y="535906"/>
                  <a:pt x="41184" y="475337"/>
                </a:cubicBezTo>
                <a:cubicBezTo>
                  <a:pt x="65607" y="414768"/>
                  <a:pt x="152553" y="270183"/>
                  <a:pt x="152553" y="270183"/>
                </a:cubicBezTo>
                <a:cubicBezTo>
                  <a:pt x="175022" y="235991"/>
                  <a:pt x="148645" y="309260"/>
                  <a:pt x="175999" y="270183"/>
                </a:cubicBezTo>
                <a:cubicBezTo>
                  <a:pt x="203353" y="231106"/>
                  <a:pt x="346961" y="-13125"/>
                  <a:pt x="334261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58F5B6A-73D7-B772-4683-16294EC2DBA8}"/>
              </a:ext>
            </a:extLst>
          </p:cNvPr>
          <p:cNvSpPr/>
          <p:nvPr/>
        </p:nvSpPr>
        <p:spPr>
          <a:xfrm>
            <a:off x="1793328" y="6915231"/>
            <a:ext cx="117840" cy="1097492"/>
          </a:xfrm>
          <a:custGeom>
            <a:avLst/>
            <a:gdLst>
              <a:gd name="connsiteX0" fmla="*/ 76503 w 117840"/>
              <a:gd name="connsiteY0" fmla="*/ 1384 h 1097492"/>
              <a:gd name="connsiteX1" fmla="*/ 6164 w 117840"/>
              <a:gd name="connsiteY1" fmla="*/ 247569 h 1097492"/>
              <a:gd name="connsiteX2" fmla="*/ 29610 w 117840"/>
              <a:gd name="connsiteY2" fmla="*/ 441000 h 1097492"/>
              <a:gd name="connsiteX3" fmla="*/ 64780 w 117840"/>
              <a:gd name="connsiteY3" fmla="*/ 915784 h 1097492"/>
              <a:gd name="connsiteX4" fmla="*/ 117534 w 117840"/>
              <a:gd name="connsiteY4" fmla="*/ 1097492 h 1097492"/>
              <a:gd name="connsiteX5" fmla="*/ 82364 w 117840"/>
              <a:gd name="connsiteY5" fmla="*/ 915784 h 1097492"/>
              <a:gd name="connsiteX6" fmla="*/ 303 w 117840"/>
              <a:gd name="connsiteY6" fmla="*/ 364800 h 1097492"/>
              <a:gd name="connsiteX7" fmla="*/ 76503 w 117840"/>
              <a:gd name="connsiteY7" fmla="*/ 1384 h 109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40" h="1097492">
                <a:moveTo>
                  <a:pt x="76503" y="1384"/>
                </a:moveTo>
                <a:cubicBezTo>
                  <a:pt x="77480" y="-18154"/>
                  <a:pt x="13979" y="174300"/>
                  <a:pt x="6164" y="247569"/>
                </a:cubicBezTo>
                <a:cubicBezTo>
                  <a:pt x="-1651" y="320838"/>
                  <a:pt x="19841" y="329631"/>
                  <a:pt x="29610" y="441000"/>
                </a:cubicBezTo>
                <a:cubicBezTo>
                  <a:pt x="39379" y="552369"/>
                  <a:pt x="50126" y="806369"/>
                  <a:pt x="64780" y="915784"/>
                </a:cubicBezTo>
                <a:cubicBezTo>
                  <a:pt x="79434" y="1025199"/>
                  <a:pt x="114603" y="1097492"/>
                  <a:pt x="117534" y="1097492"/>
                </a:cubicBezTo>
                <a:cubicBezTo>
                  <a:pt x="120465" y="1097492"/>
                  <a:pt x="101903" y="1037899"/>
                  <a:pt x="82364" y="915784"/>
                </a:cubicBezTo>
                <a:cubicBezTo>
                  <a:pt x="62825" y="793669"/>
                  <a:pt x="6164" y="512315"/>
                  <a:pt x="303" y="364800"/>
                </a:cubicBezTo>
                <a:cubicBezTo>
                  <a:pt x="-5559" y="217285"/>
                  <a:pt x="75526" y="20922"/>
                  <a:pt x="76503" y="1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DB1A08F7-A411-41B9-286F-F21D184D6125}"/>
              </a:ext>
            </a:extLst>
          </p:cNvPr>
          <p:cNvSpPr/>
          <p:nvPr/>
        </p:nvSpPr>
        <p:spPr>
          <a:xfrm>
            <a:off x="1927456" y="7805338"/>
            <a:ext cx="447846" cy="1451264"/>
          </a:xfrm>
          <a:custGeom>
            <a:avLst/>
            <a:gdLst>
              <a:gd name="connsiteX0" fmla="*/ 990 w 447846"/>
              <a:gd name="connsiteY0" fmla="*/ 2231 h 1451264"/>
              <a:gd name="connsiteX1" fmla="*/ 18575 w 447846"/>
              <a:gd name="connsiteY1" fmla="*/ 371508 h 1451264"/>
              <a:gd name="connsiteX2" fmla="*/ 106498 w 447846"/>
              <a:gd name="connsiteY2" fmla="*/ 793539 h 1451264"/>
              <a:gd name="connsiteX3" fmla="*/ 94775 w 447846"/>
              <a:gd name="connsiteY3" fmla="*/ 664585 h 1451264"/>
              <a:gd name="connsiteX4" fmla="*/ 323375 w 447846"/>
              <a:gd name="connsiteY4" fmla="*/ 1203847 h 1451264"/>
              <a:gd name="connsiteX5" fmla="*/ 446467 w 447846"/>
              <a:gd name="connsiteY5" fmla="*/ 1444170 h 1451264"/>
              <a:gd name="connsiteX6" fmla="*/ 370267 w 447846"/>
              <a:gd name="connsiteY6" fmla="*/ 1321077 h 1451264"/>
              <a:gd name="connsiteX7" fmla="*/ 94775 w 447846"/>
              <a:gd name="connsiteY7" fmla="*/ 676308 h 1451264"/>
              <a:gd name="connsiteX8" fmla="*/ 36159 w 447846"/>
              <a:gd name="connsiteY8" fmla="*/ 547354 h 1451264"/>
              <a:gd name="connsiteX9" fmla="*/ 990 w 447846"/>
              <a:gd name="connsiteY9" fmla="*/ 2231 h 14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846" h="1451264">
                <a:moveTo>
                  <a:pt x="990" y="2231"/>
                </a:moveTo>
                <a:cubicBezTo>
                  <a:pt x="-1941" y="-27077"/>
                  <a:pt x="990" y="239623"/>
                  <a:pt x="18575" y="371508"/>
                </a:cubicBezTo>
                <a:cubicBezTo>
                  <a:pt x="36160" y="503393"/>
                  <a:pt x="93798" y="744693"/>
                  <a:pt x="106498" y="793539"/>
                </a:cubicBezTo>
                <a:cubicBezTo>
                  <a:pt x="119198" y="842385"/>
                  <a:pt x="58629" y="596200"/>
                  <a:pt x="94775" y="664585"/>
                </a:cubicBezTo>
                <a:cubicBezTo>
                  <a:pt x="130921" y="732970"/>
                  <a:pt x="264760" y="1073916"/>
                  <a:pt x="323375" y="1203847"/>
                </a:cubicBezTo>
                <a:cubicBezTo>
                  <a:pt x="381990" y="1333778"/>
                  <a:pt x="438652" y="1424632"/>
                  <a:pt x="446467" y="1444170"/>
                </a:cubicBezTo>
                <a:cubicBezTo>
                  <a:pt x="454282" y="1463708"/>
                  <a:pt x="428882" y="1449054"/>
                  <a:pt x="370267" y="1321077"/>
                </a:cubicBezTo>
                <a:cubicBezTo>
                  <a:pt x="311652" y="1193100"/>
                  <a:pt x="150460" y="805262"/>
                  <a:pt x="94775" y="676308"/>
                </a:cubicBezTo>
                <a:cubicBezTo>
                  <a:pt x="39090" y="547354"/>
                  <a:pt x="55697" y="656769"/>
                  <a:pt x="36159" y="547354"/>
                </a:cubicBezTo>
                <a:cubicBezTo>
                  <a:pt x="16621" y="437939"/>
                  <a:pt x="3921" y="31539"/>
                  <a:pt x="990" y="2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9779BAB-5AA0-8375-07DF-C84F9FD52446}"/>
              </a:ext>
            </a:extLst>
          </p:cNvPr>
          <p:cNvSpPr/>
          <p:nvPr/>
        </p:nvSpPr>
        <p:spPr>
          <a:xfrm>
            <a:off x="2443648" y="9187950"/>
            <a:ext cx="2458312" cy="291897"/>
          </a:xfrm>
          <a:custGeom>
            <a:avLst/>
            <a:gdLst>
              <a:gd name="connsiteX0" fmla="*/ 614 w 2458312"/>
              <a:gd name="connsiteY0" fmla="*/ 137758 h 291897"/>
              <a:gd name="connsiteX1" fmla="*/ 633660 w 2458312"/>
              <a:gd name="connsiteY1" fmla="*/ 108450 h 291897"/>
              <a:gd name="connsiteX2" fmla="*/ 592629 w 2458312"/>
              <a:gd name="connsiteY2" fmla="*/ 126035 h 291897"/>
              <a:gd name="connsiteX3" fmla="*/ 997075 w 2458312"/>
              <a:gd name="connsiteY3" fmla="*/ 278435 h 291897"/>
              <a:gd name="connsiteX4" fmla="*/ 1038106 w 2458312"/>
              <a:gd name="connsiteY4" fmla="*/ 284296 h 291897"/>
              <a:gd name="connsiteX5" fmla="*/ 1923198 w 2458312"/>
              <a:gd name="connsiteY5" fmla="*/ 213958 h 291897"/>
              <a:gd name="connsiteX6" fmla="*/ 1846998 w 2458312"/>
              <a:gd name="connsiteY6" fmla="*/ 213958 h 291897"/>
              <a:gd name="connsiteX7" fmla="*/ 2450737 w 2458312"/>
              <a:gd name="connsiteY7" fmla="*/ 2942 h 291897"/>
              <a:gd name="connsiteX8" fmla="*/ 2163521 w 2458312"/>
              <a:gd name="connsiteY8" fmla="*/ 96727 h 291897"/>
              <a:gd name="connsiteX9" fmla="*/ 1829414 w 2458312"/>
              <a:gd name="connsiteY9" fmla="*/ 184650 h 291897"/>
              <a:gd name="connsiteX10" fmla="*/ 1395660 w 2458312"/>
              <a:gd name="connsiteY10" fmla="*/ 266712 h 291897"/>
              <a:gd name="connsiteX11" fmla="*/ 1079137 w 2458312"/>
              <a:gd name="connsiteY11" fmla="*/ 260850 h 291897"/>
              <a:gd name="connsiteX12" fmla="*/ 809506 w 2458312"/>
              <a:gd name="connsiteY12" fmla="*/ 178788 h 291897"/>
              <a:gd name="connsiteX13" fmla="*/ 522290 w 2458312"/>
              <a:gd name="connsiteY13" fmla="*/ 114312 h 291897"/>
              <a:gd name="connsiteX14" fmla="*/ 614 w 2458312"/>
              <a:gd name="connsiteY14" fmla="*/ 137758 h 29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8312" h="291897">
                <a:moveTo>
                  <a:pt x="614" y="137758"/>
                </a:moveTo>
                <a:lnTo>
                  <a:pt x="633660" y="108450"/>
                </a:lnTo>
                <a:cubicBezTo>
                  <a:pt x="732329" y="106496"/>
                  <a:pt x="532060" y="97704"/>
                  <a:pt x="592629" y="126035"/>
                </a:cubicBezTo>
                <a:cubicBezTo>
                  <a:pt x="653198" y="154366"/>
                  <a:pt x="922829" y="252058"/>
                  <a:pt x="997075" y="278435"/>
                </a:cubicBezTo>
                <a:cubicBezTo>
                  <a:pt x="1071321" y="304812"/>
                  <a:pt x="1038106" y="284296"/>
                  <a:pt x="1038106" y="284296"/>
                </a:cubicBezTo>
                <a:lnTo>
                  <a:pt x="1923198" y="213958"/>
                </a:lnTo>
                <a:cubicBezTo>
                  <a:pt x="2058013" y="202235"/>
                  <a:pt x="1759075" y="249127"/>
                  <a:pt x="1846998" y="213958"/>
                </a:cubicBezTo>
                <a:cubicBezTo>
                  <a:pt x="1934921" y="178789"/>
                  <a:pt x="2397983" y="22480"/>
                  <a:pt x="2450737" y="2942"/>
                </a:cubicBezTo>
                <a:cubicBezTo>
                  <a:pt x="2503491" y="-16596"/>
                  <a:pt x="2267075" y="66442"/>
                  <a:pt x="2163521" y="96727"/>
                </a:cubicBezTo>
                <a:cubicBezTo>
                  <a:pt x="2059967" y="127012"/>
                  <a:pt x="1957391" y="156319"/>
                  <a:pt x="1829414" y="184650"/>
                </a:cubicBezTo>
                <a:cubicBezTo>
                  <a:pt x="1701437" y="212981"/>
                  <a:pt x="1520706" y="254012"/>
                  <a:pt x="1395660" y="266712"/>
                </a:cubicBezTo>
                <a:cubicBezTo>
                  <a:pt x="1270614" y="279412"/>
                  <a:pt x="1176829" y="275504"/>
                  <a:pt x="1079137" y="260850"/>
                </a:cubicBezTo>
                <a:cubicBezTo>
                  <a:pt x="981445" y="246196"/>
                  <a:pt x="902314" y="203211"/>
                  <a:pt x="809506" y="178788"/>
                </a:cubicBezTo>
                <a:cubicBezTo>
                  <a:pt x="716698" y="154365"/>
                  <a:pt x="655151" y="124081"/>
                  <a:pt x="522290" y="114312"/>
                </a:cubicBezTo>
                <a:cubicBezTo>
                  <a:pt x="389429" y="104543"/>
                  <a:pt x="-17948" y="138735"/>
                  <a:pt x="614" y="137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A3229B2-C1CA-58EB-D89A-7E0199A322CC}"/>
              </a:ext>
            </a:extLst>
          </p:cNvPr>
          <p:cNvSpPr/>
          <p:nvPr/>
        </p:nvSpPr>
        <p:spPr>
          <a:xfrm>
            <a:off x="4870609" y="8193335"/>
            <a:ext cx="1542603" cy="1022330"/>
          </a:xfrm>
          <a:custGeom>
            <a:avLst/>
            <a:gdLst>
              <a:gd name="connsiteX0" fmla="*/ 1530191 w 1542603"/>
              <a:gd name="connsiteY0" fmla="*/ 6957 h 1022330"/>
              <a:gd name="connsiteX1" fmla="*/ 1002653 w 1542603"/>
              <a:gd name="connsiteY1" fmla="*/ 276588 h 1022330"/>
              <a:gd name="connsiteX2" fmla="*/ 352022 w 1542603"/>
              <a:gd name="connsiteY2" fmla="*/ 645865 h 1022330"/>
              <a:gd name="connsiteX3" fmla="*/ 510283 w 1542603"/>
              <a:gd name="connsiteY3" fmla="*/ 528634 h 1022330"/>
              <a:gd name="connsiteX4" fmla="*/ 187899 w 1542603"/>
              <a:gd name="connsiteY4" fmla="*/ 833434 h 1022330"/>
              <a:gd name="connsiteX5" fmla="*/ 329 w 1542603"/>
              <a:gd name="connsiteY5" fmla="*/ 1021003 h 1022330"/>
              <a:gd name="connsiteX6" fmla="*/ 152729 w 1542603"/>
              <a:gd name="connsiteY6" fmla="*/ 897911 h 1022330"/>
              <a:gd name="connsiteX7" fmla="*/ 510283 w 1542603"/>
              <a:gd name="connsiteY7" fmla="*/ 552080 h 1022330"/>
              <a:gd name="connsiteX8" fmla="*/ 387191 w 1542603"/>
              <a:gd name="connsiteY8" fmla="*/ 763096 h 1022330"/>
              <a:gd name="connsiteX9" fmla="*/ 885422 w 1542603"/>
              <a:gd name="connsiteY9" fmla="*/ 563803 h 1022330"/>
              <a:gd name="connsiteX10" fmla="*/ 363745 w 1542603"/>
              <a:gd name="connsiteY10" fmla="*/ 745511 h 1022330"/>
              <a:gd name="connsiteX11" fmla="*/ 463391 w 1542603"/>
              <a:gd name="connsiteY11" fmla="*/ 563803 h 1022330"/>
              <a:gd name="connsiteX12" fmla="*/ 1530191 w 1542603"/>
              <a:gd name="connsiteY12" fmla="*/ 6957 h 102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603" h="1022330">
                <a:moveTo>
                  <a:pt x="1530191" y="6957"/>
                </a:moveTo>
                <a:cubicBezTo>
                  <a:pt x="1620068" y="-40912"/>
                  <a:pt x="1199014" y="170103"/>
                  <a:pt x="1002653" y="276588"/>
                </a:cubicBezTo>
                <a:cubicBezTo>
                  <a:pt x="806292" y="383073"/>
                  <a:pt x="434084" y="603857"/>
                  <a:pt x="352022" y="645865"/>
                </a:cubicBezTo>
                <a:cubicBezTo>
                  <a:pt x="269960" y="687873"/>
                  <a:pt x="537637" y="497372"/>
                  <a:pt x="510283" y="528634"/>
                </a:cubicBezTo>
                <a:cubicBezTo>
                  <a:pt x="482929" y="559896"/>
                  <a:pt x="272891" y="751373"/>
                  <a:pt x="187899" y="833434"/>
                </a:cubicBezTo>
                <a:cubicBezTo>
                  <a:pt x="102907" y="915495"/>
                  <a:pt x="6191" y="1010257"/>
                  <a:pt x="329" y="1021003"/>
                </a:cubicBezTo>
                <a:cubicBezTo>
                  <a:pt x="-5533" y="1031749"/>
                  <a:pt x="67737" y="976065"/>
                  <a:pt x="152729" y="897911"/>
                </a:cubicBezTo>
                <a:cubicBezTo>
                  <a:pt x="237721" y="819757"/>
                  <a:pt x="471206" y="574549"/>
                  <a:pt x="510283" y="552080"/>
                </a:cubicBezTo>
                <a:cubicBezTo>
                  <a:pt x="549360" y="529611"/>
                  <a:pt x="324668" y="761142"/>
                  <a:pt x="387191" y="763096"/>
                </a:cubicBezTo>
                <a:cubicBezTo>
                  <a:pt x="449714" y="765050"/>
                  <a:pt x="889330" y="566734"/>
                  <a:pt x="885422" y="563803"/>
                </a:cubicBezTo>
                <a:cubicBezTo>
                  <a:pt x="881514" y="560872"/>
                  <a:pt x="434083" y="745511"/>
                  <a:pt x="363745" y="745511"/>
                </a:cubicBezTo>
                <a:cubicBezTo>
                  <a:pt x="293407" y="745511"/>
                  <a:pt x="271914" y="682988"/>
                  <a:pt x="463391" y="563803"/>
                </a:cubicBezTo>
                <a:cubicBezTo>
                  <a:pt x="654868" y="444618"/>
                  <a:pt x="1440314" y="54826"/>
                  <a:pt x="1530191" y="6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BFB04E1-665A-B63A-78BE-A8091796ECED}"/>
              </a:ext>
            </a:extLst>
          </p:cNvPr>
          <p:cNvSpPr/>
          <p:nvPr/>
        </p:nvSpPr>
        <p:spPr>
          <a:xfrm>
            <a:off x="5550010" y="6330909"/>
            <a:ext cx="889187" cy="1390229"/>
          </a:xfrm>
          <a:custGeom>
            <a:avLst/>
            <a:gdLst>
              <a:gd name="connsiteX0" fmla="*/ 882595 w 889187"/>
              <a:gd name="connsiteY0" fmla="*/ 6281 h 1390229"/>
              <a:gd name="connsiteX1" fmla="*/ 87465 w 889187"/>
              <a:gd name="connsiteY1" fmla="*/ 793460 h 1390229"/>
              <a:gd name="connsiteX2" fmla="*/ 262393 w 889187"/>
              <a:gd name="connsiteY2" fmla="*/ 721898 h 1390229"/>
              <a:gd name="connsiteX3" fmla="*/ 119270 w 889187"/>
              <a:gd name="connsiteY3" fmla="*/ 936583 h 1390229"/>
              <a:gd name="connsiteX4" fmla="*/ 182880 w 889187"/>
              <a:gd name="connsiteY4" fmla="*/ 1063804 h 1390229"/>
              <a:gd name="connsiteX5" fmla="*/ 0 w 889187"/>
              <a:gd name="connsiteY5" fmla="*/ 1389808 h 1390229"/>
              <a:gd name="connsiteX6" fmla="*/ 182880 w 889187"/>
              <a:gd name="connsiteY6" fmla="*/ 1127414 h 1390229"/>
              <a:gd name="connsiteX7" fmla="*/ 286247 w 889187"/>
              <a:gd name="connsiteY7" fmla="*/ 904778 h 1390229"/>
              <a:gd name="connsiteX8" fmla="*/ 87465 w 889187"/>
              <a:gd name="connsiteY8" fmla="*/ 1047901 h 1390229"/>
              <a:gd name="connsiteX9" fmla="*/ 286247 w 889187"/>
              <a:gd name="connsiteY9" fmla="*/ 713947 h 1390229"/>
              <a:gd name="connsiteX10" fmla="*/ 238540 w 889187"/>
              <a:gd name="connsiteY10" fmla="*/ 713947 h 1390229"/>
              <a:gd name="connsiteX11" fmla="*/ 556592 w 889187"/>
              <a:gd name="connsiteY11" fmla="*/ 348187 h 1390229"/>
              <a:gd name="connsiteX12" fmla="*/ 469127 w 889187"/>
              <a:gd name="connsiteY12" fmla="*/ 419748 h 1390229"/>
              <a:gd name="connsiteX13" fmla="*/ 882595 w 889187"/>
              <a:gd name="connsiteY13" fmla="*/ 6281 h 139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9187" h="1390229">
                <a:moveTo>
                  <a:pt x="882595" y="6281"/>
                </a:moveTo>
                <a:cubicBezTo>
                  <a:pt x="818985" y="68566"/>
                  <a:pt x="190832" y="674191"/>
                  <a:pt x="87465" y="793460"/>
                </a:cubicBezTo>
                <a:cubicBezTo>
                  <a:pt x="-15902" y="912730"/>
                  <a:pt x="257092" y="698044"/>
                  <a:pt x="262393" y="721898"/>
                </a:cubicBezTo>
                <a:cubicBezTo>
                  <a:pt x="267694" y="745752"/>
                  <a:pt x="132522" y="879599"/>
                  <a:pt x="119270" y="936583"/>
                </a:cubicBezTo>
                <a:cubicBezTo>
                  <a:pt x="106018" y="993567"/>
                  <a:pt x="202758" y="988267"/>
                  <a:pt x="182880" y="1063804"/>
                </a:cubicBezTo>
                <a:cubicBezTo>
                  <a:pt x="163002" y="1139342"/>
                  <a:pt x="0" y="1379206"/>
                  <a:pt x="0" y="1389808"/>
                </a:cubicBezTo>
                <a:cubicBezTo>
                  <a:pt x="0" y="1400410"/>
                  <a:pt x="135172" y="1208252"/>
                  <a:pt x="182880" y="1127414"/>
                </a:cubicBezTo>
                <a:cubicBezTo>
                  <a:pt x="230588" y="1046576"/>
                  <a:pt x="302150" y="918030"/>
                  <a:pt x="286247" y="904778"/>
                </a:cubicBezTo>
                <a:cubicBezTo>
                  <a:pt x="270344" y="891526"/>
                  <a:pt x="87465" y="1079706"/>
                  <a:pt x="87465" y="1047901"/>
                </a:cubicBezTo>
                <a:cubicBezTo>
                  <a:pt x="87465" y="1016096"/>
                  <a:pt x="261068" y="769606"/>
                  <a:pt x="286247" y="713947"/>
                </a:cubicBezTo>
                <a:cubicBezTo>
                  <a:pt x="311426" y="658288"/>
                  <a:pt x="193483" y="774907"/>
                  <a:pt x="238540" y="713947"/>
                </a:cubicBezTo>
                <a:cubicBezTo>
                  <a:pt x="283597" y="652987"/>
                  <a:pt x="518161" y="397220"/>
                  <a:pt x="556592" y="348187"/>
                </a:cubicBezTo>
                <a:cubicBezTo>
                  <a:pt x="595023" y="299154"/>
                  <a:pt x="408167" y="475407"/>
                  <a:pt x="469127" y="419748"/>
                </a:cubicBezTo>
                <a:cubicBezTo>
                  <a:pt x="530087" y="364089"/>
                  <a:pt x="946205" y="-56004"/>
                  <a:pt x="882595" y="6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29F38570-5615-6D2B-92B7-9D86F9E9D7E6}"/>
              </a:ext>
            </a:extLst>
          </p:cNvPr>
          <p:cNvSpPr/>
          <p:nvPr/>
        </p:nvSpPr>
        <p:spPr>
          <a:xfrm>
            <a:off x="5494149" y="7474204"/>
            <a:ext cx="445675" cy="1176841"/>
          </a:xfrm>
          <a:custGeom>
            <a:avLst/>
            <a:gdLst>
              <a:gd name="connsiteX0" fmla="*/ 445475 w 445675"/>
              <a:gd name="connsiteY0" fmla="*/ 22 h 1176841"/>
              <a:gd name="connsiteX1" fmla="*/ 95618 w 445675"/>
              <a:gd name="connsiteY1" fmla="*/ 620224 h 1176841"/>
              <a:gd name="connsiteX2" fmla="*/ 183082 w 445675"/>
              <a:gd name="connsiteY2" fmla="*/ 548662 h 1176841"/>
              <a:gd name="connsiteX3" fmla="*/ 95618 w 445675"/>
              <a:gd name="connsiteY3" fmla="*/ 819006 h 1176841"/>
              <a:gd name="connsiteX4" fmla="*/ 167180 w 445675"/>
              <a:gd name="connsiteY4" fmla="*/ 914422 h 1176841"/>
              <a:gd name="connsiteX5" fmla="*/ 202 w 445675"/>
              <a:gd name="connsiteY5" fmla="*/ 1176815 h 1176841"/>
              <a:gd name="connsiteX6" fmla="*/ 206936 w 445675"/>
              <a:gd name="connsiteY6" fmla="*/ 930325 h 1176841"/>
              <a:gd name="connsiteX7" fmla="*/ 119472 w 445675"/>
              <a:gd name="connsiteY7" fmla="*/ 842860 h 1176841"/>
              <a:gd name="connsiteX8" fmla="*/ 175131 w 445675"/>
              <a:gd name="connsiteY8" fmla="*/ 516857 h 1176841"/>
              <a:gd name="connsiteX9" fmla="*/ 39959 w 445675"/>
              <a:gd name="connsiteY9" fmla="*/ 596370 h 1176841"/>
              <a:gd name="connsiteX10" fmla="*/ 445475 w 445675"/>
              <a:gd name="connsiteY10" fmla="*/ 22 h 11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675" h="1176841">
                <a:moveTo>
                  <a:pt x="445475" y="22"/>
                </a:moveTo>
                <a:cubicBezTo>
                  <a:pt x="454752" y="3998"/>
                  <a:pt x="139350" y="528784"/>
                  <a:pt x="95618" y="620224"/>
                </a:cubicBezTo>
                <a:cubicBezTo>
                  <a:pt x="51886" y="711664"/>
                  <a:pt x="183082" y="515532"/>
                  <a:pt x="183082" y="548662"/>
                </a:cubicBezTo>
                <a:cubicBezTo>
                  <a:pt x="183082" y="581792"/>
                  <a:pt x="98268" y="758046"/>
                  <a:pt x="95618" y="819006"/>
                </a:cubicBezTo>
                <a:cubicBezTo>
                  <a:pt x="92968" y="879966"/>
                  <a:pt x="183083" y="854787"/>
                  <a:pt x="167180" y="914422"/>
                </a:cubicBezTo>
                <a:cubicBezTo>
                  <a:pt x="151277" y="974057"/>
                  <a:pt x="-6424" y="1174164"/>
                  <a:pt x="202" y="1176815"/>
                </a:cubicBezTo>
                <a:cubicBezTo>
                  <a:pt x="6828" y="1179466"/>
                  <a:pt x="187058" y="985984"/>
                  <a:pt x="206936" y="930325"/>
                </a:cubicBezTo>
                <a:cubicBezTo>
                  <a:pt x="226814" y="874666"/>
                  <a:pt x="124773" y="911771"/>
                  <a:pt x="119472" y="842860"/>
                </a:cubicBezTo>
                <a:cubicBezTo>
                  <a:pt x="114171" y="773949"/>
                  <a:pt x="188383" y="557939"/>
                  <a:pt x="175131" y="516857"/>
                </a:cubicBezTo>
                <a:cubicBezTo>
                  <a:pt x="161879" y="475775"/>
                  <a:pt x="-13050" y="683834"/>
                  <a:pt x="39959" y="596370"/>
                </a:cubicBezTo>
                <a:cubicBezTo>
                  <a:pt x="92968" y="508906"/>
                  <a:pt x="436198" y="-3954"/>
                  <a:pt x="44547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2F268B11-8915-7FAC-F194-E9968E1DAFE1}"/>
              </a:ext>
            </a:extLst>
          </p:cNvPr>
          <p:cNvSpPr/>
          <p:nvPr/>
        </p:nvSpPr>
        <p:spPr>
          <a:xfrm>
            <a:off x="6031825" y="6097593"/>
            <a:ext cx="419891" cy="1254300"/>
          </a:xfrm>
          <a:custGeom>
            <a:avLst/>
            <a:gdLst>
              <a:gd name="connsiteX0" fmla="*/ 329218 w 419891"/>
              <a:gd name="connsiteY0" fmla="*/ 1057 h 1254300"/>
              <a:gd name="connsiteX1" fmla="*/ 392829 w 419891"/>
              <a:gd name="connsiteY1" fmla="*/ 716675 h 1254300"/>
              <a:gd name="connsiteX2" fmla="*/ 321267 w 419891"/>
              <a:gd name="connsiteY2" fmla="*/ 1002922 h 1254300"/>
              <a:gd name="connsiteX3" fmla="*/ 392829 w 419891"/>
              <a:gd name="connsiteY3" fmla="*/ 827993 h 1254300"/>
              <a:gd name="connsiteX4" fmla="*/ 313316 w 419891"/>
              <a:gd name="connsiteY4" fmla="*/ 1082435 h 1254300"/>
              <a:gd name="connsiteX5" fmla="*/ 408732 w 419891"/>
              <a:gd name="connsiteY5" fmla="*/ 1002922 h 1254300"/>
              <a:gd name="connsiteX6" fmla="*/ 3215 w 419891"/>
              <a:gd name="connsiteY6" fmla="*/ 1249412 h 1254300"/>
              <a:gd name="connsiteX7" fmla="*/ 225852 w 419891"/>
              <a:gd name="connsiteY7" fmla="*/ 1153997 h 1254300"/>
              <a:gd name="connsiteX8" fmla="*/ 353072 w 419891"/>
              <a:gd name="connsiteY8" fmla="*/ 994970 h 1254300"/>
              <a:gd name="connsiteX9" fmla="*/ 353072 w 419891"/>
              <a:gd name="connsiteY9" fmla="*/ 597405 h 1254300"/>
              <a:gd name="connsiteX10" fmla="*/ 74777 w 419891"/>
              <a:gd name="connsiteY10" fmla="*/ 835944 h 1254300"/>
              <a:gd name="connsiteX11" fmla="*/ 329218 w 419891"/>
              <a:gd name="connsiteY11" fmla="*/ 613308 h 1254300"/>
              <a:gd name="connsiteX12" fmla="*/ 384878 w 419891"/>
              <a:gd name="connsiteY12" fmla="*/ 557649 h 1254300"/>
              <a:gd name="connsiteX13" fmla="*/ 329218 w 419891"/>
              <a:gd name="connsiteY13" fmla="*/ 1057 h 12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891" h="1254300">
                <a:moveTo>
                  <a:pt x="329218" y="1057"/>
                </a:moveTo>
                <a:cubicBezTo>
                  <a:pt x="330543" y="27561"/>
                  <a:pt x="394154" y="549698"/>
                  <a:pt x="392829" y="716675"/>
                </a:cubicBezTo>
                <a:cubicBezTo>
                  <a:pt x="391504" y="883652"/>
                  <a:pt x="321267" y="984369"/>
                  <a:pt x="321267" y="1002922"/>
                </a:cubicBezTo>
                <a:cubicBezTo>
                  <a:pt x="321267" y="1021475"/>
                  <a:pt x="394154" y="814741"/>
                  <a:pt x="392829" y="827993"/>
                </a:cubicBezTo>
                <a:cubicBezTo>
                  <a:pt x="391504" y="841245"/>
                  <a:pt x="310666" y="1053280"/>
                  <a:pt x="313316" y="1082435"/>
                </a:cubicBezTo>
                <a:cubicBezTo>
                  <a:pt x="315966" y="1111590"/>
                  <a:pt x="460415" y="975093"/>
                  <a:pt x="408732" y="1002922"/>
                </a:cubicBezTo>
                <a:cubicBezTo>
                  <a:pt x="357049" y="1030751"/>
                  <a:pt x="33695" y="1224233"/>
                  <a:pt x="3215" y="1249412"/>
                </a:cubicBezTo>
                <a:cubicBezTo>
                  <a:pt x="-27265" y="1274591"/>
                  <a:pt x="167543" y="1196404"/>
                  <a:pt x="225852" y="1153997"/>
                </a:cubicBezTo>
                <a:cubicBezTo>
                  <a:pt x="284161" y="1111590"/>
                  <a:pt x="331869" y="1087735"/>
                  <a:pt x="353072" y="994970"/>
                </a:cubicBezTo>
                <a:cubicBezTo>
                  <a:pt x="374275" y="902205"/>
                  <a:pt x="399454" y="623909"/>
                  <a:pt x="353072" y="597405"/>
                </a:cubicBezTo>
                <a:cubicBezTo>
                  <a:pt x="306690" y="570901"/>
                  <a:pt x="78753" y="833294"/>
                  <a:pt x="74777" y="835944"/>
                </a:cubicBezTo>
                <a:cubicBezTo>
                  <a:pt x="70801" y="838594"/>
                  <a:pt x="277534" y="659691"/>
                  <a:pt x="329218" y="613308"/>
                </a:cubicBezTo>
                <a:cubicBezTo>
                  <a:pt x="380902" y="566926"/>
                  <a:pt x="384878" y="661016"/>
                  <a:pt x="384878" y="557649"/>
                </a:cubicBezTo>
                <a:cubicBezTo>
                  <a:pt x="384878" y="454282"/>
                  <a:pt x="327893" y="-25447"/>
                  <a:pt x="329218" y="1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0B154E11-89CF-24C4-A15D-ED72F452396E}"/>
              </a:ext>
            </a:extLst>
          </p:cNvPr>
          <p:cNvSpPr/>
          <p:nvPr/>
        </p:nvSpPr>
        <p:spPr>
          <a:xfrm>
            <a:off x="6143335" y="6777641"/>
            <a:ext cx="686469" cy="1644247"/>
          </a:xfrm>
          <a:custGeom>
            <a:avLst/>
            <a:gdLst>
              <a:gd name="connsiteX0" fmla="*/ 678884 w 686469"/>
              <a:gd name="connsiteY0" fmla="*/ 12773 h 1644247"/>
              <a:gd name="connsiteX1" fmla="*/ 154098 w 686469"/>
              <a:gd name="connsiteY1" fmla="*/ 1014637 h 1644247"/>
              <a:gd name="connsiteX2" fmla="*/ 257465 w 686469"/>
              <a:gd name="connsiteY2" fmla="*/ 815855 h 1644247"/>
              <a:gd name="connsiteX3" fmla="*/ 3023 w 686469"/>
              <a:gd name="connsiteY3" fmla="*/ 1634839 h 1644247"/>
              <a:gd name="connsiteX4" fmla="*/ 130244 w 686469"/>
              <a:gd name="connsiteY4" fmla="*/ 1229322 h 1644247"/>
              <a:gd name="connsiteX5" fmla="*/ 321075 w 686469"/>
              <a:gd name="connsiteY5" fmla="*/ 752244 h 1644247"/>
              <a:gd name="connsiteX6" fmla="*/ 456248 w 686469"/>
              <a:gd name="connsiteY6" fmla="*/ 465997 h 1644247"/>
              <a:gd name="connsiteX7" fmla="*/ 678884 w 686469"/>
              <a:gd name="connsiteY7" fmla="*/ 12773 h 16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469" h="1644247">
                <a:moveTo>
                  <a:pt x="678884" y="12773"/>
                </a:moveTo>
                <a:cubicBezTo>
                  <a:pt x="628526" y="104213"/>
                  <a:pt x="224334" y="880790"/>
                  <a:pt x="154098" y="1014637"/>
                </a:cubicBezTo>
                <a:cubicBezTo>
                  <a:pt x="83862" y="1148484"/>
                  <a:pt x="282644" y="712488"/>
                  <a:pt x="257465" y="815855"/>
                </a:cubicBezTo>
                <a:cubicBezTo>
                  <a:pt x="232286" y="919222"/>
                  <a:pt x="24226" y="1565928"/>
                  <a:pt x="3023" y="1634839"/>
                </a:cubicBezTo>
                <a:cubicBezTo>
                  <a:pt x="-18181" y="1703750"/>
                  <a:pt x="77235" y="1376421"/>
                  <a:pt x="130244" y="1229322"/>
                </a:cubicBezTo>
                <a:cubicBezTo>
                  <a:pt x="183253" y="1082223"/>
                  <a:pt x="266741" y="879465"/>
                  <a:pt x="321075" y="752244"/>
                </a:cubicBezTo>
                <a:cubicBezTo>
                  <a:pt x="375409" y="625023"/>
                  <a:pt x="397938" y="585267"/>
                  <a:pt x="456248" y="465997"/>
                </a:cubicBezTo>
                <a:cubicBezTo>
                  <a:pt x="514558" y="346728"/>
                  <a:pt x="729242" y="-78667"/>
                  <a:pt x="678884" y="12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1B40DEC7-0B71-8B51-80E7-DC8B43E33FA2}"/>
              </a:ext>
            </a:extLst>
          </p:cNvPr>
          <p:cNvSpPr/>
          <p:nvPr/>
        </p:nvSpPr>
        <p:spPr>
          <a:xfrm>
            <a:off x="7391323" y="6664267"/>
            <a:ext cx="647982" cy="641541"/>
          </a:xfrm>
          <a:custGeom>
            <a:avLst/>
            <a:gdLst>
              <a:gd name="connsiteX0" fmla="*/ 77 w 647982"/>
              <a:gd name="connsiteY0" fmla="*/ 641408 h 641541"/>
              <a:gd name="connsiteX1" fmla="*/ 330277 w 647982"/>
              <a:gd name="connsiteY1" fmla="*/ 346133 h 641541"/>
              <a:gd name="connsiteX2" fmla="*/ 273127 w 647982"/>
              <a:gd name="connsiteY2" fmla="*/ 384233 h 641541"/>
              <a:gd name="connsiteX3" fmla="*/ 460452 w 647982"/>
              <a:gd name="connsiteY3" fmla="*/ 127058 h 641541"/>
              <a:gd name="connsiteX4" fmla="*/ 549352 w 647982"/>
              <a:gd name="connsiteY4" fmla="*/ 19108 h 641541"/>
              <a:gd name="connsiteX5" fmla="*/ 647777 w 647982"/>
              <a:gd name="connsiteY5" fmla="*/ 58 h 641541"/>
              <a:gd name="connsiteX6" fmla="*/ 571577 w 647982"/>
              <a:gd name="connsiteY6" fmla="*/ 19108 h 641541"/>
              <a:gd name="connsiteX7" fmla="*/ 450927 w 647982"/>
              <a:gd name="connsiteY7" fmla="*/ 41333 h 641541"/>
              <a:gd name="connsiteX8" fmla="*/ 501727 w 647982"/>
              <a:gd name="connsiteY8" fmla="*/ 47683 h 641541"/>
              <a:gd name="connsiteX9" fmla="*/ 362027 w 647982"/>
              <a:gd name="connsiteY9" fmla="*/ 219133 h 641541"/>
              <a:gd name="connsiteX10" fmla="*/ 406477 w 647982"/>
              <a:gd name="connsiteY10" fmla="*/ 196908 h 641541"/>
              <a:gd name="connsiteX11" fmla="*/ 231852 w 647982"/>
              <a:gd name="connsiteY11" fmla="*/ 403283 h 641541"/>
              <a:gd name="connsiteX12" fmla="*/ 298527 w 647982"/>
              <a:gd name="connsiteY12" fmla="*/ 384233 h 641541"/>
              <a:gd name="connsiteX13" fmla="*/ 77 w 647982"/>
              <a:gd name="connsiteY13" fmla="*/ 641408 h 64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7982" h="641541">
                <a:moveTo>
                  <a:pt x="77" y="641408"/>
                </a:moveTo>
                <a:cubicBezTo>
                  <a:pt x="5369" y="635058"/>
                  <a:pt x="284769" y="388995"/>
                  <a:pt x="330277" y="346133"/>
                </a:cubicBezTo>
                <a:cubicBezTo>
                  <a:pt x="375785" y="303270"/>
                  <a:pt x="251431" y="420745"/>
                  <a:pt x="273127" y="384233"/>
                </a:cubicBezTo>
                <a:cubicBezTo>
                  <a:pt x="294823" y="347721"/>
                  <a:pt x="414415" y="187912"/>
                  <a:pt x="460452" y="127058"/>
                </a:cubicBezTo>
                <a:cubicBezTo>
                  <a:pt x="506489" y="66204"/>
                  <a:pt x="518131" y="40275"/>
                  <a:pt x="549352" y="19108"/>
                </a:cubicBezTo>
                <a:cubicBezTo>
                  <a:pt x="580573" y="-2059"/>
                  <a:pt x="644073" y="58"/>
                  <a:pt x="647777" y="58"/>
                </a:cubicBezTo>
                <a:cubicBezTo>
                  <a:pt x="651481" y="58"/>
                  <a:pt x="604385" y="12229"/>
                  <a:pt x="571577" y="19108"/>
                </a:cubicBezTo>
                <a:cubicBezTo>
                  <a:pt x="538769" y="25987"/>
                  <a:pt x="462569" y="36571"/>
                  <a:pt x="450927" y="41333"/>
                </a:cubicBezTo>
                <a:cubicBezTo>
                  <a:pt x="439285" y="46095"/>
                  <a:pt x="516544" y="18050"/>
                  <a:pt x="501727" y="47683"/>
                </a:cubicBezTo>
                <a:cubicBezTo>
                  <a:pt x="486910" y="77316"/>
                  <a:pt x="377902" y="194262"/>
                  <a:pt x="362027" y="219133"/>
                </a:cubicBezTo>
                <a:cubicBezTo>
                  <a:pt x="346152" y="244004"/>
                  <a:pt x="428173" y="166216"/>
                  <a:pt x="406477" y="196908"/>
                </a:cubicBezTo>
                <a:cubicBezTo>
                  <a:pt x="384781" y="227600"/>
                  <a:pt x="249844" y="372062"/>
                  <a:pt x="231852" y="403283"/>
                </a:cubicBezTo>
                <a:cubicBezTo>
                  <a:pt x="213860" y="434504"/>
                  <a:pt x="334510" y="343487"/>
                  <a:pt x="298527" y="384233"/>
                </a:cubicBezTo>
                <a:cubicBezTo>
                  <a:pt x="262544" y="424979"/>
                  <a:pt x="-5215" y="647758"/>
                  <a:pt x="77" y="64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A66D9702-1041-0C97-F56F-4A95A236041A}"/>
              </a:ext>
            </a:extLst>
          </p:cNvPr>
          <p:cNvSpPr/>
          <p:nvPr/>
        </p:nvSpPr>
        <p:spPr>
          <a:xfrm>
            <a:off x="7953375" y="6622361"/>
            <a:ext cx="450866" cy="870739"/>
          </a:xfrm>
          <a:custGeom>
            <a:avLst/>
            <a:gdLst>
              <a:gd name="connsiteX0" fmla="*/ 0 w 450866"/>
              <a:gd name="connsiteY0" fmla="*/ 92764 h 870739"/>
              <a:gd name="connsiteX1" fmla="*/ 190500 w 450866"/>
              <a:gd name="connsiteY1" fmla="*/ 89589 h 870739"/>
              <a:gd name="connsiteX2" fmla="*/ 276225 w 450866"/>
              <a:gd name="connsiteY2" fmla="*/ 134039 h 870739"/>
              <a:gd name="connsiteX3" fmla="*/ 234950 w 450866"/>
              <a:gd name="connsiteY3" fmla="*/ 111814 h 870739"/>
              <a:gd name="connsiteX4" fmla="*/ 381000 w 450866"/>
              <a:gd name="connsiteY4" fmla="*/ 226114 h 870739"/>
              <a:gd name="connsiteX5" fmla="*/ 371475 w 450866"/>
              <a:gd name="connsiteY5" fmla="*/ 191189 h 870739"/>
              <a:gd name="connsiteX6" fmla="*/ 415925 w 450866"/>
              <a:gd name="connsiteY6" fmla="*/ 349939 h 870739"/>
              <a:gd name="connsiteX7" fmla="*/ 415925 w 450866"/>
              <a:gd name="connsiteY7" fmla="*/ 562664 h 870739"/>
              <a:gd name="connsiteX8" fmla="*/ 387350 w 450866"/>
              <a:gd name="connsiteY8" fmla="*/ 730939 h 870739"/>
              <a:gd name="connsiteX9" fmla="*/ 342900 w 450866"/>
              <a:gd name="connsiteY9" fmla="*/ 870639 h 870739"/>
              <a:gd name="connsiteX10" fmla="*/ 384175 w 450866"/>
              <a:gd name="connsiteY10" fmla="*/ 746814 h 870739"/>
              <a:gd name="connsiteX11" fmla="*/ 450850 w 450866"/>
              <a:gd name="connsiteY11" fmla="*/ 410264 h 870739"/>
              <a:gd name="connsiteX12" fmla="*/ 377825 w 450866"/>
              <a:gd name="connsiteY12" fmla="*/ 232464 h 870739"/>
              <a:gd name="connsiteX13" fmla="*/ 193675 w 450866"/>
              <a:gd name="connsiteY13" fmla="*/ 54664 h 870739"/>
              <a:gd name="connsiteX14" fmla="*/ 98425 w 450866"/>
              <a:gd name="connsiteY14" fmla="*/ 689 h 870739"/>
              <a:gd name="connsiteX15" fmla="*/ 190500 w 450866"/>
              <a:gd name="connsiteY15" fmla="*/ 83239 h 870739"/>
              <a:gd name="connsiteX16" fmla="*/ 0 w 450866"/>
              <a:gd name="connsiteY16" fmla="*/ 92764 h 87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0866" h="870739">
                <a:moveTo>
                  <a:pt x="0" y="92764"/>
                </a:moveTo>
                <a:cubicBezTo>
                  <a:pt x="0" y="93822"/>
                  <a:pt x="144463" y="82710"/>
                  <a:pt x="190500" y="89589"/>
                </a:cubicBezTo>
                <a:cubicBezTo>
                  <a:pt x="236538" y="96468"/>
                  <a:pt x="268817" y="130335"/>
                  <a:pt x="276225" y="134039"/>
                </a:cubicBezTo>
                <a:cubicBezTo>
                  <a:pt x="283633" y="137743"/>
                  <a:pt x="217488" y="96468"/>
                  <a:pt x="234950" y="111814"/>
                </a:cubicBezTo>
                <a:cubicBezTo>
                  <a:pt x="252412" y="127160"/>
                  <a:pt x="358246" y="212885"/>
                  <a:pt x="381000" y="226114"/>
                </a:cubicBezTo>
                <a:cubicBezTo>
                  <a:pt x="403754" y="239343"/>
                  <a:pt x="365654" y="170552"/>
                  <a:pt x="371475" y="191189"/>
                </a:cubicBezTo>
                <a:cubicBezTo>
                  <a:pt x="377296" y="211826"/>
                  <a:pt x="408517" y="288027"/>
                  <a:pt x="415925" y="349939"/>
                </a:cubicBezTo>
                <a:cubicBezTo>
                  <a:pt x="423333" y="411851"/>
                  <a:pt x="420687" y="499164"/>
                  <a:pt x="415925" y="562664"/>
                </a:cubicBezTo>
                <a:cubicBezTo>
                  <a:pt x="411163" y="626164"/>
                  <a:pt x="399521" y="679610"/>
                  <a:pt x="387350" y="730939"/>
                </a:cubicBezTo>
                <a:cubicBezTo>
                  <a:pt x="375179" y="782268"/>
                  <a:pt x="343429" y="867993"/>
                  <a:pt x="342900" y="870639"/>
                </a:cubicBezTo>
                <a:cubicBezTo>
                  <a:pt x="342371" y="873285"/>
                  <a:pt x="366183" y="823543"/>
                  <a:pt x="384175" y="746814"/>
                </a:cubicBezTo>
                <a:cubicBezTo>
                  <a:pt x="402167" y="670085"/>
                  <a:pt x="451908" y="495989"/>
                  <a:pt x="450850" y="410264"/>
                </a:cubicBezTo>
                <a:cubicBezTo>
                  <a:pt x="449792" y="324539"/>
                  <a:pt x="420688" y="291731"/>
                  <a:pt x="377825" y="232464"/>
                </a:cubicBezTo>
                <a:cubicBezTo>
                  <a:pt x="334962" y="173197"/>
                  <a:pt x="240242" y="93293"/>
                  <a:pt x="193675" y="54664"/>
                </a:cubicBezTo>
                <a:cubicBezTo>
                  <a:pt x="147108" y="16035"/>
                  <a:pt x="98954" y="-4074"/>
                  <a:pt x="98425" y="689"/>
                </a:cubicBezTo>
                <a:cubicBezTo>
                  <a:pt x="97896" y="5451"/>
                  <a:pt x="202142" y="66306"/>
                  <a:pt x="190500" y="83239"/>
                </a:cubicBezTo>
                <a:cubicBezTo>
                  <a:pt x="178858" y="100172"/>
                  <a:pt x="0" y="91706"/>
                  <a:pt x="0" y="92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853C5079-36B6-1694-ECA3-73E3C5EA34AB}"/>
              </a:ext>
            </a:extLst>
          </p:cNvPr>
          <p:cNvSpPr/>
          <p:nvPr/>
        </p:nvSpPr>
        <p:spPr>
          <a:xfrm>
            <a:off x="7823200" y="6770114"/>
            <a:ext cx="493773" cy="1118973"/>
          </a:xfrm>
          <a:custGeom>
            <a:avLst/>
            <a:gdLst>
              <a:gd name="connsiteX0" fmla="*/ 0 w 493773"/>
              <a:gd name="connsiteY0" fmla="*/ 132336 h 1118973"/>
              <a:gd name="connsiteX1" fmla="*/ 190500 w 493773"/>
              <a:gd name="connsiteY1" fmla="*/ 14861 h 1118973"/>
              <a:gd name="connsiteX2" fmla="*/ 66675 w 493773"/>
              <a:gd name="connsiteY2" fmla="*/ 46611 h 1118973"/>
              <a:gd name="connsiteX3" fmla="*/ 250825 w 493773"/>
              <a:gd name="connsiteY3" fmla="*/ 21211 h 1118973"/>
              <a:gd name="connsiteX4" fmla="*/ 333375 w 493773"/>
              <a:gd name="connsiteY4" fmla="*/ 78361 h 1118973"/>
              <a:gd name="connsiteX5" fmla="*/ 327025 w 493773"/>
              <a:gd name="connsiteY5" fmla="*/ 40261 h 1118973"/>
              <a:gd name="connsiteX6" fmla="*/ 434975 w 493773"/>
              <a:gd name="connsiteY6" fmla="*/ 164086 h 1118973"/>
              <a:gd name="connsiteX7" fmla="*/ 441325 w 493773"/>
              <a:gd name="connsiteY7" fmla="*/ 145036 h 1118973"/>
              <a:gd name="connsiteX8" fmla="*/ 482600 w 493773"/>
              <a:gd name="connsiteY8" fmla="*/ 433961 h 1118973"/>
              <a:gd name="connsiteX9" fmla="*/ 488950 w 493773"/>
              <a:gd name="connsiteY9" fmla="*/ 414911 h 1118973"/>
              <a:gd name="connsiteX10" fmla="*/ 419100 w 493773"/>
              <a:gd name="connsiteY10" fmla="*/ 640336 h 1118973"/>
              <a:gd name="connsiteX11" fmla="*/ 460375 w 493773"/>
              <a:gd name="connsiteY11" fmla="*/ 586361 h 1118973"/>
              <a:gd name="connsiteX12" fmla="*/ 339725 w 493773"/>
              <a:gd name="connsiteY12" fmla="*/ 811786 h 1118973"/>
              <a:gd name="connsiteX13" fmla="*/ 279400 w 493773"/>
              <a:gd name="connsiteY13" fmla="*/ 872111 h 1118973"/>
              <a:gd name="connsiteX14" fmla="*/ 180975 w 493773"/>
              <a:gd name="connsiteY14" fmla="*/ 1113411 h 1118973"/>
              <a:gd name="connsiteX15" fmla="*/ 219075 w 493773"/>
              <a:gd name="connsiteY15" fmla="*/ 1021336 h 1118973"/>
              <a:gd name="connsiteX16" fmla="*/ 225425 w 493773"/>
              <a:gd name="connsiteY16" fmla="*/ 792736 h 1118973"/>
              <a:gd name="connsiteX17" fmla="*/ 241300 w 493773"/>
              <a:gd name="connsiteY17" fmla="*/ 913386 h 1118973"/>
              <a:gd name="connsiteX18" fmla="*/ 276225 w 493773"/>
              <a:gd name="connsiteY18" fmla="*/ 824486 h 1118973"/>
              <a:gd name="connsiteX19" fmla="*/ 358775 w 493773"/>
              <a:gd name="connsiteY19" fmla="*/ 729236 h 1118973"/>
              <a:gd name="connsiteX20" fmla="*/ 454025 w 493773"/>
              <a:gd name="connsiteY20" fmla="*/ 519686 h 1118973"/>
              <a:gd name="connsiteX21" fmla="*/ 425450 w 493773"/>
              <a:gd name="connsiteY21" fmla="*/ 589536 h 1118973"/>
              <a:gd name="connsiteX22" fmla="*/ 473075 w 493773"/>
              <a:gd name="connsiteY22" fmla="*/ 379986 h 1118973"/>
              <a:gd name="connsiteX23" fmla="*/ 422275 w 493773"/>
              <a:gd name="connsiteY23" fmla="*/ 176786 h 1118973"/>
              <a:gd name="connsiteX24" fmla="*/ 450850 w 493773"/>
              <a:gd name="connsiteY24" fmla="*/ 278386 h 1118973"/>
              <a:gd name="connsiteX25" fmla="*/ 387350 w 493773"/>
              <a:gd name="connsiteY25" fmla="*/ 87886 h 1118973"/>
              <a:gd name="connsiteX26" fmla="*/ 273050 w 493773"/>
              <a:gd name="connsiteY26" fmla="*/ 14861 h 1118973"/>
              <a:gd name="connsiteX27" fmla="*/ 114300 w 493773"/>
              <a:gd name="connsiteY27" fmla="*/ 18036 h 1118973"/>
              <a:gd name="connsiteX28" fmla="*/ 190500 w 493773"/>
              <a:gd name="connsiteY28" fmla="*/ 8511 h 1118973"/>
              <a:gd name="connsiteX29" fmla="*/ 0 w 493773"/>
              <a:gd name="connsiteY29" fmla="*/ 132336 h 111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3773" h="1118973">
                <a:moveTo>
                  <a:pt x="0" y="132336"/>
                </a:moveTo>
                <a:cubicBezTo>
                  <a:pt x="0" y="133394"/>
                  <a:pt x="179388" y="29148"/>
                  <a:pt x="190500" y="14861"/>
                </a:cubicBezTo>
                <a:cubicBezTo>
                  <a:pt x="201613" y="573"/>
                  <a:pt x="56621" y="45553"/>
                  <a:pt x="66675" y="46611"/>
                </a:cubicBezTo>
                <a:cubicBezTo>
                  <a:pt x="76729" y="47669"/>
                  <a:pt x="206375" y="15919"/>
                  <a:pt x="250825" y="21211"/>
                </a:cubicBezTo>
                <a:cubicBezTo>
                  <a:pt x="295275" y="26503"/>
                  <a:pt x="320675" y="75186"/>
                  <a:pt x="333375" y="78361"/>
                </a:cubicBezTo>
                <a:cubicBezTo>
                  <a:pt x="346075" y="81536"/>
                  <a:pt x="310092" y="25974"/>
                  <a:pt x="327025" y="40261"/>
                </a:cubicBezTo>
                <a:cubicBezTo>
                  <a:pt x="343958" y="54548"/>
                  <a:pt x="415925" y="146624"/>
                  <a:pt x="434975" y="164086"/>
                </a:cubicBezTo>
                <a:cubicBezTo>
                  <a:pt x="454025" y="181548"/>
                  <a:pt x="433387" y="100057"/>
                  <a:pt x="441325" y="145036"/>
                </a:cubicBezTo>
                <a:cubicBezTo>
                  <a:pt x="449263" y="190015"/>
                  <a:pt x="474662" y="388982"/>
                  <a:pt x="482600" y="433961"/>
                </a:cubicBezTo>
                <a:cubicBezTo>
                  <a:pt x="490538" y="478940"/>
                  <a:pt x="499533" y="380515"/>
                  <a:pt x="488950" y="414911"/>
                </a:cubicBezTo>
                <a:cubicBezTo>
                  <a:pt x="478367" y="449307"/>
                  <a:pt x="423862" y="611761"/>
                  <a:pt x="419100" y="640336"/>
                </a:cubicBezTo>
                <a:cubicBezTo>
                  <a:pt x="414338" y="668911"/>
                  <a:pt x="473604" y="557786"/>
                  <a:pt x="460375" y="586361"/>
                </a:cubicBezTo>
                <a:cubicBezTo>
                  <a:pt x="447146" y="614936"/>
                  <a:pt x="369887" y="764161"/>
                  <a:pt x="339725" y="811786"/>
                </a:cubicBezTo>
                <a:cubicBezTo>
                  <a:pt x="309563" y="859411"/>
                  <a:pt x="305858" y="821840"/>
                  <a:pt x="279400" y="872111"/>
                </a:cubicBezTo>
                <a:cubicBezTo>
                  <a:pt x="252942" y="922382"/>
                  <a:pt x="191029" y="1088540"/>
                  <a:pt x="180975" y="1113411"/>
                </a:cubicBezTo>
                <a:cubicBezTo>
                  <a:pt x="170921" y="1138282"/>
                  <a:pt x="211667" y="1074782"/>
                  <a:pt x="219075" y="1021336"/>
                </a:cubicBezTo>
                <a:cubicBezTo>
                  <a:pt x="226483" y="967890"/>
                  <a:pt x="221721" y="810728"/>
                  <a:pt x="225425" y="792736"/>
                </a:cubicBezTo>
                <a:cubicBezTo>
                  <a:pt x="229129" y="774744"/>
                  <a:pt x="232833" y="908094"/>
                  <a:pt x="241300" y="913386"/>
                </a:cubicBezTo>
                <a:cubicBezTo>
                  <a:pt x="249767" y="918678"/>
                  <a:pt x="256646" y="855178"/>
                  <a:pt x="276225" y="824486"/>
                </a:cubicBezTo>
                <a:cubicBezTo>
                  <a:pt x="295804" y="793794"/>
                  <a:pt x="329142" y="780036"/>
                  <a:pt x="358775" y="729236"/>
                </a:cubicBezTo>
                <a:cubicBezTo>
                  <a:pt x="388408" y="678436"/>
                  <a:pt x="442913" y="542969"/>
                  <a:pt x="454025" y="519686"/>
                </a:cubicBezTo>
                <a:cubicBezTo>
                  <a:pt x="465137" y="496403"/>
                  <a:pt x="422275" y="612819"/>
                  <a:pt x="425450" y="589536"/>
                </a:cubicBezTo>
                <a:cubicBezTo>
                  <a:pt x="428625" y="566253"/>
                  <a:pt x="473604" y="448778"/>
                  <a:pt x="473075" y="379986"/>
                </a:cubicBezTo>
                <a:cubicBezTo>
                  <a:pt x="472546" y="311194"/>
                  <a:pt x="425979" y="193719"/>
                  <a:pt x="422275" y="176786"/>
                </a:cubicBezTo>
                <a:cubicBezTo>
                  <a:pt x="418571" y="159853"/>
                  <a:pt x="456671" y="293203"/>
                  <a:pt x="450850" y="278386"/>
                </a:cubicBezTo>
                <a:cubicBezTo>
                  <a:pt x="445029" y="263569"/>
                  <a:pt x="416983" y="131807"/>
                  <a:pt x="387350" y="87886"/>
                </a:cubicBezTo>
                <a:cubicBezTo>
                  <a:pt x="357717" y="43965"/>
                  <a:pt x="318558" y="26503"/>
                  <a:pt x="273050" y="14861"/>
                </a:cubicBezTo>
                <a:cubicBezTo>
                  <a:pt x="227542" y="3219"/>
                  <a:pt x="128058" y="19094"/>
                  <a:pt x="114300" y="18036"/>
                </a:cubicBezTo>
                <a:cubicBezTo>
                  <a:pt x="100542" y="16978"/>
                  <a:pt x="211137" y="-14772"/>
                  <a:pt x="190500" y="8511"/>
                </a:cubicBezTo>
                <a:cubicBezTo>
                  <a:pt x="169863" y="31794"/>
                  <a:pt x="0" y="131278"/>
                  <a:pt x="0" y="132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AD082CF9-E98A-EAA0-31B4-3B47F8F2756C}"/>
              </a:ext>
            </a:extLst>
          </p:cNvPr>
          <p:cNvSpPr/>
          <p:nvPr/>
        </p:nvSpPr>
        <p:spPr>
          <a:xfrm>
            <a:off x="7785949" y="7523821"/>
            <a:ext cx="510782" cy="687589"/>
          </a:xfrm>
          <a:custGeom>
            <a:avLst/>
            <a:gdLst>
              <a:gd name="connsiteX0" fmla="*/ 510326 w 510782"/>
              <a:gd name="connsiteY0" fmla="*/ 929 h 687589"/>
              <a:gd name="connsiteX1" fmla="*/ 269026 w 510782"/>
              <a:gd name="connsiteY1" fmla="*/ 308904 h 687589"/>
              <a:gd name="connsiteX2" fmla="*/ 373801 w 510782"/>
              <a:gd name="connsiteY2" fmla="*/ 254929 h 687589"/>
              <a:gd name="connsiteX3" fmla="*/ 161076 w 510782"/>
              <a:gd name="connsiteY3" fmla="*/ 496229 h 687589"/>
              <a:gd name="connsiteX4" fmla="*/ 5501 w 510782"/>
              <a:gd name="connsiteY4" fmla="*/ 683554 h 687589"/>
              <a:gd name="connsiteX5" fmla="*/ 65826 w 510782"/>
              <a:gd name="connsiteY5" fmla="*/ 594654 h 687589"/>
              <a:gd name="connsiteX6" fmla="*/ 354751 w 510782"/>
              <a:gd name="connsiteY6" fmla="*/ 258104 h 687589"/>
              <a:gd name="connsiteX7" fmla="*/ 348401 w 510782"/>
              <a:gd name="connsiteY7" fmla="*/ 264454 h 687589"/>
              <a:gd name="connsiteX8" fmla="*/ 408726 w 510782"/>
              <a:gd name="connsiteY8" fmla="*/ 146979 h 687589"/>
              <a:gd name="connsiteX9" fmla="*/ 332526 w 510782"/>
              <a:gd name="connsiteY9" fmla="*/ 210479 h 687589"/>
              <a:gd name="connsiteX10" fmla="*/ 510326 w 510782"/>
              <a:gd name="connsiteY10" fmla="*/ 929 h 68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0782" h="687589">
                <a:moveTo>
                  <a:pt x="510326" y="929"/>
                </a:moveTo>
                <a:cubicBezTo>
                  <a:pt x="499743" y="17333"/>
                  <a:pt x="291780" y="266571"/>
                  <a:pt x="269026" y="308904"/>
                </a:cubicBezTo>
                <a:cubicBezTo>
                  <a:pt x="246272" y="351237"/>
                  <a:pt x="391793" y="223708"/>
                  <a:pt x="373801" y="254929"/>
                </a:cubicBezTo>
                <a:cubicBezTo>
                  <a:pt x="355809" y="286150"/>
                  <a:pt x="222459" y="424792"/>
                  <a:pt x="161076" y="496229"/>
                </a:cubicBezTo>
                <a:cubicBezTo>
                  <a:pt x="99693" y="567667"/>
                  <a:pt x="21376" y="667150"/>
                  <a:pt x="5501" y="683554"/>
                </a:cubicBezTo>
                <a:cubicBezTo>
                  <a:pt x="-10374" y="699958"/>
                  <a:pt x="7618" y="665562"/>
                  <a:pt x="65826" y="594654"/>
                </a:cubicBezTo>
                <a:cubicBezTo>
                  <a:pt x="124034" y="523746"/>
                  <a:pt x="307655" y="313137"/>
                  <a:pt x="354751" y="258104"/>
                </a:cubicBezTo>
                <a:cubicBezTo>
                  <a:pt x="401847" y="203071"/>
                  <a:pt x="339405" y="282975"/>
                  <a:pt x="348401" y="264454"/>
                </a:cubicBezTo>
                <a:cubicBezTo>
                  <a:pt x="357397" y="245933"/>
                  <a:pt x="411372" y="155975"/>
                  <a:pt x="408726" y="146979"/>
                </a:cubicBezTo>
                <a:cubicBezTo>
                  <a:pt x="406080" y="137983"/>
                  <a:pt x="320884" y="230587"/>
                  <a:pt x="332526" y="210479"/>
                </a:cubicBezTo>
                <a:cubicBezTo>
                  <a:pt x="344168" y="190371"/>
                  <a:pt x="520909" y="-15475"/>
                  <a:pt x="510326" y="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94D4F21-FFA7-81ED-EF86-739FE76FDC3D}"/>
              </a:ext>
            </a:extLst>
          </p:cNvPr>
          <p:cNvSpPr/>
          <p:nvPr/>
        </p:nvSpPr>
        <p:spPr>
          <a:xfrm>
            <a:off x="7124689" y="7280252"/>
            <a:ext cx="263613" cy="740554"/>
          </a:xfrm>
          <a:custGeom>
            <a:avLst/>
            <a:gdLst>
              <a:gd name="connsiteX0" fmla="*/ 168286 w 263613"/>
              <a:gd name="connsiteY0" fmla="*/ 23 h 740554"/>
              <a:gd name="connsiteX1" fmla="*/ 263536 w 263613"/>
              <a:gd name="connsiteY1" fmla="*/ 184173 h 740554"/>
              <a:gd name="connsiteX2" fmla="*/ 149236 w 263613"/>
              <a:gd name="connsiteY2" fmla="*/ 358798 h 740554"/>
              <a:gd name="connsiteX3" fmla="*/ 222261 w 263613"/>
              <a:gd name="connsiteY3" fmla="*/ 330223 h 740554"/>
              <a:gd name="connsiteX4" fmla="*/ 171461 w 263613"/>
              <a:gd name="connsiteY4" fmla="*/ 415948 h 740554"/>
              <a:gd name="connsiteX5" fmla="*/ 79386 w 263613"/>
              <a:gd name="connsiteY5" fmla="*/ 460398 h 740554"/>
              <a:gd name="connsiteX6" fmla="*/ 11 w 263613"/>
              <a:gd name="connsiteY6" fmla="*/ 536598 h 740554"/>
              <a:gd name="connsiteX7" fmla="*/ 73036 w 263613"/>
              <a:gd name="connsiteY7" fmla="*/ 739798 h 740554"/>
              <a:gd name="connsiteX8" fmla="*/ 25411 w 263613"/>
              <a:gd name="connsiteY8" fmla="*/ 609623 h 740554"/>
              <a:gd name="connsiteX9" fmla="*/ 38111 w 263613"/>
              <a:gd name="connsiteY9" fmla="*/ 717573 h 740554"/>
              <a:gd name="connsiteX10" fmla="*/ 28586 w 263613"/>
              <a:gd name="connsiteY10" fmla="*/ 533423 h 740554"/>
              <a:gd name="connsiteX11" fmla="*/ 203211 w 263613"/>
              <a:gd name="connsiteY11" fmla="*/ 403248 h 740554"/>
              <a:gd name="connsiteX12" fmla="*/ 234961 w 263613"/>
              <a:gd name="connsiteY12" fmla="*/ 371498 h 740554"/>
              <a:gd name="connsiteX13" fmla="*/ 174636 w 263613"/>
              <a:gd name="connsiteY13" fmla="*/ 390548 h 740554"/>
              <a:gd name="connsiteX14" fmla="*/ 244486 w 263613"/>
              <a:gd name="connsiteY14" fmla="*/ 206398 h 740554"/>
              <a:gd name="connsiteX15" fmla="*/ 247661 w 263613"/>
              <a:gd name="connsiteY15" fmla="*/ 171473 h 740554"/>
              <a:gd name="connsiteX16" fmla="*/ 168286 w 263613"/>
              <a:gd name="connsiteY16" fmla="*/ 23 h 74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613" h="740554">
                <a:moveTo>
                  <a:pt x="168286" y="23"/>
                </a:moveTo>
                <a:cubicBezTo>
                  <a:pt x="170932" y="2140"/>
                  <a:pt x="266711" y="124377"/>
                  <a:pt x="263536" y="184173"/>
                </a:cubicBezTo>
                <a:cubicBezTo>
                  <a:pt x="260361" y="243969"/>
                  <a:pt x="156115" y="334456"/>
                  <a:pt x="149236" y="358798"/>
                </a:cubicBezTo>
                <a:cubicBezTo>
                  <a:pt x="142357" y="383140"/>
                  <a:pt x="218557" y="320698"/>
                  <a:pt x="222261" y="330223"/>
                </a:cubicBezTo>
                <a:cubicBezTo>
                  <a:pt x="225965" y="339748"/>
                  <a:pt x="195274" y="394252"/>
                  <a:pt x="171461" y="415948"/>
                </a:cubicBezTo>
                <a:cubicBezTo>
                  <a:pt x="147648" y="437644"/>
                  <a:pt x="107961" y="440290"/>
                  <a:pt x="79386" y="460398"/>
                </a:cubicBezTo>
                <a:cubicBezTo>
                  <a:pt x="50811" y="480506"/>
                  <a:pt x="1069" y="490031"/>
                  <a:pt x="11" y="536598"/>
                </a:cubicBezTo>
                <a:cubicBezTo>
                  <a:pt x="-1047" y="583165"/>
                  <a:pt x="68803" y="727627"/>
                  <a:pt x="73036" y="739798"/>
                </a:cubicBezTo>
                <a:cubicBezTo>
                  <a:pt x="77269" y="751969"/>
                  <a:pt x="31232" y="613327"/>
                  <a:pt x="25411" y="609623"/>
                </a:cubicBezTo>
                <a:cubicBezTo>
                  <a:pt x="19590" y="605919"/>
                  <a:pt x="37582" y="730273"/>
                  <a:pt x="38111" y="717573"/>
                </a:cubicBezTo>
                <a:cubicBezTo>
                  <a:pt x="38640" y="704873"/>
                  <a:pt x="1069" y="585810"/>
                  <a:pt x="28586" y="533423"/>
                </a:cubicBezTo>
                <a:cubicBezTo>
                  <a:pt x="56103" y="481036"/>
                  <a:pt x="168815" y="430235"/>
                  <a:pt x="203211" y="403248"/>
                </a:cubicBezTo>
                <a:cubicBezTo>
                  <a:pt x="237607" y="376261"/>
                  <a:pt x="239723" y="373615"/>
                  <a:pt x="234961" y="371498"/>
                </a:cubicBezTo>
                <a:cubicBezTo>
                  <a:pt x="230199" y="369381"/>
                  <a:pt x="173049" y="418065"/>
                  <a:pt x="174636" y="390548"/>
                </a:cubicBezTo>
                <a:cubicBezTo>
                  <a:pt x="176223" y="363031"/>
                  <a:pt x="232315" y="242910"/>
                  <a:pt x="244486" y="206398"/>
                </a:cubicBezTo>
                <a:cubicBezTo>
                  <a:pt x="256657" y="169886"/>
                  <a:pt x="256657" y="201106"/>
                  <a:pt x="247661" y="171473"/>
                </a:cubicBezTo>
                <a:cubicBezTo>
                  <a:pt x="238665" y="141840"/>
                  <a:pt x="165640" y="-2094"/>
                  <a:pt x="16828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5885ED82-A78C-4C8C-1E7B-16FB07F6C462}"/>
              </a:ext>
            </a:extLst>
          </p:cNvPr>
          <p:cNvSpPr/>
          <p:nvPr/>
        </p:nvSpPr>
        <p:spPr>
          <a:xfrm>
            <a:off x="7755839" y="7140678"/>
            <a:ext cx="238459" cy="664891"/>
          </a:xfrm>
          <a:custGeom>
            <a:avLst/>
            <a:gdLst>
              <a:gd name="connsiteX0" fmla="*/ 22911 w 238459"/>
              <a:gd name="connsiteY0" fmla="*/ 6247 h 664891"/>
              <a:gd name="connsiteX1" fmla="*/ 203886 w 238459"/>
              <a:gd name="connsiteY1" fmla="*/ 336447 h 664891"/>
              <a:gd name="connsiteX2" fmla="*/ 232461 w 238459"/>
              <a:gd name="connsiteY2" fmla="*/ 472972 h 664891"/>
              <a:gd name="connsiteX3" fmla="*/ 207061 w 238459"/>
              <a:gd name="connsiteY3" fmla="*/ 663472 h 664891"/>
              <a:gd name="connsiteX4" fmla="*/ 226111 w 238459"/>
              <a:gd name="connsiteY4" fmla="*/ 552347 h 664891"/>
              <a:gd name="connsiteX5" fmla="*/ 229286 w 238459"/>
              <a:gd name="connsiteY5" fmla="*/ 412647 h 664891"/>
              <a:gd name="connsiteX6" fmla="*/ 102286 w 238459"/>
              <a:gd name="connsiteY6" fmla="*/ 184047 h 664891"/>
              <a:gd name="connsiteX7" fmla="*/ 686 w 238459"/>
              <a:gd name="connsiteY7" fmla="*/ 88797 h 664891"/>
              <a:gd name="connsiteX8" fmla="*/ 153086 w 238459"/>
              <a:gd name="connsiteY8" fmla="*/ 257072 h 664891"/>
              <a:gd name="connsiteX9" fmla="*/ 89586 w 238459"/>
              <a:gd name="connsiteY9" fmla="*/ 130072 h 664891"/>
              <a:gd name="connsiteX10" fmla="*/ 22911 w 238459"/>
              <a:gd name="connsiteY10" fmla="*/ 6247 h 66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459" h="664891">
                <a:moveTo>
                  <a:pt x="22911" y="6247"/>
                </a:moveTo>
                <a:cubicBezTo>
                  <a:pt x="41961" y="40643"/>
                  <a:pt x="168961" y="258660"/>
                  <a:pt x="203886" y="336447"/>
                </a:cubicBezTo>
                <a:cubicBezTo>
                  <a:pt x="238811" y="414234"/>
                  <a:pt x="231932" y="418468"/>
                  <a:pt x="232461" y="472972"/>
                </a:cubicBezTo>
                <a:cubicBezTo>
                  <a:pt x="232990" y="527476"/>
                  <a:pt x="208119" y="650243"/>
                  <a:pt x="207061" y="663472"/>
                </a:cubicBezTo>
                <a:cubicBezTo>
                  <a:pt x="206003" y="676701"/>
                  <a:pt x="222407" y="594151"/>
                  <a:pt x="226111" y="552347"/>
                </a:cubicBezTo>
                <a:cubicBezTo>
                  <a:pt x="229815" y="510543"/>
                  <a:pt x="249923" y="474030"/>
                  <a:pt x="229286" y="412647"/>
                </a:cubicBezTo>
                <a:cubicBezTo>
                  <a:pt x="208649" y="351264"/>
                  <a:pt x="140386" y="238022"/>
                  <a:pt x="102286" y="184047"/>
                </a:cubicBezTo>
                <a:cubicBezTo>
                  <a:pt x="64186" y="130072"/>
                  <a:pt x="-7781" y="76626"/>
                  <a:pt x="686" y="88797"/>
                </a:cubicBezTo>
                <a:cubicBezTo>
                  <a:pt x="9153" y="100968"/>
                  <a:pt x="138269" y="250193"/>
                  <a:pt x="153086" y="257072"/>
                </a:cubicBezTo>
                <a:cubicBezTo>
                  <a:pt x="167903" y="263951"/>
                  <a:pt x="112340" y="171347"/>
                  <a:pt x="89586" y="130072"/>
                </a:cubicBezTo>
                <a:cubicBezTo>
                  <a:pt x="66832" y="88797"/>
                  <a:pt x="3861" y="-28149"/>
                  <a:pt x="22911" y="6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92DB7432-4743-7D73-4CA3-7BD96541D44D}"/>
              </a:ext>
            </a:extLst>
          </p:cNvPr>
          <p:cNvSpPr/>
          <p:nvPr/>
        </p:nvSpPr>
        <p:spPr>
          <a:xfrm>
            <a:off x="7433360" y="7210425"/>
            <a:ext cx="259936" cy="387773"/>
          </a:xfrm>
          <a:custGeom>
            <a:avLst/>
            <a:gdLst>
              <a:gd name="connsiteX0" fmla="*/ 259665 w 259936"/>
              <a:gd name="connsiteY0" fmla="*/ 0 h 387773"/>
              <a:gd name="connsiteX1" fmla="*/ 164415 w 259936"/>
              <a:gd name="connsiteY1" fmla="*/ 85725 h 387773"/>
              <a:gd name="connsiteX2" fmla="*/ 94565 w 259936"/>
              <a:gd name="connsiteY2" fmla="*/ 184150 h 387773"/>
              <a:gd name="connsiteX3" fmla="*/ 148540 w 259936"/>
              <a:gd name="connsiteY3" fmla="*/ 168275 h 387773"/>
              <a:gd name="connsiteX4" fmla="*/ 78690 w 259936"/>
              <a:gd name="connsiteY4" fmla="*/ 247650 h 387773"/>
              <a:gd name="connsiteX5" fmla="*/ 21540 w 259936"/>
              <a:gd name="connsiteY5" fmla="*/ 292100 h 387773"/>
              <a:gd name="connsiteX6" fmla="*/ 2490 w 259936"/>
              <a:gd name="connsiteY6" fmla="*/ 387350 h 387773"/>
              <a:gd name="connsiteX7" fmla="*/ 72340 w 259936"/>
              <a:gd name="connsiteY7" fmla="*/ 250825 h 387773"/>
              <a:gd name="connsiteX8" fmla="*/ 154890 w 259936"/>
              <a:gd name="connsiteY8" fmla="*/ 155575 h 387773"/>
              <a:gd name="connsiteX9" fmla="*/ 192990 w 259936"/>
              <a:gd name="connsiteY9" fmla="*/ 85725 h 387773"/>
              <a:gd name="connsiteX10" fmla="*/ 259665 w 259936"/>
              <a:gd name="connsiteY10" fmla="*/ 0 h 3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936" h="387773">
                <a:moveTo>
                  <a:pt x="259665" y="0"/>
                </a:moveTo>
                <a:cubicBezTo>
                  <a:pt x="254903" y="0"/>
                  <a:pt x="191932" y="55033"/>
                  <a:pt x="164415" y="85725"/>
                </a:cubicBezTo>
                <a:cubicBezTo>
                  <a:pt x="136898" y="116417"/>
                  <a:pt x="97211" y="170392"/>
                  <a:pt x="94565" y="184150"/>
                </a:cubicBezTo>
                <a:cubicBezTo>
                  <a:pt x="91919" y="197908"/>
                  <a:pt x="151186" y="157692"/>
                  <a:pt x="148540" y="168275"/>
                </a:cubicBezTo>
                <a:cubicBezTo>
                  <a:pt x="145894" y="178858"/>
                  <a:pt x="99857" y="227013"/>
                  <a:pt x="78690" y="247650"/>
                </a:cubicBezTo>
                <a:cubicBezTo>
                  <a:pt x="57523" y="268288"/>
                  <a:pt x="34240" y="268817"/>
                  <a:pt x="21540" y="292100"/>
                </a:cubicBezTo>
                <a:cubicBezTo>
                  <a:pt x="8840" y="315383"/>
                  <a:pt x="-5977" y="394229"/>
                  <a:pt x="2490" y="387350"/>
                </a:cubicBezTo>
                <a:cubicBezTo>
                  <a:pt x="10957" y="380471"/>
                  <a:pt x="46940" y="289454"/>
                  <a:pt x="72340" y="250825"/>
                </a:cubicBezTo>
                <a:cubicBezTo>
                  <a:pt x="97740" y="212196"/>
                  <a:pt x="134782" y="183092"/>
                  <a:pt x="154890" y="155575"/>
                </a:cubicBezTo>
                <a:cubicBezTo>
                  <a:pt x="174998" y="128058"/>
                  <a:pt x="180819" y="107421"/>
                  <a:pt x="192990" y="85725"/>
                </a:cubicBezTo>
                <a:cubicBezTo>
                  <a:pt x="205161" y="64029"/>
                  <a:pt x="264427" y="0"/>
                  <a:pt x="2596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5A2C9A3E-31E8-C130-CA39-42A3044C0971}"/>
              </a:ext>
            </a:extLst>
          </p:cNvPr>
          <p:cNvSpPr/>
          <p:nvPr/>
        </p:nvSpPr>
        <p:spPr>
          <a:xfrm>
            <a:off x="7204732" y="7133971"/>
            <a:ext cx="723755" cy="898781"/>
          </a:xfrm>
          <a:custGeom>
            <a:avLst/>
            <a:gdLst>
              <a:gd name="connsiteX0" fmla="*/ 481943 w 723755"/>
              <a:gd name="connsiteY0" fmla="*/ 117729 h 898781"/>
              <a:gd name="connsiteX1" fmla="*/ 548618 w 723755"/>
              <a:gd name="connsiteY1" fmla="*/ 257429 h 898781"/>
              <a:gd name="connsiteX2" fmla="*/ 596243 w 723755"/>
              <a:gd name="connsiteY2" fmla="*/ 314579 h 898781"/>
              <a:gd name="connsiteX3" fmla="*/ 589893 w 723755"/>
              <a:gd name="connsiteY3" fmla="*/ 374904 h 898781"/>
              <a:gd name="connsiteX4" fmla="*/ 643868 w 723755"/>
              <a:gd name="connsiteY4" fmla="*/ 435229 h 898781"/>
              <a:gd name="connsiteX5" fmla="*/ 643868 w 723755"/>
              <a:gd name="connsiteY5" fmla="*/ 498729 h 898781"/>
              <a:gd name="connsiteX6" fmla="*/ 675618 w 723755"/>
              <a:gd name="connsiteY6" fmla="*/ 587629 h 898781"/>
              <a:gd name="connsiteX7" fmla="*/ 659743 w 723755"/>
              <a:gd name="connsiteY7" fmla="*/ 638429 h 898781"/>
              <a:gd name="connsiteX8" fmla="*/ 685143 w 723755"/>
              <a:gd name="connsiteY8" fmla="*/ 689229 h 898781"/>
              <a:gd name="connsiteX9" fmla="*/ 593068 w 723755"/>
              <a:gd name="connsiteY9" fmla="*/ 832104 h 898781"/>
              <a:gd name="connsiteX10" fmla="*/ 532743 w 723755"/>
              <a:gd name="connsiteY10" fmla="*/ 873379 h 898781"/>
              <a:gd name="connsiteX11" fmla="*/ 418443 w 723755"/>
              <a:gd name="connsiteY11" fmla="*/ 892429 h 898781"/>
              <a:gd name="connsiteX12" fmla="*/ 237468 w 723755"/>
              <a:gd name="connsiteY12" fmla="*/ 803529 h 898781"/>
              <a:gd name="connsiteX13" fmla="*/ 386693 w 723755"/>
              <a:gd name="connsiteY13" fmla="*/ 898779 h 898781"/>
              <a:gd name="connsiteX14" fmla="*/ 212068 w 723755"/>
              <a:gd name="connsiteY14" fmla="*/ 800354 h 898781"/>
              <a:gd name="connsiteX15" fmla="*/ 69193 w 723755"/>
              <a:gd name="connsiteY15" fmla="*/ 841629 h 898781"/>
              <a:gd name="connsiteX16" fmla="*/ 135868 w 723755"/>
              <a:gd name="connsiteY16" fmla="*/ 800354 h 898781"/>
              <a:gd name="connsiteX17" fmla="*/ 2518 w 723755"/>
              <a:gd name="connsiteY17" fmla="*/ 787654 h 898781"/>
              <a:gd name="connsiteX18" fmla="*/ 275568 w 723755"/>
              <a:gd name="connsiteY18" fmla="*/ 838454 h 898781"/>
              <a:gd name="connsiteX19" fmla="*/ 494643 w 723755"/>
              <a:gd name="connsiteY19" fmla="*/ 889254 h 898781"/>
              <a:gd name="connsiteX20" fmla="*/ 612118 w 723755"/>
              <a:gd name="connsiteY20" fmla="*/ 819404 h 898781"/>
              <a:gd name="connsiteX21" fmla="*/ 688318 w 723755"/>
              <a:gd name="connsiteY21" fmla="*/ 660654 h 898781"/>
              <a:gd name="connsiteX22" fmla="*/ 659743 w 723755"/>
              <a:gd name="connsiteY22" fmla="*/ 438404 h 898781"/>
              <a:gd name="connsiteX23" fmla="*/ 723243 w 723755"/>
              <a:gd name="connsiteY23" fmla="*/ 540004 h 898781"/>
              <a:gd name="connsiteX24" fmla="*/ 618468 w 723755"/>
              <a:gd name="connsiteY24" fmla="*/ 378079 h 898781"/>
              <a:gd name="connsiteX25" fmla="*/ 605768 w 723755"/>
              <a:gd name="connsiteY25" fmla="*/ 374904 h 898781"/>
              <a:gd name="connsiteX26" fmla="*/ 593068 w 723755"/>
              <a:gd name="connsiteY26" fmla="*/ 216154 h 898781"/>
              <a:gd name="connsiteX27" fmla="*/ 605768 w 723755"/>
              <a:gd name="connsiteY27" fmla="*/ 266954 h 898781"/>
              <a:gd name="connsiteX28" fmla="*/ 548618 w 723755"/>
              <a:gd name="connsiteY28" fmla="*/ 193929 h 898781"/>
              <a:gd name="connsiteX29" fmla="*/ 504168 w 723755"/>
              <a:gd name="connsiteY29" fmla="*/ 254 h 898781"/>
              <a:gd name="connsiteX30" fmla="*/ 551793 w 723755"/>
              <a:gd name="connsiteY30" fmla="*/ 238379 h 898781"/>
              <a:gd name="connsiteX31" fmla="*/ 481943 w 723755"/>
              <a:gd name="connsiteY31" fmla="*/ 117729 h 8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755" h="898781">
                <a:moveTo>
                  <a:pt x="481943" y="117729"/>
                </a:moveTo>
                <a:cubicBezTo>
                  <a:pt x="481414" y="120904"/>
                  <a:pt x="529568" y="224621"/>
                  <a:pt x="548618" y="257429"/>
                </a:cubicBezTo>
                <a:cubicBezTo>
                  <a:pt x="567668" y="290237"/>
                  <a:pt x="589364" y="295000"/>
                  <a:pt x="596243" y="314579"/>
                </a:cubicBezTo>
                <a:cubicBezTo>
                  <a:pt x="603122" y="334158"/>
                  <a:pt x="581956" y="354796"/>
                  <a:pt x="589893" y="374904"/>
                </a:cubicBezTo>
                <a:cubicBezTo>
                  <a:pt x="597830" y="395012"/>
                  <a:pt x="634872" y="414592"/>
                  <a:pt x="643868" y="435229"/>
                </a:cubicBezTo>
                <a:cubicBezTo>
                  <a:pt x="652864" y="455867"/>
                  <a:pt x="638576" y="473329"/>
                  <a:pt x="643868" y="498729"/>
                </a:cubicBezTo>
                <a:cubicBezTo>
                  <a:pt x="649160" y="524129"/>
                  <a:pt x="672972" y="564346"/>
                  <a:pt x="675618" y="587629"/>
                </a:cubicBezTo>
                <a:cubicBezTo>
                  <a:pt x="678264" y="610912"/>
                  <a:pt x="658156" y="621496"/>
                  <a:pt x="659743" y="638429"/>
                </a:cubicBezTo>
                <a:cubicBezTo>
                  <a:pt x="661331" y="655362"/>
                  <a:pt x="696256" y="656950"/>
                  <a:pt x="685143" y="689229"/>
                </a:cubicBezTo>
                <a:cubicBezTo>
                  <a:pt x="674031" y="721508"/>
                  <a:pt x="618468" y="801412"/>
                  <a:pt x="593068" y="832104"/>
                </a:cubicBezTo>
                <a:cubicBezTo>
                  <a:pt x="567668" y="862796"/>
                  <a:pt x="561847" y="863325"/>
                  <a:pt x="532743" y="873379"/>
                </a:cubicBezTo>
                <a:cubicBezTo>
                  <a:pt x="503639" y="883433"/>
                  <a:pt x="467655" y="904071"/>
                  <a:pt x="418443" y="892429"/>
                </a:cubicBezTo>
                <a:cubicBezTo>
                  <a:pt x="369230" y="880787"/>
                  <a:pt x="242759" y="802471"/>
                  <a:pt x="237468" y="803529"/>
                </a:cubicBezTo>
                <a:cubicBezTo>
                  <a:pt x="232177" y="804587"/>
                  <a:pt x="390926" y="899308"/>
                  <a:pt x="386693" y="898779"/>
                </a:cubicBezTo>
                <a:cubicBezTo>
                  <a:pt x="382460" y="898250"/>
                  <a:pt x="264985" y="809879"/>
                  <a:pt x="212068" y="800354"/>
                </a:cubicBezTo>
                <a:cubicBezTo>
                  <a:pt x="159151" y="790829"/>
                  <a:pt x="81893" y="841629"/>
                  <a:pt x="69193" y="841629"/>
                </a:cubicBezTo>
                <a:cubicBezTo>
                  <a:pt x="56493" y="841629"/>
                  <a:pt x="146980" y="809350"/>
                  <a:pt x="135868" y="800354"/>
                </a:cubicBezTo>
                <a:cubicBezTo>
                  <a:pt x="124756" y="791358"/>
                  <a:pt x="-20765" y="781304"/>
                  <a:pt x="2518" y="787654"/>
                </a:cubicBezTo>
                <a:cubicBezTo>
                  <a:pt x="25801" y="794004"/>
                  <a:pt x="193547" y="821521"/>
                  <a:pt x="275568" y="838454"/>
                </a:cubicBezTo>
                <a:cubicBezTo>
                  <a:pt x="357589" y="855387"/>
                  <a:pt x="438551" y="892429"/>
                  <a:pt x="494643" y="889254"/>
                </a:cubicBezTo>
                <a:cubicBezTo>
                  <a:pt x="550735" y="886079"/>
                  <a:pt x="579839" y="857504"/>
                  <a:pt x="612118" y="819404"/>
                </a:cubicBezTo>
                <a:cubicBezTo>
                  <a:pt x="644397" y="781304"/>
                  <a:pt x="680381" y="724154"/>
                  <a:pt x="688318" y="660654"/>
                </a:cubicBezTo>
                <a:cubicBezTo>
                  <a:pt x="696255" y="597154"/>
                  <a:pt x="653922" y="458512"/>
                  <a:pt x="659743" y="438404"/>
                </a:cubicBezTo>
                <a:cubicBezTo>
                  <a:pt x="665564" y="418296"/>
                  <a:pt x="730122" y="550058"/>
                  <a:pt x="723243" y="540004"/>
                </a:cubicBezTo>
                <a:cubicBezTo>
                  <a:pt x="716364" y="529950"/>
                  <a:pt x="638047" y="405596"/>
                  <a:pt x="618468" y="378079"/>
                </a:cubicBezTo>
                <a:cubicBezTo>
                  <a:pt x="598889" y="350562"/>
                  <a:pt x="610001" y="401892"/>
                  <a:pt x="605768" y="374904"/>
                </a:cubicBezTo>
                <a:cubicBezTo>
                  <a:pt x="601535" y="347917"/>
                  <a:pt x="593068" y="234146"/>
                  <a:pt x="593068" y="216154"/>
                </a:cubicBezTo>
                <a:cubicBezTo>
                  <a:pt x="593068" y="198162"/>
                  <a:pt x="613176" y="270658"/>
                  <a:pt x="605768" y="266954"/>
                </a:cubicBezTo>
                <a:cubicBezTo>
                  <a:pt x="598360" y="263250"/>
                  <a:pt x="565551" y="238379"/>
                  <a:pt x="548618" y="193929"/>
                </a:cubicBezTo>
                <a:cubicBezTo>
                  <a:pt x="531685" y="149479"/>
                  <a:pt x="503639" y="-7154"/>
                  <a:pt x="504168" y="254"/>
                </a:cubicBezTo>
                <a:cubicBezTo>
                  <a:pt x="504697" y="7662"/>
                  <a:pt x="555497" y="219329"/>
                  <a:pt x="551793" y="238379"/>
                </a:cubicBezTo>
                <a:cubicBezTo>
                  <a:pt x="548089" y="257429"/>
                  <a:pt x="482472" y="114554"/>
                  <a:pt x="481943" y="11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0768E1A1-5FF9-EDAE-2A19-BD29D37F4E4D}"/>
              </a:ext>
            </a:extLst>
          </p:cNvPr>
          <p:cNvSpPr/>
          <p:nvPr/>
        </p:nvSpPr>
        <p:spPr>
          <a:xfrm>
            <a:off x="7195939" y="8185131"/>
            <a:ext cx="646388" cy="324527"/>
          </a:xfrm>
          <a:custGeom>
            <a:avLst/>
            <a:gdLst>
              <a:gd name="connsiteX0" fmla="*/ 646311 w 646388"/>
              <a:gd name="connsiteY0" fmla="*/ 19 h 324527"/>
              <a:gd name="connsiteX1" fmla="*/ 385961 w 646388"/>
              <a:gd name="connsiteY1" fmla="*/ 206394 h 324527"/>
              <a:gd name="connsiteX2" fmla="*/ 478036 w 646388"/>
              <a:gd name="connsiteY2" fmla="*/ 184169 h 324527"/>
              <a:gd name="connsiteX3" fmla="*/ 195461 w 646388"/>
              <a:gd name="connsiteY3" fmla="*/ 263544 h 324527"/>
              <a:gd name="connsiteX4" fmla="*/ 344686 w 646388"/>
              <a:gd name="connsiteY4" fmla="*/ 250844 h 324527"/>
              <a:gd name="connsiteX5" fmla="*/ 185936 w 646388"/>
              <a:gd name="connsiteY5" fmla="*/ 282594 h 324527"/>
              <a:gd name="connsiteX6" fmla="*/ 1786 w 646388"/>
              <a:gd name="connsiteY6" fmla="*/ 323869 h 324527"/>
              <a:gd name="connsiteX7" fmla="*/ 303411 w 646388"/>
              <a:gd name="connsiteY7" fmla="*/ 307994 h 324527"/>
              <a:gd name="connsiteX8" fmla="*/ 331986 w 646388"/>
              <a:gd name="connsiteY8" fmla="*/ 307994 h 324527"/>
              <a:gd name="connsiteX9" fmla="*/ 316111 w 646388"/>
              <a:gd name="connsiteY9" fmla="*/ 276244 h 324527"/>
              <a:gd name="connsiteX10" fmla="*/ 487561 w 646388"/>
              <a:gd name="connsiteY10" fmla="*/ 184169 h 324527"/>
              <a:gd name="connsiteX11" fmla="*/ 414536 w 646388"/>
              <a:gd name="connsiteY11" fmla="*/ 193694 h 324527"/>
              <a:gd name="connsiteX12" fmla="*/ 646311 w 646388"/>
              <a:gd name="connsiteY12" fmla="*/ 19 h 32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388" h="324527">
                <a:moveTo>
                  <a:pt x="646311" y="19"/>
                </a:moveTo>
                <a:cubicBezTo>
                  <a:pt x="641549" y="2136"/>
                  <a:pt x="414007" y="175702"/>
                  <a:pt x="385961" y="206394"/>
                </a:cubicBezTo>
                <a:cubicBezTo>
                  <a:pt x="357915" y="237086"/>
                  <a:pt x="509786" y="174644"/>
                  <a:pt x="478036" y="184169"/>
                </a:cubicBezTo>
                <a:cubicBezTo>
                  <a:pt x="446286" y="193694"/>
                  <a:pt x="217686" y="252432"/>
                  <a:pt x="195461" y="263544"/>
                </a:cubicBezTo>
                <a:cubicBezTo>
                  <a:pt x="173236" y="274656"/>
                  <a:pt x="346273" y="247669"/>
                  <a:pt x="344686" y="250844"/>
                </a:cubicBezTo>
                <a:cubicBezTo>
                  <a:pt x="343099" y="254019"/>
                  <a:pt x="243086" y="270423"/>
                  <a:pt x="185936" y="282594"/>
                </a:cubicBezTo>
                <a:cubicBezTo>
                  <a:pt x="128786" y="294765"/>
                  <a:pt x="-17793" y="319636"/>
                  <a:pt x="1786" y="323869"/>
                </a:cubicBezTo>
                <a:cubicBezTo>
                  <a:pt x="21365" y="328102"/>
                  <a:pt x="248378" y="310640"/>
                  <a:pt x="303411" y="307994"/>
                </a:cubicBezTo>
                <a:cubicBezTo>
                  <a:pt x="358444" y="305348"/>
                  <a:pt x="329869" y="313286"/>
                  <a:pt x="331986" y="307994"/>
                </a:cubicBezTo>
                <a:cubicBezTo>
                  <a:pt x="334103" y="302702"/>
                  <a:pt x="290182" y="296882"/>
                  <a:pt x="316111" y="276244"/>
                </a:cubicBezTo>
                <a:cubicBezTo>
                  <a:pt x="342040" y="255607"/>
                  <a:pt x="471157" y="197927"/>
                  <a:pt x="487561" y="184169"/>
                </a:cubicBezTo>
                <a:cubicBezTo>
                  <a:pt x="503965" y="170411"/>
                  <a:pt x="393899" y="218565"/>
                  <a:pt x="414536" y="193694"/>
                </a:cubicBezTo>
                <a:cubicBezTo>
                  <a:pt x="435173" y="168823"/>
                  <a:pt x="651073" y="-2098"/>
                  <a:pt x="64631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9D2A182B-08C0-99A4-3896-3FE746753967}"/>
              </a:ext>
            </a:extLst>
          </p:cNvPr>
          <p:cNvSpPr/>
          <p:nvPr/>
        </p:nvSpPr>
        <p:spPr>
          <a:xfrm>
            <a:off x="6555015" y="8505807"/>
            <a:ext cx="718949" cy="165118"/>
          </a:xfrm>
          <a:custGeom>
            <a:avLst/>
            <a:gdLst>
              <a:gd name="connsiteX0" fmla="*/ 1360 w 718949"/>
              <a:gd name="connsiteY0" fmla="*/ 15893 h 165118"/>
              <a:gd name="connsiteX1" fmla="*/ 299810 w 718949"/>
              <a:gd name="connsiteY1" fmla="*/ 133368 h 165118"/>
              <a:gd name="connsiteX2" fmla="*/ 252185 w 718949"/>
              <a:gd name="connsiteY2" fmla="*/ 139718 h 165118"/>
              <a:gd name="connsiteX3" fmla="*/ 449035 w 718949"/>
              <a:gd name="connsiteY3" fmla="*/ 104793 h 165118"/>
              <a:gd name="connsiteX4" fmla="*/ 439510 w 718949"/>
              <a:gd name="connsiteY4" fmla="*/ 111143 h 165118"/>
              <a:gd name="connsiteX5" fmla="*/ 718910 w 718949"/>
              <a:gd name="connsiteY5" fmla="*/ 18 h 165118"/>
              <a:gd name="connsiteX6" fmla="*/ 461735 w 718949"/>
              <a:gd name="connsiteY6" fmla="*/ 101618 h 165118"/>
              <a:gd name="connsiteX7" fmla="*/ 312510 w 718949"/>
              <a:gd name="connsiteY7" fmla="*/ 158768 h 165118"/>
              <a:gd name="connsiteX8" fmla="*/ 125185 w 718949"/>
              <a:gd name="connsiteY8" fmla="*/ 111143 h 165118"/>
              <a:gd name="connsiteX9" fmla="*/ 255360 w 718949"/>
              <a:gd name="connsiteY9" fmla="*/ 165118 h 165118"/>
              <a:gd name="connsiteX10" fmla="*/ 191860 w 718949"/>
              <a:gd name="connsiteY10" fmla="*/ 111143 h 165118"/>
              <a:gd name="connsiteX11" fmla="*/ 1360 w 718949"/>
              <a:gd name="connsiteY11" fmla="*/ 15893 h 1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8949" h="165118">
                <a:moveTo>
                  <a:pt x="1360" y="15893"/>
                </a:moveTo>
                <a:cubicBezTo>
                  <a:pt x="19352" y="19597"/>
                  <a:pt x="258006" y="112731"/>
                  <a:pt x="299810" y="133368"/>
                </a:cubicBezTo>
                <a:cubicBezTo>
                  <a:pt x="341614" y="154006"/>
                  <a:pt x="227314" y="144480"/>
                  <a:pt x="252185" y="139718"/>
                </a:cubicBezTo>
                <a:cubicBezTo>
                  <a:pt x="277056" y="134956"/>
                  <a:pt x="417814" y="109555"/>
                  <a:pt x="449035" y="104793"/>
                </a:cubicBezTo>
                <a:cubicBezTo>
                  <a:pt x="480256" y="100031"/>
                  <a:pt x="439510" y="111143"/>
                  <a:pt x="439510" y="111143"/>
                </a:cubicBezTo>
                <a:lnTo>
                  <a:pt x="718910" y="18"/>
                </a:lnTo>
                <a:cubicBezTo>
                  <a:pt x="722614" y="-1569"/>
                  <a:pt x="461735" y="101618"/>
                  <a:pt x="461735" y="101618"/>
                </a:cubicBezTo>
                <a:cubicBezTo>
                  <a:pt x="394002" y="128076"/>
                  <a:pt x="368602" y="157181"/>
                  <a:pt x="312510" y="158768"/>
                </a:cubicBezTo>
                <a:cubicBezTo>
                  <a:pt x="256418" y="160355"/>
                  <a:pt x="134710" y="110085"/>
                  <a:pt x="125185" y="111143"/>
                </a:cubicBezTo>
                <a:cubicBezTo>
                  <a:pt x="115660" y="112201"/>
                  <a:pt x="244248" y="165118"/>
                  <a:pt x="255360" y="165118"/>
                </a:cubicBezTo>
                <a:cubicBezTo>
                  <a:pt x="266472" y="165118"/>
                  <a:pt x="234722" y="136543"/>
                  <a:pt x="191860" y="111143"/>
                </a:cubicBezTo>
                <a:cubicBezTo>
                  <a:pt x="148998" y="85743"/>
                  <a:pt x="-16632" y="12189"/>
                  <a:pt x="1360" y="15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329B3D4-4452-7E46-A27D-4FD371EC387C}"/>
              </a:ext>
            </a:extLst>
          </p:cNvPr>
          <p:cNvSpPr/>
          <p:nvPr/>
        </p:nvSpPr>
        <p:spPr>
          <a:xfrm>
            <a:off x="7267514" y="7873206"/>
            <a:ext cx="701855" cy="597822"/>
          </a:xfrm>
          <a:custGeom>
            <a:avLst/>
            <a:gdLst>
              <a:gd name="connsiteX0" fmla="*/ 701736 w 701855"/>
              <a:gd name="connsiteY0" fmla="*/ 794 h 597822"/>
              <a:gd name="connsiteX1" fmla="*/ 479486 w 701855"/>
              <a:gd name="connsiteY1" fmla="*/ 254794 h 597822"/>
              <a:gd name="connsiteX2" fmla="*/ 374711 w 701855"/>
              <a:gd name="connsiteY2" fmla="*/ 280194 h 597822"/>
              <a:gd name="connsiteX3" fmla="*/ 196911 w 701855"/>
              <a:gd name="connsiteY3" fmla="*/ 296069 h 597822"/>
              <a:gd name="connsiteX4" fmla="*/ 247711 w 701855"/>
              <a:gd name="connsiteY4" fmla="*/ 296069 h 597822"/>
              <a:gd name="connsiteX5" fmla="*/ 98486 w 701855"/>
              <a:gd name="connsiteY5" fmla="*/ 362744 h 597822"/>
              <a:gd name="connsiteX6" fmla="*/ 209611 w 701855"/>
              <a:gd name="connsiteY6" fmla="*/ 346869 h 597822"/>
              <a:gd name="connsiteX7" fmla="*/ 76261 w 701855"/>
              <a:gd name="connsiteY7" fmla="*/ 451644 h 597822"/>
              <a:gd name="connsiteX8" fmla="*/ 61 w 701855"/>
              <a:gd name="connsiteY8" fmla="*/ 597694 h 597822"/>
              <a:gd name="connsiteX9" fmla="*/ 63561 w 701855"/>
              <a:gd name="connsiteY9" fmla="*/ 473869 h 597822"/>
              <a:gd name="connsiteX10" fmla="*/ 76261 w 701855"/>
              <a:gd name="connsiteY10" fmla="*/ 296069 h 597822"/>
              <a:gd name="connsiteX11" fmla="*/ 79436 w 701855"/>
              <a:gd name="connsiteY11" fmla="*/ 473869 h 597822"/>
              <a:gd name="connsiteX12" fmla="*/ 158811 w 701855"/>
              <a:gd name="connsiteY12" fmla="*/ 340519 h 597822"/>
              <a:gd name="connsiteX13" fmla="*/ 333436 w 701855"/>
              <a:gd name="connsiteY13" fmla="*/ 305594 h 597822"/>
              <a:gd name="connsiteX14" fmla="*/ 279461 w 701855"/>
              <a:gd name="connsiteY14" fmla="*/ 277019 h 597822"/>
              <a:gd name="connsiteX15" fmla="*/ 15936 w 701855"/>
              <a:gd name="connsiteY15" fmla="*/ 216694 h 597822"/>
              <a:gd name="connsiteX16" fmla="*/ 384236 w 701855"/>
              <a:gd name="connsiteY16" fmla="*/ 318294 h 597822"/>
              <a:gd name="connsiteX17" fmla="*/ 422336 w 701855"/>
              <a:gd name="connsiteY17" fmla="*/ 245269 h 597822"/>
              <a:gd name="connsiteX18" fmla="*/ 387411 w 701855"/>
              <a:gd name="connsiteY18" fmla="*/ 210344 h 597822"/>
              <a:gd name="connsiteX19" fmla="*/ 517586 w 701855"/>
              <a:gd name="connsiteY19" fmla="*/ 229394 h 597822"/>
              <a:gd name="connsiteX20" fmla="*/ 568386 w 701855"/>
              <a:gd name="connsiteY20" fmla="*/ 121444 h 597822"/>
              <a:gd name="connsiteX21" fmla="*/ 511236 w 701855"/>
              <a:gd name="connsiteY21" fmla="*/ 172244 h 597822"/>
              <a:gd name="connsiteX22" fmla="*/ 701736 w 701855"/>
              <a:gd name="connsiteY22" fmla="*/ 794 h 59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1855" h="597822">
                <a:moveTo>
                  <a:pt x="701736" y="794"/>
                </a:moveTo>
                <a:cubicBezTo>
                  <a:pt x="696444" y="14552"/>
                  <a:pt x="533990" y="208227"/>
                  <a:pt x="479486" y="254794"/>
                </a:cubicBezTo>
                <a:cubicBezTo>
                  <a:pt x="424982" y="301361"/>
                  <a:pt x="421807" y="273315"/>
                  <a:pt x="374711" y="280194"/>
                </a:cubicBezTo>
                <a:cubicBezTo>
                  <a:pt x="327615" y="287073"/>
                  <a:pt x="218078" y="293423"/>
                  <a:pt x="196911" y="296069"/>
                </a:cubicBezTo>
                <a:cubicBezTo>
                  <a:pt x="175744" y="298715"/>
                  <a:pt x="264115" y="284957"/>
                  <a:pt x="247711" y="296069"/>
                </a:cubicBezTo>
                <a:cubicBezTo>
                  <a:pt x="231307" y="307181"/>
                  <a:pt x="104836" y="354277"/>
                  <a:pt x="98486" y="362744"/>
                </a:cubicBezTo>
                <a:cubicBezTo>
                  <a:pt x="92136" y="371211"/>
                  <a:pt x="213315" y="332052"/>
                  <a:pt x="209611" y="346869"/>
                </a:cubicBezTo>
                <a:cubicBezTo>
                  <a:pt x="205907" y="361686"/>
                  <a:pt x="111186" y="409840"/>
                  <a:pt x="76261" y="451644"/>
                </a:cubicBezTo>
                <a:cubicBezTo>
                  <a:pt x="41336" y="493448"/>
                  <a:pt x="2178" y="593990"/>
                  <a:pt x="61" y="597694"/>
                </a:cubicBezTo>
                <a:cubicBezTo>
                  <a:pt x="-2056" y="601398"/>
                  <a:pt x="50861" y="524140"/>
                  <a:pt x="63561" y="473869"/>
                </a:cubicBezTo>
                <a:cubicBezTo>
                  <a:pt x="76261" y="423598"/>
                  <a:pt x="73615" y="296069"/>
                  <a:pt x="76261" y="296069"/>
                </a:cubicBezTo>
                <a:cubicBezTo>
                  <a:pt x="78907" y="296069"/>
                  <a:pt x="65678" y="466461"/>
                  <a:pt x="79436" y="473869"/>
                </a:cubicBezTo>
                <a:cubicBezTo>
                  <a:pt x="93194" y="481277"/>
                  <a:pt x="116478" y="368565"/>
                  <a:pt x="158811" y="340519"/>
                </a:cubicBezTo>
                <a:cubicBezTo>
                  <a:pt x="201144" y="312473"/>
                  <a:pt x="313328" y="316177"/>
                  <a:pt x="333436" y="305594"/>
                </a:cubicBezTo>
                <a:cubicBezTo>
                  <a:pt x="353544" y="295011"/>
                  <a:pt x="332378" y="291836"/>
                  <a:pt x="279461" y="277019"/>
                </a:cubicBezTo>
                <a:cubicBezTo>
                  <a:pt x="226544" y="262202"/>
                  <a:pt x="-1526" y="209815"/>
                  <a:pt x="15936" y="216694"/>
                </a:cubicBezTo>
                <a:cubicBezTo>
                  <a:pt x="33398" y="223573"/>
                  <a:pt x="316503" y="313532"/>
                  <a:pt x="384236" y="318294"/>
                </a:cubicBezTo>
                <a:cubicBezTo>
                  <a:pt x="451969" y="323057"/>
                  <a:pt x="421807" y="263261"/>
                  <a:pt x="422336" y="245269"/>
                </a:cubicBezTo>
                <a:cubicBezTo>
                  <a:pt x="422865" y="227277"/>
                  <a:pt x="371536" y="212990"/>
                  <a:pt x="387411" y="210344"/>
                </a:cubicBezTo>
                <a:cubicBezTo>
                  <a:pt x="403286" y="207698"/>
                  <a:pt x="487424" y="244211"/>
                  <a:pt x="517586" y="229394"/>
                </a:cubicBezTo>
                <a:cubicBezTo>
                  <a:pt x="547748" y="214577"/>
                  <a:pt x="569444" y="130969"/>
                  <a:pt x="568386" y="121444"/>
                </a:cubicBezTo>
                <a:cubicBezTo>
                  <a:pt x="567328" y="111919"/>
                  <a:pt x="487953" y="188119"/>
                  <a:pt x="511236" y="172244"/>
                </a:cubicBezTo>
                <a:cubicBezTo>
                  <a:pt x="534519" y="156369"/>
                  <a:pt x="707028" y="-12964"/>
                  <a:pt x="701736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961D9FB7-DED1-CDCE-1FD1-80710D7298F5}"/>
              </a:ext>
            </a:extLst>
          </p:cNvPr>
          <p:cNvSpPr/>
          <p:nvPr/>
        </p:nvSpPr>
        <p:spPr>
          <a:xfrm>
            <a:off x="3534999" y="3042564"/>
            <a:ext cx="511710" cy="1127439"/>
          </a:xfrm>
          <a:custGeom>
            <a:avLst/>
            <a:gdLst>
              <a:gd name="connsiteX0" fmla="*/ 492549 w 511710"/>
              <a:gd name="connsiteY0" fmla="*/ 21723 h 1127439"/>
              <a:gd name="connsiteX1" fmla="*/ 192403 w 511710"/>
              <a:gd name="connsiteY1" fmla="*/ 349790 h 1127439"/>
              <a:gd name="connsiteX2" fmla="*/ 52799 w 511710"/>
              <a:gd name="connsiteY2" fmla="*/ 531274 h 1127439"/>
              <a:gd name="connsiteX3" fmla="*/ 66760 w 511710"/>
              <a:gd name="connsiteY3" fmla="*/ 489393 h 1127439"/>
              <a:gd name="connsiteX4" fmla="*/ 38839 w 511710"/>
              <a:gd name="connsiteY4" fmla="*/ 670877 h 1127439"/>
              <a:gd name="connsiteX5" fmla="*/ 3938 w 511710"/>
              <a:gd name="connsiteY5" fmla="*/ 1117607 h 1127439"/>
              <a:gd name="connsiteX6" fmla="*/ 3938 w 511710"/>
              <a:gd name="connsiteY6" fmla="*/ 950083 h 1127439"/>
              <a:gd name="connsiteX7" fmla="*/ 31859 w 511710"/>
              <a:gd name="connsiteY7" fmla="*/ 608056 h 1127439"/>
              <a:gd name="connsiteX8" fmla="*/ 45819 w 511710"/>
              <a:gd name="connsiteY8" fmla="*/ 475433 h 1127439"/>
              <a:gd name="connsiteX9" fmla="*/ 436708 w 511710"/>
              <a:gd name="connsiteY9" fmla="*/ 77564 h 1127439"/>
              <a:gd name="connsiteX10" fmla="*/ 492549 w 511710"/>
              <a:gd name="connsiteY10" fmla="*/ 21723 h 11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710" h="1127439">
                <a:moveTo>
                  <a:pt x="492549" y="21723"/>
                </a:moveTo>
                <a:cubicBezTo>
                  <a:pt x="451831" y="67094"/>
                  <a:pt x="265695" y="264865"/>
                  <a:pt x="192403" y="349790"/>
                </a:cubicBezTo>
                <a:cubicBezTo>
                  <a:pt x="119111" y="434715"/>
                  <a:pt x="52799" y="531274"/>
                  <a:pt x="52799" y="531274"/>
                </a:cubicBezTo>
                <a:cubicBezTo>
                  <a:pt x="31858" y="554541"/>
                  <a:pt x="69087" y="466126"/>
                  <a:pt x="66760" y="489393"/>
                </a:cubicBezTo>
                <a:cubicBezTo>
                  <a:pt x="64433" y="512660"/>
                  <a:pt x="49309" y="566175"/>
                  <a:pt x="38839" y="670877"/>
                </a:cubicBezTo>
                <a:cubicBezTo>
                  <a:pt x="28369" y="775579"/>
                  <a:pt x="9755" y="1071073"/>
                  <a:pt x="3938" y="1117607"/>
                </a:cubicBezTo>
                <a:cubicBezTo>
                  <a:pt x="-1879" y="1164141"/>
                  <a:pt x="-716" y="1035008"/>
                  <a:pt x="3938" y="950083"/>
                </a:cubicBezTo>
                <a:cubicBezTo>
                  <a:pt x="8591" y="865158"/>
                  <a:pt x="24879" y="687164"/>
                  <a:pt x="31859" y="608056"/>
                </a:cubicBezTo>
                <a:cubicBezTo>
                  <a:pt x="38839" y="528948"/>
                  <a:pt x="-21656" y="563848"/>
                  <a:pt x="45819" y="475433"/>
                </a:cubicBezTo>
                <a:cubicBezTo>
                  <a:pt x="113294" y="387018"/>
                  <a:pt x="436708" y="77564"/>
                  <a:pt x="436708" y="77564"/>
                </a:cubicBezTo>
                <a:cubicBezTo>
                  <a:pt x="506509" y="5436"/>
                  <a:pt x="533267" y="-23648"/>
                  <a:pt x="492549" y="21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754C0ACB-7B78-CD44-976C-659840B4539F}"/>
              </a:ext>
            </a:extLst>
          </p:cNvPr>
          <p:cNvSpPr/>
          <p:nvPr/>
        </p:nvSpPr>
        <p:spPr>
          <a:xfrm>
            <a:off x="4104178" y="3608739"/>
            <a:ext cx="181705" cy="651862"/>
          </a:xfrm>
          <a:custGeom>
            <a:avLst/>
            <a:gdLst>
              <a:gd name="connsiteX0" fmla="*/ 181636 w 181705"/>
              <a:gd name="connsiteY0" fmla="*/ 0 h 651862"/>
              <a:gd name="connsiteX1" fmla="*/ 55993 w 181705"/>
              <a:gd name="connsiteY1" fmla="*/ 293166 h 651862"/>
              <a:gd name="connsiteX2" fmla="*/ 14112 w 181705"/>
              <a:gd name="connsiteY2" fmla="*/ 390888 h 651862"/>
              <a:gd name="connsiteX3" fmla="*/ 152 w 181705"/>
              <a:gd name="connsiteY3" fmla="*/ 649154 h 651862"/>
              <a:gd name="connsiteX4" fmla="*/ 7132 w 181705"/>
              <a:gd name="connsiteY4" fmla="*/ 516531 h 651862"/>
              <a:gd name="connsiteX5" fmla="*/ 14112 w 181705"/>
              <a:gd name="connsiteY5" fmla="*/ 362968 h 651862"/>
              <a:gd name="connsiteX6" fmla="*/ 35053 w 181705"/>
              <a:gd name="connsiteY6" fmla="*/ 293166 h 651862"/>
              <a:gd name="connsiteX7" fmla="*/ 181636 w 181705"/>
              <a:gd name="connsiteY7" fmla="*/ 0 h 65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705" h="651862">
                <a:moveTo>
                  <a:pt x="181636" y="0"/>
                </a:moveTo>
                <a:cubicBezTo>
                  <a:pt x="185126" y="0"/>
                  <a:pt x="55993" y="293166"/>
                  <a:pt x="55993" y="293166"/>
                </a:cubicBezTo>
                <a:cubicBezTo>
                  <a:pt x="28072" y="358314"/>
                  <a:pt x="23419" y="331557"/>
                  <a:pt x="14112" y="390888"/>
                </a:cubicBezTo>
                <a:cubicBezTo>
                  <a:pt x="4805" y="450219"/>
                  <a:pt x="1315" y="628214"/>
                  <a:pt x="152" y="649154"/>
                </a:cubicBezTo>
                <a:cubicBezTo>
                  <a:pt x="-1011" y="670094"/>
                  <a:pt x="4805" y="564229"/>
                  <a:pt x="7132" y="516531"/>
                </a:cubicBezTo>
                <a:cubicBezTo>
                  <a:pt x="9459" y="468833"/>
                  <a:pt x="9459" y="400195"/>
                  <a:pt x="14112" y="362968"/>
                </a:cubicBezTo>
                <a:cubicBezTo>
                  <a:pt x="18765" y="325741"/>
                  <a:pt x="9459" y="349007"/>
                  <a:pt x="35053" y="293166"/>
                </a:cubicBezTo>
                <a:cubicBezTo>
                  <a:pt x="60647" y="237325"/>
                  <a:pt x="178146" y="0"/>
                  <a:pt x="1816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0E45C9B1-2D5B-EDA6-71C8-B571EE7E74A8}"/>
              </a:ext>
            </a:extLst>
          </p:cNvPr>
          <p:cNvSpPr/>
          <p:nvPr/>
        </p:nvSpPr>
        <p:spPr>
          <a:xfrm>
            <a:off x="3697279" y="3762096"/>
            <a:ext cx="134836" cy="593519"/>
          </a:xfrm>
          <a:custGeom>
            <a:avLst/>
            <a:gdLst>
              <a:gd name="connsiteX0" fmla="*/ 134825 w 134836"/>
              <a:gd name="connsiteY0" fmla="*/ 206 h 593519"/>
              <a:gd name="connsiteX1" fmla="*/ 23142 w 134836"/>
              <a:gd name="connsiteY1" fmla="*/ 349214 h 593519"/>
              <a:gd name="connsiteX2" fmla="*/ 2202 w 134836"/>
              <a:gd name="connsiteY2" fmla="*/ 467877 h 593519"/>
              <a:gd name="connsiteX3" fmla="*/ 2202 w 134836"/>
              <a:gd name="connsiteY3" fmla="*/ 593519 h 593519"/>
              <a:gd name="connsiteX4" fmla="*/ 16162 w 134836"/>
              <a:gd name="connsiteY4" fmla="*/ 467877 h 593519"/>
              <a:gd name="connsiteX5" fmla="*/ 30123 w 134836"/>
              <a:gd name="connsiteY5" fmla="*/ 300353 h 593519"/>
              <a:gd name="connsiteX6" fmla="*/ 134825 w 134836"/>
              <a:gd name="connsiteY6" fmla="*/ 206 h 59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36" h="593519">
                <a:moveTo>
                  <a:pt x="134825" y="206"/>
                </a:moveTo>
                <a:cubicBezTo>
                  <a:pt x="133662" y="8349"/>
                  <a:pt x="45246" y="271269"/>
                  <a:pt x="23142" y="349214"/>
                </a:cubicBezTo>
                <a:cubicBezTo>
                  <a:pt x="1038" y="427159"/>
                  <a:pt x="5692" y="427160"/>
                  <a:pt x="2202" y="467877"/>
                </a:cubicBezTo>
                <a:cubicBezTo>
                  <a:pt x="-1288" y="508594"/>
                  <a:pt x="-125" y="593519"/>
                  <a:pt x="2202" y="593519"/>
                </a:cubicBezTo>
                <a:cubicBezTo>
                  <a:pt x="4529" y="593519"/>
                  <a:pt x="11509" y="516738"/>
                  <a:pt x="16162" y="467877"/>
                </a:cubicBezTo>
                <a:cubicBezTo>
                  <a:pt x="20815" y="419016"/>
                  <a:pt x="11509" y="373645"/>
                  <a:pt x="30123" y="300353"/>
                </a:cubicBezTo>
                <a:cubicBezTo>
                  <a:pt x="48737" y="227061"/>
                  <a:pt x="135988" y="-7937"/>
                  <a:pt x="134825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86E49430-BF96-3EBF-45C3-1EDF451F768A}"/>
              </a:ext>
            </a:extLst>
          </p:cNvPr>
          <p:cNvSpPr/>
          <p:nvPr/>
        </p:nvSpPr>
        <p:spPr>
          <a:xfrm>
            <a:off x="3946294" y="3929809"/>
            <a:ext cx="109187" cy="693179"/>
          </a:xfrm>
          <a:custGeom>
            <a:avLst/>
            <a:gdLst>
              <a:gd name="connsiteX0" fmla="*/ 109175 w 109187"/>
              <a:gd name="connsiteY0" fmla="*/ 17 h 693179"/>
              <a:gd name="connsiteX1" fmla="*/ 11453 w 109187"/>
              <a:gd name="connsiteY1" fmla="*/ 307144 h 693179"/>
              <a:gd name="connsiteX2" fmla="*/ 11453 w 109187"/>
              <a:gd name="connsiteY2" fmla="*/ 502588 h 693179"/>
              <a:gd name="connsiteX3" fmla="*/ 11453 w 109187"/>
              <a:gd name="connsiteY3" fmla="*/ 691052 h 693179"/>
              <a:gd name="connsiteX4" fmla="*/ 11453 w 109187"/>
              <a:gd name="connsiteY4" fmla="*/ 586350 h 693179"/>
              <a:gd name="connsiteX5" fmla="*/ 4472 w 109187"/>
              <a:gd name="connsiteY5" fmla="*/ 321104 h 693179"/>
              <a:gd name="connsiteX6" fmla="*/ 109175 w 109187"/>
              <a:gd name="connsiteY6" fmla="*/ 17 h 69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87" h="693179">
                <a:moveTo>
                  <a:pt x="109175" y="17"/>
                </a:moveTo>
                <a:cubicBezTo>
                  <a:pt x="110338" y="-2310"/>
                  <a:pt x="27740" y="223382"/>
                  <a:pt x="11453" y="307144"/>
                </a:cubicBezTo>
                <a:cubicBezTo>
                  <a:pt x="-4834" y="390906"/>
                  <a:pt x="11453" y="502588"/>
                  <a:pt x="11453" y="502588"/>
                </a:cubicBezTo>
                <a:lnTo>
                  <a:pt x="11453" y="691052"/>
                </a:lnTo>
                <a:cubicBezTo>
                  <a:pt x="11453" y="705012"/>
                  <a:pt x="12617" y="648008"/>
                  <a:pt x="11453" y="586350"/>
                </a:cubicBezTo>
                <a:cubicBezTo>
                  <a:pt x="10289" y="524692"/>
                  <a:pt x="-8325" y="415336"/>
                  <a:pt x="4472" y="321104"/>
                </a:cubicBezTo>
                <a:cubicBezTo>
                  <a:pt x="17269" y="226872"/>
                  <a:pt x="108012" y="2344"/>
                  <a:pt x="10917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D78C95AC-C64F-629E-B8FD-0E11E550CC09}"/>
              </a:ext>
            </a:extLst>
          </p:cNvPr>
          <p:cNvSpPr/>
          <p:nvPr/>
        </p:nvSpPr>
        <p:spPr>
          <a:xfrm>
            <a:off x="4348610" y="3697887"/>
            <a:ext cx="251726" cy="392927"/>
          </a:xfrm>
          <a:custGeom>
            <a:avLst/>
            <a:gdLst>
              <a:gd name="connsiteX0" fmla="*/ 251311 w 251726"/>
              <a:gd name="connsiteY0" fmla="*/ 1594 h 392927"/>
              <a:gd name="connsiteX1" fmla="*/ 62846 w 251726"/>
              <a:gd name="connsiteY1" fmla="*/ 238919 h 392927"/>
              <a:gd name="connsiteX2" fmla="*/ 25 w 251726"/>
              <a:gd name="connsiteY2" fmla="*/ 392482 h 392927"/>
              <a:gd name="connsiteX3" fmla="*/ 55866 w 251726"/>
              <a:gd name="connsiteY3" fmla="*/ 280800 h 392927"/>
              <a:gd name="connsiteX4" fmla="*/ 111708 w 251726"/>
              <a:gd name="connsiteY4" fmla="*/ 141197 h 392927"/>
              <a:gd name="connsiteX5" fmla="*/ 251311 w 251726"/>
              <a:gd name="connsiteY5" fmla="*/ 1594 h 39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726" h="392927">
                <a:moveTo>
                  <a:pt x="251311" y="1594"/>
                </a:moveTo>
                <a:cubicBezTo>
                  <a:pt x="243167" y="17881"/>
                  <a:pt x="104727" y="173771"/>
                  <a:pt x="62846" y="238919"/>
                </a:cubicBezTo>
                <a:cubicBezTo>
                  <a:pt x="20965" y="304067"/>
                  <a:pt x="1188" y="385502"/>
                  <a:pt x="25" y="392482"/>
                </a:cubicBezTo>
                <a:cubicBezTo>
                  <a:pt x="-1138" y="399462"/>
                  <a:pt x="37252" y="322681"/>
                  <a:pt x="55866" y="280800"/>
                </a:cubicBezTo>
                <a:cubicBezTo>
                  <a:pt x="74480" y="238919"/>
                  <a:pt x="77970" y="184241"/>
                  <a:pt x="111708" y="141197"/>
                </a:cubicBezTo>
                <a:cubicBezTo>
                  <a:pt x="145445" y="98153"/>
                  <a:pt x="259455" y="-14693"/>
                  <a:pt x="251311" y="1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6BA8D1FA-7C40-9880-9ADD-D8D2B8F1024D}"/>
              </a:ext>
            </a:extLst>
          </p:cNvPr>
          <p:cNvSpPr/>
          <p:nvPr/>
        </p:nvSpPr>
        <p:spPr>
          <a:xfrm>
            <a:off x="4683682" y="3809584"/>
            <a:ext cx="861371" cy="220250"/>
          </a:xfrm>
          <a:custGeom>
            <a:avLst/>
            <a:gdLst>
              <a:gd name="connsiteX0" fmla="*/ 0 w 861371"/>
              <a:gd name="connsiteY0" fmla="*/ 92321 h 220250"/>
              <a:gd name="connsiteX1" fmla="*/ 488611 w 861371"/>
              <a:gd name="connsiteY1" fmla="*/ 22520 h 220250"/>
              <a:gd name="connsiteX2" fmla="*/ 453710 w 861371"/>
              <a:gd name="connsiteY2" fmla="*/ 15540 h 220250"/>
              <a:gd name="connsiteX3" fmla="*/ 851579 w 861371"/>
              <a:gd name="connsiteY3" fmla="*/ 217964 h 220250"/>
              <a:gd name="connsiteX4" fmla="*/ 718956 w 861371"/>
              <a:gd name="connsiteY4" fmla="*/ 120242 h 220250"/>
              <a:gd name="connsiteX5" fmla="*/ 488611 w 861371"/>
              <a:gd name="connsiteY5" fmla="*/ 50440 h 220250"/>
              <a:gd name="connsiteX6" fmla="*/ 362968 w 861371"/>
              <a:gd name="connsiteY6" fmla="*/ 8560 h 220250"/>
              <a:gd name="connsiteX7" fmla="*/ 460691 w 861371"/>
              <a:gd name="connsiteY7" fmla="*/ 15540 h 220250"/>
              <a:gd name="connsiteX8" fmla="*/ 0 w 861371"/>
              <a:gd name="connsiteY8" fmla="*/ 92321 h 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371" h="220250">
                <a:moveTo>
                  <a:pt x="0" y="92321"/>
                </a:moveTo>
                <a:cubicBezTo>
                  <a:pt x="4653" y="93484"/>
                  <a:pt x="488611" y="22520"/>
                  <a:pt x="488611" y="22520"/>
                </a:cubicBezTo>
                <a:cubicBezTo>
                  <a:pt x="564229" y="9723"/>
                  <a:pt x="393215" y="-17034"/>
                  <a:pt x="453710" y="15540"/>
                </a:cubicBezTo>
                <a:cubicBezTo>
                  <a:pt x="514205" y="48114"/>
                  <a:pt x="807371" y="200514"/>
                  <a:pt x="851579" y="217964"/>
                </a:cubicBezTo>
                <a:cubicBezTo>
                  <a:pt x="895787" y="235414"/>
                  <a:pt x="779451" y="148163"/>
                  <a:pt x="718956" y="120242"/>
                </a:cubicBezTo>
                <a:cubicBezTo>
                  <a:pt x="658461" y="92321"/>
                  <a:pt x="547942" y="69054"/>
                  <a:pt x="488611" y="50440"/>
                </a:cubicBezTo>
                <a:cubicBezTo>
                  <a:pt x="429280" y="31826"/>
                  <a:pt x="367621" y="14377"/>
                  <a:pt x="362968" y="8560"/>
                </a:cubicBezTo>
                <a:cubicBezTo>
                  <a:pt x="358315" y="2743"/>
                  <a:pt x="518859" y="6233"/>
                  <a:pt x="460691" y="15540"/>
                </a:cubicBezTo>
                <a:lnTo>
                  <a:pt x="0" y="923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6F479F05-3CEF-9ECD-D488-E56B209DB8BE}"/>
              </a:ext>
            </a:extLst>
          </p:cNvPr>
          <p:cNvSpPr/>
          <p:nvPr/>
        </p:nvSpPr>
        <p:spPr>
          <a:xfrm>
            <a:off x="5248387" y="4097268"/>
            <a:ext cx="327685" cy="305536"/>
          </a:xfrm>
          <a:custGeom>
            <a:avLst/>
            <a:gdLst>
              <a:gd name="connsiteX0" fmla="*/ 688 w 327685"/>
              <a:gd name="connsiteY0" fmla="*/ 82 h 305536"/>
              <a:gd name="connsiteX1" fmla="*/ 321775 w 327685"/>
              <a:gd name="connsiteY1" fmla="*/ 265327 h 305536"/>
              <a:gd name="connsiteX2" fmla="*/ 217073 w 327685"/>
              <a:gd name="connsiteY2" fmla="*/ 125724 h 305536"/>
              <a:gd name="connsiteX3" fmla="*/ 321775 w 327685"/>
              <a:gd name="connsiteY3" fmla="*/ 300228 h 305536"/>
              <a:gd name="connsiteX4" fmla="*/ 238013 w 327685"/>
              <a:gd name="connsiteY4" fmla="*/ 237407 h 305536"/>
              <a:gd name="connsiteX5" fmla="*/ 688 w 327685"/>
              <a:gd name="connsiteY5" fmla="*/ 82 h 30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85" h="305536">
                <a:moveTo>
                  <a:pt x="688" y="82"/>
                </a:moveTo>
                <a:cubicBezTo>
                  <a:pt x="14648" y="4735"/>
                  <a:pt x="285711" y="244387"/>
                  <a:pt x="321775" y="265327"/>
                </a:cubicBezTo>
                <a:cubicBezTo>
                  <a:pt x="357839" y="286267"/>
                  <a:pt x="217073" y="119907"/>
                  <a:pt x="217073" y="125724"/>
                </a:cubicBezTo>
                <a:cubicBezTo>
                  <a:pt x="217073" y="131541"/>
                  <a:pt x="318285" y="281614"/>
                  <a:pt x="321775" y="300228"/>
                </a:cubicBezTo>
                <a:cubicBezTo>
                  <a:pt x="325265" y="318842"/>
                  <a:pt x="286874" y="286268"/>
                  <a:pt x="238013" y="237407"/>
                </a:cubicBezTo>
                <a:cubicBezTo>
                  <a:pt x="189152" y="188546"/>
                  <a:pt x="-13272" y="-4571"/>
                  <a:pt x="688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5F34D09-1CF7-DB5A-C5BB-91E0D19B18F3}"/>
              </a:ext>
            </a:extLst>
          </p:cNvPr>
          <p:cNvSpPr/>
          <p:nvPr/>
        </p:nvSpPr>
        <p:spPr>
          <a:xfrm>
            <a:off x="2697566" y="4530330"/>
            <a:ext cx="716419" cy="321092"/>
          </a:xfrm>
          <a:custGeom>
            <a:avLst/>
            <a:gdLst>
              <a:gd name="connsiteX0" fmla="*/ 24694 w 716419"/>
              <a:gd name="connsiteY0" fmla="*/ 6769 h 321092"/>
              <a:gd name="connsiteX1" fmla="*/ 94495 w 716419"/>
              <a:gd name="connsiteY1" fmla="*/ 55630 h 321092"/>
              <a:gd name="connsiteX2" fmla="*/ 645927 w 716419"/>
              <a:gd name="connsiteY2" fmla="*/ 306916 h 321092"/>
              <a:gd name="connsiteX3" fmla="*/ 645927 w 716419"/>
              <a:gd name="connsiteY3" fmla="*/ 244094 h 321092"/>
              <a:gd name="connsiteX4" fmla="*/ 715729 w 716419"/>
              <a:gd name="connsiteY4" fmla="*/ 320876 h 321092"/>
              <a:gd name="connsiteX5" fmla="*/ 597066 w 716419"/>
              <a:gd name="connsiteY5" fmla="*/ 265035 h 321092"/>
              <a:gd name="connsiteX6" fmla="*/ 415582 w 716419"/>
              <a:gd name="connsiteY6" fmla="*/ 202214 h 321092"/>
              <a:gd name="connsiteX7" fmla="*/ 94495 w 716419"/>
              <a:gd name="connsiteY7" fmla="*/ 174293 h 321092"/>
              <a:gd name="connsiteX8" fmla="*/ 422562 w 716419"/>
              <a:gd name="connsiteY8" fmla="*/ 223154 h 321092"/>
              <a:gd name="connsiteX9" fmla="*/ 359741 w 716419"/>
              <a:gd name="connsiteY9" fmla="*/ 160333 h 321092"/>
              <a:gd name="connsiteX10" fmla="*/ 24694 w 716419"/>
              <a:gd name="connsiteY10" fmla="*/ 6769 h 3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6419" h="321092">
                <a:moveTo>
                  <a:pt x="24694" y="6769"/>
                </a:moveTo>
                <a:cubicBezTo>
                  <a:pt x="-19514" y="-10681"/>
                  <a:pt x="-9044" y="5606"/>
                  <a:pt x="94495" y="55630"/>
                </a:cubicBezTo>
                <a:cubicBezTo>
                  <a:pt x="198034" y="105654"/>
                  <a:pt x="554022" y="275505"/>
                  <a:pt x="645927" y="306916"/>
                </a:cubicBezTo>
                <a:cubicBezTo>
                  <a:pt x="737832" y="338327"/>
                  <a:pt x="634293" y="241767"/>
                  <a:pt x="645927" y="244094"/>
                </a:cubicBezTo>
                <a:cubicBezTo>
                  <a:pt x="657561" y="246421"/>
                  <a:pt x="723872" y="317386"/>
                  <a:pt x="715729" y="320876"/>
                </a:cubicBezTo>
                <a:cubicBezTo>
                  <a:pt x="707586" y="324366"/>
                  <a:pt x="647091" y="284812"/>
                  <a:pt x="597066" y="265035"/>
                </a:cubicBezTo>
                <a:cubicBezTo>
                  <a:pt x="547042" y="245258"/>
                  <a:pt x="499344" y="217338"/>
                  <a:pt x="415582" y="202214"/>
                </a:cubicBezTo>
                <a:cubicBezTo>
                  <a:pt x="331820" y="187090"/>
                  <a:pt x="93332" y="170803"/>
                  <a:pt x="94495" y="174293"/>
                </a:cubicBezTo>
                <a:cubicBezTo>
                  <a:pt x="95658" y="177783"/>
                  <a:pt x="378354" y="225481"/>
                  <a:pt x="422562" y="223154"/>
                </a:cubicBezTo>
                <a:cubicBezTo>
                  <a:pt x="466770" y="220827"/>
                  <a:pt x="420236" y="195234"/>
                  <a:pt x="359741" y="160333"/>
                </a:cubicBezTo>
                <a:cubicBezTo>
                  <a:pt x="299246" y="125432"/>
                  <a:pt x="68902" y="24219"/>
                  <a:pt x="24694" y="6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13440D4A-E4C0-C33E-C259-D5955FEC8DC1}"/>
              </a:ext>
            </a:extLst>
          </p:cNvPr>
          <p:cNvSpPr/>
          <p:nvPr/>
        </p:nvSpPr>
        <p:spPr>
          <a:xfrm>
            <a:off x="3468950" y="4668530"/>
            <a:ext cx="71097" cy="636782"/>
          </a:xfrm>
          <a:custGeom>
            <a:avLst/>
            <a:gdLst>
              <a:gd name="connsiteX0" fmla="*/ 186 w 71097"/>
              <a:gd name="connsiteY0" fmla="*/ 1192 h 636782"/>
              <a:gd name="connsiteX1" fmla="*/ 49047 w 71097"/>
              <a:gd name="connsiteY1" fmla="*/ 210597 h 636782"/>
              <a:gd name="connsiteX2" fmla="*/ 35087 w 71097"/>
              <a:gd name="connsiteY2" fmla="*/ 426981 h 636782"/>
              <a:gd name="connsiteX3" fmla="*/ 42067 w 71097"/>
              <a:gd name="connsiteY3" fmla="*/ 378120 h 636782"/>
              <a:gd name="connsiteX4" fmla="*/ 28106 w 71097"/>
              <a:gd name="connsiteY4" fmla="*/ 636386 h 636782"/>
              <a:gd name="connsiteX5" fmla="*/ 42067 w 71097"/>
              <a:gd name="connsiteY5" fmla="*/ 433962 h 636782"/>
              <a:gd name="connsiteX6" fmla="*/ 69987 w 71097"/>
              <a:gd name="connsiteY6" fmla="*/ 308319 h 636782"/>
              <a:gd name="connsiteX7" fmla="*/ 186 w 71097"/>
              <a:gd name="connsiteY7" fmla="*/ 1192 h 63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097" h="636782">
                <a:moveTo>
                  <a:pt x="186" y="1192"/>
                </a:moveTo>
                <a:cubicBezTo>
                  <a:pt x="-3304" y="-15095"/>
                  <a:pt x="43230" y="139632"/>
                  <a:pt x="49047" y="210597"/>
                </a:cubicBezTo>
                <a:cubicBezTo>
                  <a:pt x="54864" y="281562"/>
                  <a:pt x="36250" y="399061"/>
                  <a:pt x="35087" y="426981"/>
                </a:cubicBezTo>
                <a:cubicBezTo>
                  <a:pt x="33924" y="454901"/>
                  <a:pt x="43230" y="343219"/>
                  <a:pt x="42067" y="378120"/>
                </a:cubicBezTo>
                <a:cubicBezTo>
                  <a:pt x="40904" y="413021"/>
                  <a:pt x="28106" y="627079"/>
                  <a:pt x="28106" y="636386"/>
                </a:cubicBezTo>
                <a:cubicBezTo>
                  <a:pt x="28106" y="645693"/>
                  <a:pt x="35087" y="488640"/>
                  <a:pt x="42067" y="433962"/>
                </a:cubicBezTo>
                <a:cubicBezTo>
                  <a:pt x="49047" y="379284"/>
                  <a:pt x="76967" y="374631"/>
                  <a:pt x="69987" y="308319"/>
                </a:cubicBezTo>
                <a:cubicBezTo>
                  <a:pt x="63007" y="242008"/>
                  <a:pt x="3676" y="17479"/>
                  <a:pt x="186" y="1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84B3A7EE-38B8-E77E-4508-2E5A2413646C}"/>
              </a:ext>
            </a:extLst>
          </p:cNvPr>
          <p:cNvSpPr/>
          <p:nvPr/>
        </p:nvSpPr>
        <p:spPr>
          <a:xfrm>
            <a:off x="4033915" y="4837070"/>
            <a:ext cx="77605" cy="532079"/>
          </a:xfrm>
          <a:custGeom>
            <a:avLst/>
            <a:gdLst>
              <a:gd name="connsiteX0" fmla="*/ 77395 w 77605"/>
              <a:gd name="connsiteY0" fmla="*/ 176 h 532079"/>
              <a:gd name="connsiteX1" fmla="*/ 49474 w 77605"/>
              <a:gd name="connsiteY1" fmla="*/ 216561 h 532079"/>
              <a:gd name="connsiteX2" fmla="*/ 613 w 77605"/>
              <a:gd name="connsiteY2" fmla="*/ 307303 h 532079"/>
              <a:gd name="connsiteX3" fmla="*/ 21554 w 77605"/>
              <a:gd name="connsiteY3" fmla="*/ 530667 h 532079"/>
              <a:gd name="connsiteX4" fmla="*/ 14574 w 77605"/>
              <a:gd name="connsiteY4" fmla="*/ 398045 h 532079"/>
              <a:gd name="connsiteX5" fmla="*/ 7593 w 77605"/>
              <a:gd name="connsiteY5" fmla="*/ 307303 h 532079"/>
              <a:gd name="connsiteX6" fmla="*/ 35514 w 77605"/>
              <a:gd name="connsiteY6" fmla="*/ 181660 h 532079"/>
              <a:gd name="connsiteX7" fmla="*/ 77395 w 77605"/>
              <a:gd name="connsiteY7" fmla="*/ 176 h 53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05" h="532079">
                <a:moveTo>
                  <a:pt x="77395" y="176"/>
                </a:moveTo>
                <a:cubicBezTo>
                  <a:pt x="79722" y="5993"/>
                  <a:pt x="62271" y="165373"/>
                  <a:pt x="49474" y="216561"/>
                </a:cubicBezTo>
                <a:cubicBezTo>
                  <a:pt x="36677" y="267749"/>
                  <a:pt x="5266" y="254952"/>
                  <a:pt x="613" y="307303"/>
                </a:cubicBezTo>
                <a:cubicBezTo>
                  <a:pt x="-4040" y="359654"/>
                  <a:pt x="19227" y="515543"/>
                  <a:pt x="21554" y="530667"/>
                </a:cubicBezTo>
                <a:cubicBezTo>
                  <a:pt x="23881" y="545791"/>
                  <a:pt x="16901" y="435272"/>
                  <a:pt x="14574" y="398045"/>
                </a:cubicBezTo>
                <a:cubicBezTo>
                  <a:pt x="12247" y="360818"/>
                  <a:pt x="4103" y="343367"/>
                  <a:pt x="7593" y="307303"/>
                </a:cubicBezTo>
                <a:cubicBezTo>
                  <a:pt x="11083" y="271239"/>
                  <a:pt x="22717" y="229358"/>
                  <a:pt x="35514" y="181660"/>
                </a:cubicBezTo>
                <a:cubicBezTo>
                  <a:pt x="48311" y="133962"/>
                  <a:pt x="75068" y="-5641"/>
                  <a:pt x="77395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D86F9F75-9B23-4773-E265-305C79EF4B6B}"/>
              </a:ext>
            </a:extLst>
          </p:cNvPr>
          <p:cNvSpPr/>
          <p:nvPr/>
        </p:nvSpPr>
        <p:spPr>
          <a:xfrm>
            <a:off x="4187199" y="4803919"/>
            <a:ext cx="528690" cy="1014518"/>
          </a:xfrm>
          <a:custGeom>
            <a:avLst/>
            <a:gdLst>
              <a:gd name="connsiteX0" fmla="*/ 42774 w 528690"/>
              <a:gd name="connsiteY0" fmla="*/ 12386 h 1014518"/>
              <a:gd name="connsiteX1" fmla="*/ 42774 w 528690"/>
              <a:gd name="connsiteY1" fmla="*/ 89168 h 1014518"/>
              <a:gd name="connsiteX2" fmla="*/ 14853 w 528690"/>
              <a:gd name="connsiteY2" fmla="*/ 424215 h 1014518"/>
              <a:gd name="connsiteX3" fmla="*/ 893 w 528690"/>
              <a:gd name="connsiteY3" fmla="*/ 612679 h 1014518"/>
              <a:gd name="connsiteX4" fmla="*/ 21833 w 528690"/>
              <a:gd name="connsiteY4" fmla="*/ 1010548 h 1014518"/>
              <a:gd name="connsiteX5" fmla="*/ 14853 w 528690"/>
              <a:gd name="connsiteY5" fmla="*/ 801144 h 1014518"/>
              <a:gd name="connsiteX6" fmla="*/ 21833 w 528690"/>
              <a:gd name="connsiteY6" fmla="*/ 542878 h 1014518"/>
              <a:gd name="connsiteX7" fmla="*/ 273119 w 528690"/>
              <a:gd name="connsiteY7" fmla="*/ 340454 h 1014518"/>
              <a:gd name="connsiteX8" fmla="*/ 328960 w 528690"/>
              <a:gd name="connsiteY8" fmla="*/ 326493 h 1014518"/>
              <a:gd name="connsiteX9" fmla="*/ 524404 w 528690"/>
              <a:gd name="connsiteY9" fmla="*/ 242731 h 1014518"/>
              <a:gd name="connsiteX10" fmla="*/ 119555 w 528690"/>
              <a:gd name="connsiteY10" fmla="*/ 445156 h 1014518"/>
              <a:gd name="connsiteX11" fmla="*/ 893 w 528690"/>
              <a:gd name="connsiteY11" fmla="*/ 507977 h 1014518"/>
              <a:gd name="connsiteX12" fmla="*/ 63714 w 528690"/>
              <a:gd name="connsiteY12" fmla="*/ 326493 h 1014518"/>
              <a:gd name="connsiteX13" fmla="*/ 35793 w 528690"/>
              <a:gd name="connsiteY13" fmla="*/ 298573 h 1014518"/>
              <a:gd name="connsiteX14" fmla="*/ 42774 w 528690"/>
              <a:gd name="connsiteY14" fmla="*/ 12386 h 101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8690" h="1014518">
                <a:moveTo>
                  <a:pt x="42774" y="12386"/>
                </a:moveTo>
                <a:cubicBezTo>
                  <a:pt x="43937" y="-22515"/>
                  <a:pt x="47428" y="20530"/>
                  <a:pt x="42774" y="89168"/>
                </a:cubicBezTo>
                <a:cubicBezTo>
                  <a:pt x="38120" y="157806"/>
                  <a:pt x="21833" y="336963"/>
                  <a:pt x="14853" y="424215"/>
                </a:cubicBezTo>
                <a:cubicBezTo>
                  <a:pt x="7873" y="511467"/>
                  <a:pt x="-270" y="514957"/>
                  <a:pt x="893" y="612679"/>
                </a:cubicBezTo>
                <a:cubicBezTo>
                  <a:pt x="2056" y="710401"/>
                  <a:pt x="19506" y="979137"/>
                  <a:pt x="21833" y="1010548"/>
                </a:cubicBezTo>
                <a:cubicBezTo>
                  <a:pt x="24160" y="1041959"/>
                  <a:pt x="14853" y="879089"/>
                  <a:pt x="14853" y="801144"/>
                </a:cubicBezTo>
                <a:cubicBezTo>
                  <a:pt x="14853" y="723199"/>
                  <a:pt x="-21211" y="619660"/>
                  <a:pt x="21833" y="542878"/>
                </a:cubicBezTo>
                <a:cubicBezTo>
                  <a:pt x="64877" y="466096"/>
                  <a:pt x="221931" y="376518"/>
                  <a:pt x="273119" y="340454"/>
                </a:cubicBezTo>
                <a:cubicBezTo>
                  <a:pt x="324307" y="304390"/>
                  <a:pt x="287079" y="342780"/>
                  <a:pt x="328960" y="326493"/>
                </a:cubicBezTo>
                <a:cubicBezTo>
                  <a:pt x="370841" y="310206"/>
                  <a:pt x="559305" y="222954"/>
                  <a:pt x="524404" y="242731"/>
                </a:cubicBezTo>
                <a:cubicBezTo>
                  <a:pt x="489503" y="262508"/>
                  <a:pt x="206807" y="400948"/>
                  <a:pt x="119555" y="445156"/>
                </a:cubicBezTo>
                <a:cubicBezTo>
                  <a:pt x="32303" y="489364"/>
                  <a:pt x="10200" y="527754"/>
                  <a:pt x="893" y="507977"/>
                </a:cubicBezTo>
                <a:cubicBezTo>
                  <a:pt x="-8414" y="488200"/>
                  <a:pt x="57897" y="361394"/>
                  <a:pt x="63714" y="326493"/>
                </a:cubicBezTo>
                <a:cubicBezTo>
                  <a:pt x="69531" y="291592"/>
                  <a:pt x="35793" y="347434"/>
                  <a:pt x="35793" y="298573"/>
                </a:cubicBezTo>
                <a:cubicBezTo>
                  <a:pt x="35793" y="249712"/>
                  <a:pt x="41611" y="47287"/>
                  <a:pt x="42774" y="12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FE0617B-9F4D-F704-C60B-38CD0A051A6C}"/>
              </a:ext>
            </a:extLst>
          </p:cNvPr>
          <p:cNvSpPr/>
          <p:nvPr/>
        </p:nvSpPr>
        <p:spPr>
          <a:xfrm>
            <a:off x="5090762" y="4857934"/>
            <a:ext cx="711031" cy="1075441"/>
          </a:xfrm>
          <a:custGeom>
            <a:avLst/>
            <a:gdLst>
              <a:gd name="connsiteX0" fmla="*/ 4749 w 711031"/>
              <a:gd name="connsiteY0" fmla="*/ 84014 h 1075441"/>
              <a:gd name="connsiteX1" fmla="*/ 584102 w 711031"/>
              <a:gd name="connsiteY1" fmla="*/ 440002 h 1075441"/>
              <a:gd name="connsiteX2" fmla="*/ 507320 w 711031"/>
              <a:gd name="connsiteY2" fmla="*/ 300399 h 1075441"/>
              <a:gd name="connsiteX3" fmla="*/ 646923 w 711031"/>
              <a:gd name="connsiteY3" fmla="*/ 607526 h 1075441"/>
              <a:gd name="connsiteX4" fmla="*/ 653904 w 711031"/>
              <a:gd name="connsiteY4" fmla="*/ 551684 h 1075441"/>
              <a:gd name="connsiteX5" fmla="*/ 709745 w 711031"/>
              <a:gd name="connsiteY5" fmla="*/ 1061235 h 1075441"/>
              <a:gd name="connsiteX6" fmla="*/ 688804 w 711031"/>
              <a:gd name="connsiteY6" fmla="*/ 900692 h 1075441"/>
              <a:gd name="connsiteX7" fmla="*/ 639943 w 711031"/>
              <a:gd name="connsiteY7" fmla="*/ 551684 h 1075441"/>
              <a:gd name="connsiteX8" fmla="*/ 598062 w 711031"/>
              <a:gd name="connsiteY8" fmla="*/ 433022 h 1075441"/>
              <a:gd name="connsiteX9" fmla="*/ 165293 w 711031"/>
              <a:gd name="connsiteY9" fmla="*/ 252 h 1075441"/>
              <a:gd name="connsiteX10" fmla="*/ 451479 w 711031"/>
              <a:gd name="connsiteY10" fmla="*/ 370200 h 1075441"/>
              <a:gd name="connsiteX11" fmla="*/ 521281 w 711031"/>
              <a:gd name="connsiteY11" fmla="*/ 370200 h 1075441"/>
              <a:gd name="connsiteX12" fmla="*/ 318856 w 711031"/>
              <a:gd name="connsiteY12" fmla="*/ 209657 h 1075441"/>
              <a:gd name="connsiteX13" fmla="*/ 4749 w 711031"/>
              <a:gd name="connsiteY13" fmla="*/ 84014 h 107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1031" h="1075441">
                <a:moveTo>
                  <a:pt x="4749" y="84014"/>
                </a:moveTo>
                <a:cubicBezTo>
                  <a:pt x="48957" y="122405"/>
                  <a:pt x="500340" y="403938"/>
                  <a:pt x="584102" y="440002"/>
                </a:cubicBezTo>
                <a:cubicBezTo>
                  <a:pt x="667864" y="476066"/>
                  <a:pt x="496850" y="272478"/>
                  <a:pt x="507320" y="300399"/>
                </a:cubicBezTo>
                <a:cubicBezTo>
                  <a:pt x="517790" y="328320"/>
                  <a:pt x="622492" y="565645"/>
                  <a:pt x="646923" y="607526"/>
                </a:cubicBezTo>
                <a:cubicBezTo>
                  <a:pt x="671354" y="649407"/>
                  <a:pt x="643434" y="476066"/>
                  <a:pt x="653904" y="551684"/>
                </a:cubicBezTo>
                <a:cubicBezTo>
                  <a:pt x="664374" y="627302"/>
                  <a:pt x="703928" y="1003067"/>
                  <a:pt x="709745" y="1061235"/>
                </a:cubicBezTo>
                <a:cubicBezTo>
                  <a:pt x="715562" y="1119403"/>
                  <a:pt x="700438" y="985617"/>
                  <a:pt x="688804" y="900692"/>
                </a:cubicBezTo>
                <a:cubicBezTo>
                  <a:pt x="677170" y="815767"/>
                  <a:pt x="655067" y="629629"/>
                  <a:pt x="639943" y="551684"/>
                </a:cubicBezTo>
                <a:cubicBezTo>
                  <a:pt x="624819" y="473739"/>
                  <a:pt x="677170" y="524927"/>
                  <a:pt x="598062" y="433022"/>
                </a:cubicBezTo>
                <a:cubicBezTo>
                  <a:pt x="518954" y="341117"/>
                  <a:pt x="189723" y="10722"/>
                  <a:pt x="165293" y="252"/>
                </a:cubicBezTo>
                <a:cubicBezTo>
                  <a:pt x="140863" y="-10218"/>
                  <a:pt x="392148" y="308542"/>
                  <a:pt x="451479" y="370200"/>
                </a:cubicBezTo>
                <a:cubicBezTo>
                  <a:pt x="510810" y="431858"/>
                  <a:pt x="543385" y="396957"/>
                  <a:pt x="521281" y="370200"/>
                </a:cubicBezTo>
                <a:cubicBezTo>
                  <a:pt x="499177" y="343443"/>
                  <a:pt x="400291" y="253864"/>
                  <a:pt x="318856" y="209657"/>
                </a:cubicBezTo>
                <a:cubicBezTo>
                  <a:pt x="237421" y="165450"/>
                  <a:pt x="-39459" y="45623"/>
                  <a:pt x="4749" y="84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721F84EF-E9FA-4C12-0835-0B0116BC7890}"/>
              </a:ext>
            </a:extLst>
          </p:cNvPr>
          <p:cNvSpPr/>
          <p:nvPr/>
        </p:nvSpPr>
        <p:spPr>
          <a:xfrm>
            <a:off x="2247222" y="5367633"/>
            <a:ext cx="977742" cy="304896"/>
          </a:xfrm>
          <a:custGeom>
            <a:avLst/>
            <a:gdLst>
              <a:gd name="connsiteX0" fmla="*/ 949688 w 977742"/>
              <a:gd name="connsiteY0" fmla="*/ 195549 h 304896"/>
              <a:gd name="connsiteX1" fmla="*/ 405236 w 977742"/>
              <a:gd name="connsiteY1" fmla="*/ 293271 h 304896"/>
              <a:gd name="connsiteX2" fmla="*/ 565780 w 977742"/>
              <a:gd name="connsiteY2" fmla="*/ 258370 h 304896"/>
              <a:gd name="connsiteX3" fmla="*/ 195831 w 977742"/>
              <a:gd name="connsiteY3" fmla="*/ 216489 h 304896"/>
              <a:gd name="connsiteX4" fmla="*/ 433157 w 977742"/>
              <a:gd name="connsiteY4" fmla="*/ 244410 h 304896"/>
              <a:gd name="connsiteX5" fmla="*/ 314494 w 977742"/>
              <a:gd name="connsiteY5" fmla="*/ 188569 h 304896"/>
              <a:gd name="connsiteX6" fmla="*/ 387 w 977742"/>
              <a:gd name="connsiteY6" fmla="*/ 104 h 304896"/>
              <a:gd name="connsiteX7" fmla="*/ 384296 w 977742"/>
              <a:gd name="connsiteY7" fmla="*/ 216489 h 304896"/>
              <a:gd name="connsiteX8" fmla="*/ 579740 w 977742"/>
              <a:gd name="connsiteY8" fmla="*/ 272330 h 304896"/>
              <a:gd name="connsiteX9" fmla="*/ 824045 w 977742"/>
              <a:gd name="connsiteY9" fmla="*/ 230449 h 304896"/>
              <a:gd name="connsiteX10" fmla="*/ 593700 w 977742"/>
              <a:gd name="connsiteY10" fmla="*/ 286291 h 304896"/>
              <a:gd name="connsiteX11" fmla="*/ 977609 w 977742"/>
              <a:gd name="connsiteY11" fmla="*/ 293271 h 304896"/>
              <a:gd name="connsiteX12" fmla="*/ 544839 w 977742"/>
              <a:gd name="connsiteY12" fmla="*/ 300251 h 304896"/>
              <a:gd name="connsiteX13" fmla="*/ 949688 w 977742"/>
              <a:gd name="connsiteY13" fmla="*/ 195549 h 30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7742" h="304896">
                <a:moveTo>
                  <a:pt x="949688" y="195549"/>
                </a:moveTo>
                <a:cubicBezTo>
                  <a:pt x="926421" y="194386"/>
                  <a:pt x="469221" y="282801"/>
                  <a:pt x="405236" y="293271"/>
                </a:cubicBezTo>
                <a:cubicBezTo>
                  <a:pt x="341251" y="303741"/>
                  <a:pt x="600681" y="271167"/>
                  <a:pt x="565780" y="258370"/>
                </a:cubicBezTo>
                <a:cubicBezTo>
                  <a:pt x="530879" y="245573"/>
                  <a:pt x="217935" y="218816"/>
                  <a:pt x="195831" y="216489"/>
                </a:cubicBezTo>
                <a:cubicBezTo>
                  <a:pt x="173727" y="214162"/>
                  <a:pt x="413380" y="249063"/>
                  <a:pt x="433157" y="244410"/>
                </a:cubicBezTo>
                <a:cubicBezTo>
                  <a:pt x="452934" y="239757"/>
                  <a:pt x="386622" y="229287"/>
                  <a:pt x="314494" y="188569"/>
                </a:cubicBezTo>
                <a:cubicBezTo>
                  <a:pt x="242366" y="147851"/>
                  <a:pt x="-11247" y="-4549"/>
                  <a:pt x="387" y="104"/>
                </a:cubicBezTo>
                <a:cubicBezTo>
                  <a:pt x="12021" y="4757"/>
                  <a:pt x="287737" y="171118"/>
                  <a:pt x="384296" y="216489"/>
                </a:cubicBezTo>
                <a:cubicBezTo>
                  <a:pt x="480855" y="261860"/>
                  <a:pt x="506449" y="270003"/>
                  <a:pt x="579740" y="272330"/>
                </a:cubicBezTo>
                <a:cubicBezTo>
                  <a:pt x="653031" y="274657"/>
                  <a:pt x="821718" y="228122"/>
                  <a:pt x="824045" y="230449"/>
                </a:cubicBezTo>
                <a:cubicBezTo>
                  <a:pt x="826372" y="232776"/>
                  <a:pt x="568106" y="275821"/>
                  <a:pt x="593700" y="286291"/>
                </a:cubicBezTo>
                <a:cubicBezTo>
                  <a:pt x="619294" y="296761"/>
                  <a:pt x="985753" y="290944"/>
                  <a:pt x="977609" y="293271"/>
                </a:cubicBezTo>
                <a:cubicBezTo>
                  <a:pt x="969466" y="295598"/>
                  <a:pt x="544839" y="313048"/>
                  <a:pt x="544839" y="300251"/>
                </a:cubicBezTo>
                <a:cubicBezTo>
                  <a:pt x="544839" y="287454"/>
                  <a:pt x="972955" y="196712"/>
                  <a:pt x="949688" y="195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61CA25BB-4010-972C-FDB4-BF60B3B96852}"/>
              </a:ext>
            </a:extLst>
          </p:cNvPr>
          <p:cNvSpPr/>
          <p:nvPr/>
        </p:nvSpPr>
        <p:spPr>
          <a:xfrm>
            <a:off x="4278818" y="5632887"/>
            <a:ext cx="1390295" cy="295230"/>
          </a:xfrm>
          <a:custGeom>
            <a:avLst/>
            <a:gdLst>
              <a:gd name="connsiteX0" fmla="*/ 20956 w 1390295"/>
              <a:gd name="connsiteY0" fmla="*/ 286282 h 295230"/>
              <a:gd name="connsiteX1" fmla="*/ 97738 w 1390295"/>
              <a:gd name="connsiteY1" fmla="*/ 167620 h 295230"/>
              <a:gd name="connsiteX2" fmla="*/ 118678 w 1390295"/>
              <a:gd name="connsiteY2" fmla="*/ 167620 h 295230"/>
              <a:gd name="connsiteX3" fmla="*/ 76797 w 1390295"/>
              <a:gd name="connsiteY3" fmla="*/ 97818 h 295230"/>
              <a:gd name="connsiteX4" fmla="*/ 383924 w 1390295"/>
              <a:gd name="connsiteY4" fmla="*/ 230441 h 295230"/>
              <a:gd name="connsiteX5" fmla="*/ 279222 w 1390295"/>
              <a:gd name="connsiteY5" fmla="*/ 167620 h 295230"/>
              <a:gd name="connsiteX6" fmla="*/ 858574 w 1390295"/>
              <a:gd name="connsiteY6" fmla="*/ 293263 h 295230"/>
              <a:gd name="connsiteX7" fmla="*/ 879515 w 1390295"/>
              <a:gd name="connsiteY7" fmla="*/ 244402 h 295230"/>
              <a:gd name="connsiteX8" fmla="*/ 1186642 w 1390295"/>
              <a:gd name="connsiteY8" fmla="*/ 244402 h 295230"/>
              <a:gd name="connsiteX9" fmla="*/ 1019118 w 1390295"/>
              <a:gd name="connsiteY9" fmla="*/ 188560 h 295230"/>
              <a:gd name="connsiteX10" fmla="*/ 1389066 w 1390295"/>
              <a:gd name="connsiteY10" fmla="*/ 181580 h 295230"/>
              <a:gd name="connsiteX11" fmla="*/ 1130800 w 1390295"/>
              <a:gd name="connsiteY11" fmla="*/ 174600 h 295230"/>
              <a:gd name="connsiteX12" fmla="*/ 914416 w 1390295"/>
              <a:gd name="connsiteY12" fmla="*/ 216481 h 295230"/>
              <a:gd name="connsiteX13" fmla="*/ 1137780 w 1390295"/>
              <a:gd name="connsiteY13" fmla="*/ 223461 h 295230"/>
              <a:gd name="connsiteX14" fmla="*/ 816693 w 1390295"/>
              <a:gd name="connsiteY14" fmla="*/ 230441 h 295230"/>
              <a:gd name="connsiteX15" fmla="*/ 677090 w 1390295"/>
              <a:gd name="connsiteY15" fmla="*/ 230441 h 295230"/>
              <a:gd name="connsiteX16" fmla="*/ 509567 w 1390295"/>
              <a:gd name="connsiteY16" fmla="*/ 223461 h 295230"/>
              <a:gd name="connsiteX17" fmla="*/ 397884 w 1390295"/>
              <a:gd name="connsiteY17" fmla="*/ 167620 h 295230"/>
              <a:gd name="connsiteX18" fmla="*/ 132638 w 1390295"/>
              <a:gd name="connsiteY18" fmla="*/ 28017 h 295230"/>
              <a:gd name="connsiteX19" fmla="*/ 362984 w 1390295"/>
              <a:gd name="connsiteY19" fmla="*/ 181580 h 295230"/>
              <a:gd name="connsiteX20" fmla="*/ 181500 w 1390295"/>
              <a:gd name="connsiteY20" fmla="*/ 118759 h 295230"/>
              <a:gd name="connsiteX21" fmla="*/ 90758 w 1390295"/>
              <a:gd name="connsiteY21" fmla="*/ 96 h 295230"/>
              <a:gd name="connsiteX22" fmla="*/ 16 w 1390295"/>
              <a:gd name="connsiteY22" fmla="*/ 139699 h 295230"/>
              <a:gd name="connsiteX23" fmla="*/ 97738 w 1390295"/>
              <a:gd name="connsiteY23" fmla="*/ 174600 h 295230"/>
              <a:gd name="connsiteX24" fmla="*/ 20956 w 1390295"/>
              <a:gd name="connsiteY24" fmla="*/ 286282 h 29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90295" h="295230">
                <a:moveTo>
                  <a:pt x="20956" y="286282"/>
                </a:moveTo>
                <a:cubicBezTo>
                  <a:pt x="20956" y="285119"/>
                  <a:pt x="97738" y="167620"/>
                  <a:pt x="97738" y="167620"/>
                </a:cubicBezTo>
                <a:cubicBezTo>
                  <a:pt x="114025" y="147843"/>
                  <a:pt x="122168" y="179254"/>
                  <a:pt x="118678" y="167620"/>
                </a:cubicBezTo>
                <a:cubicBezTo>
                  <a:pt x="115188" y="155986"/>
                  <a:pt x="32589" y="87348"/>
                  <a:pt x="76797" y="97818"/>
                </a:cubicBezTo>
                <a:cubicBezTo>
                  <a:pt x="121005" y="108288"/>
                  <a:pt x="350187" y="218807"/>
                  <a:pt x="383924" y="230441"/>
                </a:cubicBezTo>
                <a:cubicBezTo>
                  <a:pt x="417661" y="242075"/>
                  <a:pt x="200114" y="157150"/>
                  <a:pt x="279222" y="167620"/>
                </a:cubicBezTo>
                <a:cubicBezTo>
                  <a:pt x="358330" y="178090"/>
                  <a:pt x="758525" y="280466"/>
                  <a:pt x="858574" y="293263"/>
                </a:cubicBezTo>
                <a:cubicBezTo>
                  <a:pt x="958623" y="306060"/>
                  <a:pt x="824837" y="252545"/>
                  <a:pt x="879515" y="244402"/>
                </a:cubicBezTo>
                <a:cubicBezTo>
                  <a:pt x="934193" y="236258"/>
                  <a:pt x="1163375" y="253709"/>
                  <a:pt x="1186642" y="244402"/>
                </a:cubicBezTo>
                <a:cubicBezTo>
                  <a:pt x="1209909" y="235095"/>
                  <a:pt x="985381" y="199030"/>
                  <a:pt x="1019118" y="188560"/>
                </a:cubicBezTo>
                <a:cubicBezTo>
                  <a:pt x="1052855" y="178090"/>
                  <a:pt x="1370452" y="183907"/>
                  <a:pt x="1389066" y="181580"/>
                </a:cubicBezTo>
                <a:cubicBezTo>
                  <a:pt x="1407680" y="179253"/>
                  <a:pt x="1209908" y="168783"/>
                  <a:pt x="1130800" y="174600"/>
                </a:cubicBezTo>
                <a:cubicBezTo>
                  <a:pt x="1051692" y="180417"/>
                  <a:pt x="913253" y="208338"/>
                  <a:pt x="914416" y="216481"/>
                </a:cubicBezTo>
                <a:cubicBezTo>
                  <a:pt x="915579" y="224624"/>
                  <a:pt x="1154067" y="221134"/>
                  <a:pt x="1137780" y="223461"/>
                </a:cubicBezTo>
                <a:cubicBezTo>
                  <a:pt x="1121493" y="225788"/>
                  <a:pt x="893475" y="229278"/>
                  <a:pt x="816693" y="230441"/>
                </a:cubicBezTo>
                <a:cubicBezTo>
                  <a:pt x="739911" y="231604"/>
                  <a:pt x="728278" y="231604"/>
                  <a:pt x="677090" y="230441"/>
                </a:cubicBezTo>
                <a:cubicBezTo>
                  <a:pt x="625902" y="229278"/>
                  <a:pt x="556101" y="233931"/>
                  <a:pt x="509567" y="223461"/>
                </a:cubicBezTo>
                <a:cubicBezTo>
                  <a:pt x="463033" y="212991"/>
                  <a:pt x="397884" y="167620"/>
                  <a:pt x="397884" y="167620"/>
                </a:cubicBezTo>
                <a:cubicBezTo>
                  <a:pt x="335063" y="135046"/>
                  <a:pt x="138455" y="25690"/>
                  <a:pt x="132638" y="28017"/>
                </a:cubicBezTo>
                <a:cubicBezTo>
                  <a:pt x="126821" y="30344"/>
                  <a:pt x="354840" y="166456"/>
                  <a:pt x="362984" y="181580"/>
                </a:cubicBezTo>
                <a:cubicBezTo>
                  <a:pt x="371128" y="196704"/>
                  <a:pt x="226871" y="149006"/>
                  <a:pt x="181500" y="118759"/>
                </a:cubicBezTo>
                <a:cubicBezTo>
                  <a:pt x="136129" y="88512"/>
                  <a:pt x="121005" y="-3394"/>
                  <a:pt x="90758" y="96"/>
                </a:cubicBezTo>
                <a:cubicBezTo>
                  <a:pt x="60511" y="3586"/>
                  <a:pt x="-1147" y="110615"/>
                  <a:pt x="16" y="139699"/>
                </a:cubicBezTo>
                <a:cubicBezTo>
                  <a:pt x="1179" y="168783"/>
                  <a:pt x="95411" y="154823"/>
                  <a:pt x="97738" y="174600"/>
                </a:cubicBezTo>
                <a:cubicBezTo>
                  <a:pt x="100065" y="194377"/>
                  <a:pt x="20956" y="287445"/>
                  <a:pt x="20956" y="286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02179CA1-F3AE-F54B-E882-92DEC83CCA67}"/>
              </a:ext>
            </a:extLst>
          </p:cNvPr>
          <p:cNvSpPr/>
          <p:nvPr/>
        </p:nvSpPr>
        <p:spPr>
          <a:xfrm>
            <a:off x="3835550" y="5878234"/>
            <a:ext cx="285191" cy="669225"/>
          </a:xfrm>
          <a:custGeom>
            <a:avLst/>
            <a:gdLst>
              <a:gd name="connsiteX0" fmla="*/ 35806 w 285191"/>
              <a:gd name="connsiteY0" fmla="*/ 52 h 669225"/>
              <a:gd name="connsiteX1" fmla="*/ 53619 w 285191"/>
              <a:gd name="connsiteY1" fmla="*/ 302872 h 669225"/>
              <a:gd name="connsiteX2" fmla="*/ 184247 w 285191"/>
              <a:gd name="connsiteY2" fmla="*/ 504753 h 669225"/>
              <a:gd name="connsiteX3" fmla="*/ 180 w 285191"/>
              <a:gd name="connsiteY3" fmla="*/ 581943 h 669225"/>
              <a:gd name="connsiteX4" fmla="*/ 148621 w 285191"/>
              <a:gd name="connsiteY4" fmla="*/ 593818 h 669225"/>
              <a:gd name="connsiteX5" fmla="*/ 71432 w 285191"/>
              <a:gd name="connsiteY5" fmla="*/ 641319 h 669225"/>
              <a:gd name="connsiteX6" fmla="*/ 285188 w 285191"/>
              <a:gd name="connsiteY6" fmla="*/ 665070 h 669225"/>
              <a:gd name="connsiteX7" fmla="*/ 65494 w 285191"/>
              <a:gd name="connsiteY7" fmla="*/ 665070 h 669225"/>
              <a:gd name="connsiteX8" fmla="*/ 107058 w 285191"/>
              <a:gd name="connsiteY8" fmla="*/ 623506 h 669225"/>
              <a:gd name="connsiteX9" fmla="*/ 124871 w 285191"/>
              <a:gd name="connsiteY9" fmla="*/ 516628 h 669225"/>
              <a:gd name="connsiteX10" fmla="*/ 95182 w 285191"/>
              <a:gd name="connsiteY10" fmla="*/ 415688 h 669225"/>
              <a:gd name="connsiteX11" fmla="*/ 172372 w 285191"/>
              <a:gd name="connsiteY11" fmla="*/ 504753 h 669225"/>
              <a:gd name="connsiteX12" fmla="*/ 130808 w 285191"/>
              <a:gd name="connsiteY12" fmla="*/ 403813 h 669225"/>
              <a:gd name="connsiteX13" fmla="*/ 41744 w 285191"/>
              <a:gd name="connsiteY13" fmla="*/ 326623 h 669225"/>
              <a:gd name="connsiteX14" fmla="*/ 35806 w 285191"/>
              <a:gd name="connsiteY14" fmla="*/ 52 h 66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191" h="669225">
                <a:moveTo>
                  <a:pt x="35806" y="52"/>
                </a:moveTo>
                <a:cubicBezTo>
                  <a:pt x="37785" y="-3907"/>
                  <a:pt x="28879" y="218755"/>
                  <a:pt x="53619" y="302872"/>
                </a:cubicBezTo>
                <a:cubicBezTo>
                  <a:pt x="78359" y="386989"/>
                  <a:pt x="193154" y="458241"/>
                  <a:pt x="184247" y="504753"/>
                </a:cubicBezTo>
                <a:cubicBezTo>
                  <a:pt x="175340" y="551265"/>
                  <a:pt x="6118" y="567099"/>
                  <a:pt x="180" y="581943"/>
                </a:cubicBezTo>
                <a:cubicBezTo>
                  <a:pt x="-5758" y="596787"/>
                  <a:pt x="136746" y="583922"/>
                  <a:pt x="148621" y="593818"/>
                </a:cubicBezTo>
                <a:cubicBezTo>
                  <a:pt x="160496" y="603714"/>
                  <a:pt x="48671" y="629444"/>
                  <a:pt x="71432" y="641319"/>
                </a:cubicBezTo>
                <a:cubicBezTo>
                  <a:pt x="94193" y="653194"/>
                  <a:pt x="286178" y="661111"/>
                  <a:pt x="285188" y="665070"/>
                </a:cubicBezTo>
                <a:cubicBezTo>
                  <a:pt x="284198" y="669029"/>
                  <a:pt x="95182" y="671997"/>
                  <a:pt x="65494" y="665070"/>
                </a:cubicBezTo>
                <a:cubicBezTo>
                  <a:pt x="35806" y="658143"/>
                  <a:pt x="97162" y="648246"/>
                  <a:pt x="107058" y="623506"/>
                </a:cubicBezTo>
                <a:cubicBezTo>
                  <a:pt x="116954" y="598766"/>
                  <a:pt x="126850" y="551264"/>
                  <a:pt x="124871" y="516628"/>
                </a:cubicBezTo>
                <a:cubicBezTo>
                  <a:pt x="122892" y="481992"/>
                  <a:pt x="87265" y="417667"/>
                  <a:pt x="95182" y="415688"/>
                </a:cubicBezTo>
                <a:cubicBezTo>
                  <a:pt x="103099" y="413709"/>
                  <a:pt x="166434" y="506732"/>
                  <a:pt x="172372" y="504753"/>
                </a:cubicBezTo>
                <a:cubicBezTo>
                  <a:pt x="178310" y="502774"/>
                  <a:pt x="152579" y="433501"/>
                  <a:pt x="130808" y="403813"/>
                </a:cubicBezTo>
                <a:cubicBezTo>
                  <a:pt x="109037" y="374125"/>
                  <a:pt x="51640" y="390948"/>
                  <a:pt x="41744" y="326623"/>
                </a:cubicBezTo>
                <a:cubicBezTo>
                  <a:pt x="31848" y="262298"/>
                  <a:pt x="33827" y="4011"/>
                  <a:pt x="3580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C032C28C-858E-8D8A-2DF5-56EE54AF6429}"/>
              </a:ext>
            </a:extLst>
          </p:cNvPr>
          <p:cNvSpPr/>
          <p:nvPr/>
        </p:nvSpPr>
        <p:spPr>
          <a:xfrm>
            <a:off x="4007199" y="6845124"/>
            <a:ext cx="132807" cy="348229"/>
          </a:xfrm>
          <a:custGeom>
            <a:avLst/>
            <a:gdLst>
              <a:gd name="connsiteX0" fmla="*/ 723 w 132807"/>
              <a:gd name="connsiteY0" fmla="*/ 1001 h 348229"/>
              <a:gd name="connsiteX1" fmla="*/ 60100 w 132807"/>
              <a:gd name="connsiteY1" fmla="*/ 113816 h 348229"/>
              <a:gd name="connsiteX2" fmla="*/ 131352 w 132807"/>
              <a:gd name="connsiteY2" fmla="*/ 345385 h 348229"/>
              <a:gd name="connsiteX3" fmla="*/ 107601 w 132807"/>
              <a:gd name="connsiteY3" fmla="*/ 238507 h 348229"/>
              <a:gd name="connsiteX4" fmla="*/ 101663 w 132807"/>
              <a:gd name="connsiteY4" fmla="*/ 173193 h 348229"/>
              <a:gd name="connsiteX5" fmla="*/ 723 w 132807"/>
              <a:gd name="connsiteY5" fmla="*/ 1001 h 3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07" h="348229">
                <a:moveTo>
                  <a:pt x="723" y="1001"/>
                </a:moveTo>
                <a:cubicBezTo>
                  <a:pt x="-6204" y="-8895"/>
                  <a:pt x="38329" y="56419"/>
                  <a:pt x="60100" y="113816"/>
                </a:cubicBezTo>
                <a:cubicBezTo>
                  <a:pt x="81872" y="171213"/>
                  <a:pt x="123435" y="324603"/>
                  <a:pt x="131352" y="345385"/>
                </a:cubicBezTo>
                <a:cubicBezTo>
                  <a:pt x="139269" y="366167"/>
                  <a:pt x="112549" y="267206"/>
                  <a:pt x="107601" y="238507"/>
                </a:cubicBezTo>
                <a:cubicBezTo>
                  <a:pt x="102653" y="209808"/>
                  <a:pt x="116507" y="211788"/>
                  <a:pt x="101663" y="173193"/>
                </a:cubicBezTo>
                <a:cubicBezTo>
                  <a:pt x="86819" y="134598"/>
                  <a:pt x="7650" y="10897"/>
                  <a:pt x="723" y="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522EAA9B-C5DE-8615-9D68-7AAB23E60C06}"/>
              </a:ext>
            </a:extLst>
          </p:cNvPr>
          <p:cNvSpPr/>
          <p:nvPr/>
        </p:nvSpPr>
        <p:spPr>
          <a:xfrm>
            <a:off x="5308996" y="6084503"/>
            <a:ext cx="528233" cy="444071"/>
          </a:xfrm>
          <a:custGeom>
            <a:avLst/>
            <a:gdLst>
              <a:gd name="connsiteX0" fmla="*/ 527726 w 528233"/>
              <a:gd name="connsiteY0" fmla="*/ 1601 h 444071"/>
              <a:gd name="connsiteX1" fmla="*/ 236781 w 528233"/>
              <a:gd name="connsiteY1" fmla="*/ 215357 h 444071"/>
              <a:gd name="connsiteX2" fmla="*/ 5212 w 528233"/>
              <a:gd name="connsiteY2" fmla="*/ 440988 h 444071"/>
              <a:gd name="connsiteX3" fmla="*/ 88339 w 528233"/>
              <a:gd name="connsiteY3" fmla="*/ 334110 h 444071"/>
              <a:gd name="connsiteX4" fmla="*/ 236781 w 528233"/>
              <a:gd name="connsiteY4" fmla="*/ 161918 h 444071"/>
              <a:gd name="connsiteX5" fmla="*/ 147716 w 528233"/>
              <a:gd name="connsiteY5" fmla="*/ 286609 h 444071"/>
              <a:gd name="connsiteX6" fmla="*/ 302095 w 528233"/>
              <a:gd name="connsiteY6" fmla="*/ 126292 h 444071"/>
              <a:gd name="connsiteX7" fmla="*/ 527726 w 528233"/>
              <a:gd name="connsiteY7" fmla="*/ 1601 h 4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3" h="444071">
                <a:moveTo>
                  <a:pt x="527726" y="1601"/>
                </a:moveTo>
                <a:cubicBezTo>
                  <a:pt x="516840" y="16445"/>
                  <a:pt x="323867" y="142126"/>
                  <a:pt x="236781" y="215357"/>
                </a:cubicBezTo>
                <a:cubicBezTo>
                  <a:pt x="149695" y="288588"/>
                  <a:pt x="29952" y="421196"/>
                  <a:pt x="5212" y="440988"/>
                </a:cubicBezTo>
                <a:cubicBezTo>
                  <a:pt x="-19528" y="460780"/>
                  <a:pt x="49744" y="380622"/>
                  <a:pt x="88339" y="334110"/>
                </a:cubicBezTo>
                <a:cubicBezTo>
                  <a:pt x="126934" y="287598"/>
                  <a:pt x="226885" y="169835"/>
                  <a:pt x="236781" y="161918"/>
                </a:cubicBezTo>
                <a:cubicBezTo>
                  <a:pt x="246677" y="154001"/>
                  <a:pt x="136830" y="292547"/>
                  <a:pt x="147716" y="286609"/>
                </a:cubicBezTo>
                <a:cubicBezTo>
                  <a:pt x="158602" y="280671"/>
                  <a:pt x="232823" y="173793"/>
                  <a:pt x="302095" y="126292"/>
                </a:cubicBezTo>
                <a:cubicBezTo>
                  <a:pt x="371367" y="78791"/>
                  <a:pt x="538612" y="-13243"/>
                  <a:pt x="527726" y="1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A4FE025-D739-9102-29BC-7C7E0746A4E6}"/>
              </a:ext>
            </a:extLst>
          </p:cNvPr>
          <p:cNvSpPr/>
          <p:nvPr/>
        </p:nvSpPr>
        <p:spPr>
          <a:xfrm>
            <a:off x="4387892" y="6654937"/>
            <a:ext cx="499858" cy="631224"/>
          </a:xfrm>
          <a:custGeom>
            <a:avLst/>
            <a:gdLst>
              <a:gd name="connsiteX0" fmla="*/ 498804 w 499858"/>
              <a:gd name="connsiteY0" fmla="*/ 1182 h 631224"/>
              <a:gd name="connsiteX1" fmla="*/ 261298 w 499858"/>
              <a:gd name="connsiteY1" fmla="*/ 179312 h 631224"/>
              <a:gd name="connsiteX2" fmla="*/ 106918 w 499858"/>
              <a:gd name="connsiteY2" fmla="*/ 387131 h 631224"/>
              <a:gd name="connsiteX3" fmla="*/ 40 w 499858"/>
              <a:gd name="connsiteY3" fmla="*/ 630575 h 631224"/>
              <a:gd name="connsiteX4" fmla="*/ 95043 w 499858"/>
              <a:gd name="connsiteY4" fmla="*/ 452445 h 631224"/>
              <a:gd name="connsiteX5" fmla="*/ 160357 w 499858"/>
              <a:gd name="connsiteY5" fmla="*/ 268377 h 631224"/>
              <a:gd name="connsiteX6" fmla="*/ 498804 w 499858"/>
              <a:gd name="connsiteY6" fmla="*/ 1182 h 63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858" h="631224">
                <a:moveTo>
                  <a:pt x="498804" y="1182"/>
                </a:moveTo>
                <a:cubicBezTo>
                  <a:pt x="515627" y="-13662"/>
                  <a:pt x="326612" y="114987"/>
                  <a:pt x="261298" y="179312"/>
                </a:cubicBezTo>
                <a:cubicBezTo>
                  <a:pt x="195984" y="243637"/>
                  <a:pt x="150461" y="311921"/>
                  <a:pt x="106918" y="387131"/>
                </a:cubicBezTo>
                <a:cubicBezTo>
                  <a:pt x="63375" y="462342"/>
                  <a:pt x="2019" y="619689"/>
                  <a:pt x="40" y="630575"/>
                </a:cubicBezTo>
                <a:cubicBezTo>
                  <a:pt x="-1939" y="641461"/>
                  <a:pt x="68324" y="512811"/>
                  <a:pt x="95043" y="452445"/>
                </a:cubicBezTo>
                <a:cubicBezTo>
                  <a:pt x="121762" y="392079"/>
                  <a:pt x="91084" y="341608"/>
                  <a:pt x="160357" y="268377"/>
                </a:cubicBezTo>
                <a:cubicBezTo>
                  <a:pt x="229630" y="195146"/>
                  <a:pt x="481981" y="16026"/>
                  <a:pt x="498804" y="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553EB927-6BF8-A6D9-54C2-3B9BD7C52ED5}"/>
              </a:ext>
            </a:extLst>
          </p:cNvPr>
          <p:cNvSpPr/>
          <p:nvPr/>
        </p:nvSpPr>
        <p:spPr>
          <a:xfrm>
            <a:off x="4282059" y="7849569"/>
            <a:ext cx="571174" cy="1043119"/>
          </a:xfrm>
          <a:custGeom>
            <a:avLst/>
            <a:gdLst>
              <a:gd name="connsiteX0" fmla="*/ 82123 w 571174"/>
              <a:gd name="connsiteY0" fmla="*/ 21 h 1043119"/>
              <a:gd name="connsiteX1" fmla="*/ 4933 w 571174"/>
              <a:gd name="connsiteY1" fmla="*/ 273153 h 1043119"/>
              <a:gd name="connsiteX2" fmla="*/ 254315 w 571174"/>
              <a:gd name="connsiteY2" fmla="*/ 837231 h 1043119"/>
              <a:gd name="connsiteX3" fmla="*/ 200876 w 571174"/>
              <a:gd name="connsiteY3" fmla="*/ 724415 h 1043119"/>
              <a:gd name="connsiteX4" fmla="*/ 569011 w 571174"/>
              <a:gd name="connsiteY4" fmla="*/ 1039112 h 1043119"/>
              <a:gd name="connsiteX5" fmla="*/ 337442 w 571174"/>
              <a:gd name="connsiteY5" fmla="*/ 872857 h 1043119"/>
              <a:gd name="connsiteX6" fmla="*/ 16809 w 571174"/>
              <a:gd name="connsiteY6" fmla="*/ 457221 h 1043119"/>
              <a:gd name="connsiteX7" fmla="*/ 111811 w 571174"/>
              <a:gd name="connsiteY7" fmla="*/ 570036 h 1043119"/>
              <a:gd name="connsiteX8" fmla="*/ 4933 w 571174"/>
              <a:gd name="connsiteY8" fmla="*/ 285028 h 1043119"/>
              <a:gd name="connsiteX9" fmla="*/ 82123 w 571174"/>
              <a:gd name="connsiteY9" fmla="*/ 21 h 104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174" h="1043119">
                <a:moveTo>
                  <a:pt x="82123" y="21"/>
                </a:moveTo>
                <a:cubicBezTo>
                  <a:pt x="82123" y="-1958"/>
                  <a:pt x="-23766" y="133618"/>
                  <a:pt x="4933" y="273153"/>
                </a:cubicBezTo>
                <a:cubicBezTo>
                  <a:pt x="33632" y="412688"/>
                  <a:pt x="221658" y="762021"/>
                  <a:pt x="254315" y="837231"/>
                </a:cubicBezTo>
                <a:cubicBezTo>
                  <a:pt x="286972" y="912441"/>
                  <a:pt x="148427" y="690768"/>
                  <a:pt x="200876" y="724415"/>
                </a:cubicBezTo>
                <a:cubicBezTo>
                  <a:pt x="253325" y="758062"/>
                  <a:pt x="546250" y="1014372"/>
                  <a:pt x="569011" y="1039112"/>
                </a:cubicBezTo>
                <a:cubicBezTo>
                  <a:pt x="591772" y="1063852"/>
                  <a:pt x="429476" y="969839"/>
                  <a:pt x="337442" y="872857"/>
                </a:cubicBezTo>
                <a:cubicBezTo>
                  <a:pt x="245408" y="775875"/>
                  <a:pt x="54414" y="507691"/>
                  <a:pt x="16809" y="457221"/>
                </a:cubicBezTo>
                <a:cubicBezTo>
                  <a:pt x="-20796" y="406751"/>
                  <a:pt x="113790" y="598735"/>
                  <a:pt x="111811" y="570036"/>
                </a:cubicBezTo>
                <a:cubicBezTo>
                  <a:pt x="109832" y="541337"/>
                  <a:pt x="11860" y="375083"/>
                  <a:pt x="4933" y="285028"/>
                </a:cubicBezTo>
                <a:cubicBezTo>
                  <a:pt x="-1994" y="194974"/>
                  <a:pt x="82123" y="2000"/>
                  <a:pt x="8212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657FAC90-007C-20B3-A76F-7AE23357FD76}"/>
              </a:ext>
            </a:extLst>
          </p:cNvPr>
          <p:cNvSpPr/>
          <p:nvPr/>
        </p:nvSpPr>
        <p:spPr>
          <a:xfrm>
            <a:off x="2046884" y="5723896"/>
            <a:ext cx="185682" cy="827366"/>
          </a:xfrm>
          <a:custGeom>
            <a:avLst/>
            <a:gdLst>
              <a:gd name="connsiteX0" fmla="*/ 185677 w 185682"/>
              <a:gd name="connsiteY0" fmla="*/ 10 h 827366"/>
              <a:gd name="connsiteX1" fmla="*/ 19422 w 185682"/>
              <a:gd name="connsiteY1" fmla="*/ 362208 h 827366"/>
              <a:gd name="connsiteX2" fmla="*/ 55048 w 185682"/>
              <a:gd name="connsiteY2" fmla="*/ 819408 h 827366"/>
              <a:gd name="connsiteX3" fmla="*/ 43173 w 185682"/>
              <a:gd name="connsiteY3" fmla="*/ 641278 h 827366"/>
              <a:gd name="connsiteX4" fmla="*/ 1610 w 185682"/>
              <a:gd name="connsiteY4" fmla="*/ 492836 h 827366"/>
              <a:gd name="connsiteX5" fmla="*/ 25360 w 185682"/>
              <a:gd name="connsiteY5" fmla="*/ 350333 h 827366"/>
              <a:gd name="connsiteX6" fmla="*/ 185677 w 185682"/>
              <a:gd name="connsiteY6" fmla="*/ 10 h 8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682" h="827366">
                <a:moveTo>
                  <a:pt x="185677" y="10"/>
                </a:moveTo>
                <a:cubicBezTo>
                  <a:pt x="184687" y="1989"/>
                  <a:pt x="41194" y="225642"/>
                  <a:pt x="19422" y="362208"/>
                </a:cubicBezTo>
                <a:cubicBezTo>
                  <a:pt x="-2350" y="498774"/>
                  <a:pt x="51089" y="772896"/>
                  <a:pt x="55048" y="819408"/>
                </a:cubicBezTo>
                <a:cubicBezTo>
                  <a:pt x="59007" y="865920"/>
                  <a:pt x="52079" y="695707"/>
                  <a:pt x="43173" y="641278"/>
                </a:cubicBezTo>
                <a:cubicBezTo>
                  <a:pt x="34267" y="586849"/>
                  <a:pt x="4579" y="541327"/>
                  <a:pt x="1610" y="492836"/>
                </a:cubicBezTo>
                <a:cubicBezTo>
                  <a:pt x="-1359" y="444345"/>
                  <a:pt x="-3339" y="429502"/>
                  <a:pt x="25360" y="350333"/>
                </a:cubicBezTo>
                <a:cubicBezTo>
                  <a:pt x="54059" y="271164"/>
                  <a:pt x="186667" y="-1969"/>
                  <a:pt x="18567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A1F134CF-1706-2653-B7C3-7E344BAA8FFA}"/>
              </a:ext>
            </a:extLst>
          </p:cNvPr>
          <p:cNvSpPr/>
          <p:nvPr/>
        </p:nvSpPr>
        <p:spPr>
          <a:xfrm>
            <a:off x="1907969" y="6880066"/>
            <a:ext cx="217991" cy="580208"/>
          </a:xfrm>
          <a:custGeom>
            <a:avLst/>
            <a:gdLst>
              <a:gd name="connsiteX0" fmla="*/ 217714 w 217991"/>
              <a:gd name="connsiteY0" fmla="*/ 1685 h 580208"/>
              <a:gd name="connsiteX1" fmla="*/ 63335 w 217991"/>
              <a:gd name="connsiteY1" fmla="*/ 274817 h 580208"/>
              <a:gd name="connsiteX2" fmla="*/ 3958 w 217991"/>
              <a:gd name="connsiteY2" fmla="*/ 571700 h 580208"/>
              <a:gd name="connsiteX3" fmla="*/ 15834 w 217991"/>
              <a:gd name="connsiteY3" fmla="*/ 470760 h 580208"/>
              <a:gd name="connsiteX4" fmla="*/ 98961 w 217991"/>
              <a:gd name="connsiteY4" fmla="*/ 173877 h 580208"/>
              <a:gd name="connsiteX5" fmla="*/ 217714 w 217991"/>
              <a:gd name="connsiteY5" fmla="*/ 1685 h 58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991" h="580208">
                <a:moveTo>
                  <a:pt x="217714" y="1685"/>
                </a:moveTo>
                <a:cubicBezTo>
                  <a:pt x="211776" y="18508"/>
                  <a:pt x="98961" y="179815"/>
                  <a:pt x="63335" y="274817"/>
                </a:cubicBezTo>
                <a:cubicBezTo>
                  <a:pt x="27709" y="369819"/>
                  <a:pt x="11875" y="539043"/>
                  <a:pt x="3958" y="571700"/>
                </a:cubicBezTo>
                <a:cubicBezTo>
                  <a:pt x="-3959" y="604357"/>
                  <a:pt x="0" y="537064"/>
                  <a:pt x="15834" y="470760"/>
                </a:cubicBezTo>
                <a:cubicBezTo>
                  <a:pt x="31668" y="404456"/>
                  <a:pt x="65314" y="250077"/>
                  <a:pt x="98961" y="173877"/>
                </a:cubicBezTo>
                <a:cubicBezTo>
                  <a:pt x="132608" y="97677"/>
                  <a:pt x="223652" y="-15138"/>
                  <a:pt x="217714" y="1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3D6388A7-9483-0F96-627F-953640E9886D}"/>
              </a:ext>
            </a:extLst>
          </p:cNvPr>
          <p:cNvSpPr/>
          <p:nvPr/>
        </p:nvSpPr>
        <p:spPr>
          <a:xfrm>
            <a:off x="2152387" y="7178476"/>
            <a:ext cx="252387" cy="414599"/>
          </a:xfrm>
          <a:custGeom>
            <a:avLst/>
            <a:gdLst>
              <a:gd name="connsiteX0" fmla="*/ 252366 w 252387"/>
              <a:gd name="connsiteY0" fmla="*/ 158 h 414599"/>
              <a:gd name="connsiteX1" fmla="*/ 74236 w 252387"/>
              <a:gd name="connsiteY1" fmla="*/ 190163 h 414599"/>
              <a:gd name="connsiteX2" fmla="*/ 8922 w 252387"/>
              <a:gd name="connsiteY2" fmla="*/ 409856 h 414599"/>
              <a:gd name="connsiteX3" fmla="*/ 8922 w 252387"/>
              <a:gd name="connsiteY3" fmla="*/ 326729 h 414599"/>
              <a:gd name="connsiteX4" fmla="*/ 86112 w 252387"/>
              <a:gd name="connsiteY4" fmla="*/ 160475 h 414599"/>
              <a:gd name="connsiteX5" fmla="*/ 252366 w 252387"/>
              <a:gd name="connsiteY5" fmla="*/ 158 h 4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387" h="414599">
                <a:moveTo>
                  <a:pt x="252366" y="158"/>
                </a:moveTo>
                <a:cubicBezTo>
                  <a:pt x="250387" y="5106"/>
                  <a:pt x="114810" y="121880"/>
                  <a:pt x="74236" y="190163"/>
                </a:cubicBezTo>
                <a:cubicBezTo>
                  <a:pt x="33662" y="258446"/>
                  <a:pt x="19808" y="387095"/>
                  <a:pt x="8922" y="409856"/>
                </a:cubicBezTo>
                <a:cubicBezTo>
                  <a:pt x="-1964" y="432617"/>
                  <a:pt x="-3943" y="368293"/>
                  <a:pt x="8922" y="326729"/>
                </a:cubicBezTo>
                <a:cubicBezTo>
                  <a:pt x="21787" y="285166"/>
                  <a:pt x="50486" y="213914"/>
                  <a:pt x="86112" y="160475"/>
                </a:cubicBezTo>
                <a:cubicBezTo>
                  <a:pt x="121738" y="107036"/>
                  <a:pt x="254345" y="-4790"/>
                  <a:pt x="252366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A035FE92-E907-B997-2A0B-F28A8E9DAC76}"/>
              </a:ext>
            </a:extLst>
          </p:cNvPr>
          <p:cNvSpPr/>
          <p:nvPr/>
        </p:nvSpPr>
        <p:spPr>
          <a:xfrm>
            <a:off x="3574261" y="7332635"/>
            <a:ext cx="386189" cy="435593"/>
          </a:xfrm>
          <a:custGeom>
            <a:avLst/>
            <a:gdLst>
              <a:gd name="connsiteX0" fmla="*/ 212 w 386189"/>
              <a:gd name="connsiteY0" fmla="*/ 378 h 435593"/>
              <a:gd name="connsiteX1" fmla="*/ 202092 w 386189"/>
              <a:gd name="connsiteY1" fmla="*/ 243822 h 435593"/>
              <a:gd name="connsiteX2" fmla="*/ 267407 w 386189"/>
              <a:gd name="connsiteY2" fmla="*/ 398201 h 435593"/>
              <a:gd name="connsiteX3" fmla="*/ 386160 w 386189"/>
              <a:gd name="connsiteY3" fmla="*/ 433827 h 435593"/>
              <a:gd name="connsiteX4" fmla="*/ 279282 w 386189"/>
              <a:gd name="connsiteY4" fmla="*/ 404139 h 435593"/>
              <a:gd name="connsiteX5" fmla="*/ 314908 w 386189"/>
              <a:gd name="connsiteY5" fmla="*/ 190383 h 435593"/>
              <a:gd name="connsiteX6" fmla="*/ 279282 w 386189"/>
              <a:gd name="connsiteY6" fmla="*/ 362575 h 435593"/>
              <a:gd name="connsiteX7" fmla="*/ 243656 w 386189"/>
              <a:gd name="connsiteY7" fmla="*/ 303199 h 435593"/>
              <a:gd name="connsiteX8" fmla="*/ 212 w 386189"/>
              <a:gd name="connsiteY8" fmla="*/ 378 h 43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89" h="435593">
                <a:moveTo>
                  <a:pt x="212" y="378"/>
                </a:moveTo>
                <a:cubicBezTo>
                  <a:pt x="-6715" y="-9518"/>
                  <a:pt x="157559" y="177518"/>
                  <a:pt x="202092" y="243822"/>
                </a:cubicBezTo>
                <a:cubicBezTo>
                  <a:pt x="246625" y="310126"/>
                  <a:pt x="236729" y="366534"/>
                  <a:pt x="267407" y="398201"/>
                </a:cubicBezTo>
                <a:cubicBezTo>
                  <a:pt x="298085" y="429868"/>
                  <a:pt x="384181" y="432837"/>
                  <a:pt x="386160" y="433827"/>
                </a:cubicBezTo>
                <a:cubicBezTo>
                  <a:pt x="388139" y="434817"/>
                  <a:pt x="291157" y="444713"/>
                  <a:pt x="279282" y="404139"/>
                </a:cubicBezTo>
                <a:cubicBezTo>
                  <a:pt x="267407" y="363565"/>
                  <a:pt x="314908" y="197310"/>
                  <a:pt x="314908" y="190383"/>
                </a:cubicBezTo>
                <a:cubicBezTo>
                  <a:pt x="314908" y="183456"/>
                  <a:pt x="291157" y="343772"/>
                  <a:pt x="279282" y="362575"/>
                </a:cubicBezTo>
                <a:cubicBezTo>
                  <a:pt x="267407" y="381378"/>
                  <a:pt x="287199" y="361586"/>
                  <a:pt x="243656" y="303199"/>
                </a:cubicBezTo>
                <a:cubicBezTo>
                  <a:pt x="200113" y="244812"/>
                  <a:pt x="7139" y="10274"/>
                  <a:pt x="212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420D9227-21F8-BCD8-189D-0C3B2523D9B7}"/>
              </a:ext>
            </a:extLst>
          </p:cNvPr>
          <p:cNvSpPr/>
          <p:nvPr/>
        </p:nvSpPr>
        <p:spPr>
          <a:xfrm>
            <a:off x="3176539" y="7029981"/>
            <a:ext cx="12096" cy="214117"/>
          </a:xfrm>
          <a:custGeom>
            <a:avLst/>
            <a:gdLst>
              <a:gd name="connsiteX0" fmla="*/ 110 w 12096"/>
              <a:gd name="connsiteY0" fmla="*/ 211 h 214117"/>
              <a:gd name="connsiteX1" fmla="*/ 6048 w 12096"/>
              <a:gd name="connsiteY1" fmla="*/ 107089 h 214117"/>
              <a:gd name="connsiteX2" fmla="*/ 6048 w 12096"/>
              <a:gd name="connsiteY2" fmla="*/ 213967 h 214117"/>
              <a:gd name="connsiteX3" fmla="*/ 11986 w 12096"/>
              <a:gd name="connsiteY3" fmla="*/ 83338 h 214117"/>
              <a:gd name="connsiteX4" fmla="*/ 110 w 12096"/>
              <a:gd name="connsiteY4" fmla="*/ 211 h 21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" h="214117">
                <a:moveTo>
                  <a:pt x="110" y="211"/>
                </a:moveTo>
                <a:cubicBezTo>
                  <a:pt x="-880" y="4170"/>
                  <a:pt x="5058" y="71463"/>
                  <a:pt x="6048" y="107089"/>
                </a:cubicBezTo>
                <a:cubicBezTo>
                  <a:pt x="7038" y="142715"/>
                  <a:pt x="5058" y="217926"/>
                  <a:pt x="6048" y="213967"/>
                </a:cubicBezTo>
                <a:cubicBezTo>
                  <a:pt x="7038" y="210008"/>
                  <a:pt x="12976" y="117974"/>
                  <a:pt x="11986" y="83338"/>
                </a:cubicBezTo>
                <a:cubicBezTo>
                  <a:pt x="10996" y="48702"/>
                  <a:pt x="1100" y="-3748"/>
                  <a:pt x="110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4680522-2454-1BC4-5284-40609E43418C}"/>
              </a:ext>
            </a:extLst>
          </p:cNvPr>
          <p:cNvSpPr/>
          <p:nvPr/>
        </p:nvSpPr>
        <p:spPr>
          <a:xfrm>
            <a:off x="2386142" y="7463605"/>
            <a:ext cx="214856" cy="190113"/>
          </a:xfrm>
          <a:custGeom>
            <a:avLst/>
            <a:gdLst>
              <a:gd name="connsiteX0" fmla="*/ 214554 w 214856"/>
              <a:gd name="connsiteY0" fmla="*/ 37 h 190113"/>
              <a:gd name="connsiteX1" fmla="*/ 101739 w 214856"/>
              <a:gd name="connsiteY1" fmla="*/ 106914 h 190113"/>
              <a:gd name="connsiteX2" fmla="*/ 798 w 214856"/>
              <a:gd name="connsiteY2" fmla="*/ 190042 h 190113"/>
              <a:gd name="connsiteX3" fmla="*/ 66113 w 214856"/>
              <a:gd name="connsiteY3" fmla="*/ 118790 h 190113"/>
              <a:gd name="connsiteX4" fmla="*/ 214554 w 214856"/>
              <a:gd name="connsiteY4" fmla="*/ 37 h 1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56" h="190113">
                <a:moveTo>
                  <a:pt x="214554" y="37"/>
                </a:moveTo>
                <a:cubicBezTo>
                  <a:pt x="220492" y="-1942"/>
                  <a:pt x="137365" y="75247"/>
                  <a:pt x="101739" y="106914"/>
                </a:cubicBezTo>
                <a:cubicBezTo>
                  <a:pt x="66113" y="138582"/>
                  <a:pt x="6736" y="188063"/>
                  <a:pt x="798" y="190042"/>
                </a:cubicBezTo>
                <a:cubicBezTo>
                  <a:pt x="-5140" y="192021"/>
                  <a:pt x="22570" y="152437"/>
                  <a:pt x="66113" y="118790"/>
                </a:cubicBezTo>
                <a:cubicBezTo>
                  <a:pt x="109656" y="85143"/>
                  <a:pt x="208616" y="2016"/>
                  <a:pt x="214554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7147DB7-61C0-F884-30A1-D02208E36073}"/>
              </a:ext>
            </a:extLst>
          </p:cNvPr>
          <p:cNvSpPr/>
          <p:nvPr/>
        </p:nvSpPr>
        <p:spPr>
          <a:xfrm>
            <a:off x="3182189" y="7433896"/>
            <a:ext cx="250190" cy="255377"/>
          </a:xfrm>
          <a:custGeom>
            <a:avLst/>
            <a:gdLst>
              <a:gd name="connsiteX0" fmla="*/ 398 w 250190"/>
              <a:gd name="connsiteY0" fmla="*/ 57 h 255377"/>
              <a:gd name="connsiteX1" fmla="*/ 113214 w 250190"/>
              <a:gd name="connsiteY1" fmla="*/ 130686 h 255377"/>
              <a:gd name="connsiteX2" fmla="*/ 208216 w 250190"/>
              <a:gd name="connsiteY2" fmla="*/ 124748 h 255377"/>
              <a:gd name="connsiteX3" fmla="*/ 178528 w 250190"/>
              <a:gd name="connsiteY3" fmla="*/ 207875 h 255377"/>
              <a:gd name="connsiteX4" fmla="*/ 220092 w 250190"/>
              <a:gd name="connsiteY4" fmla="*/ 255377 h 255377"/>
              <a:gd name="connsiteX5" fmla="*/ 190403 w 250190"/>
              <a:gd name="connsiteY5" fmla="*/ 207875 h 255377"/>
              <a:gd name="connsiteX6" fmla="*/ 249780 w 250190"/>
              <a:gd name="connsiteY6" fmla="*/ 130686 h 255377"/>
              <a:gd name="connsiteX7" fmla="*/ 154777 w 250190"/>
              <a:gd name="connsiteY7" fmla="*/ 148499 h 255377"/>
              <a:gd name="connsiteX8" fmla="*/ 398 w 250190"/>
              <a:gd name="connsiteY8" fmla="*/ 57 h 25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" h="255377">
                <a:moveTo>
                  <a:pt x="398" y="57"/>
                </a:moveTo>
                <a:cubicBezTo>
                  <a:pt x="-6529" y="-2912"/>
                  <a:pt x="78578" y="109904"/>
                  <a:pt x="113214" y="130686"/>
                </a:cubicBezTo>
                <a:cubicBezTo>
                  <a:pt x="147850" y="151468"/>
                  <a:pt x="197330" y="111883"/>
                  <a:pt x="208216" y="124748"/>
                </a:cubicBezTo>
                <a:cubicBezTo>
                  <a:pt x="219102" y="137613"/>
                  <a:pt x="176549" y="186104"/>
                  <a:pt x="178528" y="207875"/>
                </a:cubicBezTo>
                <a:cubicBezTo>
                  <a:pt x="180507" y="229647"/>
                  <a:pt x="218113" y="255377"/>
                  <a:pt x="220092" y="255377"/>
                </a:cubicBezTo>
                <a:cubicBezTo>
                  <a:pt x="222071" y="255377"/>
                  <a:pt x="185455" y="228657"/>
                  <a:pt x="190403" y="207875"/>
                </a:cubicBezTo>
                <a:cubicBezTo>
                  <a:pt x="195351" y="187093"/>
                  <a:pt x="255718" y="140582"/>
                  <a:pt x="249780" y="130686"/>
                </a:cubicBezTo>
                <a:cubicBezTo>
                  <a:pt x="243842" y="120790"/>
                  <a:pt x="192382" y="165322"/>
                  <a:pt x="154777" y="148499"/>
                </a:cubicBezTo>
                <a:cubicBezTo>
                  <a:pt x="117172" y="131676"/>
                  <a:pt x="7325" y="3026"/>
                  <a:pt x="39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3C0B6695-A67B-1E3D-ED5D-CBE827670AA4}"/>
              </a:ext>
            </a:extLst>
          </p:cNvPr>
          <p:cNvSpPr/>
          <p:nvPr/>
        </p:nvSpPr>
        <p:spPr>
          <a:xfrm>
            <a:off x="2267545" y="7896317"/>
            <a:ext cx="179004" cy="347327"/>
          </a:xfrm>
          <a:custGeom>
            <a:avLst/>
            <a:gdLst>
              <a:gd name="connsiteX0" fmla="*/ 6580 w 179004"/>
              <a:gd name="connsiteY0" fmla="*/ 774 h 347327"/>
              <a:gd name="connsiteX1" fmla="*/ 24393 w 179004"/>
              <a:gd name="connsiteY1" fmla="*/ 131402 h 347327"/>
              <a:gd name="connsiteX2" fmla="*/ 24393 w 179004"/>
              <a:gd name="connsiteY2" fmla="*/ 208592 h 347327"/>
              <a:gd name="connsiteX3" fmla="*/ 172834 w 179004"/>
              <a:gd name="connsiteY3" fmla="*/ 345158 h 347327"/>
              <a:gd name="connsiteX4" fmla="*/ 137208 w 179004"/>
              <a:gd name="connsiteY4" fmla="*/ 285782 h 347327"/>
              <a:gd name="connsiteX5" fmla="*/ 12517 w 179004"/>
              <a:gd name="connsiteY5" fmla="*/ 196717 h 347327"/>
              <a:gd name="connsiteX6" fmla="*/ 6580 w 179004"/>
              <a:gd name="connsiteY6" fmla="*/ 774 h 34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04" h="347327">
                <a:moveTo>
                  <a:pt x="6580" y="774"/>
                </a:moveTo>
                <a:cubicBezTo>
                  <a:pt x="8559" y="-10112"/>
                  <a:pt x="21424" y="96766"/>
                  <a:pt x="24393" y="131402"/>
                </a:cubicBezTo>
                <a:cubicBezTo>
                  <a:pt x="27362" y="166038"/>
                  <a:pt x="-347" y="172966"/>
                  <a:pt x="24393" y="208592"/>
                </a:cubicBezTo>
                <a:cubicBezTo>
                  <a:pt x="49133" y="244218"/>
                  <a:pt x="154032" y="332293"/>
                  <a:pt x="172834" y="345158"/>
                </a:cubicBezTo>
                <a:cubicBezTo>
                  <a:pt x="191636" y="358023"/>
                  <a:pt x="163928" y="310522"/>
                  <a:pt x="137208" y="285782"/>
                </a:cubicBezTo>
                <a:cubicBezTo>
                  <a:pt x="110489" y="261042"/>
                  <a:pt x="35278" y="244218"/>
                  <a:pt x="12517" y="196717"/>
                </a:cubicBezTo>
                <a:cubicBezTo>
                  <a:pt x="-10244" y="149216"/>
                  <a:pt x="4601" y="11660"/>
                  <a:pt x="6580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833CA0E4-E6C7-767A-B481-F25D024FFF5C}"/>
              </a:ext>
            </a:extLst>
          </p:cNvPr>
          <p:cNvSpPr/>
          <p:nvPr/>
        </p:nvSpPr>
        <p:spPr>
          <a:xfrm>
            <a:off x="2896201" y="8359659"/>
            <a:ext cx="1065718" cy="83785"/>
          </a:xfrm>
          <a:custGeom>
            <a:avLst/>
            <a:gdLst>
              <a:gd name="connsiteX0" fmla="*/ 1378 w 1065718"/>
              <a:gd name="connsiteY0" fmla="*/ 12445 h 83785"/>
              <a:gd name="connsiteX1" fmla="*/ 434828 w 1065718"/>
              <a:gd name="connsiteY1" fmla="*/ 42133 h 83785"/>
              <a:gd name="connsiteX2" fmla="*/ 203259 w 1065718"/>
              <a:gd name="connsiteY2" fmla="*/ 83697 h 83785"/>
              <a:gd name="connsiteX3" fmla="*/ 684209 w 1065718"/>
              <a:gd name="connsiteY3" fmla="*/ 30258 h 83785"/>
              <a:gd name="connsiteX4" fmla="*/ 1064220 w 1065718"/>
              <a:gd name="connsiteY4" fmla="*/ 30258 h 83785"/>
              <a:gd name="connsiteX5" fmla="*/ 802963 w 1065718"/>
              <a:gd name="connsiteY5" fmla="*/ 59946 h 83785"/>
              <a:gd name="connsiteX6" fmla="*/ 464516 w 1065718"/>
              <a:gd name="connsiteY6" fmla="*/ 570 h 83785"/>
              <a:gd name="connsiteX7" fmla="*/ 607020 w 1065718"/>
              <a:gd name="connsiteY7" fmla="*/ 30258 h 83785"/>
              <a:gd name="connsiteX8" fmla="*/ 1378 w 1065718"/>
              <a:gd name="connsiteY8" fmla="*/ 12445 h 8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718" h="83785">
                <a:moveTo>
                  <a:pt x="1378" y="12445"/>
                </a:moveTo>
                <a:cubicBezTo>
                  <a:pt x="-27321" y="14424"/>
                  <a:pt x="401181" y="30258"/>
                  <a:pt x="434828" y="42133"/>
                </a:cubicBezTo>
                <a:cubicBezTo>
                  <a:pt x="468475" y="54008"/>
                  <a:pt x="161696" y="85676"/>
                  <a:pt x="203259" y="83697"/>
                </a:cubicBezTo>
                <a:cubicBezTo>
                  <a:pt x="244822" y="81718"/>
                  <a:pt x="540716" y="39165"/>
                  <a:pt x="684209" y="30258"/>
                </a:cubicBezTo>
                <a:cubicBezTo>
                  <a:pt x="827703" y="21352"/>
                  <a:pt x="1044428" y="25310"/>
                  <a:pt x="1064220" y="30258"/>
                </a:cubicBezTo>
                <a:cubicBezTo>
                  <a:pt x="1084012" y="35206"/>
                  <a:pt x="902914" y="64894"/>
                  <a:pt x="802963" y="59946"/>
                </a:cubicBezTo>
                <a:cubicBezTo>
                  <a:pt x="703012" y="54998"/>
                  <a:pt x="497173" y="5518"/>
                  <a:pt x="464516" y="570"/>
                </a:cubicBezTo>
                <a:cubicBezTo>
                  <a:pt x="431859" y="-4378"/>
                  <a:pt x="680251" y="24320"/>
                  <a:pt x="607020" y="30258"/>
                </a:cubicBezTo>
                <a:cubicBezTo>
                  <a:pt x="533789" y="36196"/>
                  <a:pt x="30077" y="10466"/>
                  <a:pt x="1378" y="12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9F41A498-19E2-BF0A-8E9B-04155FE5373A}"/>
              </a:ext>
            </a:extLst>
          </p:cNvPr>
          <p:cNvSpPr/>
          <p:nvPr/>
        </p:nvSpPr>
        <p:spPr>
          <a:xfrm>
            <a:off x="2444945" y="8644055"/>
            <a:ext cx="132568" cy="696607"/>
          </a:xfrm>
          <a:custGeom>
            <a:avLst/>
            <a:gdLst>
              <a:gd name="connsiteX0" fmla="*/ 132000 w 132568"/>
              <a:gd name="connsiteY0" fmla="*/ 1181 h 696607"/>
              <a:gd name="connsiteX1" fmla="*/ 48873 w 132568"/>
              <a:gd name="connsiteY1" fmla="*/ 137748 h 696607"/>
              <a:gd name="connsiteX2" fmla="*/ 48873 w 132568"/>
              <a:gd name="connsiteY2" fmla="*/ 232750 h 696607"/>
              <a:gd name="connsiteX3" fmla="*/ 72624 w 132568"/>
              <a:gd name="connsiteY3" fmla="*/ 197124 h 696607"/>
              <a:gd name="connsiteX4" fmla="*/ 7310 w 132568"/>
              <a:gd name="connsiteY4" fmla="*/ 357441 h 696607"/>
              <a:gd name="connsiteX5" fmla="*/ 66686 w 132568"/>
              <a:gd name="connsiteY5" fmla="*/ 695888 h 696607"/>
              <a:gd name="connsiteX6" fmla="*/ 48873 w 132568"/>
              <a:gd name="connsiteY6" fmla="*/ 440568 h 696607"/>
              <a:gd name="connsiteX7" fmla="*/ 1372 w 132568"/>
              <a:gd name="connsiteY7" fmla="*/ 220875 h 696607"/>
              <a:gd name="connsiteX8" fmla="*/ 132000 w 132568"/>
              <a:gd name="connsiteY8" fmla="*/ 1181 h 69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68" h="696607">
                <a:moveTo>
                  <a:pt x="132000" y="1181"/>
                </a:moveTo>
                <a:cubicBezTo>
                  <a:pt x="139917" y="-12673"/>
                  <a:pt x="62727" y="99153"/>
                  <a:pt x="48873" y="137748"/>
                </a:cubicBezTo>
                <a:cubicBezTo>
                  <a:pt x="35019" y="176343"/>
                  <a:pt x="44915" y="222854"/>
                  <a:pt x="48873" y="232750"/>
                </a:cubicBezTo>
                <a:cubicBezTo>
                  <a:pt x="52831" y="242646"/>
                  <a:pt x="79551" y="176342"/>
                  <a:pt x="72624" y="197124"/>
                </a:cubicBezTo>
                <a:cubicBezTo>
                  <a:pt x="65697" y="217906"/>
                  <a:pt x="8300" y="274314"/>
                  <a:pt x="7310" y="357441"/>
                </a:cubicBezTo>
                <a:cubicBezTo>
                  <a:pt x="6320" y="440568"/>
                  <a:pt x="59759" y="682034"/>
                  <a:pt x="66686" y="695888"/>
                </a:cubicBezTo>
                <a:cubicBezTo>
                  <a:pt x="73613" y="709743"/>
                  <a:pt x="59759" y="519737"/>
                  <a:pt x="48873" y="440568"/>
                </a:cubicBezTo>
                <a:cubicBezTo>
                  <a:pt x="37987" y="361399"/>
                  <a:pt x="-8524" y="288169"/>
                  <a:pt x="1372" y="220875"/>
                </a:cubicBezTo>
                <a:cubicBezTo>
                  <a:pt x="11268" y="153582"/>
                  <a:pt x="124083" y="15035"/>
                  <a:pt x="132000" y="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617D780-C204-31B2-9346-BD47CF123C95}"/>
              </a:ext>
            </a:extLst>
          </p:cNvPr>
          <p:cNvSpPr/>
          <p:nvPr/>
        </p:nvSpPr>
        <p:spPr>
          <a:xfrm>
            <a:off x="2796151" y="9381172"/>
            <a:ext cx="442335" cy="91551"/>
          </a:xfrm>
          <a:custGeom>
            <a:avLst/>
            <a:gdLst>
              <a:gd name="connsiteX0" fmla="*/ 488 w 442335"/>
              <a:gd name="connsiteY0" fmla="*/ 334 h 91551"/>
              <a:gd name="connsiteX1" fmla="*/ 422062 w 442335"/>
              <a:gd name="connsiteY1" fmla="*/ 89399 h 91551"/>
              <a:gd name="connsiteX2" fmla="*/ 338935 w 442335"/>
              <a:gd name="connsiteY2" fmla="*/ 59711 h 91551"/>
              <a:gd name="connsiteX3" fmla="*/ 488 w 442335"/>
              <a:gd name="connsiteY3" fmla="*/ 334 h 9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35" h="91551">
                <a:moveTo>
                  <a:pt x="488" y="334"/>
                </a:moveTo>
                <a:cubicBezTo>
                  <a:pt x="14342" y="5282"/>
                  <a:pt x="365654" y="79503"/>
                  <a:pt x="422062" y="89399"/>
                </a:cubicBezTo>
                <a:cubicBezTo>
                  <a:pt x="478470" y="99295"/>
                  <a:pt x="406229" y="72576"/>
                  <a:pt x="338935" y="59711"/>
                </a:cubicBezTo>
                <a:cubicBezTo>
                  <a:pt x="271642" y="46846"/>
                  <a:pt x="-13366" y="-4614"/>
                  <a:pt x="488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DAFF25B-64B4-6C39-CF4D-60642268CF09}"/>
              </a:ext>
            </a:extLst>
          </p:cNvPr>
          <p:cNvSpPr/>
          <p:nvPr/>
        </p:nvSpPr>
        <p:spPr>
          <a:xfrm>
            <a:off x="2891639" y="8656893"/>
            <a:ext cx="634368" cy="571498"/>
          </a:xfrm>
          <a:custGeom>
            <a:avLst/>
            <a:gdLst>
              <a:gd name="connsiteX0" fmla="*/ 3 w 634368"/>
              <a:gd name="connsiteY0" fmla="*/ 219 h 571498"/>
              <a:gd name="connsiteX1" fmla="*/ 267197 w 634368"/>
              <a:gd name="connsiteY1" fmla="*/ 107097 h 571498"/>
              <a:gd name="connsiteX2" fmla="*/ 433452 w 634368"/>
              <a:gd name="connsiteY2" fmla="*/ 297102 h 571498"/>
              <a:gd name="connsiteX3" fmla="*/ 451265 w 634368"/>
              <a:gd name="connsiteY3" fmla="*/ 255538 h 571498"/>
              <a:gd name="connsiteX4" fmla="*/ 599706 w 634368"/>
              <a:gd name="connsiteY4" fmla="*/ 534608 h 571498"/>
              <a:gd name="connsiteX5" fmla="*/ 629395 w 634368"/>
              <a:gd name="connsiteY5" fmla="*/ 552421 h 571498"/>
              <a:gd name="connsiteX6" fmla="*/ 522517 w 634368"/>
              <a:gd name="connsiteY6" fmla="*/ 386167 h 571498"/>
              <a:gd name="connsiteX7" fmla="*/ 344387 w 634368"/>
              <a:gd name="connsiteY7" fmla="*/ 202099 h 571498"/>
              <a:gd name="connsiteX8" fmla="*/ 273135 w 634368"/>
              <a:gd name="connsiteY8" fmla="*/ 83346 h 571498"/>
              <a:gd name="connsiteX9" fmla="*/ 3 w 634368"/>
              <a:gd name="connsiteY9" fmla="*/ 219 h 5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368" h="571498">
                <a:moveTo>
                  <a:pt x="3" y="219"/>
                </a:moveTo>
                <a:cubicBezTo>
                  <a:pt x="-987" y="4178"/>
                  <a:pt x="194956" y="57617"/>
                  <a:pt x="267197" y="107097"/>
                </a:cubicBezTo>
                <a:cubicBezTo>
                  <a:pt x="339439" y="156578"/>
                  <a:pt x="402774" y="272362"/>
                  <a:pt x="433452" y="297102"/>
                </a:cubicBezTo>
                <a:cubicBezTo>
                  <a:pt x="464130" y="321842"/>
                  <a:pt x="423556" y="215954"/>
                  <a:pt x="451265" y="255538"/>
                </a:cubicBezTo>
                <a:cubicBezTo>
                  <a:pt x="478974" y="295122"/>
                  <a:pt x="570018" y="485128"/>
                  <a:pt x="599706" y="534608"/>
                </a:cubicBezTo>
                <a:cubicBezTo>
                  <a:pt x="629394" y="584088"/>
                  <a:pt x="642260" y="577161"/>
                  <a:pt x="629395" y="552421"/>
                </a:cubicBezTo>
                <a:cubicBezTo>
                  <a:pt x="616530" y="527681"/>
                  <a:pt x="570018" y="444554"/>
                  <a:pt x="522517" y="386167"/>
                </a:cubicBezTo>
                <a:cubicBezTo>
                  <a:pt x="475016" y="327780"/>
                  <a:pt x="385951" y="252569"/>
                  <a:pt x="344387" y="202099"/>
                </a:cubicBezTo>
                <a:cubicBezTo>
                  <a:pt x="302823" y="151629"/>
                  <a:pt x="327564" y="119962"/>
                  <a:pt x="273135" y="83346"/>
                </a:cubicBezTo>
                <a:cubicBezTo>
                  <a:pt x="218707" y="46731"/>
                  <a:pt x="993" y="-3740"/>
                  <a:pt x="3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FBD0B00C-ACE3-B377-2B9F-C3F38342D4A7}"/>
              </a:ext>
            </a:extLst>
          </p:cNvPr>
          <p:cNvSpPr/>
          <p:nvPr/>
        </p:nvSpPr>
        <p:spPr>
          <a:xfrm>
            <a:off x="2492186" y="8407710"/>
            <a:ext cx="849207" cy="275257"/>
          </a:xfrm>
          <a:custGeom>
            <a:avLst/>
            <a:gdLst>
              <a:gd name="connsiteX0" fmla="*/ 1632 w 849207"/>
              <a:gd name="connsiteY0" fmla="*/ 130648 h 275257"/>
              <a:gd name="connsiteX1" fmla="*/ 411331 w 849207"/>
              <a:gd name="connsiteY1" fmla="*/ 71272 h 275257"/>
              <a:gd name="connsiteX2" fmla="*/ 838843 w 849207"/>
              <a:gd name="connsiteY2" fmla="*/ 273152 h 275257"/>
              <a:gd name="connsiteX3" fmla="*/ 696339 w 849207"/>
              <a:gd name="connsiteY3" fmla="*/ 166274 h 275257"/>
              <a:gd name="connsiteX4" fmla="*/ 464770 w 849207"/>
              <a:gd name="connsiteY4" fmla="*/ 20 h 275257"/>
              <a:gd name="connsiteX5" fmla="*/ 636962 w 849207"/>
              <a:gd name="connsiteY5" fmla="*/ 154399 h 275257"/>
              <a:gd name="connsiteX6" fmla="*/ 547897 w 849207"/>
              <a:gd name="connsiteY6" fmla="*/ 100960 h 275257"/>
              <a:gd name="connsiteX7" fmla="*/ 369767 w 849207"/>
              <a:gd name="connsiteY7" fmla="*/ 89085 h 275257"/>
              <a:gd name="connsiteX8" fmla="*/ 328204 w 849207"/>
              <a:gd name="connsiteY8" fmla="*/ 106898 h 275257"/>
              <a:gd name="connsiteX9" fmla="*/ 298515 w 849207"/>
              <a:gd name="connsiteY9" fmla="*/ 89085 h 275257"/>
              <a:gd name="connsiteX10" fmla="*/ 268827 w 849207"/>
              <a:gd name="connsiteY10" fmla="*/ 65334 h 275257"/>
              <a:gd name="connsiteX11" fmla="*/ 1632 w 849207"/>
              <a:gd name="connsiteY11" fmla="*/ 130648 h 27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207" h="275257">
                <a:moveTo>
                  <a:pt x="1632" y="130648"/>
                </a:moveTo>
                <a:cubicBezTo>
                  <a:pt x="25383" y="131638"/>
                  <a:pt x="271796" y="47521"/>
                  <a:pt x="411331" y="71272"/>
                </a:cubicBezTo>
                <a:cubicBezTo>
                  <a:pt x="550866" y="95023"/>
                  <a:pt x="791342" y="257318"/>
                  <a:pt x="838843" y="273152"/>
                </a:cubicBezTo>
                <a:cubicBezTo>
                  <a:pt x="886344" y="288986"/>
                  <a:pt x="758685" y="211796"/>
                  <a:pt x="696339" y="166274"/>
                </a:cubicBezTo>
                <a:cubicBezTo>
                  <a:pt x="633994" y="120752"/>
                  <a:pt x="474666" y="1999"/>
                  <a:pt x="464770" y="20"/>
                </a:cubicBezTo>
                <a:cubicBezTo>
                  <a:pt x="454874" y="-1959"/>
                  <a:pt x="623108" y="137576"/>
                  <a:pt x="636962" y="154399"/>
                </a:cubicBezTo>
                <a:cubicBezTo>
                  <a:pt x="650816" y="171222"/>
                  <a:pt x="592429" y="111846"/>
                  <a:pt x="547897" y="100960"/>
                </a:cubicBezTo>
                <a:cubicBezTo>
                  <a:pt x="503365" y="90074"/>
                  <a:pt x="406382" y="88095"/>
                  <a:pt x="369767" y="89085"/>
                </a:cubicBezTo>
                <a:cubicBezTo>
                  <a:pt x="333152" y="90075"/>
                  <a:pt x="340079" y="106898"/>
                  <a:pt x="328204" y="106898"/>
                </a:cubicBezTo>
                <a:cubicBezTo>
                  <a:pt x="316329" y="106898"/>
                  <a:pt x="308411" y="96012"/>
                  <a:pt x="298515" y="89085"/>
                </a:cubicBezTo>
                <a:cubicBezTo>
                  <a:pt x="288619" y="82158"/>
                  <a:pt x="317318" y="56428"/>
                  <a:pt x="268827" y="65334"/>
                </a:cubicBezTo>
                <a:cubicBezTo>
                  <a:pt x="220336" y="74240"/>
                  <a:pt x="-22119" y="129658"/>
                  <a:pt x="1632" y="130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20E3EE7-31B1-4301-1B06-002A1FE3AC39}"/>
              </a:ext>
            </a:extLst>
          </p:cNvPr>
          <p:cNvSpPr/>
          <p:nvPr/>
        </p:nvSpPr>
        <p:spPr>
          <a:xfrm>
            <a:off x="3921323" y="8073940"/>
            <a:ext cx="231030" cy="677545"/>
          </a:xfrm>
          <a:custGeom>
            <a:avLst/>
            <a:gdLst>
              <a:gd name="connsiteX0" fmla="*/ 74724 w 231030"/>
              <a:gd name="connsiteY0" fmla="*/ 13156 h 677545"/>
              <a:gd name="connsiteX1" fmla="*/ 110350 w 231030"/>
              <a:gd name="connsiteY1" fmla="*/ 54720 h 677545"/>
              <a:gd name="connsiteX2" fmla="*/ 229103 w 231030"/>
              <a:gd name="connsiteY2" fmla="*/ 286289 h 677545"/>
              <a:gd name="connsiteX3" fmla="*/ 3472 w 231030"/>
              <a:gd name="connsiteY3" fmla="*/ 458481 h 677545"/>
              <a:gd name="connsiteX4" fmla="*/ 92537 w 231030"/>
              <a:gd name="connsiteY4" fmla="*/ 612860 h 677545"/>
              <a:gd name="connsiteX5" fmla="*/ 98474 w 231030"/>
              <a:gd name="connsiteY5" fmla="*/ 672237 h 677545"/>
              <a:gd name="connsiteX6" fmla="*/ 27222 w 231030"/>
              <a:gd name="connsiteY6" fmla="*/ 488169 h 677545"/>
              <a:gd name="connsiteX7" fmla="*/ 199415 w 231030"/>
              <a:gd name="connsiteY7" fmla="*/ 333790 h 677545"/>
              <a:gd name="connsiteX8" fmla="*/ 193477 w 231030"/>
              <a:gd name="connsiteY8" fmla="*/ 238787 h 677545"/>
              <a:gd name="connsiteX9" fmla="*/ 74724 w 231030"/>
              <a:gd name="connsiteY9" fmla="*/ 13156 h 67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030" h="677545">
                <a:moveTo>
                  <a:pt x="74724" y="13156"/>
                </a:moveTo>
                <a:cubicBezTo>
                  <a:pt x="60870" y="-17522"/>
                  <a:pt x="84620" y="9198"/>
                  <a:pt x="110350" y="54720"/>
                </a:cubicBezTo>
                <a:cubicBezTo>
                  <a:pt x="136080" y="100242"/>
                  <a:pt x="246916" y="218995"/>
                  <a:pt x="229103" y="286289"/>
                </a:cubicBezTo>
                <a:cubicBezTo>
                  <a:pt x="211290" y="353583"/>
                  <a:pt x="26233" y="404052"/>
                  <a:pt x="3472" y="458481"/>
                </a:cubicBezTo>
                <a:cubicBezTo>
                  <a:pt x="-19289" y="512910"/>
                  <a:pt x="76703" y="577234"/>
                  <a:pt x="92537" y="612860"/>
                </a:cubicBezTo>
                <a:cubicBezTo>
                  <a:pt x="108371" y="648486"/>
                  <a:pt x="109360" y="693019"/>
                  <a:pt x="98474" y="672237"/>
                </a:cubicBezTo>
                <a:cubicBezTo>
                  <a:pt x="87588" y="651455"/>
                  <a:pt x="10398" y="544577"/>
                  <a:pt x="27222" y="488169"/>
                </a:cubicBezTo>
                <a:cubicBezTo>
                  <a:pt x="44046" y="431761"/>
                  <a:pt x="171706" y="375354"/>
                  <a:pt x="199415" y="333790"/>
                </a:cubicBezTo>
                <a:cubicBezTo>
                  <a:pt x="227124" y="292226"/>
                  <a:pt x="210300" y="291236"/>
                  <a:pt x="193477" y="238787"/>
                </a:cubicBezTo>
                <a:cubicBezTo>
                  <a:pt x="176654" y="186338"/>
                  <a:pt x="88578" y="43834"/>
                  <a:pt x="74724" y="13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A1CE106B-E16D-17FC-FFA4-C1D96C6D0F46}"/>
              </a:ext>
            </a:extLst>
          </p:cNvPr>
          <p:cNvSpPr/>
          <p:nvPr/>
        </p:nvSpPr>
        <p:spPr>
          <a:xfrm>
            <a:off x="3236792" y="4862603"/>
            <a:ext cx="73465" cy="736442"/>
          </a:xfrm>
          <a:custGeom>
            <a:avLst/>
            <a:gdLst>
              <a:gd name="connsiteX0" fmla="*/ 11291 w 73465"/>
              <a:gd name="connsiteY0" fmla="*/ 34766 h 736442"/>
              <a:gd name="connsiteX1" fmla="*/ 56170 w 73465"/>
              <a:gd name="connsiteY1" fmla="*/ 590138 h 736442"/>
              <a:gd name="connsiteX2" fmla="*/ 72 w 73465"/>
              <a:gd name="connsiteY2" fmla="*/ 735993 h 736442"/>
              <a:gd name="connsiteX3" fmla="*/ 44950 w 73465"/>
              <a:gd name="connsiteY3" fmla="*/ 629407 h 736442"/>
              <a:gd name="connsiteX4" fmla="*/ 72999 w 73465"/>
              <a:gd name="connsiteY4" fmla="*/ 455503 h 736442"/>
              <a:gd name="connsiteX5" fmla="*/ 22511 w 73465"/>
              <a:gd name="connsiteY5" fmla="*/ 102084 h 736442"/>
              <a:gd name="connsiteX6" fmla="*/ 11291 w 73465"/>
              <a:gd name="connsiteY6" fmla="*/ 34766 h 7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65" h="736442">
                <a:moveTo>
                  <a:pt x="11291" y="34766"/>
                </a:moveTo>
                <a:cubicBezTo>
                  <a:pt x="16901" y="116108"/>
                  <a:pt x="58040" y="473267"/>
                  <a:pt x="56170" y="590138"/>
                </a:cubicBezTo>
                <a:cubicBezTo>
                  <a:pt x="54300" y="707009"/>
                  <a:pt x="1942" y="729448"/>
                  <a:pt x="72" y="735993"/>
                </a:cubicBezTo>
                <a:cubicBezTo>
                  <a:pt x="-1798" y="742538"/>
                  <a:pt x="32796" y="676155"/>
                  <a:pt x="44950" y="629407"/>
                </a:cubicBezTo>
                <a:cubicBezTo>
                  <a:pt x="57105" y="582659"/>
                  <a:pt x="76739" y="543390"/>
                  <a:pt x="72999" y="455503"/>
                </a:cubicBezTo>
                <a:cubicBezTo>
                  <a:pt x="69259" y="367616"/>
                  <a:pt x="29056" y="173142"/>
                  <a:pt x="22511" y="102084"/>
                </a:cubicBezTo>
                <a:cubicBezTo>
                  <a:pt x="15966" y="31026"/>
                  <a:pt x="5681" y="-46576"/>
                  <a:pt x="11291" y="34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5EAB1550-BC2B-0386-EEAA-6AB5EEF5131F}"/>
              </a:ext>
            </a:extLst>
          </p:cNvPr>
          <p:cNvSpPr/>
          <p:nvPr/>
        </p:nvSpPr>
        <p:spPr>
          <a:xfrm>
            <a:off x="4060525" y="4445182"/>
            <a:ext cx="97830" cy="519508"/>
          </a:xfrm>
          <a:custGeom>
            <a:avLst/>
            <a:gdLst>
              <a:gd name="connsiteX0" fmla="*/ 982 w 97830"/>
              <a:gd name="connsiteY0" fmla="*/ 3402 h 519508"/>
              <a:gd name="connsiteX1" fmla="*/ 85129 w 97830"/>
              <a:gd name="connsiteY1" fmla="*/ 435358 h 519508"/>
              <a:gd name="connsiteX2" fmla="*/ 96349 w 97830"/>
              <a:gd name="connsiteY2" fmla="*/ 519505 h 519508"/>
              <a:gd name="connsiteX3" fmla="*/ 90739 w 97830"/>
              <a:gd name="connsiteY3" fmla="*/ 435358 h 519508"/>
              <a:gd name="connsiteX4" fmla="*/ 96349 w 97830"/>
              <a:gd name="connsiteY4" fmla="*/ 194136 h 519508"/>
              <a:gd name="connsiteX5" fmla="*/ 96349 w 97830"/>
              <a:gd name="connsiteY5" fmla="*/ 328771 h 519508"/>
              <a:gd name="connsiteX6" fmla="*/ 79519 w 97830"/>
              <a:gd name="connsiteY6" fmla="*/ 261454 h 519508"/>
              <a:gd name="connsiteX7" fmla="*/ 40250 w 97830"/>
              <a:gd name="connsiteY7" fmla="*/ 233405 h 519508"/>
              <a:gd name="connsiteX8" fmla="*/ 982 w 97830"/>
              <a:gd name="connsiteY8" fmla="*/ 3402 h 51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830" h="519508">
                <a:moveTo>
                  <a:pt x="982" y="3402"/>
                </a:moveTo>
                <a:cubicBezTo>
                  <a:pt x="8462" y="37061"/>
                  <a:pt x="69235" y="349341"/>
                  <a:pt x="85129" y="435358"/>
                </a:cubicBezTo>
                <a:cubicBezTo>
                  <a:pt x="101023" y="521375"/>
                  <a:pt x="95414" y="519505"/>
                  <a:pt x="96349" y="519505"/>
                </a:cubicBezTo>
                <a:cubicBezTo>
                  <a:pt x="97284" y="519505"/>
                  <a:pt x="90739" y="489586"/>
                  <a:pt x="90739" y="435358"/>
                </a:cubicBezTo>
                <a:cubicBezTo>
                  <a:pt x="90739" y="381130"/>
                  <a:pt x="95414" y="211900"/>
                  <a:pt x="96349" y="194136"/>
                </a:cubicBezTo>
                <a:cubicBezTo>
                  <a:pt x="97284" y="176372"/>
                  <a:pt x="99154" y="317551"/>
                  <a:pt x="96349" y="328771"/>
                </a:cubicBezTo>
                <a:cubicBezTo>
                  <a:pt x="93544" y="339991"/>
                  <a:pt x="88869" y="277348"/>
                  <a:pt x="79519" y="261454"/>
                </a:cubicBezTo>
                <a:cubicBezTo>
                  <a:pt x="70169" y="245560"/>
                  <a:pt x="49600" y="270804"/>
                  <a:pt x="40250" y="233405"/>
                </a:cubicBezTo>
                <a:cubicBezTo>
                  <a:pt x="30900" y="196006"/>
                  <a:pt x="-6498" y="-30257"/>
                  <a:pt x="982" y="3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5731E93-9C96-5171-1039-C2D7AA4D5409}"/>
              </a:ext>
            </a:extLst>
          </p:cNvPr>
          <p:cNvSpPr/>
          <p:nvPr/>
        </p:nvSpPr>
        <p:spPr>
          <a:xfrm>
            <a:off x="3744158" y="4142353"/>
            <a:ext cx="93149" cy="817574"/>
          </a:xfrm>
          <a:custGeom>
            <a:avLst/>
            <a:gdLst>
              <a:gd name="connsiteX0" fmla="*/ 92956 w 93149"/>
              <a:gd name="connsiteY0" fmla="*/ 3301 h 817574"/>
              <a:gd name="connsiteX1" fmla="*/ 8809 w 93149"/>
              <a:gd name="connsiteY1" fmla="*/ 395988 h 817574"/>
              <a:gd name="connsiteX2" fmla="*/ 3199 w 93149"/>
              <a:gd name="connsiteY2" fmla="*/ 816724 h 817574"/>
              <a:gd name="connsiteX3" fmla="*/ 14419 w 93149"/>
              <a:gd name="connsiteY3" fmla="*/ 496965 h 817574"/>
              <a:gd name="connsiteX4" fmla="*/ 31248 w 93149"/>
              <a:gd name="connsiteY4" fmla="*/ 222084 h 817574"/>
              <a:gd name="connsiteX5" fmla="*/ 92956 w 93149"/>
              <a:gd name="connsiteY5" fmla="*/ 3301 h 81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49" h="817574">
                <a:moveTo>
                  <a:pt x="92956" y="3301"/>
                </a:moveTo>
                <a:cubicBezTo>
                  <a:pt x="89216" y="32285"/>
                  <a:pt x="23768" y="260418"/>
                  <a:pt x="8809" y="395988"/>
                </a:cubicBezTo>
                <a:cubicBezTo>
                  <a:pt x="-6151" y="531559"/>
                  <a:pt x="2264" y="799895"/>
                  <a:pt x="3199" y="816724"/>
                </a:cubicBezTo>
                <a:cubicBezTo>
                  <a:pt x="4134" y="833554"/>
                  <a:pt x="9744" y="596072"/>
                  <a:pt x="14419" y="496965"/>
                </a:cubicBezTo>
                <a:cubicBezTo>
                  <a:pt x="19094" y="397858"/>
                  <a:pt x="17224" y="300621"/>
                  <a:pt x="31248" y="222084"/>
                </a:cubicBezTo>
                <a:cubicBezTo>
                  <a:pt x="45272" y="143547"/>
                  <a:pt x="96696" y="-25683"/>
                  <a:pt x="92956" y="3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407C40E-4268-C329-3C6D-77C16C3C0CFF}"/>
              </a:ext>
            </a:extLst>
          </p:cNvPr>
          <p:cNvSpPr/>
          <p:nvPr/>
        </p:nvSpPr>
        <p:spPr>
          <a:xfrm>
            <a:off x="4341296" y="6232506"/>
            <a:ext cx="752417" cy="668237"/>
          </a:xfrm>
          <a:custGeom>
            <a:avLst/>
            <a:gdLst>
              <a:gd name="connsiteX0" fmla="*/ 752417 w 752417"/>
              <a:gd name="connsiteY0" fmla="*/ 0 h 668237"/>
              <a:gd name="connsiteX1" fmla="*/ 269973 w 752417"/>
              <a:gd name="connsiteY1" fmla="*/ 196343 h 668237"/>
              <a:gd name="connsiteX2" fmla="*/ 348510 w 752417"/>
              <a:gd name="connsiteY2" fmla="*/ 168294 h 668237"/>
              <a:gd name="connsiteX3" fmla="*/ 135337 w 752417"/>
              <a:gd name="connsiteY3" fmla="*/ 415126 h 668237"/>
              <a:gd name="connsiteX4" fmla="*/ 702 w 752417"/>
              <a:gd name="connsiteY4" fmla="*/ 667568 h 668237"/>
              <a:gd name="connsiteX5" fmla="*/ 191435 w 752417"/>
              <a:gd name="connsiteY5" fmla="*/ 336588 h 668237"/>
              <a:gd name="connsiteX6" fmla="*/ 298022 w 752417"/>
              <a:gd name="connsiteY6" fmla="*/ 218782 h 668237"/>
              <a:gd name="connsiteX7" fmla="*/ 264363 w 752417"/>
              <a:gd name="connsiteY7" fmla="*/ 230002 h 668237"/>
              <a:gd name="connsiteX8" fmla="*/ 752417 w 752417"/>
              <a:gd name="connsiteY8" fmla="*/ 0 h 6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17" h="668237">
                <a:moveTo>
                  <a:pt x="752417" y="0"/>
                </a:moveTo>
                <a:lnTo>
                  <a:pt x="269973" y="196343"/>
                </a:lnTo>
                <a:cubicBezTo>
                  <a:pt x="202655" y="224392"/>
                  <a:pt x="370949" y="131830"/>
                  <a:pt x="348510" y="168294"/>
                </a:cubicBezTo>
                <a:cubicBezTo>
                  <a:pt x="326071" y="204758"/>
                  <a:pt x="193305" y="331914"/>
                  <a:pt x="135337" y="415126"/>
                </a:cubicBezTo>
                <a:cubicBezTo>
                  <a:pt x="77369" y="498338"/>
                  <a:pt x="-8648" y="680658"/>
                  <a:pt x="702" y="667568"/>
                </a:cubicBezTo>
                <a:cubicBezTo>
                  <a:pt x="10052" y="654478"/>
                  <a:pt x="141882" y="411386"/>
                  <a:pt x="191435" y="336588"/>
                </a:cubicBezTo>
                <a:cubicBezTo>
                  <a:pt x="240988" y="261790"/>
                  <a:pt x="298022" y="218782"/>
                  <a:pt x="298022" y="218782"/>
                </a:cubicBezTo>
                <a:cubicBezTo>
                  <a:pt x="310177" y="201018"/>
                  <a:pt x="264363" y="230002"/>
                  <a:pt x="264363" y="230002"/>
                </a:cubicBezTo>
                <a:lnTo>
                  <a:pt x="7524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4411224D-BF31-528D-3473-918057F8CF87}"/>
              </a:ext>
            </a:extLst>
          </p:cNvPr>
          <p:cNvSpPr/>
          <p:nvPr/>
        </p:nvSpPr>
        <p:spPr>
          <a:xfrm>
            <a:off x="2606395" y="5709831"/>
            <a:ext cx="536348" cy="85783"/>
          </a:xfrm>
          <a:custGeom>
            <a:avLst/>
            <a:gdLst>
              <a:gd name="connsiteX0" fmla="*/ 523882 w 536348"/>
              <a:gd name="connsiteY0" fmla="*/ 962 h 85783"/>
              <a:gd name="connsiteX1" fmla="*/ 2169 w 536348"/>
              <a:gd name="connsiteY1" fmla="*/ 85109 h 85783"/>
              <a:gd name="connsiteX2" fmla="*/ 344368 w 536348"/>
              <a:gd name="connsiteY2" fmla="*/ 40230 h 85783"/>
              <a:gd name="connsiteX3" fmla="*/ 523882 w 536348"/>
              <a:gd name="connsiteY3" fmla="*/ 962 h 8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348" h="85783">
                <a:moveTo>
                  <a:pt x="523882" y="962"/>
                </a:moveTo>
                <a:cubicBezTo>
                  <a:pt x="466849" y="8442"/>
                  <a:pt x="32088" y="78564"/>
                  <a:pt x="2169" y="85109"/>
                </a:cubicBezTo>
                <a:cubicBezTo>
                  <a:pt x="-27750" y="91654"/>
                  <a:pt x="260221" y="48645"/>
                  <a:pt x="344368" y="40230"/>
                </a:cubicBezTo>
                <a:cubicBezTo>
                  <a:pt x="428515" y="31815"/>
                  <a:pt x="580915" y="-6518"/>
                  <a:pt x="523882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12D3B31F-8A44-B319-13C6-FAE0B9B56C98}"/>
              </a:ext>
            </a:extLst>
          </p:cNvPr>
          <p:cNvSpPr/>
          <p:nvPr/>
        </p:nvSpPr>
        <p:spPr>
          <a:xfrm>
            <a:off x="2361853" y="5884697"/>
            <a:ext cx="185046" cy="337065"/>
          </a:xfrm>
          <a:custGeom>
            <a:avLst/>
            <a:gdLst>
              <a:gd name="connsiteX0" fmla="*/ 185003 w 185046"/>
              <a:gd name="connsiteY0" fmla="*/ 0 h 337065"/>
              <a:gd name="connsiteX1" fmla="*/ 27929 w 185046"/>
              <a:gd name="connsiteY1" fmla="*/ 123416 h 337065"/>
              <a:gd name="connsiteX2" fmla="*/ 22319 w 185046"/>
              <a:gd name="connsiteY2" fmla="*/ 336589 h 337065"/>
              <a:gd name="connsiteX3" fmla="*/ 16709 w 185046"/>
              <a:gd name="connsiteY3" fmla="*/ 179514 h 337065"/>
              <a:gd name="connsiteX4" fmla="*/ 11099 w 185046"/>
              <a:gd name="connsiteY4" fmla="*/ 123416 h 337065"/>
              <a:gd name="connsiteX5" fmla="*/ 185003 w 185046"/>
              <a:gd name="connsiteY5" fmla="*/ 0 h 33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46" h="337065">
                <a:moveTo>
                  <a:pt x="185003" y="0"/>
                </a:moveTo>
                <a:cubicBezTo>
                  <a:pt x="187808" y="0"/>
                  <a:pt x="55043" y="67318"/>
                  <a:pt x="27929" y="123416"/>
                </a:cubicBezTo>
                <a:cubicBezTo>
                  <a:pt x="815" y="179514"/>
                  <a:pt x="24189" y="327239"/>
                  <a:pt x="22319" y="336589"/>
                </a:cubicBezTo>
                <a:cubicBezTo>
                  <a:pt x="20449" y="345939"/>
                  <a:pt x="18579" y="215043"/>
                  <a:pt x="16709" y="179514"/>
                </a:cubicBezTo>
                <a:cubicBezTo>
                  <a:pt x="14839" y="143985"/>
                  <a:pt x="-16015" y="149595"/>
                  <a:pt x="11099" y="123416"/>
                </a:cubicBezTo>
                <a:cubicBezTo>
                  <a:pt x="38213" y="97237"/>
                  <a:pt x="182198" y="0"/>
                  <a:pt x="1850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C9235B5F-7EB9-C2DC-B99A-D69508BEDF33}"/>
              </a:ext>
            </a:extLst>
          </p:cNvPr>
          <p:cNvSpPr/>
          <p:nvPr/>
        </p:nvSpPr>
        <p:spPr>
          <a:xfrm>
            <a:off x="2348087" y="6641889"/>
            <a:ext cx="92217" cy="388938"/>
          </a:xfrm>
          <a:custGeom>
            <a:avLst/>
            <a:gdLst>
              <a:gd name="connsiteX0" fmla="*/ 92183 w 92217"/>
              <a:gd name="connsiteY0" fmla="*/ 133 h 388938"/>
              <a:gd name="connsiteX1" fmla="*/ 13646 w 92217"/>
              <a:gd name="connsiteY1" fmla="*/ 179647 h 388938"/>
              <a:gd name="connsiteX2" fmla="*/ 52914 w 92217"/>
              <a:gd name="connsiteY2" fmla="*/ 387210 h 388938"/>
              <a:gd name="connsiteX3" fmla="*/ 30475 w 92217"/>
              <a:gd name="connsiteY3" fmla="*/ 275014 h 388938"/>
              <a:gd name="connsiteX4" fmla="*/ 2426 w 92217"/>
              <a:gd name="connsiteY4" fmla="*/ 207696 h 388938"/>
              <a:gd name="connsiteX5" fmla="*/ 92183 w 92217"/>
              <a:gd name="connsiteY5" fmla="*/ 133 h 3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17" h="388938">
                <a:moveTo>
                  <a:pt x="92183" y="133"/>
                </a:moveTo>
                <a:cubicBezTo>
                  <a:pt x="94053" y="-4542"/>
                  <a:pt x="20191" y="115134"/>
                  <a:pt x="13646" y="179647"/>
                </a:cubicBezTo>
                <a:cubicBezTo>
                  <a:pt x="7101" y="244160"/>
                  <a:pt x="50109" y="371316"/>
                  <a:pt x="52914" y="387210"/>
                </a:cubicBezTo>
                <a:cubicBezTo>
                  <a:pt x="55719" y="403105"/>
                  <a:pt x="38890" y="304933"/>
                  <a:pt x="30475" y="275014"/>
                </a:cubicBezTo>
                <a:cubicBezTo>
                  <a:pt x="22060" y="245095"/>
                  <a:pt x="-8794" y="247900"/>
                  <a:pt x="2426" y="207696"/>
                </a:cubicBezTo>
                <a:cubicBezTo>
                  <a:pt x="13646" y="167492"/>
                  <a:pt x="90313" y="4808"/>
                  <a:pt x="92183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FA9F7257-F721-6618-379D-5EC6524AFE24}"/>
              </a:ext>
            </a:extLst>
          </p:cNvPr>
          <p:cNvSpPr/>
          <p:nvPr/>
        </p:nvSpPr>
        <p:spPr>
          <a:xfrm>
            <a:off x="4773948" y="7090581"/>
            <a:ext cx="171127" cy="516476"/>
          </a:xfrm>
          <a:custGeom>
            <a:avLst/>
            <a:gdLst>
              <a:gd name="connsiteX0" fmla="*/ 5 w 171127"/>
              <a:gd name="connsiteY0" fmla="*/ 226 h 516476"/>
              <a:gd name="connsiteX1" fmla="*/ 157080 w 171127"/>
              <a:gd name="connsiteY1" fmla="*/ 213399 h 516476"/>
              <a:gd name="connsiteX2" fmla="*/ 134641 w 171127"/>
              <a:gd name="connsiteY2" fmla="*/ 516329 h 516476"/>
              <a:gd name="connsiteX3" fmla="*/ 168300 w 171127"/>
              <a:gd name="connsiteY3" fmla="*/ 252668 h 516476"/>
              <a:gd name="connsiteX4" fmla="*/ 151470 w 171127"/>
              <a:gd name="connsiteY4" fmla="*/ 174131 h 516476"/>
              <a:gd name="connsiteX5" fmla="*/ 5 w 171127"/>
              <a:gd name="connsiteY5" fmla="*/ 226 h 51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127" h="516476">
                <a:moveTo>
                  <a:pt x="5" y="226"/>
                </a:moveTo>
                <a:cubicBezTo>
                  <a:pt x="940" y="6771"/>
                  <a:pt x="134641" y="127382"/>
                  <a:pt x="157080" y="213399"/>
                </a:cubicBezTo>
                <a:cubicBezTo>
                  <a:pt x="179519" y="299416"/>
                  <a:pt x="132771" y="509784"/>
                  <a:pt x="134641" y="516329"/>
                </a:cubicBezTo>
                <a:cubicBezTo>
                  <a:pt x="136511" y="522874"/>
                  <a:pt x="165495" y="309701"/>
                  <a:pt x="168300" y="252668"/>
                </a:cubicBezTo>
                <a:cubicBezTo>
                  <a:pt x="171105" y="195635"/>
                  <a:pt x="177649" y="217139"/>
                  <a:pt x="151470" y="174131"/>
                </a:cubicBezTo>
                <a:cubicBezTo>
                  <a:pt x="125291" y="131123"/>
                  <a:pt x="-930" y="-6319"/>
                  <a:pt x="5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A11D07F-91D1-3CC9-E21F-E75AEA675296}"/>
              </a:ext>
            </a:extLst>
          </p:cNvPr>
          <p:cNvSpPr/>
          <p:nvPr/>
        </p:nvSpPr>
        <p:spPr>
          <a:xfrm>
            <a:off x="3623170" y="8818631"/>
            <a:ext cx="1435015" cy="117838"/>
          </a:xfrm>
          <a:custGeom>
            <a:avLst/>
            <a:gdLst>
              <a:gd name="connsiteX0" fmla="*/ 771 w 1435015"/>
              <a:gd name="connsiteY0" fmla="*/ 0 h 117838"/>
              <a:gd name="connsiteX1" fmla="*/ 791755 w 1435015"/>
              <a:gd name="connsiteY1" fmla="*/ 84147 h 117838"/>
              <a:gd name="connsiteX2" fmla="*/ 735657 w 1435015"/>
              <a:gd name="connsiteY2" fmla="*/ 95367 h 117838"/>
              <a:gd name="connsiteX3" fmla="*/ 1425664 w 1435015"/>
              <a:gd name="connsiteY3" fmla="*/ 95367 h 117838"/>
              <a:gd name="connsiteX4" fmla="*/ 1139564 w 1435015"/>
              <a:gd name="connsiteY4" fmla="*/ 117806 h 117838"/>
              <a:gd name="connsiteX5" fmla="*/ 1206882 w 1435015"/>
              <a:gd name="connsiteY5" fmla="*/ 89757 h 117838"/>
              <a:gd name="connsiteX6" fmla="*/ 954440 w 1435015"/>
              <a:gd name="connsiteY6" fmla="*/ 84147 h 117838"/>
              <a:gd name="connsiteX7" fmla="*/ 771 w 1435015"/>
              <a:gd name="connsiteY7" fmla="*/ 0 h 11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015" h="117838">
                <a:moveTo>
                  <a:pt x="771" y="0"/>
                </a:moveTo>
                <a:cubicBezTo>
                  <a:pt x="-26343" y="0"/>
                  <a:pt x="669274" y="68252"/>
                  <a:pt x="791755" y="84147"/>
                </a:cubicBezTo>
                <a:cubicBezTo>
                  <a:pt x="914236" y="100042"/>
                  <a:pt x="630006" y="93497"/>
                  <a:pt x="735657" y="95367"/>
                </a:cubicBezTo>
                <a:cubicBezTo>
                  <a:pt x="841308" y="97237"/>
                  <a:pt x="1358346" y="91627"/>
                  <a:pt x="1425664" y="95367"/>
                </a:cubicBezTo>
                <a:cubicBezTo>
                  <a:pt x="1492982" y="99107"/>
                  <a:pt x="1176028" y="118741"/>
                  <a:pt x="1139564" y="117806"/>
                </a:cubicBezTo>
                <a:cubicBezTo>
                  <a:pt x="1103100" y="116871"/>
                  <a:pt x="1237736" y="95367"/>
                  <a:pt x="1206882" y="89757"/>
                </a:cubicBezTo>
                <a:cubicBezTo>
                  <a:pt x="1176028" y="84147"/>
                  <a:pt x="1158263" y="98172"/>
                  <a:pt x="954440" y="84147"/>
                </a:cubicBezTo>
                <a:cubicBezTo>
                  <a:pt x="750617" y="70122"/>
                  <a:pt x="27885" y="0"/>
                  <a:pt x="7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62AFDB8C-4BFB-2AB1-7E55-282C5218D965}"/>
              </a:ext>
            </a:extLst>
          </p:cNvPr>
          <p:cNvSpPr/>
          <p:nvPr/>
        </p:nvSpPr>
        <p:spPr>
          <a:xfrm>
            <a:off x="3713698" y="9065463"/>
            <a:ext cx="1239876" cy="173904"/>
          </a:xfrm>
          <a:custGeom>
            <a:avLst/>
            <a:gdLst>
              <a:gd name="connsiteX0" fmla="*/ 0 w 1239876"/>
              <a:gd name="connsiteY0" fmla="*/ 173904 h 173904"/>
              <a:gd name="connsiteX1" fmla="*/ 1077085 w 1239876"/>
              <a:gd name="connsiteY1" fmla="*/ 106586 h 173904"/>
              <a:gd name="connsiteX2" fmla="*/ 841473 w 1239876"/>
              <a:gd name="connsiteY2" fmla="*/ 78537 h 173904"/>
              <a:gd name="connsiteX3" fmla="*/ 1239769 w 1239876"/>
              <a:gd name="connsiteY3" fmla="*/ 0 h 173904"/>
              <a:gd name="connsiteX4" fmla="*/ 880741 w 1239876"/>
              <a:gd name="connsiteY4" fmla="*/ 78537 h 173904"/>
              <a:gd name="connsiteX5" fmla="*/ 807814 w 1239876"/>
              <a:gd name="connsiteY5" fmla="*/ 112196 h 173904"/>
              <a:gd name="connsiteX6" fmla="*/ 976108 w 1239876"/>
              <a:gd name="connsiteY6" fmla="*/ 117806 h 173904"/>
              <a:gd name="connsiteX7" fmla="*/ 0 w 1239876"/>
              <a:gd name="connsiteY7" fmla="*/ 173904 h 17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876" h="173904">
                <a:moveTo>
                  <a:pt x="0" y="173904"/>
                </a:moveTo>
                <a:cubicBezTo>
                  <a:pt x="16829" y="172034"/>
                  <a:pt x="936840" y="122480"/>
                  <a:pt x="1077085" y="106586"/>
                </a:cubicBezTo>
                <a:cubicBezTo>
                  <a:pt x="1217330" y="90692"/>
                  <a:pt x="814359" y="96301"/>
                  <a:pt x="841473" y="78537"/>
                </a:cubicBezTo>
                <a:cubicBezTo>
                  <a:pt x="868587" y="60773"/>
                  <a:pt x="1233224" y="0"/>
                  <a:pt x="1239769" y="0"/>
                </a:cubicBezTo>
                <a:cubicBezTo>
                  <a:pt x="1246314" y="0"/>
                  <a:pt x="952733" y="59838"/>
                  <a:pt x="880741" y="78537"/>
                </a:cubicBezTo>
                <a:cubicBezTo>
                  <a:pt x="808749" y="97236"/>
                  <a:pt x="791920" y="105651"/>
                  <a:pt x="807814" y="112196"/>
                </a:cubicBezTo>
                <a:cubicBezTo>
                  <a:pt x="823708" y="118741"/>
                  <a:pt x="1107939" y="109391"/>
                  <a:pt x="976108" y="117806"/>
                </a:cubicBezTo>
                <a:lnTo>
                  <a:pt x="0" y="1739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5731D40F-16CA-A4C7-A36D-01CDA6A84ABB}"/>
              </a:ext>
            </a:extLst>
          </p:cNvPr>
          <p:cNvSpPr/>
          <p:nvPr/>
        </p:nvSpPr>
        <p:spPr>
          <a:xfrm>
            <a:off x="2109291" y="7741323"/>
            <a:ext cx="67846" cy="409905"/>
          </a:xfrm>
          <a:custGeom>
            <a:avLst/>
            <a:gdLst>
              <a:gd name="connsiteX0" fmla="*/ 67318 w 67846"/>
              <a:gd name="connsiteY0" fmla="*/ 223 h 409905"/>
              <a:gd name="connsiteX1" fmla="*/ 16829 w 67846"/>
              <a:gd name="connsiteY1" fmla="*/ 247055 h 409905"/>
              <a:gd name="connsiteX2" fmla="*/ 61708 w 67846"/>
              <a:gd name="connsiteY2" fmla="*/ 409740 h 409905"/>
              <a:gd name="connsiteX3" fmla="*/ 39269 w 67846"/>
              <a:gd name="connsiteY3" fmla="*/ 275104 h 409905"/>
              <a:gd name="connsiteX4" fmla="*/ 0 w 67846"/>
              <a:gd name="connsiteY4" fmla="*/ 146078 h 409905"/>
              <a:gd name="connsiteX5" fmla="*/ 39269 w 67846"/>
              <a:gd name="connsiteY5" fmla="*/ 202176 h 409905"/>
              <a:gd name="connsiteX6" fmla="*/ 67318 w 67846"/>
              <a:gd name="connsiteY6" fmla="*/ 223 h 4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46" h="409905">
                <a:moveTo>
                  <a:pt x="67318" y="223"/>
                </a:moveTo>
                <a:cubicBezTo>
                  <a:pt x="63578" y="7703"/>
                  <a:pt x="17764" y="178802"/>
                  <a:pt x="16829" y="247055"/>
                </a:cubicBezTo>
                <a:cubicBezTo>
                  <a:pt x="15894" y="315308"/>
                  <a:pt x="57968" y="405065"/>
                  <a:pt x="61708" y="409740"/>
                </a:cubicBezTo>
                <a:cubicBezTo>
                  <a:pt x="65448" y="414415"/>
                  <a:pt x="49554" y="319047"/>
                  <a:pt x="39269" y="275104"/>
                </a:cubicBezTo>
                <a:cubicBezTo>
                  <a:pt x="28984" y="231161"/>
                  <a:pt x="0" y="158233"/>
                  <a:pt x="0" y="146078"/>
                </a:cubicBezTo>
                <a:cubicBezTo>
                  <a:pt x="0" y="133923"/>
                  <a:pt x="24309" y="229290"/>
                  <a:pt x="39269" y="202176"/>
                </a:cubicBezTo>
                <a:cubicBezTo>
                  <a:pt x="54228" y="175062"/>
                  <a:pt x="71058" y="-7257"/>
                  <a:pt x="67318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97DB4E62-5528-FD66-41D4-388D229E7542}"/>
              </a:ext>
            </a:extLst>
          </p:cNvPr>
          <p:cNvSpPr/>
          <p:nvPr/>
        </p:nvSpPr>
        <p:spPr>
          <a:xfrm>
            <a:off x="3670492" y="2726138"/>
            <a:ext cx="1318293" cy="339814"/>
          </a:xfrm>
          <a:custGeom>
            <a:avLst/>
            <a:gdLst>
              <a:gd name="connsiteX0" fmla="*/ 2476 w 1318293"/>
              <a:gd name="connsiteY0" fmla="*/ 116954 h 339814"/>
              <a:gd name="connsiteX1" fmla="*/ 647935 w 1318293"/>
              <a:gd name="connsiteY1" fmla="*/ 163059 h 339814"/>
              <a:gd name="connsiteX2" fmla="*/ 594147 w 1318293"/>
              <a:gd name="connsiteY2" fmla="*/ 109270 h 339814"/>
              <a:gd name="connsiteX3" fmla="*/ 1239605 w 1318293"/>
              <a:gd name="connsiteY3" fmla="*/ 216847 h 339814"/>
              <a:gd name="connsiteX4" fmla="*/ 1178133 w 1318293"/>
              <a:gd name="connsiteY4" fmla="*/ 239899 h 339814"/>
              <a:gd name="connsiteX5" fmla="*/ 1316446 w 1318293"/>
              <a:gd name="connsiteY5" fmla="*/ 339791 h 339814"/>
              <a:gd name="connsiteX6" fmla="*/ 1239605 w 1318293"/>
              <a:gd name="connsiteY6" fmla="*/ 247583 h 339814"/>
              <a:gd name="connsiteX7" fmla="*/ 993716 w 1318293"/>
              <a:gd name="connsiteY7" fmla="*/ 86218 h 339814"/>
              <a:gd name="connsiteX8" fmla="*/ 747827 w 1318293"/>
              <a:gd name="connsiteY8" fmla="*/ 32430 h 339814"/>
              <a:gd name="connsiteX9" fmla="*/ 1224237 w 1318293"/>
              <a:gd name="connsiteY9" fmla="*/ 232215 h 339814"/>
              <a:gd name="connsiteX10" fmla="*/ 1070557 w 1318293"/>
              <a:gd name="connsiteY10" fmla="*/ 186111 h 339814"/>
              <a:gd name="connsiteX11" fmla="*/ 609515 w 1318293"/>
              <a:gd name="connsiteY11" fmla="*/ 70850 h 339814"/>
              <a:gd name="connsiteX12" fmla="*/ 355942 w 1318293"/>
              <a:gd name="connsiteY12" fmla="*/ 1694 h 339814"/>
              <a:gd name="connsiteX13" fmla="*/ 624883 w 1318293"/>
              <a:gd name="connsiteY13" fmla="*/ 140007 h 339814"/>
              <a:gd name="connsiteX14" fmla="*/ 432782 w 1318293"/>
              <a:gd name="connsiteY14" fmla="*/ 140007 h 339814"/>
              <a:gd name="connsiteX15" fmla="*/ 2476 w 1318293"/>
              <a:gd name="connsiteY15" fmla="*/ 116954 h 33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8293" h="339814">
                <a:moveTo>
                  <a:pt x="2476" y="116954"/>
                </a:moveTo>
                <a:cubicBezTo>
                  <a:pt x="38335" y="120796"/>
                  <a:pt x="549323" y="164340"/>
                  <a:pt x="647935" y="163059"/>
                </a:cubicBezTo>
                <a:cubicBezTo>
                  <a:pt x="746547" y="161778"/>
                  <a:pt x="495535" y="100305"/>
                  <a:pt x="594147" y="109270"/>
                </a:cubicBezTo>
                <a:cubicBezTo>
                  <a:pt x="692759" y="118235"/>
                  <a:pt x="1142274" y="195076"/>
                  <a:pt x="1239605" y="216847"/>
                </a:cubicBezTo>
                <a:cubicBezTo>
                  <a:pt x="1336936" y="238619"/>
                  <a:pt x="1165326" y="219408"/>
                  <a:pt x="1178133" y="239899"/>
                </a:cubicBezTo>
                <a:cubicBezTo>
                  <a:pt x="1190940" y="260390"/>
                  <a:pt x="1306201" y="338510"/>
                  <a:pt x="1316446" y="339791"/>
                </a:cubicBezTo>
                <a:cubicBezTo>
                  <a:pt x="1326691" y="341072"/>
                  <a:pt x="1293393" y="289845"/>
                  <a:pt x="1239605" y="247583"/>
                </a:cubicBezTo>
                <a:cubicBezTo>
                  <a:pt x="1185817" y="205321"/>
                  <a:pt x="1075679" y="122077"/>
                  <a:pt x="993716" y="86218"/>
                </a:cubicBezTo>
                <a:cubicBezTo>
                  <a:pt x="911753" y="50359"/>
                  <a:pt x="709407" y="8097"/>
                  <a:pt x="747827" y="32430"/>
                </a:cubicBezTo>
                <a:cubicBezTo>
                  <a:pt x="786247" y="56763"/>
                  <a:pt x="1170449" y="206602"/>
                  <a:pt x="1224237" y="232215"/>
                </a:cubicBezTo>
                <a:cubicBezTo>
                  <a:pt x="1278025" y="257829"/>
                  <a:pt x="1173011" y="213005"/>
                  <a:pt x="1070557" y="186111"/>
                </a:cubicBezTo>
                <a:cubicBezTo>
                  <a:pt x="968103" y="159217"/>
                  <a:pt x="728618" y="101586"/>
                  <a:pt x="609515" y="70850"/>
                </a:cubicBezTo>
                <a:cubicBezTo>
                  <a:pt x="490413" y="40114"/>
                  <a:pt x="353381" y="-9832"/>
                  <a:pt x="355942" y="1694"/>
                </a:cubicBezTo>
                <a:cubicBezTo>
                  <a:pt x="358503" y="13220"/>
                  <a:pt x="612076" y="116955"/>
                  <a:pt x="624883" y="140007"/>
                </a:cubicBezTo>
                <a:cubicBezTo>
                  <a:pt x="637690" y="163059"/>
                  <a:pt x="535236" y="147691"/>
                  <a:pt x="432782" y="140007"/>
                </a:cubicBezTo>
                <a:cubicBezTo>
                  <a:pt x="330328" y="132323"/>
                  <a:pt x="-33383" y="113112"/>
                  <a:pt x="2476" y="116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1A2D3898-36E7-29EF-75DB-11088B06D55E}"/>
              </a:ext>
            </a:extLst>
          </p:cNvPr>
          <p:cNvSpPr/>
          <p:nvPr/>
        </p:nvSpPr>
        <p:spPr>
          <a:xfrm>
            <a:off x="5037553" y="3081192"/>
            <a:ext cx="485490" cy="758242"/>
          </a:xfrm>
          <a:custGeom>
            <a:avLst/>
            <a:gdLst>
              <a:gd name="connsiteX0" fmla="*/ 18541 w 485490"/>
              <a:gd name="connsiteY0" fmla="*/ 105 h 758242"/>
              <a:gd name="connsiteX1" fmla="*/ 10857 w 485490"/>
              <a:gd name="connsiteY1" fmla="*/ 253679 h 758242"/>
              <a:gd name="connsiteX2" fmla="*/ 172222 w 485490"/>
              <a:gd name="connsiteY2" fmla="*/ 453463 h 758242"/>
              <a:gd name="connsiteX3" fmla="*/ 110750 w 485490"/>
              <a:gd name="connsiteY3" fmla="*/ 345887 h 758242"/>
              <a:gd name="connsiteX4" fmla="*/ 479583 w 485490"/>
              <a:gd name="connsiteY4" fmla="*/ 753141 h 758242"/>
              <a:gd name="connsiteX5" fmla="*/ 318218 w 485490"/>
              <a:gd name="connsiteY5" fmla="*/ 561040 h 758242"/>
              <a:gd name="connsiteX6" fmla="*/ 56961 w 485490"/>
              <a:gd name="connsiteY6" fmla="*/ 361255 h 758242"/>
              <a:gd name="connsiteX7" fmla="*/ 49277 w 485490"/>
              <a:gd name="connsiteY7" fmla="*/ 284415 h 758242"/>
              <a:gd name="connsiteX8" fmla="*/ 18541 w 485490"/>
              <a:gd name="connsiteY8" fmla="*/ 105 h 7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490" h="758242">
                <a:moveTo>
                  <a:pt x="18541" y="105"/>
                </a:moveTo>
                <a:cubicBezTo>
                  <a:pt x="12138" y="-5018"/>
                  <a:pt x="-14756" y="178119"/>
                  <a:pt x="10857" y="253679"/>
                </a:cubicBezTo>
                <a:cubicBezTo>
                  <a:pt x="36470" y="329239"/>
                  <a:pt x="155573" y="438095"/>
                  <a:pt x="172222" y="453463"/>
                </a:cubicBezTo>
                <a:cubicBezTo>
                  <a:pt x="188871" y="468831"/>
                  <a:pt x="59523" y="295941"/>
                  <a:pt x="110750" y="345887"/>
                </a:cubicBezTo>
                <a:cubicBezTo>
                  <a:pt x="161977" y="395833"/>
                  <a:pt x="445005" y="717282"/>
                  <a:pt x="479583" y="753141"/>
                </a:cubicBezTo>
                <a:cubicBezTo>
                  <a:pt x="514161" y="789000"/>
                  <a:pt x="388655" y="626354"/>
                  <a:pt x="318218" y="561040"/>
                </a:cubicBezTo>
                <a:cubicBezTo>
                  <a:pt x="247781" y="495726"/>
                  <a:pt x="101784" y="407359"/>
                  <a:pt x="56961" y="361255"/>
                </a:cubicBezTo>
                <a:cubicBezTo>
                  <a:pt x="12138" y="315151"/>
                  <a:pt x="55680" y="336922"/>
                  <a:pt x="49277" y="284415"/>
                </a:cubicBezTo>
                <a:cubicBezTo>
                  <a:pt x="42874" y="231908"/>
                  <a:pt x="24944" y="5228"/>
                  <a:pt x="1854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3E5B7E5-8B91-069C-F94C-360FC06A2E28}"/>
              </a:ext>
            </a:extLst>
          </p:cNvPr>
          <p:cNvSpPr/>
          <p:nvPr/>
        </p:nvSpPr>
        <p:spPr>
          <a:xfrm>
            <a:off x="2923885" y="2021598"/>
            <a:ext cx="2450987" cy="1031491"/>
          </a:xfrm>
          <a:custGeom>
            <a:avLst/>
            <a:gdLst>
              <a:gd name="connsiteX0" fmla="*/ 2449227 w 2450987"/>
              <a:gd name="connsiteY0" fmla="*/ 673050 h 1031491"/>
              <a:gd name="connsiteX1" fmla="*/ 2141729 w 2450987"/>
              <a:gd name="connsiteY1" fmla="*/ 284632 h 1031491"/>
              <a:gd name="connsiteX2" fmla="*/ 1704759 w 2450987"/>
              <a:gd name="connsiteY2" fmla="*/ 17595 h 1031491"/>
              <a:gd name="connsiteX3" fmla="*/ 1963704 w 2450987"/>
              <a:gd name="connsiteY3" fmla="*/ 219896 h 1031491"/>
              <a:gd name="connsiteX4" fmla="*/ 1623839 w 2450987"/>
              <a:gd name="connsiteY4" fmla="*/ 1411 h 1031491"/>
              <a:gd name="connsiteX5" fmla="*/ 741807 w 2450987"/>
              <a:gd name="connsiteY5" fmla="*/ 122791 h 1031491"/>
              <a:gd name="connsiteX6" fmla="*/ 952200 w 2450987"/>
              <a:gd name="connsiteY6" fmla="*/ 58055 h 1031491"/>
              <a:gd name="connsiteX7" fmla="*/ 547598 w 2450987"/>
              <a:gd name="connsiteY7" fmla="*/ 543577 h 1031491"/>
              <a:gd name="connsiteX8" fmla="*/ 677071 w 2450987"/>
              <a:gd name="connsiteY8" fmla="*/ 430289 h 1031491"/>
              <a:gd name="connsiteX9" fmla="*/ 5432 w 2450987"/>
              <a:gd name="connsiteY9" fmla="*/ 1029099 h 1031491"/>
              <a:gd name="connsiteX10" fmla="*/ 410034 w 2450987"/>
              <a:gd name="connsiteY10" fmla="*/ 616406 h 1031491"/>
              <a:gd name="connsiteX11" fmla="*/ 1275881 w 2450987"/>
              <a:gd name="connsiteY11" fmla="*/ 33779 h 1031491"/>
              <a:gd name="connsiteX12" fmla="*/ 1073580 w 2450987"/>
              <a:gd name="connsiteY12" fmla="*/ 106607 h 1031491"/>
              <a:gd name="connsiteX13" fmla="*/ 1478182 w 2450987"/>
              <a:gd name="connsiteY13" fmla="*/ 74239 h 1031491"/>
              <a:gd name="connsiteX14" fmla="*/ 1648115 w 2450987"/>
              <a:gd name="connsiteY14" fmla="*/ 82331 h 1031491"/>
              <a:gd name="connsiteX15" fmla="*/ 2060809 w 2450987"/>
              <a:gd name="connsiteY15" fmla="*/ 276540 h 1031491"/>
              <a:gd name="connsiteX16" fmla="*/ 2004165 w 2450987"/>
              <a:gd name="connsiteY16" fmla="*/ 147067 h 1031491"/>
              <a:gd name="connsiteX17" fmla="*/ 2449227 w 2450987"/>
              <a:gd name="connsiteY17" fmla="*/ 673050 h 103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50987" h="1031491">
                <a:moveTo>
                  <a:pt x="2449227" y="673050"/>
                </a:moveTo>
                <a:cubicBezTo>
                  <a:pt x="2472154" y="695977"/>
                  <a:pt x="2265807" y="393874"/>
                  <a:pt x="2141729" y="284632"/>
                </a:cubicBezTo>
                <a:cubicBezTo>
                  <a:pt x="2017651" y="175389"/>
                  <a:pt x="1734430" y="28384"/>
                  <a:pt x="1704759" y="17595"/>
                </a:cubicBezTo>
                <a:cubicBezTo>
                  <a:pt x="1675088" y="6806"/>
                  <a:pt x="1977191" y="222593"/>
                  <a:pt x="1963704" y="219896"/>
                </a:cubicBezTo>
                <a:cubicBezTo>
                  <a:pt x="1950217" y="217199"/>
                  <a:pt x="1827489" y="17595"/>
                  <a:pt x="1623839" y="1411"/>
                </a:cubicBezTo>
                <a:cubicBezTo>
                  <a:pt x="1420189" y="-14773"/>
                  <a:pt x="853747" y="113350"/>
                  <a:pt x="741807" y="122791"/>
                </a:cubicBezTo>
                <a:cubicBezTo>
                  <a:pt x="629867" y="132232"/>
                  <a:pt x="984568" y="-12076"/>
                  <a:pt x="952200" y="58055"/>
                </a:cubicBezTo>
                <a:cubicBezTo>
                  <a:pt x="919832" y="128186"/>
                  <a:pt x="593453" y="481538"/>
                  <a:pt x="547598" y="543577"/>
                </a:cubicBezTo>
                <a:cubicBezTo>
                  <a:pt x="501743" y="605616"/>
                  <a:pt x="677071" y="430289"/>
                  <a:pt x="677071" y="430289"/>
                </a:cubicBezTo>
                <a:cubicBezTo>
                  <a:pt x="586710" y="511209"/>
                  <a:pt x="49938" y="998080"/>
                  <a:pt x="5432" y="1029099"/>
                </a:cubicBezTo>
                <a:cubicBezTo>
                  <a:pt x="-39074" y="1060118"/>
                  <a:pt x="198292" y="782293"/>
                  <a:pt x="410034" y="616406"/>
                </a:cubicBezTo>
                <a:cubicBezTo>
                  <a:pt x="621776" y="450519"/>
                  <a:pt x="1165290" y="118745"/>
                  <a:pt x="1275881" y="33779"/>
                </a:cubicBezTo>
                <a:cubicBezTo>
                  <a:pt x="1386472" y="-51188"/>
                  <a:pt x="1039863" y="99864"/>
                  <a:pt x="1073580" y="106607"/>
                </a:cubicBezTo>
                <a:cubicBezTo>
                  <a:pt x="1107297" y="113350"/>
                  <a:pt x="1382426" y="78285"/>
                  <a:pt x="1478182" y="74239"/>
                </a:cubicBezTo>
                <a:cubicBezTo>
                  <a:pt x="1573938" y="70193"/>
                  <a:pt x="1551010" y="48614"/>
                  <a:pt x="1648115" y="82331"/>
                </a:cubicBezTo>
                <a:cubicBezTo>
                  <a:pt x="1745219" y="116048"/>
                  <a:pt x="2001467" y="265751"/>
                  <a:pt x="2060809" y="276540"/>
                </a:cubicBezTo>
                <a:cubicBezTo>
                  <a:pt x="2120151" y="287329"/>
                  <a:pt x="1943475" y="78285"/>
                  <a:pt x="2004165" y="147067"/>
                </a:cubicBezTo>
                <a:cubicBezTo>
                  <a:pt x="2064855" y="215849"/>
                  <a:pt x="2426300" y="650123"/>
                  <a:pt x="2449227" y="6730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3554D5E8-D4F6-0905-E51D-211B458FB1A7}"/>
              </a:ext>
            </a:extLst>
          </p:cNvPr>
          <p:cNvSpPr/>
          <p:nvPr/>
        </p:nvSpPr>
        <p:spPr>
          <a:xfrm>
            <a:off x="2829774" y="2327637"/>
            <a:ext cx="2397787" cy="1420343"/>
          </a:xfrm>
          <a:custGeom>
            <a:avLst/>
            <a:gdLst>
              <a:gd name="connsiteX0" fmla="*/ 2397681 w 2397787"/>
              <a:gd name="connsiteY0" fmla="*/ 302275 h 1420343"/>
              <a:gd name="connsiteX1" fmla="*/ 1604661 w 2397787"/>
              <a:gd name="connsiteY1" fmla="*/ 10961 h 1420343"/>
              <a:gd name="connsiteX2" fmla="*/ 1815054 w 2397787"/>
              <a:gd name="connsiteY2" fmla="*/ 140434 h 1420343"/>
              <a:gd name="connsiteX3" fmla="*/ 1216244 w 2397787"/>
              <a:gd name="connsiteY3" fmla="*/ 269906 h 1420343"/>
              <a:gd name="connsiteX4" fmla="*/ 1491373 w 2397787"/>
              <a:gd name="connsiteY4" fmla="*/ 197078 h 1420343"/>
              <a:gd name="connsiteX5" fmla="*/ 1313348 w 2397787"/>
              <a:gd name="connsiteY5" fmla="*/ 99974 h 1420343"/>
              <a:gd name="connsiteX6" fmla="*/ 933022 w 2397787"/>
              <a:gd name="connsiteY6" fmla="*/ 375103 h 1420343"/>
              <a:gd name="connsiteX7" fmla="*/ 1329532 w 2397787"/>
              <a:gd name="connsiteY7" fmla="*/ 197078 h 1420343"/>
              <a:gd name="connsiteX8" fmla="*/ 649801 w 2397787"/>
              <a:gd name="connsiteY8" fmla="*/ 512667 h 1420343"/>
              <a:gd name="connsiteX9" fmla="*/ 309936 w 2397787"/>
              <a:gd name="connsiteY9" fmla="*/ 998190 h 1420343"/>
              <a:gd name="connsiteX10" fmla="*/ 625525 w 2397787"/>
              <a:gd name="connsiteY10" fmla="*/ 698784 h 1420343"/>
              <a:gd name="connsiteX11" fmla="*/ 10530 w 2397787"/>
              <a:gd name="connsiteY11" fmla="*/ 1402791 h 1420343"/>
              <a:gd name="connsiteX12" fmla="*/ 301844 w 2397787"/>
              <a:gd name="connsiteY12" fmla="*/ 1127662 h 1420343"/>
              <a:gd name="connsiteX13" fmla="*/ 1111047 w 2397787"/>
              <a:gd name="connsiteY13" fmla="*/ 269906 h 1420343"/>
              <a:gd name="connsiteX14" fmla="*/ 1394268 w 2397787"/>
              <a:gd name="connsiteY14" fmla="*/ 156618 h 1420343"/>
              <a:gd name="connsiteX15" fmla="*/ 1685582 w 2397787"/>
              <a:gd name="connsiteY15" fmla="*/ 156618 h 1420343"/>
              <a:gd name="connsiteX16" fmla="*/ 1661306 w 2397787"/>
              <a:gd name="connsiteY16" fmla="*/ 2869 h 1420343"/>
              <a:gd name="connsiteX17" fmla="*/ 2397681 w 2397787"/>
              <a:gd name="connsiteY17" fmla="*/ 302275 h 14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97787" h="1420343">
                <a:moveTo>
                  <a:pt x="2397681" y="302275"/>
                </a:moveTo>
                <a:cubicBezTo>
                  <a:pt x="2388240" y="303624"/>
                  <a:pt x="1701765" y="37934"/>
                  <a:pt x="1604661" y="10961"/>
                </a:cubicBezTo>
                <a:cubicBezTo>
                  <a:pt x="1507557" y="-16012"/>
                  <a:pt x="1879790" y="97277"/>
                  <a:pt x="1815054" y="140434"/>
                </a:cubicBezTo>
                <a:cubicBezTo>
                  <a:pt x="1750318" y="183591"/>
                  <a:pt x="1270191" y="260465"/>
                  <a:pt x="1216244" y="269906"/>
                </a:cubicBezTo>
                <a:cubicBezTo>
                  <a:pt x="1162297" y="279347"/>
                  <a:pt x="1475189" y="225400"/>
                  <a:pt x="1491373" y="197078"/>
                </a:cubicBezTo>
                <a:cubicBezTo>
                  <a:pt x="1507557" y="168756"/>
                  <a:pt x="1406406" y="70303"/>
                  <a:pt x="1313348" y="99974"/>
                </a:cubicBezTo>
                <a:cubicBezTo>
                  <a:pt x="1220289" y="129645"/>
                  <a:pt x="930325" y="358919"/>
                  <a:pt x="933022" y="375103"/>
                </a:cubicBezTo>
                <a:cubicBezTo>
                  <a:pt x="935719" y="391287"/>
                  <a:pt x="1376735" y="174151"/>
                  <a:pt x="1329532" y="197078"/>
                </a:cubicBezTo>
                <a:cubicBezTo>
                  <a:pt x="1282329" y="220005"/>
                  <a:pt x="819734" y="379148"/>
                  <a:pt x="649801" y="512667"/>
                </a:cubicBezTo>
                <a:cubicBezTo>
                  <a:pt x="479868" y="646186"/>
                  <a:pt x="313982" y="967171"/>
                  <a:pt x="309936" y="998190"/>
                </a:cubicBezTo>
                <a:cubicBezTo>
                  <a:pt x="305890" y="1029210"/>
                  <a:pt x="675426" y="631350"/>
                  <a:pt x="625525" y="698784"/>
                </a:cubicBezTo>
                <a:cubicBezTo>
                  <a:pt x="575624" y="766218"/>
                  <a:pt x="64477" y="1331311"/>
                  <a:pt x="10530" y="1402791"/>
                </a:cubicBezTo>
                <a:cubicBezTo>
                  <a:pt x="-43417" y="1474271"/>
                  <a:pt x="118425" y="1316476"/>
                  <a:pt x="301844" y="1127662"/>
                </a:cubicBezTo>
                <a:cubicBezTo>
                  <a:pt x="485263" y="938848"/>
                  <a:pt x="928976" y="431747"/>
                  <a:pt x="1111047" y="269906"/>
                </a:cubicBezTo>
                <a:cubicBezTo>
                  <a:pt x="1293118" y="108065"/>
                  <a:pt x="1298512" y="175499"/>
                  <a:pt x="1394268" y="156618"/>
                </a:cubicBezTo>
                <a:cubicBezTo>
                  <a:pt x="1490024" y="137737"/>
                  <a:pt x="1641076" y="182243"/>
                  <a:pt x="1685582" y="156618"/>
                </a:cubicBezTo>
                <a:cubicBezTo>
                  <a:pt x="1730088" y="130993"/>
                  <a:pt x="1538577" y="-22756"/>
                  <a:pt x="1661306" y="2869"/>
                </a:cubicBezTo>
                <a:cubicBezTo>
                  <a:pt x="1784035" y="28494"/>
                  <a:pt x="2407122" y="300926"/>
                  <a:pt x="2397681" y="3022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75028EFE-B06C-F5A2-235D-2112BEA0478F}"/>
              </a:ext>
            </a:extLst>
          </p:cNvPr>
          <p:cNvSpPr/>
          <p:nvPr/>
        </p:nvSpPr>
        <p:spPr>
          <a:xfrm>
            <a:off x="2426502" y="2876892"/>
            <a:ext cx="723349" cy="1606967"/>
          </a:xfrm>
          <a:custGeom>
            <a:avLst/>
            <a:gdLst>
              <a:gd name="connsiteX0" fmla="*/ 721300 w 723349"/>
              <a:gd name="connsiteY0" fmla="*/ 3873 h 1606967"/>
              <a:gd name="connsiteX1" fmla="*/ 260054 w 723349"/>
              <a:gd name="connsiteY1" fmla="*/ 918273 h 1606967"/>
              <a:gd name="connsiteX2" fmla="*/ 284330 w 723349"/>
              <a:gd name="connsiteY2" fmla="*/ 724064 h 1606967"/>
              <a:gd name="connsiteX3" fmla="*/ 65845 w 723349"/>
              <a:gd name="connsiteY3" fmla="*/ 1419979 h 1606967"/>
              <a:gd name="connsiteX4" fmla="*/ 1109 w 723349"/>
              <a:gd name="connsiteY4" fmla="*/ 1606096 h 1606967"/>
              <a:gd name="connsiteX5" fmla="*/ 106305 w 723349"/>
              <a:gd name="connsiteY5" fmla="*/ 1371427 h 1606967"/>
              <a:gd name="connsiteX6" fmla="*/ 429986 w 723349"/>
              <a:gd name="connsiteY6" fmla="*/ 303278 h 1606967"/>
              <a:gd name="connsiteX7" fmla="*/ 429986 w 723349"/>
              <a:gd name="connsiteY7" fmla="*/ 578407 h 1606967"/>
              <a:gd name="connsiteX8" fmla="*/ 721300 w 723349"/>
              <a:gd name="connsiteY8" fmla="*/ 3873 h 160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349" h="1606967">
                <a:moveTo>
                  <a:pt x="721300" y="3873"/>
                </a:moveTo>
                <a:cubicBezTo>
                  <a:pt x="692978" y="60517"/>
                  <a:pt x="332882" y="798241"/>
                  <a:pt x="260054" y="918273"/>
                </a:cubicBezTo>
                <a:cubicBezTo>
                  <a:pt x="187226" y="1038305"/>
                  <a:pt x="316698" y="640446"/>
                  <a:pt x="284330" y="724064"/>
                </a:cubicBezTo>
                <a:cubicBezTo>
                  <a:pt x="251962" y="807682"/>
                  <a:pt x="113048" y="1272974"/>
                  <a:pt x="65845" y="1419979"/>
                </a:cubicBezTo>
                <a:cubicBezTo>
                  <a:pt x="18642" y="1566984"/>
                  <a:pt x="-5634" y="1614188"/>
                  <a:pt x="1109" y="1606096"/>
                </a:cubicBezTo>
                <a:cubicBezTo>
                  <a:pt x="7852" y="1598004"/>
                  <a:pt x="34826" y="1588563"/>
                  <a:pt x="106305" y="1371427"/>
                </a:cubicBezTo>
                <a:cubicBezTo>
                  <a:pt x="177784" y="1154291"/>
                  <a:pt x="376039" y="435448"/>
                  <a:pt x="429986" y="303278"/>
                </a:cubicBezTo>
                <a:cubicBezTo>
                  <a:pt x="483933" y="171108"/>
                  <a:pt x="384131" y="626959"/>
                  <a:pt x="429986" y="578407"/>
                </a:cubicBezTo>
                <a:cubicBezTo>
                  <a:pt x="475841" y="529855"/>
                  <a:pt x="749622" y="-52771"/>
                  <a:pt x="721300" y="38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F46D1601-43B1-F335-6D58-A2206C375DA1}"/>
              </a:ext>
            </a:extLst>
          </p:cNvPr>
          <p:cNvSpPr/>
          <p:nvPr/>
        </p:nvSpPr>
        <p:spPr>
          <a:xfrm>
            <a:off x="1593541" y="4409930"/>
            <a:ext cx="955833" cy="1780584"/>
          </a:xfrm>
          <a:custGeom>
            <a:avLst/>
            <a:gdLst>
              <a:gd name="connsiteX0" fmla="*/ 955450 w 955833"/>
              <a:gd name="connsiteY0" fmla="*/ 229 h 1780584"/>
              <a:gd name="connsiteX1" fmla="*/ 736965 w 955833"/>
              <a:gd name="connsiteY1" fmla="*/ 323911 h 1780584"/>
              <a:gd name="connsiteX2" fmla="*/ 591309 w 955833"/>
              <a:gd name="connsiteY2" fmla="*/ 744697 h 1780584"/>
              <a:gd name="connsiteX3" fmla="*/ 664137 w 955833"/>
              <a:gd name="connsiteY3" fmla="*/ 615224 h 1780584"/>
              <a:gd name="connsiteX4" fmla="*/ 494204 w 955833"/>
              <a:gd name="connsiteY4" fmla="*/ 1125022 h 1780584"/>
              <a:gd name="connsiteX5" fmla="*/ 389008 w 955833"/>
              <a:gd name="connsiteY5" fmla="*/ 1367783 h 1780584"/>
              <a:gd name="connsiteX6" fmla="*/ 259535 w 955833"/>
              <a:gd name="connsiteY6" fmla="*/ 1578176 h 1780584"/>
              <a:gd name="connsiteX7" fmla="*/ 372824 w 955833"/>
              <a:gd name="connsiteY7" fmla="*/ 1472980 h 1780584"/>
              <a:gd name="connsiteX8" fmla="*/ 590 w 955833"/>
              <a:gd name="connsiteY8" fmla="*/ 1780477 h 1780584"/>
              <a:gd name="connsiteX9" fmla="*/ 291903 w 955833"/>
              <a:gd name="connsiteY9" fmla="*/ 1505348 h 1780584"/>
              <a:gd name="connsiteX10" fmla="*/ 502296 w 955833"/>
              <a:gd name="connsiteY10" fmla="*/ 1286863 h 1780584"/>
              <a:gd name="connsiteX11" fmla="*/ 623677 w 955833"/>
              <a:gd name="connsiteY11" fmla="*/ 906537 h 1780584"/>
              <a:gd name="connsiteX12" fmla="*/ 502296 w 955833"/>
              <a:gd name="connsiteY12" fmla="*/ 1084562 h 1780584"/>
              <a:gd name="connsiteX13" fmla="*/ 704597 w 955833"/>
              <a:gd name="connsiteY13" fmla="*/ 453383 h 1780584"/>
              <a:gd name="connsiteX14" fmla="*/ 526572 w 955833"/>
              <a:gd name="connsiteY14" fmla="*/ 671868 h 1780584"/>
              <a:gd name="connsiteX15" fmla="*/ 680321 w 955833"/>
              <a:gd name="connsiteY15" fmla="*/ 372463 h 1780584"/>
              <a:gd name="connsiteX16" fmla="*/ 955450 w 955833"/>
              <a:gd name="connsiteY16" fmla="*/ 229 h 178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5833" h="1780584">
                <a:moveTo>
                  <a:pt x="955450" y="229"/>
                </a:moveTo>
                <a:cubicBezTo>
                  <a:pt x="964891" y="-7863"/>
                  <a:pt x="797655" y="199833"/>
                  <a:pt x="736965" y="323911"/>
                </a:cubicBezTo>
                <a:cubicBezTo>
                  <a:pt x="676275" y="447989"/>
                  <a:pt x="603447" y="696145"/>
                  <a:pt x="591309" y="744697"/>
                </a:cubicBezTo>
                <a:cubicBezTo>
                  <a:pt x="579171" y="793249"/>
                  <a:pt x="680321" y="551837"/>
                  <a:pt x="664137" y="615224"/>
                </a:cubicBezTo>
                <a:cubicBezTo>
                  <a:pt x="647953" y="678611"/>
                  <a:pt x="540059" y="999596"/>
                  <a:pt x="494204" y="1125022"/>
                </a:cubicBezTo>
                <a:cubicBezTo>
                  <a:pt x="448349" y="1250449"/>
                  <a:pt x="428120" y="1292257"/>
                  <a:pt x="389008" y="1367783"/>
                </a:cubicBezTo>
                <a:cubicBezTo>
                  <a:pt x="349896" y="1443309"/>
                  <a:pt x="262232" y="1560643"/>
                  <a:pt x="259535" y="1578176"/>
                </a:cubicBezTo>
                <a:cubicBezTo>
                  <a:pt x="256838" y="1595709"/>
                  <a:pt x="415981" y="1439263"/>
                  <a:pt x="372824" y="1472980"/>
                </a:cubicBezTo>
                <a:cubicBezTo>
                  <a:pt x="329667" y="1506697"/>
                  <a:pt x="14077" y="1775082"/>
                  <a:pt x="590" y="1780477"/>
                </a:cubicBezTo>
                <a:cubicBezTo>
                  <a:pt x="-12897" y="1785872"/>
                  <a:pt x="208285" y="1587617"/>
                  <a:pt x="291903" y="1505348"/>
                </a:cubicBezTo>
                <a:cubicBezTo>
                  <a:pt x="375521" y="1423079"/>
                  <a:pt x="447000" y="1386665"/>
                  <a:pt x="502296" y="1286863"/>
                </a:cubicBezTo>
                <a:cubicBezTo>
                  <a:pt x="557592" y="1187061"/>
                  <a:pt x="623677" y="940254"/>
                  <a:pt x="623677" y="906537"/>
                </a:cubicBezTo>
                <a:cubicBezTo>
                  <a:pt x="623677" y="872820"/>
                  <a:pt x="488809" y="1160088"/>
                  <a:pt x="502296" y="1084562"/>
                </a:cubicBezTo>
                <a:cubicBezTo>
                  <a:pt x="515783" y="1009036"/>
                  <a:pt x="700551" y="522165"/>
                  <a:pt x="704597" y="453383"/>
                </a:cubicBezTo>
                <a:cubicBezTo>
                  <a:pt x="708643" y="384601"/>
                  <a:pt x="530618" y="685355"/>
                  <a:pt x="526572" y="671868"/>
                </a:cubicBezTo>
                <a:cubicBezTo>
                  <a:pt x="522526" y="658381"/>
                  <a:pt x="606144" y="483054"/>
                  <a:pt x="680321" y="372463"/>
                </a:cubicBezTo>
                <a:cubicBezTo>
                  <a:pt x="754498" y="261872"/>
                  <a:pt x="946009" y="8321"/>
                  <a:pt x="955450" y="2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5B25D475-DB52-1676-3CE6-C2E4F1FB0851}"/>
              </a:ext>
            </a:extLst>
          </p:cNvPr>
          <p:cNvSpPr/>
          <p:nvPr/>
        </p:nvSpPr>
        <p:spPr>
          <a:xfrm>
            <a:off x="3644114" y="1847704"/>
            <a:ext cx="1400235" cy="235104"/>
          </a:xfrm>
          <a:custGeom>
            <a:avLst/>
            <a:gdLst>
              <a:gd name="connsiteX0" fmla="*/ 786 w 1400235"/>
              <a:gd name="connsiteY0" fmla="*/ 235096 h 235104"/>
              <a:gd name="connsiteX1" fmla="*/ 927886 w 1400235"/>
              <a:gd name="connsiteY1" fmla="*/ 114446 h 235104"/>
              <a:gd name="connsiteX2" fmla="*/ 858036 w 1400235"/>
              <a:gd name="connsiteY2" fmla="*/ 104921 h 235104"/>
              <a:gd name="connsiteX3" fmla="*/ 1378736 w 1400235"/>
              <a:gd name="connsiteY3" fmla="*/ 177946 h 235104"/>
              <a:gd name="connsiteX4" fmla="*/ 1270786 w 1400235"/>
              <a:gd name="connsiteY4" fmla="*/ 168421 h 235104"/>
              <a:gd name="connsiteX5" fmla="*/ 994561 w 1400235"/>
              <a:gd name="connsiteY5" fmla="*/ 92221 h 235104"/>
              <a:gd name="connsiteX6" fmla="*/ 616736 w 1400235"/>
              <a:gd name="connsiteY6" fmla="*/ 146 h 235104"/>
              <a:gd name="connsiteX7" fmla="*/ 1000911 w 1400235"/>
              <a:gd name="connsiteY7" fmla="*/ 114446 h 235104"/>
              <a:gd name="connsiteX8" fmla="*/ 1153311 w 1400235"/>
              <a:gd name="connsiteY8" fmla="*/ 139846 h 235104"/>
              <a:gd name="connsiteX9" fmla="*/ 918361 w 1400235"/>
              <a:gd name="connsiteY9" fmla="*/ 108096 h 235104"/>
              <a:gd name="connsiteX10" fmla="*/ 524661 w 1400235"/>
              <a:gd name="connsiteY10" fmla="*/ 120796 h 235104"/>
              <a:gd name="connsiteX11" fmla="*/ 762786 w 1400235"/>
              <a:gd name="connsiteY11" fmla="*/ 120796 h 235104"/>
              <a:gd name="connsiteX12" fmla="*/ 786 w 1400235"/>
              <a:gd name="connsiteY12" fmla="*/ 235096 h 23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0235" h="235104">
                <a:moveTo>
                  <a:pt x="786" y="235096"/>
                </a:moveTo>
                <a:cubicBezTo>
                  <a:pt x="28303" y="234038"/>
                  <a:pt x="785011" y="136142"/>
                  <a:pt x="927886" y="114446"/>
                </a:cubicBezTo>
                <a:cubicBezTo>
                  <a:pt x="1070761" y="92750"/>
                  <a:pt x="858036" y="104921"/>
                  <a:pt x="858036" y="104921"/>
                </a:cubicBezTo>
                <a:lnTo>
                  <a:pt x="1378736" y="177946"/>
                </a:lnTo>
                <a:cubicBezTo>
                  <a:pt x="1447528" y="188529"/>
                  <a:pt x="1334815" y="182708"/>
                  <a:pt x="1270786" y="168421"/>
                </a:cubicBezTo>
                <a:cubicBezTo>
                  <a:pt x="1206757" y="154133"/>
                  <a:pt x="1103569" y="120267"/>
                  <a:pt x="994561" y="92221"/>
                </a:cubicBezTo>
                <a:cubicBezTo>
                  <a:pt x="885553" y="64175"/>
                  <a:pt x="615678" y="-3558"/>
                  <a:pt x="616736" y="146"/>
                </a:cubicBezTo>
                <a:cubicBezTo>
                  <a:pt x="617794" y="3850"/>
                  <a:pt x="911482" y="91163"/>
                  <a:pt x="1000911" y="114446"/>
                </a:cubicBezTo>
                <a:cubicBezTo>
                  <a:pt x="1090340" y="137729"/>
                  <a:pt x="1167069" y="140904"/>
                  <a:pt x="1153311" y="139846"/>
                </a:cubicBezTo>
                <a:cubicBezTo>
                  <a:pt x="1139553" y="138788"/>
                  <a:pt x="1023136" y="111271"/>
                  <a:pt x="918361" y="108096"/>
                </a:cubicBezTo>
                <a:lnTo>
                  <a:pt x="524661" y="120796"/>
                </a:lnTo>
                <a:cubicBezTo>
                  <a:pt x="498732" y="122913"/>
                  <a:pt x="849569" y="102804"/>
                  <a:pt x="762786" y="120796"/>
                </a:cubicBezTo>
                <a:cubicBezTo>
                  <a:pt x="676003" y="138788"/>
                  <a:pt x="-26731" y="236154"/>
                  <a:pt x="786" y="2350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13E54CD-1C33-BDFD-4BAD-47BB92EF37C0}"/>
              </a:ext>
            </a:extLst>
          </p:cNvPr>
          <p:cNvSpPr/>
          <p:nvPr/>
        </p:nvSpPr>
        <p:spPr>
          <a:xfrm>
            <a:off x="4314825" y="1857365"/>
            <a:ext cx="1402148" cy="669935"/>
          </a:xfrm>
          <a:custGeom>
            <a:avLst/>
            <a:gdLst>
              <a:gd name="connsiteX0" fmla="*/ 0 w 1402148"/>
              <a:gd name="connsiteY0" fmla="*/ 669935 h 669935"/>
              <a:gd name="connsiteX1" fmla="*/ 666750 w 1402148"/>
              <a:gd name="connsiteY1" fmla="*/ 609610 h 669935"/>
              <a:gd name="connsiteX2" fmla="*/ 552450 w 1402148"/>
              <a:gd name="connsiteY2" fmla="*/ 609610 h 669935"/>
              <a:gd name="connsiteX3" fmla="*/ 758825 w 1402148"/>
              <a:gd name="connsiteY3" fmla="*/ 457210 h 669935"/>
              <a:gd name="connsiteX4" fmla="*/ 800100 w 1402148"/>
              <a:gd name="connsiteY4" fmla="*/ 295285 h 669935"/>
              <a:gd name="connsiteX5" fmla="*/ 660400 w 1402148"/>
              <a:gd name="connsiteY5" fmla="*/ 390535 h 669935"/>
              <a:gd name="connsiteX6" fmla="*/ 876300 w 1402148"/>
              <a:gd name="connsiteY6" fmla="*/ 130185 h 669935"/>
              <a:gd name="connsiteX7" fmla="*/ 1082675 w 1402148"/>
              <a:gd name="connsiteY7" fmla="*/ 136535 h 669935"/>
              <a:gd name="connsiteX8" fmla="*/ 1390650 w 1402148"/>
              <a:gd name="connsiteY8" fmla="*/ 231785 h 669935"/>
              <a:gd name="connsiteX9" fmla="*/ 1301750 w 1402148"/>
              <a:gd name="connsiteY9" fmla="*/ 200035 h 669935"/>
              <a:gd name="connsiteX10" fmla="*/ 974725 w 1402148"/>
              <a:gd name="connsiteY10" fmla="*/ 10 h 669935"/>
              <a:gd name="connsiteX11" fmla="*/ 1263650 w 1402148"/>
              <a:gd name="connsiteY11" fmla="*/ 190510 h 669935"/>
              <a:gd name="connsiteX12" fmla="*/ 1127125 w 1402148"/>
              <a:gd name="connsiteY12" fmla="*/ 104785 h 669935"/>
              <a:gd name="connsiteX13" fmla="*/ 879475 w 1402148"/>
              <a:gd name="connsiteY13" fmla="*/ 76210 h 669935"/>
              <a:gd name="connsiteX14" fmla="*/ 466725 w 1402148"/>
              <a:gd name="connsiteY14" fmla="*/ 123835 h 669935"/>
              <a:gd name="connsiteX15" fmla="*/ 1016000 w 1402148"/>
              <a:gd name="connsiteY15" fmla="*/ 76210 h 669935"/>
              <a:gd name="connsiteX16" fmla="*/ 1047750 w 1402148"/>
              <a:gd name="connsiteY16" fmla="*/ 92085 h 669935"/>
              <a:gd name="connsiteX17" fmla="*/ 885825 w 1402148"/>
              <a:gd name="connsiteY17" fmla="*/ 123835 h 669935"/>
              <a:gd name="connsiteX18" fmla="*/ 790575 w 1402148"/>
              <a:gd name="connsiteY18" fmla="*/ 215910 h 669935"/>
              <a:gd name="connsiteX19" fmla="*/ 727075 w 1402148"/>
              <a:gd name="connsiteY19" fmla="*/ 320685 h 669935"/>
              <a:gd name="connsiteX20" fmla="*/ 860425 w 1402148"/>
              <a:gd name="connsiteY20" fmla="*/ 276235 h 669935"/>
              <a:gd name="connsiteX21" fmla="*/ 736600 w 1402148"/>
              <a:gd name="connsiteY21" fmla="*/ 473085 h 669935"/>
              <a:gd name="connsiteX22" fmla="*/ 854075 w 1402148"/>
              <a:gd name="connsiteY22" fmla="*/ 546110 h 669935"/>
              <a:gd name="connsiteX23" fmla="*/ 749300 w 1402148"/>
              <a:gd name="connsiteY23" fmla="*/ 501660 h 669935"/>
              <a:gd name="connsiteX24" fmla="*/ 628650 w 1402148"/>
              <a:gd name="connsiteY24" fmla="*/ 568335 h 669935"/>
              <a:gd name="connsiteX25" fmla="*/ 549275 w 1402148"/>
              <a:gd name="connsiteY25" fmla="*/ 596910 h 669935"/>
              <a:gd name="connsiteX26" fmla="*/ 203200 w 1402148"/>
              <a:gd name="connsiteY26" fmla="*/ 504835 h 669935"/>
              <a:gd name="connsiteX27" fmla="*/ 587375 w 1402148"/>
              <a:gd name="connsiteY27" fmla="*/ 612785 h 669935"/>
              <a:gd name="connsiteX28" fmla="*/ 434975 w 1402148"/>
              <a:gd name="connsiteY28" fmla="*/ 622310 h 669935"/>
              <a:gd name="connsiteX29" fmla="*/ 0 w 1402148"/>
              <a:gd name="connsiteY29" fmla="*/ 669935 h 66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02148" h="669935">
                <a:moveTo>
                  <a:pt x="0" y="669935"/>
                </a:moveTo>
                <a:lnTo>
                  <a:pt x="666750" y="609610"/>
                </a:lnTo>
                <a:cubicBezTo>
                  <a:pt x="758825" y="599556"/>
                  <a:pt x="537104" y="635010"/>
                  <a:pt x="552450" y="609610"/>
                </a:cubicBezTo>
                <a:cubicBezTo>
                  <a:pt x="567796" y="584210"/>
                  <a:pt x="717550" y="509597"/>
                  <a:pt x="758825" y="457210"/>
                </a:cubicBezTo>
                <a:cubicBezTo>
                  <a:pt x="800100" y="404823"/>
                  <a:pt x="816504" y="306397"/>
                  <a:pt x="800100" y="295285"/>
                </a:cubicBezTo>
                <a:cubicBezTo>
                  <a:pt x="783696" y="284173"/>
                  <a:pt x="647700" y="418052"/>
                  <a:pt x="660400" y="390535"/>
                </a:cubicBezTo>
                <a:cubicBezTo>
                  <a:pt x="673100" y="363018"/>
                  <a:pt x="805921" y="172518"/>
                  <a:pt x="876300" y="130185"/>
                </a:cubicBezTo>
                <a:cubicBezTo>
                  <a:pt x="946679" y="87852"/>
                  <a:pt x="996950" y="119602"/>
                  <a:pt x="1082675" y="136535"/>
                </a:cubicBezTo>
                <a:cubicBezTo>
                  <a:pt x="1168400" y="153468"/>
                  <a:pt x="1354138" y="221202"/>
                  <a:pt x="1390650" y="231785"/>
                </a:cubicBezTo>
                <a:cubicBezTo>
                  <a:pt x="1427162" y="242368"/>
                  <a:pt x="1371071" y="238664"/>
                  <a:pt x="1301750" y="200035"/>
                </a:cubicBezTo>
                <a:cubicBezTo>
                  <a:pt x="1232429" y="161406"/>
                  <a:pt x="981075" y="1597"/>
                  <a:pt x="974725" y="10"/>
                </a:cubicBezTo>
                <a:cubicBezTo>
                  <a:pt x="968375" y="-1578"/>
                  <a:pt x="1238250" y="173047"/>
                  <a:pt x="1263650" y="190510"/>
                </a:cubicBezTo>
                <a:cubicBezTo>
                  <a:pt x="1289050" y="207973"/>
                  <a:pt x="1191154" y="123835"/>
                  <a:pt x="1127125" y="104785"/>
                </a:cubicBezTo>
                <a:cubicBezTo>
                  <a:pt x="1063096" y="85735"/>
                  <a:pt x="989542" y="73035"/>
                  <a:pt x="879475" y="76210"/>
                </a:cubicBezTo>
                <a:cubicBezTo>
                  <a:pt x="769408" y="79385"/>
                  <a:pt x="443971" y="123835"/>
                  <a:pt x="466725" y="123835"/>
                </a:cubicBezTo>
                <a:cubicBezTo>
                  <a:pt x="489479" y="123835"/>
                  <a:pt x="919163" y="81502"/>
                  <a:pt x="1016000" y="76210"/>
                </a:cubicBezTo>
                <a:cubicBezTo>
                  <a:pt x="1112837" y="70918"/>
                  <a:pt x="1069446" y="84148"/>
                  <a:pt x="1047750" y="92085"/>
                </a:cubicBezTo>
                <a:cubicBezTo>
                  <a:pt x="1026054" y="100022"/>
                  <a:pt x="928687" y="103198"/>
                  <a:pt x="885825" y="123835"/>
                </a:cubicBezTo>
                <a:cubicBezTo>
                  <a:pt x="842963" y="144472"/>
                  <a:pt x="817033" y="183102"/>
                  <a:pt x="790575" y="215910"/>
                </a:cubicBezTo>
                <a:cubicBezTo>
                  <a:pt x="764117" y="248718"/>
                  <a:pt x="715433" y="310631"/>
                  <a:pt x="727075" y="320685"/>
                </a:cubicBezTo>
                <a:cubicBezTo>
                  <a:pt x="738717" y="330739"/>
                  <a:pt x="858838" y="250835"/>
                  <a:pt x="860425" y="276235"/>
                </a:cubicBezTo>
                <a:cubicBezTo>
                  <a:pt x="862013" y="301635"/>
                  <a:pt x="737658" y="428106"/>
                  <a:pt x="736600" y="473085"/>
                </a:cubicBezTo>
                <a:cubicBezTo>
                  <a:pt x="735542" y="518064"/>
                  <a:pt x="851958" y="541348"/>
                  <a:pt x="854075" y="546110"/>
                </a:cubicBezTo>
                <a:cubicBezTo>
                  <a:pt x="856192" y="550872"/>
                  <a:pt x="786871" y="497956"/>
                  <a:pt x="749300" y="501660"/>
                </a:cubicBezTo>
                <a:cubicBezTo>
                  <a:pt x="711729" y="505364"/>
                  <a:pt x="661987" y="552460"/>
                  <a:pt x="628650" y="568335"/>
                </a:cubicBezTo>
                <a:cubicBezTo>
                  <a:pt x="595313" y="584210"/>
                  <a:pt x="620183" y="607493"/>
                  <a:pt x="549275" y="596910"/>
                </a:cubicBezTo>
                <a:cubicBezTo>
                  <a:pt x="478367" y="586327"/>
                  <a:pt x="196850" y="502189"/>
                  <a:pt x="203200" y="504835"/>
                </a:cubicBezTo>
                <a:cubicBezTo>
                  <a:pt x="209550" y="507481"/>
                  <a:pt x="548746" y="593206"/>
                  <a:pt x="587375" y="612785"/>
                </a:cubicBezTo>
                <a:cubicBezTo>
                  <a:pt x="626004" y="632364"/>
                  <a:pt x="434975" y="622310"/>
                  <a:pt x="434975" y="622310"/>
                </a:cubicBezTo>
                <a:lnTo>
                  <a:pt x="0" y="6699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C7BCC12-88A8-868A-777E-E17C9A9EC11D}"/>
              </a:ext>
            </a:extLst>
          </p:cNvPr>
          <p:cNvSpPr/>
          <p:nvPr/>
        </p:nvSpPr>
        <p:spPr>
          <a:xfrm>
            <a:off x="5166860" y="1928361"/>
            <a:ext cx="470594" cy="2244301"/>
          </a:xfrm>
          <a:custGeom>
            <a:avLst/>
            <a:gdLst>
              <a:gd name="connsiteX0" fmla="*/ 8041 w 470594"/>
              <a:gd name="connsiteY0" fmla="*/ 31068 h 2244301"/>
              <a:gd name="connsiteX1" fmla="*/ 334613 w 470594"/>
              <a:gd name="connsiteY1" fmla="*/ 1553393 h 2244301"/>
              <a:gd name="connsiteX2" fmla="*/ 329588 w 470594"/>
              <a:gd name="connsiteY2" fmla="*/ 1498127 h 2244301"/>
              <a:gd name="connsiteX3" fmla="*/ 460217 w 470594"/>
              <a:gd name="connsiteY3" fmla="*/ 2191463 h 2244301"/>
              <a:gd name="connsiteX4" fmla="*/ 435096 w 470594"/>
              <a:gd name="connsiteY4" fmla="*/ 2075907 h 2244301"/>
              <a:gd name="connsiteX5" fmla="*/ 219056 w 470594"/>
              <a:gd name="connsiteY5" fmla="*/ 1121314 h 2244301"/>
              <a:gd name="connsiteX6" fmla="*/ 254226 w 470594"/>
              <a:gd name="connsiteY6" fmla="*/ 1312232 h 2244301"/>
              <a:gd name="connsiteX7" fmla="*/ 173839 w 470594"/>
              <a:gd name="connsiteY7" fmla="*/ 649041 h 2244301"/>
              <a:gd name="connsiteX8" fmla="*/ 173839 w 470594"/>
              <a:gd name="connsiteY8" fmla="*/ 779670 h 2244301"/>
              <a:gd name="connsiteX9" fmla="*/ 103500 w 470594"/>
              <a:gd name="connsiteY9" fmla="*/ 508364 h 2244301"/>
              <a:gd name="connsiteX10" fmla="*/ 78380 w 470594"/>
              <a:gd name="connsiteY10" fmla="*/ 347591 h 2244301"/>
              <a:gd name="connsiteX11" fmla="*/ 98476 w 470594"/>
              <a:gd name="connsiteY11" fmla="*/ 513388 h 2244301"/>
              <a:gd name="connsiteX12" fmla="*/ 8041 w 470594"/>
              <a:gd name="connsiteY12" fmla="*/ 31068 h 224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594" h="2244301">
                <a:moveTo>
                  <a:pt x="8041" y="31068"/>
                </a:moveTo>
                <a:cubicBezTo>
                  <a:pt x="47397" y="204402"/>
                  <a:pt x="281022" y="1308883"/>
                  <a:pt x="334613" y="1553393"/>
                </a:cubicBezTo>
                <a:cubicBezTo>
                  <a:pt x="388204" y="1797903"/>
                  <a:pt x="308654" y="1391782"/>
                  <a:pt x="329588" y="1498127"/>
                </a:cubicBezTo>
                <a:cubicBezTo>
                  <a:pt x="350522" y="1604472"/>
                  <a:pt x="442632" y="2095167"/>
                  <a:pt x="460217" y="2191463"/>
                </a:cubicBezTo>
                <a:cubicBezTo>
                  <a:pt x="477802" y="2287759"/>
                  <a:pt x="475289" y="2254265"/>
                  <a:pt x="435096" y="2075907"/>
                </a:cubicBezTo>
                <a:cubicBezTo>
                  <a:pt x="394903" y="1897549"/>
                  <a:pt x="249201" y="1248593"/>
                  <a:pt x="219056" y="1121314"/>
                </a:cubicBezTo>
                <a:cubicBezTo>
                  <a:pt x="188911" y="994035"/>
                  <a:pt x="261762" y="1390944"/>
                  <a:pt x="254226" y="1312232"/>
                </a:cubicBezTo>
                <a:cubicBezTo>
                  <a:pt x="246690" y="1233520"/>
                  <a:pt x="187237" y="737801"/>
                  <a:pt x="173839" y="649041"/>
                </a:cubicBezTo>
                <a:cubicBezTo>
                  <a:pt x="160441" y="560281"/>
                  <a:pt x="185562" y="803116"/>
                  <a:pt x="173839" y="779670"/>
                </a:cubicBezTo>
                <a:cubicBezTo>
                  <a:pt x="162116" y="756224"/>
                  <a:pt x="119410" y="580377"/>
                  <a:pt x="103500" y="508364"/>
                </a:cubicBezTo>
                <a:cubicBezTo>
                  <a:pt x="87590" y="436351"/>
                  <a:pt x="79217" y="346754"/>
                  <a:pt x="78380" y="347591"/>
                </a:cubicBezTo>
                <a:cubicBezTo>
                  <a:pt x="77543" y="348428"/>
                  <a:pt x="111037" y="562793"/>
                  <a:pt x="98476" y="513388"/>
                </a:cubicBezTo>
                <a:cubicBezTo>
                  <a:pt x="85916" y="463984"/>
                  <a:pt x="-31315" y="-142266"/>
                  <a:pt x="8041" y="310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9893C51A-EA6C-205C-F205-F6DF1833D7EE}"/>
              </a:ext>
            </a:extLst>
          </p:cNvPr>
          <p:cNvSpPr/>
          <p:nvPr/>
        </p:nvSpPr>
        <p:spPr>
          <a:xfrm>
            <a:off x="5613226" y="4077836"/>
            <a:ext cx="401041" cy="1415500"/>
          </a:xfrm>
          <a:custGeom>
            <a:avLst/>
            <a:gdLst>
              <a:gd name="connsiteX0" fmla="*/ 3803 w 401041"/>
              <a:gd name="connsiteY0" fmla="*/ 6819 h 1415500"/>
              <a:gd name="connsiteX1" fmla="*/ 229890 w 401041"/>
              <a:gd name="connsiteY1" fmla="*/ 921219 h 1415500"/>
              <a:gd name="connsiteX2" fmla="*/ 219842 w 401041"/>
              <a:gd name="connsiteY2" fmla="*/ 870977 h 1415500"/>
              <a:gd name="connsiteX3" fmla="*/ 400712 w 401041"/>
              <a:gd name="connsiteY3" fmla="*/ 1413588 h 1415500"/>
              <a:gd name="connsiteX4" fmla="*/ 260036 w 401041"/>
              <a:gd name="connsiteY4" fmla="*/ 1031751 h 1415500"/>
              <a:gd name="connsiteX5" fmla="*/ 99262 w 401041"/>
              <a:gd name="connsiteY5" fmla="*/ 529333 h 1415500"/>
              <a:gd name="connsiteX6" fmla="*/ 3803 w 401041"/>
              <a:gd name="connsiteY6" fmla="*/ 6819 h 141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41" h="1415500">
                <a:moveTo>
                  <a:pt x="3803" y="6819"/>
                </a:moveTo>
                <a:cubicBezTo>
                  <a:pt x="25574" y="72133"/>
                  <a:pt x="193884" y="777193"/>
                  <a:pt x="229890" y="921219"/>
                </a:cubicBezTo>
                <a:cubicBezTo>
                  <a:pt x="265896" y="1065245"/>
                  <a:pt x="191372" y="788915"/>
                  <a:pt x="219842" y="870977"/>
                </a:cubicBezTo>
                <a:cubicBezTo>
                  <a:pt x="248312" y="953039"/>
                  <a:pt x="394013" y="1386792"/>
                  <a:pt x="400712" y="1413588"/>
                </a:cubicBezTo>
                <a:cubicBezTo>
                  <a:pt x="407411" y="1440384"/>
                  <a:pt x="310278" y="1179127"/>
                  <a:pt x="260036" y="1031751"/>
                </a:cubicBezTo>
                <a:cubicBezTo>
                  <a:pt x="209794" y="884375"/>
                  <a:pt x="139455" y="695968"/>
                  <a:pt x="99262" y="529333"/>
                </a:cubicBezTo>
                <a:cubicBezTo>
                  <a:pt x="59069" y="362698"/>
                  <a:pt x="-17968" y="-58495"/>
                  <a:pt x="3803" y="68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AAF74FB0-3383-C409-FE35-15AC59582847}"/>
              </a:ext>
            </a:extLst>
          </p:cNvPr>
          <p:cNvSpPr/>
          <p:nvPr/>
        </p:nvSpPr>
        <p:spPr>
          <a:xfrm>
            <a:off x="5993333" y="5389774"/>
            <a:ext cx="899016" cy="1237348"/>
          </a:xfrm>
          <a:custGeom>
            <a:avLst/>
            <a:gdLst>
              <a:gd name="connsiteX0" fmla="*/ 509 w 899016"/>
              <a:gd name="connsiteY0" fmla="*/ 1167 h 1237348"/>
              <a:gd name="connsiteX1" fmla="*/ 412491 w 899016"/>
              <a:gd name="connsiteY1" fmla="*/ 624164 h 1237348"/>
              <a:gd name="connsiteX2" fmla="*/ 332104 w 899016"/>
              <a:gd name="connsiteY2" fmla="*/ 528705 h 1237348"/>
              <a:gd name="connsiteX3" fmla="*/ 879740 w 899016"/>
              <a:gd name="connsiteY3" fmla="*/ 1217017 h 1237348"/>
              <a:gd name="connsiteX4" fmla="*/ 754135 w 899016"/>
              <a:gd name="connsiteY4" fmla="*/ 1036147 h 1237348"/>
              <a:gd name="connsiteX5" fmla="*/ 548144 w 899016"/>
              <a:gd name="connsiteY5" fmla="*/ 840204 h 1237348"/>
              <a:gd name="connsiteX6" fmla="*/ 332104 w 899016"/>
              <a:gd name="connsiteY6" fmla="*/ 478463 h 1237348"/>
              <a:gd name="connsiteX7" fmla="*/ 509 w 899016"/>
              <a:gd name="connsiteY7" fmla="*/ 1167 h 123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016" h="1237348">
                <a:moveTo>
                  <a:pt x="509" y="1167"/>
                </a:moveTo>
                <a:cubicBezTo>
                  <a:pt x="13907" y="25450"/>
                  <a:pt x="357225" y="536241"/>
                  <a:pt x="412491" y="624164"/>
                </a:cubicBezTo>
                <a:cubicBezTo>
                  <a:pt x="467757" y="712087"/>
                  <a:pt x="254229" y="429896"/>
                  <a:pt x="332104" y="528705"/>
                </a:cubicBezTo>
                <a:cubicBezTo>
                  <a:pt x="409979" y="627514"/>
                  <a:pt x="809402" y="1132443"/>
                  <a:pt x="879740" y="1217017"/>
                </a:cubicBezTo>
                <a:cubicBezTo>
                  <a:pt x="950078" y="1301591"/>
                  <a:pt x="809401" y="1098949"/>
                  <a:pt x="754135" y="1036147"/>
                </a:cubicBezTo>
                <a:cubicBezTo>
                  <a:pt x="698869" y="973345"/>
                  <a:pt x="618482" y="933151"/>
                  <a:pt x="548144" y="840204"/>
                </a:cubicBezTo>
                <a:cubicBezTo>
                  <a:pt x="477806" y="747257"/>
                  <a:pt x="422539" y="619140"/>
                  <a:pt x="332104" y="478463"/>
                </a:cubicBezTo>
                <a:cubicBezTo>
                  <a:pt x="241669" y="337786"/>
                  <a:pt x="-12889" y="-23116"/>
                  <a:pt x="509" y="11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BAC502F-29F6-6F4E-B763-F39C51EC5745}"/>
              </a:ext>
            </a:extLst>
          </p:cNvPr>
          <p:cNvSpPr/>
          <p:nvPr/>
        </p:nvSpPr>
        <p:spPr>
          <a:xfrm>
            <a:off x="5395223" y="2047449"/>
            <a:ext cx="398854" cy="2114756"/>
          </a:xfrm>
          <a:custGeom>
            <a:avLst/>
            <a:gdLst>
              <a:gd name="connsiteX0" fmla="*/ 742 w 398854"/>
              <a:gd name="connsiteY0" fmla="*/ 2415 h 2114756"/>
              <a:gd name="connsiteX1" fmla="*/ 236878 w 398854"/>
              <a:gd name="connsiteY1" fmla="*/ 1333821 h 2114756"/>
              <a:gd name="connsiteX2" fmla="*/ 216781 w 398854"/>
              <a:gd name="connsiteY2" fmla="*/ 1157975 h 2114756"/>
              <a:gd name="connsiteX3" fmla="*/ 357458 w 398854"/>
              <a:gd name="connsiteY3" fmla="*/ 1861360 h 2114756"/>
              <a:gd name="connsiteX4" fmla="*/ 397652 w 398854"/>
              <a:gd name="connsiteY4" fmla="*/ 2107544 h 2114756"/>
              <a:gd name="connsiteX5" fmla="*/ 322289 w 398854"/>
              <a:gd name="connsiteY5" fmla="*/ 1625224 h 2114756"/>
              <a:gd name="connsiteX6" fmla="*/ 156491 w 398854"/>
              <a:gd name="connsiteY6" fmla="*/ 700775 h 2114756"/>
              <a:gd name="connsiteX7" fmla="*/ 161515 w 398854"/>
              <a:gd name="connsiteY7" fmla="*/ 997202 h 2114756"/>
              <a:gd name="connsiteX8" fmla="*/ 742 w 398854"/>
              <a:gd name="connsiteY8" fmla="*/ 2415 h 211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854" h="2114756">
                <a:moveTo>
                  <a:pt x="742" y="2415"/>
                </a:moveTo>
                <a:cubicBezTo>
                  <a:pt x="13303" y="58518"/>
                  <a:pt x="200872" y="1141228"/>
                  <a:pt x="236878" y="1333821"/>
                </a:cubicBezTo>
                <a:cubicBezTo>
                  <a:pt x="272884" y="1526414"/>
                  <a:pt x="196684" y="1070052"/>
                  <a:pt x="216781" y="1157975"/>
                </a:cubicBezTo>
                <a:cubicBezTo>
                  <a:pt x="236878" y="1245898"/>
                  <a:pt x="327313" y="1703099"/>
                  <a:pt x="357458" y="1861360"/>
                </a:cubicBezTo>
                <a:cubicBezTo>
                  <a:pt x="387603" y="2019621"/>
                  <a:pt x="403514" y="2146900"/>
                  <a:pt x="397652" y="2107544"/>
                </a:cubicBezTo>
                <a:cubicBezTo>
                  <a:pt x="391791" y="2068188"/>
                  <a:pt x="362482" y="1859685"/>
                  <a:pt x="322289" y="1625224"/>
                </a:cubicBezTo>
                <a:cubicBezTo>
                  <a:pt x="282096" y="1390763"/>
                  <a:pt x="183287" y="805445"/>
                  <a:pt x="156491" y="700775"/>
                </a:cubicBezTo>
                <a:cubicBezTo>
                  <a:pt x="129695" y="596105"/>
                  <a:pt x="184124" y="1109408"/>
                  <a:pt x="161515" y="997202"/>
                </a:cubicBezTo>
                <a:cubicBezTo>
                  <a:pt x="138906" y="884996"/>
                  <a:pt x="-11819" y="-53688"/>
                  <a:pt x="742" y="24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D0B83BAE-BCE6-5E7C-1DFF-E0257253428B}"/>
              </a:ext>
            </a:extLst>
          </p:cNvPr>
          <p:cNvSpPr/>
          <p:nvPr/>
        </p:nvSpPr>
        <p:spPr>
          <a:xfrm>
            <a:off x="5629391" y="3401072"/>
            <a:ext cx="680209" cy="2345016"/>
          </a:xfrm>
          <a:custGeom>
            <a:avLst/>
            <a:gdLst>
              <a:gd name="connsiteX0" fmla="*/ 2710 w 680209"/>
              <a:gd name="connsiteY0" fmla="*/ 25416 h 2345016"/>
              <a:gd name="connsiteX1" fmla="*/ 183580 w 680209"/>
              <a:gd name="connsiteY1" fmla="*/ 1246291 h 2345016"/>
              <a:gd name="connsiteX2" fmla="*/ 198653 w 680209"/>
              <a:gd name="connsiteY2" fmla="*/ 1165904 h 2345016"/>
              <a:gd name="connsiteX3" fmla="*/ 429765 w 680209"/>
              <a:gd name="connsiteY3" fmla="*/ 1834119 h 2345016"/>
              <a:gd name="connsiteX4" fmla="*/ 369475 w 680209"/>
              <a:gd name="connsiteY4" fmla="*/ 1668321 h 2345016"/>
              <a:gd name="connsiteX5" fmla="*/ 675950 w 680209"/>
              <a:gd name="connsiteY5" fmla="*/ 2336537 h 2345016"/>
              <a:gd name="connsiteX6" fmla="*/ 525224 w 680209"/>
              <a:gd name="connsiteY6" fmla="*/ 1984844 h 2345016"/>
              <a:gd name="connsiteX7" fmla="*/ 203677 w 680209"/>
              <a:gd name="connsiteY7" fmla="*/ 1125710 h 2345016"/>
              <a:gd name="connsiteX8" fmla="*/ 218750 w 680209"/>
              <a:gd name="connsiteY8" fmla="*/ 1256339 h 2345016"/>
              <a:gd name="connsiteX9" fmla="*/ 133339 w 680209"/>
              <a:gd name="connsiteY9" fmla="*/ 583099 h 2345016"/>
              <a:gd name="connsiteX10" fmla="*/ 73049 w 680209"/>
              <a:gd name="connsiteY10" fmla="*/ 432374 h 2345016"/>
              <a:gd name="connsiteX11" fmla="*/ 73049 w 680209"/>
              <a:gd name="connsiteY11" fmla="*/ 417302 h 2345016"/>
              <a:gd name="connsiteX12" fmla="*/ 2710 w 680209"/>
              <a:gd name="connsiteY12" fmla="*/ 25416 h 234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209" h="2345016">
                <a:moveTo>
                  <a:pt x="2710" y="25416"/>
                </a:moveTo>
                <a:cubicBezTo>
                  <a:pt x="21132" y="163581"/>
                  <a:pt x="150923" y="1056210"/>
                  <a:pt x="183580" y="1246291"/>
                </a:cubicBezTo>
                <a:cubicBezTo>
                  <a:pt x="216237" y="1436372"/>
                  <a:pt x="157622" y="1067933"/>
                  <a:pt x="198653" y="1165904"/>
                </a:cubicBezTo>
                <a:cubicBezTo>
                  <a:pt x="239684" y="1263875"/>
                  <a:pt x="401295" y="1750383"/>
                  <a:pt x="429765" y="1834119"/>
                </a:cubicBezTo>
                <a:cubicBezTo>
                  <a:pt x="458235" y="1917855"/>
                  <a:pt x="328444" y="1584585"/>
                  <a:pt x="369475" y="1668321"/>
                </a:cubicBezTo>
                <a:cubicBezTo>
                  <a:pt x="410506" y="1752057"/>
                  <a:pt x="649992" y="2283783"/>
                  <a:pt x="675950" y="2336537"/>
                </a:cubicBezTo>
                <a:cubicBezTo>
                  <a:pt x="701908" y="2389291"/>
                  <a:pt x="603936" y="2186648"/>
                  <a:pt x="525224" y="1984844"/>
                </a:cubicBezTo>
                <a:cubicBezTo>
                  <a:pt x="446512" y="1783040"/>
                  <a:pt x="254756" y="1247127"/>
                  <a:pt x="203677" y="1125710"/>
                </a:cubicBezTo>
                <a:cubicBezTo>
                  <a:pt x="152598" y="1004293"/>
                  <a:pt x="230473" y="1346774"/>
                  <a:pt x="218750" y="1256339"/>
                </a:cubicBezTo>
                <a:cubicBezTo>
                  <a:pt x="207027" y="1165904"/>
                  <a:pt x="157623" y="720427"/>
                  <a:pt x="133339" y="583099"/>
                </a:cubicBezTo>
                <a:cubicBezTo>
                  <a:pt x="109055" y="445771"/>
                  <a:pt x="83097" y="460007"/>
                  <a:pt x="73049" y="432374"/>
                </a:cubicBezTo>
                <a:cubicBezTo>
                  <a:pt x="63001" y="404741"/>
                  <a:pt x="80585" y="480104"/>
                  <a:pt x="73049" y="417302"/>
                </a:cubicBezTo>
                <a:cubicBezTo>
                  <a:pt x="65513" y="354500"/>
                  <a:pt x="-15712" y="-112749"/>
                  <a:pt x="2710" y="254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7C7FFAA4-8852-7E78-8DCF-6C6C0A3CEB0F}"/>
              </a:ext>
            </a:extLst>
          </p:cNvPr>
          <p:cNvSpPr/>
          <p:nvPr/>
        </p:nvSpPr>
        <p:spPr>
          <a:xfrm>
            <a:off x="6164404" y="5430501"/>
            <a:ext cx="767617" cy="968755"/>
          </a:xfrm>
          <a:custGeom>
            <a:avLst/>
            <a:gdLst>
              <a:gd name="connsiteX0" fmla="*/ 55526 w 767617"/>
              <a:gd name="connsiteY0" fmla="*/ 96092 h 968755"/>
              <a:gd name="connsiteX1" fmla="*/ 728765 w 767617"/>
              <a:gd name="connsiteY1" fmla="*/ 925081 h 968755"/>
              <a:gd name="connsiteX2" fmla="*/ 648378 w 767617"/>
              <a:gd name="connsiteY2" fmla="*/ 814550 h 968755"/>
              <a:gd name="connsiteX3" fmla="*/ 331855 w 767617"/>
              <a:gd name="connsiteY3" fmla="*/ 482954 h 968755"/>
              <a:gd name="connsiteX4" fmla="*/ 196203 w 767617"/>
              <a:gd name="connsiteY4" fmla="*/ 266914 h 968755"/>
              <a:gd name="connsiteX5" fmla="*/ 246444 w 767617"/>
              <a:gd name="connsiteY5" fmla="*/ 352325 h 968755"/>
              <a:gd name="connsiteX6" fmla="*/ 60550 w 767617"/>
              <a:gd name="connsiteY6" fmla="*/ 45851 h 968755"/>
              <a:gd name="connsiteX7" fmla="*/ 55526 w 767617"/>
              <a:gd name="connsiteY7" fmla="*/ 96092 h 96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17" h="968755">
                <a:moveTo>
                  <a:pt x="55526" y="96092"/>
                </a:moveTo>
                <a:cubicBezTo>
                  <a:pt x="166895" y="242630"/>
                  <a:pt x="629956" y="805338"/>
                  <a:pt x="728765" y="925081"/>
                </a:cubicBezTo>
                <a:cubicBezTo>
                  <a:pt x="827574" y="1044824"/>
                  <a:pt x="714530" y="888238"/>
                  <a:pt x="648378" y="814550"/>
                </a:cubicBezTo>
                <a:cubicBezTo>
                  <a:pt x="582226" y="740862"/>
                  <a:pt x="407217" y="574227"/>
                  <a:pt x="331855" y="482954"/>
                </a:cubicBezTo>
                <a:cubicBezTo>
                  <a:pt x="256493" y="391681"/>
                  <a:pt x="210438" y="288685"/>
                  <a:pt x="196203" y="266914"/>
                </a:cubicBezTo>
                <a:cubicBezTo>
                  <a:pt x="181968" y="245143"/>
                  <a:pt x="269053" y="389169"/>
                  <a:pt x="246444" y="352325"/>
                </a:cubicBezTo>
                <a:cubicBezTo>
                  <a:pt x="223835" y="315481"/>
                  <a:pt x="91532" y="88556"/>
                  <a:pt x="60550" y="45851"/>
                </a:cubicBezTo>
                <a:cubicBezTo>
                  <a:pt x="29568" y="3145"/>
                  <a:pt x="-55843" y="-50446"/>
                  <a:pt x="55526" y="960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56B3B405-439A-8032-2FA7-F1CB0C400828}"/>
              </a:ext>
            </a:extLst>
          </p:cNvPr>
          <p:cNvSpPr/>
          <p:nvPr/>
        </p:nvSpPr>
        <p:spPr>
          <a:xfrm>
            <a:off x="5295375" y="1970952"/>
            <a:ext cx="253552" cy="1498053"/>
          </a:xfrm>
          <a:custGeom>
            <a:avLst/>
            <a:gdLst>
              <a:gd name="connsiteX0" fmla="*/ 25227 w 253552"/>
              <a:gd name="connsiteY0" fmla="*/ 38718 h 1498053"/>
              <a:gd name="connsiteX1" fmla="*/ 236243 w 253552"/>
              <a:gd name="connsiteY1" fmla="*/ 1415343 h 1498053"/>
              <a:gd name="connsiteX2" fmla="*/ 221170 w 253552"/>
              <a:gd name="connsiteY2" fmla="*/ 1234472 h 1498053"/>
              <a:gd name="connsiteX3" fmla="*/ 60396 w 253552"/>
              <a:gd name="connsiteY3" fmla="*/ 340169 h 1498053"/>
              <a:gd name="connsiteX4" fmla="*/ 60396 w 253552"/>
              <a:gd name="connsiteY4" fmla="*/ 400459 h 1498053"/>
              <a:gd name="connsiteX5" fmla="*/ 106 w 253552"/>
              <a:gd name="connsiteY5" fmla="*/ 114081 h 1498053"/>
              <a:gd name="connsiteX6" fmla="*/ 45324 w 253552"/>
              <a:gd name="connsiteY6" fmla="*/ 355241 h 1498053"/>
              <a:gd name="connsiteX7" fmla="*/ 25227 w 253552"/>
              <a:gd name="connsiteY7" fmla="*/ 38718 h 149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552" h="1498053">
                <a:moveTo>
                  <a:pt x="25227" y="38718"/>
                </a:moveTo>
                <a:cubicBezTo>
                  <a:pt x="57047" y="215402"/>
                  <a:pt x="203586" y="1216051"/>
                  <a:pt x="236243" y="1415343"/>
                </a:cubicBezTo>
                <a:cubicBezTo>
                  <a:pt x="268900" y="1614635"/>
                  <a:pt x="250478" y="1413668"/>
                  <a:pt x="221170" y="1234472"/>
                </a:cubicBezTo>
                <a:cubicBezTo>
                  <a:pt x="191862" y="1055276"/>
                  <a:pt x="87192" y="479171"/>
                  <a:pt x="60396" y="340169"/>
                </a:cubicBezTo>
                <a:cubicBezTo>
                  <a:pt x="33600" y="201167"/>
                  <a:pt x="70444" y="438140"/>
                  <a:pt x="60396" y="400459"/>
                </a:cubicBezTo>
                <a:cubicBezTo>
                  <a:pt x="50348" y="362778"/>
                  <a:pt x="2618" y="121617"/>
                  <a:pt x="106" y="114081"/>
                </a:cubicBezTo>
                <a:cubicBezTo>
                  <a:pt x="-2406" y="106545"/>
                  <a:pt x="40300" y="363615"/>
                  <a:pt x="45324" y="355241"/>
                </a:cubicBezTo>
                <a:cubicBezTo>
                  <a:pt x="50348" y="346867"/>
                  <a:pt x="-6593" y="-137966"/>
                  <a:pt x="25227" y="387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70CF4D4C-3E5E-45D5-DFD2-9E773D48F8B8}"/>
              </a:ext>
            </a:extLst>
          </p:cNvPr>
          <p:cNvSpPr/>
          <p:nvPr/>
        </p:nvSpPr>
        <p:spPr>
          <a:xfrm>
            <a:off x="5335313" y="1841025"/>
            <a:ext cx="288190" cy="965067"/>
          </a:xfrm>
          <a:custGeom>
            <a:avLst/>
            <a:gdLst>
              <a:gd name="connsiteX0" fmla="*/ 362 w 288190"/>
              <a:gd name="connsiteY0" fmla="*/ 2848 h 965067"/>
              <a:gd name="connsiteX1" fmla="*/ 271667 w 288190"/>
              <a:gd name="connsiteY1" fmla="*/ 922272 h 965067"/>
              <a:gd name="connsiteX2" fmla="*/ 251571 w 288190"/>
              <a:gd name="connsiteY2" fmla="*/ 786619 h 965067"/>
              <a:gd name="connsiteX3" fmla="*/ 196305 w 288190"/>
              <a:gd name="connsiteY3" fmla="*/ 550483 h 965067"/>
              <a:gd name="connsiteX4" fmla="*/ 136014 w 288190"/>
              <a:gd name="connsiteY4" fmla="*/ 389709 h 965067"/>
              <a:gd name="connsiteX5" fmla="*/ 211377 w 288190"/>
              <a:gd name="connsiteY5" fmla="*/ 625845 h 965067"/>
              <a:gd name="connsiteX6" fmla="*/ 362 w 288190"/>
              <a:gd name="connsiteY6" fmla="*/ 2848 h 96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190" h="965067">
                <a:moveTo>
                  <a:pt x="362" y="2848"/>
                </a:moveTo>
                <a:cubicBezTo>
                  <a:pt x="10410" y="52252"/>
                  <a:pt x="229799" y="791644"/>
                  <a:pt x="271667" y="922272"/>
                </a:cubicBezTo>
                <a:cubicBezTo>
                  <a:pt x="313535" y="1052900"/>
                  <a:pt x="264131" y="848584"/>
                  <a:pt x="251571" y="786619"/>
                </a:cubicBezTo>
                <a:cubicBezTo>
                  <a:pt x="239011" y="724654"/>
                  <a:pt x="215565" y="616635"/>
                  <a:pt x="196305" y="550483"/>
                </a:cubicBezTo>
                <a:cubicBezTo>
                  <a:pt x="177046" y="484331"/>
                  <a:pt x="133502" y="377149"/>
                  <a:pt x="136014" y="389709"/>
                </a:cubicBezTo>
                <a:cubicBezTo>
                  <a:pt x="138526" y="402269"/>
                  <a:pt x="230636" y="689485"/>
                  <a:pt x="211377" y="625845"/>
                </a:cubicBezTo>
                <a:cubicBezTo>
                  <a:pt x="192118" y="562206"/>
                  <a:pt x="-9686" y="-46556"/>
                  <a:pt x="362" y="28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04A14E64-8F25-E44F-C60E-25408BD0CBC4}"/>
              </a:ext>
            </a:extLst>
          </p:cNvPr>
          <p:cNvSpPr/>
          <p:nvPr/>
        </p:nvSpPr>
        <p:spPr>
          <a:xfrm>
            <a:off x="5469567" y="1918852"/>
            <a:ext cx="599195" cy="2455715"/>
          </a:xfrm>
          <a:custGeom>
            <a:avLst/>
            <a:gdLst>
              <a:gd name="connsiteX0" fmla="*/ 11809 w 599195"/>
              <a:gd name="connsiteY0" fmla="*/ 65697 h 2455715"/>
              <a:gd name="connsiteX1" fmla="*/ 67075 w 599195"/>
              <a:gd name="connsiteY1" fmla="*/ 191302 h 2455715"/>
              <a:gd name="connsiteX2" fmla="*/ 413743 w 599195"/>
              <a:gd name="connsiteY2" fmla="*/ 1542805 h 2455715"/>
              <a:gd name="connsiteX3" fmla="*/ 393646 w 599195"/>
              <a:gd name="connsiteY3" fmla="*/ 1462418 h 2455715"/>
              <a:gd name="connsiteX4" fmla="*/ 594613 w 599195"/>
              <a:gd name="connsiteY4" fmla="*/ 2432084 h 2455715"/>
              <a:gd name="connsiteX5" fmla="*/ 519251 w 599195"/>
              <a:gd name="connsiteY5" fmla="*/ 2075368 h 2455715"/>
              <a:gd name="connsiteX6" fmla="*/ 348429 w 599195"/>
              <a:gd name="connsiteY6" fmla="*/ 1176040 h 2455715"/>
              <a:gd name="connsiteX7" fmla="*/ 273066 w 599195"/>
              <a:gd name="connsiteY7" fmla="*/ 859517 h 2455715"/>
              <a:gd name="connsiteX8" fmla="*/ 217800 w 599195"/>
              <a:gd name="connsiteY8" fmla="*/ 728889 h 2455715"/>
              <a:gd name="connsiteX9" fmla="*/ 11809 w 599195"/>
              <a:gd name="connsiteY9" fmla="*/ 65697 h 245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95" h="2455715">
                <a:moveTo>
                  <a:pt x="11809" y="65697"/>
                </a:moveTo>
                <a:cubicBezTo>
                  <a:pt x="-13312" y="-23901"/>
                  <a:pt x="86" y="-54882"/>
                  <a:pt x="67075" y="191302"/>
                </a:cubicBezTo>
                <a:cubicBezTo>
                  <a:pt x="134064" y="437486"/>
                  <a:pt x="359315" y="1330953"/>
                  <a:pt x="413743" y="1542805"/>
                </a:cubicBezTo>
                <a:cubicBezTo>
                  <a:pt x="468171" y="1754657"/>
                  <a:pt x="363501" y="1314205"/>
                  <a:pt x="393646" y="1462418"/>
                </a:cubicBezTo>
                <a:cubicBezTo>
                  <a:pt x="423791" y="1610631"/>
                  <a:pt x="573679" y="2329926"/>
                  <a:pt x="594613" y="2432084"/>
                </a:cubicBezTo>
                <a:cubicBezTo>
                  <a:pt x="615547" y="2534242"/>
                  <a:pt x="560282" y="2284709"/>
                  <a:pt x="519251" y="2075368"/>
                </a:cubicBezTo>
                <a:cubicBezTo>
                  <a:pt x="478220" y="1866027"/>
                  <a:pt x="389460" y="1378682"/>
                  <a:pt x="348429" y="1176040"/>
                </a:cubicBezTo>
                <a:cubicBezTo>
                  <a:pt x="307398" y="973398"/>
                  <a:pt x="294838" y="934042"/>
                  <a:pt x="273066" y="859517"/>
                </a:cubicBezTo>
                <a:cubicBezTo>
                  <a:pt x="251294" y="784992"/>
                  <a:pt x="257993" y="862030"/>
                  <a:pt x="217800" y="728889"/>
                </a:cubicBezTo>
                <a:cubicBezTo>
                  <a:pt x="177607" y="595748"/>
                  <a:pt x="36930" y="155295"/>
                  <a:pt x="11809" y="656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194773A-44DA-F3E2-08FD-F96A73A1DB1F}"/>
              </a:ext>
            </a:extLst>
          </p:cNvPr>
          <p:cNvSpPr/>
          <p:nvPr/>
        </p:nvSpPr>
        <p:spPr>
          <a:xfrm>
            <a:off x="5958593" y="3660340"/>
            <a:ext cx="534155" cy="2087313"/>
          </a:xfrm>
          <a:custGeom>
            <a:avLst/>
            <a:gdLst>
              <a:gd name="connsiteX0" fmla="*/ 35249 w 534155"/>
              <a:gd name="connsiteY0" fmla="*/ 12333 h 2087313"/>
              <a:gd name="connsiteX1" fmla="*/ 135732 w 534155"/>
              <a:gd name="connsiteY1" fmla="*/ 881515 h 2087313"/>
              <a:gd name="connsiteX2" fmla="*/ 140756 w 534155"/>
              <a:gd name="connsiteY2" fmla="*/ 861418 h 2087313"/>
              <a:gd name="connsiteX3" fmla="*/ 321627 w 534155"/>
              <a:gd name="connsiteY3" fmla="*/ 1519585 h 2087313"/>
              <a:gd name="connsiteX4" fmla="*/ 522594 w 534155"/>
              <a:gd name="connsiteY4" fmla="*/ 2067220 h 2087313"/>
              <a:gd name="connsiteX5" fmla="*/ 487425 w 534155"/>
              <a:gd name="connsiteY5" fmla="*/ 1901423 h 2087313"/>
              <a:gd name="connsiteX6" fmla="*/ 301530 w 534155"/>
              <a:gd name="connsiteY6" fmla="*/ 1268376 h 2087313"/>
              <a:gd name="connsiteX7" fmla="*/ 15152 w 534155"/>
              <a:gd name="connsiteY7" fmla="*/ 163058 h 2087313"/>
              <a:gd name="connsiteX8" fmla="*/ 40273 w 534155"/>
              <a:gd name="connsiteY8" fmla="*/ 353976 h 2087313"/>
              <a:gd name="connsiteX9" fmla="*/ 35249 w 534155"/>
              <a:gd name="connsiteY9" fmla="*/ 12333 h 208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155" h="2087313">
                <a:moveTo>
                  <a:pt x="35249" y="12333"/>
                </a:moveTo>
                <a:cubicBezTo>
                  <a:pt x="51159" y="100256"/>
                  <a:pt x="118148" y="740001"/>
                  <a:pt x="135732" y="881515"/>
                </a:cubicBezTo>
                <a:cubicBezTo>
                  <a:pt x="153316" y="1023029"/>
                  <a:pt x="109774" y="755073"/>
                  <a:pt x="140756" y="861418"/>
                </a:cubicBezTo>
                <a:cubicBezTo>
                  <a:pt x="171738" y="967763"/>
                  <a:pt x="257987" y="1318618"/>
                  <a:pt x="321627" y="1519585"/>
                </a:cubicBezTo>
                <a:cubicBezTo>
                  <a:pt x="385267" y="1720552"/>
                  <a:pt x="494961" y="2003580"/>
                  <a:pt x="522594" y="2067220"/>
                </a:cubicBezTo>
                <a:cubicBezTo>
                  <a:pt x="550227" y="2130860"/>
                  <a:pt x="524269" y="2034564"/>
                  <a:pt x="487425" y="1901423"/>
                </a:cubicBezTo>
                <a:cubicBezTo>
                  <a:pt x="450581" y="1768282"/>
                  <a:pt x="380242" y="1558103"/>
                  <a:pt x="301530" y="1268376"/>
                </a:cubicBezTo>
                <a:cubicBezTo>
                  <a:pt x="222818" y="978649"/>
                  <a:pt x="58695" y="315458"/>
                  <a:pt x="15152" y="163058"/>
                </a:cubicBezTo>
                <a:cubicBezTo>
                  <a:pt x="-28391" y="10658"/>
                  <a:pt x="35249" y="373235"/>
                  <a:pt x="40273" y="353976"/>
                </a:cubicBezTo>
                <a:cubicBezTo>
                  <a:pt x="45297" y="334717"/>
                  <a:pt x="19339" y="-75590"/>
                  <a:pt x="35249" y="123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8E5FD14E-F951-C0E1-E016-4BE44652621B}"/>
              </a:ext>
            </a:extLst>
          </p:cNvPr>
          <p:cNvSpPr/>
          <p:nvPr/>
        </p:nvSpPr>
        <p:spPr>
          <a:xfrm>
            <a:off x="6533941" y="5717407"/>
            <a:ext cx="953187" cy="1331927"/>
          </a:xfrm>
          <a:custGeom>
            <a:avLst/>
            <a:gdLst>
              <a:gd name="connsiteX0" fmla="*/ 52754 w 953187"/>
              <a:gd name="connsiteY0" fmla="*/ 55371 h 1331927"/>
              <a:gd name="connsiteX1" fmla="*/ 77874 w 953187"/>
              <a:gd name="connsiteY1" fmla="*/ 135758 h 1331927"/>
              <a:gd name="connsiteX2" fmla="*/ 725993 w 953187"/>
              <a:gd name="connsiteY2" fmla="*/ 1090351 h 1331927"/>
              <a:gd name="connsiteX3" fmla="*/ 705896 w 953187"/>
              <a:gd name="connsiteY3" fmla="*/ 1045134 h 1331927"/>
              <a:gd name="connsiteX4" fmla="*/ 942033 w 953187"/>
              <a:gd name="connsiteY4" fmla="*/ 1326488 h 1331927"/>
              <a:gd name="connsiteX5" fmla="*/ 866670 w 953187"/>
              <a:gd name="connsiteY5" fmla="*/ 1180786 h 1331927"/>
              <a:gd name="connsiteX6" fmla="*/ 449663 w 953187"/>
              <a:gd name="connsiteY6" fmla="*/ 603006 h 1331927"/>
              <a:gd name="connsiteX7" fmla="*/ 52754 w 953187"/>
              <a:gd name="connsiteY7" fmla="*/ 55371 h 133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3187" h="1331927">
                <a:moveTo>
                  <a:pt x="52754" y="55371"/>
                </a:moveTo>
                <a:cubicBezTo>
                  <a:pt x="-9211" y="-22504"/>
                  <a:pt x="-34333" y="-36739"/>
                  <a:pt x="77874" y="135758"/>
                </a:cubicBezTo>
                <a:cubicBezTo>
                  <a:pt x="190081" y="308255"/>
                  <a:pt x="621323" y="938788"/>
                  <a:pt x="725993" y="1090351"/>
                </a:cubicBezTo>
                <a:cubicBezTo>
                  <a:pt x="830663" y="1241914"/>
                  <a:pt x="669889" y="1005778"/>
                  <a:pt x="705896" y="1045134"/>
                </a:cubicBezTo>
                <a:cubicBezTo>
                  <a:pt x="741903" y="1084490"/>
                  <a:pt x="915237" y="1303879"/>
                  <a:pt x="942033" y="1326488"/>
                </a:cubicBezTo>
                <a:cubicBezTo>
                  <a:pt x="968829" y="1349097"/>
                  <a:pt x="948732" y="1301366"/>
                  <a:pt x="866670" y="1180786"/>
                </a:cubicBezTo>
                <a:cubicBezTo>
                  <a:pt x="784608" y="1060206"/>
                  <a:pt x="587828" y="791412"/>
                  <a:pt x="449663" y="603006"/>
                </a:cubicBezTo>
                <a:cubicBezTo>
                  <a:pt x="311498" y="414600"/>
                  <a:pt x="114719" y="133246"/>
                  <a:pt x="52754" y="553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864384A5-68CC-D625-05D2-C5A342AC0024}"/>
              </a:ext>
            </a:extLst>
          </p:cNvPr>
          <p:cNvSpPr/>
          <p:nvPr/>
        </p:nvSpPr>
        <p:spPr>
          <a:xfrm>
            <a:off x="5583765" y="1946550"/>
            <a:ext cx="727319" cy="2322465"/>
          </a:xfrm>
          <a:custGeom>
            <a:avLst/>
            <a:gdLst>
              <a:gd name="connsiteX0" fmla="*/ 8143 w 727319"/>
              <a:gd name="connsiteY0" fmla="*/ 27951 h 2322465"/>
              <a:gd name="connsiteX1" fmla="*/ 480415 w 727319"/>
              <a:gd name="connsiteY1" fmla="*/ 1168439 h 2322465"/>
              <a:gd name="connsiteX2" fmla="*/ 455294 w 727319"/>
              <a:gd name="connsiteY2" fmla="*/ 1062931 h 2322465"/>
              <a:gd name="connsiteX3" fmla="*/ 621092 w 727319"/>
              <a:gd name="connsiteY3" fmla="*/ 1836654 h 2322465"/>
              <a:gd name="connsiteX4" fmla="*/ 646213 w 727319"/>
              <a:gd name="connsiteY4" fmla="*/ 1766316 h 2322465"/>
              <a:gd name="connsiteX5" fmla="*/ 726600 w 727319"/>
              <a:gd name="connsiteY5" fmla="*/ 2318975 h 2322465"/>
              <a:gd name="connsiteX6" fmla="*/ 676358 w 727319"/>
              <a:gd name="connsiteY6" fmla="*/ 1967283 h 2322465"/>
              <a:gd name="connsiteX7" fmla="*/ 525633 w 727319"/>
              <a:gd name="connsiteY7" fmla="*/ 1294043 h 2322465"/>
              <a:gd name="connsiteX8" fmla="*/ 229206 w 727319"/>
              <a:gd name="connsiteY8" fmla="*/ 490175 h 2322465"/>
              <a:gd name="connsiteX9" fmla="*/ 183989 w 727319"/>
              <a:gd name="connsiteY9" fmla="*/ 359547 h 2322465"/>
              <a:gd name="connsiteX10" fmla="*/ 8143 w 727319"/>
              <a:gd name="connsiteY10" fmla="*/ 27951 h 232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319" h="2322465">
                <a:moveTo>
                  <a:pt x="8143" y="27951"/>
                </a:moveTo>
                <a:cubicBezTo>
                  <a:pt x="57547" y="162766"/>
                  <a:pt x="405890" y="995942"/>
                  <a:pt x="480415" y="1168439"/>
                </a:cubicBezTo>
                <a:cubicBezTo>
                  <a:pt x="554940" y="1340936"/>
                  <a:pt x="431848" y="951562"/>
                  <a:pt x="455294" y="1062931"/>
                </a:cubicBezTo>
                <a:cubicBezTo>
                  <a:pt x="478740" y="1174300"/>
                  <a:pt x="589272" y="1719423"/>
                  <a:pt x="621092" y="1836654"/>
                </a:cubicBezTo>
                <a:cubicBezTo>
                  <a:pt x="652912" y="1953885"/>
                  <a:pt x="628628" y="1685929"/>
                  <a:pt x="646213" y="1766316"/>
                </a:cubicBezTo>
                <a:cubicBezTo>
                  <a:pt x="663798" y="1846703"/>
                  <a:pt x="721576" y="2285481"/>
                  <a:pt x="726600" y="2318975"/>
                </a:cubicBezTo>
                <a:cubicBezTo>
                  <a:pt x="731624" y="2352469"/>
                  <a:pt x="709853" y="2138105"/>
                  <a:pt x="676358" y="1967283"/>
                </a:cubicBezTo>
                <a:cubicBezTo>
                  <a:pt x="642863" y="1796461"/>
                  <a:pt x="600158" y="1540228"/>
                  <a:pt x="525633" y="1294043"/>
                </a:cubicBezTo>
                <a:cubicBezTo>
                  <a:pt x="451108" y="1047858"/>
                  <a:pt x="286147" y="645924"/>
                  <a:pt x="229206" y="490175"/>
                </a:cubicBezTo>
                <a:cubicBezTo>
                  <a:pt x="172265" y="334426"/>
                  <a:pt x="219158" y="433235"/>
                  <a:pt x="183989" y="359547"/>
                </a:cubicBezTo>
                <a:cubicBezTo>
                  <a:pt x="148820" y="285859"/>
                  <a:pt x="-41261" y="-106864"/>
                  <a:pt x="8143" y="279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70CB1945-2C18-6207-E508-68194070ACAA}"/>
              </a:ext>
            </a:extLst>
          </p:cNvPr>
          <p:cNvSpPr/>
          <p:nvPr/>
        </p:nvSpPr>
        <p:spPr>
          <a:xfrm>
            <a:off x="5713720" y="2461900"/>
            <a:ext cx="639132" cy="2415796"/>
          </a:xfrm>
          <a:custGeom>
            <a:avLst/>
            <a:gdLst>
              <a:gd name="connsiteX0" fmla="*/ 28913 w 639132"/>
              <a:gd name="connsiteY0" fmla="*/ 60236 h 2415796"/>
              <a:gd name="connsiteX1" fmla="*/ 38961 w 639132"/>
              <a:gd name="connsiteY1" fmla="*/ 125551 h 2415796"/>
              <a:gd name="connsiteX2" fmla="*/ 420799 w 639132"/>
              <a:gd name="connsiteY2" fmla="*/ 1522271 h 2415796"/>
              <a:gd name="connsiteX3" fmla="*/ 430847 w 639132"/>
              <a:gd name="connsiteY3" fmla="*/ 1477054 h 2415796"/>
              <a:gd name="connsiteX4" fmla="*/ 606693 w 639132"/>
              <a:gd name="connsiteY4" fmla="*/ 2386430 h 2415796"/>
              <a:gd name="connsiteX5" fmla="*/ 616742 w 639132"/>
              <a:gd name="connsiteY5" fmla="*/ 2105076 h 2415796"/>
              <a:gd name="connsiteX6" fmla="*/ 370557 w 639132"/>
              <a:gd name="connsiteY6" fmla="*/ 1235893 h 2415796"/>
              <a:gd name="connsiteX7" fmla="*/ 375581 w 639132"/>
              <a:gd name="connsiteY7" fmla="*/ 1451933 h 2415796"/>
              <a:gd name="connsiteX8" fmla="*/ 109300 w 639132"/>
              <a:gd name="connsiteY8" fmla="*/ 296373 h 2415796"/>
              <a:gd name="connsiteX9" fmla="*/ 3792 w 639132"/>
              <a:gd name="connsiteY9" fmla="*/ 15019 h 2415796"/>
              <a:gd name="connsiteX10" fmla="*/ 28913 w 639132"/>
              <a:gd name="connsiteY10" fmla="*/ 60236 h 241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32" h="2415796">
                <a:moveTo>
                  <a:pt x="28913" y="60236"/>
                </a:moveTo>
                <a:cubicBezTo>
                  <a:pt x="34774" y="78658"/>
                  <a:pt x="-26353" y="-118121"/>
                  <a:pt x="38961" y="125551"/>
                </a:cubicBezTo>
                <a:cubicBezTo>
                  <a:pt x="104275" y="369223"/>
                  <a:pt x="355485" y="1297021"/>
                  <a:pt x="420799" y="1522271"/>
                </a:cubicBezTo>
                <a:cubicBezTo>
                  <a:pt x="486113" y="1747522"/>
                  <a:pt x="399865" y="1333028"/>
                  <a:pt x="430847" y="1477054"/>
                </a:cubicBezTo>
                <a:cubicBezTo>
                  <a:pt x="461829" y="1621081"/>
                  <a:pt x="575710" y="2281760"/>
                  <a:pt x="606693" y="2386430"/>
                </a:cubicBezTo>
                <a:cubicBezTo>
                  <a:pt x="637676" y="2491100"/>
                  <a:pt x="656098" y="2296832"/>
                  <a:pt x="616742" y="2105076"/>
                </a:cubicBezTo>
                <a:cubicBezTo>
                  <a:pt x="577386" y="1913320"/>
                  <a:pt x="410750" y="1344750"/>
                  <a:pt x="370557" y="1235893"/>
                </a:cubicBezTo>
                <a:cubicBezTo>
                  <a:pt x="330364" y="1127036"/>
                  <a:pt x="419124" y="1608520"/>
                  <a:pt x="375581" y="1451933"/>
                </a:cubicBezTo>
                <a:cubicBezTo>
                  <a:pt x="332038" y="1295346"/>
                  <a:pt x="171265" y="535859"/>
                  <a:pt x="109300" y="296373"/>
                </a:cubicBezTo>
                <a:cubicBezTo>
                  <a:pt x="47335" y="56887"/>
                  <a:pt x="18865" y="61074"/>
                  <a:pt x="3792" y="15019"/>
                </a:cubicBezTo>
                <a:cubicBezTo>
                  <a:pt x="-11281" y="-31036"/>
                  <a:pt x="23052" y="41814"/>
                  <a:pt x="28913" y="602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C6409C8-9122-1A19-B263-06DAF4D0E4AB}"/>
              </a:ext>
            </a:extLst>
          </p:cNvPr>
          <p:cNvSpPr/>
          <p:nvPr/>
        </p:nvSpPr>
        <p:spPr>
          <a:xfrm>
            <a:off x="6378155" y="4394372"/>
            <a:ext cx="340852" cy="1570345"/>
          </a:xfrm>
          <a:custGeom>
            <a:avLst/>
            <a:gdLst>
              <a:gd name="connsiteX0" fmla="*/ 2548 w 340852"/>
              <a:gd name="connsiteY0" fmla="*/ 26903 h 1570345"/>
              <a:gd name="connsiteX1" fmla="*/ 148249 w 340852"/>
              <a:gd name="connsiteY1" fmla="*/ 951351 h 1570345"/>
              <a:gd name="connsiteX2" fmla="*/ 113080 w 340852"/>
              <a:gd name="connsiteY2" fmla="*/ 815698 h 1570345"/>
              <a:gd name="connsiteX3" fmla="*/ 334144 w 340852"/>
              <a:gd name="connsiteY3" fmla="*/ 1549228 h 1570345"/>
              <a:gd name="connsiteX4" fmla="*/ 268830 w 340852"/>
              <a:gd name="connsiteY4" fmla="*/ 1308068 h 1570345"/>
              <a:gd name="connsiteX5" fmla="*/ 118104 w 340852"/>
              <a:gd name="connsiteY5" fmla="*/ 649901 h 1570345"/>
              <a:gd name="connsiteX6" fmla="*/ 57814 w 340852"/>
              <a:gd name="connsiteY6" fmla="*/ 283136 h 1570345"/>
              <a:gd name="connsiteX7" fmla="*/ 2548 w 340852"/>
              <a:gd name="connsiteY7" fmla="*/ 26903 h 157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852" h="1570345">
                <a:moveTo>
                  <a:pt x="2548" y="26903"/>
                </a:moveTo>
                <a:cubicBezTo>
                  <a:pt x="17620" y="138272"/>
                  <a:pt x="129827" y="819885"/>
                  <a:pt x="148249" y="951351"/>
                </a:cubicBezTo>
                <a:cubicBezTo>
                  <a:pt x="166671" y="1082817"/>
                  <a:pt x="82098" y="716052"/>
                  <a:pt x="113080" y="815698"/>
                </a:cubicBezTo>
                <a:cubicBezTo>
                  <a:pt x="144062" y="915344"/>
                  <a:pt x="308186" y="1467166"/>
                  <a:pt x="334144" y="1549228"/>
                </a:cubicBezTo>
                <a:cubicBezTo>
                  <a:pt x="360102" y="1631290"/>
                  <a:pt x="304837" y="1457956"/>
                  <a:pt x="268830" y="1308068"/>
                </a:cubicBezTo>
                <a:cubicBezTo>
                  <a:pt x="232823" y="1158180"/>
                  <a:pt x="153273" y="820723"/>
                  <a:pt x="118104" y="649901"/>
                </a:cubicBezTo>
                <a:cubicBezTo>
                  <a:pt x="82935" y="479079"/>
                  <a:pt x="72049" y="386969"/>
                  <a:pt x="57814" y="283136"/>
                </a:cubicBezTo>
                <a:cubicBezTo>
                  <a:pt x="43579" y="179303"/>
                  <a:pt x="-12524" y="-84466"/>
                  <a:pt x="2548" y="269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F86F70C-503F-F527-3CE1-3375484925C0}"/>
              </a:ext>
            </a:extLst>
          </p:cNvPr>
          <p:cNvSpPr/>
          <p:nvPr/>
        </p:nvSpPr>
        <p:spPr>
          <a:xfrm>
            <a:off x="6124086" y="2906054"/>
            <a:ext cx="610663" cy="2242327"/>
          </a:xfrm>
          <a:custGeom>
            <a:avLst/>
            <a:gdLst>
              <a:gd name="connsiteX0" fmla="*/ 5409 w 610663"/>
              <a:gd name="connsiteY0" fmla="*/ 18016 h 2242327"/>
              <a:gd name="connsiteX1" fmla="*/ 442512 w 610663"/>
              <a:gd name="connsiteY1" fmla="*/ 1168553 h 2242327"/>
              <a:gd name="connsiteX2" fmla="*/ 442512 w 610663"/>
              <a:gd name="connsiteY2" fmla="*/ 1148456 h 2242327"/>
              <a:gd name="connsiteX3" fmla="*/ 608310 w 610663"/>
              <a:gd name="connsiteY3" fmla="*/ 2228654 h 2242327"/>
              <a:gd name="connsiteX4" fmla="*/ 532947 w 610663"/>
              <a:gd name="connsiteY4" fmla="*/ 1721212 h 2242327"/>
              <a:gd name="connsiteX5" fmla="*/ 432463 w 610663"/>
              <a:gd name="connsiteY5" fmla="*/ 1188649 h 2242327"/>
              <a:gd name="connsiteX6" fmla="*/ 211400 w 610663"/>
              <a:gd name="connsiteY6" fmla="*/ 515410 h 2242327"/>
              <a:gd name="connsiteX7" fmla="*/ 5409 w 610663"/>
              <a:gd name="connsiteY7" fmla="*/ 18016 h 224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663" h="2242327">
                <a:moveTo>
                  <a:pt x="5409" y="18016"/>
                </a:moveTo>
                <a:cubicBezTo>
                  <a:pt x="43928" y="126873"/>
                  <a:pt x="369662" y="980146"/>
                  <a:pt x="442512" y="1168553"/>
                </a:cubicBezTo>
                <a:cubicBezTo>
                  <a:pt x="515363" y="1356960"/>
                  <a:pt x="414879" y="971773"/>
                  <a:pt x="442512" y="1148456"/>
                </a:cubicBezTo>
                <a:cubicBezTo>
                  <a:pt x="470145" y="1325139"/>
                  <a:pt x="593238" y="2133195"/>
                  <a:pt x="608310" y="2228654"/>
                </a:cubicBezTo>
                <a:cubicBezTo>
                  <a:pt x="623382" y="2324113"/>
                  <a:pt x="562255" y="1894546"/>
                  <a:pt x="532947" y="1721212"/>
                </a:cubicBezTo>
                <a:cubicBezTo>
                  <a:pt x="503639" y="1547878"/>
                  <a:pt x="486054" y="1389616"/>
                  <a:pt x="432463" y="1188649"/>
                </a:cubicBezTo>
                <a:cubicBezTo>
                  <a:pt x="378872" y="987682"/>
                  <a:pt x="278389" y="709678"/>
                  <a:pt x="211400" y="515410"/>
                </a:cubicBezTo>
                <a:cubicBezTo>
                  <a:pt x="144411" y="321142"/>
                  <a:pt x="-33110" y="-90841"/>
                  <a:pt x="5409" y="180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251754CB-6CD4-34E5-14CC-27D7EF72EF4F}"/>
              </a:ext>
            </a:extLst>
          </p:cNvPr>
          <p:cNvSpPr/>
          <p:nvPr/>
        </p:nvSpPr>
        <p:spPr>
          <a:xfrm>
            <a:off x="5348614" y="1995546"/>
            <a:ext cx="2714059" cy="1060621"/>
          </a:xfrm>
          <a:custGeom>
            <a:avLst/>
            <a:gdLst>
              <a:gd name="connsiteX0" fmla="*/ 0 w 2714059"/>
              <a:gd name="connsiteY0" fmla="*/ 196509 h 1060621"/>
              <a:gd name="connsiteX1" fmla="*/ 926926 w 2714059"/>
              <a:gd name="connsiteY1" fmla="*/ 96301 h 1060621"/>
              <a:gd name="connsiteX2" fmla="*/ 676405 w 2714059"/>
              <a:gd name="connsiteY2" fmla="*/ 33670 h 1060621"/>
              <a:gd name="connsiteX3" fmla="*/ 1302707 w 2714059"/>
              <a:gd name="connsiteY3" fmla="*/ 183983 h 1060621"/>
              <a:gd name="connsiteX4" fmla="*/ 1753644 w 2714059"/>
              <a:gd name="connsiteY4" fmla="*/ 371873 h 1060621"/>
              <a:gd name="connsiteX5" fmla="*/ 1728591 w 2714059"/>
              <a:gd name="connsiteY5" fmla="*/ 309243 h 1060621"/>
              <a:gd name="connsiteX6" fmla="*/ 2693096 w 2714059"/>
              <a:gd name="connsiteY6" fmla="*/ 1048279 h 1060621"/>
              <a:gd name="connsiteX7" fmla="*/ 2329841 w 2714059"/>
              <a:gd name="connsiteY7" fmla="*/ 735128 h 1060621"/>
              <a:gd name="connsiteX8" fmla="*/ 1603331 w 2714059"/>
              <a:gd name="connsiteY8" fmla="*/ 259139 h 1060621"/>
              <a:gd name="connsiteX9" fmla="*/ 864296 w 2714059"/>
              <a:gd name="connsiteY9" fmla="*/ 33670 h 1060621"/>
              <a:gd name="connsiteX10" fmla="*/ 388307 w 2714059"/>
              <a:gd name="connsiteY10" fmla="*/ 8618 h 1060621"/>
              <a:gd name="connsiteX11" fmla="*/ 663879 w 2714059"/>
              <a:gd name="connsiteY11" fmla="*/ 108827 h 1060621"/>
              <a:gd name="connsiteX12" fmla="*/ 0 w 2714059"/>
              <a:gd name="connsiteY12" fmla="*/ 196509 h 106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4059" h="1060621">
                <a:moveTo>
                  <a:pt x="0" y="196509"/>
                </a:moveTo>
                <a:cubicBezTo>
                  <a:pt x="407096" y="159975"/>
                  <a:pt x="814192" y="123441"/>
                  <a:pt x="926926" y="96301"/>
                </a:cubicBezTo>
                <a:lnTo>
                  <a:pt x="676405" y="33670"/>
                </a:lnTo>
                <a:cubicBezTo>
                  <a:pt x="739035" y="48284"/>
                  <a:pt x="1123167" y="127616"/>
                  <a:pt x="1302707" y="183983"/>
                </a:cubicBezTo>
                <a:cubicBezTo>
                  <a:pt x="1482247" y="240350"/>
                  <a:pt x="1753644" y="371873"/>
                  <a:pt x="1753644" y="371873"/>
                </a:cubicBezTo>
                <a:cubicBezTo>
                  <a:pt x="1824625" y="392750"/>
                  <a:pt x="1572016" y="196509"/>
                  <a:pt x="1728591" y="309243"/>
                </a:cubicBezTo>
                <a:cubicBezTo>
                  <a:pt x="1885166" y="421977"/>
                  <a:pt x="2592888" y="977298"/>
                  <a:pt x="2693096" y="1048279"/>
                </a:cubicBezTo>
                <a:cubicBezTo>
                  <a:pt x="2793304" y="1119260"/>
                  <a:pt x="2511468" y="866651"/>
                  <a:pt x="2329841" y="735128"/>
                </a:cubicBezTo>
                <a:cubicBezTo>
                  <a:pt x="2148214" y="603605"/>
                  <a:pt x="1847589" y="376049"/>
                  <a:pt x="1603331" y="259139"/>
                </a:cubicBezTo>
                <a:cubicBezTo>
                  <a:pt x="1359074" y="142229"/>
                  <a:pt x="1066800" y="75423"/>
                  <a:pt x="864296" y="33670"/>
                </a:cubicBezTo>
                <a:cubicBezTo>
                  <a:pt x="661792" y="-8083"/>
                  <a:pt x="421710" y="-3908"/>
                  <a:pt x="388307" y="8618"/>
                </a:cubicBezTo>
                <a:cubicBezTo>
                  <a:pt x="354904" y="21144"/>
                  <a:pt x="730684" y="77512"/>
                  <a:pt x="663879" y="108827"/>
                </a:cubicBezTo>
                <a:cubicBezTo>
                  <a:pt x="597074" y="140142"/>
                  <a:pt x="292274" y="168325"/>
                  <a:pt x="0" y="1965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D35A6E5F-2E96-78C8-35C5-0C344BCA8801}"/>
              </a:ext>
            </a:extLst>
          </p:cNvPr>
          <p:cNvSpPr/>
          <p:nvPr/>
        </p:nvSpPr>
        <p:spPr>
          <a:xfrm>
            <a:off x="8262838" y="3302261"/>
            <a:ext cx="836594" cy="2227394"/>
          </a:xfrm>
          <a:custGeom>
            <a:avLst/>
            <a:gdLst>
              <a:gd name="connsiteX0" fmla="*/ 4340 w 836594"/>
              <a:gd name="connsiteY0" fmla="*/ 17136 h 2227394"/>
              <a:gd name="connsiteX1" fmla="*/ 643167 w 836594"/>
              <a:gd name="connsiteY1" fmla="*/ 1282265 h 2227394"/>
              <a:gd name="connsiteX2" fmla="*/ 643167 w 836594"/>
              <a:gd name="connsiteY2" fmla="*/ 1131953 h 2227394"/>
              <a:gd name="connsiteX3" fmla="*/ 806006 w 836594"/>
              <a:gd name="connsiteY3" fmla="*/ 2209191 h 2227394"/>
              <a:gd name="connsiteX4" fmla="*/ 818532 w 836594"/>
              <a:gd name="connsiteY4" fmla="*/ 1795832 h 2227394"/>
              <a:gd name="connsiteX5" fmla="*/ 806006 w 836594"/>
              <a:gd name="connsiteY5" fmla="*/ 1620468 h 2227394"/>
              <a:gd name="connsiteX6" fmla="*/ 455277 w 836594"/>
              <a:gd name="connsiteY6" fmla="*/ 731120 h 2227394"/>
              <a:gd name="connsiteX7" fmla="*/ 492855 w 836594"/>
              <a:gd name="connsiteY7" fmla="*/ 981640 h 2227394"/>
              <a:gd name="connsiteX8" fmla="*/ 367595 w 836594"/>
              <a:gd name="connsiteY8" fmla="*/ 580807 h 2227394"/>
              <a:gd name="connsiteX9" fmla="*/ 4340 w 836594"/>
              <a:gd name="connsiteY9" fmla="*/ 17136 h 222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94" h="2227394">
                <a:moveTo>
                  <a:pt x="4340" y="17136"/>
                </a:moveTo>
                <a:cubicBezTo>
                  <a:pt x="50269" y="134046"/>
                  <a:pt x="536696" y="1096462"/>
                  <a:pt x="643167" y="1282265"/>
                </a:cubicBezTo>
                <a:cubicBezTo>
                  <a:pt x="749638" y="1468068"/>
                  <a:pt x="616027" y="977465"/>
                  <a:pt x="643167" y="1131953"/>
                </a:cubicBezTo>
                <a:cubicBezTo>
                  <a:pt x="670307" y="1286441"/>
                  <a:pt x="776779" y="2098545"/>
                  <a:pt x="806006" y="2209191"/>
                </a:cubicBezTo>
                <a:cubicBezTo>
                  <a:pt x="835233" y="2319837"/>
                  <a:pt x="818532" y="1893952"/>
                  <a:pt x="818532" y="1795832"/>
                </a:cubicBezTo>
                <a:cubicBezTo>
                  <a:pt x="818532" y="1697712"/>
                  <a:pt x="866548" y="1797920"/>
                  <a:pt x="806006" y="1620468"/>
                </a:cubicBezTo>
                <a:cubicBezTo>
                  <a:pt x="745464" y="1443016"/>
                  <a:pt x="507469" y="837591"/>
                  <a:pt x="455277" y="731120"/>
                </a:cubicBezTo>
                <a:cubicBezTo>
                  <a:pt x="403085" y="624649"/>
                  <a:pt x="507469" y="1006692"/>
                  <a:pt x="492855" y="981640"/>
                </a:cubicBezTo>
                <a:cubicBezTo>
                  <a:pt x="478241" y="956588"/>
                  <a:pt x="444839" y="747821"/>
                  <a:pt x="367595" y="580807"/>
                </a:cubicBezTo>
                <a:cubicBezTo>
                  <a:pt x="290351" y="413793"/>
                  <a:pt x="-41589" y="-99774"/>
                  <a:pt x="4340" y="171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D7200233-AF13-A61F-34B9-4177D060A838}"/>
              </a:ext>
            </a:extLst>
          </p:cNvPr>
          <p:cNvSpPr/>
          <p:nvPr/>
        </p:nvSpPr>
        <p:spPr>
          <a:xfrm>
            <a:off x="8196836" y="5937230"/>
            <a:ext cx="910296" cy="2958207"/>
          </a:xfrm>
          <a:custGeom>
            <a:avLst/>
            <a:gdLst>
              <a:gd name="connsiteX0" fmla="*/ 909586 w 910296"/>
              <a:gd name="connsiteY0" fmla="*/ 107 h 2958207"/>
              <a:gd name="connsiteX1" fmla="*/ 646539 w 910296"/>
              <a:gd name="connsiteY1" fmla="*/ 989663 h 2958207"/>
              <a:gd name="connsiteX2" fmla="*/ 483701 w 910296"/>
              <a:gd name="connsiteY2" fmla="*/ 1791329 h 2958207"/>
              <a:gd name="connsiteX3" fmla="*/ 20238 w 910296"/>
              <a:gd name="connsiteY3" fmla="*/ 2906145 h 2958207"/>
              <a:gd name="connsiteX4" fmla="*/ 120446 w 910296"/>
              <a:gd name="connsiteY4" fmla="*/ 2668151 h 2958207"/>
              <a:gd name="connsiteX5" fmla="*/ 458649 w 910296"/>
              <a:gd name="connsiteY5" fmla="*/ 1728699 h 2958207"/>
              <a:gd name="connsiteX6" fmla="*/ 258232 w 910296"/>
              <a:gd name="connsiteY6" fmla="*/ 2054375 h 2958207"/>
              <a:gd name="connsiteX7" fmla="*/ 646539 w 910296"/>
              <a:gd name="connsiteY7" fmla="*/ 1127449 h 2958207"/>
              <a:gd name="connsiteX8" fmla="*/ 721696 w 910296"/>
              <a:gd name="connsiteY8" fmla="*/ 927033 h 2958207"/>
              <a:gd name="connsiteX9" fmla="*/ 909586 w 910296"/>
              <a:gd name="connsiteY9" fmla="*/ 107 h 295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0296" h="2958207">
                <a:moveTo>
                  <a:pt x="909586" y="107"/>
                </a:moveTo>
                <a:cubicBezTo>
                  <a:pt x="897060" y="10545"/>
                  <a:pt x="717520" y="691126"/>
                  <a:pt x="646539" y="989663"/>
                </a:cubicBezTo>
                <a:cubicBezTo>
                  <a:pt x="575558" y="1288200"/>
                  <a:pt x="588085" y="1471915"/>
                  <a:pt x="483701" y="1791329"/>
                </a:cubicBezTo>
                <a:cubicBezTo>
                  <a:pt x="379317" y="2110743"/>
                  <a:pt x="80781" y="2760008"/>
                  <a:pt x="20238" y="2906145"/>
                </a:cubicBezTo>
                <a:cubicBezTo>
                  <a:pt x="-40305" y="3052282"/>
                  <a:pt x="47378" y="2864392"/>
                  <a:pt x="120446" y="2668151"/>
                </a:cubicBezTo>
                <a:cubicBezTo>
                  <a:pt x="193514" y="2471910"/>
                  <a:pt x="435685" y="1830995"/>
                  <a:pt x="458649" y="1728699"/>
                </a:cubicBezTo>
                <a:cubicBezTo>
                  <a:pt x="481613" y="1626403"/>
                  <a:pt x="226917" y="2154583"/>
                  <a:pt x="258232" y="2054375"/>
                </a:cubicBezTo>
                <a:cubicBezTo>
                  <a:pt x="289547" y="1954167"/>
                  <a:pt x="569295" y="1315339"/>
                  <a:pt x="646539" y="1127449"/>
                </a:cubicBezTo>
                <a:cubicBezTo>
                  <a:pt x="723783" y="939559"/>
                  <a:pt x="677855" y="1112836"/>
                  <a:pt x="721696" y="927033"/>
                </a:cubicBezTo>
                <a:cubicBezTo>
                  <a:pt x="765537" y="741230"/>
                  <a:pt x="922112" y="-10331"/>
                  <a:pt x="909586" y="1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B1602DF5-2E7E-F8FF-D3FD-9292E3AEC627}"/>
              </a:ext>
            </a:extLst>
          </p:cNvPr>
          <p:cNvSpPr/>
          <p:nvPr/>
        </p:nvSpPr>
        <p:spPr>
          <a:xfrm>
            <a:off x="7791061" y="7239841"/>
            <a:ext cx="826901" cy="1578600"/>
          </a:xfrm>
          <a:custGeom>
            <a:avLst/>
            <a:gdLst>
              <a:gd name="connsiteX0" fmla="*/ 826846 w 826901"/>
              <a:gd name="connsiteY0" fmla="*/ 203 h 1578600"/>
              <a:gd name="connsiteX1" fmla="*/ 476117 w 826901"/>
              <a:gd name="connsiteY1" fmla="*/ 751764 h 1578600"/>
              <a:gd name="connsiteX2" fmla="*/ 100336 w 826901"/>
              <a:gd name="connsiteY2" fmla="*/ 1177649 h 1578600"/>
              <a:gd name="connsiteX3" fmla="*/ 128 w 826901"/>
              <a:gd name="connsiteY3" fmla="*/ 1578482 h 1578600"/>
              <a:gd name="connsiteX4" fmla="*/ 112862 w 826901"/>
              <a:gd name="connsiteY4" fmla="*/ 1215227 h 1578600"/>
              <a:gd name="connsiteX5" fmla="*/ 451065 w 826901"/>
              <a:gd name="connsiteY5" fmla="*/ 826921 h 1578600"/>
              <a:gd name="connsiteX6" fmla="*/ 826846 w 826901"/>
              <a:gd name="connsiteY6" fmla="*/ 203 h 157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901" h="1578600">
                <a:moveTo>
                  <a:pt x="826846" y="203"/>
                </a:moveTo>
                <a:cubicBezTo>
                  <a:pt x="831021" y="-12323"/>
                  <a:pt x="597202" y="555523"/>
                  <a:pt x="476117" y="751764"/>
                </a:cubicBezTo>
                <a:cubicBezTo>
                  <a:pt x="355032" y="948005"/>
                  <a:pt x="179667" y="1039863"/>
                  <a:pt x="100336" y="1177649"/>
                </a:cubicBezTo>
                <a:cubicBezTo>
                  <a:pt x="21004" y="1315435"/>
                  <a:pt x="-1960" y="1572219"/>
                  <a:pt x="128" y="1578482"/>
                </a:cubicBezTo>
                <a:cubicBezTo>
                  <a:pt x="2216" y="1584745"/>
                  <a:pt x="37706" y="1340487"/>
                  <a:pt x="112862" y="1215227"/>
                </a:cubicBezTo>
                <a:cubicBezTo>
                  <a:pt x="188018" y="1089967"/>
                  <a:pt x="327892" y="1025250"/>
                  <a:pt x="451065" y="826921"/>
                </a:cubicBezTo>
                <a:cubicBezTo>
                  <a:pt x="574238" y="628592"/>
                  <a:pt x="822671" y="12729"/>
                  <a:pt x="826846" y="2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CFA3AB14-F3AF-7BBD-F698-459A34069A39}"/>
              </a:ext>
            </a:extLst>
          </p:cNvPr>
          <p:cNvSpPr/>
          <p:nvPr/>
        </p:nvSpPr>
        <p:spPr>
          <a:xfrm>
            <a:off x="5837047" y="8493827"/>
            <a:ext cx="1644206" cy="1113763"/>
          </a:xfrm>
          <a:custGeom>
            <a:avLst/>
            <a:gdLst>
              <a:gd name="connsiteX0" fmla="*/ 1578361 w 1644206"/>
              <a:gd name="connsiteY0" fmla="*/ 36398 h 1113763"/>
              <a:gd name="connsiteX1" fmla="*/ 952060 w 1644206"/>
              <a:gd name="connsiteY1" fmla="*/ 612595 h 1113763"/>
              <a:gd name="connsiteX2" fmla="*/ 1114898 w 1644206"/>
              <a:gd name="connsiteY2" fmla="*/ 487335 h 1113763"/>
              <a:gd name="connsiteX3" fmla="*/ 839326 w 1644206"/>
              <a:gd name="connsiteY3" fmla="*/ 712803 h 1113763"/>
              <a:gd name="connsiteX4" fmla="*/ 1152476 w 1644206"/>
              <a:gd name="connsiteY4" fmla="*/ 650173 h 1113763"/>
              <a:gd name="connsiteX5" fmla="*/ 814274 w 1644206"/>
              <a:gd name="connsiteY5" fmla="*/ 800485 h 1113763"/>
              <a:gd name="connsiteX6" fmla="*/ 82 w 1644206"/>
              <a:gd name="connsiteY6" fmla="*/ 1113636 h 1113763"/>
              <a:gd name="connsiteX7" fmla="*/ 864378 w 1644206"/>
              <a:gd name="connsiteY7" fmla="*/ 838063 h 1113763"/>
              <a:gd name="connsiteX8" fmla="*/ 1014690 w 1644206"/>
              <a:gd name="connsiteY8" fmla="*/ 775433 h 1113763"/>
              <a:gd name="connsiteX9" fmla="*/ 964586 w 1644206"/>
              <a:gd name="connsiteY9" fmla="*/ 787959 h 1113763"/>
              <a:gd name="connsiteX10" fmla="*/ 1302789 w 1644206"/>
              <a:gd name="connsiteY10" fmla="*/ 311970 h 1113763"/>
              <a:gd name="connsiteX11" fmla="*/ 952060 w 1644206"/>
              <a:gd name="connsiteY11" fmla="*/ 549965 h 1113763"/>
              <a:gd name="connsiteX12" fmla="*/ 1553309 w 1644206"/>
              <a:gd name="connsiteY12" fmla="*/ 111554 h 1113763"/>
              <a:gd name="connsiteX13" fmla="*/ 1578361 w 1644206"/>
              <a:gd name="connsiteY13" fmla="*/ 36398 h 111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4206" h="1113763">
                <a:moveTo>
                  <a:pt x="1578361" y="36398"/>
                </a:moveTo>
                <a:cubicBezTo>
                  <a:pt x="1478153" y="119905"/>
                  <a:pt x="1029304" y="537439"/>
                  <a:pt x="952060" y="612595"/>
                </a:cubicBezTo>
                <a:cubicBezTo>
                  <a:pt x="874816" y="687751"/>
                  <a:pt x="1133687" y="470634"/>
                  <a:pt x="1114898" y="487335"/>
                </a:cubicBezTo>
                <a:cubicBezTo>
                  <a:pt x="1096109" y="504036"/>
                  <a:pt x="833063" y="685663"/>
                  <a:pt x="839326" y="712803"/>
                </a:cubicBezTo>
                <a:cubicBezTo>
                  <a:pt x="845589" y="739943"/>
                  <a:pt x="1156651" y="635560"/>
                  <a:pt x="1152476" y="650173"/>
                </a:cubicBezTo>
                <a:cubicBezTo>
                  <a:pt x="1148301" y="664786"/>
                  <a:pt x="1006340" y="723241"/>
                  <a:pt x="814274" y="800485"/>
                </a:cubicBezTo>
                <a:cubicBezTo>
                  <a:pt x="622208" y="877729"/>
                  <a:pt x="-8269" y="1107373"/>
                  <a:pt x="82" y="1113636"/>
                </a:cubicBezTo>
                <a:cubicBezTo>
                  <a:pt x="8433" y="1119899"/>
                  <a:pt x="695277" y="894430"/>
                  <a:pt x="864378" y="838063"/>
                </a:cubicBezTo>
                <a:cubicBezTo>
                  <a:pt x="1033479" y="781696"/>
                  <a:pt x="1014690" y="775433"/>
                  <a:pt x="1014690" y="775433"/>
                </a:cubicBezTo>
                <a:cubicBezTo>
                  <a:pt x="1031391" y="767082"/>
                  <a:pt x="916570" y="865203"/>
                  <a:pt x="964586" y="787959"/>
                </a:cubicBezTo>
                <a:cubicBezTo>
                  <a:pt x="1012602" y="710715"/>
                  <a:pt x="1304877" y="351636"/>
                  <a:pt x="1302789" y="311970"/>
                </a:cubicBezTo>
                <a:cubicBezTo>
                  <a:pt x="1300701" y="272304"/>
                  <a:pt x="910307" y="583368"/>
                  <a:pt x="952060" y="549965"/>
                </a:cubicBezTo>
                <a:cubicBezTo>
                  <a:pt x="993813" y="516562"/>
                  <a:pt x="1446838" y="195061"/>
                  <a:pt x="1553309" y="111554"/>
                </a:cubicBezTo>
                <a:cubicBezTo>
                  <a:pt x="1659780" y="28047"/>
                  <a:pt x="1678569" y="-47109"/>
                  <a:pt x="1578361" y="363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1A8D22DB-64E5-3B9E-0B15-C68A4E3A9717}"/>
              </a:ext>
            </a:extLst>
          </p:cNvPr>
          <p:cNvSpPr/>
          <p:nvPr/>
        </p:nvSpPr>
        <p:spPr>
          <a:xfrm>
            <a:off x="5964709" y="8514394"/>
            <a:ext cx="1376393" cy="1484592"/>
          </a:xfrm>
          <a:custGeom>
            <a:avLst/>
            <a:gdLst>
              <a:gd name="connsiteX0" fmla="*/ 1375543 w 1376393"/>
              <a:gd name="connsiteY0" fmla="*/ 3305 h 1484592"/>
              <a:gd name="connsiteX1" fmla="*/ 1150075 w 1376393"/>
              <a:gd name="connsiteY1" fmla="*/ 379085 h 1484592"/>
              <a:gd name="connsiteX2" fmla="*/ 1099970 w 1376393"/>
              <a:gd name="connsiteY2" fmla="*/ 642132 h 1484592"/>
              <a:gd name="connsiteX3" fmla="*/ 586403 w 1376393"/>
              <a:gd name="connsiteY3" fmla="*/ 1168225 h 1484592"/>
              <a:gd name="connsiteX4" fmla="*/ 836924 w 1376393"/>
              <a:gd name="connsiteY4" fmla="*/ 1042965 h 1484592"/>
              <a:gd name="connsiteX5" fmla="*/ 135466 w 1376393"/>
              <a:gd name="connsiteY5" fmla="*/ 1368642 h 1484592"/>
              <a:gd name="connsiteX6" fmla="*/ 35258 w 1376393"/>
              <a:gd name="connsiteY6" fmla="*/ 1468850 h 1484592"/>
              <a:gd name="connsiteX7" fmla="*/ 561351 w 1376393"/>
              <a:gd name="connsiteY7" fmla="*/ 1068017 h 1484592"/>
              <a:gd name="connsiteX8" fmla="*/ 1099970 w 1376393"/>
              <a:gd name="connsiteY8" fmla="*/ 692236 h 1484592"/>
              <a:gd name="connsiteX9" fmla="*/ 1200179 w 1376393"/>
              <a:gd name="connsiteY9" fmla="*/ 566976 h 1484592"/>
              <a:gd name="connsiteX10" fmla="*/ 1225231 w 1376393"/>
              <a:gd name="connsiteY10" fmla="*/ 216247 h 1484592"/>
              <a:gd name="connsiteX11" fmla="*/ 1375543 w 1376393"/>
              <a:gd name="connsiteY11" fmla="*/ 3305 h 148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6393" h="1484592">
                <a:moveTo>
                  <a:pt x="1375543" y="3305"/>
                </a:moveTo>
                <a:cubicBezTo>
                  <a:pt x="1363017" y="30445"/>
                  <a:pt x="1196004" y="272614"/>
                  <a:pt x="1150075" y="379085"/>
                </a:cubicBezTo>
                <a:cubicBezTo>
                  <a:pt x="1104146" y="485556"/>
                  <a:pt x="1193915" y="510609"/>
                  <a:pt x="1099970" y="642132"/>
                </a:cubicBezTo>
                <a:cubicBezTo>
                  <a:pt x="1006025" y="773655"/>
                  <a:pt x="630244" y="1101420"/>
                  <a:pt x="586403" y="1168225"/>
                </a:cubicBezTo>
                <a:cubicBezTo>
                  <a:pt x="542562" y="1235031"/>
                  <a:pt x="912080" y="1009562"/>
                  <a:pt x="836924" y="1042965"/>
                </a:cubicBezTo>
                <a:cubicBezTo>
                  <a:pt x="761768" y="1076368"/>
                  <a:pt x="269077" y="1297661"/>
                  <a:pt x="135466" y="1368642"/>
                </a:cubicBezTo>
                <a:cubicBezTo>
                  <a:pt x="1855" y="1439623"/>
                  <a:pt x="-35723" y="1518954"/>
                  <a:pt x="35258" y="1468850"/>
                </a:cubicBezTo>
                <a:cubicBezTo>
                  <a:pt x="106239" y="1418746"/>
                  <a:pt x="383899" y="1197453"/>
                  <a:pt x="561351" y="1068017"/>
                </a:cubicBezTo>
                <a:cubicBezTo>
                  <a:pt x="738803" y="938581"/>
                  <a:pt x="993499" y="775743"/>
                  <a:pt x="1099970" y="692236"/>
                </a:cubicBezTo>
                <a:cubicBezTo>
                  <a:pt x="1206441" y="608729"/>
                  <a:pt x="1179302" y="646308"/>
                  <a:pt x="1200179" y="566976"/>
                </a:cubicBezTo>
                <a:cubicBezTo>
                  <a:pt x="1221056" y="487644"/>
                  <a:pt x="1191828" y="310192"/>
                  <a:pt x="1225231" y="216247"/>
                </a:cubicBezTo>
                <a:cubicBezTo>
                  <a:pt x="1258634" y="122302"/>
                  <a:pt x="1388069" y="-23835"/>
                  <a:pt x="1375543" y="33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E6202D99-7402-B046-5CAF-17672B0EF647}"/>
              </a:ext>
            </a:extLst>
          </p:cNvPr>
          <p:cNvSpPr/>
          <p:nvPr/>
        </p:nvSpPr>
        <p:spPr>
          <a:xfrm>
            <a:off x="5805710" y="2108156"/>
            <a:ext cx="1187871" cy="4170015"/>
          </a:xfrm>
          <a:custGeom>
            <a:avLst/>
            <a:gdLst>
              <a:gd name="connsiteX0" fmla="*/ 106575 w 1187871"/>
              <a:gd name="connsiteY0" fmla="*/ 221685 h 4170015"/>
              <a:gd name="connsiteX1" fmla="*/ 933293 w 1187871"/>
              <a:gd name="connsiteY1" fmla="*/ 1962803 h 4170015"/>
              <a:gd name="connsiteX2" fmla="*/ 870663 w 1187871"/>
              <a:gd name="connsiteY2" fmla="*/ 1787439 h 4170015"/>
              <a:gd name="connsiteX3" fmla="*/ 883189 w 1187871"/>
              <a:gd name="connsiteY3" fmla="*/ 2802047 h 4170015"/>
              <a:gd name="connsiteX4" fmla="*/ 933293 w 1187871"/>
              <a:gd name="connsiteY4" fmla="*/ 2564052 h 4170015"/>
              <a:gd name="connsiteX5" fmla="*/ 995923 w 1187871"/>
              <a:gd name="connsiteY5" fmla="*/ 3541082 h 4170015"/>
              <a:gd name="connsiteX6" fmla="*/ 1183813 w 1187871"/>
              <a:gd name="connsiteY6" fmla="*/ 4129806 h 4170015"/>
              <a:gd name="connsiteX7" fmla="*/ 1108657 w 1187871"/>
              <a:gd name="connsiteY7" fmla="*/ 3891811 h 4170015"/>
              <a:gd name="connsiteX8" fmla="*/ 920767 w 1187871"/>
              <a:gd name="connsiteY8" fmla="*/ 2088063 h 4170015"/>
              <a:gd name="connsiteX9" fmla="*/ 757928 w 1187871"/>
              <a:gd name="connsiteY9" fmla="*/ 1561970 h 4170015"/>
              <a:gd name="connsiteX10" fmla="*/ 81523 w 1187871"/>
              <a:gd name="connsiteY10" fmla="*/ 171581 h 4170015"/>
              <a:gd name="connsiteX11" fmla="*/ 106575 w 1187871"/>
              <a:gd name="connsiteY11" fmla="*/ 221685 h 417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7871" h="4170015">
                <a:moveTo>
                  <a:pt x="106575" y="221685"/>
                </a:moveTo>
                <a:cubicBezTo>
                  <a:pt x="248537" y="520222"/>
                  <a:pt x="805945" y="1701844"/>
                  <a:pt x="933293" y="1962803"/>
                </a:cubicBezTo>
                <a:cubicBezTo>
                  <a:pt x="1060641" y="2223762"/>
                  <a:pt x="879014" y="1647565"/>
                  <a:pt x="870663" y="1787439"/>
                </a:cubicBezTo>
                <a:cubicBezTo>
                  <a:pt x="862312" y="1927313"/>
                  <a:pt x="872751" y="2672612"/>
                  <a:pt x="883189" y="2802047"/>
                </a:cubicBezTo>
                <a:cubicBezTo>
                  <a:pt x="893627" y="2931482"/>
                  <a:pt x="914504" y="2440880"/>
                  <a:pt x="933293" y="2564052"/>
                </a:cubicBezTo>
                <a:cubicBezTo>
                  <a:pt x="952082" y="2687224"/>
                  <a:pt x="954170" y="3280123"/>
                  <a:pt x="995923" y="3541082"/>
                </a:cubicBezTo>
                <a:cubicBezTo>
                  <a:pt x="1037676" y="3802041"/>
                  <a:pt x="1165024" y="4071351"/>
                  <a:pt x="1183813" y="4129806"/>
                </a:cubicBezTo>
                <a:cubicBezTo>
                  <a:pt x="1202602" y="4188261"/>
                  <a:pt x="1152498" y="4232101"/>
                  <a:pt x="1108657" y="3891811"/>
                </a:cubicBezTo>
                <a:cubicBezTo>
                  <a:pt x="1064816" y="3551521"/>
                  <a:pt x="979222" y="2476370"/>
                  <a:pt x="920767" y="2088063"/>
                </a:cubicBezTo>
                <a:cubicBezTo>
                  <a:pt x="862312" y="1699756"/>
                  <a:pt x="897802" y="1881384"/>
                  <a:pt x="757928" y="1561970"/>
                </a:cubicBezTo>
                <a:cubicBezTo>
                  <a:pt x="618054" y="1242556"/>
                  <a:pt x="190082" y="397049"/>
                  <a:pt x="81523" y="171581"/>
                </a:cubicBezTo>
                <a:cubicBezTo>
                  <a:pt x="-27036" y="-53887"/>
                  <a:pt x="-35387" y="-76852"/>
                  <a:pt x="106575" y="2216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7ED8D3B8-044B-1341-79BC-B89145079613}"/>
              </a:ext>
            </a:extLst>
          </p:cNvPr>
          <p:cNvSpPr/>
          <p:nvPr/>
        </p:nvSpPr>
        <p:spPr>
          <a:xfrm>
            <a:off x="6578165" y="6162810"/>
            <a:ext cx="593008" cy="2628119"/>
          </a:xfrm>
          <a:custGeom>
            <a:avLst/>
            <a:gdLst>
              <a:gd name="connsiteX0" fmla="*/ 3938 w 593008"/>
              <a:gd name="connsiteY0" fmla="*/ 1507 h 2628119"/>
              <a:gd name="connsiteX1" fmla="*/ 532083 w 593008"/>
              <a:gd name="connsiteY1" fmla="*/ 947438 h 2628119"/>
              <a:gd name="connsiteX2" fmla="*/ 532083 w 593008"/>
              <a:gd name="connsiteY2" fmla="*/ 876493 h 2628119"/>
              <a:gd name="connsiteX3" fmla="*/ 563614 w 593008"/>
              <a:gd name="connsiteY3" fmla="*/ 2145618 h 2628119"/>
              <a:gd name="connsiteX4" fmla="*/ 547849 w 593008"/>
              <a:gd name="connsiteY4" fmla="*/ 2618583 h 2628119"/>
              <a:gd name="connsiteX5" fmla="*/ 563614 w 593008"/>
              <a:gd name="connsiteY5" fmla="*/ 2397866 h 2628119"/>
              <a:gd name="connsiteX6" fmla="*/ 587263 w 593008"/>
              <a:gd name="connsiteY6" fmla="*/ 1649004 h 2628119"/>
              <a:gd name="connsiteX7" fmla="*/ 445373 w 593008"/>
              <a:gd name="connsiteY7" fmla="*/ 844962 h 2628119"/>
              <a:gd name="connsiteX8" fmla="*/ 437490 w 593008"/>
              <a:gd name="connsiteY8" fmla="*/ 679424 h 2628119"/>
              <a:gd name="connsiteX9" fmla="*/ 240421 w 593008"/>
              <a:gd name="connsiteY9" fmla="*/ 364114 h 2628119"/>
              <a:gd name="connsiteX10" fmla="*/ 287718 w 593008"/>
              <a:gd name="connsiteY10" fmla="*/ 718838 h 2628119"/>
              <a:gd name="connsiteX11" fmla="*/ 3938 w 593008"/>
              <a:gd name="connsiteY11" fmla="*/ 1507 h 262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3008" h="2628119">
                <a:moveTo>
                  <a:pt x="3938" y="1507"/>
                </a:moveTo>
                <a:cubicBezTo>
                  <a:pt x="44666" y="39607"/>
                  <a:pt x="444059" y="801607"/>
                  <a:pt x="532083" y="947438"/>
                </a:cubicBezTo>
                <a:cubicBezTo>
                  <a:pt x="620107" y="1093269"/>
                  <a:pt x="526828" y="676797"/>
                  <a:pt x="532083" y="876493"/>
                </a:cubicBezTo>
                <a:cubicBezTo>
                  <a:pt x="537338" y="1076189"/>
                  <a:pt x="560986" y="1855270"/>
                  <a:pt x="563614" y="2145618"/>
                </a:cubicBezTo>
                <a:cubicBezTo>
                  <a:pt x="566242" y="2435966"/>
                  <a:pt x="547849" y="2576542"/>
                  <a:pt x="547849" y="2618583"/>
                </a:cubicBezTo>
                <a:cubicBezTo>
                  <a:pt x="547849" y="2660624"/>
                  <a:pt x="557045" y="2559462"/>
                  <a:pt x="563614" y="2397866"/>
                </a:cubicBezTo>
                <a:cubicBezTo>
                  <a:pt x="570183" y="2236270"/>
                  <a:pt x="606970" y="1907821"/>
                  <a:pt x="587263" y="1649004"/>
                </a:cubicBezTo>
                <a:cubicBezTo>
                  <a:pt x="567556" y="1390187"/>
                  <a:pt x="470335" y="1006559"/>
                  <a:pt x="445373" y="844962"/>
                </a:cubicBezTo>
                <a:cubicBezTo>
                  <a:pt x="420411" y="683365"/>
                  <a:pt x="471649" y="759565"/>
                  <a:pt x="437490" y="679424"/>
                </a:cubicBezTo>
                <a:cubicBezTo>
                  <a:pt x="403331" y="599283"/>
                  <a:pt x="265383" y="357545"/>
                  <a:pt x="240421" y="364114"/>
                </a:cubicBezTo>
                <a:cubicBezTo>
                  <a:pt x="215459" y="370683"/>
                  <a:pt x="324504" y="777959"/>
                  <a:pt x="287718" y="718838"/>
                </a:cubicBezTo>
                <a:cubicBezTo>
                  <a:pt x="250932" y="659717"/>
                  <a:pt x="-36790" y="-36593"/>
                  <a:pt x="3938" y="15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72735DDB-4FE2-A5BF-FAE4-7DFF91D75FE0}"/>
              </a:ext>
            </a:extLst>
          </p:cNvPr>
          <p:cNvSpPr/>
          <p:nvPr/>
        </p:nvSpPr>
        <p:spPr>
          <a:xfrm>
            <a:off x="6261494" y="7039178"/>
            <a:ext cx="975529" cy="1629361"/>
          </a:xfrm>
          <a:custGeom>
            <a:avLst/>
            <a:gdLst>
              <a:gd name="connsiteX0" fmla="*/ 974878 w 975529"/>
              <a:gd name="connsiteY0" fmla="*/ 125 h 1629361"/>
              <a:gd name="connsiteX1" fmla="*/ 604389 w 975529"/>
              <a:gd name="connsiteY1" fmla="*/ 386381 h 1629361"/>
              <a:gd name="connsiteX2" fmla="*/ 304844 w 975529"/>
              <a:gd name="connsiteY2" fmla="*/ 835698 h 1629361"/>
              <a:gd name="connsiteX3" fmla="*/ 446734 w 975529"/>
              <a:gd name="connsiteY3" fmla="*/ 685925 h 1629361"/>
              <a:gd name="connsiteX4" fmla="*/ 155072 w 975529"/>
              <a:gd name="connsiteY4" fmla="*/ 1111594 h 1629361"/>
              <a:gd name="connsiteX5" fmla="*/ 5299 w 975529"/>
              <a:gd name="connsiteY5" fmla="*/ 1616091 h 1629361"/>
              <a:gd name="connsiteX6" fmla="*/ 60478 w 975529"/>
              <a:gd name="connsiteY6" fmla="*/ 1419022 h 1629361"/>
              <a:gd name="connsiteX7" fmla="*/ 312727 w 975529"/>
              <a:gd name="connsiteY7" fmla="*/ 748988 h 1629361"/>
              <a:gd name="connsiteX8" fmla="*/ 509796 w 975529"/>
              <a:gd name="connsiteY8" fmla="*/ 425794 h 1629361"/>
              <a:gd name="connsiteX9" fmla="*/ 974878 w 975529"/>
              <a:gd name="connsiteY9" fmla="*/ 125 h 162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5529" h="1629361">
                <a:moveTo>
                  <a:pt x="974878" y="125"/>
                </a:moveTo>
                <a:cubicBezTo>
                  <a:pt x="990643" y="-6444"/>
                  <a:pt x="716061" y="247119"/>
                  <a:pt x="604389" y="386381"/>
                </a:cubicBezTo>
                <a:cubicBezTo>
                  <a:pt x="492717" y="525643"/>
                  <a:pt x="331120" y="785774"/>
                  <a:pt x="304844" y="835698"/>
                </a:cubicBezTo>
                <a:cubicBezTo>
                  <a:pt x="278568" y="885622"/>
                  <a:pt x="471696" y="639942"/>
                  <a:pt x="446734" y="685925"/>
                </a:cubicBezTo>
                <a:cubicBezTo>
                  <a:pt x="421772" y="731908"/>
                  <a:pt x="228644" y="956567"/>
                  <a:pt x="155072" y="1111594"/>
                </a:cubicBezTo>
                <a:cubicBezTo>
                  <a:pt x="81500" y="1266621"/>
                  <a:pt x="21065" y="1564853"/>
                  <a:pt x="5299" y="1616091"/>
                </a:cubicBezTo>
                <a:cubicBezTo>
                  <a:pt x="-10467" y="1667329"/>
                  <a:pt x="9240" y="1563539"/>
                  <a:pt x="60478" y="1419022"/>
                </a:cubicBezTo>
                <a:cubicBezTo>
                  <a:pt x="111716" y="1274505"/>
                  <a:pt x="237841" y="914526"/>
                  <a:pt x="312727" y="748988"/>
                </a:cubicBezTo>
                <a:cubicBezTo>
                  <a:pt x="387613" y="583450"/>
                  <a:pt x="406006" y="550604"/>
                  <a:pt x="509796" y="425794"/>
                </a:cubicBezTo>
                <a:cubicBezTo>
                  <a:pt x="613586" y="300984"/>
                  <a:pt x="959113" y="6694"/>
                  <a:pt x="974878" y="1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6C493A1-1DD7-7ECB-8D95-62628CDCA0BD}"/>
              </a:ext>
            </a:extLst>
          </p:cNvPr>
          <p:cNvSpPr/>
          <p:nvPr/>
        </p:nvSpPr>
        <p:spPr>
          <a:xfrm>
            <a:off x="6234904" y="6202786"/>
            <a:ext cx="641890" cy="2286949"/>
          </a:xfrm>
          <a:custGeom>
            <a:avLst/>
            <a:gdLst>
              <a:gd name="connsiteX0" fmla="*/ 591565 w 641890"/>
              <a:gd name="connsiteY0" fmla="*/ 945 h 2286949"/>
              <a:gd name="connsiteX1" fmla="*/ 552151 w 641890"/>
              <a:gd name="connsiteY1" fmla="*/ 631566 h 2286949"/>
              <a:gd name="connsiteX2" fmla="*/ 433910 w 641890"/>
              <a:gd name="connsiteY2" fmla="*/ 1120297 h 2286949"/>
              <a:gd name="connsiteX3" fmla="*/ 496972 w 641890"/>
              <a:gd name="connsiteY3" fmla="*/ 1073000 h 2286949"/>
              <a:gd name="connsiteX4" fmla="*/ 181662 w 641890"/>
              <a:gd name="connsiteY4" fmla="*/ 1498669 h 2286949"/>
              <a:gd name="connsiteX5" fmla="*/ 236841 w 641890"/>
              <a:gd name="connsiteY5" fmla="*/ 1451373 h 2286949"/>
              <a:gd name="connsiteX6" fmla="*/ 118599 w 641890"/>
              <a:gd name="connsiteY6" fmla="*/ 1806097 h 2286949"/>
              <a:gd name="connsiteX7" fmla="*/ 358 w 641890"/>
              <a:gd name="connsiteY7" fmla="*/ 2286945 h 2286949"/>
              <a:gd name="connsiteX8" fmla="*/ 158013 w 641890"/>
              <a:gd name="connsiteY8" fmla="*/ 1813980 h 2286949"/>
              <a:gd name="connsiteX9" fmla="*/ 355082 w 641890"/>
              <a:gd name="connsiteY9" fmla="*/ 1183359 h 2286949"/>
              <a:gd name="connsiteX10" fmla="*/ 630979 w 641890"/>
              <a:gd name="connsiteY10" fmla="*/ 741924 h 2286949"/>
              <a:gd name="connsiteX11" fmla="*/ 591565 w 641890"/>
              <a:gd name="connsiteY11" fmla="*/ 789221 h 2286949"/>
              <a:gd name="connsiteX12" fmla="*/ 638862 w 641890"/>
              <a:gd name="connsiteY12" fmla="*/ 529090 h 2286949"/>
              <a:gd name="connsiteX13" fmla="*/ 575799 w 641890"/>
              <a:gd name="connsiteY13" fmla="*/ 489676 h 2286949"/>
              <a:gd name="connsiteX14" fmla="*/ 591565 w 641890"/>
              <a:gd name="connsiteY14" fmla="*/ 945 h 228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1890" h="2286949">
                <a:moveTo>
                  <a:pt x="591565" y="945"/>
                </a:moveTo>
                <a:cubicBezTo>
                  <a:pt x="587624" y="24593"/>
                  <a:pt x="578427" y="445007"/>
                  <a:pt x="552151" y="631566"/>
                </a:cubicBezTo>
                <a:cubicBezTo>
                  <a:pt x="525875" y="818125"/>
                  <a:pt x="443106" y="1046725"/>
                  <a:pt x="433910" y="1120297"/>
                </a:cubicBezTo>
                <a:cubicBezTo>
                  <a:pt x="424713" y="1193869"/>
                  <a:pt x="539013" y="1009938"/>
                  <a:pt x="496972" y="1073000"/>
                </a:cubicBezTo>
                <a:cubicBezTo>
                  <a:pt x="454931" y="1136062"/>
                  <a:pt x="225017" y="1435607"/>
                  <a:pt x="181662" y="1498669"/>
                </a:cubicBezTo>
                <a:cubicBezTo>
                  <a:pt x="138307" y="1561731"/>
                  <a:pt x="247351" y="1400135"/>
                  <a:pt x="236841" y="1451373"/>
                </a:cubicBezTo>
                <a:cubicBezTo>
                  <a:pt x="226330" y="1502611"/>
                  <a:pt x="158013" y="1666835"/>
                  <a:pt x="118599" y="1806097"/>
                </a:cubicBezTo>
                <a:cubicBezTo>
                  <a:pt x="79185" y="1945359"/>
                  <a:pt x="-6211" y="2285631"/>
                  <a:pt x="358" y="2286945"/>
                </a:cubicBezTo>
                <a:cubicBezTo>
                  <a:pt x="6927" y="2288259"/>
                  <a:pt x="98892" y="1997911"/>
                  <a:pt x="158013" y="1813980"/>
                </a:cubicBezTo>
                <a:cubicBezTo>
                  <a:pt x="217134" y="1630049"/>
                  <a:pt x="276254" y="1362035"/>
                  <a:pt x="355082" y="1183359"/>
                </a:cubicBezTo>
                <a:cubicBezTo>
                  <a:pt x="433910" y="1004683"/>
                  <a:pt x="591565" y="807614"/>
                  <a:pt x="630979" y="741924"/>
                </a:cubicBezTo>
                <a:cubicBezTo>
                  <a:pt x="670393" y="676234"/>
                  <a:pt x="590251" y="824693"/>
                  <a:pt x="591565" y="789221"/>
                </a:cubicBezTo>
                <a:cubicBezTo>
                  <a:pt x="592879" y="753749"/>
                  <a:pt x="641490" y="579014"/>
                  <a:pt x="638862" y="529090"/>
                </a:cubicBezTo>
                <a:cubicBezTo>
                  <a:pt x="636234" y="479166"/>
                  <a:pt x="584996" y="575072"/>
                  <a:pt x="575799" y="489676"/>
                </a:cubicBezTo>
                <a:cubicBezTo>
                  <a:pt x="566602" y="404280"/>
                  <a:pt x="595506" y="-22703"/>
                  <a:pt x="591565" y="9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62F4AB82-1E8B-6575-C9FD-866FB8FB5046}"/>
              </a:ext>
            </a:extLst>
          </p:cNvPr>
          <p:cNvSpPr/>
          <p:nvPr/>
        </p:nvSpPr>
        <p:spPr>
          <a:xfrm>
            <a:off x="6799165" y="5332192"/>
            <a:ext cx="1107245" cy="1384161"/>
          </a:xfrm>
          <a:custGeom>
            <a:avLst/>
            <a:gdLst>
              <a:gd name="connsiteX0" fmla="*/ 3656 w 1107245"/>
              <a:gd name="connsiteY0" fmla="*/ 4436 h 1384161"/>
              <a:gd name="connsiteX1" fmla="*/ 484504 w 1107245"/>
              <a:gd name="connsiteY1" fmla="*/ 855774 h 1384161"/>
              <a:gd name="connsiteX2" fmla="*/ 1020532 w 1107245"/>
              <a:gd name="connsiteY2" fmla="*/ 1139553 h 1384161"/>
              <a:gd name="connsiteX3" fmla="*/ 760401 w 1107245"/>
              <a:gd name="connsiteY3" fmla="*/ 1052842 h 1384161"/>
              <a:gd name="connsiteX4" fmla="*/ 1107242 w 1107245"/>
              <a:gd name="connsiteY4" fmla="*/ 1265677 h 1384161"/>
              <a:gd name="connsiteX5" fmla="*/ 752518 w 1107245"/>
              <a:gd name="connsiteY5" fmla="*/ 1060725 h 1384161"/>
              <a:gd name="connsiteX6" fmla="*/ 1036297 w 1107245"/>
              <a:gd name="connsiteY6" fmla="*/ 1383918 h 1384161"/>
              <a:gd name="connsiteX7" fmla="*/ 799814 w 1107245"/>
              <a:gd name="connsiteY7" fmla="*/ 1108022 h 1384161"/>
              <a:gd name="connsiteX8" fmla="*/ 460856 w 1107245"/>
              <a:gd name="connsiteY8" fmla="*/ 792711 h 1384161"/>
              <a:gd name="connsiteX9" fmla="*/ 271669 w 1107245"/>
              <a:gd name="connsiteY9" fmla="*/ 532580 h 1384161"/>
              <a:gd name="connsiteX10" fmla="*/ 3656 w 1107245"/>
              <a:gd name="connsiteY10" fmla="*/ 4436 h 138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7245" h="1384161">
                <a:moveTo>
                  <a:pt x="3656" y="4436"/>
                </a:moveTo>
                <a:cubicBezTo>
                  <a:pt x="39129" y="58302"/>
                  <a:pt x="315025" y="666588"/>
                  <a:pt x="484504" y="855774"/>
                </a:cubicBezTo>
                <a:cubicBezTo>
                  <a:pt x="653983" y="1044960"/>
                  <a:pt x="974549" y="1106708"/>
                  <a:pt x="1020532" y="1139553"/>
                </a:cubicBezTo>
                <a:cubicBezTo>
                  <a:pt x="1066515" y="1172398"/>
                  <a:pt x="745949" y="1031821"/>
                  <a:pt x="760401" y="1052842"/>
                </a:cubicBezTo>
                <a:cubicBezTo>
                  <a:pt x="774853" y="1073863"/>
                  <a:pt x="1108556" y="1264363"/>
                  <a:pt x="1107242" y="1265677"/>
                </a:cubicBezTo>
                <a:cubicBezTo>
                  <a:pt x="1105928" y="1266991"/>
                  <a:pt x="764342" y="1041018"/>
                  <a:pt x="752518" y="1060725"/>
                </a:cubicBezTo>
                <a:cubicBezTo>
                  <a:pt x="740694" y="1080432"/>
                  <a:pt x="1028414" y="1376035"/>
                  <a:pt x="1036297" y="1383918"/>
                </a:cubicBezTo>
                <a:cubicBezTo>
                  <a:pt x="1044180" y="1391801"/>
                  <a:pt x="895721" y="1206556"/>
                  <a:pt x="799814" y="1108022"/>
                </a:cubicBezTo>
                <a:cubicBezTo>
                  <a:pt x="703907" y="1009488"/>
                  <a:pt x="548880" y="888618"/>
                  <a:pt x="460856" y="792711"/>
                </a:cubicBezTo>
                <a:cubicBezTo>
                  <a:pt x="372832" y="696804"/>
                  <a:pt x="342614" y="662645"/>
                  <a:pt x="271669" y="532580"/>
                </a:cubicBezTo>
                <a:cubicBezTo>
                  <a:pt x="200724" y="402515"/>
                  <a:pt x="-31817" y="-49430"/>
                  <a:pt x="3656" y="44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33D787BC-D1B6-513E-21A0-6BCDFCF1AFD7}"/>
              </a:ext>
            </a:extLst>
          </p:cNvPr>
          <p:cNvSpPr/>
          <p:nvPr/>
        </p:nvSpPr>
        <p:spPr>
          <a:xfrm>
            <a:off x="6763012" y="6377137"/>
            <a:ext cx="1228515" cy="664210"/>
          </a:xfrm>
          <a:custGeom>
            <a:avLst/>
            <a:gdLst>
              <a:gd name="connsiteX0" fmla="*/ 395 w 1228515"/>
              <a:gd name="connsiteY0" fmla="*/ 15 h 664210"/>
              <a:gd name="connsiteX1" fmla="*/ 339354 w 1228515"/>
              <a:gd name="connsiteY1" fmla="*/ 417801 h 664210"/>
              <a:gd name="connsiteX2" fmla="*/ 567954 w 1228515"/>
              <a:gd name="connsiteY2" fmla="*/ 567573 h 664210"/>
              <a:gd name="connsiteX3" fmla="*/ 1214340 w 1228515"/>
              <a:gd name="connsiteY3" fmla="*/ 472980 h 664210"/>
              <a:gd name="connsiteX4" fmla="*/ 962091 w 1228515"/>
              <a:gd name="connsiteY4" fmla="*/ 512394 h 664210"/>
              <a:gd name="connsiteX5" fmla="*/ 363002 w 1228515"/>
              <a:gd name="connsiteY5" fmla="*/ 654284 h 664210"/>
              <a:gd name="connsiteX6" fmla="*/ 883264 w 1228515"/>
              <a:gd name="connsiteY6" fmla="*/ 638518 h 664210"/>
              <a:gd name="connsiteX7" fmla="*/ 544305 w 1228515"/>
              <a:gd name="connsiteY7" fmla="*/ 528160 h 664210"/>
              <a:gd name="connsiteX8" fmla="*/ 410298 w 1228515"/>
              <a:gd name="connsiteY8" fmla="*/ 433566 h 664210"/>
              <a:gd name="connsiteX9" fmla="*/ 395 w 1228515"/>
              <a:gd name="connsiteY9" fmla="*/ 15 h 66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515" h="664210">
                <a:moveTo>
                  <a:pt x="395" y="15"/>
                </a:moveTo>
                <a:cubicBezTo>
                  <a:pt x="-11429" y="-2612"/>
                  <a:pt x="244761" y="323208"/>
                  <a:pt x="339354" y="417801"/>
                </a:cubicBezTo>
                <a:cubicBezTo>
                  <a:pt x="433947" y="512394"/>
                  <a:pt x="422123" y="558377"/>
                  <a:pt x="567954" y="567573"/>
                </a:cubicBezTo>
                <a:cubicBezTo>
                  <a:pt x="713785" y="576769"/>
                  <a:pt x="1148651" y="482176"/>
                  <a:pt x="1214340" y="472980"/>
                </a:cubicBezTo>
                <a:cubicBezTo>
                  <a:pt x="1280029" y="463784"/>
                  <a:pt x="1103981" y="482177"/>
                  <a:pt x="962091" y="512394"/>
                </a:cubicBezTo>
                <a:cubicBezTo>
                  <a:pt x="820201" y="542611"/>
                  <a:pt x="376140" y="633263"/>
                  <a:pt x="363002" y="654284"/>
                </a:cubicBezTo>
                <a:cubicBezTo>
                  <a:pt x="349864" y="675305"/>
                  <a:pt x="853047" y="659538"/>
                  <a:pt x="883264" y="638518"/>
                </a:cubicBezTo>
                <a:cubicBezTo>
                  <a:pt x="913481" y="617498"/>
                  <a:pt x="623133" y="562319"/>
                  <a:pt x="544305" y="528160"/>
                </a:cubicBezTo>
                <a:cubicBezTo>
                  <a:pt x="465477" y="494001"/>
                  <a:pt x="499636" y="528159"/>
                  <a:pt x="410298" y="433566"/>
                </a:cubicBezTo>
                <a:cubicBezTo>
                  <a:pt x="320960" y="338973"/>
                  <a:pt x="12219" y="2642"/>
                  <a:pt x="395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355D2E0-414B-9EEC-4306-F867B5DE32D0}"/>
              </a:ext>
            </a:extLst>
          </p:cNvPr>
          <p:cNvSpPr/>
          <p:nvPr/>
        </p:nvSpPr>
        <p:spPr>
          <a:xfrm>
            <a:off x="6857629" y="4820152"/>
            <a:ext cx="1606965" cy="1965062"/>
          </a:xfrm>
          <a:custGeom>
            <a:avLst/>
            <a:gdLst>
              <a:gd name="connsiteX0" fmla="*/ 16137 w 1606965"/>
              <a:gd name="connsiteY0" fmla="*/ 19862 h 1965062"/>
              <a:gd name="connsiteX1" fmla="*/ 378743 w 1606965"/>
              <a:gd name="connsiteY1" fmla="*/ 808138 h 1965062"/>
              <a:gd name="connsiteX2" fmla="*/ 1537509 w 1606965"/>
              <a:gd name="connsiteY2" fmla="*/ 1895958 h 1965062"/>
              <a:gd name="connsiteX3" fmla="*/ 1450799 w 1606965"/>
              <a:gd name="connsiteY3" fmla="*/ 1825014 h 1965062"/>
              <a:gd name="connsiteX4" fmla="*/ 1245847 w 1606965"/>
              <a:gd name="connsiteY4" fmla="*/ 1588531 h 1965062"/>
              <a:gd name="connsiteX5" fmla="*/ 946302 w 1606965"/>
              <a:gd name="connsiteY5" fmla="*/ 1407227 h 1965062"/>
              <a:gd name="connsiteX6" fmla="*/ 623109 w 1606965"/>
              <a:gd name="connsiteY6" fmla="*/ 1044620 h 1965062"/>
              <a:gd name="connsiteX7" fmla="*/ 118612 w 1606965"/>
              <a:gd name="connsiteY7" fmla="*/ 303641 h 1965062"/>
              <a:gd name="connsiteX8" fmla="*/ 16137 w 1606965"/>
              <a:gd name="connsiteY8" fmla="*/ 19862 h 196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965" h="1965062">
                <a:moveTo>
                  <a:pt x="16137" y="19862"/>
                </a:moveTo>
                <a:cubicBezTo>
                  <a:pt x="59492" y="103945"/>
                  <a:pt x="125181" y="495455"/>
                  <a:pt x="378743" y="808138"/>
                </a:cubicBezTo>
                <a:cubicBezTo>
                  <a:pt x="632305" y="1120821"/>
                  <a:pt x="1358833" y="1726479"/>
                  <a:pt x="1537509" y="1895958"/>
                </a:cubicBezTo>
                <a:cubicBezTo>
                  <a:pt x="1716185" y="2065437"/>
                  <a:pt x="1499409" y="1876252"/>
                  <a:pt x="1450799" y="1825014"/>
                </a:cubicBezTo>
                <a:cubicBezTo>
                  <a:pt x="1402189" y="1773776"/>
                  <a:pt x="1329930" y="1658162"/>
                  <a:pt x="1245847" y="1588531"/>
                </a:cubicBezTo>
                <a:cubicBezTo>
                  <a:pt x="1161764" y="1518900"/>
                  <a:pt x="1050092" y="1497879"/>
                  <a:pt x="946302" y="1407227"/>
                </a:cubicBezTo>
                <a:cubicBezTo>
                  <a:pt x="842512" y="1316575"/>
                  <a:pt x="761057" y="1228551"/>
                  <a:pt x="623109" y="1044620"/>
                </a:cubicBezTo>
                <a:cubicBezTo>
                  <a:pt x="485161" y="860689"/>
                  <a:pt x="217146" y="471806"/>
                  <a:pt x="118612" y="303641"/>
                </a:cubicBezTo>
                <a:cubicBezTo>
                  <a:pt x="20078" y="135476"/>
                  <a:pt x="-27218" y="-64221"/>
                  <a:pt x="16137" y="198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24D563B0-4A11-11C6-7CDC-8EA833190E15}"/>
              </a:ext>
            </a:extLst>
          </p:cNvPr>
          <p:cNvSpPr/>
          <p:nvPr/>
        </p:nvSpPr>
        <p:spPr>
          <a:xfrm>
            <a:off x="5998727" y="2284995"/>
            <a:ext cx="2083195" cy="3781665"/>
          </a:xfrm>
          <a:custGeom>
            <a:avLst/>
            <a:gdLst>
              <a:gd name="connsiteX0" fmla="*/ 7935 w 2083195"/>
              <a:gd name="connsiteY0" fmla="*/ 24653 h 3781665"/>
              <a:gd name="connsiteX1" fmla="*/ 1308590 w 2083195"/>
              <a:gd name="connsiteY1" fmla="*/ 1664267 h 3781665"/>
              <a:gd name="connsiteX2" fmla="*/ 2041687 w 2083195"/>
              <a:gd name="connsiteY2" fmla="*/ 3682253 h 3781665"/>
              <a:gd name="connsiteX3" fmla="*/ 1978625 w 2083195"/>
              <a:gd name="connsiteY3" fmla="*/ 3430005 h 3781665"/>
              <a:gd name="connsiteX4" fmla="*/ 1868266 w 2083195"/>
              <a:gd name="connsiteY4" fmla="*/ 3059515 h 3781665"/>
              <a:gd name="connsiteX5" fmla="*/ 1458363 w 2083195"/>
              <a:gd name="connsiteY5" fmla="*/ 1758860 h 3781665"/>
              <a:gd name="connsiteX6" fmla="*/ 614907 w 2083195"/>
              <a:gd name="connsiteY6" fmla="*/ 576446 h 3781665"/>
              <a:gd name="connsiteX7" fmla="*/ 1363770 w 2083195"/>
              <a:gd name="connsiteY7" fmla="*/ 1743095 h 3781665"/>
              <a:gd name="connsiteX8" fmla="*/ 788328 w 2083195"/>
              <a:gd name="connsiteY8" fmla="*/ 749867 h 3781665"/>
              <a:gd name="connsiteX9" fmla="*/ 7935 w 2083195"/>
              <a:gd name="connsiteY9" fmla="*/ 24653 h 37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3195" h="3781665">
                <a:moveTo>
                  <a:pt x="7935" y="24653"/>
                </a:moveTo>
                <a:cubicBezTo>
                  <a:pt x="94645" y="177053"/>
                  <a:pt x="969631" y="1054667"/>
                  <a:pt x="1308590" y="1664267"/>
                </a:cubicBezTo>
                <a:cubicBezTo>
                  <a:pt x="1647549" y="2273867"/>
                  <a:pt x="1930015" y="3387963"/>
                  <a:pt x="2041687" y="3682253"/>
                </a:cubicBezTo>
                <a:cubicBezTo>
                  <a:pt x="2153359" y="3976543"/>
                  <a:pt x="2007528" y="3533795"/>
                  <a:pt x="1978625" y="3430005"/>
                </a:cubicBezTo>
                <a:cubicBezTo>
                  <a:pt x="1949722" y="3326215"/>
                  <a:pt x="1954976" y="3338039"/>
                  <a:pt x="1868266" y="3059515"/>
                </a:cubicBezTo>
                <a:cubicBezTo>
                  <a:pt x="1781556" y="2780991"/>
                  <a:pt x="1667256" y="2172705"/>
                  <a:pt x="1458363" y="1758860"/>
                </a:cubicBezTo>
                <a:cubicBezTo>
                  <a:pt x="1249470" y="1345015"/>
                  <a:pt x="630672" y="579073"/>
                  <a:pt x="614907" y="576446"/>
                </a:cubicBezTo>
                <a:cubicBezTo>
                  <a:pt x="599142" y="573819"/>
                  <a:pt x="1334867" y="1714192"/>
                  <a:pt x="1363770" y="1743095"/>
                </a:cubicBezTo>
                <a:cubicBezTo>
                  <a:pt x="1392673" y="1771998"/>
                  <a:pt x="1007731" y="1034960"/>
                  <a:pt x="788328" y="749867"/>
                </a:cubicBezTo>
                <a:cubicBezTo>
                  <a:pt x="568925" y="464774"/>
                  <a:pt x="-78775" y="-127747"/>
                  <a:pt x="7935" y="246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826BD0E1-A057-00BD-4008-A22790391E3E}"/>
              </a:ext>
            </a:extLst>
          </p:cNvPr>
          <p:cNvSpPr/>
          <p:nvPr/>
        </p:nvSpPr>
        <p:spPr>
          <a:xfrm>
            <a:off x="6573004" y="3163395"/>
            <a:ext cx="1430820" cy="3234809"/>
          </a:xfrm>
          <a:custGeom>
            <a:avLst/>
            <a:gdLst>
              <a:gd name="connsiteX0" fmla="*/ 1217 w 1430820"/>
              <a:gd name="connsiteY0" fmla="*/ 5474 h 3234809"/>
              <a:gd name="connsiteX1" fmla="*/ 710665 w 1430820"/>
              <a:gd name="connsiteY1" fmla="*/ 2354536 h 3234809"/>
              <a:gd name="connsiteX2" fmla="*/ 797375 w 1430820"/>
              <a:gd name="connsiteY2" fmla="*/ 2252060 h 3234809"/>
              <a:gd name="connsiteX3" fmla="*/ 1420113 w 1430820"/>
              <a:gd name="connsiteY3" fmla="*/ 3213757 h 3234809"/>
              <a:gd name="connsiteX4" fmla="*/ 1159982 w 1430820"/>
              <a:gd name="connsiteY4" fmla="*/ 2866915 h 3234809"/>
              <a:gd name="connsiteX5" fmla="*/ 757962 w 1430820"/>
              <a:gd name="connsiteY5" fmla="*/ 2299357 h 3234809"/>
              <a:gd name="connsiteX6" fmla="*/ 545127 w 1430820"/>
              <a:gd name="connsiteY6" fmla="*/ 1723915 h 3234809"/>
              <a:gd name="connsiteX7" fmla="*/ 1217 w 1430820"/>
              <a:gd name="connsiteY7" fmla="*/ 5474 h 32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0820" h="3234809">
                <a:moveTo>
                  <a:pt x="1217" y="5474"/>
                </a:moveTo>
                <a:cubicBezTo>
                  <a:pt x="28807" y="110577"/>
                  <a:pt x="577972" y="1980105"/>
                  <a:pt x="710665" y="2354536"/>
                </a:cubicBezTo>
                <a:cubicBezTo>
                  <a:pt x="843358" y="2728967"/>
                  <a:pt x="679134" y="2108857"/>
                  <a:pt x="797375" y="2252060"/>
                </a:cubicBezTo>
                <a:cubicBezTo>
                  <a:pt x="915616" y="2395263"/>
                  <a:pt x="1359679" y="3111281"/>
                  <a:pt x="1420113" y="3213757"/>
                </a:cubicBezTo>
                <a:cubicBezTo>
                  <a:pt x="1480547" y="3316233"/>
                  <a:pt x="1270341" y="3019315"/>
                  <a:pt x="1159982" y="2866915"/>
                </a:cubicBezTo>
                <a:cubicBezTo>
                  <a:pt x="1049624" y="2714515"/>
                  <a:pt x="860438" y="2489857"/>
                  <a:pt x="757962" y="2299357"/>
                </a:cubicBezTo>
                <a:cubicBezTo>
                  <a:pt x="655486" y="2108857"/>
                  <a:pt x="667310" y="2108856"/>
                  <a:pt x="545127" y="1723915"/>
                </a:cubicBezTo>
                <a:cubicBezTo>
                  <a:pt x="422944" y="1338974"/>
                  <a:pt x="-26373" y="-99629"/>
                  <a:pt x="1217" y="54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4FBAC3C-9273-74F2-6DA5-5AA1D78CD0B5}"/>
              </a:ext>
            </a:extLst>
          </p:cNvPr>
          <p:cNvSpPr/>
          <p:nvPr/>
        </p:nvSpPr>
        <p:spPr>
          <a:xfrm>
            <a:off x="6298830" y="2111559"/>
            <a:ext cx="2559809" cy="3102977"/>
          </a:xfrm>
          <a:custGeom>
            <a:avLst/>
            <a:gdLst>
              <a:gd name="connsiteX0" fmla="*/ 46791 w 2559809"/>
              <a:gd name="connsiteY0" fmla="*/ 56200 h 3102977"/>
              <a:gd name="connsiteX1" fmla="*/ 1828294 w 2559809"/>
              <a:gd name="connsiteY1" fmla="*/ 1798289 h 3102977"/>
              <a:gd name="connsiteX2" fmla="*/ 1773115 w 2559809"/>
              <a:gd name="connsiteY2" fmla="*/ 1632751 h 3102977"/>
              <a:gd name="connsiteX3" fmla="*/ 2537742 w 2559809"/>
              <a:gd name="connsiteY3" fmla="*/ 3059531 h 3102977"/>
              <a:gd name="connsiteX4" fmla="*/ 2317025 w 2559809"/>
              <a:gd name="connsiteY4" fmla="*/ 2657510 h 3102977"/>
              <a:gd name="connsiteX5" fmla="*/ 1938653 w 2559809"/>
              <a:gd name="connsiteY5" fmla="*/ 1869234 h 3102977"/>
              <a:gd name="connsiteX6" fmla="*/ 1670639 w 2559809"/>
              <a:gd name="connsiteY6" fmla="*/ 1601220 h 3102977"/>
              <a:gd name="connsiteX7" fmla="*/ 614349 w 2559809"/>
              <a:gd name="connsiteY7" fmla="*/ 537048 h 3102977"/>
              <a:gd name="connsiteX8" fmla="*/ 46791 w 2559809"/>
              <a:gd name="connsiteY8" fmla="*/ 56200 h 310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9809" h="3102977">
                <a:moveTo>
                  <a:pt x="46791" y="56200"/>
                </a:moveTo>
                <a:cubicBezTo>
                  <a:pt x="249115" y="266407"/>
                  <a:pt x="1540573" y="1535531"/>
                  <a:pt x="1828294" y="1798289"/>
                </a:cubicBezTo>
                <a:cubicBezTo>
                  <a:pt x="2116015" y="2061047"/>
                  <a:pt x="1654874" y="1422544"/>
                  <a:pt x="1773115" y="1632751"/>
                </a:cubicBezTo>
                <a:cubicBezTo>
                  <a:pt x="1891356" y="1842958"/>
                  <a:pt x="2447090" y="2888738"/>
                  <a:pt x="2537742" y="3059531"/>
                </a:cubicBezTo>
                <a:cubicBezTo>
                  <a:pt x="2628394" y="3230324"/>
                  <a:pt x="2416873" y="2855893"/>
                  <a:pt x="2317025" y="2657510"/>
                </a:cubicBezTo>
                <a:cubicBezTo>
                  <a:pt x="2217177" y="2459127"/>
                  <a:pt x="2046384" y="2045282"/>
                  <a:pt x="1938653" y="1869234"/>
                </a:cubicBezTo>
                <a:cubicBezTo>
                  <a:pt x="1830922" y="1693186"/>
                  <a:pt x="1670639" y="1601220"/>
                  <a:pt x="1670639" y="1601220"/>
                </a:cubicBezTo>
                <a:lnTo>
                  <a:pt x="614349" y="537048"/>
                </a:lnTo>
                <a:cubicBezTo>
                  <a:pt x="347649" y="274289"/>
                  <a:pt x="-155533" y="-154007"/>
                  <a:pt x="46791" y="562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78A077FC-6134-C90E-38AE-FD762274FAB6}"/>
              </a:ext>
            </a:extLst>
          </p:cNvPr>
          <p:cNvSpPr/>
          <p:nvPr/>
        </p:nvSpPr>
        <p:spPr>
          <a:xfrm>
            <a:off x="7180661" y="3862232"/>
            <a:ext cx="832949" cy="2449423"/>
          </a:xfrm>
          <a:custGeom>
            <a:avLst/>
            <a:gdLst>
              <a:gd name="connsiteX0" fmla="*/ 532 w 832949"/>
              <a:gd name="connsiteY0" fmla="*/ 320 h 2449423"/>
              <a:gd name="connsiteX1" fmla="*/ 371022 w 832949"/>
              <a:gd name="connsiteY1" fmla="*/ 1261561 h 2449423"/>
              <a:gd name="connsiteX2" fmla="*/ 820339 w 832949"/>
              <a:gd name="connsiteY2" fmla="*/ 2404561 h 2449423"/>
              <a:gd name="connsiteX3" fmla="*/ 702098 w 832949"/>
              <a:gd name="connsiteY3" fmla="*/ 2191727 h 2449423"/>
              <a:gd name="connsiteX4" fmla="*/ 631153 w 832949"/>
              <a:gd name="connsiteY4" fmla="*/ 1939478 h 2449423"/>
              <a:gd name="connsiteX5" fmla="*/ 449849 w 832949"/>
              <a:gd name="connsiteY5" fmla="*/ 1592637 h 2449423"/>
              <a:gd name="connsiteX6" fmla="*/ 292194 w 832949"/>
              <a:gd name="connsiteY6" fmla="*/ 1143320 h 2449423"/>
              <a:gd name="connsiteX7" fmla="*/ 532 w 832949"/>
              <a:gd name="connsiteY7" fmla="*/ 320 h 244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949" h="2449423">
                <a:moveTo>
                  <a:pt x="532" y="320"/>
                </a:moveTo>
                <a:cubicBezTo>
                  <a:pt x="13670" y="20027"/>
                  <a:pt x="234388" y="860854"/>
                  <a:pt x="371022" y="1261561"/>
                </a:cubicBezTo>
                <a:cubicBezTo>
                  <a:pt x="507657" y="1662268"/>
                  <a:pt x="765160" y="2249533"/>
                  <a:pt x="820339" y="2404561"/>
                </a:cubicBezTo>
                <a:cubicBezTo>
                  <a:pt x="875518" y="2559589"/>
                  <a:pt x="733629" y="2269241"/>
                  <a:pt x="702098" y="2191727"/>
                </a:cubicBezTo>
                <a:cubicBezTo>
                  <a:pt x="670567" y="2114213"/>
                  <a:pt x="673194" y="2039326"/>
                  <a:pt x="631153" y="1939478"/>
                </a:cubicBezTo>
                <a:cubicBezTo>
                  <a:pt x="589112" y="1839630"/>
                  <a:pt x="506342" y="1725330"/>
                  <a:pt x="449849" y="1592637"/>
                </a:cubicBezTo>
                <a:cubicBezTo>
                  <a:pt x="393356" y="1459944"/>
                  <a:pt x="363139" y="1412648"/>
                  <a:pt x="292194" y="1143320"/>
                </a:cubicBezTo>
                <a:cubicBezTo>
                  <a:pt x="221249" y="873992"/>
                  <a:pt x="-12606" y="-19387"/>
                  <a:pt x="532" y="3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A13728A4-24C7-E5B8-A7BE-717E6D1F278F}"/>
              </a:ext>
            </a:extLst>
          </p:cNvPr>
          <p:cNvSpPr/>
          <p:nvPr/>
        </p:nvSpPr>
        <p:spPr>
          <a:xfrm>
            <a:off x="7533362" y="3448778"/>
            <a:ext cx="1210872" cy="3766729"/>
          </a:xfrm>
          <a:custGeom>
            <a:avLst/>
            <a:gdLst>
              <a:gd name="connsiteX0" fmla="*/ 18321 w 1210872"/>
              <a:gd name="connsiteY0" fmla="*/ 51167 h 3766729"/>
              <a:gd name="connsiteX1" fmla="*/ 901190 w 1210872"/>
              <a:gd name="connsiteY1" fmla="*/ 2242574 h 3766729"/>
              <a:gd name="connsiteX2" fmla="*/ 1192852 w 1210872"/>
              <a:gd name="connsiteY2" fmla="*/ 3716650 h 3766729"/>
              <a:gd name="connsiteX3" fmla="*/ 1161321 w 1210872"/>
              <a:gd name="connsiteY3" fmla="*/ 3354043 h 3766729"/>
              <a:gd name="connsiteX4" fmla="*/ 1011548 w 1210872"/>
              <a:gd name="connsiteY4" fmla="*/ 2684008 h 3766729"/>
              <a:gd name="connsiteX5" fmla="*/ 743535 w 1210872"/>
              <a:gd name="connsiteY5" fmla="*/ 1501594 h 3766729"/>
              <a:gd name="connsiteX6" fmla="*/ 712004 w 1210872"/>
              <a:gd name="connsiteY6" fmla="*/ 1935146 h 3766729"/>
              <a:gd name="connsiteX7" fmla="*/ 333631 w 1210872"/>
              <a:gd name="connsiteY7" fmla="*/ 792146 h 3766729"/>
              <a:gd name="connsiteX8" fmla="*/ 18321 w 1210872"/>
              <a:gd name="connsiteY8" fmla="*/ 51167 h 376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872" h="3766729">
                <a:moveTo>
                  <a:pt x="18321" y="51167"/>
                </a:moveTo>
                <a:cubicBezTo>
                  <a:pt x="112914" y="292905"/>
                  <a:pt x="705435" y="1631660"/>
                  <a:pt x="901190" y="2242574"/>
                </a:cubicBezTo>
                <a:cubicBezTo>
                  <a:pt x="1096945" y="2853488"/>
                  <a:pt x="1149497" y="3531405"/>
                  <a:pt x="1192852" y="3716650"/>
                </a:cubicBezTo>
                <a:cubicBezTo>
                  <a:pt x="1236207" y="3901895"/>
                  <a:pt x="1191538" y="3526150"/>
                  <a:pt x="1161321" y="3354043"/>
                </a:cubicBezTo>
                <a:cubicBezTo>
                  <a:pt x="1131104" y="3181936"/>
                  <a:pt x="1081179" y="2992749"/>
                  <a:pt x="1011548" y="2684008"/>
                </a:cubicBezTo>
                <a:cubicBezTo>
                  <a:pt x="941917" y="2375267"/>
                  <a:pt x="793459" y="1626404"/>
                  <a:pt x="743535" y="1501594"/>
                </a:cubicBezTo>
                <a:cubicBezTo>
                  <a:pt x="693611" y="1376784"/>
                  <a:pt x="780321" y="2053387"/>
                  <a:pt x="712004" y="1935146"/>
                </a:cubicBezTo>
                <a:cubicBezTo>
                  <a:pt x="643687" y="1816905"/>
                  <a:pt x="446617" y="1098260"/>
                  <a:pt x="333631" y="792146"/>
                </a:cubicBezTo>
                <a:cubicBezTo>
                  <a:pt x="220645" y="486032"/>
                  <a:pt x="-76272" y="-190571"/>
                  <a:pt x="18321" y="511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63494A2C-EAD0-6961-86B7-B525B52D683E}"/>
              </a:ext>
            </a:extLst>
          </p:cNvPr>
          <p:cNvSpPr/>
          <p:nvPr/>
        </p:nvSpPr>
        <p:spPr>
          <a:xfrm>
            <a:off x="7952559" y="3810001"/>
            <a:ext cx="984855" cy="2875144"/>
          </a:xfrm>
          <a:custGeom>
            <a:avLst/>
            <a:gdLst>
              <a:gd name="connsiteX0" fmla="*/ 72089 w 984855"/>
              <a:gd name="connsiteY0" fmla="*/ 194440 h 2875144"/>
              <a:gd name="connsiteX1" fmla="*/ 119386 w 984855"/>
              <a:gd name="connsiteY1" fmla="*/ 265385 h 2875144"/>
              <a:gd name="connsiteX2" fmla="*/ 868248 w 984855"/>
              <a:gd name="connsiteY2" fmla="*/ 1960178 h 2875144"/>
              <a:gd name="connsiteX3" fmla="*/ 891896 w 984855"/>
              <a:gd name="connsiteY3" fmla="*/ 2866696 h 2875144"/>
              <a:gd name="connsiteX4" fmla="*/ 939193 w 984855"/>
              <a:gd name="connsiteY4" fmla="*/ 2393730 h 2875144"/>
              <a:gd name="connsiteX5" fmla="*/ 954958 w 984855"/>
              <a:gd name="connsiteY5" fmla="*/ 2062654 h 2875144"/>
              <a:gd name="connsiteX6" fmla="*/ 513524 w 984855"/>
              <a:gd name="connsiteY6" fmla="*/ 1006365 h 2875144"/>
              <a:gd name="connsiteX7" fmla="*/ 600234 w 984855"/>
              <a:gd name="connsiteY7" fmla="*/ 1282261 h 2875144"/>
              <a:gd name="connsiteX8" fmla="*/ 32675 w 984855"/>
              <a:gd name="connsiteY8" fmla="*/ 60433 h 2875144"/>
              <a:gd name="connsiteX9" fmla="*/ 72089 w 984855"/>
              <a:gd name="connsiteY9" fmla="*/ 194440 h 287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855" h="2875144">
                <a:moveTo>
                  <a:pt x="72089" y="194440"/>
                </a:moveTo>
                <a:cubicBezTo>
                  <a:pt x="86541" y="228599"/>
                  <a:pt x="-13307" y="-28905"/>
                  <a:pt x="119386" y="265385"/>
                </a:cubicBezTo>
                <a:cubicBezTo>
                  <a:pt x="252079" y="559675"/>
                  <a:pt x="739496" y="1526626"/>
                  <a:pt x="868248" y="1960178"/>
                </a:cubicBezTo>
                <a:cubicBezTo>
                  <a:pt x="997000" y="2393730"/>
                  <a:pt x="880072" y="2794437"/>
                  <a:pt x="891896" y="2866696"/>
                </a:cubicBezTo>
                <a:cubicBezTo>
                  <a:pt x="903720" y="2938955"/>
                  <a:pt x="928683" y="2527737"/>
                  <a:pt x="939193" y="2393730"/>
                </a:cubicBezTo>
                <a:cubicBezTo>
                  <a:pt x="949703" y="2259723"/>
                  <a:pt x="1025903" y="2293881"/>
                  <a:pt x="954958" y="2062654"/>
                </a:cubicBezTo>
                <a:cubicBezTo>
                  <a:pt x="884013" y="1831427"/>
                  <a:pt x="572645" y="1136430"/>
                  <a:pt x="513524" y="1006365"/>
                </a:cubicBezTo>
                <a:cubicBezTo>
                  <a:pt x="454403" y="876300"/>
                  <a:pt x="680376" y="1439916"/>
                  <a:pt x="600234" y="1282261"/>
                </a:cubicBezTo>
                <a:cubicBezTo>
                  <a:pt x="520092" y="1124606"/>
                  <a:pt x="119385" y="241737"/>
                  <a:pt x="32675" y="60433"/>
                </a:cubicBezTo>
                <a:cubicBezTo>
                  <a:pt x="-54035" y="-120871"/>
                  <a:pt x="57637" y="160281"/>
                  <a:pt x="72089" y="1944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E3FBC30-67EE-B925-F478-8692E68B816E}"/>
              </a:ext>
            </a:extLst>
          </p:cNvPr>
          <p:cNvSpPr/>
          <p:nvPr/>
        </p:nvSpPr>
        <p:spPr>
          <a:xfrm>
            <a:off x="7906395" y="4674429"/>
            <a:ext cx="616131" cy="2839421"/>
          </a:xfrm>
          <a:custGeom>
            <a:avLst/>
            <a:gdLst>
              <a:gd name="connsiteX0" fmla="*/ 12 w 616131"/>
              <a:gd name="connsiteY0" fmla="*/ 47 h 2839421"/>
              <a:gd name="connsiteX1" fmla="*/ 480860 w 616131"/>
              <a:gd name="connsiteY1" fmla="*/ 1584481 h 2839421"/>
              <a:gd name="connsiteX2" fmla="*/ 583336 w 616131"/>
              <a:gd name="connsiteY2" fmla="*/ 2088978 h 2839421"/>
              <a:gd name="connsiteX3" fmla="*/ 567571 w 616131"/>
              <a:gd name="connsiteY3" fmla="*/ 2814192 h 2839421"/>
              <a:gd name="connsiteX4" fmla="*/ 575453 w 616131"/>
              <a:gd name="connsiteY4" fmla="*/ 2625005 h 2839421"/>
              <a:gd name="connsiteX5" fmla="*/ 606984 w 616131"/>
              <a:gd name="connsiteY5" fmla="*/ 2152040 h 2839421"/>
              <a:gd name="connsiteX6" fmla="*/ 599102 w 616131"/>
              <a:gd name="connsiteY6" fmla="*/ 1773668 h 2839421"/>
              <a:gd name="connsiteX7" fmla="*/ 425681 w 616131"/>
              <a:gd name="connsiteY7" fmla="*/ 1190343 h 2839421"/>
              <a:gd name="connsiteX8" fmla="*/ 465095 w 616131"/>
              <a:gd name="connsiteY8" fmla="*/ 1529302 h 2839421"/>
              <a:gd name="connsiteX9" fmla="*/ 12 w 616131"/>
              <a:gd name="connsiteY9" fmla="*/ 47 h 283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131" h="2839421">
                <a:moveTo>
                  <a:pt x="12" y="47"/>
                </a:moveTo>
                <a:cubicBezTo>
                  <a:pt x="2640" y="9244"/>
                  <a:pt x="383639" y="1236326"/>
                  <a:pt x="480860" y="1584481"/>
                </a:cubicBezTo>
                <a:cubicBezTo>
                  <a:pt x="578081" y="1932636"/>
                  <a:pt x="568884" y="1884026"/>
                  <a:pt x="583336" y="2088978"/>
                </a:cubicBezTo>
                <a:cubicBezTo>
                  <a:pt x="597788" y="2293930"/>
                  <a:pt x="568885" y="2724854"/>
                  <a:pt x="567571" y="2814192"/>
                </a:cubicBezTo>
                <a:cubicBezTo>
                  <a:pt x="566257" y="2903530"/>
                  <a:pt x="568884" y="2735364"/>
                  <a:pt x="575453" y="2625005"/>
                </a:cubicBezTo>
                <a:cubicBezTo>
                  <a:pt x="582022" y="2514646"/>
                  <a:pt x="603043" y="2293929"/>
                  <a:pt x="606984" y="2152040"/>
                </a:cubicBezTo>
                <a:cubicBezTo>
                  <a:pt x="610925" y="2010151"/>
                  <a:pt x="629319" y="1933951"/>
                  <a:pt x="599102" y="1773668"/>
                </a:cubicBezTo>
                <a:cubicBezTo>
                  <a:pt x="568885" y="1613385"/>
                  <a:pt x="448016" y="1231071"/>
                  <a:pt x="425681" y="1190343"/>
                </a:cubicBezTo>
                <a:cubicBezTo>
                  <a:pt x="403347" y="1149615"/>
                  <a:pt x="532098" y="1730312"/>
                  <a:pt x="465095" y="1529302"/>
                </a:cubicBezTo>
                <a:cubicBezTo>
                  <a:pt x="398092" y="1328292"/>
                  <a:pt x="-2616" y="-9150"/>
                  <a:pt x="12" y="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24B59BA6-9E48-9356-E0F2-62245E8B3FF6}"/>
              </a:ext>
            </a:extLst>
          </p:cNvPr>
          <p:cNvSpPr/>
          <p:nvPr/>
        </p:nvSpPr>
        <p:spPr>
          <a:xfrm>
            <a:off x="6235255" y="8229419"/>
            <a:ext cx="654513" cy="971237"/>
          </a:xfrm>
          <a:custGeom>
            <a:avLst/>
            <a:gdLst>
              <a:gd name="connsiteX0" fmla="*/ 654276 w 654513"/>
              <a:gd name="connsiteY0" fmla="*/ 181 h 971237"/>
              <a:gd name="connsiteX1" fmla="*/ 307435 w 654513"/>
              <a:gd name="connsiteY1" fmla="*/ 402202 h 971237"/>
              <a:gd name="connsiteX2" fmla="*/ 78835 w 654513"/>
              <a:gd name="connsiteY2" fmla="*/ 953995 h 971237"/>
              <a:gd name="connsiteX3" fmla="*/ 189193 w 654513"/>
              <a:gd name="connsiteY3" fmla="*/ 591388 h 971237"/>
              <a:gd name="connsiteX4" fmla="*/ 7 w 654513"/>
              <a:gd name="connsiteY4" fmla="*/ 969760 h 971237"/>
              <a:gd name="connsiteX5" fmla="*/ 197076 w 654513"/>
              <a:gd name="connsiteY5" fmla="*/ 417967 h 971237"/>
              <a:gd name="connsiteX6" fmla="*/ 441442 w 654513"/>
              <a:gd name="connsiteY6" fmla="*/ 197250 h 971237"/>
              <a:gd name="connsiteX7" fmla="*/ 252255 w 654513"/>
              <a:gd name="connsiteY7" fmla="*/ 449498 h 971237"/>
              <a:gd name="connsiteX8" fmla="*/ 654276 w 654513"/>
              <a:gd name="connsiteY8" fmla="*/ 181 h 97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513" h="971237">
                <a:moveTo>
                  <a:pt x="654276" y="181"/>
                </a:moveTo>
                <a:cubicBezTo>
                  <a:pt x="663473" y="-7702"/>
                  <a:pt x="403342" y="243233"/>
                  <a:pt x="307435" y="402202"/>
                </a:cubicBezTo>
                <a:cubicBezTo>
                  <a:pt x="211528" y="561171"/>
                  <a:pt x="98542" y="922464"/>
                  <a:pt x="78835" y="953995"/>
                </a:cubicBezTo>
                <a:cubicBezTo>
                  <a:pt x="59128" y="985526"/>
                  <a:pt x="202331" y="588761"/>
                  <a:pt x="189193" y="591388"/>
                </a:cubicBezTo>
                <a:cubicBezTo>
                  <a:pt x="176055" y="594015"/>
                  <a:pt x="-1307" y="998663"/>
                  <a:pt x="7" y="969760"/>
                </a:cubicBezTo>
                <a:cubicBezTo>
                  <a:pt x="1321" y="940857"/>
                  <a:pt x="123503" y="546719"/>
                  <a:pt x="197076" y="417967"/>
                </a:cubicBezTo>
                <a:cubicBezTo>
                  <a:pt x="270649" y="289215"/>
                  <a:pt x="432246" y="191995"/>
                  <a:pt x="441442" y="197250"/>
                </a:cubicBezTo>
                <a:cubicBezTo>
                  <a:pt x="450638" y="202505"/>
                  <a:pt x="219410" y="478401"/>
                  <a:pt x="252255" y="449498"/>
                </a:cubicBezTo>
                <a:cubicBezTo>
                  <a:pt x="285100" y="420595"/>
                  <a:pt x="645079" y="8064"/>
                  <a:pt x="654276" y="1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291327C2-9593-0DE6-79D3-76284BBEACF7}"/>
              </a:ext>
            </a:extLst>
          </p:cNvPr>
          <p:cNvSpPr/>
          <p:nvPr/>
        </p:nvSpPr>
        <p:spPr>
          <a:xfrm>
            <a:off x="3146369" y="9445677"/>
            <a:ext cx="624335" cy="1663578"/>
          </a:xfrm>
          <a:custGeom>
            <a:avLst/>
            <a:gdLst>
              <a:gd name="connsiteX0" fmla="*/ 1277 w 624335"/>
              <a:gd name="connsiteY0" fmla="*/ 6054 h 1663578"/>
              <a:gd name="connsiteX1" fmla="*/ 440893 w 624335"/>
              <a:gd name="connsiteY1" fmla="*/ 1069923 h 1663578"/>
              <a:gd name="connsiteX2" fmla="*/ 423308 w 624335"/>
              <a:gd name="connsiteY2" fmla="*/ 902869 h 1663578"/>
              <a:gd name="connsiteX3" fmla="*/ 607946 w 624335"/>
              <a:gd name="connsiteY3" fmla="*/ 1615046 h 1663578"/>
              <a:gd name="connsiteX4" fmla="*/ 590362 w 624335"/>
              <a:gd name="connsiteY4" fmla="*/ 1527123 h 1663578"/>
              <a:gd name="connsiteX5" fmla="*/ 388139 w 624335"/>
              <a:gd name="connsiteY5" fmla="*/ 938038 h 1663578"/>
              <a:gd name="connsiteX6" fmla="*/ 309008 w 624335"/>
              <a:gd name="connsiteY6" fmla="*/ 647892 h 1663578"/>
              <a:gd name="connsiteX7" fmla="*/ 1277 w 624335"/>
              <a:gd name="connsiteY7" fmla="*/ 6054 h 166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335" h="1663578">
                <a:moveTo>
                  <a:pt x="1277" y="6054"/>
                </a:moveTo>
                <a:cubicBezTo>
                  <a:pt x="23258" y="76393"/>
                  <a:pt x="370555" y="920454"/>
                  <a:pt x="440893" y="1069923"/>
                </a:cubicBezTo>
                <a:cubicBezTo>
                  <a:pt x="511232" y="1219392"/>
                  <a:pt x="395466" y="812015"/>
                  <a:pt x="423308" y="902869"/>
                </a:cubicBezTo>
                <a:cubicBezTo>
                  <a:pt x="451150" y="993723"/>
                  <a:pt x="580104" y="1511004"/>
                  <a:pt x="607946" y="1615046"/>
                </a:cubicBezTo>
                <a:cubicBezTo>
                  <a:pt x="635788" y="1719088"/>
                  <a:pt x="626997" y="1639958"/>
                  <a:pt x="590362" y="1527123"/>
                </a:cubicBezTo>
                <a:cubicBezTo>
                  <a:pt x="553728" y="1414288"/>
                  <a:pt x="435031" y="1084577"/>
                  <a:pt x="388139" y="938038"/>
                </a:cubicBezTo>
                <a:cubicBezTo>
                  <a:pt x="341247" y="791500"/>
                  <a:pt x="370554" y="797361"/>
                  <a:pt x="309008" y="647892"/>
                </a:cubicBezTo>
                <a:cubicBezTo>
                  <a:pt x="247462" y="498423"/>
                  <a:pt x="-20704" y="-64285"/>
                  <a:pt x="1277" y="60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0838BBA8-BF21-43F1-5589-CD7197E251C1}"/>
              </a:ext>
            </a:extLst>
          </p:cNvPr>
          <p:cNvSpPr/>
          <p:nvPr/>
        </p:nvSpPr>
        <p:spPr>
          <a:xfrm>
            <a:off x="5459696" y="8625035"/>
            <a:ext cx="985091" cy="782758"/>
          </a:xfrm>
          <a:custGeom>
            <a:avLst/>
            <a:gdLst>
              <a:gd name="connsiteX0" fmla="*/ 985066 w 985091"/>
              <a:gd name="connsiteY0" fmla="*/ 219 h 782758"/>
              <a:gd name="connsiteX1" fmla="*/ 325642 w 985091"/>
              <a:gd name="connsiteY1" fmla="*/ 589303 h 782758"/>
              <a:gd name="connsiteX2" fmla="*/ 327 w 985091"/>
              <a:gd name="connsiteY2" fmla="*/ 782734 h 782758"/>
              <a:gd name="connsiteX3" fmla="*/ 378396 w 985091"/>
              <a:gd name="connsiteY3" fmla="*/ 580511 h 782758"/>
              <a:gd name="connsiteX4" fmla="*/ 158589 w 985091"/>
              <a:gd name="connsiteY4" fmla="*/ 703603 h 782758"/>
              <a:gd name="connsiteX5" fmla="*/ 413566 w 985091"/>
              <a:gd name="connsiteY5" fmla="*/ 431042 h 782758"/>
              <a:gd name="connsiteX6" fmla="*/ 554242 w 985091"/>
              <a:gd name="connsiteY6" fmla="*/ 413457 h 782758"/>
              <a:gd name="connsiteX7" fmla="*/ 352019 w 985091"/>
              <a:gd name="connsiteY7" fmla="*/ 518965 h 782758"/>
              <a:gd name="connsiteX8" fmla="*/ 985066 w 985091"/>
              <a:gd name="connsiteY8" fmla="*/ 219 h 78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5091" h="782758">
                <a:moveTo>
                  <a:pt x="985066" y="219"/>
                </a:moveTo>
                <a:cubicBezTo>
                  <a:pt x="980670" y="11942"/>
                  <a:pt x="489765" y="458884"/>
                  <a:pt x="325642" y="589303"/>
                </a:cubicBezTo>
                <a:cubicBezTo>
                  <a:pt x="161519" y="719722"/>
                  <a:pt x="-8465" y="784199"/>
                  <a:pt x="327" y="782734"/>
                </a:cubicBezTo>
                <a:cubicBezTo>
                  <a:pt x="9119" y="781269"/>
                  <a:pt x="352019" y="593699"/>
                  <a:pt x="378396" y="580511"/>
                </a:cubicBezTo>
                <a:cubicBezTo>
                  <a:pt x="404773" y="567323"/>
                  <a:pt x="152727" y="728514"/>
                  <a:pt x="158589" y="703603"/>
                </a:cubicBezTo>
                <a:cubicBezTo>
                  <a:pt x="164451" y="678692"/>
                  <a:pt x="347624" y="479400"/>
                  <a:pt x="413566" y="431042"/>
                </a:cubicBezTo>
                <a:cubicBezTo>
                  <a:pt x="479508" y="382684"/>
                  <a:pt x="564500" y="398803"/>
                  <a:pt x="554242" y="413457"/>
                </a:cubicBezTo>
                <a:cubicBezTo>
                  <a:pt x="543984" y="428111"/>
                  <a:pt x="283146" y="587838"/>
                  <a:pt x="352019" y="518965"/>
                </a:cubicBezTo>
                <a:cubicBezTo>
                  <a:pt x="420892" y="450092"/>
                  <a:pt x="989462" y="-11504"/>
                  <a:pt x="985066" y="2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4CAF0D49-F9C7-2E0B-7675-377EEEA1A152}"/>
              </a:ext>
            </a:extLst>
          </p:cNvPr>
          <p:cNvSpPr/>
          <p:nvPr/>
        </p:nvSpPr>
        <p:spPr>
          <a:xfrm>
            <a:off x="1793583" y="3743610"/>
            <a:ext cx="1077820" cy="2853507"/>
          </a:xfrm>
          <a:custGeom>
            <a:avLst/>
            <a:gdLst>
              <a:gd name="connsiteX0" fmla="*/ 1055125 w 1077820"/>
              <a:gd name="connsiteY0" fmla="*/ 555828 h 2853507"/>
              <a:gd name="connsiteX1" fmla="*/ 589132 w 1077820"/>
              <a:gd name="connsiteY1" fmla="*/ 1215252 h 2853507"/>
              <a:gd name="connsiteX2" fmla="*/ 826525 w 1077820"/>
              <a:gd name="connsiteY2" fmla="*/ 1162498 h 2853507"/>
              <a:gd name="connsiteX3" fmla="*/ 536379 w 1077820"/>
              <a:gd name="connsiteY3" fmla="*/ 1575736 h 2853507"/>
              <a:gd name="connsiteX4" fmla="*/ 474832 w 1077820"/>
              <a:gd name="connsiteY4" fmla="*/ 1690036 h 2853507"/>
              <a:gd name="connsiteX5" fmla="*/ 527586 w 1077820"/>
              <a:gd name="connsiteY5" fmla="*/ 1733998 h 2853507"/>
              <a:gd name="connsiteX6" fmla="*/ 149517 w 1077820"/>
              <a:gd name="connsiteY6" fmla="*/ 2156028 h 2853507"/>
              <a:gd name="connsiteX7" fmla="*/ 298986 w 1077820"/>
              <a:gd name="connsiteY7" fmla="*/ 2156028 h 2853507"/>
              <a:gd name="connsiteX8" fmla="*/ 70386 w 1077820"/>
              <a:gd name="connsiteY8" fmla="*/ 2454967 h 2853507"/>
              <a:gd name="connsiteX9" fmla="*/ 48 w 1077820"/>
              <a:gd name="connsiteY9" fmla="*/ 2850621 h 2853507"/>
              <a:gd name="connsiteX10" fmla="*/ 70386 w 1077820"/>
              <a:gd name="connsiteY10" fmla="*/ 2542890 h 2853507"/>
              <a:gd name="connsiteX11" fmla="*/ 448455 w 1077820"/>
              <a:gd name="connsiteY11" fmla="*/ 1109744 h 2853507"/>
              <a:gd name="connsiteX12" fmla="*/ 914448 w 1077820"/>
              <a:gd name="connsiteY12" fmla="*/ 450321 h 2853507"/>
              <a:gd name="connsiteX13" fmla="*/ 712225 w 1077820"/>
              <a:gd name="connsiteY13" fmla="*/ 626167 h 2853507"/>
              <a:gd name="connsiteX14" fmla="*/ 1072709 w 1077820"/>
              <a:gd name="connsiteY14" fmla="*/ 1913 h 2853507"/>
              <a:gd name="connsiteX15" fmla="*/ 914448 w 1077820"/>
              <a:gd name="connsiteY15" fmla="*/ 441528 h 2853507"/>
              <a:gd name="connsiteX16" fmla="*/ 773771 w 1077820"/>
              <a:gd name="connsiteY16" fmla="*/ 731675 h 2853507"/>
              <a:gd name="connsiteX17" fmla="*/ 1055125 w 1077820"/>
              <a:gd name="connsiteY17" fmla="*/ 555828 h 285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7820" h="2853507">
                <a:moveTo>
                  <a:pt x="1055125" y="555828"/>
                </a:moveTo>
                <a:cubicBezTo>
                  <a:pt x="1024352" y="636424"/>
                  <a:pt x="627232" y="1114140"/>
                  <a:pt x="589132" y="1215252"/>
                </a:cubicBezTo>
                <a:cubicBezTo>
                  <a:pt x="551032" y="1316364"/>
                  <a:pt x="835317" y="1102417"/>
                  <a:pt x="826525" y="1162498"/>
                </a:cubicBezTo>
                <a:cubicBezTo>
                  <a:pt x="817733" y="1222579"/>
                  <a:pt x="594994" y="1487813"/>
                  <a:pt x="536379" y="1575736"/>
                </a:cubicBezTo>
                <a:cubicBezTo>
                  <a:pt x="477764" y="1663659"/>
                  <a:pt x="476297" y="1663659"/>
                  <a:pt x="474832" y="1690036"/>
                </a:cubicBezTo>
                <a:cubicBezTo>
                  <a:pt x="473366" y="1716413"/>
                  <a:pt x="581805" y="1656333"/>
                  <a:pt x="527586" y="1733998"/>
                </a:cubicBezTo>
                <a:cubicBezTo>
                  <a:pt x="473367" y="1811663"/>
                  <a:pt x="187617" y="2085690"/>
                  <a:pt x="149517" y="2156028"/>
                </a:cubicBezTo>
                <a:cubicBezTo>
                  <a:pt x="111417" y="2226366"/>
                  <a:pt x="312174" y="2106205"/>
                  <a:pt x="298986" y="2156028"/>
                </a:cubicBezTo>
                <a:cubicBezTo>
                  <a:pt x="285798" y="2205851"/>
                  <a:pt x="120209" y="2339202"/>
                  <a:pt x="70386" y="2454967"/>
                </a:cubicBezTo>
                <a:cubicBezTo>
                  <a:pt x="20563" y="2570732"/>
                  <a:pt x="48" y="2835967"/>
                  <a:pt x="48" y="2850621"/>
                </a:cubicBezTo>
                <a:cubicBezTo>
                  <a:pt x="48" y="2865275"/>
                  <a:pt x="-4348" y="2833036"/>
                  <a:pt x="70386" y="2542890"/>
                </a:cubicBezTo>
                <a:cubicBezTo>
                  <a:pt x="145120" y="2252744"/>
                  <a:pt x="307778" y="1458505"/>
                  <a:pt x="448455" y="1109744"/>
                </a:cubicBezTo>
                <a:cubicBezTo>
                  <a:pt x="589132" y="760983"/>
                  <a:pt x="870486" y="530917"/>
                  <a:pt x="914448" y="450321"/>
                </a:cubicBezTo>
                <a:cubicBezTo>
                  <a:pt x="958410" y="369725"/>
                  <a:pt x="685848" y="700902"/>
                  <a:pt x="712225" y="626167"/>
                </a:cubicBezTo>
                <a:cubicBezTo>
                  <a:pt x="738602" y="551432"/>
                  <a:pt x="1039005" y="32686"/>
                  <a:pt x="1072709" y="1913"/>
                </a:cubicBezTo>
                <a:cubicBezTo>
                  <a:pt x="1106413" y="-28860"/>
                  <a:pt x="964271" y="319901"/>
                  <a:pt x="914448" y="441528"/>
                </a:cubicBezTo>
                <a:cubicBezTo>
                  <a:pt x="864625" y="563155"/>
                  <a:pt x="744464" y="709694"/>
                  <a:pt x="773771" y="731675"/>
                </a:cubicBezTo>
                <a:cubicBezTo>
                  <a:pt x="803078" y="753656"/>
                  <a:pt x="1085898" y="475232"/>
                  <a:pt x="1055125" y="55582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BA11820-911D-E29B-82B7-415D1C7273D7}"/>
              </a:ext>
            </a:extLst>
          </p:cNvPr>
          <p:cNvSpPr/>
          <p:nvPr/>
        </p:nvSpPr>
        <p:spPr>
          <a:xfrm>
            <a:off x="1691398" y="6048172"/>
            <a:ext cx="339625" cy="2431212"/>
          </a:xfrm>
          <a:custGeom>
            <a:avLst/>
            <a:gdLst>
              <a:gd name="connsiteX0" fmla="*/ 322040 w 339625"/>
              <a:gd name="connsiteY0" fmla="*/ 936 h 2431212"/>
              <a:gd name="connsiteX1" fmla="*/ 269287 w 339625"/>
              <a:gd name="connsiteY1" fmla="*/ 502097 h 2431212"/>
              <a:gd name="connsiteX2" fmla="*/ 322040 w 339625"/>
              <a:gd name="connsiteY2" fmla="*/ 897751 h 2431212"/>
              <a:gd name="connsiteX3" fmla="*/ 339625 w 339625"/>
              <a:gd name="connsiteY3" fmla="*/ 739490 h 2431212"/>
              <a:gd name="connsiteX4" fmla="*/ 278079 w 339625"/>
              <a:gd name="connsiteY4" fmla="*/ 1293405 h 2431212"/>
              <a:gd name="connsiteX5" fmla="*/ 269287 w 339625"/>
              <a:gd name="connsiteY5" fmla="*/ 1864905 h 2431212"/>
              <a:gd name="connsiteX6" fmla="*/ 278079 w 339625"/>
              <a:gd name="connsiteY6" fmla="*/ 2427613 h 2431212"/>
              <a:gd name="connsiteX7" fmla="*/ 207740 w 339625"/>
              <a:gd name="connsiteY7" fmla="*/ 2049543 h 2431212"/>
              <a:gd name="connsiteX8" fmla="*/ 5517 w 339625"/>
              <a:gd name="connsiteY8" fmla="*/ 994466 h 2431212"/>
              <a:gd name="connsiteX9" fmla="*/ 67064 w 339625"/>
              <a:gd name="connsiteY9" fmla="*/ 1354951 h 2431212"/>
              <a:gd name="connsiteX10" fmla="*/ 172571 w 339625"/>
              <a:gd name="connsiteY10" fmla="*/ 97651 h 2431212"/>
              <a:gd name="connsiteX11" fmla="*/ 93440 w 339625"/>
              <a:gd name="connsiteY11" fmla="*/ 370213 h 2431212"/>
              <a:gd name="connsiteX12" fmla="*/ 322040 w 339625"/>
              <a:gd name="connsiteY12" fmla="*/ 936 h 243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625" h="2431212">
                <a:moveTo>
                  <a:pt x="322040" y="936"/>
                </a:moveTo>
                <a:cubicBezTo>
                  <a:pt x="351348" y="22917"/>
                  <a:pt x="269287" y="352628"/>
                  <a:pt x="269287" y="502097"/>
                </a:cubicBezTo>
                <a:cubicBezTo>
                  <a:pt x="269287" y="651566"/>
                  <a:pt x="310317" y="858186"/>
                  <a:pt x="322040" y="897751"/>
                </a:cubicBezTo>
                <a:cubicBezTo>
                  <a:pt x="333763" y="937317"/>
                  <a:pt x="339625" y="739490"/>
                  <a:pt x="339625" y="739490"/>
                </a:cubicBezTo>
                <a:cubicBezTo>
                  <a:pt x="332298" y="805432"/>
                  <a:pt x="289802" y="1105836"/>
                  <a:pt x="278079" y="1293405"/>
                </a:cubicBezTo>
                <a:cubicBezTo>
                  <a:pt x="266356" y="1480974"/>
                  <a:pt x="269287" y="1675870"/>
                  <a:pt x="269287" y="1864905"/>
                </a:cubicBezTo>
                <a:cubicBezTo>
                  <a:pt x="269287" y="2053940"/>
                  <a:pt x="288337" y="2396840"/>
                  <a:pt x="278079" y="2427613"/>
                </a:cubicBezTo>
                <a:cubicBezTo>
                  <a:pt x="267821" y="2458386"/>
                  <a:pt x="253167" y="2288401"/>
                  <a:pt x="207740" y="2049543"/>
                </a:cubicBezTo>
                <a:cubicBezTo>
                  <a:pt x="162313" y="1810685"/>
                  <a:pt x="28963" y="1110231"/>
                  <a:pt x="5517" y="994466"/>
                </a:cubicBezTo>
                <a:cubicBezTo>
                  <a:pt x="-17929" y="878701"/>
                  <a:pt x="39222" y="1504420"/>
                  <a:pt x="67064" y="1354951"/>
                </a:cubicBezTo>
                <a:cubicBezTo>
                  <a:pt x="94906" y="1205482"/>
                  <a:pt x="168175" y="261774"/>
                  <a:pt x="172571" y="97651"/>
                </a:cubicBezTo>
                <a:cubicBezTo>
                  <a:pt x="176967" y="-66472"/>
                  <a:pt x="65598" y="389263"/>
                  <a:pt x="93440" y="370213"/>
                </a:cubicBezTo>
                <a:cubicBezTo>
                  <a:pt x="121282" y="351163"/>
                  <a:pt x="292732" y="-21045"/>
                  <a:pt x="322040" y="93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22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木南 晴夏出演作品一覧｜フジテレビの人気ドラマ・アニメ・TV番組の動画が見放題＜FOD＞" hidden="1">
            <a:extLst>
              <a:ext uri="{FF2B5EF4-FFF2-40B4-BE49-F238E27FC236}">
                <a16:creationId xmlns:a16="http://schemas.microsoft.com/office/drawing/2014/main" id="{5B9B2653-88C5-3A2F-8E9F-B6420279D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6CF4850-8A2B-B477-EE5E-F1DC549E72B6}"/>
              </a:ext>
            </a:extLst>
          </p:cNvPr>
          <p:cNvSpPr/>
          <p:nvPr/>
        </p:nvSpPr>
        <p:spPr>
          <a:xfrm>
            <a:off x="2974447" y="5133680"/>
            <a:ext cx="222778" cy="375740"/>
          </a:xfrm>
          <a:custGeom>
            <a:avLst/>
            <a:gdLst>
              <a:gd name="connsiteX0" fmla="*/ 118003 w 222778"/>
              <a:gd name="connsiteY0" fmla="*/ 374945 h 375740"/>
              <a:gd name="connsiteX1" fmla="*/ 171978 w 222778"/>
              <a:gd name="connsiteY1" fmla="*/ 298745 h 375740"/>
              <a:gd name="connsiteX2" fmla="*/ 222778 w 222778"/>
              <a:gd name="connsiteY2" fmla="*/ 235245 h 375740"/>
              <a:gd name="connsiteX3" fmla="*/ 171978 w 222778"/>
              <a:gd name="connsiteY3" fmla="*/ 139995 h 375740"/>
              <a:gd name="connsiteX4" fmla="*/ 203728 w 222778"/>
              <a:gd name="connsiteY4" fmla="*/ 187620 h 375740"/>
              <a:gd name="connsiteX5" fmla="*/ 124353 w 222778"/>
              <a:gd name="connsiteY5" fmla="*/ 111420 h 375740"/>
              <a:gd name="connsiteX6" fmla="*/ 528 w 222778"/>
              <a:gd name="connsiteY6" fmla="*/ 295 h 375740"/>
              <a:gd name="connsiteX7" fmla="*/ 76728 w 222778"/>
              <a:gd name="connsiteY7" fmla="*/ 76495 h 375740"/>
              <a:gd name="connsiteX8" fmla="*/ 48153 w 222778"/>
              <a:gd name="connsiteY8" fmla="*/ 54270 h 375740"/>
              <a:gd name="connsiteX9" fmla="*/ 159278 w 222778"/>
              <a:gd name="connsiteY9" fmla="*/ 152695 h 375740"/>
              <a:gd name="connsiteX10" fmla="*/ 184678 w 222778"/>
              <a:gd name="connsiteY10" fmla="*/ 206670 h 375740"/>
              <a:gd name="connsiteX11" fmla="*/ 143403 w 222778"/>
              <a:gd name="connsiteY11" fmla="*/ 273345 h 375740"/>
              <a:gd name="connsiteX12" fmla="*/ 187853 w 222778"/>
              <a:gd name="connsiteY12" fmla="*/ 247945 h 375740"/>
              <a:gd name="connsiteX13" fmla="*/ 118003 w 222778"/>
              <a:gd name="connsiteY13" fmla="*/ 374945 h 37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778" h="375740">
                <a:moveTo>
                  <a:pt x="118003" y="374945"/>
                </a:moveTo>
                <a:cubicBezTo>
                  <a:pt x="115357" y="383412"/>
                  <a:pt x="154516" y="322028"/>
                  <a:pt x="171978" y="298745"/>
                </a:cubicBezTo>
                <a:cubicBezTo>
                  <a:pt x="189441" y="275462"/>
                  <a:pt x="222778" y="261703"/>
                  <a:pt x="222778" y="235245"/>
                </a:cubicBezTo>
                <a:cubicBezTo>
                  <a:pt x="222778" y="208787"/>
                  <a:pt x="175153" y="147933"/>
                  <a:pt x="171978" y="139995"/>
                </a:cubicBezTo>
                <a:cubicBezTo>
                  <a:pt x="168803" y="132057"/>
                  <a:pt x="211666" y="192382"/>
                  <a:pt x="203728" y="187620"/>
                </a:cubicBezTo>
                <a:cubicBezTo>
                  <a:pt x="195791" y="182857"/>
                  <a:pt x="158220" y="142641"/>
                  <a:pt x="124353" y="111420"/>
                </a:cubicBezTo>
                <a:cubicBezTo>
                  <a:pt x="90486" y="80199"/>
                  <a:pt x="8465" y="6116"/>
                  <a:pt x="528" y="295"/>
                </a:cubicBezTo>
                <a:cubicBezTo>
                  <a:pt x="-7409" y="-5526"/>
                  <a:pt x="76728" y="76495"/>
                  <a:pt x="76728" y="76495"/>
                </a:cubicBezTo>
                <a:cubicBezTo>
                  <a:pt x="84665" y="85491"/>
                  <a:pt x="34395" y="41570"/>
                  <a:pt x="48153" y="54270"/>
                </a:cubicBezTo>
                <a:cubicBezTo>
                  <a:pt x="61911" y="66970"/>
                  <a:pt x="136524" y="127295"/>
                  <a:pt x="159278" y="152695"/>
                </a:cubicBezTo>
                <a:cubicBezTo>
                  <a:pt x="182032" y="178095"/>
                  <a:pt x="187324" y="186562"/>
                  <a:pt x="184678" y="206670"/>
                </a:cubicBezTo>
                <a:cubicBezTo>
                  <a:pt x="182032" y="226778"/>
                  <a:pt x="142874" y="266466"/>
                  <a:pt x="143403" y="273345"/>
                </a:cubicBezTo>
                <a:cubicBezTo>
                  <a:pt x="143932" y="280224"/>
                  <a:pt x="189440" y="235245"/>
                  <a:pt x="187853" y="247945"/>
                </a:cubicBezTo>
                <a:cubicBezTo>
                  <a:pt x="186266" y="260645"/>
                  <a:pt x="120649" y="366478"/>
                  <a:pt x="118003" y="374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CD359BD-E3B7-B6DF-0B9D-63C1A9C51B48}"/>
              </a:ext>
            </a:extLst>
          </p:cNvPr>
          <p:cNvSpPr/>
          <p:nvPr/>
        </p:nvSpPr>
        <p:spPr>
          <a:xfrm>
            <a:off x="2251658" y="4889281"/>
            <a:ext cx="950283" cy="492362"/>
          </a:xfrm>
          <a:custGeom>
            <a:avLst/>
            <a:gdLst>
              <a:gd name="connsiteX0" fmla="*/ 75617 w 950283"/>
              <a:gd name="connsiteY0" fmla="*/ 387569 h 492362"/>
              <a:gd name="connsiteX1" fmla="*/ 202617 w 950283"/>
              <a:gd name="connsiteY1" fmla="*/ 273269 h 492362"/>
              <a:gd name="connsiteX2" fmla="*/ 126417 w 950283"/>
              <a:gd name="connsiteY2" fmla="*/ 305019 h 492362"/>
              <a:gd name="connsiteX3" fmla="*/ 304217 w 950283"/>
              <a:gd name="connsiteY3" fmla="*/ 184369 h 492362"/>
              <a:gd name="connsiteX4" fmla="*/ 250242 w 950283"/>
              <a:gd name="connsiteY4" fmla="*/ 193894 h 492362"/>
              <a:gd name="connsiteX5" fmla="*/ 523292 w 950283"/>
              <a:gd name="connsiteY5" fmla="*/ 184369 h 492362"/>
              <a:gd name="connsiteX6" fmla="*/ 501067 w 950283"/>
              <a:gd name="connsiteY6" fmla="*/ 184369 h 492362"/>
              <a:gd name="connsiteX7" fmla="*/ 678867 w 950283"/>
              <a:gd name="connsiteY7" fmla="*/ 235169 h 492362"/>
              <a:gd name="connsiteX8" fmla="*/ 647117 w 950283"/>
              <a:gd name="connsiteY8" fmla="*/ 238344 h 492362"/>
              <a:gd name="connsiteX9" fmla="*/ 701092 w 950283"/>
              <a:gd name="connsiteY9" fmla="*/ 251044 h 492362"/>
              <a:gd name="connsiteX10" fmla="*/ 777292 w 950283"/>
              <a:gd name="connsiteY10" fmla="*/ 285969 h 492362"/>
              <a:gd name="connsiteX11" fmla="*/ 770942 w 950283"/>
              <a:gd name="connsiteY11" fmla="*/ 263744 h 492362"/>
              <a:gd name="connsiteX12" fmla="*/ 843967 w 950283"/>
              <a:gd name="connsiteY12" fmla="*/ 358994 h 492362"/>
              <a:gd name="connsiteX13" fmla="*/ 843967 w 950283"/>
              <a:gd name="connsiteY13" fmla="*/ 311369 h 492362"/>
              <a:gd name="connsiteX14" fmla="*/ 907467 w 950283"/>
              <a:gd name="connsiteY14" fmla="*/ 419319 h 492362"/>
              <a:gd name="connsiteX15" fmla="*/ 939217 w 950283"/>
              <a:gd name="connsiteY15" fmla="*/ 492344 h 492362"/>
              <a:gd name="connsiteX16" fmla="*/ 926517 w 950283"/>
              <a:gd name="connsiteY16" fmla="*/ 412969 h 492362"/>
              <a:gd name="connsiteX17" fmla="*/ 948742 w 950283"/>
              <a:gd name="connsiteY17" fmla="*/ 447894 h 492362"/>
              <a:gd name="connsiteX18" fmla="*/ 875717 w 950283"/>
              <a:gd name="connsiteY18" fmla="*/ 308194 h 492362"/>
              <a:gd name="connsiteX19" fmla="*/ 786817 w 950283"/>
              <a:gd name="connsiteY19" fmla="*/ 266919 h 492362"/>
              <a:gd name="connsiteX20" fmla="*/ 764592 w 950283"/>
              <a:gd name="connsiteY20" fmla="*/ 276444 h 492362"/>
              <a:gd name="connsiteX21" fmla="*/ 758242 w 950283"/>
              <a:gd name="connsiteY21" fmla="*/ 247869 h 492362"/>
              <a:gd name="connsiteX22" fmla="*/ 796342 w 950283"/>
              <a:gd name="connsiteY22" fmla="*/ 193894 h 492362"/>
              <a:gd name="connsiteX23" fmla="*/ 777292 w 950283"/>
              <a:gd name="connsiteY23" fmla="*/ 212944 h 492362"/>
              <a:gd name="connsiteX24" fmla="*/ 697917 w 950283"/>
              <a:gd name="connsiteY24" fmla="*/ 247869 h 492362"/>
              <a:gd name="connsiteX25" fmla="*/ 710617 w 950283"/>
              <a:gd name="connsiteY25" fmla="*/ 209769 h 492362"/>
              <a:gd name="connsiteX26" fmla="*/ 669342 w 950283"/>
              <a:gd name="connsiteY26" fmla="*/ 228819 h 492362"/>
              <a:gd name="connsiteX27" fmla="*/ 624892 w 950283"/>
              <a:gd name="connsiteY27" fmla="*/ 200244 h 492362"/>
              <a:gd name="connsiteX28" fmla="*/ 618542 w 950283"/>
              <a:gd name="connsiteY28" fmla="*/ 165319 h 492362"/>
              <a:gd name="connsiteX29" fmla="*/ 647117 w 950283"/>
              <a:gd name="connsiteY29" fmla="*/ 108169 h 492362"/>
              <a:gd name="connsiteX30" fmla="*/ 621717 w 950283"/>
              <a:gd name="connsiteY30" fmla="*/ 139919 h 492362"/>
              <a:gd name="connsiteX31" fmla="*/ 586792 w 950283"/>
              <a:gd name="connsiteY31" fmla="*/ 190719 h 492362"/>
              <a:gd name="connsiteX32" fmla="*/ 570917 w 950283"/>
              <a:gd name="connsiteY32" fmla="*/ 133569 h 492362"/>
              <a:gd name="connsiteX33" fmla="*/ 545517 w 950283"/>
              <a:gd name="connsiteY33" fmla="*/ 63719 h 492362"/>
              <a:gd name="connsiteX34" fmla="*/ 574092 w 950283"/>
              <a:gd name="connsiteY34" fmla="*/ 184369 h 492362"/>
              <a:gd name="connsiteX35" fmla="*/ 542342 w 950283"/>
              <a:gd name="connsiteY35" fmla="*/ 165319 h 492362"/>
              <a:gd name="connsiteX36" fmla="*/ 440742 w 950283"/>
              <a:gd name="connsiteY36" fmla="*/ 139919 h 492362"/>
              <a:gd name="connsiteX37" fmla="*/ 355017 w 950283"/>
              <a:gd name="connsiteY37" fmla="*/ 28794 h 492362"/>
              <a:gd name="connsiteX38" fmla="*/ 418517 w 950283"/>
              <a:gd name="connsiteY38" fmla="*/ 108169 h 492362"/>
              <a:gd name="connsiteX39" fmla="*/ 440742 w 950283"/>
              <a:gd name="connsiteY39" fmla="*/ 130394 h 492362"/>
              <a:gd name="connsiteX40" fmla="*/ 361367 w 950283"/>
              <a:gd name="connsiteY40" fmla="*/ 117694 h 492362"/>
              <a:gd name="connsiteX41" fmla="*/ 326442 w 950283"/>
              <a:gd name="connsiteY41" fmla="*/ 82769 h 492362"/>
              <a:gd name="connsiteX42" fmla="*/ 301042 w 950283"/>
              <a:gd name="connsiteY42" fmla="*/ 41494 h 492362"/>
              <a:gd name="connsiteX43" fmla="*/ 304217 w 950283"/>
              <a:gd name="connsiteY43" fmla="*/ 76419 h 492362"/>
              <a:gd name="connsiteX44" fmla="*/ 275642 w 950283"/>
              <a:gd name="connsiteY44" fmla="*/ 219 h 492362"/>
              <a:gd name="connsiteX45" fmla="*/ 329617 w 950283"/>
              <a:gd name="connsiteY45" fmla="*/ 104994 h 492362"/>
              <a:gd name="connsiteX46" fmla="*/ 345492 w 950283"/>
              <a:gd name="connsiteY46" fmla="*/ 120869 h 492362"/>
              <a:gd name="connsiteX47" fmla="*/ 247067 w 950283"/>
              <a:gd name="connsiteY47" fmla="*/ 104994 h 492362"/>
              <a:gd name="connsiteX48" fmla="*/ 161342 w 950283"/>
              <a:gd name="connsiteY48" fmla="*/ 95469 h 492362"/>
              <a:gd name="connsiteX49" fmla="*/ 18467 w 950283"/>
              <a:gd name="connsiteY49" fmla="*/ 66894 h 492362"/>
              <a:gd name="connsiteX50" fmla="*/ 266117 w 950283"/>
              <a:gd name="connsiteY50" fmla="*/ 152619 h 492362"/>
              <a:gd name="connsiteX51" fmla="*/ 291517 w 950283"/>
              <a:gd name="connsiteY51" fmla="*/ 168494 h 492362"/>
              <a:gd name="connsiteX52" fmla="*/ 135942 w 950283"/>
              <a:gd name="connsiteY52" fmla="*/ 155794 h 492362"/>
              <a:gd name="connsiteX53" fmla="*/ 158167 w 950283"/>
              <a:gd name="connsiteY53" fmla="*/ 197069 h 492362"/>
              <a:gd name="connsiteX54" fmla="*/ 110542 w 950283"/>
              <a:gd name="connsiteY54" fmla="*/ 108169 h 492362"/>
              <a:gd name="connsiteX55" fmla="*/ 183567 w 950283"/>
              <a:gd name="connsiteY55" fmla="*/ 178019 h 492362"/>
              <a:gd name="connsiteX56" fmla="*/ 120067 w 950283"/>
              <a:gd name="connsiteY56" fmla="*/ 203419 h 492362"/>
              <a:gd name="connsiteX57" fmla="*/ 107367 w 950283"/>
              <a:gd name="connsiteY57" fmla="*/ 174844 h 492362"/>
              <a:gd name="connsiteX58" fmla="*/ 104192 w 950283"/>
              <a:gd name="connsiteY58" fmla="*/ 225644 h 492362"/>
              <a:gd name="connsiteX59" fmla="*/ 69267 w 950283"/>
              <a:gd name="connsiteY59" fmla="*/ 187544 h 492362"/>
              <a:gd name="connsiteX60" fmla="*/ 2592 w 950283"/>
              <a:gd name="connsiteY60" fmla="*/ 152619 h 492362"/>
              <a:gd name="connsiteX61" fmla="*/ 167692 w 950283"/>
              <a:gd name="connsiteY61" fmla="*/ 247869 h 492362"/>
              <a:gd name="connsiteX62" fmla="*/ 113717 w 950283"/>
              <a:gd name="connsiteY62" fmla="*/ 257394 h 492362"/>
              <a:gd name="connsiteX63" fmla="*/ 40692 w 950283"/>
              <a:gd name="connsiteY63" fmla="*/ 187544 h 492362"/>
              <a:gd name="connsiteX64" fmla="*/ 110542 w 950283"/>
              <a:gd name="connsiteY64" fmla="*/ 247869 h 492362"/>
              <a:gd name="connsiteX65" fmla="*/ 107367 w 950283"/>
              <a:gd name="connsiteY65" fmla="*/ 263744 h 492362"/>
              <a:gd name="connsiteX66" fmla="*/ 43867 w 950283"/>
              <a:gd name="connsiteY66" fmla="*/ 241519 h 492362"/>
              <a:gd name="connsiteX67" fmla="*/ 116892 w 950283"/>
              <a:gd name="connsiteY67" fmla="*/ 279619 h 492362"/>
              <a:gd name="connsiteX68" fmla="*/ 126417 w 950283"/>
              <a:gd name="connsiteY68" fmla="*/ 305019 h 492362"/>
              <a:gd name="connsiteX69" fmla="*/ 75617 w 950283"/>
              <a:gd name="connsiteY69" fmla="*/ 387569 h 49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50283" h="492362">
                <a:moveTo>
                  <a:pt x="75617" y="387569"/>
                </a:moveTo>
                <a:cubicBezTo>
                  <a:pt x="88317" y="382277"/>
                  <a:pt x="194150" y="287027"/>
                  <a:pt x="202617" y="273269"/>
                </a:cubicBezTo>
                <a:cubicBezTo>
                  <a:pt x="211084" y="259511"/>
                  <a:pt x="109484" y="319836"/>
                  <a:pt x="126417" y="305019"/>
                </a:cubicBezTo>
                <a:cubicBezTo>
                  <a:pt x="143350" y="290202"/>
                  <a:pt x="283580" y="202890"/>
                  <a:pt x="304217" y="184369"/>
                </a:cubicBezTo>
                <a:cubicBezTo>
                  <a:pt x="324854" y="165848"/>
                  <a:pt x="213730" y="193894"/>
                  <a:pt x="250242" y="193894"/>
                </a:cubicBezTo>
                <a:cubicBezTo>
                  <a:pt x="286754" y="193894"/>
                  <a:pt x="481488" y="185956"/>
                  <a:pt x="523292" y="184369"/>
                </a:cubicBezTo>
                <a:cubicBezTo>
                  <a:pt x="565096" y="182782"/>
                  <a:pt x="475138" y="175902"/>
                  <a:pt x="501067" y="184369"/>
                </a:cubicBezTo>
                <a:cubicBezTo>
                  <a:pt x="526996" y="192836"/>
                  <a:pt x="654525" y="226173"/>
                  <a:pt x="678867" y="235169"/>
                </a:cubicBezTo>
                <a:cubicBezTo>
                  <a:pt x="703209" y="244165"/>
                  <a:pt x="643413" y="235698"/>
                  <a:pt x="647117" y="238344"/>
                </a:cubicBezTo>
                <a:cubicBezTo>
                  <a:pt x="650821" y="240990"/>
                  <a:pt x="679396" y="243107"/>
                  <a:pt x="701092" y="251044"/>
                </a:cubicBezTo>
                <a:cubicBezTo>
                  <a:pt x="722788" y="258981"/>
                  <a:pt x="765650" y="283852"/>
                  <a:pt x="777292" y="285969"/>
                </a:cubicBezTo>
                <a:cubicBezTo>
                  <a:pt x="788934" y="288086"/>
                  <a:pt x="759829" y="251573"/>
                  <a:pt x="770942" y="263744"/>
                </a:cubicBezTo>
                <a:cubicBezTo>
                  <a:pt x="782055" y="275915"/>
                  <a:pt x="831796" y="351057"/>
                  <a:pt x="843967" y="358994"/>
                </a:cubicBezTo>
                <a:cubicBezTo>
                  <a:pt x="856138" y="366931"/>
                  <a:pt x="833384" y="301315"/>
                  <a:pt x="843967" y="311369"/>
                </a:cubicBezTo>
                <a:cubicBezTo>
                  <a:pt x="854550" y="321423"/>
                  <a:pt x="891592" y="389157"/>
                  <a:pt x="907467" y="419319"/>
                </a:cubicBezTo>
                <a:cubicBezTo>
                  <a:pt x="923342" y="449481"/>
                  <a:pt x="936042" y="493402"/>
                  <a:pt x="939217" y="492344"/>
                </a:cubicBezTo>
                <a:cubicBezTo>
                  <a:pt x="942392" y="491286"/>
                  <a:pt x="924930" y="420377"/>
                  <a:pt x="926517" y="412969"/>
                </a:cubicBezTo>
                <a:cubicBezTo>
                  <a:pt x="928104" y="405561"/>
                  <a:pt x="957209" y="465356"/>
                  <a:pt x="948742" y="447894"/>
                </a:cubicBezTo>
                <a:cubicBezTo>
                  <a:pt x="940275" y="430432"/>
                  <a:pt x="902705" y="338356"/>
                  <a:pt x="875717" y="308194"/>
                </a:cubicBezTo>
                <a:cubicBezTo>
                  <a:pt x="848730" y="278031"/>
                  <a:pt x="805338" y="272211"/>
                  <a:pt x="786817" y="266919"/>
                </a:cubicBezTo>
                <a:cubicBezTo>
                  <a:pt x="768296" y="261627"/>
                  <a:pt x="769354" y="279619"/>
                  <a:pt x="764592" y="276444"/>
                </a:cubicBezTo>
                <a:cubicBezTo>
                  <a:pt x="759830" y="273269"/>
                  <a:pt x="752950" y="261627"/>
                  <a:pt x="758242" y="247869"/>
                </a:cubicBezTo>
                <a:cubicBezTo>
                  <a:pt x="763534" y="234111"/>
                  <a:pt x="796342" y="193894"/>
                  <a:pt x="796342" y="193894"/>
                </a:cubicBezTo>
                <a:cubicBezTo>
                  <a:pt x="799517" y="188073"/>
                  <a:pt x="793696" y="203948"/>
                  <a:pt x="777292" y="212944"/>
                </a:cubicBezTo>
                <a:cubicBezTo>
                  <a:pt x="760888" y="221940"/>
                  <a:pt x="709029" y="248398"/>
                  <a:pt x="697917" y="247869"/>
                </a:cubicBezTo>
                <a:cubicBezTo>
                  <a:pt x="686805" y="247340"/>
                  <a:pt x="715379" y="212944"/>
                  <a:pt x="710617" y="209769"/>
                </a:cubicBezTo>
                <a:cubicBezTo>
                  <a:pt x="705855" y="206594"/>
                  <a:pt x="683629" y="230406"/>
                  <a:pt x="669342" y="228819"/>
                </a:cubicBezTo>
                <a:cubicBezTo>
                  <a:pt x="655055" y="227232"/>
                  <a:pt x="633359" y="210827"/>
                  <a:pt x="624892" y="200244"/>
                </a:cubicBezTo>
                <a:cubicBezTo>
                  <a:pt x="616425" y="189661"/>
                  <a:pt x="614838" y="180665"/>
                  <a:pt x="618542" y="165319"/>
                </a:cubicBezTo>
                <a:cubicBezTo>
                  <a:pt x="622246" y="149973"/>
                  <a:pt x="646588" y="112402"/>
                  <a:pt x="647117" y="108169"/>
                </a:cubicBezTo>
                <a:cubicBezTo>
                  <a:pt x="647646" y="103936"/>
                  <a:pt x="631771" y="126161"/>
                  <a:pt x="621717" y="139919"/>
                </a:cubicBezTo>
                <a:cubicBezTo>
                  <a:pt x="611663" y="153677"/>
                  <a:pt x="595259" y="191777"/>
                  <a:pt x="586792" y="190719"/>
                </a:cubicBezTo>
                <a:cubicBezTo>
                  <a:pt x="578325" y="189661"/>
                  <a:pt x="577796" y="154735"/>
                  <a:pt x="570917" y="133569"/>
                </a:cubicBezTo>
                <a:cubicBezTo>
                  <a:pt x="564038" y="112403"/>
                  <a:pt x="544988" y="55252"/>
                  <a:pt x="545517" y="63719"/>
                </a:cubicBezTo>
                <a:cubicBezTo>
                  <a:pt x="546046" y="72186"/>
                  <a:pt x="574621" y="167436"/>
                  <a:pt x="574092" y="184369"/>
                </a:cubicBezTo>
                <a:cubicBezTo>
                  <a:pt x="573563" y="201302"/>
                  <a:pt x="564567" y="172727"/>
                  <a:pt x="542342" y="165319"/>
                </a:cubicBezTo>
                <a:cubicBezTo>
                  <a:pt x="520117" y="157911"/>
                  <a:pt x="471963" y="162673"/>
                  <a:pt x="440742" y="139919"/>
                </a:cubicBezTo>
                <a:cubicBezTo>
                  <a:pt x="409521" y="117165"/>
                  <a:pt x="358721" y="34086"/>
                  <a:pt x="355017" y="28794"/>
                </a:cubicBezTo>
                <a:cubicBezTo>
                  <a:pt x="351313" y="23502"/>
                  <a:pt x="404230" y="91236"/>
                  <a:pt x="418517" y="108169"/>
                </a:cubicBezTo>
                <a:cubicBezTo>
                  <a:pt x="432804" y="125102"/>
                  <a:pt x="450267" y="128806"/>
                  <a:pt x="440742" y="130394"/>
                </a:cubicBezTo>
                <a:cubicBezTo>
                  <a:pt x="431217" y="131981"/>
                  <a:pt x="380417" y="125631"/>
                  <a:pt x="361367" y="117694"/>
                </a:cubicBezTo>
                <a:cubicBezTo>
                  <a:pt x="342317" y="109757"/>
                  <a:pt x="336496" y="95469"/>
                  <a:pt x="326442" y="82769"/>
                </a:cubicBezTo>
                <a:cubicBezTo>
                  <a:pt x="316388" y="70069"/>
                  <a:pt x="304746" y="42552"/>
                  <a:pt x="301042" y="41494"/>
                </a:cubicBezTo>
                <a:cubicBezTo>
                  <a:pt x="297338" y="40436"/>
                  <a:pt x="308450" y="83298"/>
                  <a:pt x="304217" y="76419"/>
                </a:cubicBezTo>
                <a:cubicBezTo>
                  <a:pt x="299984" y="69540"/>
                  <a:pt x="271409" y="-4543"/>
                  <a:pt x="275642" y="219"/>
                </a:cubicBezTo>
                <a:cubicBezTo>
                  <a:pt x="279875" y="4981"/>
                  <a:pt x="329617" y="104994"/>
                  <a:pt x="329617" y="104994"/>
                </a:cubicBezTo>
                <a:cubicBezTo>
                  <a:pt x="341259" y="125102"/>
                  <a:pt x="359250" y="120869"/>
                  <a:pt x="345492" y="120869"/>
                </a:cubicBezTo>
                <a:cubicBezTo>
                  <a:pt x="331734" y="120869"/>
                  <a:pt x="277759" y="109227"/>
                  <a:pt x="247067" y="104994"/>
                </a:cubicBezTo>
                <a:cubicBezTo>
                  <a:pt x="216375" y="100761"/>
                  <a:pt x="199442" y="101819"/>
                  <a:pt x="161342" y="95469"/>
                </a:cubicBezTo>
                <a:cubicBezTo>
                  <a:pt x="123242" y="89119"/>
                  <a:pt x="1004" y="57369"/>
                  <a:pt x="18467" y="66894"/>
                </a:cubicBezTo>
                <a:cubicBezTo>
                  <a:pt x="35929" y="76419"/>
                  <a:pt x="220609" y="135686"/>
                  <a:pt x="266117" y="152619"/>
                </a:cubicBezTo>
                <a:cubicBezTo>
                  <a:pt x="311625" y="169552"/>
                  <a:pt x="313213" y="167965"/>
                  <a:pt x="291517" y="168494"/>
                </a:cubicBezTo>
                <a:cubicBezTo>
                  <a:pt x="269821" y="169023"/>
                  <a:pt x="158167" y="151031"/>
                  <a:pt x="135942" y="155794"/>
                </a:cubicBezTo>
                <a:cubicBezTo>
                  <a:pt x="113717" y="160556"/>
                  <a:pt x="158167" y="197069"/>
                  <a:pt x="158167" y="197069"/>
                </a:cubicBezTo>
                <a:cubicBezTo>
                  <a:pt x="153934" y="189132"/>
                  <a:pt x="106309" y="111344"/>
                  <a:pt x="110542" y="108169"/>
                </a:cubicBezTo>
                <a:cubicBezTo>
                  <a:pt x="114775" y="104994"/>
                  <a:pt x="181980" y="162144"/>
                  <a:pt x="183567" y="178019"/>
                </a:cubicBezTo>
                <a:cubicBezTo>
                  <a:pt x="185155" y="193894"/>
                  <a:pt x="132767" y="203948"/>
                  <a:pt x="120067" y="203419"/>
                </a:cubicBezTo>
                <a:cubicBezTo>
                  <a:pt x="107367" y="202890"/>
                  <a:pt x="110013" y="171140"/>
                  <a:pt x="107367" y="174844"/>
                </a:cubicBezTo>
                <a:cubicBezTo>
                  <a:pt x="104721" y="178548"/>
                  <a:pt x="110542" y="223527"/>
                  <a:pt x="104192" y="225644"/>
                </a:cubicBezTo>
                <a:cubicBezTo>
                  <a:pt x="97842" y="227761"/>
                  <a:pt x="86200" y="199715"/>
                  <a:pt x="69267" y="187544"/>
                </a:cubicBezTo>
                <a:cubicBezTo>
                  <a:pt x="52334" y="175373"/>
                  <a:pt x="-13812" y="142565"/>
                  <a:pt x="2592" y="152619"/>
                </a:cubicBezTo>
                <a:cubicBezTo>
                  <a:pt x="18996" y="162673"/>
                  <a:pt x="149171" y="230406"/>
                  <a:pt x="167692" y="247869"/>
                </a:cubicBezTo>
                <a:cubicBezTo>
                  <a:pt x="186213" y="265331"/>
                  <a:pt x="134884" y="267448"/>
                  <a:pt x="113717" y="257394"/>
                </a:cubicBezTo>
                <a:cubicBezTo>
                  <a:pt x="92550" y="247340"/>
                  <a:pt x="41221" y="189131"/>
                  <a:pt x="40692" y="187544"/>
                </a:cubicBezTo>
                <a:cubicBezTo>
                  <a:pt x="40163" y="185957"/>
                  <a:pt x="99430" y="235169"/>
                  <a:pt x="110542" y="247869"/>
                </a:cubicBezTo>
                <a:cubicBezTo>
                  <a:pt x="121654" y="260569"/>
                  <a:pt x="118479" y="264802"/>
                  <a:pt x="107367" y="263744"/>
                </a:cubicBezTo>
                <a:cubicBezTo>
                  <a:pt x="96255" y="262686"/>
                  <a:pt x="42279" y="238873"/>
                  <a:pt x="43867" y="241519"/>
                </a:cubicBezTo>
                <a:cubicBezTo>
                  <a:pt x="45454" y="244165"/>
                  <a:pt x="103134" y="269036"/>
                  <a:pt x="116892" y="279619"/>
                </a:cubicBezTo>
                <a:cubicBezTo>
                  <a:pt x="130650" y="290202"/>
                  <a:pt x="129592" y="288086"/>
                  <a:pt x="126417" y="305019"/>
                </a:cubicBezTo>
                <a:cubicBezTo>
                  <a:pt x="123242" y="321952"/>
                  <a:pt x="62917" y="392861"/>
                  <a:pt x="75617" y="387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7DB4E97-7878-CF8B-A294-51DE2FFA626C}"/>
              </a:ext>
            </a:extLst>
          </p:cNvPr>
          <p:cNvSpPr/>
          <p:nvPr/>
        </p:nvSpPr>
        <p:spPr>
          <a:xfrm>
            <a:off x="2411454" y="5066612"/>
            <a:ext cx="412352" cy="324624"/>
          </a:xfrm>
          <a:custGeom>
            <a:avLst/>
            <a:gdLst>
              <a:gd name="connsiteX0" fmla="*/ 395246 w 412352"/>
              <a:gd name="connsiteY0" fmla="*/ 7038 h 324624"/>
              <a:gd name="connsiteX1" fmla="*/ 99971 w 412352"/>
              <a:gd name="connsiteY1" fmla="*/ 73713 h 324624"/>
              <a:gd name="connsiteX2" fmla="*/ 141246 w 412352"/>
              <a:gd name="connsiteY2" fmla="*/ 54663 h 324624"/>
              <a:gd name="connsiteX3" fmla="*/ 4721 w 412352"/>
              <a:gd name="connsiteY3" fmla="*/ 121338 h 324624"/>
              <a:gd name="connsiteX4" fmla="*/ 30121 w 412352"/>
              <a:gd name="connsiteY4" fmla="*/ 102288 h 324624"/>
              <a:gd name="connsiteX5" fmla="*/ 17421 w 412352"/>
              <a:gd name="connsiteY5" fmla="*/ 134038 h 324624"/>
              <a:gd name="connsiteX6" fmla="*/ 17421 w 412352"/>
              <a:gd name="connsiteY6" fmla="*/ 181663 h 324624"/>
              <a:gd name="connsiteX7" fmla="*/ 39646 w 412352"/>
              <a:gd name="connsiteY7" fmla="*/ 130863 h 324624"/>
              <a:gd name="connsiteX8" fmla="*/ 14246 w 412352"/>
              <a:gd name="connsiteY8" fmla="*/ 216588 h 324624"/>
              <a:gd name="connsiteX9" fmla="*/ 20596 w 412352"/>
              <a:gd name="connsiteY9" fmla="*/ 276913 h 324624"/>
              <a:gd name="connsiteX10" fmla="*/ 4721 w 412352"/>
              <a:gd name="connsiteY10" fmla="*/ 245163 h 324624"/>
              <a:gd name="connsiteX11" fmla="*/ 58696 w 412352"/>
              <a:gd name="connsiteY11" fmla="*/ 324538 h 324624"/>
              <a:gd name="connsiteX12" fmla="*/ 17421 w 412352"/>
              <a:gd name="connsiteY12" fmla="*/ 257863 h 324624"/>
              <a:gd name="connsiteX13" fmla="*/ 20596 w 412352"/>
              <a:gd name="connsiteY13" fmla="*/ 134038 h 324624"/>
              <a:gd name="connsiteX14" fmla="*/ 4721 w 412352"/>
              <a:gd name="connsiteY14" fmla="*/ 159438 h 324624"/>
              <a:gd name="connsiteX15" fmla="*/ 87271 w 412352"/>
              <a:gd name="connsiteY15" fmla="*/ 70538 h 324624"/>
              <a:gd name="connsiteX16" fmla="*/ 138071 w 412352"/>
              <a:gd name="connsiteY16" fmla="*/ 38788 h 324624"/>
              <a:gd name="connsiteX17" fmla="*/ 90446 w 412352"/>
              <a:gd name="connsiteY17" fmla="*/ 70538 h 324624"/>
              <a:gd name="connsiteX18" fmla="*/ 344446 w 412352"/>
              <a:gd name="connsiteY18" fmla="*/ 10213 h 324624"/>
              <a:gd name="connsiteX19" fmla="*/ 395246 w 412352"/>
              <a:gd name="connsiteY19" fmla="*/ 7038 h 32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2352" h="324624">
                <a:moveTo>
                  <a:pt x="395246" y="7038"/>
                </a:moveTo>
                <a:cubicBezTo>
                  <a:pt x="354500" y="17621"/>
                  <a:pt x="142304" y="65776"/>
                  <a:pt x="99971" y="73713"/>
                </a:cubicBezTo>
                <a:cubicBezTo>
                  <a:pt x="57638" y="81650"/>
                  <a:pt x="157121" y="46726"/>
                  <a:pt x="141246" y="54663"/>
                </a:cubicBezTo>
                <a:cubicBezTo>
                  <a:pt x="125371" y="62600"/>
                  <a:pt x="23242" y="113401"/>
                  <a:pt x="4721" y="121338"/>
                </a:cubicBezTo>
                <a:cubicBezTo>
                  <a:pt x="-13800" y="129275"/>
                  <a:pt x="28004" y="100171"/>
                  <a:pt x="30121" y="102288"/>
                </a:cubicBezTo>
                <a:cubicBezTo>
                  <a:pt x="32238" y="104405"/>
                  <a:pt x="19538" y="120809"/>
                  <a:pt x="17421" y="134038"/>
                </a:cubicBezTo>
                <a:cubicBezTo>
                  <a:pt x="15304" y="147267"/>
                  <a:pt x="13717" y="182192"/>
                  <a:pt x="17421" y="181663"/>
                </a:cubicBezTo>
                <a:cubicBezTo>
                  <a:pt x="21125" y="181134"/>
                  <a:pt x="40175" y="125042"/>
                  <a:pt x="39646" y="130863"/>
                </a:cubicBezTo>
                <a:cubicBezTo>
                  <a:pt x="39117" y="136684"/>
                  <a:pt x="17421" y="192246"/>
                  <a:pt x="14246" y="216588"/>
                </a:cubicBezTo>
                <a:cubicBezTo>
                  <a:pt x="11071" y="240930"/>
                  <a:pt x="22183" y="272151"/>
                  <a:pt x="20596" y="276913"/>
                </a:cubicBezTo>
                <a:cubicBezTo>
                  <a:pt x="19009" y="281675"/>
                  <a:pt x="-1629" y="237226"/>
                  <a:pt x="4721" y="245163"/>
                </a:cubicBezTo>
                <a:cubicBezTo>
                  <a:pt x="11071" y="253100"/>
                  <a:pt x="56579" y="322421"/>
                  <a:pt x="58696" y="324538"/>
                </a:cubicBezTo>
                <a:cubicBezTo>
                  <a:pt x="60813" y="326655"/>
                  <a:pt x="23771" y="289613"/>
                  <a:pt x="17421" y="257863"/>
                </a:cubicBezTo>
                <a:cubicBezTo>
                  <a:pt x="11071" y="226113"/>
                  <a:pt x="22713" y="150442"/>
                  <a:pt x="20596" y="134038"/>
                </a:cubicBezTo>
                <a:cubicBezTo>
                  <a:pt x="18479" y="117634"/>
                  <a:pt x="-6391" y="170021"/>
                  <a:pt x="4721" y="159438"/>
                </a:cubicBezTo>
                <a:cubicBezTo>
                  <a:pt x="15833" y="148855"/>
                  <a:pt x="65046" y="90646"/>
                  <a:pt x="87271" y="70538"/>
                </a:cubicBezTo>
                <a:cubicBezTo>
                  <a:pt x="109496" y="50430"/>
                  <a:pt x="137542" y="38788"/>
                  <a:pt x="138071" y="38788"/>
                </a:cubicBezTo>
                <a:cubicBezTo>
                  <a:pt x="138600" y="38788"/>
                  <a:pt x="56050" y="75300"/>
                  <a:pt x="90446" y="70538"/>
                </a:cubicBezTo>
                <a:cubicBezTo>
                  <a:pt x="124842" y="65776"/>
                  <a:pt x="291000" y="22384"/>
                  <a:pt x="344446" y="10213"/>
                </a:cubicBezTo>
                <a:cubicBezTo>
                  <a:pt x="397892" y="-1958"/>
                  <a:pt x="435992" y="-3545"/>
                  <a:pt x="395246" y="7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BEA4BF6-3535-9AA5-72B7-2BC83B0576F8}"/>
              </a:ext>
            </a:extLst>
          </p:cNvPr>
          <p:cNvSpPr/>
          <p:nvPr/>
        </p:nvSpPr>
        <p:spPr>
          <a:xfrm>
            <a:off x="2449881" y="5079663"/>
            <a:ext cx="258400" cy="344775"/>
          </a:xfrm>
          <a:custGeom>
            <a:avLst/>
            <a:gdLst>
              <a:gd name="connsiteX0" fmla="*/ 258394 w 258400"/>
              <a:gd name="connsiteY0" fmla="*/ 337 h 344775"/>
              <a:gd name="connsiteX1" fmla="*/ 105994 w 258400"/>
              <a:gd name="connsiteY1" fmla="*/ 22562 h 344775"/>
              <a:gd name="connsiteX2" fmla="*/ 131394 w 258400"/>
              <a:gd name="connsiteY2" fmla="*/ 32087 h 344775"/>
              <a:gd name="connsiteX3" fmla="*/ 64719 w 258400"/>
              <a:gd name="connsiteY3" fmla="*/ 82887 h 344775"/>
              <a:gd name="connsiteX4" fmla="*/ 74244 w 258400"/>
              <a:gd name="connsiteY4" fmla="*/ 92412 h 344775"/>
              <a:gd name="connsiteX5" fmla="*/ 26619 w 258400"/>
              <a:gd name="connsiteY5" fmla="*/ 143212 h 344775"/>
              <a:gd name="connsiteX6" fmla="*/ 45669 w 258400"/>
              <a:gd name="connsiteY6" fmla="*/ 136862 h 344775"/>
              <a:gd name="connsiteX7" fmla="*/ 4394 w 258400"/>
              <a:gd name="connsiteY7" fmla="*/ 184487 h 344775"/>
              <a:gd name="connsiteX8" fmla="*/ 7569 w 258400"/>
              <a:gd name="connsiteY8" fmla="*/ 257512 h 344775"/>
              <a:gd name="connsiteX9" fmla="*/ 7569 w 258400"/>
              <a:gd name="connsiteY9" fmla="*/ 232112 h 344775"/>
              <a:gd name="connsiteX10" fmla="*/ 52019 w 258400"/>
              <a:gd name="connsiteY10" fmla="*/ 343237 h 344775"/>
              <a:gd name="connsiteX11" fmla="*/ 23444 w 258400"/>
              <a:gd name="connsiteY11" fmla="*/ 292437 h 344775"/>
              <a:gd name="connsiteX12" fmla="*/ 1219 w 258400"/>
              <a:gd name="connsiteY12" fmla="*/ 228937 h 344775"/>
              <a:gd name="connsiteX13" fmla="*/ 61544 w 258400"/>
              <a:gd name="connsiteY13" fmla="*/ 67012 h 344775"/>
              <a:gd name="connsiteX14" fmla="*/ 67894 w 258400"/>
              <a:gd name="connsiteY14" fmla="*/ 89237 h 344775"/>
              <a:gd name="connsiteX15" fmla="*/ 115519 w 258400"/>
              <a:gd name="connsiteY15" fmla="*/ 35262 h 344775"/>
              <a:gd name="connsiteX16" fmla="*/ 99644 w 258400"/>
              <a:gd name="connsiteY16" fmla="*/ 41612 h 344775"/>
              <a:gd name="connsiteX17" fmla="*/ 258394 w 258400"/>
              <a:gd name="connsiteY17" fmla="*/ 337 h 3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400" h="344775">
                <a:moveTo>
                  <a:pt x="258394" y="337"/>
                </a:moveTo>
                <a:cubicBezTo>
                  <a:pt x="259452" y="-2838"/>
                  <a:pt x="127160" y="17270"/>
                  <a:pt x="105994" y="22562"/>
                </a:cubicBezTo>
                <a:cubicBezTo>
                  <a:pt x="84828" y="27854"/>
                  <a:pt x="138273" y="22033"/>
                  <a:pt x="131394" y="32087"/>
                </a:cubicBezTo>
                <a:cubicBezTo>
                  <a:pt x="124515" y="42141"/>
                  <a:pt x="64719" y="82887"/>
                  <a:pt x="64719" y="82887"/>
                </a:cubicBezTo>
                <a:cubicBezTo>
                  <a:pt x="55194" y="92941"/>
                  <a:pt x="80594" y="82358"/>
                  <a:pt x="74244" y="92412"/>
                </a:cubicBezTo>
                <a:cubicBezTo>
                  <a:pt x="67894" y="102466"/>
                  <a:pt x="26619" y="143212"/>
                  <a:pt x="26619" y="143212"/>
                </a:cubicBezTo>
                <a:cubicBezTo>
                  <a:pt x="21856" y="150620"/>
                  <a:pt x="49373" y="129983"/>
                  <a:pt x="45669" y="136862"/>
                </a:cubicBezTo>
                <a:cubicBezTo>
                  <a:pt x="41965" y="143741"/>
                  <a:pt x="10744" y="164379"/>
                  <a:pt x="4394" y="184487"/>
                </a:cubicBezTo>
                <a:cubicBezTo>
                  <a:pt x="-1956" y="204595"/>
                  <a:pt x="7040" y="249575"/>
                  <a:pt x="7569" y="257512"/>
                </a:cubicBezTo>
                <a:cubicBezTo>
                  <a:pt x="8098" y="265450"/>
                  <a:pt x="161" y="217825"/>
                  <a:pt x="7569" y="232112"/>
                </a:cubicBezTo>
                <a:cubicBezTo>
                  <a:pt x="14977" y="246399"/>
                  <a:pt x="49373" y="333183"/>
                  <a:pt x="52019" y="343237"/>
                </a:cubicBezTo>
                <a:cubicBezTo>
                  <a:pt x="54665" y="353291"/>
                  <a:pt x="31911" y="311487"/>
                  <a:pt x="23444" y="292437"/>
                </a:cubicBezTo>
                <a:cubicBezTo>
                  <a:pt x="14977" y="273387"/>
                  <a:pt x="-5131" y="266508"/>
                  <a:pt x="1219" y="228937"/>
                </a:cubicBezTo>
                <a:cubicBezTo>
                  <a:pt x="7569" y="191366"/>
                  <a:pt x="50432" y="90295"/>
                  <a:pt x="61544" y="67012"/>
                </a:cubicBezTo>
                <a:cubicBezTo>
                  <a:pt x="72656" y="43729"/>
                  <a:pt x="58898" y="94529"/>
                  <a:pt x="67894" y="89237"/>
                </a:cubicBezTo>
                <a:cubicBezTo>
                  <a:pt x="76890" y="83945"/>
                  <a:pt x="115519" y="35262"/>
                  <a:pt x="115519" y="35262"/>
                </a:cubicBezTo>
                <a:cubicBezTo>
                  <a:pt x="120811" y="27325"/>
                  <a:pt x="77948" y="45316"/>
                  <a:pt x="99644" y="41612"/>
                </a:cubicBezTo>
                <a:cubicBezTo>
                  <a:pt x="121340" y="37908"/>
                  <a:pt x="257336" y="3512"/>
                  <a:pt x="258394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237D0FE-EE5D-B32F-92A6-AB4D7BB5DCA1}"/>
              </a:ext>
            </a:extLst>
          </p:cNvPr>
          <p:cNvSpPr/>
          <p:nvPr/>
        </p:nvSpPr>
        <p:spPr>
          <a:xfrm>
            <a:off x="2736684" y="5118036"/>
            <a:ext cx="438696" cy="396022"/>
          </a:xfrm>
          <a:custGeom>
            <a:avLst/>
            <a:gdLst>
              <a:gd name="connsiteX0" fmla="*/ 295441 w 438696"/>
              <a:gd name="connsiteY0" fmla="*/ 31814 h 396022"/>
              <a:gd name="connsiteX1" fmla="*/ 89066 w 438696"/>
              <a:gd name="connsiteY1" fmla="*/ 64 h 396022"/>
              <a:gd name="connsiteX2" fmla="*/ 108116 w 438696"/>
              <a:gd name="connsiteY2" fmla="*/ 25464 h 396022"/>
              <a:gd name="connsiteX3" fmla="*/ 9691 w 438696"/>
              <a:gd name="connsiteY3" fmla="*/ 85789 h 396022"/>
              <a:gd name="connsiteX4" fmla="*/ 6516 w 438696"/>
              <a:gd name="connsiteY4" fmla="*/ 152464 h 396022"/>
              <a:gd name="connsiteX5" fmla="*/ 35091 w 438696"/>
              <a:gd name="connsiteY5" fmla="*/ 114364 h 396022"/>
              <a:gd name="connsiteX6" fmla="*/ 12866 w 438696"/>
              <a:gd name="connsiteY6" fmla="*/ 215964 h 396022"/>
              <a:gd name="connsiteX7" fmla="*/ 25566 w 438696"/>
              <a:gd name="connsiteY7" fmla="*/ 181039 h 396022"/>
              <a:gd name="connsiteX8" fmla="*/ 35091 w 438696"/>
              <a:gd name="connsiteY8" fmla="*/ 235014 h 396022"/>
              <a:gd name="connsiteX9" fmla="*/ 57316 w 438696"/>
              <a:gd name="connsiteY9" fmla="*/ 327089 h 396022"/>
              <a:gd name="connsiteX10" fmla="*/ 63666 w 438696"/>
              <a:gd name="connsiteY10" fmla="*/ 352489 h 396022"/>
              <a:gd name="connsiteX11" fmla="*/ 92241 w 438696"/>
              <a:gd name="connsiteY11" fmla="*/ 362014 h 396022"/>
              <a:gd name="connsiteX12" fmla="*/ 66841 w 438696"/>
              <a:gd name="connsiteY12" fmla="*/ 355664 h 396022"/>
              <a:gd name="connsiteX13" fmla="*/ 244641 w 438696"/>
              <a:gd name="connsiteY13" fmla="*/ 352489 h 396022"/>
              <a:gd name="connsiteX14" fmla="*/ 254166 w 438696"/>
              <a:gd name="connsiteY14" fmla="*/ 362014 h 396022"/>
              <a:gd name="connsiteX15" fmla="*/ 41441 w 438696"/>
              <a:gd name="connsiteY15" fmla="*/ 374714 h 396022"/>
              <a:gd name="connsiteX16" fmla="*/ 244641 w 438696"/>
              <a:gd name="connsiteY16" fmla="*/ 368364 h 396022"/>
              <a:gd name="connsiteX17" fmla="*/ 377991 w 438696"/>
              <a:gd name="connsiteY17" fmla="*/ 393764 h 396022"/>
              <a:gd name="connsiteX18" fmla="*/ 406566 w 438696"/>
              <a:gd name="connsiteY18" fmla="*/ 301689 h 396022"/>
              <a:gd name="connsiteX19" fmla="*/ 438316 w 438696"/>
              <a:gd name="connsiteY19" fmla="*/ 238189 h 396022"/>
              <a:gd name="connsiteX20" fmla="*/ 416091 w 438696"/>
              <a:gd name="connsiteY20" fmla="*/ 165164 h 396022"/>
              <a:gd name="connsiteX21" fmla="*/ 295441 w 438696"/>
              <a:gd name="connsiteY21" fmla="*/ 31814 h 39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8696" h="396022">
                <a:moveTo>
                  <a:pt x="295441" y="31814"/>
                </a:moveTo>
                <a:cubicBezTo>
                  <a:pt x="240937" y="4297"/>
                  <a:pt x="120287" y="1122"/>
                  <a:pt x="89066" y="64"/>
                </a:cubicBezTo>
                <a:cubicBezTo>
                  <a:pt x="57845" y="-994"/>
                  <a:pt x="121345" y="11176"/>
                  <a:pt x="108116" y="25464"/>
                </a:cubicBezTo>
                <a:cubicBezTo>
                  <a:pt x="94887" y="39752"/>
                  <a:pt x="26624" y="64622"/>
                  <a:pt x="9691" y="85789"/>
                </a:cubicBezTo>
                <a:cubicBezTo>
                  <a:pt x="-7242" y="106956"/>
                  <a:pt x="2283" y="147702"/>
                  <a:pt x="6516" y="152464"/>
                </a:cubicBezTo>
                <a:cubicBezTo>
                  <a:pt x="10749" y="157226"/>
                  <a:pt x="34033" y="103781"/>
                  <a:pt x="35091" y="114364"/>
                </a:cubicBezTo>
                <a:cubicBezTo>
                  <a:pt x="36149" y="124947"/>
                  <a:pt x="14453" y="204852"/>
                  <a:pt x="12866" y="215964"/>
                </a:cubicBezTo>
                <a:cubicBezTo>
                  <a:pt x="11279" y="227076"/>
                  <a:pt x="21862" y="177864"/>
                  <a:pt x="25566" y="181039"/>
                </a:cubicBezTo>
                <a:cubicBezTo>
                  <a:pt x="29270" y="184214"/>
                  <a:pt x="29799" y="210672"/>
                  <a:pt x="35091" y="235014"/>
                </a:cubicBezTo>
                <a:cubicBezTo>
                  <a:pt x="40383" y="259356"/>
                  <a:pt x="52554" y="307510"/>
                  <a:pt x="57316" y="327089"/>
                </a:cubicBezTo>
                <a:cubicBezTo>
                  <a:pt x="62078" y="346668"/>
                  <a:pt x="57845" y="346668"/>
                  <a:pt x="63666" y="352489"/>
                </a:cubicBezTo>
                <a:cubicBezTo>
                  <a:pt x="69487" y="358310"/>
                  <a:pt x="91712" y="361485"/>
                  <a:pt x="92241" y="362014"/>
                </a:cubicBezTo>
                <a:cubicBezTo>
                  <a:pt x="92770" y="362543"/>
                  <a:pt x="41441" y="357252"/>
                  <a:pt x="66841" y="355664"/>
                </a:cubicBezTo>
                <a:cubicBezTo>
                  <a:pt x="92241" y="354077"/>
                  <a:pt x="213420" y="351431"/>
                  <a:pt x="244641" y="352489"/>
                </a:cubicBezTo>
                <a:cubicBezTo>
                  <a:pt x="275862" y="353547"/>
                  <a:pt x="288033" y="358310"/>
                  <a:pt x="254166" y="362014"/>
                </a:cubicBezTo>
                <a:cubicBezTo>
                  <a:pt x="220299" y="365718"/>
                  <a:pt x="43029" y="373656"/>
                  <a:pt x="41441" y="374714"/>
                </a:cubicBezTo>
                <a:cubicBezTo>
                  <a:pt x="39853" y="375772"/>
                  <a:pt x="188549" y="365189"/>
                  <a:pt x="244641" y="368364"/>
                </a:cubicBezTo>
                <a:cubicBezTo>
                  <a:pt x="300733" y="371539"/>
                  <a:pt x="351004" y="404876"/>
                  <a:pt x="377991" y="393764"/>
                </a:cubicBezTo>
                <a:cubicBezTo>
                  <a:pt x="404978" y="382652"/>
                  <a:pt x="396512" y="327618"/>
                  <a:pt x="406566" y="301689"/>
                </a:cubicBezTo>
                <a:cubicBezTo>
                  <a:pt x="416620" y="275760"/>
                  <a:pt x="436729" y="260943"/>
                  <a:pt x="438316" y="238189"/>
                </a:cubicBezTo>
                <a:cubicBezTo>
                  <a:pt x="439903" y="215435"/>
                  <a:pt x="437258" y="196914"/>
                  <a:pt x="416091" y="165164"/>
                </a:cubicBezTo>
                <a:cubicBezTo>
                  <a:pt x="394924" y="133414"/>
                  <a:pt x="349945" y="59331"/>
                  <a:pt x="295441" y="318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37D9A3C-0787-FC54-E6DF-92C9B70723EC}"/>
              </a:ext>
            </a:extLst>
          </p:cNvPr>
          <p:cNvSpPr/>
          <p:nvPr/>
        </p:nvSpPr>
        <p:spPr>
          <a:xfrm>
            <a:off x="2744967" y="5225893"/>
            <a:ext cx="311212" cy="277338"/>
          </a:xfrm>
          <a:custGeom>
            <a:avLst/>
            <a:gdLst>
              <a:gd name="connsiteX0" fmla="*/ 36333 w 311212"/>
              <a:gd name="connsiteY0" fmla="*/ 157 h 277338"/>
              <a:gd name="connsiteX1" fmla="*/ 26808 w 311212"/>
              <a:gd name="connsiteY1" fmla="*/ 73182 h 277338"/>
              <a:gd name="connsiteX2" fmla="*/ 55383 w 311212"/>
              <a:gd name="connsiteY2" fmla="*/ 184307 h 277338"/>
              <a:gd name="connsiteX3" fmla="*/ 96658 w 311212"/>
              <a:gd name="connsiteY3" fmla="*/ 212882 h 277338"/>
              <a:gd name="connsiteX4" fmla="*/ 280808 w 311212"/>
              <a:gd name="connsiteY4" fmla="*/ 219232 h 277338"/>
              <a:gd name="connsiteX5" fmla="*/ 296683 w 311212"/>
              <a:gd name="connsiteY5" fmla="*/ 225582 h 277338"/>
              <a:gd name="connsiteX6" fmla="*/ 134758 w 311212"/>
              <a:gd name="connsiteY6" fmla="*/ 276382 h 277338"/>
              <a:gd name="connsiteX7" fmla="*/ 64908 w 311212"/>
              <a:gd name="connsiteY7" fmla="*/ 250982 h 277338"/>
              <a:gd name="connsiteX8" fmla="*/ 10933 w 311212"/>
              <a:gd name="connsiteY8" fmla="*/ 158907 h 277338"/>
              <a:gd name="connsiteX9" fmla="*/ 45858 w 311212"/>
              <a:gd name="connsiteY9" fmla="*/ 193832 h 277338"/>
              <a:gd name="connsiteX10" fmla="*/ 4583 w 311212"/>
              <a:gd name="connsiteY10" fmla="*/ 117632 h 277338"/>
              <a:gd name="connsiteX11" fmla="*/ 4583 w 311212"/>
              <a:gd name="connsiteY11" fmla="*/ 92232 h 277338"/>
              <a:gd name="connsiteX12" fmla="*/ 36333 w 311212"/>
              <a:gd name="connsiteY12" fmla="*/ 157 h 2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212" h="277338">
                <a:moveTo>
                  <a:pt x="36333" y="157"/>
                </a:moveTo>
                <a:cubicBezTo>
                  <a:pt x="40037" y="-3018"/>
                  <a:pt x="23633" y="42490"/>
                  <a:pt x="26808" y="73182"/>
                </a:cubicBezTo>
                <a:cubicBezTo>
                  <a:pt x="29983" y="103874"/>
                  <a:pt x="43741" y="161024"/>
                  <a:pt x="55383" y="184307"/>
                </a:cubicBezTo>
                <a:cubicBezTo>
                  <a:pt x="67025" y="207590"/>
                  <a:pt x="59087" y="207061"/>
                  <a:pt x="96658" y="212882"/>
                </a:cubicBezTo>
                <a:cubicBezTo>
                  <a:pt x="134229" y="218703"/>
                  <a:pt x="280808" y="219232"/>
                  <a:pt x="280808" y="219232"/>
                </a:cubicBezTo>
                <a:cubicBezTo>
                  <a:pt x="314145" y="221349"/>
                  <a:pt x="321025" y="216057"/>
                  <a:pt x="296683" y="225582"/>
                </a:cubicBezTo>
                <a:cubicBezTo>
                  <a:pt x="272341" y="235107"/>
                  <a:pt x="173387" y="272149"/>
                  <a:pt x="134758" y="276382"/>
                </a:cubicBezTo>
                <a:cubicBezTo>
                  <a:pt x="96129" y="280615"/>
                  <a:pt x="85545" y="270561"/>
                  <a:pt x="64908" y="250982"/>
                </a:cubicBezTo>
                <a:cubicBezTo>
                  <a:pt x="44271" y="231403"/>
                  <a:pt x="14108" y="168432"/>
                  <a:pt x="10933" y="158907"/>
                </a:cubicBezTo>
                <a:cubicBezTo>
                  <a:pt x="7758" y="149382"/>
                  <a:pt x="46916" y="200711"/>
                  <a:pt x="45858" y="193832"/>
                </a:cubicBezTo>
                <a:cubicBezTo>
                  <a:pt x="44800" y="186953"/>
                  <a:pt x="11462" y="134565"/>
                  <a:pt x="4583" y="117632"/>
                </a:cubicBezTo>
                <a:cubicBezTo>
                  <a:pt x="-2296" y="100699"/>
                  <a:pt x="-709" y="108636"/>
                  <a:pt x="4583" y="92232"/>
                </a:cubicBezTo>
                <a:cubicBezTo>
                  <a:pt x="9875" y="75828"/>
                  <a:pt x="32629" y="3332"/>
                  <a:pt x="36333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8FDA4EB-752B-A7B8-3E39-F22544F35296}"/>
              </a:ext>
            </a:extLst>
          </p:cNvPr>
          <p:cNvSpPr/>
          <p:nvPr/>
        </p:nvSpPr>
        <p:spPr>
          <a:xfrm rot="847109">
            <a:off x="2877304" y="5179445"/>
            <a:ext cx="103488" cy="192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月 11">
            <a:extLst>
              <a:ext uri="{FF2B5EF4-FFF2-40B4-BE49-F238E27FC236}">
                <a16:creationId xmlns:a16="http://schemas.microsoft.com/office/drawing/2014/main" id="{C0690E03-5B10-A06B-AB8D-115062C8157C}"/>
              </a:ext>
            </a:extLst>
          </p:cNvPr>
          <p:cNvSpPr/>
          <p:nvPr/>
        </p:nvSpPr>
        <p:spPr>
          <a:xfrm rot="1177126">
            <a:off x="2983282" y="5255339"/>
            <a:ext cx="83819" cy="12141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74AE304-D71D-2789-4498-22C8C6DD69C2}"/>
              </a:ext>
            </a:extLst>
          </p:cNvPr>
          <p:cNvSpPr/>
          <p:nvPr/>
        </p:nvSpPr>
        <p:spPr>
          <a:xfrm>
            <a:off x="2292289" y="5244856"/>
            <a:ext cx="565211" cy="251539"/>
          </a:xfrm>
          <a:custGeom>
            <a:avLst/>
            <a:gdLst>
              <a:gd name="connsiteX0" fmla="*/ 61 w 565211"/>
              <a:gd name="connsiteY0" fmla="*/ 70094 h 251539"/>
              <a:gd name="connsiteX1" fmla="*/ 114361 w 565211"/>
              <a:gd name="connsiteY1" fmla="*/ 98669 h 251539"/>
              <a:gd name="connsiteX2" fmla="*/ 120711 w 565211"/>
              <a:gd name="connsiteY2" fmla="*/ 133594 h 251539"/>
              <a:gd name="connsiteX3" fmla="*/ 279461 w 565211"/>
              <a:gd name="connsiteY3" fmla="*/ 219319 h 251539"/>
              <a:gd name="connsiteX4" fmla="*/ 209611 w 565211"/>
              <a:gd name="connsiteY4" fmla="*/ 190744 h 251539"/>
              <a:gd name="connsiteX5" fmla="*/ 358836 w 565211"/>
              <a:gd name="connsiteY5" fmla="*/ 228844 h 251539"/>
              <a:gd name="connsiteX6" fmla="*/ 355661 w 565211"/>
              <a:gd name="connsiteY6" fmla="*/ 203444 h 251539"/>
              <a:gd name="connsiteX7" fmla="*/ 501711 w 565211"/>
              <a:gd name="connsiteY7" fmla="*/ 241544 h 251539"/>
              <a:gd name="connsiteX8" fmla="*/ 565211 w 565211"/>
              <a:gd name="connsiteY8" fmla="*/ 241544 h 251539"/>
              <a:gd name="connsiteX9" fmla="*/ 479486 w 565211"/>
              <a:gd name="connsiteY9" fmla="*/ 241544 h 251539"/>
              <a:gd name="connsiteX10" fmla="*/ 295336 w 565211"/>
              <a:gd name="connsiteY10" fmla="*/ 244719 h 251539"/>
              <a:gd name="connsiteX11" fmla="*/ 225486 w 565211"/>
              <a:gd name="connsiteY11" fmla="*/ 244719 h 251539"/>
              <a:gd name="connsiteX12" fmla="*/ 304861 w 565211"/>
              <a:gd name="connsiteY12" fmla="*/ 244719 h 251539"/>
              <a:gd name="connsiteX13" fmla="*/ 149286 w 565211"/>
              <a:gd name="connsiteY13" fmla="*/ 152644 h 251539"/>
              <a:gd name="connsiteX14" fmla="*/ 136586 w 565211"/>
              <a:gd name="connsiteY14" fmla="*/ 244 h 251539"/>
              <a:gd name="connsiteX15" fmla="*/ 146111 w 565211"/>
              <a:gd name="connsiteY15" fmla="*/ 117719 h 251539"/>
              <a:gd name="connsiteX16" fmla="*/ 146111 w 565211"/>
              <a:gd name="connsiteY16" fmla="*/ 139944 h 251539"/>
              <a:gd name="connsiteX17" fmla="*/ 98486 w 565211"/>
              <a:gd name="connsiteY17" fmla="*/ 108194 h 251539"/>
              <a:gd name="connsiteX18" fmla="*/ 61 w 565211"/>
              <a:gd name="connsiteY18" fmla="*/ 70094 h 25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5211" h="251539">
                <a:moveTo>
                  <a:pt x="61" y="70094"/>
                </a:moveTo>
                <a:cubicBezTo>
                  <a:pt x="2707" y="68506"/>
                  <a:pt x="94253" y="88086"/>
                  <a:pt x="114361" y="98669"/>
                </a:cubicBezTo>
                <a:cubicBezTo>
                  <a:pt x="134469" y="109252"/>
                  <a:pt x="93194" y="113486"/>
                  <a:pt x="120711" y="133594"/>
                </a:cubicBezTo>
                <a:cubicBezTo>
                  <a:pt x="148228" y="153702"/>
                  <a:pt x="264644" y="209794"/>
                  <a:pt x="279461" y="219319"/>
                </a:cubicBezTo>
                <a:cubicBezTo>
                  <a:pt x="294278" y="228844"/>
                  <a:pt x="196382" y="189157"/>
                  <a:pt x="209611" y="190744"/>
                </a:cubicBezTo>
                <a:cubicBezTo>
                  <a:pt x="222840" y="192331"/>
                  <a:pt x="334494" y="226727"/>
                  <a:pt x="358836" y="228844"/>
                </a:cubicBezTo>
                <a:cubicBezTo>
                  <a:pt x="383178" y="230961"/>
                  <a:pt x="331848" y="201327"/>
                  <a:pt x="355661" y="203444"/>
                </a:cubicBezTo>
                <a:cubicBezTo>
                  <a:pt x="379474" y="205561"/>
                  <a:pt x="466786" y="235194"/>
                  <a:pt x="501711" y="241544"/>
                </a:cubicBezTo>
                <a:cubicBezTo>
                  <a:pt x="536636" y="247894"/>
                  <a:pt x="565211" y="241544"/>
                  <a:pt x="565211" y="241544"/>
                </a:cubicBezTo>
                <a:lnTo>
                  <a:pt x="479486" y="241544"/>
                </a:lnTo>
                <a:lnTo>
                  <a:pt x="295336" y="244719"/>
                </a:lnTo>
                <a:cubicBezTo>
                  <a:pt x="253003" y="245248"/>
                  <a:pt x="225486" y="244719"/>
                  <a:pt x="225486" y="244719"/>
                </a:cubicBezTo>
                <a:cubicBezTo>
                  <a:pt x="227073" y="244719"/>
                  <a:pt x="317561" y="260065"/>
                  <a:pt x="304861" y="244719"/>
                </a:cubicBezTo>
                <a:cubicBezTo>
                  <a:pt x="292161" y="229373"/>
                  <a:pt x="177332" y="193390"/>
                  <a:pt x="149286" y="152644"/>
                </a:cubicBezTo>
                <a:cubicBezTo>
                  <a:pt x="121240" y="111898"/>
                  <a:pt x="137115" y="6065"/>
                  <a:pt x="136586" y="244"/>
                </a:cubicBezTo>
                <a:cubicBezTo>
                  <a:pt x="136057" y="-5577"/>
                  <a:pt x="144524" y="94436"/>
                  <a:pt x="146111" y="117719"/>
                </a:cubicBezTo>
                <a:cubicBezTo>
                  <a:pt x="147699" y="141002"/>
                  <a:pt x="154049" y="141532"/>
                  <a:pt x="146111" y="139944"/>
                </a:cubicBezTo>
                <a:cubicBezTo>
                  <a:pt x="138173" y="138356"/>
                  <a:pt x="115949" y="118777"/>
                  <a:pt x="98486" y="108194"/>
                </a:cubicBezTo>
                <a:cubicBezTo>
                  <a:pt x="81024" y="97611"/>
                  <a:pt x="-2585" y="71682"/>
                  <a:pt x="61" y="70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83D99B4-2686-BE52-4082-B418830888BD}"/>
              </a:ext>
            </a:extLst>
          </p:cNvPr>
          <p:cNvSpPr/>
          <p:nvPr/>
        </p:nvSpPr>
        <p:spPr>
          <a:xfrm>
            <a:off x="3114526" y="5282760"/>
            <a:ext cx="95167" cy="248127"/>
          </a:xfrm>
          <a:custGeom>
            <a:avLst/>
            <a:gdLst>
              <a:gd name="connsiteX0" fmla="*/ 89049 w 95167"/>
              <a:gd name="connsiteY0" fmla="*/ 440 h 248127"/>
              <a:gd name="connsiteX1" fmla="*/ 92224 w 95167"/>
              <a:gd name="connsiteY1" fmla="*/ 133790 h 248127"/>
              <a:gd name="connsiteX2" fmla="*/ 92224 w 95167"/>
              <a:gd name="connsiteY2" fmla="*/ 168715 h 248127"/>
              <a:gd name="connsiteX3" fmla="*/ 54124 w 95167"/>
              <a:gd name="connsiteY3" fmla="*/ 206815 h 248127"/>
              <a:gd name="connsiteX4" fmla="*/ 149 w 95167"/>
              <a:gd name="connsiteY4" fmla="*/ 248090 h 248127"/>
              <a:gd name="connsiteX5" fmla="*/ 38249 w 95167"/>
              <a:gd name="connsiteY5" fmla="*/ 213165 h 248127"/>
              <a:gd name="connsiteX6" fmla="*/ 44599 w 95167"/>
              <a:gd name="connsiteY6" fmla="*/ 162365 h 248127"/>
              <a:gd name="connsiteX7" fmla="*/ 47774 w 95167"/>
              <a:gd name="connsiteY7" fmla="*/ 184590 h 248127"/>
              <a:gd name="connsiteX8" fmla="*/ 76349 w 95167"/>
              <a:gd name="connsiteY8" fmla="*/ 143315 h 248127"/>
              <a:gd name="connsiteX9" fmla="*/ 69999 w 95167"/>
              <a:gd name="connsiteY9" fmla="*/ 63940 h 248127"/>
              <a:gd name="connsiteX10" fmla="*/ 79524 w 95167"/>
              <a:gd name="connsiteY10" fmla="*/ 89340 h 248127"/>
              <a:gd name="connsiteX11" fmla="*/ 89049 w 95167"/>
              <a:gd name="connsiteY11" fmla="*/ 440 h 2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67" h="248127">
                <a:moveTo>
                  <a:pt x="89049" y="440"/>
                </a:moveTo>
                <a:cubicBezTo>
                  <a:pt x="91166" y="7848"/>
                  <a:pt x="91695" y="105744"/>
                  <a:pt x="92224" y="133790"/>
                </a:cubicBezTo>
                <a:cubicBezTo>
                  <a:pt x="92753" y="161836"/>
                  <a:pt x="98574" y="156544"/>
                  <a:pt x="92224" y="168715"/>
                </a:cubicBezTo>
                <a:cubicBezTo>
                  <a:pt x="85874" y="180886"/>
                  <a:pt x="69470" y="193586"/>
                  <a:pt x="54124" y="206815"/>
                </a:cubicBezTo>
                <a:cubicBezTo>
                  <a:pt x="38778" y="220044"/>
                  <a:pt x="2795" y="247032"/>
                  <a:pt x="149" y="248090"/>
                </a:cubicBezTo>
                <a:cubicBezTo>
                  <a:pt x="-2497" y="249148"/>
                  <a:pt x="30841" y="227452"/>
                  <a:pt x="38249" y="213165"/>
                </a:cubicBezTo>
                <a:cubicBezTo>
                  <a:pt x="45657" y="198878"/>
                  <a:pt x="43012" y="167127"/>
                  <a:pt x="44599" y="162365"/>
                </a:cubicBezTo>
                <a:cubicBezTo>
                  <a:pt x="46186" y="157603"/>
                  <a:pt x="42482" y="187765"/>
                  <a:pt x="47774" y="184590"/>
                </a:cubicBezTo>
                <a:cubicBezTo>
                  <a:pt x="53066" y="181415"/>
                  <a:pt x="72645" y="163423"/>
                  <a:pt x="76349" y="143315"/>
                </a:cubicBezTo>
                <a:cubicBezTo>
                  <a:pt x="80053" y="123207"/>
                  <a:pt x="69470" y="72936"/>
                  <a:pt x="69999" y="63940"/>
                </a:cubicBezTo>
                <a:cubicBezTo>
                  <a:pt x="70528" y="54944"/>
                  <a:pt x="75820" y="97277"/>
                  <a:pt x="79524" y="89340"/>
                </a:cubicBezTo>
                <a:cubicBezTo>
                  <a:pt x="83228" y="81403"/>
                  <a:pt x="86932" y="-6968"/>
                  <a:pt x="89049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C7FCFAB-C1A0-1DC1-6F80-2E288E7FF6F1}"/>
              </a:ext>
            </a:extLst>
          </p:cNvPr>
          <p:cNvSpPr/>
          <p:nvPr/>
        </p:nvSpPr>
        <p:spPr>
          <a:xfrm>
            <a:off x="2933648" y="4946479"/>
            <a:ext cx="305107" cy="455102"/>
          </a:xfrm>
          <a:custGeom>
            <a:avLst/>
            <a:gdLst>
              <a:gd name="connsiteX0" fmla="*/ 52 w 305107"/>
              <a:gd name="connsiteY0" fmla="*/ 171 h 455102"/>
              <a:gd name="connsiteX1" fmla="*/ 161977 w 305107"/>
              <a:gd name="connsiteY1" fmla="*/ 133521 h 455102"/>
              <a:gd name="connsiteX2" fmla="*/ 136577 w 305107"/>
              <a:gd name="connsiteY2" fmla="*/ 117646 h 455102"/>
              <a:gd name="connsiteX3" fmla="*/ 231827 w 305107"/>
              <a:gd name="connsiteY3" fmla="*/ 212896 h 455102"/>
              <a:gd name="connsiteX4" fmla="*/ 215952 w 305107"/>
              <a:gd name="connsiteY4" fmla="*/ 177971 h 455102"/>
              <a:gd name="connsiteX5" fmla="*/ 276277 w 305107"/>
              <a:gd name="connsiteY5" fmla="*/ 289096 h 455102"/>
              <a:gd name="connsiteX6" fmla="*/ 279452 w 305107"/>
              <a:gd name="connsiteY6" fmla="*/ 282746 h 455102"/>
              <a:gd name="connsiteX7" fmla="*/ 304852 w 305107"/>
              <a:gd name="connsiteY7" fmla="*/ 381171 h 455102"/>
              <a:gd name="connsiteX8" fmla="*/ 292152 w 305107"/>
              <a:gd name="connsiteY8" fmla="*/ 454196 h 455102"/>
              <a:gd name="connsiteX9" fmla="*/ 285802 w 305107"/>
              <a:gd name="connsiteY9" fmla="*/ 330371 h 455102"/>
              <a:gd name="connsiteX10" fmla="*/ 254052 w 305107"/>
              <a:gd name="connsiteY10" fmla="*/ 209721 h 455102"/>
              <a:gd name="connsiteX11" fmla="*/ 263577 w 305107"/>
              <a:gd name="connsiteY11" fmla="*/ 235121 h 455102"/>
              <a:gd name="connsiteX12" fmla="*/ 152452 w 305107"/>
              <a:gd name="connsiteY12" fmla="*/ 123996 h 455102"/>
              <a:gd name="connsiteX13" fmla="*/ 181027 w 305107"/>
              <a:gd name="connsiteY13" fmla="*/ 165271 h 455102"/>
              <a:gd name="connsiteX14" fmla="*/ 52 w 305107"/>
              <a:gd name="connsiteY14" fmla="*/ 171 h 45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107" h="455102">
                <a:moveTo>
                  <a:pt x="52" y="171"/>
                </a:moveTo>
                <a:cubicBezTo>
                  <a:pt x="-3123" y="-5121"/>
                  <a:pt x="139223" y="113942"/>
                  <a:pt x="161977" y="133521"/>
                </a:cubicBezTo>
                <a:cubicBezTo>
                  <a:pt x="184731" y="153100"/>
                  <a:pt x="124935" y="104417"/>
                  <a:pt x="136577" y="117646"/>
                </a:cubicBezTo>
                <a:cubicBezTo>
                  <a:pt x="148219" y="130875"/>
                  <a:pt x="218598" y="202842"/>
                  <a:pt x="231827" y="212896"/>
                </a:cubicBezTo>
                <a:cubicBezTo>
                  <a:pt x="245056" y="222950"/>
                  <a:pt x="208544" y="165271"/>
                  <a:pt x="215952" y="177971"/>
                </a:cubicBezTo>
                <a:cubicBezTo>
                  <a:pt x="223360" y="190671"/>
                  <a:pt x="276277" y="289096"/>
                  <a:pt x="276277" y="289096"/>
                </a:cubicBezTo>
                <a:cubicBezTo>
                  <a:pt x="286860" y="306559"/>
                  <a:pt x="274689" y="267400"/>
                  <a:pt x="279452" y="282746"/>
                </a:cubicBezTo>
                <a:cubicBezTo>
                  <a:pt x="284215" y="298092"/>
                  <a:pt x="302735" y="352596"/>
                  <a:pt x="304852" y="381171"/>
                </a:cubicBezTo>
                <a:cubicBezTo>
                  <a:pt x="306969" y="409746"/>
                  <a:pt x="295327" y="462663"/>
                  <a:pt x="292152" y="454196"/>
                </a:cubicBezTo>
                <a:cubicBezTo>
                  <a:pt x="288977" y="445729"/>
                  <a:pt x="292152" y="371117"/>
                  <a:pt x="285802" y="330371"/>
                </a:cubicBezTo>
                <a:cubicBezTo>
                  <a:pt x="279452" y="289625"/>
                  <a:pt x="257756" y="225596"/>
                  <a:pt x="254052" y="209721"/>
                </a:cubicBezTo>
                <a:cubicBezTo>
                  <a:pt x="250348" y="193846"/>
                  <a:pt x="280510" y="249408"/>
                  <a:pt x="263577" y="235121"/>
                </a:cubicBezTo>
                <a:cubicBezTo>
                  <a:pt x="246644" y="220834"/>
                  <a:pt x="166210" y="135638"/>
                  <a:pt x="152452" y="123996"/>
                </a:cubicBezTo>
                <a:cubicBezTo>
                  <a:pt x="138694" y="112354"/>
                  <a:pt x="204839" y="183792"/>
                  <a:pt x="181027" y="165271"/>
                </a:cubicBezTo>
                <a:cubicBezTo>
                  <a:pt x="157215" y="146750"/>
                  <a:pt x="3227" y="5463"/>
                  <a:pt x="52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4823FB5-7B51-99DD-8694-E247B6EFF09F}"/>
              </a:ext>
            </a:extLst>
          </p:cNvPr>
          <p:cNvSpPr/>
          <p:nvPr/>
        </p:nvSpPr>
        <p:spPr>
          <a:xfrm>
            <a:off x="2737896" y="5419710"/>
            <a:ext cx="468942" cy="102068"/>
          </a:xfrm>
          <a:custGeom>
            <a:avLst/>
            <a:gdLst>
              <a:gd name="connsiteX0" fmla="*/ 2129 w 468942"/>
              <a:gd name="connsiteY0" fmla="*/ 92090 h 102068"/>
              <a:gd name="connsiteX1" fmla="*/ 268829 w 468942"/>
              <a:gd name="connsiteY1" fmla="*/ 85740 h 102068"/>
              <a:gd name="connsiteX2" fmla="*/ 233904 w 468942"/>
              <a:gd name="connsiteY2" fmla="*/ 82565 h 102068"/>
              <a:gd name="connsiteX3" fmla="*/ 395829 w 468942"/>
              <a:gd name="connsiteY3" fmla="*/ 101615 h 102068"/>
              <a:gd name="connsiteX4" fmla="*/ 468854 w 468942"/>
              <a:gd name="connsiteY4" fmla="*/ 60340 h 102068"/>
              <a:gd name="connsiteX5" fmla="*/ 383129 w 468942"/>
              <a:gd name="connsiteY5" fmla="*/ 82565 h 102068"/>
              <a:gd name="connsiteX6" fmla="*/ 291054 w 468942"/>
              <a:gd name="connsiteY6" fmla="*/ 69865 h 102068"/>
              <a:gd name="connsiteX7" fmla="*/ 154529 w 468942"/>
              <a:gd name="connsiteY7" fmla="*/ 15 h 102068"/>
              <a:gd name="connsiteX8" fmla="*/ 297404 w 468942"/>
              <a:gd name="connsiteY8" fmla="*/ 63515 h 102068"/>
              <a:gd name="connsiteX9" fmla="*/ 202154 w 468942"/>
              <a:gd name="connsiteY9" fmla="*/ 63515 h 102068"/>
              <a:gd name="connsiteX10" fmla="*/ 145004 w 468942"/>
              <a:gd name="connsiteY10" fmla="*/ 73040 h 102068"/>
              <a:gd name="connsiteX11" fmla="*/ 2129 w 468942"/>
              <a:gd name="connsiteY11" fmla="*/ 92090 h 10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942" h="102068">
                <a:moveTo>
                  <a:pt x="2129" y="92090"/>
                </a:moveTo>
                <a:cubicBezTo>
                  <a:pt x="22766" y="94207"/>
                  <a:pt x="230200" y="87327"/>
                  <a:pt x="268829" y="85740"/>
                </a:cubicBezTo>
                <a:cubicBezTo>
                  <a:pt x="307458" y="84153"/>
                  <a:pt x="233904" y="82565"/>
                  <a:pt x="233904" y="82565"/>
                </a:cubicBezTo>
                <a:cubicBezTo>
                  <a:pt x="255071" y="85211"/>
                  <a:pt x="356671" y="105319"/>
                  <a:pt x="395829" y="101615"/>
                </a:cubicBezTo>
                <a:cubicBezTo>
                  <a:pt x="434987" y="97911"/>
                  <a:pt x="470971" y="63515"/>
                  <a:pt x="468854" y="60340"/>
                </a:cubicBezTo>
                <a:cubicBezTo>
                  <a:pt x="466737" y="57165"/>
                  <a:pt x="412762" y="80978"/>
                  <a:pt x="383129" y="82565"/>
                </a:cubicBezTo>
                <a:cubicBezTo>
                  <a:pt x="353496" y="84152"/>
                  <a:pt x="329154" y="83623"/>
                  <a:pt x="291054" y="69865"/>
                </a:cubicBezTo>
                <a:cubicBezTo>
                  <a:pt x="252954" y="56107"/>
                  <a:pt x="153471" y="1073"/>
                  <a:pt x="154529" y="15"/>
                </a:cubicBezTo>
                <a:cubicBezTo>
                  <a:pt x="155587" y="-1043"/>
                  <a:pt x="289467" y="52932"/>
                  <a:pt x="297404" y="63515"/>
                </a:cubicBezTo>
                <a:cubicBezTo>
                  <a:pt x="305341" y="74098"/>
                  <a:pt x="227554" y="61927"/>
                  <a:pt x="202154" y="63515"/>
                </a:cubicBezTo>
                <a:cubicBezTo>
                  <a:pt x="176754" y="65102"/>
                  <a:pt x="173050" y="67748"/>
                  <a:pt x="145004" y="73040"/>
                </a:cubicBezTo>
                <a:cubicBezTo>
                  <a:pt x="116958" y="78332"/>
                  <a:pt x="-18508" y="89973"/>
                  <a:pt x="2129" y="92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DF7DC6F-B623-7C96-85A4-C897C75AFE9A}"/>
              </a:ext>
            </a:extLst>
          </p:cNvPr>
          <p:cNvSpPr/>
          <p:nvPr/>
        </p:nvSpPr>
        <p:spPr>
          <a:xfrm>
            <a:off x="2317732" y="5273057"/>
            <a:ext cx="225821" cy="235572"/>
          </a:xfrm>
          <a:custGeom>
            <a:avLst/>
            <a:gdLst>
              <a:gd name="connsiteX0" fmla="*/ 18 w 225821"/>
              <a:gd name="connsiteY0" fmla="*/ 60943 h 235572"/>
              <a:gd name="connsiteX1" fmla="*/ 120668 w 225821"/>
              <a:gd name="connsiteY1" fmla="*/ 111743 h 235572"/>
              <a:gd name="connsiteX2" fmla="*/ 168293 w 225821"/>
              <a:gd name="connsiteY2" fmla="*/ 172068 h 235572"/>
              <a:gd name="connsiteX3" fmla="*/ 225443 w 225821"/>
              <a:gd name="connsiteY3" fmla="*/ 235568 h 235572"/>
              <a:gd name="connsiteX4" fmla="*/ 190518 w 225821"/>
              <a:gd name="connsiteY4" fmla="*/ 168893 h 235572"/>
              <a:gd name="connsiteX5" fmla="*/ 139718 w 225821"/>
              <a:gd name="connsiteY5" fmla="*/ 121268 h 235572"/>
              <a:gd name="connsiteX6" fmla="*/ 107968 w 225821"/>
              <a:gd name="connsiteY6" fmla="*/ 618 h 235572"/>
              <a:gd name="connsiteX7" fmla="*/ 111143 w 225821"/>
              <a:gd name="connsiteY7" fmla="*/ 73643 h 235572"/>
              <a:gd name="connsiteX8" fmla="*/ 18 w 225821"/>
              <a:gd name="connsiteY8" fmla="*/ 60943 h 23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821" h="235572">
                <a:moveTo>
                  <a:pt x="18" y="60943"/>
                </a:moveTo>
                <a:cubicBezTo>
                  <a:pt x="1606" y="67293"/>
                  <a:pt x="92622" y="93222"/>
                  <a:pt x="120668" y="111743"/>
                </a:cubicBezTo>
                <a:cubicBezTo>
                  <a:pt x="148714" y="130264"/>
                  <a:pt x="150831" y="151431"/>
                  <a:pt x="168293" y="172068"/>
                </a:cubicBezTo>
                <a:cubicBezTo>
                  <a:pt x="185755" y="192705"/>
                  <a:pt x="221739" y="236097"/>
                  <a:pt x="225443" y="235568"/>
                </a:cubicBezTo>
                <a:cubicBezTo>
                  <a:pt x="229147" y="235039"/>
                  <a:pt x="204806" y="187943"/>
                  <a:pt x="190518" y="168893"/>
                </a:cubicBezTo>
                <a:cubicBezTo>
                  <a:pt x="176231" y="149843"/>
                  <a:pt x="153476" y="149314"/>
                  <a:pt x="139718" y="121268"/>
                </a:cubicBezTo>
                <a:cubicBezTo>
                  <a:pt x="125960" y="93222"/>
                  <a:pt x="112731" y="8555"/>
                  <a:pt x="107968" y="618"/>
                </a:cubicBezTo>
                <a:cubicBezTo>
                  <a:pt x="103206" y="-7320"/>
                  <a:pt x="121197" y="63589"/>
                  <a:pt x="111143" y="73643"/>
                </a:cubicBezTo>
                <a:cubicBezTo>
                  <a:pt x="101089" y="83697"/>
                  <a:pt x="-1570" y="54593"/>
                  <a:pt x="18" y="60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F9F4BB3A-74AC-C09B-D3BF-7D2959EC0D53}"/>
              </a:ext>
            </a:extLst>
          </p:cNvPr>
          <p:cNvSpPr/>
          <p:nvPr/>
        </p:nvSpPr>
        <p:spPr>
          <a:xfrm>
            <a:off x="2635199" y="4933725"/>
            <a:ext cx="445901" cy="222475"/>
          </a:xfrm>
          <a:custGeom>
            <a:avLst/>
            <a:gdLst>
              <a:gd name="connsiteX0" fmla="*/ 444551 w 445901"/>
              <a:gd name="connsiteY0" fmla="*/ 222475 h 222475"/>
              <a:gd name="connsiteX1" fmla="*/ 362001 w 445901"/>
              <a:gd name="connsiteY1" fmla="*/ 193900 h 222475"/>
              <a:gd name="connsiteX2" fmla="*/ 279451 w 445901"/>
              <a:gd name="connsiteY2" fmla="*/ 152625 h 222475"/>
              <a:gd name="connsiteX3" fmla="*/ 304851 w 445901"/>
              <a:gd name="connsiteY3" fmla="*/ 200250 h 222475"/>
              <a:gd name="connsiteX4" fmla="*/ 250876 w 445901"/>
              <a:gd name="connsiteY4" fmla="*/ 136750 h 222475"/>
              <a:gd name="connsiteX5" fmla="*/ 231826 w 445901"/>
              <a:gd name="connsiteY5" fmla="*/ 73250 h 222475"/>
              <a:gd name="connsiteX6" fmla="*/ 209601 w 445901"/>
              <a:gd name="connsiteY6" fmla="*/ 136750 h 222475"/>
              <a:gd name="connsiteX7" fmla="*/ 177851 w 445901"/>
              <a:gd name="connsiteY7" fmla="*/ 47850 h 222475"/>
              <a:gd name="connsiteX8" fmla="*/ 177851 w 445901"/>
              <a:gd name="connsiteY8" fmla="*/ 127225 h 222475"/>
              <a:gd name="connsiteX9" fmla="*/ 120701 w 445901"/>
              <a:gd name="connsiteY9" fmla="*/ 85950 h 222475"/>
              <a:gd name="connsiteX10" fmla="*/ 54026 w 445901"/>
              <a:gd name="connsiteY10" fmla="*/ 66900 h 222475"/>
              <a:gd name="connsiteX11" fmla="*/ 51 w 445901"/>
              <a:gd name="connsiteY11" fmla="*/ 225 h 222475"/>
              <a:gd name="connsiteX12" fmla="*/ 63551 w 445901"/>
              <a:gd name="connsiteY12" fmla="*/ 92300 h 222475"/>
              <a:gd name="connsiteX13" fmla="*/ 114351 w 445901"/>
              <a:gd name="connsiteY13" fmla="*/ 133575 h 222475"/>
              <a:gd name="connsiteX14" fmla="*/ 92126 w 445901"/>
              <a:gd name="connsiteY14" fmla="*/ 111350 h 222475"/>
              <a:gd name="connsiteX15" fmla="*/ 250876 w 445901"/>
              <a:gd name="connsiteY15" fmla="*/ 174850 h 222475"/>
              <a:gd name="connsiteX16" fmla="*/ 196901 w 445901"/>
              <a:gd name="connsiteY16" fmla="*/ 178025 h 222475"/>
              <a:gd name="connsiteX17" fmla="*/ 323901 w 445901"/>
              <a:gd name="connsiteY17" fmla="*/ 219300 h 222475"/>
              <a:gd name="connsiteX18" fmla="*/ 292151 w 445901"/>
              <a:gd name="connsiteY18" fmla="*/ 193900 h 222475"/>
              <a:gd name="connsiteX19" fmla="*/ 444551 w 445901"/>
              <a:gd name="connsiteY19" fmla="*/ 222475 h 2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5901" h="222475">
                <a:moveTo>
                  <a:pt x="444551" y="222475"/>
                </a:moveTo>
                <a:cubicBezTo>
                  <a:pt x="456193" y="222475"/>
                  <a:pt x="389518" y="205542"/>
                  <a:pt x="362001" y="193900"/>
                </a:cubicBezTo>
                <a:cubicBezTo>
                  <a:pt x="334484" y="182258"/>
                  <a:pt x="288976" y="151567"/>
                  <a:pt x="279451" y="152625"/>
                </a:cubicBezTo>
                <a:cubicBezTo>
                  <a:pt x="269926" y="153683"/>
                  <a:pt x="309613" y="202896"/>
                  <a:pt x="304851" y="200250"/>
                </a:cubicBezTo>
                <a:cubicBezTo>
                  <a:pt x="300089" y="197604"/>
                  <a:pt x="263047" y="157917"/>
                  <a:pt x="250876" y="136750"/>
                </a:cubicBezTo>
                <a:cubicBezTo>
                  <a:pt x="238705" y="115583"/>
                  <a:pt x="238705" y="73250"/>
                  <a:pt x="231826" y="73250"/>
                </a:cubicBezTo>
                <a:cubicBezTo>
                  <a:pt x="224947" y="73250"/>
                  <a:pt x="218597" y="140983"/>
                  <a:pt x="209601" y="136750"/>
                </a:cubicBezTo>
                <a:cubicBezTo>
                  <a:pt x="200605" y="132517"/>
                  <a:pt x="183143" y="49437"/>
                  <a:pt x="177851" y="47850"/>
                </a:cubicBezTo>
                <a:cubicBezTo>
                  <a:pt x="172559" y="46263"/>
                  <a:pt x="187376" y="120875"/>
                  <a:pt x="177851" y="127225"/>
                </a:cubicBezTo>
                <a:cubicBezTo>
                  <a:pt x="168326" y="133575"/>
                  <a:pt x="141339" y="96004"/>
                  <a:pt x="120701" y="85950"/>
                </a:cubicBezTo>
                <a:cubicBezTo>
                  <a:pt x="100063" y="75896"/>
                  <a:pt x="74134" y="81187"/>
                  <a:pt x="54026" y="66900"/>
                </a:cubicBezTo>
                <a:cubicBezTo>
                  <a:pt x="33918" y="52613"/>
                  <a:pt x="-1536" y="-4008"/>
                  <a:pt x="51" y="225"/>
                </a:cubicBezTo>
                <a:cubicBezTo>
                  <a:pt x="1638" y="4458"/>
                  <a:pt x="44501" y="70075"/>
                  <a:pt x="63551" y="92300"/>
                </a:cubicBezTo>
                <a:cubicBezTo>
                  <a:pt x="82601" y="114525"/>
                  <a:pt x="109589" y="130400"/>
                  <a:pt x="114351" y="133575"/>
                </a:cubicBezTo>
                <a:cubicBezTo>
                  <a:pt x="119113" y="136750"/>
                  <a:pt x="69372" y="104471"/>
                  <a:pt x="92126" y="111350"/>
                </a:cubicBezTo>
                <a:cubicBezTo>
                  <a:pt x="114880" y="118229"/>
                  <a:pt x="233414" y="163738"/>
                  <a:pt x="250876" y="174850"/>
                </a:cubicBezTo>
                <a:cubicBezTo>
                  <a:pt x="268338" y="185962"/>
                  <a:pt x="184730" y="170617"/>
                  <a:pt x="196901" y="178025"/>
                </a:cubicBezTo>
                <a:cubicBezTo>
                  <a:pt x="209072" y="185433"/>
                  <a:pt x="308026" y="216654"/>
                  <a:pt x="323901" y="219300"/>
                </a:cubicBezTo>
                <a:cubicBezTo>
                  <a:pt x="339776" y="221946"/>
                  <a:pt x="267809" y="191783"/>
                  <a:pt x="292151" y="193900"/>
                </a:cubicBezTo>
                <a:cubicBezTo>
                  <a:pt x="316493" y="196017"/>
                  <a:pt x="432909" y="222475"/>
                  <a:pt x="444551" y="222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0CF381A-EF46-B289-BB70-E70ED9ABBE42}"/>
              </a:ext>
            </a:extLst>
          </p:cNvPr>
          <p:cNvSpPr/>
          <p:nvPr/>
        </p:nvSpPr>
        <p:spPr>
          <a:xfrm>
            <a:off x="2247695" y="5035481"/>
            <a:ext cx="215627" cy="216651"/>
          </a:xfrm>
          <a:custGeom>
            <a:avLst/>
            <a:gdLst>
              <a:gd name="connsiteX0" fmla="*/ 22430 w 215627"/>
              <a:gd name="connsiteY0" fmla="*/ 69 h 216651"/>
              <a:gd name="connsiteX1" fmla="*/ 117680 w 215627"/>
              <a:gd name="connsiteY1" fmla="*/ 88969 h 216651"/>
              <a:gd name="connsiteX2" fmla="*/ 212930 w 215627"/>
              <a:gd name="connsiteY2" fmla="*/ 108019 h 216651"/>
              <a:gd name="connsiteX3" fmla="*/ 184355 w 215627"/>
              <a:gd name="connsiteY3" fmla="*/ 111194 h 216651"/>
              <a:gd name="connsiteX4" fmla="*/ 130380 w 215627"/>
              <a:gd name="connsiteY4" fmla="*/ 161994 h 216651"/>
              <a:gd name="connsiteX5" fmla="*/ 190705 w 215627"/>
              <a:gd name="connsiteY5" fmla="*/ 136594 h 216651"/>
              <a:gd name="connsiteX6" fmla="*/ 143080 w 215627"/>
              <a:gd name="connsiteY6" fmla="*/ 215969 h 216651"/>
              <a:gd name="connsiteX7" fmla="*/ 98630 w 215627"/>
              <a:gd name="connsiteY7" fmla="*/ 171519 h 216651"/>
              <a:gd name="connsiteX8" fmla="*/ 205 w 215627"/>
              <a:gd name="connsiteY8" fmla="*/ 111194 h 216651"/>
              <a:gd name="connsiteX9" fmla="*/ 127205 w 215627"/>
              <a:gd name="connsiteY9" fmla="*/ 177869 h 216651"/>
              <a:gd name="connsiteX10" fmla="*/ 146255 w 215627"/>
              <a:gd name="connsiteY10" fmla="*/ 152469 h 216651"/>
              <a:gd name="connsiteX11" fmla="*/ 162130 w 215627"/>
              <a:gd name="connsiteY11" fmla="*/ 149294 h 216651"/>
              <a:gd name="connsiteX12" fmla="*/ 111330 w 215627"/>
              <a:gd name="connsiteY12" fmla="*/ 104844 h 216651"/>
              <a:gd name="connsiteX13" fmla="*/ 22430 w 215627"/>
              <a:gd name="connsiteY13" fmla="*/ 69 h 21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627" h="216651">
                <a:moveTo>
                  <a:pt x="22430" y="69"/>
                </a:moveTo>
                <a:cubicBezTo>
                  <a:pt x="23488" y="-2577"/>
                  <a:pt x="85930" y="70977"/>
                  <a:pt x="117680" y="88969"/>
                </a:cubicBezTo>
                <a:cubicBezTo>
                  <a:pt x="149430" y="106961"/>
                  <a:pt x="201818" y="104315"/>
                  <a:pt x="212930" y="108019"/>
                </a:cubicBezTo>
                <a:cubicBezTo>
                  <a:pt x="224042" y="111723"/>
                  <a:pt x="198113" y="102198"/>
                  <a:pt x="184355" y="111194"/>
                </a:cubicBezTo>
                <a:cubicBezTo>
                  <a:pt x="170597" y="120190"/>
                  <a:pt x="129322" y="157761"/>
                  <a:pt x="130380" y="161994"/>
                </a:cubicBezTo>
                <a:cubicBezTo>
                  <a:pt x="131438" y="166227"/>
                  <a:pt x="188588" y="127598"/>
                  <a:pt x="190705" y="136594"/>
                </a:cubicBezTo>
                <a:cubicBezTo>
                  <a:pt x="192822" y="145590"/>
                  <a:pt x="158426" y="210148"/>
                  <a:pt x="143080" y="215969"/>
                </a:cubicBezTo>
                <a:cubicBezTo>
                  <a:pt x="127734" y="221790"/>
                  <a:pt x="122442" y="188981"/>
                  <a:pt x="98630" y="171519"/>
                </a:cubicBezTo>
                <a:cubicBezTo>
                  <a:pt x="74818" y="154057"/>
                  <a:pt x="-4557" y="110136"/>
                  <a:pt x="205" y="111194"/>
                </a:cubicBezTo>
                <a:cubicBezTo>
                  <a:pt x="4967" y="112252"/>
                  <a:pt x="102863" y="170990"/>
                  <a:pt x="127205" y="177869"/>
                </a:cubicBezTo>
                <a:cubicBezTo>
                  <a:pt x="151547" y="184748"/>
                  <a:pt x="140434" y="157231"/>
                  <a:pt x="146255" y="152469"/>
                </a:cubicBezTo>
                <a:cubicBezTo>
                  <a:pt x="152076" y="147707"/>
                  <a:pt x="167951" y="157231"/>
                  <a:pt x="162130" y="149294"/>
                </a:cubicBezTo>
                <a:cubicBezTo>
                  <a:pt x="156309" y="141357"/>
                  <a:pt x="131968" y="126011"/>
                  <a:pt x="111330" y="104844"/>
                </a:cubicBezTo>
                <a:cubicBezTo>
                  <a:pt x="90693" y="83677"/>
                  <a:pt x="21372" y="2715"/>
                  <a:pt x="2243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5628C1B-BB3D-DABA-AF94-DA05A946F2A7}"/>
              </a:ext>
            </a:extLst>
          </p:cNvPr>
          <p:cNvSpPr/>
          <p:nvPr/>
        </p:nvSpPr>
        <p:spPr>
          <a:xfrm>
            <a:off x="2454126" y="4845032"/>
            <a:ext cx="193839" cy="190213"/>
          </a:xfrm>
          <a:custGeom>
            <a:avLst/>
            <a:gdLst>
              <a:gd name="connsiteX0" fmla="*/ 149 w 193839"/>
              <a:gd name="connsiteY0" fmla="*/ 18 h 190213"/>
              <a:gd name="connsiteX1" fmla="*/ 82699 w 193839"/>
              <a:gd name="connsiteY1" fmla="*/ 101618 h 190213"/>
              <a:gd name="connsiteX2" fmla="*/ 63649 w 193839"/>
              <a:gd name="connsiteY2" fmla="*/ 104793 h 190213"/>
              <a:gd name="connsiteX3" fmla="*/ 127149 w 193839"/>
              <a:gd name="connsiteY3" fmla="*/ 165118 h 190213"/>
              <a:gd name="connsiteX4" fmla="*/ 130324 w 193839"/>
              <a:gd name="connsiteY4" fmla="*/ 187343 h 190213"/>
              <a:gd name="connsiteX5" fmla="*/ 193824 w 193839"/>
              <a:gd name="connsiteY5" fmla="*/ 104793 h 190213"/>
              <a:gd name="connsiteX6" fmla="*/ 136674 w 193839"/>
              <a:gd name="connsiteY6" fmla="*/ 180993 h 190213"/>
              <a:gd name="connsiteX7" fmla="*/ 155724 w 193839"/>
              <a:gd name="connsiteY7" fmla="*/ 107968 h 190213"/>
              <a:gd name="connsiteX8" fmla="*/ 139849 w 193839"/>
              <a:gd name="connsiteY8" fmla="*/ 152418 h 190213"/>
              <a:gd name="connsiteX9" fmla="*/ 108099 w 193839"/>
              <a:gd name="connsiteY9" fmla="*/ 111143 h 190213"/>
              <a:gd name="connsiteX10" fmla="*/ 149 w 193839"/>
              <a:gd name="connsiteY10" fmla="*/ 18 h 19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839" h="190213">
                <a:moveTo>
                  <a:pt x="149" y="18"/>
                </a:moveTo>
                <a:cubicBezTo>
                  <a:pt x="-4084" y="-1569"/>
                  <a:pt x="82699" y="101618"/>
                  <a:pt x="82699" y="101618"/>
                </a:cubicBezTo>
                <a:cubicBezTo>
                  <a:pt x="93282" y="119081"/>
                  <a:pt x="56241" y="94210"/>
                  <a:pt x="63649" y="104793"/>
                </a:cubicBezTo>
                <a:cubicBezTo>
                  <a:pt x="71057" y="115376"/>
                  <a:pt x="116036" y="151360"/>
                  <a:pt x="127149" y="165118"/>
                </a:cubicBezTo>
                <a:cubicBezTo>
                  <a:pt x="138262" y="178876"/>
                  <a:pt x="119212" y="197397"/>
                  <a:pt x="130324" y="187343"/>
                </a:cubicBezTo>
                <a:cubicBezTo>
                  <a:pt x="141436" y="177289"/>
                  <a:pt x="192766" y="105851"/>
                  <a:pt x="193824" y="104793"/>
                </a:cubicBezTo>
                <a:cubicBezTo>
                  <a:pt x="194882" y="103735"/>
                  <a:pt x="143024" y="180464"/>
                  <a:pt x="136674" y="180993"/>
                </a:cubicBezTo>
                <a:cubicBezTo>
                  <a:pt x="130324" y="181522"/>
                  <a:pt x="155195" y="112731"/>
                  <a:pt x="155724" y="107968"/>
                </a:cubicBezTo>
                <a:cubicBezTo>
                  <a:pt x="156253" y="103206"/>
                  <a:pt x="147787" y="151889"/>
                  <a:pt x="139849" y="152418"/>
                </a:cubicBezTo>
                <a:cubicBezTo>
                  <a:pt x="131912" y="152947"/>
                  <a:pt x="134028" y="134955"/>
                  <a:pt x="108099" y="111143"/>
                </a:cubicBezTo>
                <a:cubicBezTo>
                  <a:pt x="82170" y="87331"/>
                  <a:pt x="4382" y="1605"/>
                  <a:pt x="14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69539A8-C930-8D0C-90C7-21810FC1E906}"/>
              </a:ext>
            </a:extLst>
          </p:cNvPr>
          <p:cNvSpPr/>
          <p:nvPr/>
        </p:nvSpPr>
        <p:spPr>
          <a:xfrm>
            <a:off x="2238196" y="5051035"/>
            <a:ext cx="163026" cy="127413"/>
          </a:xfrm>
          <a:custGeom>
            <a:avLst/>
            <a:gdLst>
              <a:gd name="connsiteX0" fmla="*/ 179 w 163026"/>
              <a:gd name="connsiteY0" fmla="*/ 390 h 127413"/>
              <a:gd name="connsiteX1" fmla="*/ 63679 w 163026"/>
              <a:gd name="connsiteY1" fmla="*/ 73415 h 127413"/>
              <a:gd name="connsiteX2" fmla="*/ 162104 w 163026"/>
              <a:gd name="connsiteY2" fmla="*/ 127390 h 127413"/>
              <a:gd name="connsiteX3" fmla="*/ 111304 w 163026"/>
              <a:gd name="connsiteY3" fmla="*/ 79765 h 127413"/>
              <a:gd name="connsiteX4" fmla="*/ 82729 w 163026"/>
              <a:gd name="connsiteY4" fmla="*/ 44840 h 127413"/>
              <a:gd name="connsiteX5" fmla="*/ 179 w 163026"/>
              <a:gd name="connsiteY5" fmla="*/ 390 h 1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26" h="127413">
                <a:moveTo>
                  <a:pt x="179" y="390"/>
                </a:moveTo>
                <a:cubicBezTo>
                  <a:pt x="-2996" y="5152"/>
                  <a:pt x="36692" y="52248"/>
                  <a:pt x="63679" y="73415"/>
                </a:cubicBezTo>
                <a:cubicBezTo>
                  <a:pt x="90667" y="94582"/>
                  <a:pt x="154167" y="126332"/>
                  <a:pt x="162104" y="127390"/>
                </a:cubicBezTo>
                <a:cubicBezTo>
                  <a:pt x="170041" y="128448"/>
                  <a:pt x="124533" y="93523"/>
                  <a:pt x="111304" y="79765"/>
                </a:cubicBezTo>
                <a:cubicBezTo>
                  <a:pt x="98075" y="66007"/>
                  <a:pt x="95958" y="53836"/>
                  <a:pt x="82729" y="44840"/>
                </a:cubicBezTo>
                <a:cubicBezTo>
                  <a:pt x="69500" y="35844"/>
                  <a:pt x="3354" y="-4372"/>
                  <a:pt x="179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251DBBD-29D3-F018-F90F-6FF0662ED0BC}"/>
              </a:ext>
            </a:extLst>
          </p:cNvPr>
          <p:cNvSpPr/>
          <p:nvPr/>
        </p:nvSpPr>
        <p:spPr>
          <a:xfrm>
            <a:off x="2430745" y="5039889"/>
            <a:ext cx="494172" cy="126051"/>
          </a:xfrm>
          <a:custGeom>
            <a:avLst/>
            <a:gdLst>
              <a:gd name="connsiteX0" fmla="*/ 7655 w 494172"/>
              <a:gd name="connsiteY0" fmla="*/ 125836 h 126051"/>
              <a:gd name="connsiteX1" fmla="*/ 318805 w 494172"/>
              <a:gd name="connsiteY1" fmla="*/ 65511 h 126051"/>
              <a:gd name="connsiteX2" fmla="*/ 296580 w 494172"/>
              <a:gd name="connsiteY2" fmla="*/ 62336 h 126051"/>
              <a:gd name="connsiteX3" fmla="*/ 417230 w 494172"/>
              <a:gd name="connsiteY3" fmla="*/ 90911 h 126051"/>
              <a:gd name="connsiteX4" fmla="*/ 385480 w 494172"/>
              <a:gd name="connsiteY4" fmla="*/ 65511 h 126051"/>
              <a:gd name="connsiteX5" fmla="*/ 493430 w 494172"/>
              <a:gd name="connsiteY5" fmla="*/ 94086 h 126051"/>
              <a:gd name="connsiteX6" fmla="*/ 321980 w 494172"/>
              <a:gd name="connsiteY6" fmla="*/ 2011 h 126051"/>
              <a:gd name="connsiteX7" fmla="*/ 363255 w 494172"/>
              <a:gd name="connsiteY7" fmla="*/ 30586 h 126051"/>
              <a:gd name="connsiteX8" fmla="*/ 144180 w 494172"/>
              <a:gd name="connsiteY8" fmla="*/ 30586 h 126051"/>
              <a:gd name="connsiteX9" fmla="*/ 293405 w 494172"/>
              <a:gd name="connsiteY9" fmla="*/ 30586 h 126051"/>
              <a:gd name="connsiteX10" fmla="*/ 118780 w 494172"/>
              <a:gd name="connsiteY10" fmla="*/ 62336 h 126051"/>
              <a:gd name="connsiteX11" fmla="*/ 96555 w 494172"/>
              <a:gd name="connsiteY11" fmla="*/ 84561 h 126051"/>
              <a:gd name="connsiteX12" fmla="*/ 7655 w 494172"/>
              <a:gd name="connsiteY12" fmla="*/ 125836 h 12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172" h="126051">
                <a:moveTo>
                  <a:pt x="7655" y="125836"/>
                </a:moveTo>
                <a:cubicBezTo>
                  <a:pt x="44697" y="122661"/>
                  <a:pt x="270651" y="76094"/>
                  <a:pt x="318805" y="65511"/>
                </a:cubicBezTo>
                <a:cubicBezTo>
                  <a:pt x="366959" y="54928"/>
                  <a:pt x="280176" y="58103"/>
                  <a:pt x="296580" y="62336"/>
                </a:cubicBezTo>
                <a:cubicBezTo>
                  <a:pt x="312984" y="66569"/>
                  <a:pt x="402413" y="90382"/>
                  <a:pt x="417230" y="90911"/>
                </a:cubicBezTo>
                <a:cubicBezTo>
                  <a:pt x="432047" y="91440"/>
                  <a:pt x="372780" y="64982"/>
                  <a:pt x="385480" y="65511"/>
                </a:cubicBezTo>
                <a:cubicBezTo>
                  <a:pt x="398180" y="66040"/>
                  <a:pt x="504013" y="104669"/>
                  <a:pt x="493430" y="94086"/>
                </a:cubicBezTo>
                <a:cubicBezTo>
                  <a:pt x="482847" y="83503"/>
                  <a:pt x="343676" y="12594"/>
                  <a:pt x="321980" y="2011"/>
                </a:cubicBezTo>
                <a:cubicBezTo>
                  <a:pt x="300284" y="-8572"/>
                  <a:pt x="392888" y="25824"/>
                  <a:pt x="363255" y="30586"/>
                </a:cubicBezTo>
                <a:cubicBezTo>
                  <a:pt x="333622" y="35348"/>
                  <a:pt x="144180" y="30586"/>
                  <a:pt x="144180" y="30586"/>
                </a:cubicBezTo>
                <a:cubicBezTo>
                  <a:pt x="132538" y="30586"/>
                  <a:pt x="297638" y="25294"/>
                  <a:pt x="293405" y="30586"/>
                </a:cubicBezTo>
                <a:cubicBezTo>
                  <a:pt x="289172" y="35878"/>
                  <a:pt x="151588" y="53340"/>
                  <a:pt x="118780" y="62336"/>
                </a:cubicBezTo>
                <a:cubicBezTo>
                  <a:pt x="85972" y="71332"/>
                  <a:pt x="114017" y="72919"/>
                  <a:pt x="96555" y="84561"/>
                </a:cubicBezTo>
                <a:cubicBezTo>
                  <a:pt x="79093" y="96203"/>
                  <a:pt x="-29387" y="129011"/>
                  <a:pt x="7655" y="125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17E1D7A-9943-087E-0D14-32BBCDBE39C7}"/>
              </a:ext>
            </a:extLst>
          </p:cNvPr>
          <p:cNvSpPr/>
          <p:nvPr/>
        </p:nvSpPr>
        <p:spPr>
          <a:xfrm>
            <a:off x="3406723" y="4189538"/>
            <a:ext cx="63592" cy="396286"/>
          </a:xfrm>
          <a:custGeom>
            <a:avLst/>
            <a:gdLst>
              <a:gd name="connsiteX0" fmla="*/ 52 w 63592"/>
              <a:gd name="connsiteY0" fmla="*/ 1462 h 396286"/>
              <a:gd name="connsiteX1" fmla="*/ 44502 w 63592"/>
              <a:gd name="connsiteY1" fmla="*/ 207837 h 396286"/>
              <a:gd name="connsiteX2" fmla="*/ 57202 w 63592"/>
              <a:gd name="connsiteY2" fmla="*/ 147512 h 396286"/>
              <a:gd name="connsiteX3" fmla="*/ 50852 w 63592"/>
              <a:gd name="connsiteY3" fmla="*/ 252287 h 396286"/>
              <a:gd name="connsiteX4" fmla="*/ 63552 w 63592"/>
              <a:gd name="connsiteY4" fmla="*/ 395162 h 396286"/>
              <a:gd name="connsiteX5" fmla="*/ 54027 w 63592"/>
              <a:gd name="connsiteY5" fmla="*/ 312612 h 396286"/>
              <a:gd name="connsiteX6" fmla="*/ 31802 w 63592"/>
              <a:gd name="connsiteY6" fmla="*/ 198312 h 396286"/>
              <a:gd name="connsiteX7" fmla="*/ 44502 w 63592"/>
              <a:gd name="connsiteY7" fmla="*/ 249112 h 396286"/>
              <a:gd name="connsiteX8" fmla="*/ 28627 w 63592"/>
              <a:gd name="connsiteY8" fmla="*/ 147512 h 396286"/>
              <a:gd name="connsiteX9" fmla="*/ 34977 w 63592"/>
              <a:gd name="connsiteY9" fmla="*/ 115762 h 396286"/>
              <a:gd name="connsiteX10" fmla="*/ 52 w 63592"/>
              <a:gd name="connsiteY10" fmla="*/ 1462 h 39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92" h="396286">
                <a:moveTo>
                  <a:pt x="52" y="1462"/>
                </a:moveTo>
                <a:cubicBezTo>
                  <a:pt x="1640" y="16808"/>
                  <a:pt x="34977" y="183495"/>
                  <a:pt x="44502" y="207837"/>
                </a:cubicBezTo>
                <a:cubicBezTo>
                  <a:pt x="54027" y="232179"/>
                  <a:pt x="56144" y="140104"/>
                  <a:pt x="57202" y="147512"/>
                </a:cubicBezTo>
                <a:cubicBezTo>
                  <a:pt x="58260" y="154920"/>
                  <a:pt x="49794" y="211012"/>
                  <a:pt x="50852" y="252287"/>
                </a:cubicBezTo>
                <a:cubicBezTo>
                  <a:pt x="51910" y="293562"/>
                  <a:pt x="63023" y="385108"/>
                  <a:pt x="63552" y="395162"/>
                </a:cubicBezTo>
                <a:cubicBezTo>
                  <a:pt x="64081" y="405216"/>
                  <a:pt x="59319" y="345420"/>
                  <a:pt x="54027" y="312612"/>
                </a:cubicBezTo>
                <a:cubicBezTo>
                  <a:pt x="48735" y="279804"/>
                  <a:pt x="33390" y="208895"/>
                  <a:pt x="31802" y="198312"/>
                </a:cubicBezTo>
                <a:cubicBezTo>
                  <a:pt x="30215" y="187729"/>
                  <a:pt x="45031" y="257579"/>
                  <a:pt x="44502" y="249112"/>
                </a:cubicBezTo>
                <a:cubicBezTo>
                  <a:pt x="43973" y="240645"/>
                  <a:pt x="30214" y="169737"/>
                  <a:pt x="28627" y="147512"/>
                </a:cubicBezTo>
                <a:cubicBezTo>
                  <a:pt x="27040" y="125287"/>
                  <a:pt x="36564" y="135341"/>
                  <a:pt x="34977" y="115762"/>
                </a:cubicBezTo>
                <a:cubicBezTo>
                  <a:pt x="33390" y="96183"/>
                  <a:pt x="-1536" y="-13884"/>
                  <a:pt x="52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3746CF3-F104-3811-3D14-3CA5FE482D7E}"/>
              </a:ext>
            </a:extLst>
          </p:cNvPr>
          <p:cNvSpPr/>
          <p:nvPr/>
        </p:nvSpPr>
        <p:spPr>
          <a:xfrm>
            <a:off x="3197018" y="4047935"/>
            <a:ext cx="242022" cy="311618"/>
          </a:xfrm>
          <a:custGeom>
            <a:avLst/>
            <a:gdLst>
              <a:gd name="connsiteX0" fmla="*/ 207 w 242022"/>
              <a:gd name="connsiteY0" fmla="*/ 190 h 311618"/>
              <a:gd name="connsiteX1" fmla="*/ 108157 w 242022"/>
              <a:gd name="connsiteY1" fmla="*/ 203390 h 311618"/>
              <a:gd name="connsiteX2" fmla="*/ 89107 w 242022"/>
              <a:gd name="connsiteY2" fmla="*/ 133540 h 311618"/>
              <a:gd name="connsiteX3" fmla="*/ 117682 w 242022"/>
              <a:gd name="connsiteY3" fmla="*/ 165290 h 311618"/>
              <a:gd name="connsiteX4" fmla="*/ 174832 w 242022"/>
              <a:gd name="connsiteY4" fmla="*/ 238315 h 311618"/>
              <a:gd name="connsiteX5" fmla="*/ 241507 w 242022"/>
              <a:gd name="connsiteY5" fmla="*/ 311340 h 311618"/>
              <a:gd name="connsiteX6" fmla="*/ 197057 w 242022"/>
              <a:gd name="connsiteY6" fmla="*/ 257365 h 311618"/>
              <a:gd name="connsiteX7" fmla="*/ 51007 w 242022"/>
              <a:gd name="connsiteY7" fmla="*/ 114490 h 311618"/>
              <a:gd name="connsiteX8" fmla="*/ 79582 w 242022"/>
              <a:gd name="connsiteY8" fmla="*/ 165290 h 311618"/>
              <a:gd name="connsiteX9" fmla="*/ 207 w 242022"/>
              <a:gd name="connsiteY9" fmla="*/ 190 h 31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022" h="311618">
                <a:moveTo>
                  <a:pt x="207" y="190"/>
                </a:moveTo>
                <a:cubicBezTo>
                  <a:pt x="4969" y="6540"/>
                  <a:pt x="93340" y="181165"/>
                  <a:pt x="108157" y="203390"/>
                </a:cubicBezTo>
                <a:cubicBezTo>
                  <a:pt x="122974" y="225615"/>
                  <a:pt x="87520" y="139890"/>
                  <a:pt x="89107" y="133540"/>
                </a:cubicBezTo>
                <a:cubicBezTo>
                  <a:pt x="90695" y="127190"/>
                  <a:pt x="103395" y="147828"/>
                  <a:pt x="117682" y="165290"/>
                </a:cubicBezTo>
                <a:cubicBezTo>
                  <a:pt x="131969" y="182752"/>
                  <a:pt x="154195" y="213973"/>
                  <a:pt x="174832" y="238315"/>
                </a:cubicBezTo>
                <a:cubicBezTo>
                  <a:pt x="195469" y="262657"/>
                  <a:pt x="237803" y="308165"/>
                  <a:pt x="241507" y="311340"/>
                </a:cubicBezTo>
                <a:cubicBezTo>
                  <a:pt x="245211" y="314515"/>
                  <a:pt x="228807" y="290173"/>
                  <a:pt x="197057" y="257365"/>
                </a:cubicBezTo>
                <a:cubicBezTo>
                  <a:pt x="165307" y="224557"/>
                  <a:pt x="70586" y="129836"/>
                  <a:pt x="51007" y="114490"/>
                </a:cubicBezTo>
                <a:cubicBezTo>
                  <a:pt x="31428" y="99144"/>
                  <a:pt x="84874" y="182752"/>
                  <a:pt x="79582" y="165290"/>
                </a:cubicBezTo>
                <a:cubicBezTo>
                  <a:pt x="74290" y="147828"/>
                  <a:pt x="-4555" y="-6160"/>
                  <a:pt x="207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A095042-5A97-6917-DC93-D6B4009C291F}"/>
              </a:ext>
            </a:extLst>
          </p:cNvPr>
          <p:cNvSpPr/>
          <p:nvPr/>
        </p:nvSpPr>
        <p:spPr>
          <a:xfrm>
            <a:off x="2539956" y="4102714"/>
            <a:ext cx="730376" cy="275613"/>
          </a:xfrm>
          <a:custGeom>
            <a:avLst/>
            <a:gdLst>
              <a:gd name="connsiteX0" fmla="*/ 730294 w 730376"/>
              <a:gd name="connsiteY0" fmla="*/ 177186 h 275613"/>
              <a:gd name="connsiteX1" fmla="*/ 558844 w 730376"/>
              <a:gd name="connsiteY1" fmla="*/ 50186 h 275613"/>
              <a:gd name="connsiteX2" fmla="*/ 454069 w 730376"/>
              <a:gd name="connsiteY2" fmla="*/ 2561 h 275613"/>
              <a:gd name="connsiteX3" fmla="*/ 615994 w 730376"/>
              <a:gd name="connsiteY3" fmla="*/ 120036 h 275613"/>
              <a:gd name="connsiteX4" fmla="*/ 520744 w 730376"/>
              <a:gd name="connsiteY4" fmla="*/ 78761 h 275613"/>
              <a:gd name="connsiteX5" fmla="*/ 412794 w 730376"/>
              <a:gd name="connsiteY5" fmla="*/ 66061 h 275613"/>
              <a:gd name="connsiteX6" fmla="*/ 469944 w 730376"/>
              <a:gd name="connsiteY6" fmla="*/ 110511 h 275613"/>
              <a:gd name="connsiteX7" fmla="*/ 273094 w 730376"/>
              <a:gd name="connsiteY7" fmla="*/ 47011 h 275613"/>
              <a:gd name="connsiteX8" fmla="*/ 355644 w 730376"/>
              <a:gd name="connsiteY8" fmla="*/ 75586 h 275613"/>
              <a:gd name="connsiteX9" fmla="*/ 206419 w 730376"/>
              <a:gd name="connsiteY9" fmla="*/ 91461 h 275613"/>
              <a:gd name="connsiteX10" fmla="*/ 285794 w 730376"/>
              <a:gd name="connsiteY10" fmla="*/ 85111 h 275613"/>
              <a:gd name="connsiteX11" fmla="*/ 133394 w 730376"/>
              <a:gd name="connsiteY11" fmla="*/ 123211 h 275613"/>
              <a:gd name="connsiteX12" fmla="*/ 184194 w 730376"/>
              <a:gd name="connsiteY12" fmla="*/ 116861 h 275613"/>
              <a:gd name="connsiteX13" fmla="*/ 69894 w 730376"/>
              <a:gd name="connsiteY13" fmla="*/ 177186 h 275613"/>
              <a:gd name="connsiteX14" fmla="*/ 44 w 730376"/>
              <a:gd name="connsiteY14" fmla="*/ 275611 h 275613"/>
              <a:gd name="connsiteX15" fmla="*/ 79419 w 730376"/>
              <a:gd name="connsiteY15" fmla="*/ 174011 h 275613"/>
              <a:gd name="connsiteX16" fmla="*/ 266744 w 730376"/>
              <a:gd name="connsiteY16" fmla="*/ 56536 h 275613"/>
              <a:gd name="connsiteX17" fmla="*/ 244519 w 730376"/>
              <a:gd name="connsiteY17" fmla="*/ 94636 h 275613"/>
              <a:gd name="connsiteX18" fmla="*/ 428669 w 730376"/>
              <a:gd name="connsiteY18" fmla="*/ 110511 h 275613"/>
              <a:gd name="connsiteX19" fmla="*/ 447719 w 730376"/>
              <a:gd name="connsiteY19" fmla="*/ 100986 h 275613"/>
              <a:gd name="connsiteX20" fmla="*/ 517569 w 730376"/>
              <a:gd name="connsiteY20" fmla="*/ 104161 h 275613"/>
              <a:gd name="connsiteX21" fmla="*/ 527094 w 730376"/>
              <a:gd name="connsiteY21" fmla="*/ 85111 h 275613"/>
              <a:gd name="connsiteX22" fmla="*/ 511219 w 730376"/>
              <a:gd name="connsiteY22" fmla="*/ 47011 h 275613"/>
              <a:gd name="connsiteX23" fmla="*/ 581069 w 730376"/>
              <a:gd name="connsiteY23" fmla="*/ 85111 h 275613"/>
              <a:gd name="connsiteX24" fmla="*/ 730294 w 730376"/>
              <a:gd name="connsiteY24" fmla="*/ 177186 h 2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0376" h="275613">
                <a:moveTo>
                  <a:pt x="730294" y="177186"/>
                </a:moveTo>
                <a:cubicBezTo>
                  <a:pt x="726590" y="171365"/>
                  <a:pt x="604882" y="79290"/>
                  <a:pt x="558844" y="50186"/>
                </a:cubicBezTo>
                <a:cubicBezTo>
                  <a:pt x="512806" y="21082"/>
                  <a:pt x="444544" y="-9081"/>
                  <a:pt x="454069" y="2561"/>
                </a:cubicBezTo>
                <a:cubicBezTo>
                  <a:pt x="463594" y="14203"/>
                  <a:pt x="604882" y="107336"/>
                  <a:pt x="615994" y="120036"/>
                </a:cubicBezTo>
                <a:cubicBezTo>
                  <a:pt x="627106" y="132736"/>
                  <a:pt x="554611" y="87757"/>
                  <a:pt x="520744" y="78761"/>
                </a:cubicBezTo>
                <a:cubicBezTo>
                  <a:pt x="486877" y="69765"/>
                  <a:pt x="421261" y="60769"/>
                  <a:pt x="412794" y="66061"/>
                </a:cubicBezTo>
                <a:cubicBezTo>
                  <a:pt x="404327" y="71353"/>
                  <a:pt x="493227" y="113686"/>
                  <a:pt x="469944" y="110511"/>
                </a:cubicBezTo>
                <a:cubicBezTo>
                  <a:pt x="446661" y="107336"/>
                  <a:pt x="292144" y="52832"/>
                  <a:pt x="273094" y="47011"/>
                </a:cubicBezTo>
                <a:cubicBezTo>
                  <a:pt x="254044" y="41190"/>
                  <a:pt x="366756" y="68178"/>
                  <a:pt x="355644" y="75586"/>
                </a:cubicBezTo>
                <a:cubicBezTo>
                  <a:pt x="344531" y="82994"/>
                  <a:pt x="218061" y="89874"/>
                  <a:pt x="206419" y="91461"/>
                </a:cubicBezTo>
                <a:cubicBezTo>
                  <a:pt x="194777" y="93048"/>
                  <a:pt x="297965" y="79819"/>
                  <a:pt x="285794" y="85111"/>
                </a:cubicBezTo>
                <a:cubicBezTo>
                  <a:pt x="273623" y="90403"/>
                  <a:pt x="150327" y="117919"/>
                  <a:pt x="133394" y="123211"/>
                </a:cubicBezTo>
                <a:cubicBezTo>
                  <a:pt x="116461" y="128503"/>
                  <a:pt x="194777" y="107865"/>
                  <a:pt x="184194" y="116861"/>
                </a:cubicBezTo>
                <a:cubicBezTo>
                  <a:pt x="173611" y="125857"/>
                  <a:pt x="100586" y="150728"/>
                  <a:pt x="69894" y="177186"/>
                </a:cubicBezTo>
                <a:cubicBezTo>
                  <a:pt x="39202" y="203644"/>
                  <a:pt x="-1543" y="276140"/>
                  <a:pt x="44" y="275611"/>
                </a:cubicBezTo>
                <a:cubicBezTo>
                  <a:pt x="1631" y="275082"/>
                  <a:pt x="34969" y="210523"/>
                  <a:pt x="79419" y="174011"/>
                </a:cubicBezTo>
                <a:cubicBezTo>
                  <a:pt x="123869" y="137499"/>
                  <a:pt x="239227" y="69765"/>
                  <a:pt x="266744" y="56536"/>
                </a:cubicBezTo>
                <a:cubicBezTo>
                  <a:pt x="294261" y="43307"/>
                  <a:pt x="217532" y="85640"/>
                  <a:pt x="244519" y="94636"/>
                </a:cubicBezTo>
                <a:cubicBezTo>
                  <a:pt x="271506" y="103632"/>
                  <a:pt x="394802" y="109453"/>
                  <a:pt x="428669" y="110511"/>
                </a:cubicBezTo>
                <a:cubicBezTo>
                  <a:pt x="462536" y="111569"/>
                  <a:pt x="432902" y="102044"/>
                  <a:pt x="447719" y="100986"/>
                </a:cubicBezTo>
                <a:cubicBezTo>
                  <a:pt x="462536" y="99928"/>
                  <a:pt x="504340" y="106807"/>
                  <a:pt x="517569" y="104161"/>
                </a:cubicBezTo>
                <a:cubicBezTo>
                  <a:pt x="530798" y="101515"/>
                  <a:pt x="528152" y="94636"/>
                  <a:pt x="527094" y="85111"/>
                </a:cubicBezTo>
                <a:cubicBezTo>
                  <a:pt x="526036" y="75586"/>
                  <a:pt x="502223" y="47011"/>
                  <a:pt x="511219" y="47011"/>
                </a:cubicBezTo>
                <a:cubicBezTo>
                  <a:pt x="520215" y="47011"/>
                  <a:pt x="549848" y="67119"/>
                  <a:pt x="581069" y="85111"/>
                </a:cubicBezTo>
                <a:cubicBezTo>
                  <a:pt x="612290" y="103103"/>
                  <a:pt x="733998" y="183007"/>
                  <a:pt x="730294" y="177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ACE6877-508B-1FFC-BB2B-BD398D18D919}"/>
              </a:ext>
            </a:extLst>
          </p:cNvPr>
          <p:cNvSpPr/>
          <p:nvPr/>
        </p:nvSpPr>
        <p:spPr>
          <a:xfrm>
            <a:off x="2500893" y="4314759"/>
            <a:ext cx="610987" cy="128548"/>
          </a:xfrm>
          <a:custGeom>
            <a:avLst/>
            <a:gdLst>
              <a:gd name="connsiteX0" fmla="*/ 80382 w 610987"/>
              <a:gd name="connsiteY0" fmla="*/ 66 h 128548"/>
              <a:gd name="connsiteX1" fmla="*/ 334382 w 610987"/>
              <a:gd name="connsiteY1" fmla="*/ 38166 h 128548"/>
              <a:gd name="connsiteX2" fmla="*/ 255007 w 610987"/>
              <a:gd name="connsiteY2" fmla="*/ 47691 h 128548"/>
              <a:gd name="connsiteX3" fmla="*/ 420107 w 610987"/>
              <a:gd name="connsiteY3" fmla="*/ 57216 h 128548"/>
              <a:gd name="connsiteX4" fmla="*/ 607432 w 610987"/>
              <a:gd name="connsiteY4" fmla="*/ 127066 h 128548"/>
              <a:gd name="connsiteX5" fmla="*/ 528057 w 610987"/>
              <a:gd name="connsiteY5" fmla="*/ 101666 h 128548"/>
              <a:gd name="connsiteX6" fmla="*/ 347082 w 610987"/>
              <a:gd name="connsiteY6" fmla="*/ 63566 h 128548"/>
              <a:gd name="connsiteX7" fmla="*/ 175632 w 610987"/>
              <a:gd name="connsiteY7" fmla="*/ 50866 h 128548"/>
              <a:gd name="connsiteX8" fmla="*/ 1007 w 610987"/>
              <a:gd name="connsiteY8" fmla="*/ 117541 h 128548"/>
              <a:gd name="connsiteX9" fmla="*/ 258182 w 610987"/>
              <a:gd name="connsiteY9" fmla="*/ 44516 h 128548"/>
              <a:gd name="connsiteX10" fmla="*/ 337557 w 610987"/>
              <a:gd name="connsiteY10" fmla="*/ 44516 h 128548"/>
              <a:gd name="connsiteX11" fmla="*/ 302632 w 610987"/>
              <a:gd name="connsiteY11" fmla="*/ 22291 h 128548"/>
              <a:gd name="connsiteX12" fmla="*/ 331207 w 610987"/>
              <a:gd name="connsiteY12" fmla="*/ 28641 h 128548"/>
              <a:gd name="connsiteX13" fmla="*/ 80382 w 610987"/>
              <a:gd name="connsiteY13" fmla="*/ 66 h 12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0987" h="128548">
                <a:moveTo>
                  <a:pt x="80382" y="66"/>
                </a:moveTo>
                <a:cubicBezTo>
                  <a:pt x="80911" y="1653"/>
                  <a:pt x="305278" y="30229"/>
                  <a:pt x="334382" y="38166"/>
                </a:cubicBezTo>
                <a:cubicBezTo>
                  <a:pt x="363486" y="46103"/>
                  <a:pt x="240720" y="44516"/>
                  <a:pt x="255007" y="47691"/>
                </a:cubicBezTo>
                <a:cubicBezTo>
                  <a:pt x="269294" y="50866"/>
                  <a:pt x="361370" y="43987"/>
                  <a:pt x="420107" y="57216"/>
                </a:cubicBezTo>
                <a:cubicBezTo>
                  <a:pt x="478844" y="70445"/>
                  <a:pt x="589440" y="119658"/>
                  <a:pt x="607432" y="127066"/>
                </a:cubicBezTo>
                <a:cubicBezTo>
                  <a:pt x="625424" y="134474"/>
                  <a:pt x="571449" y="112249"/>
                  <a:pt x="528057" y="101666"/>
                </a:cubicBezTo>
                <a:cubicBezTo>
                  <a:pt x="484665" y="91083"/>
                  <a:pt x="405819" y="72033"/>
                  <a:pt x="347082" y="63566"/>
                </a:cubicBezTo>
                <a:cubicBezTo>
                  <a:pt x="288345" y="55099"/>
                  <a:pt x="233311" y="41870"/>
                  <a:pt x="175632" y="50866"/>
                </a:cubicBezTo>
                <a:cubicBezTo>
                  <a:pt x="117953" y="59862"/>
                  <a:pt x="-12751" y="118599"/>
                  <a:pt x="1007" y="117541"/>
                </a:cubicBezTo>
                <a:cubicBezTo>
                  <a:pt x="14765" y="116483"/>
                  <a:pt x="202090" y="56687"/>
                  <a:pt x="258182" y="44516"/>
                </a:cubicBezTo>
                <a:cubicBezTo>
                  <a:pt x="314274" y="32345"/>
                  <a:pt x="330149" y="48220"/>
                  <a:pt x="337557" y="44516"/>
                </a:cubicBezTo>
                <a:cubicBezTo>
                  <a:pt x="344965" y="40812"/>
                  <a:pt x="303690" y="24937"/>
                  <a:pt x="302632" y="22291"/>
                </a:cubicBezTo>
                <a:cubicBezTo>
                  <a:pt x="301574" y="19645"/>
                  <a:pt x="360840" y="31287"/>
                  <a:pt x="331207" y="28641"/>
                </a:cubicBezTo>
                <a:cubicBezTo>
                  <a:pt x="301574" y="25995"/>
                  <a:pt x="79853" y="-1521"/>
                  <a:pt x="80382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424C3EFA-6295-9AC1-5912-30B8B36D8F03}"/>
              </a:ext>
            </a:extLst>
          </p:cNvPr>
          <p:cNvSpPr/>
          <p:nvPr/>
        </p:nvSpPr>
        <p:spPr>
          <a:xfrm>
            <a:off x="2927350" y="4283075"/>
            <a:ext cx="348116" cy="204404"/>
          </a:xfrm>
          <a:custGeom>
            <a:avLst/>
            <a:gdLst>
              <a:gd name="connsiteX0" fmla="*/ 0 w 348116"/>
              <a:gd name="connsiteY0" fmla="*/ 0 h 204404"/>
              <a:gd name="connsiteX1" fmla="*/ 149225 w 348116"/>
              <a:gd name="connsiteY1" fmla="*/ 60325 h 204404"/>
              <a:gd name="connsiteX2" fmla="*/ 225425 w 348116"/>
              <a:gd name="connsiteY2" fmla="*/ 142875 h 204404"/>
              <a:gd name="connsiteX3" fmla="*/ 225425 w 348116"/>
              <a:gd name="connsiteY3" fmla="*/ 114300 h 204404"/>
              <a:gd name="connsiteX4" fmla="*/ 317500 w 348116"/>
              <a:gd name="connsiteY4" fmla="*/ 174625 h 204404"/>
              <a:gd name="connsiteX5" fmla="*/ 346075 w 348116"/>
              <a:gd name="connsiteY5" fmla="*/ 203200 h 204404"/>
              <a:gd name="connsiteX6" fmla="*/ 269875 w 348116"/>
              <a:gd name="connsiteY6" fmla="*/ 136525 h 204404"/>
              <a:gd name="connsiteX7" fmla="*/ 196850 w 348116"/>
              <a:gd name="connsiteY7" fmla="*/ 107950 h 204404"/>
              <a:gd name="connsiteX8" fmla="*/ 152400 w 348116"/>
              <a:gd name="connsiteY8" fmla="*/ 76200 h 204404"/>
              <a:gd name="connsiteX9" fmla="*/ 225425 w 348116"/>
              <a:gd name="connsiteY9" fmla="*/ 142875 h 204404"/>
              <a:gd name="connsiteX10" fmla="*/ 146050 w 348116"/>
              <a:gd name="connsiteY10" fmla="*/ 85725 h 204404"/>
              <a:gd name="connsiteX11" fmla="*/ 0 w 348116"/>
              <a:gd name="connsiteY11" fmla="*/ 0 h 20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116" h="204404">
                <a:moveTo>
                  <a:pt x="0" y="0"/>
                </a:moveTo>
                <a:cubicBezTo>
                  <a:pt x="55827" y="18256"/>
                  <a:pt x="111654" y="36513"/>
                  <a:pt x="149225" y="60325"/>
                </a:cubicBezTo>
                <a:cubicBezTo>
                  <a:pt x="186796" y="84137"/>
                  <a:pt x="212725" y="133879"/>
                  <a:pt x="225425" y="142875"/>
                </a:cubicBezTo>
                <a:cubicBezTo>
                  <a:pt x="238125" y="151871"/>
                  <a:pt x="210079" y="109008"/>
                  <a:pt x="225425" y="114300"/>
                </a:cubicBezTo>
                <a:cubicBezTo>
                  <a:pt x="240771" y="119592"/>
                  <a:pt x="297392" y="159808"/>
                  <a:pt x="317500" y="174625"/>
                </a:cubicBezTo>
                <a:cubicBezTo>
                  <a:pt x="337608" y="189442"/>
                  <a:pt x="354012" y="209550"/>
                  <a:pt x="346075" y="203200"/>
                </a:cubicBezTo>
                <a:cubicBezTo>
                  <a:pt x="338138" y="196850"/>
                  <a:pt x="294746" y="152400"/>
                  <a:pt x="269875" y="136525"/>
                </a:cubicBezTo>
                <a:cubicBezTo>
                  <a:pt x="245004" y="120650"/>
                  <a:pt x="216429" y="118004"/>
                  <a:pt x="196850" y="107950"/>
                </a:cubicBezTo>
                <a:cubicBezTo>
                  <a:pt x="177271" y="97896"/>
                  <a:pt x="147638" y="70379"/>
                  <a:pt x="152400" y="76200"/>
                </a:cubicBezTo>
                <a:cubicBezTo>
                  <a:pt x="157162" y="82021"/>
                  <a:pt x="226483" y="141287"/>
                  <a:pt x="225425" y="142875"/>
                </a:cubicBezTo>
                <a:cubicBezTo>
                  <a:pt x="224367" y="144463"/>
                  <a:pt x="146050" y="85725"/>
                  <a:pt x="146050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9C70FC6-238E-E062-599E-1AA1ADE3E38F}"/>
              </a:ext>
            </a:extLst>
          </p:cNvPr>
          <p:cNvSpPr/>
          <p:nvPr/>
        </p:nvSpPr>
        <p:spPr>
          <a:xfrm>
            <a:off x="3136894" y="4270344"/>
            <a:ext cx="316344" cy="280326"/>
          </a:xfrm>
          <a:custGeom>
            <a:avLst/>
            <a:gdLst>
              <a:gd name="connsiteX0" fmla="*/ 6 w 316344"/>
              <a:gd name="connsiteY0" fmla="*/ 31 h 280326"/>
              <a:gd name="connsiteX1" fmla="*/ 155581 w 316344"/>
              <a:gd name="connsiteY1" fmla="*/ 95281 h 280326"/>
              <a:gd name="connsiteX2" fmla="*/ 196856 w 316344"/>
              <a:gd name="connsiteY2" fmla="*/ 228631 h 280326"/>
              <a:gd name="connsiteX3" fmla="*/ 193681 w 316344"/>
              <a:gd name="connsiteY3" fmla="*/ 149256 h 280326"/>
              <a:gd name="connsiteX4" fmla="*/ 241306 w 316344"/>
              <a:gd name="connsiteY4" fmla="*/ 206406 h 280326"/>
              <a:gd name="connsiteX5" fmla="*/ 225431 w 316344"/>
              <a:gd name="connsiteY5" fmla="*/ 127031 h 280326"/>
              <a:gd name="connsiteX6" fmla="*/ 257181 w 316344"/>
              <a:gd name="connsiteY6" fmla="*/ 184181 h 280326"/>
              <a:gd name="connsiteX7" fmla="*/ 260356 w 316344"/>
              <a:gd name="connsiteY7" fmla="*/ 79406 h 280326"/>
              <a:gd name="connsiteX8" fmla="*/ 304806 w 316344"/>
              <a:gd name="connsiteY8" fmla="*/ 142906 h 280326"/>
              <a:gd name="connsiteX9" fmla="*/ 314331 w 316344"/>
              <a:gd name="connsiteY9" fmla="*/ 279431 h 280326"/>
              <a:gd name="connsiteX10" fmla="*/ 273056 w 316344"/>
              <a:gd name="connsiteY10" fmla="*/ 69881 h 280326"/>
              <a:gd name="connsiteX11" fmla="*/ 225431 w 316344"/>
              <a:gd name="connsiteY11" fmla="*/ 219106 h 280326"/>
              <a:gd name="connsiteX12" fmla="*/ 206381 w 316344"/>
              <a:gd name="connsiteY12" fmla="*/ 171481 h 280326"/>
              <a:gd name="connsiteX13" fmla="*/ 193681 w 316344"/>
              <a:gd name="connsiteY13" fmla="*/ 136556 h 280326"/>
              <a:gd name="connsiteX14" fmla="*/ 149231 w 316344"/>
              <a:gd name="connsiteY14" fmla="*/ 123856 h 280326"/>
              <a:gd name="connsiteX15" fmla="*/ 161931 w 316344"/>
              <a:gd name="connsiteY15" fmla="*/ 184181 h 280326"/>
              <a:gd name="connsiteX16" fmla="*/ 149231 w 316344"/>
              <a:gd name="connsiteY16" fmla="*/ 104806 h 280326"/>
              <a:gd name="connsiteX17" fmla="*/ 6 w 316344"/>
              <a:gd name="connsiteY17" fmla="*/ 31 h 28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6344" h="280326">
                <a:moveTo>
                  <a:pt x="6" y="31"/>
                </a:moveTo>
                <a:cubicBezTo>
                  <a:pt x="1064" y="-1557"/>
                  <a:pt x="122773" y="57181"/>
                  <a:pt x="155581" y="95281"/>
                </a:cubicBezTo>
                <a:cubicBezTo>
                  <a:pt x="188389" y="133381"/>
                  <a:pt x="190506" y="219635"/>
                  <a:pt x="196856" y="228631"/>
                </a:cubicBezTo>
                <a:cubicBezTo>
                  <a:pt x="203206" y="237627"/>
                  <a:pt x="186273" y="152960"/>
                  <a:pt x="193681" y="149256"/>
                </a:cubicBezTo>
                <a:cubicBezTo>
                  <a:pt x="201089" y="145552"/>
                  <a:pt x="236014" y="210110"/>
                  <a:pt x="241306" y="206406"/>
                </a:cubicBezTo>
                <a:cubicBezTo>
                  <a:pt x="246598" y="202702"/>
                  <a:pt x="222785" y="130735"/>
                  <a:pt x="225431" y="127031"/>
                </a:cubicBezTo>
                <a:cubicBezTo>
                  <a:pt x="228077" y="123327"/>
                  <a:pt x="251360" y="192118"/>
                  <a:pt x="257181" y="184181"/>
                </a:cubicBezTo>
                <a:cubicBezTo>
                  <a:pt x="263002" y="176244"/>
                  <a:pt x="252418" y="86285"/>
                  <a:pt x="260356" y="79406"/>
                </a:cubicBezTo>
                <a:cubicBezTo>
                  <a:pt x="268294" y="72527"/>
                  <a:pt x="295810" y="109569"/>
                  <a:pt x="304806" y="142906"/>
                </a:cubicBezTo>
                <a:cubicBezTo>
                  <a:pt x="313802" y="176243"/>
                  <a:pt x="319623" y="291602"/>
                  <a:pt x="314331" y="279431"/>
                </a:cubicBezTo>
                <a:cubicBezTo>
                  <a:pt x="309039" y="267260"/>
                  <a:pt x="287873" y="79935"/>
                  <a:pt x="273056" y="69881"/>
                </a:cubicBezTo>
                <a:cubicBezTo>
                  <a:pt x="258239" y="59827"/>
                  <a:pt x="236543" y="202173"/>
                  <a:pt x="225431" y="219106"/>
                </a:cubicBezTo>
                <a:cubicBezTo>
                  <a:pt x="214319" y="236039"/>
                  <a:pt x="211673" y="185239"/>
                  <a:pt x="206381" y="171481"/>
                </a:cubicBezTo>
                <a:cubicBezTo>
                  <a:pt x="201089" y="157723"/>
                  <a:pt x="203206" y="144493"/>
                  <a:pt x="193681" y="136556"/>
                </a:cubicBezTo>
                <a:cubicBezTo>
                  <a:pt x="184156" y="128619"/>
                  <a:pt x="154523" y="115919"/>
                  <a:pt x="149231" y="123856"/>
                </a:cubicBezTo>
                <a:cubicBezTo>
                  <a:pt x="143939" y="131793"/>
                  <a:pt x="161931" y="187356"/>
                  <a:pt x="161931" y="184181"/>
                </a:cubicBezTo>
                <a:cubicBezTo>
                  <a:pt x="161931" y="181006"/>
                  <a:pt x="170927" y="133910"/>
                  <a:pt x="149231" y="104806"/>
                </a:cubicBezTo>
                <a:cubicBezTo>
                  <a:pt x="127535" y="75702"/>
                  <a:pt x="-1052" y="1619"/>
                  <a:pt x="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CD093DF7-7A26-1415-900A-1B95DC056979}"/>
              </a:ext>
            </a:extLst>
          </p:cNvPr>
          <p:cNvSpPr/>
          <p:nvPr/>
        </p:nvSpPr>
        <p:spPr>
          <a:xfrm>
            <a:off x="4276564" y="5149088"/>
            <a:ext cx="1206870" cy="502782"/>
          </a:xfrm>
          <a:custGeom>
            <a:avLst/>
            <a:gdLst>
              <a:gd name="connsiteX0" fmla="*/ 161 w 1206870"/>
              <a:gd name="connsiteY0" fmla="*/ 457962 h 502782"/>
              <a:gd name="connsiteX1" fmla="*/ 133511 w 1206870"/>
              <a:gd name="connsiteY1" fmla="*/ 327787 h 502782"/>
              <a:gd name="connsiteX2" fmla="*/ 79536 w 1206870"/>
              <a:gd name="connsiteY2" fmla="*/ 353187 h 502782"/>
              <a:gd name="connsiteX3" fmla="*/ 225586 w 1206870"/>
              <a:gd name="connsiteY3" fmla="*/ 261112 h 502782"/>
              <a:gd name="connsiteX4" fmla="*/ 324011 w 1206870"/>
              <a:gd name="connsiteY4" fmla="*/ 261112 h 502782"/>
              <a:gd name="connsiteX5" fmla="*/ 279561 w 1206870"/>
              <a:gd name="connsiteY5" fmla="*/ 232537 h 502782"/>
              <a:gd name="connsiteX6" fmla="*/ 228761 w 1206870"/>
              <a:gd name="connsiteY6" fmla="*/ 159512 h 502782"/>
              <a:gd name="connsiteX7" fmla="*/ 282736 w 1206870"/>
              <a:gd name="connsiteY7" fmla="*/ 223012 h 502782"/>
              <a:gd name="connsiteX8" fmla="*/ 339886 w 1206870"/>
              <a:gd name="connsiteY8" fmla="*/ 216662 h 502782"/>
              <a:gd name="connsiteX9" fmla="*/ 289086 w 1206870"/>
              <a:gd name="connsiteY9" fmla="*/ 124587 h 502782"/>
              <a:gd name="connsiteX10" fmla="*/ 301786 w 1206870"/>
              <a:gd name="connsiteY10" fmla="*/ 159512 h 502782"/>
              <a:gd name="connsiteX11" fmla="*/ 482761 w 1206870"/>
              <a:gd name="connsiteY11" fmla="*/ 216662 h 502782"/>
              <a:gd name="connsiteX12" fmla="*/ 428786 w 1206870"/>
              <a:gd name="connsiteY12" fmla="*/ 175387 h 502782"/>
              <a:gd name="connsiteX13" fmla="*/ 343061 w 1206870"/>
              <a:gd name="connsiteY13" fmla="*/ 76962 h 502782"/>
              <a:gd name="connsiteX14" fmla="*/ 447836 w 1206870"/>
              <a:gd name="connsiteY14" fmla="*/ 210312 h 502782"/>
              <a:gd name="connsiteX15" fmla="*/ 485936 w 1206870"/>
              <a:gd name="connsiteY15" fmla="*/ 149987 h 502782"/>
              <a:gd name="connsiteX16" fmla="*/ 558961 w 1206870"/>
              <a:gd name="connsiteY16" fmla="*/ 216662 h 502782"/>
              <a:gd name="connsiteX17" fmla="*/ 568486 w 1206870"/>
              <a:gd name="connsiteY17" fmla="*/ 115062 h 502782"/>
              <a:gd name="connsiteX18" fmla="*/ 612936 w 1206870"/>
              <a:gd name="connsiteY18" fmla="*/ 184912 h 502782"/>
              <a:gd name="connsiteX19" fmla="*/ 606586 w 1206870"/>
              <a:gd name="connsiteY19" fmla="*/ 143637 h 502782"/>
              <a:gd name="connsiteX20" fmla="*/ 679611 w 1206870"/>
              <a:gd name="connsiteY20" fmla="*/ 213487 h 502782"/>
              <a:gd name="connsiteX21" fmla="*/ 679611 w 1206870"/>
              <a:gd name="connsiteY21" fmla="*/ 181737 h 502782"/>
              <a:gd name="connsiteX22" fmla="*/ 708186 w 1206870"/>
              <a:gd name="connsiteY22" fmla="*/ 7112 h 502782"/>
              <a:gd name="connsiteX23" fmla="*/ 714536 w 1206870"/>
              <a:gd name="connsiteY23" fmla="*/ 45212 h 502782"/>
              <a:gd name="connsiteX24" fmla="*/ 695486 w 1206870"/>
              <a:gd name="connsiteY24" fmla="*/ 149987 h 502782"/>
              <a:gd name="connsiteX25" fmla="*/ 739936 w 1206870"/>
              <a:gd name="connsiteY25" fmla="*/ 216662 h 502782"/>
              <a:gd name="connsiteX26" fmla="*/ 784386 w 1206870"/>
              <a:gd name="connsiteY26" fmla="*/ 121412 h 502782"/>
              <a:gd name="connsiteX27" fmla="*/ 806611 w 1206870"/>
              <a:gd name="connsiteY27" fmla="*/ 178562 h 502782"/>
              <a:gd name="connsiteX28" fmla="*/ 832011 w 1206870"/>
              <a:gd name="connsiteY28" fmla="*/ 238887 h 502782"/>
              <a:gd name="connsiteX29" fmla="*/ 924086 w 1206870"/>
              <a:gd name="connsiteY29" fmla="*/ 203962 h 502782"/>
              <a:gd name="connsiteX30" fmla="*/ 990761 w 1206870"/>
              <a:gd name="connsiteY30" fmla="*/ 153162 h 502782"/>
              <a:gd name="connsiteX31" fmla="*/ 1006636 w 1206870"/>
              <a:gd name="connsiteY31" fmla="*/ 181737 h 502782"/>
              <a:gd name="connsiteX32" fmla="*/ 993936 w 1206870"/>
              <a:gd name="connsiteY32" fmla="*/ 143637 h 502782"/>
              <a:gd name="connsiteX33" fmla="*/ 851061 w 1206870"/>
              <a:gd name="connsiteY33" fmla="*/ 242062 h 502782"/>
              <a:gd name="connsiteX34" fmla="*/ 933611 w 1206870"/>
              <a:gd name="connsiteY34" fmla="*/ 292862 h 502782"/>
              <a:gd name="connsiteX35" fmla="*/ 971711 w 1206870"/>
              <a:gd name="connsiteY35" fmla="*/ 238887 h 502782"/>
              <a:gd name="connsiteX36" fmla="*/ 971711 w 1206870"/>
              <a:gd name="connsiteY36" fmla="*/ 264287 h 502782"/>
              <a:gd name="connsiteX37" fmla="*/ 1009811 w 1206870"/>
              <a:gd name="connsiteY37" fmla="*/ 315087 h 502782"/>
              <a:gd name="connsiteX38" fmla="*/ 1098711 w 1206870"/>
              <a:gd name="connsiteY38" fmla="*/ 232537 h 502782"/>
              <a:gd name="connsiteX39" fmla="*/ 1022511 w 1206870"/>
              <a:gd name="connsiteY39" fmla="*/ 334137 h 502782"/>
              <a:gd name="connsiteX40" fmla="*/ 1117761 w 1206870"/>
              <a:gd name="connsiteY40" fmla="*/ 327787 h 502782"/>
              <a:gd name="connsiteX41" fmla="*/ 1086011 w 1206870"/>
              <a:gd name="connsiteY41" fmla="*/ 365887 h 502782"/>
              <a:gd name="connsiteX42" fmla="*/ 1120936 w 1206870"/>
              <a:gd name="connsiteY42" fmla="*/ 432562 h 502782"/>
              <a:gd name="connsiteX43" fmla="*/ 1193961 w 1206870"/>
              <a:gd name="connsiteY43" fmla="*/ 286512 h 502782"/>
              <a:gd name="connsiteX44" fmla="*/ 1149511 w 1206870"/>
              <a:gd name="connsiteY44" fmla="*/ 407162 h 502782"/>
              <a:gd name="connsiteX45" fmla="*/ 1133636 w 1206870"/>
              <a:gd name="connsiteY45" fmla="*/ 448437 h 502782"/>
              <a:gd name="connsiteX46" fmla="*/ 1206661 w 1206870"/>
              <a:gd name="connsiteY46" fmla="*/ 378587 h 502782"/>
              <a:gd name="connsiteX47" fmla="*/ 1155861 w 1206870"/>
              <a:gd name="connsiteY47" fmla="*/ 442087 h 502782"/>
              <a:gd name="connsiteX48" fmla="*/ 1159036 w 1206870"/>
              <a:gd name="connsiteY48" fmla="*/ 502412 h 502782"/>
              <a:gd name="connsiteX49" fmla="*/ 1127286 w 1206870"/>
              <a:gd name="connsiteY49" fmla="*/ 464312 h 502782"/>
              <a:gd name="connsiteX50" fmla="*/ 1070136 w 1206870"/>
              <a:gd name="connsiteY50" fmla="*/ 400812 h 502782"/>
              <a:gd name="connsiteX51" fmla="*/ 1105061 w 1206870"/>
              <a:gd name="connsiteY51" fmla="*/ 438912 h 502782"/>
              <a:gd name="connsiteX52" fmla="*/ 959011 w 1206870"/>
              <a:gd name="connsiteY52" fmla="*/ 340487 h 502782"/>
              <a:gd name="connsiteX53" fmla="*/ 816136 w 1206870"/>
              <a:gd name="connsiteY53" fmla="*/ 254762 h 502782"/>
              <a:gd name="connsiteX54" fmla="*/ 854236 w 1206870"/>
              <a:gd name="connsiteY54" fmla="*/ 280162 h 502782"/>
              <a:gd name="connsiteX55" fmla="*/ 714536 w 1206870"/>
              <a:gd name="connsiteY55" fmla="*/ 219837 h 502782"/>
              <a:gd name="connsiteX56" fmla="*/ 762161 w 1206870"/>
              <a:gd name="connsiteY56" fmla="*/ 248412 h 502782"/>
              <a:gd name="connsiteX57" fmla="*/ 593886 w 1206870"/>
              <a:gd name="connsiteY57" fmla="*/ 235712 h 502782"/>
              <a:gd name="connsiteX58" fmla="*/ 774861 w 1206870"/>
              <a:gd name="connsiteY58" fmla="*/ 235712 h 502782"/>
              <a:gd name="connsiteX59" fmla="*/ 581186 w 1206870"/>
              <a:gd name="connsiteY59" fmla="*/ 226187 h 502782"/>
              <a:gd name="connsiteX60" fmla="*/ 365286 w 1206870"/>
              <a:gd name="connsiteY60" fmla="*/ 235712 h 502782"/>
              <a:gd name="connsiteX61" fmla="*/ 539911 w 1206870"/>
              <a:gd name="connsiteY61" fmla="*/ 229362 h 502782"/>
              <a:gd name="connsiteX62" fmla="*/ 400211 w 1206870"/>
              <a:gd name="connsiteY62" fmla="*/ 242062 h 502782"/>
              <a:gd name="connsiteX63" fmla="*/ 177961 w 1206870"/>
              <a:gd name="connsiteY63" fmla="*/ 315087 h 502782"/>
              <a:gd name="connsiteX64" fmla="*/ 320836 w 1206870"/>
              <a:gd name="connsiteY64" fmla="*/ 248412 h 502782"/>
              <a:gd name="connsiteX65" fmla="*/ 206536 w 1206870"/>
              <a:gd name="connsiteY65" fmla="*/ 315087 h 502782"/>
              <a:gd name="connsiteX66" fmla="*/ 95411 w 1206870"/>
              <a:gd name="connsiteY66" fmla="*/ 381762 h 502782"/>
              <a:gd name="connsiteX67" fmla="*/ 222411 w 1206870"/>
              <a:gd name="connsiteY67" fmla="*/ 283337 h 502782"/>
              <a:gd name="connsiteX68" fmla="*/ 108111 w 1206870"/>
              <a:gd name="connsiteY68" fmla="*/ 353187 h 502782"/>
              <a:gd name="connsiteX69" fmla="*/ 161 w 1206870"/>
              <a:gd name="connsiteY69" fmla="*/ 457962 h 50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06870" h="502782">
                <a:moveTo>
                  <a:pt x="161" y="457962"/>
                </a:moveTo>
                <a:cubicBezTo>
                  <a:pt x="4394" y="453729"/>
                  <a:pt x="120282" y="345249"/>
                  <a:pt x="133511" y="327787"/>
                </a:cubicBezTo>
                <a:cubicBezTo>
                  <a:pt x="146740" y="310324"/>
                  <a:pt x="64190" y="364299"/>
                  <a:pt x="79536" y="353187"/>
                </a:cubicBezTo>
                <a:cubicBezTo>
                  <a:pt x="94882" y="342075"/>
                  <a:pt x="184840" y="276458"/>
                  <a:pt x="225586" y="261112"/>
                </a:cubicBezTo>
                <a:cubicBezTo>
                  <a:pt x="266332" y="245766"/>
                  <a:pt x="315015" y="265874"/>
                  <a:pt x="324011" y="261112"/>
                </a:cubicBezTo>
                <a:cubicBezTo>
                  <a:pt x="333007" y="256350"/>
                  <a:pt x="295436" y="249470"/>
                  <a:pt x="279561" y="232537"/>
                </a:cubicBezTo>
                <a:cubicBezTo>
                  <a:pt x="263686" y="215604"/>
                  <a:pt x="228232" y="161099"/>
                  <a:pt x="228761" y="159512"/>
                </a:cubicBezTo>
                <a:cubicBezTo>
                  <a:pt x="229290" y="157925"/>
                  <a:pt x="264215" y="213487"/>
                  <a:pt x="282736" y="223012"/>
                </a:cubicBezTo>
                <a:cubicBezTo>
                  <a:pt x="301257" y="232537"/>
                  <a:pt x="338828" y="233066"/>
                  <a:pt x="339886" y="216662"/>
                </a:cubicBezTo>
                <a:cubicBezTo>
                  <a:pt x="340944" y="200258"/>
                  <a:pt x="295436" y="134112"/>
                  <a:pt x="289086" y="124587"/>
                </a:cubicBezTo>
                <a:cubicBezTo>
                  <a:pt x="282736" y="115062"/>
                  <a:pt x="269507" y="144166"/>
                  <a:pt x="301786" y="159512"/>
                </a:cubicBezTo>
                <a:cubicBezTo>
                  <a:pt x="334065" y="174858"/>
                  <a:pt x="461594" y="214016"/>
                  <a:pt x="482761" y="216662"/>
                </a:cubicBezTo>
                <a:cubicBezTo>
                  <a:pt x="503928" y="219308"/>
                  <a:pt x="452069" y="198670"/>
                  <a:pt x="428786" y="175387"/>
                </a:cubicBezTo>
                <a:cubicBezTo>
                  <a:pt x="405503" y="152104"/>
                  <a:pt x="339886" y="71141"/>
                  <a:pt x="343061" y="76962"/>
                </a:cubicBezTo>
                <a:cubicBezTo>
                  <a:pt x="346236" y="82783"/>
                  <a:pt x="424024" y="198141"/>
                  <a:pt x="447836" y="210312"/>
                </a:cubicBezTo>
                <a:cubicBezTo>
                  <a:pt x="471649" y="222483"/>
                  <a:pt x="467415" y="148929"/>
                  <a:pt x="485936" y="149987"/>
                </a:cubicBezTo>
                <a:cubicBezTo>
                  <a:pt x="504457" y="151045"/>
                  <a:pt x="545203" y="222483"/>
                  <a:pt x="558961" y="216662"/>
                </a:cubicBezTo>
                <a:cubicBezTo>
                  <a:pt x="572719" y="210841"/>
                  <a:pt x="559490" y="120354"/>
                  <a:pt x="568486" y="115062"/>
                </a:cubicBezTo>
                <a:cubicBezTo>
                  <a:pt x="577482" y="109770"/>
                  <a:pt x="606586" y="180150"/>
                  <a:pt x="612936" y="184912"/>
                </a:cubicBezTo>
                <a:cubicBezTo>
                  <a:pt x="619286" y="189674"/>
                  <a:pt x="595474" y="138875"/>
                  <a:pt x="606586" y="143637"/>
                </a:cubicBezTo>
                <a:cubicBezTo>
                  <a:pt x="617698" y="148399"/>
                  <a:pt x="667440" y="207137"/>
                  <a:pt x="679611" y="213487"/>
                </a:cubicBezTo>
                <a:cubicBezTo>
                  <a:pt x="691782" y="219837"/>
                  <a:pt x="674849" y="216133"/>
                  <a:pt x="679611" y="181737"/>
                </a:cubicBezTo>
                <a:cubicBezTo>
                  <a:pt x="684373" y="147341"/>
                  <a:pt x="702365" y="29866"/>
                  <a:pt x="708186" y="7112"/>
                </a:cubicBezTo>
                <a:cubicBezTo>
                  <a:pt x="714007" y="-15642"/>
                  <a:pt x="716653" y="21399"/>
                  <a:pt x="714536" y="45212"/>
                </a:cubicBezTo>
                <a:cubicBezTo>
                  <a:pt x="712419" y="69025"/>
                  <a:pt x="691253" y="121412"/>
                  <a:pt x="695486" y="149987"/>
                </a:cubicBezTo>
                <a:cubicBezTo>
                  <a:pt x="699719" y="178562"/>
                  <a:pt x="725119" y="221425"/>
                  <a:pt x="739936" y="216662"/>
                </a:cubicBezTo>
                <a:cubicBezTo>
                  <a:pt x="754753" y="211899"/>
                  <a:pt x="773274" y="127762"/>
                  <a:pt x="784386" y="121412"/>
                </a:cubicBezTo>
                <a:cubicBezTo>
                  <a:pt x="795498" y="115062"/>
                  <a:pt x="798673" y="158983"/>
                  <a:pt x="806611" y="178562"/>
                </a:cubicBezTo>
                <a:cubicBezTo>
                  <a:pt x="814549" y="198141"/>
                  <a:pt x="812432" y="234654"/>
                  <a:pt x="832011" y="238887"/>
                </a:cubicBezTo>
                <a:cubicBezTo>
                  <a:pt x="851590" y="243120"/>
                  <a:pt x="897628" y="218249"/>
                  <a:pt x="924086" y="203962"/>
                </a:cubicBezTo>
                <a:cubicBezTo>
                  <a:pt x="950544" y="189675"/>
                  <a:pt x="977003" y="156866"/>
                  <a:pt x="990761" y="153162"/>
                </a:cubicBezTo>
                <a:cubicBezTo>
                  <a:pt x="1004519" y="149458"/>
                  <a:pt x="1006107" y="183324"/>
                  <a:pt x="1006636" y="181737"/>
                </a:cubicBezTo>
                <a:cubicBezTo>
                  <a:pt x="1007165" y="180150"/>
                  <a:pt x="1019865" y="133583"/>
                  <a:pt x="993936" y="143637"/>
                </a:cubicBezTo>
                <a:cubicBezTo>
                  <a:pt x="968007" y="153691"/>
                  <a:pt x="861115" y="217191"/>
                  <a:pt x="851061" y="242062"/>
                </a:cubicBezTo>
                <a:cubicBezTo>
                  <a:pt x="841007" y="266933"/>
                  <a:pt x="913503" y="293391"/>
                  <a:pt x="933611" y="292862"/>
                </a:cubicBezTo>
                <a:cubicBezTo>
                  <a:pt x="953719" y="292333"/>
                  <a:pt x="965361" y="243649"/>
                  <a:pt x="971711" y="238887"/>
                </a:cubicBezTo>
                <a:cubicBezTo>
                  <a:pt x="978061" y="234125"/>
                  <a:pt x="965361" y="251587"/>
                  <a:pt x="971711" y="264287"/>
                </a:cubicBezTo>
                <a:cubicBezTo>
                  <a:pt x="978061" y="276987"/>
                  <a:pt x="988645" y="320379"/>
                  <a:pt x="1009811" y="315087"/>
                </a:cubicBezTo>
                <a:cubicBezTo>
                  <a:pt x="1030977" y="309795"/>
                  <a:pt x="1096594" y="229362"/>
                  <a:pt x="1098711" y="232537"/>
                </a:cubicBezTo>
                <a:cubicBezTo>
                  <a:pt x="1100828" y="235712"/>
                  <a:pt x="1019336" y="318262"/>
                  <a:pt x="1022511" y="334137"/>
                </a:cubicBezTo>
                <a:cubicBezTo>
                  <a:pt x="1025686" y="350012"/>
                  <a:pt x="1107178" y="322495"/>
                  <a:pt x="1117761" y="327787"/>
                </a:cubicBezTo>
                <a:cubicBezTo>
                  <a:pt x="1128344" y="333079"/>
                  <a:pt x="1085482" y="348425"/>
                  <a:pt x="1086011" y="365887"/>
                </a:cubicBezTo>
                <a:cubicBezTo>
                  <a:pt x="1086540" y="383349"/>
                  <a:pt x="1102944" y="445791"/>
                  <a:pt x="1120936" y="432562"/>
                </a:cubicBezTo>
                <a:cubicBezTo>
                  <a:pt x="1138928" y="419333"/>
                  <a:pt x="1189199" y="290745"/>
                  <a:pt x="1193961" y="286512"/>
                </a:cubicBezTo>
                <a:cubicBezTo>
                  <a:pt x="1198723" y="282279"/>
                  <a:pt x="1159565" y="380174"/>
                  <a:pt x="1149511" y="407162"/>
                </a:cubicBezTo>
                <a:cubicBezTo>
                  <a:pt x="1139457" y="434149"/>
                  <a:pt x="1124111" y="453200"/>
                  <a:pt x="1133636" y="448437"/>
                </a:cubicBezTo>
                <a:cubicBezTo>
                  <a:pt x="1143161" y="443674"/>
                  <a:pt x="1202957" y="379645"/>
                  <a:pt x="1206661" y="378587"/>
                </a:cubicBezTo>
                <a:cubicBezTo>
                  <a:pt x="1210365" y="377529"/>
                  <a:pt x="1163799" y="421449"/>
                  <a:pt x="1155861" y="442087"/>
                </a:cubicBezTo>
                <a:cubicBezTo>
                  <a:pt x="1147924" y="462725"/>
                  <a:pt x="1163798" y="498708"/>
                  <a:pt x="1159036" y="502412"/>
                </a:cubicBezTo>
                <a:cubicBezTo>
                  <a:pt x="1154274" y="506116"/>
                  <a:pt x="1142103" y="481245"/>
                  <a:pt x="1127286" y="464312"/>
                </a:cubicBezTo>
                <a:cubicBezTo>
                  <a:pt x="1112469" y="447379"/>
                  <a:pt x="1073840" y="405045"/>
                  <a:pt x="1070136" y="400812"/>
                </a:cubicBezTo>
                <a:cubicBezTo>
                  <a:pt x="1066432" y="396579"/>
                  <a:pt x="1123582" y="448966"/>
                  <a:pt x="1105061" y="438912"/>
                </a:cubicBezTo>
                <a:cubicBezTo>
                  <a:pt x="1086540" y="428858"/>
                  <a:pt x="1007165" y="371179"/>
                  <a:pt x="959011" y="340487"/>
                </a:cubicBezTo>
                <a:cubicBezTo>
                  <a:pt x="910857" y="309795"/>
                  <a:pt x="833598" y="264816"/>
                  <a:pt x="816136" y="254762"/>
                </a:cubicBezTo>
                <a:cubicBezTo>
                  <a:pt x="798674" y="244708"/>
                  <a:pt x="871169" y="285983"/>
                  <a:pt x="854236" y="280162"/>
                </a:cubicBezTo>
                <a:cubicBezTo>
                  <a:pt x="837303" y="274341"/>
                  <a:pt x="729882" y="225129"/>
                  <a:pt x="714536" y="219837"/>
                </a:cubicBezTo>
                <a:cubicBezTo>
                  <a:pt x="699190" y="214545"/>
                  <a:pt x="782269" y="245766"/>
                  <a:pt x="762161" y="248412"/>
                </a:cubicBezTo>
                <a:cubicBezTo>
                  <a:pt x="742053" y="251058"/>
                  <a:pt x="591769" y="237829"/>
                  <a:pt x="593886" y="235712"/>
                </a:cubicBezTo>
                <a:cubicBezTo>
                  <a:pt x="596003" y="233595"/>
                  <a:pt x="776978" y="237300"/>
                  <a:pt x="774861" y="235712"/>
                </a:cubicBezTo>
                <a:cubicBezTo>
                  <a:pt x="772744" y="234124"/>
                  <a:pt x="649448" y="226187"/>
                  <a:pt x="581186" y="226187"/>
                </a:cubicBezTo>
                <a:cubicBezTo>
                  <a:pt x="512924" y="226187"/>
                  <a:pt x="372165" y="235183"/>
                  <a:pt x="365286" y="235712"/>
                </a:cubicBezTo>
                <a:cubicBezTo>
                  <a:pt x="358407" y="236241"/>
                  <a:pt x="534090" y="228304"/>
                  <a:pt x="539911" y="229362"/>
                </a:cubicBezTo>
                <a:cubicBezTo>
                  <a:pt x="545732" y="230420"/>
                  <a:pt x="460536" y="227775"/>
                  <a:pt x="400211" y="242062"/>
                </a:cubicBezTo>
                <a:cubicBezTo>
                  <a:pt x="339886" y="256349"/>
                  <a:pt x="191190" y="314029"/>
                  <a:pt x="177961" y="315087"/>
                </a:cubicBezTo>
                <a:cubicBezTo>
                  <a:pt x="164732" y="316145"/>
                  <a:pt x="316074" y="248412"/>
                  <a:pt x="320836" y="248412"/>
                </a:cubicBezTo>
                <a:cubicBezTo>
                  <a:pt x="325598" y="248412"/>
                  <a:pt x="206536" y="315087"/>
                  <a:pt x="206536" y="315087"/>
                </a:cubicBezTo>
                <a:cubicBezTo>
                  <a:pt x="168965" y="337312"/>
                  <a:pt x="92765" y="387054"/>
                  <a:pt x="95411" y="381762"/>
                </a:cubicBezTo>
                <a:cubicBezTo>
                  <a:pt x="98057" y="376470"/>
                  <a:pt x="220294" y="288099"/>
                  <a:pt x="222411" y="283337"/>
                </a:cubicBezTo>
                <a:cubicBezTo>
                  <a:pt x="224528" y="278575"/>
                  <a:pt x="140390" y="326200"/>
                  <a:pt x="108111" y="353187"/>
                </a:cubicBezTo>
                <a:cubicBezTo>
                  <a:pt x="75832" y="380174"/>
                  <a:pt x="-4072" y="462195"/>
                  <a:pt x="161" y="457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3203E35-E8F3-F7C7-0EB8-C1CB1D48FFB5}"/>
              </a:ext>
            </a:extLst>
          </p:cNvPr>
          <p:cNvSpPr/>
          <p:nvPr/>
        </p:nvSpPr>
        <p:spPr>
          <a:xfrm>
            <a:off x="4274456" y="5368578"/>
            <a:ext cx="269165" cy="315634"/>
          </a:xfrm>
          <a:custGeom>
            <a:avLst/>
            <a:gdLst>
              <a:gd name="connsiteX0" fmla="*/ 268969 w 269165"/>
              <a:gd name="connsiteY0" fmla="*/ 347 h 315634"/>
              <a:gd name="connsiteX1" fmla="*/ 62594 w 269165"/>
              <a:gd name="connsiteY1" fmla="*/ 143222 h 315634"/>
              <a:gd name="connsiteX2" fmla="*/ 18144 w 269165"/>
              <a:gd name="connsiteY2" fmla="*/ 187672 h 315634"/>
              <a:gd name="connsiteX3" fmla="*/ 5444 w 269165"/>
              <a:gd name="connsiteY3" fmla="*/ 314672 h 315634"/>
              <a:gd name="connsiteX4" fmla="*/ 5444 w 269165"/>
              <a:gd name="connsiteY4" fmla="*/ 238472 h 315634"/>
              <a:gd name="connsiteX5" fmla="*/ 72119 w 269165"/>
              <a:gd name="connsiteY5" fmla="*/ 101947 h 315634"/>
              <a:gd name="connsiteX6" fmla="*/ 78469 w 269165"/>
              <a:gd name="connsiteY6" fmla="*/ 120997 h 315634"/>
              <a:gd name="connsiteX7" fmla="*/ 122919 w 269165"/>
              <a:gd name="connsiteY7" fmla="*/ 76547 h 315634"/>
              <a:gd name="connsiteX8" fmla="*/ 100694 w 269165"/>
              <a:gd name="connsiteY8" fmla="*/ 101947 h 315634"/>
              <a:gd name="connsiteX9" fmla="*/ 268969 w 269165"/>
              <a:gd name="connsiteY9" fmla="*/ 347 h 31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165" h="315634">
                <a:moveTo>
                  <a:pt x="268969" y="347"/>
                </a:moveTo>
                <a:cubicBezTo>
                  <a:pt x="262619" y="7226"/>
                  <a:pt x="104398" y="112001"/>
                  <a:pt x="62594" y="143222"/>
                </a:cubicBezTo>
                <a:cubicBezTo>
                  <a:pt x="20790" y="174443"/>
                  <a:pt x="27669" y="159097"/>
                  <a:pt x="18144" y="187672"/>
                </a:cubicBezTo>
                <a:cubicBezTo>
                  <a:pt x="8619" y="216247"/>
                  <a:pt x="7561" y="306205"/>
                  <a:pt x="5444" y="314672"/>
                </a:cubicBezTo>
                <a:cubicBezTo>
                  <a:pt x="3327" y="323139"/>
                  <a:pt x="-5669" y="273926"/>
                  <a:pt x="5444" y="238472"/>
                </a:cubicBezTo>
                <a:cubicBezTo>
                  <a:pt x="16556" y="203018"/>
                  <a:pt x="59948" y="121526"/>
                  <a:pt x="72119" y="101947"/>
                </a:cubicBezTo>
                <a:cubicBezTo>
                  <a:pt x="84290" y="82368"/>
                  <a:pt x="70002" y="125230"/>
                  <a:pt x="78469" y="120997"/>
                </a:cubicBezTo>
                <a:cubicBezTo>
                  <a:pt x="86936" y="116764"/>
                  <a:pt x="119215" y="79722"/>
                  <a:pt x="122919" y="76547"/>
                </a:cubicBezTo>
                <a:cubicBezTo>
                  <a:pt x="126623" y="73372"/>
                  <a:pt x="75294" y="113059"/>
                  <a:pt x="100694" y="101947"/>
                </a:cubicBezTo>
                <a:cubicBezTo>
                  <a:pt x="126094" y="90835"/>
                  <a:pt x="275319" y="-6532"/>
                  <a:pt x="268969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5E8D1A6C-2475-B276-A5C6-126076C90337}"/>
              </a:ext>
            </a:extLst>
          </p:cNvPr>
          <p:cNvSpPr/>
          <p:nvPr/>
        </p:nvSpPr>
        <p:spPr>
          <a:xfrm>
            <a:off x="4279900" y="5361532"/>
            <a:ext cx="553378" cy="280688"/>
          </a:xfrm>
          <a:custGeom>
            <a:avLst/>
            <a:gdLst>
              <a:gd name="connsiteX0" fmla="*/ 552450 w 553378"/>
              <a:gd name="connsiteY0" fmla="*/ 1043 h 280688"/>
              <a:gd name="connsiteX1" fmla="*/ 231775 w 553378"/>
              <a:gd name="connsiteY1" fmla="*/ 128043 h 280688"/>
              <a:gd name="connsiteX2" fmla="*/ 288925 w 553378"/>
              <a:gd name="connsiteY2" fmla="*/ 115343 h 280688"/>
              <a:gd name="connsiteX3" fmla="*/ 193675 w 553378"/>
              <a:gd name="connsiteY3" fmla="*/ 137568 h 280688"/>
              <a:gd name="connsiteX4" fmla="*/ 184150 w 553378"/>
              <a:gd name="connsiteY4" fmla="*/ 178843 h 280688"/>
              <a:gd name="connsiteX5" fmla="*/ 196850 w 553378"/>
              <a:gd name="connsiteY5" fmla="*/ 131218 h 280688"/>
              <a:gd name="connsiteX6" fmla="*/ 177800 w 553378"/>
              <a:gd name="connsiteY6" fmla="*/ 175668 h 280688"/>
              <a:gd name="connsiteX7" fmla="*/ 69850 w 553378"/>
              <a:gd name="connsiteY7" fmla="*/ 197893 h 280688"/>
              <a:gd name="connsiteX8" fmla="*/ 136525 w 553378"/>
              <a:gd name="connsiteY8" fmla="*/ 188368 h 280688"/>
              <a:gd name="connsiteX9" fmla="*/ 82550 w 553378"/>
              <a:gd name="connsiteY9" fmla="*/ 220118 h 280688"/>
              <a:gd name="connsiteX10" fmla="*/ 82550 w 553378"/>
              <a:gd name="connsiteY10" fmla="*/ 267743 h 280688"/>
              <a:gd name="connsiteX11" fmla="*/ 0 w 553378"/>
              <a:gd name="connsiteY11" fmla="*/ 216943 h 280688"/>
              <a:gd name="connsiteX12" fmla="*/ 82550 w 553378"/>
              <a:gd name="connsiteY12" fmla="*/ 280443 h 280688"/>
              <a:gd name="connsiteX13" fmla="*/ 92075 w 553378"/>
              <a:gd name="connsiteY13" fmla="*/ 188368 h 280688"/>
              <a:gd name="connsiteX14" fmla="*/ 146050 w 553378"/>
              <a:gd name="connsiteY14" fmla="*/ 169318 h 280688"/>
              <a:gd name="connsiteX15" fmla="*/ 222250 w 553378"/>
              <a:gd name="connsiteY15" fmla="*/ 112168 h 280688"/>
              <a:gd name="connsiteX16" fmla="*/ 212725 w 553378"/>
              <a:gd name="connsiteY16" fmla="*/ 118518 h 280688"/>
              <a:gd name="connsiteX17" fmla="*/ 330200 w 553378"/>
              <a:gd name="connsiteY17" fmla="*/ 83593 h 280688"/>
              <a:gd name="connsiteX18" fmla="*/ 330200 w 553378"/>
              <a:gd name="connsiteY18" fmla="*/ 67718 h 280688"/>
              <a:gd name="connsiteX19" fmla="*/ 552450 w 553378"/>
              <a:gd name="connsiteY19" fmla="*/ 1043 h 28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3378" h="280688">
                <a:moveTo>
                  <a:pt x="552450" y="1043"/>
                </a:moveTo>
                <a:cubicBezTo>
                  <a:pt x="536046" y="11097"/>
                  <a:pt x="275696" y="108993"/>
                  <a:pt x="231775" y="128043"/>
                </a:cubicBezTo>
                <a:cubicBezTo>
                  <a:pt x="187854" y="147093"/>
                  <a:pt x="295275" y="113756"/>
                  <a:pt x="288925" y="115343"/>
                </a:cubicBezTo>
                <a:cubicBezTo>
                  <a:pt x="282575" y="116931"/>
                  <a:pt x="211137" y="126985"/>
                  <a:pt x="193675" y="137568"/>
                </a:cubicBezTo>
                <a:cubicBezTo>
                  <a:pt x="176212" y="148151"/>
                  <a:pt x="183621" y="179901"/>
                  <a:pt x="184150" y="178843"/>
                </a:cubicBezTo>
                <a:cubicBezTo>
                  <a:pt x="184679" y="177785"/>
                  <a:pt x="197908" y="131747"/>
                  <a:pt x="196850" y="131218"/>
                </a:cubicBezTo>
                <a:cubicBezTo>
                  <a:pt x="195792" y="130689"/>
                  <a:pt x="198967" y="164556"/>
                  <a:pt x="177800" y="175668"/>
                </a:cubicBezTo>
                <a:cubicBezTo>
                  <a:pt x="156633" y="186781"/>
                  <a:pt x="76729" y="195776"/>
                  <a:pt x="69850" y="197893"/>
                </a:cubicBezTo>
                <a:cubicBezTo>
                  <a:pt x="62971" y="200010"/>
                  <a:pt x="134408" y="184664"/>
                  <a:pt x="136525" y="188368"/>
                </a:cubicBezTo>
                <a:cubicBezTo>
                  <a:pt x="138642" y="192072"/>
                  <a:pt x="91546" y="206889"/>
                  <a:pt x="82550" y="220118"/>
                </a:cubicBezTo>
                <a:cubicBezTo>
                  <a:pt x="73554" y="233347"/>
                  <a:pt x="96308" y="268272"/>
                  <a:pt x="82550" y="267743"/>
                </a:cubicBezTo>
                <a:cubicBezTo>
                  <a:pt x="68792" y="267214"/>
                  <a:pt x="0" y="214826"/>
                  <a:pt x="0" y="216943"/>
                </a:cubicBezTo>
                <a:cubicBezTo>
                  <a:pt x="0" y="219060"/>
                  <a:pt x="67204" y="285206"/>
                  <a:pt x="82550" y="280443"/>
                </a:cubicBezTo>
                <a:cubicBezTo>
                  <a:pt x="97896" y="275680"/>
                  <a:pt x="81492" y="206889"/>
                  <a:pt x="92075" y="188368"/>
                </a:cubicBezTo>
                <a:cubicBezTo>
                  <a:pt x="102658" y="169847"/>
                  <a:pt x="124354" y="182018"/>
                  <a:pt x="146050" y="169318"/>
                </a:cubicBezTo>
                <a:cubicBezTo>
                  <a:pt x="167746" y="156618"/>
                  <a:pt x="211138" y="120635"/>
                  <a:pt x="222250" y="112168"/>
                </a:cubicBezTo>
                <a:cubicBezTo>
                  <a:pt x="233362" y="103701"/>
                  <a:pt x="194733" y="123281"/>
                  <a:pt x="212725" y="118518"/>
                </a:cubicBezTo>
                <a:cubicBezTo>
                  <a:pt x="230717" y="113756"/>
                  <a:pt x="310621" y="92060"/>
                  <a:pt x="330200" y="83593"/>
                </a:cubicBezTo>
                <a:cubicBezTo>
                  <a:pt x="349779" y="75126"/>
                  <a:pt x="297392" y="78831"/>
                  <a:pt x="330200" y="67718"/>
                </a:cubicBezTo>
                <a:cubicBezTo>
                  <a:pt x="363008" y="56606"/>
                  <a:pt x="568854" y="-9011"/>
                  <a:pt x="552450" y="1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18AC0B0-87E7-5D16-5285-51458A089400}"/>
              </a:ext>
            </a:extLst>
          </p:cNvPr>
          <p:cNvSpPr/>
          <p:nvPr/>
        </p:nvSpPr>
        <p:spPr>
          <a:xfrm>
            <a:off x="4724482" y="5391702"/>
            <a:ext cx="648105" cy="343920"/>
          </a:xfrm>
          <a:custGeom>
            <a:avLst/>
            <a:gdLst>
              <a:gd name="connsiteX0" fmla="*/ 3093 w 648105"/>
              <a:gd name="connsiteY0" fmla="*/ 2623 h 343920"/>
              <a:gd name="connsiteX1" fmla="*/ 279318 w 648105"/>
              <a:gd name="connsiteY1" fmla="*/ 34373 h 343920"/>
              <a:gd name="connsiteX2" fmla="*/ 250743 w 648105"/>
              <a:gd name="connsiteY2" fmla="*/ 18498 h 343920"/>
              <a:gd name="connsiteX3" fmla="*/ 409493 w 648105"/>
              <a:gd name="connsiteY3" fmla="*/ 81998 h 343920"/>
              <a:gd name="connsiteX4" fmla="*/ 380918 w 648105"/>
              <a:gd name="connsiteY4" fmla="*/ 37548 h 343920"/>
              <a:gd name="connsiteX5" fmla="*/ 523793 w 648105"/>
              <a:gd name="connsiteY5" fmla="*/ 174073 h 343920"/>
              <a:gd name="connsiteX6" fmla="*/ 514268 w 648105"/>
              <a:gd name="connsiteY6" fmla="*/ 158198 h 343920"/>
              <a:gd name="connsiteX7" fmla="*/ 603168 w 648105"/>
              <a:gd name="connsiteY7" fmla="*/ 262973 h 343920"/>
              <a:gd name="connsiteX8" fmla="*/ 603168 w 648105"/>
              <a:gd name="connsiteY8" fmla="*/ 240748 h 343920"/>
              <a:gd name="connsiteX9" fmla="*/ 647618 w 648105"/>
              <a:gd name="connsiteY9" fmla="*/ 342348 h 343920"/>
              <a:gd name="connsiteX10" fmla="*/ 619043 w 648105"/>
              <a:gd name="connsiteY10" fmla="*/ 291548 h 343920"/>
              <a:gd name="connsiteX11" fmla="*/ 507918 w 648105"/>
              <a:gd name="connsiteY11" fmla="*/ 148673 h 343920"/>
              <a:gd name="connsiteX12" fmla="*/ 542843 w 648105"/>
              <a:gd name="connsiteY12" fmla="*/ 161373 h 343920"/>
              <a:gd name="connsiteX13" fmla="*/ 587293 w 648105"/>
              <a:gd name="connsiteY13" fmla="*/ 237573 h 343920"/>
              <a:gd name="connsiteX14" fmla="*/ 511093 w 648105"/>
              <a:gd name="connsiteY14" fmla="*/ 145498 h 343920"/>
              <a:gd name="connsiteX15" fmla="*/ 330118 w 648105"/>
              <a:gd name="connsiteY15" fmla="*/ 24848 h 343920"/>
              <a:gd name="connsiteX16" fmla="*/ 352343 w 648105"/>
              <a:gd name="connsiteY16" fmla="*/ 43898 h 343920"/>
              <a:gd name="connsiteX17" fmla="*/ 203118 w 648105"/>
              <a:gd name="connsiteY17" fmla="*/ 2623 h 343920"/>
              <a:gd name="connsiteX18" fmla="*/ 292018 w 648105"/>
              <a:gd name="connsiteY18" fmla="*/ 31198 h 343920"/>
              <a:gd name="connsiteX19" fmla="*/ 139618 w 648105"/>
              <a:gd name="connsiteY19" fmla="*/ 5798 h 343920"/>
              <a:gd name="connsiteX20" fmla="*/ 3093 w 648105"/>
              <a:gd name="connsiteY20" fmla="*/ 2623 h 34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8105" h="343920">
                <a:moveTo>
                  <a:pt x="3093" y="2623"/>
                </a:moveTo>
                <a:cubicBezTo>
                  <a:pt x="26376" y="7386"/>
                  <a:pt x="238043" y="31727"/>
                  <a:pt x="279318" y="34373"/>
                </a:cubicBezTo>
                <a:cubicBezTo>
                  <a:pt x="320593" y="37019"/>
                  <a:pt x="229047" y="10561"/>
                  <a:pt x="250743" y="18498"/>
                </a:cubicBezTo>
                <a:cubicBezTo>
                  <a:pt x="272439" y="26435"/>
                  <a:pt x="387797" y="78823"/>
                  <a:pt x="409493" y="81998"/>
                </a:cubicBezTo>
                <a:cubicBezTo>
                  <a:pt x="431189" y="85173"/>
                  <a:pt x="361868" y="22202"/>
                  <a:pt x="380918" y="37548"/>
                </a:cubicBezTo>
                <a:cubicBezTo>
                  <a:pt x="399968" y="52894"/>
                  <a:pt x="501568" y="153965"/>
                  <a:pt x="523793" y="174073"/>
                </a:cubicBezTo>
                <a:cubicBezTo>
                  <a:pt x="546018" y="194181"/>
                  <a:pt x="501039" y="143381"/>
                  <a:pt x="514268" y="158198"/>
                </a:cubicBezTo>
                <a:cubicBezTo>
                  <a:pt x="527497" y="173015"/>
                  <a:pt x="588351" y="249215"/>
                  <a:pt x="603168" y="262973"/>
                </a:cubicBezTo>
                <a:cubicBezTo>
                  <a:pt x="617985" y="276731"/>
                  <a:pt x="595760" y="227519"/>
                  <a:pt x="603168" y="240748"/>
                </a:cubicBezTo>
                <a:cubicBezTo>
                  <a:pt x="610576" y="253977"/>
                  <a:pt x="644972" y="333881"/>
                  <a:pt x="647618" y="342348"/>
                </a:cubicBezTo>
                <a:cubicBezTo>
                  <a:pt x="650264" y="350815"/>
                  <a:pt x="642326" y="323827"/>
                  <a:pt x="619043" y="291548"/>
                </a:cubicBezTo>
                <a:cubicBezTo>
                  <a:pt x="595760" y="259269"/>
                  <a:pt x="520618" y="170369"/>
                  <a:pt x="507918" y="148673"/>
                </a:cubicBezTo>
                <a:cubicBezTo>
                  <a:pt x="495218" y="126977"/>
                  <a:pt x="529614" y="146556"/>
                  <a:pt x="542843" y="161373"/>
                </a:cubicBezTo>
                <a:cubicBezTo>
                  <a:pt x="556072" y="176190"/>
                  <a:pt x="592585" y="240219"/>
                  <a:pt x="587293" y="237573"/>
                </a:cubicBezTo>
                <a:cubicBezTo>
                  <a:pt x="582001" y="234927"/>
                  <a:pt x="553955" y="180952"/>
                  <a:pt x="511093" y="145498"/>
                </a:cubicBezTo>
                <a:cubicBezTo>
                  <a:pt x="468231" y="110044"/>
                  <a:pt x="356576" y="41781"/>
                  <a:pt x="330118" y="24848"/>
                </a:cubicBezTo>
                <a:cubicBezTo>
                  <a:pt x="303660" y="7915"/>
                  <a:pt x="373510" y="47602"/>
                  <a:pt x="352343" y="43898"/>
                </a:cubicBezTo>
                <a:cubicBezTo>
                  <a:pt x="331176" y="40194"/>
                  <a:pt x="213172" y="4740"/>
                  <a:pt x="203118" y="2623"/>
                </a:cubicBezTo>
                <a:cubicBezTo>
                  <a:pt x="193064" y="506"/>
                  <a:pt x="302601" y="30669"/>
                  <a:pt x="292018" y="31198"/>
                </a:cubicBezTo>
                <a:cubicBezTo>
                  <a:pt x="281435" y="31727"/>
                  <a:pt x="185126" y="11619"/>
                  <a:pt x="139618" y="5798"/>
                </a:cubicBezTo>
                <a:cubicBezTo>
                  <a:pt x="94110" y="-23"/>
                  <a:pt x="-20190" y="-2140"/>
                  <a:pt x="3093" y="2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564AACF-7B66-8C87-F1AF-754EE84B16C4}"/>
              </a:ext>
            </a:extLst>
          </p:cNvPr>
          <p:cNvSpPr/>
          <p:nvPr/>
        </p:nvSpPr>
        <p:spPr>
          <a:xfrm>
            <a:off x="5279368" y="5511247"/>
            <a:ext cx="296138" cy="247333"/>
          </a:xfrm>
          <a:custGeom>
            <a:avLst/>
            <a:gdLst>
              <a:gd name="connsiteX0" fmla="*/ 657 w 296138"/>
              <a:gd name="connsiteY0" fmla="*/ 553 h 247333"/>
              <a:gd name="connsiteX1" fmla="*/ 165757 w 296138"/>
              <a:gd name="connsiteY1" fmla="*/ 172003 h 247333"/>
              <a:gd name="connsiteX2" fmla="*/ 134007 w 296138"/>
              <a:gd name="connsiteY2" fmla="*/ 146603 h 247333"/>
              <a:gd name="connsiteX3" fmla="*/ 276882 w 296138"/>
              <a:gd name="connsiteY3" fmla="*/ 172003 h 247333"/>
              <a:gd name="connsiteX4" fmla="*/ 143532 w 296138"/>
              <a:gd name="connsiteY4" fmla="*/ 172003 h 247333"/>
              <a:gd name="connsiteX5" fmla="*/ 292757 w 296138"/>
              <a:gd name="connsiteY5" fmla="*/ 197403 h 247333"/>
              <a:gd name="connsiteX6" fmla="*/ 137182 w 296138"/>
              <a:gd name="connsiteY6" fmla="*/ 203753 h 247333"/>
              <a:gd name="connsiteX7" fmla="*/ 295932 w 296138"/>
              <a:gd name="connsiteY7" fmla="*/ 245028 h 247333"/>
              <a:gd name="connsiteX8" fmla="*/ 168932 w 296138"/>
              <a:gd name="connsiteY8" fmla="*/ 238678 h 247333"/>
              <a:gd name="connsiteX9" fmla="*/ 89557 w 296138"/>
              <a:gd name="connsiteY9" fmla="*/ 210103 h 247333"/>
              <a:gd name="connsiteX10" fmla="*/ 162582 w 296138"/>
              <a:gd name="connsiteY10" fmla="*/ 200578 h 247333"/>
              <a:gd name="connsiteX11" fmla="*/ 114957 w 296138"/>
              <a:gd name="connsiteY11" fmla="*/ 156128 h 247333"/>
              <a:gd name="connsiteX12" fmla="*/ 57807 w 296138"/>
              <a:gd name="connsiteY12" fmla="*/ 67228 h 247333"/>
              <a:gd name="connsiteX13" fmla="*/ 105432 w 296138"/>
              <a:gd name="connsiteY13" fmla="*/ 114853 h 247333"/>
              <a:gd name="connsiteX14" fmla="*/ 657 w 296138"/>
              <a:gd name="connsiteY14" fmla="*/ 553 h 2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138" h="247333">
                <a:moveTo>
                  <a:pt x="657" y="553"/>
                </a:moveTo>
                <a:cubicBezTo>
                  <a:pt x="10711" y="10078"/>
                  <a:pt x="143532" y="147661"/>
                  <a:pt x="165757" y="172003"/>
                </a:cubicBezTo>
                <a:cubicBezTo>
                  <a:pt x="187982" y="196345"/>
                  <a:pt x="115486" y="146603"/>
                  <a:pt x="134007" y="146603"/>
                </a:cubicBezTo>
                <a:cubicBezTo>
                  <a:pt x="152528" y="146603"/>
                  <a:pt x="275295" y="167770"/>
                  <a:pt x="276882" y="172003"/>
                </a:cubicBezTo>
                <a:cubicBezTo>
                  <a:pt x="278469" y="176236"/>
                  <a:pt x="140886" y="167770"/>
                  <a:pt x="143532" y="172003"/>
                </a:cubicBezTo>
                <a:cubicBezTo>
                  <a:pt x="146178" y="176236"/>
                  <a:pt x="293815" y="192112"/>
                  <a:pt x="292757" y="197403"/>
                </a:cubicBezTo>
                <a:cubicBezTo>
                  <a:pt x="291699" y="202694"/>
                  <a:pt x="136653" y="195816"/>
                  <a:pt x="137182" y="203753"/>
                </a:cubicBezTo>
                <a:cubicBezTo>
                  <a:pt x="137711" y="211691"/>
                  <a:pt x="290640" y="239207"/>
                  <a:pt x="295932" y="245028"/>
                </a:cubicBezTo>
                <a:cubicBezTo>
                  <a:pt x="301224" y="250849"/>
                  <a:pt x="203328" y="244499"/>
                  <a:pt x="168932" y="238678"/>
                </a:cubicBezTo>
                <a:cubicBezTo>
                  <a:pt x="134536" y="232857"/>
                  <a:pt x="90615" y="216453"/>
                  <a:pt x="89557" y="210103"/>
                </a:cubicBezTo>
                <a:cubicBezTo>
                  <a:pt x="88499" y="203753"/>
                  <a:pt x="158349" y="209574"/>
                  <a:pt x="162582" y="200578"/>
                </a:cubicBezTo>
                <a:cubicBezTo>
                  <a:pt x="166815" y="191582"/>
                  <a:pt x="132419" y="178353"/>
                  <a:pt x="114957" y="156128"/>
                </a:cubicBezTo>
                <a:cubicBezTo>
                  <a:pt x="97495" y="133903"/>
                  <a:pt x="59394" y="74107"/>
                  <a:pt x="57807" y="67228"/>
                </a:cubicBezTo>
                <a:cubicBezTo>
                  <a:pt x="56220" y="60349"/>
                  <a:pt x="111782" y="122261"/>
                  <a:pt x="105432" y="114853"/>
                </a:cubicBezTo>
                <a:cubicBezTo>
                  <a:pt x="99082" y="107445"/>
                  <a:pt x="-9397" y="-8972"/>
                  <a:pt x="657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6377A5C-155B-AC12-648A-55788DFE221E}"/>
              </a:ext>
            </a:extLst>
          </p:cNvPr>
          <p:cNvSpPr/>
          <p:nvPr/>
        </p:nvSpPr>
        <p:spPr>
          <a:xfrm>
            <a:off x="4364565" y="5467077"/>
            <a:ext cx="136762" cy="172330"/>
          </a:xfrm>
          <a:custGeom>
            <a:avLst/>
            <a:gdLst>
              <a:gd name="connsiteX0" fmla="*/ 131235 w 136762"/>
              <a:gd name="connsiteY0" fmla="*/ 273 h 172330"/>
              <a:gd name="connsiteX1" fmla="*/ 121710 w 136762"/>
              <a:gd name="connsiteY1" fmla="*/ 79648 h 172330"/>
              <a:gd name="connsiteX2" fmla="*/ 42335 w 136762"/>
              <a:gd name="connsiteY2" fmla="*/ 101873 h 172330"/>
              <a:gd name="connsiteX3" fmla="*/ 115360 w 136762"/>
              <a:gd name="connsiteY3" fmla="*/ 105048 h 172330"/>
              <a:gd name="connsiteX4" fmla="*/ 134410 w 136762"/>
              <a:gd name="connsiteY4" fmla="*/ 162198 h 172330"/>
              <a:gd name="connsiteX5" fmla="*/ 70910 w 136762"/>
              <a:gd name="connsiteY5" fmla="*/ 159023 h 172330"/>
              <a:gd name="connsiteX6" fmla="*/ 1060 w 136762"/>
              <a:gd name="connsiteY6" fmla="*/ 130448 h 172330"/>
              <a:gd name="connsiteX7" fmla="*/ 128060 w 136762"/>
              <a:gd name="connsiteY7" fmla="*/ 171723 h 172330"/>
              <a:gd name="connsiteX8" fmla="*/ 112185 w 136762"/>
              <a:gd name="connsiteY8" fmla="*/ 92348 h 172330"/>
              <a:gd name="connsiteX9" fmla="*/ 118535 w 136762"/>
              <a:gd name="connsiteY9" fmla="*/ 54248 h 172330"/>
              <a:gd name="connsiteX10" fmla="*/ 131235 w 136762"/>
              <a:gd name="connsiteY10" fmla="*/ 273 h 1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762" h="172330">
                <a:moveTo>
                  <a:pt x="131235" y="273"/>
                </a:moveTo>
                <a:cubicBezTo>
                  <a:pt x="131764" y="4506"/>
                  <a:pt x="136527" y="62715"/>
                  <a:pt x="121710" y="79648"/>
                </a:cubicBezTo>
                <a:cubicBezTo>
                  <a:pt x="106893" y="96581"/>
                  <a:pt x="43393" y="97640"/>
                  <a:pt x="42335" y="101873"/>
                </a:cubicBezTo>
                <a:cubicBezTo>
                  <a:pt x="41277" y="106106"/>
                  <a:pt x="100014" y="94994"/>
                  <a:pt x="115360" y="105048"/>
                </a:cubicBezTo>
                <a:cubicBezTo>
                  <a:pt x="130706" y="115102"/>
                  <a:pt x="141818" y="153202"/>
                  <a:pt x="134410" y="162198"/>
                </a:cubicBezTo>
                <a:cubicBezTo>
                  <a:pt x="127002" y="171194"/>
                  <a:pt x="93135" y="164315"/>
                  <a:pt x="70910" y="159023"/>
                </a:cubicBezTo>
                <a:cubicBezTo>
                  <a:pt x="48685" y="153731"/>
                  <a:pt x="-8465" y="128331"/>
                  <a:pt x="1060" y="130448"/>
                </a:cubicBezTo>
                <a:cubicBezTo>
                  <a:pt x="10585" y="132565"/>
                  <a:pt x="109539" y="178073"/>
                  <a:pt x="128060" y="171723"/>
                </a:cubicBezTo>
                <a:cubicBezTo>
                  <a:pt x="146581" y="165373"/>
                  <a:pt x="113772" y="111927"/>
                  <a:pt x="112185" y="92348"/>
                </a:cubicBezTo>
                <a:cubicBezTo>
                  <a:pt x="110598" y="72769"/>
                  <a:pt x="116418" y="66419"/>
                  <a:pt x="118535" y="54248"/>
                </a:cubicBezTo>
                <a:cubicBezTo>
                  <a:pt x="120652" y="42077"/>
                  <a:pt x="130706" y="-3960"/>
                  <a:pt x="131235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3B5731C-9B25-AD15-9150-4D21B1B477F7}"/>
              </a:ext>
            </a:extLst>
          </p:cNvPr>
          <p:cNvSpPr/>
          <p:nvPr/>
        </p:nvSpPr>
        <p:spPr>
          <a:xfrm>
            <a:off x="4390972" y="5610105"/>
            <a:ext cx="501777" cy="188817"/>
          </a:xfrm>
          <a:custGeom>
            <a:avLst/>
            <a:gdLst>
              <a:gd name="connsiteX0" fmla="*/ 53 w 501777"/>
              <a:gd name="connsiteY0" fmla="*/ 120 h 188817"/>
              <a:gd name="connsiteX1" fmla="*/ 108003 w 501777"/>
              <a:gd name="connsiteY1" fmla="*/ 98545 h 188817"/>
              <a:gd name="connsiteX2" fmla="*/ 88953 w 501777"/>
              <a:gd name="connsiteY2" fmla="*/ 92195 h 188817"/>
              <a:gd name="connsiteX3" fmla="*/ 212778 w 501777"/>
              <a:gd name="connsiteY3" fmla="*/ 149345 h 188817"/>
              <a:gd name="connsiteX4" fmla="*/ 177853 w 501777"/>
              <a:gd name="connsiteY4" fmla="*/ 133470 h 188817"/>
              <a:gd name="connsiteX5" fmla="*/ 273103 w 501777"/>
              <a:gd name="connsiteY5" fmla="*/ 171570 h 188817"/>
              <a:gd name="connsiteX6" fmla="*/ 241353 w 501777"/>
              <a:gd name="connsiteY6" fmla="*/ 152520 h 188817"/>
              <a:gd name="connsiteX7" fmla="*/ 362003 w 501777"/>
              <a:gd name="connsiteY7" fmla="*/ 187445 h 188817"/>
              <a:gd name="connsiteX8" fmla="*/ 501703 w 501777"/>
              <a:gd name="connsiteY8" fmla="*/ 181095 h 188817"/>
              <a:gd name="connsiteX9" fmla="*/ 342953 w 501777"/>
              <a:gd name="connsiteY9" fmla="*/ 174745 h 188817"/>
              <a:gd name="connsiteX10" fmla="*/ 276278 w 501777"/>
              <a:gd name="connsiteY10" fmla="*/ 111245 h 188817"/>
              <a:gd name="connsiteX11" fmla="*/ 352478 w 501777"/>
              <a:gd name="connsiteY11" fmla="*/ 181095 h 188817"/>
              <a:gd name="connsiteX12" fmla="*/ 263578 w 501777"/>
              <a:gd name="connsiteY12" fmla="*/ 123945 h 188817"/>
              <a:gd name="connsiteX13" fmla="*/ 215953 w 501777"/>
              <a:gd name="connsiteY13" fmla="*/ 114420 h 188817"/>
              <a:gd name="connsiteX14" fmla="*/ 263578 w 501777"/>
              <a:gd name="connsiteY14" fmla="*/ 146170 h 188817"/>
              <a:gd name="connsiteX15" fmla="*/ 111178 w 501777"/>
              <a:gd name="connsiteY15" fmla="*/ 38220 h 188817"/>
              <a:gd name="connsiteX16" fmla="*/ 190553 w 501777"/>
              <a:gd name="connsiteY16" fmla="*/ 133470 h 188817"/>
              <a:gd name="connsiteX17" fmla="*/ 123878 w 501777"/>
              <a:gd name="connsiteY17" fmla="*/ 79495 h 188817"/>
              <a:gd name="connsiteX18" fmla="*/ 53 w 501777"/>
              <a:gd name="connsiteY18" fmla="*/ 120 h 18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1777" h="188817">
                <a:moveTo>
                  <a:pt x="53" y="120"/>
                </a:moveTo>
                <a:cubicBezTo>
                  <a:pt x="-2593" y="3295"/>
                  <a:pt x="93186" y="83199"/>
                  <a:pt x="108003" y="98545"/>
                </a:cubicBezTo>
                <a:cubicBezTo>
                  <a:pt x="122820" y="113891"/>
                  <a:pt x="71491" y="83728"/>
                  <a:pt x="88953" y="92195"/>
                </a:cubicBezTo>
                <a:cubicBezTo>
                  <a:pt x="106415" y="100662"/>
                  <a:pt x="212778" y="149345"/>
                  <a:pt x="212778" y="149345"/>
                </a:cubicBezTo>
                <a:cubicBezTo>
                  <a:pt x="227595" y="156224"/>
                  <a:pt x="167799" y="129766"/>
                  <a:pt x="177853" y="133470"/>
                </a:cubicBezTo>
                <a:cubicBezTo>
                  <a:pt x="187907" y="137174"/>
                  <a:pt x="262520" y="168395"/>
                  <a:pt x="273103" y="171570"/>
                </a:cubicBezTo>
                <a:cubicBezTo>
                  <a:pt x="283686" y="174745"/>
                  <a:pt x="226536" y="149874"/>
                  <a:pt x="241353" y="152520"/>
                </a:cubicBezTo>
                <a:cubicBezTo>
                  <a:pt x="256170" y="155166"/>
                  <a:pt x="318611" y="182683"/>
                  <a:pt x="362003" y="187445"/>
                </a:cubicBezTo>
                <a:cubicBezTo>
                  <a:pt x="405395" y="192208"/>
                  <a:pt x="504878" y="183212"/>
                  <a:pt x="501703" y="181095"/>
                </a:cubicBezTo>
                <a:cubicBezTo>
                  <a:pt x="498528" y="178978"/>
                  <a:pt x="380524" y="186387"/>
                  <a:pt x="342953" y="174745"/>
                </a:cubicBezTo>
                <a:cubicBezTo>
                  <a:pt x="305382" y="163103"/>
                  <a:pt x="274690" y="110187"/>
                  <a:pt x="276278" y="111245"/>
                </a:cubicBezTo>
                <a:cubicBezTo>
                  <a:pt x="277866" y="112303"/>
                  <a:pt x="354595" y="178978"/>
                  <a:pt x="352478" y="181095"/>
                </a:cubicBezTo>
                <a:cubicBezTo>
                  <a:pt x="350361" y="183212"/>
                  <a:pt x="286332" y="135057"/>
                  <a:pt x="263578" y="123945"/>
                </a:cubicBezTo>
                <a:cubicBezTo>
                  <a:pt x="240824" y="112833"/>
                  <a:pt x="215953" y="110716"/>
                  <a:pt x="215953" y="114420"/>
                </a:cubicBezTo>
                <a:cubicBezTo>
                  <a:pt x="215953" y="118124"/>
                  <a:pt x="281041" y="158870"/>
                  <a:pt x="263578" y="146170"/>
                </a:cubicBezTo>
                <a:cubicBezTo>
                  <a:pt x="246116" y="133470"/>
                  <a:pt x="123349" y="40337"/>
                  <a:pt x="111178" y="38220"/>
                </a:cubicBezTo>
                <a:cubicBezTo>
                  <a:pt x="99007" y="36103"/>
                  <a:pt x="188436" y="126591"/>
                  <a:pt x="190553" y="133470"/>
                </a:cubicBezTo>
                <a:cubicBezTo>
                  <a:pt x="192670" y="140349"/>
                  <a:pt x="155099" y="101720"/>
                  <a:pt x="123878" y="79495"/>
                </a:cubicBezTo>
                <a:cubicBezTo>
                  <a:pt x="92657" y="57270"/>
                  <a:pt x="2699" y="-3055"/>
                  <a:pt x="53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03457A1-B90C-8C9F-321B-1007A13385E8}"/>
              </a:ext>
            </a:extLst>
          </p:cNvPr>
          <p:cNvSpPr/>
          <p:nvPr/>
        </p:nvSpPr>
        <p:spPr>
          <a:xfrm>
            <a:off x="4706760" y="5724504"/>
            <a:ext cx="796768" cy="82597"/>
          </a:xfrm>
          <a:custGeom>
            <a:avLst/>
            <a:gdLst>
              <a:gd name="connsiteX0" fmla="*/ 1765 w 796768"/>
              <a:gd name="connsiteY0" fmla="*/ 15896 h 82597"/>
              <a:gd name="connsiteX1" fmla="*/ 81140 w 796768"/>
              <a:gd name="connsiteY1" fmla="*/ 44471 h 82597"/>
              <a:gd name="connsiteX2" fmla="*/ 258940 w 796768"/>
              <a:gd name="connsiteY2" fmla="*/ 73046 h 82597"/>
              <a:gd name="connsiteX3" fmla="*/ 224015 w 796768"/>
              <a:gd name="connsiteY3" fmla="*/ 69871 h 82597"/>
              <a:gd name="connsiteX4" fmla="*/ 487540 w 796768"/>
              <a:gd name="connsiteY4" fmla="*/ 76221 h 82597"/>
              <a:gd name="connsiteX5" fmla="*/ 449440 w 796768"/>
              <a:gd name="connsiteY5" fmla="*/ 63521 h 82597"/>
              <a:gd name="connsiteX6" fmla="*/ 585965 w 796768"/>
              <a:gd name="connsiteY6" fmla="*/ 22246 h 82597"/>
              <a:gd name="connsiteX7" fmla="*/ 535165 w 796768"/>
              <a:gd name="connsiteY7" fmla="*/ 41296 h 82597"/>
              <a:gd name="connsiteX8" fmla="*/ 782815 w 796768"/>
              <a:gd name="connsiteY8" fmla="*/ 21 h 82597"/>
              <a:gd name="connsiteX9" fmla="*/ 601840 w 796768"/>
              <a:gd name="connsiteY9" fmla="*/ 47646 h 82597"/>
              <a:gd name="connsiteX10" fmla="*/ 535165 w 796768"/>
              <a:gd name="connsiteY10" fmla="*/ 57171 h 82597"/>
              <a:gd name="connsiteX11" fmla="*/ 795515 w 796768"/>
              <a:gd name="connsiteY11" fmla="*/ 9546 h 82597"/>
              <a:gd name="connsiteX12" fmla="*/ 624065 w 796768"/>
              <a:gd name="connsiteY12" fmla="*/ 60346 h 82597"/>
              <a:gd name="connsiteX13" fmla="*/ 398640 w 796768"/>
              <a:gd name="connsiteY13" fmla="*/ 79396 h 82597"/>
              <a:gd name="connsiteX14" fmla="*/ 516115 w 796768"/>
              <a:gd name="connsiteY14" fmla="*/ 82571 h 82597"/>
              <a:gd name="connsiteX15" fmla="*/ 303390 w 796768"/>
              <a:gd name="connsiteY15" fmla="*/ 79396 h 82597"/>
              <a:gd name="connsiteX16" fmla="*/ 484365 w 796768"/>
              <a:gd name="connsiteY16" fmla="*/ 76221 h 82597"/>
              <a:gd name="connsiteX17" fmla="*/ 424040 w 796768"/>
              <a:gd name="connsiteY17" fmla="*/ 60346 h 82597"/>
              <a:gd name="connsiteX18" fmla="*/ 243065 w 796768"/>
              <a:gd name="connsiteY18" fmla="*/ 47646 h 82597"/>
              <a:gd name="connsiteX19" fmla="*/ 303390 w 796768"/>
              <a:gd name="connsiteY19" fmla="*/ 73046 h 82597"/>
              <a:gd name="connsiteX20" fmla="*/ 131940 w 796768"/>
              <a:gd name="connsiteY20" fmla="*/ 73046 h 82597"/>
              <a:gd name="connsiteX21" fmla="*/ 119240 w 796768"/>
              <a:gd name="connsiteY21" fmla="*/ 69871 h 82597"/>
              <a:gd name="connsiteX22" fmla="*/ 150990 w 796768"/>
              <a:gd name="connsiteY22" fmla="*/ 76221 h 82597"/>
              <a:gd name="connsiteX23" fmla="*/ 1765 w 796768"/>
              <a:gd name="connsiteY23" fmla="*/ 15896 h 8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6768" h="82597">
                <a:moveTo>
                  <a:pt x="1765" y="15896"/>
                </a:moveTo>
                <a:cubicBezTo>
                  <a:pt x="-9877" y="10604"/>
                  <a:pt x="38278" y="34946"/>
                  <a:pt x="81140" y="44471"/>
                </a:cubicBezTo>
                <a:cubicBezTo>
                  <a:pt x="124002" y="53996"/>
                  <a:pt x="235128" y="68813"/>
                  <a:pt x="258940" y="73046"/>
                </a:cubicBezTo>
                <a:cubicBezTo>
                  <a:pt x="282752" y="77279"/>
                  <a:pt x="185915" y="69342"/>
                  <a:pt x="224015" y="69871"/>
                </a:cubicBezTo>
                <a:cubicBezTo>
                  <a:pt x="262115" y="70400"/>
                  <a:pt x="449969" y="77279"/>
                  <a:pt x="487540" y="76221"/>
                </a:cubicBezTo>
                <a:cubicBezTo>
                  <a:pt x="525111" y="75163"/>
                  <a:pt x="433036" y="72517"/>
                  <a:pt x="449440" y="63521"/>
                </a:cubicBezTo>
                <a:cubicBezTo>
                  <a:pt x="465844" y="54525"/>
                  <a:pt x="571678" y="25950"/>
                  <a:pt x="585965" y="22246"/>
                </a:cubicBezTo>
                <a:cubicBezTo>
                  <a:pt x="600252" y="18542"/>
                  <a:pt x="502357" y="45000"/>
                  <a:pt x="535165" y="41296"/>
                </a:cubicBezTo>
                <a:cubicBezTo>
                  <a:pt x="567973" y="37592"/>
                  <a:pt x="771703" y="-1037"/>
                  <a:pt x="782815" y="21"/>
                </a:cubicBezTo>
                <a:cubicBezTo>
                  <a:pt x="793927" y="1079"/>
                  <a:pt x="643115" y="38121"/>
                  <a:pt x="601840" y="47646"/>
                </a:cubicBezTo>
                <a:cubicBezTo>
                  <a:pt x="560565" y="57171"/>
                  <a:pt x="502886" y="63521"/>
                  <a:pt x="535165" y="57171"/>
                </a:cubicBezTo>
                <a:cubicBezTo>
                  <a:pt x="567444" y="50821"/>
                  <a:pt x="780698" y="9017"/>
                  <a:pt x="795515" y="9546"/>
                </a:cubicBezTo>
                <a:cubicBezTo>
                  <a:pt x="810332" y="10075"/>
                  <a:pt x="690211" y="48704"/>
                  <a:pt x="624065" y="60346"/>
                </a:cubicBezTo>
                <a:cubicBezTo>
                  <a:pt x="557919" y="71988"/>
                  <a:pt x="416632" y="75692"/>
                  <a:pt x="398640" y="79396"/>
                </a:cubicBezTo>
                <a:cubicBezTo>
                  <a:pt x="380648" y="83100"/>
                  <a:pt x="531990" y="82571"/>
                  <a:pt x="516115" y="82571"/>
                </a:cubicBezTo>
                <a:cubicBezTo>
                  <a:pt x="500240" y="82571"/>
                  <a:pt x="308681" y="80454"/>
                  <a:pt x="303390" y="79396"/>
                </a:cubicBezTo>
                <a:cubicBezTo>
                  <a:pt x="298099" y="78338"/>
                  <a:pt x="464257" y="79396"/>
                  <a:pt x="484365" y="76221"/>
                </a:cubicBezTo>
                <a:cubicBezTo>
                  <a:pt x="504473" y="73046"/>
                  <a:pt x="464257" y="65109"/>
                  <a:pt x="424040" y="60346"/>
                </a:cubicBezTo>
                <a:cubicBezTo>
                  <a:pt x="383823" y="55584"/>
                  <a:pt x="263173" y="45529"/>
                  <a:pt x="243065" y="47646"/>
                </a:cubicBezTo>
                <a:cubicBezTo>
                  <a:pt x="222957" y="49763"/>
                  <a:pt x="321911" y="68813"/>
                  <a:pt x="303390" y="73046"/>
                </a:cubicBezTo>
                <a:cubicBezTo>
                  <a:pt x="284869" y="77279"/>
                  <a:pt x="162632" y="73575"/>
                  <a:pt x="131940" y="73046"/>
                </a:cubicBezTo>
                <a:cubicBezTo>
                  <a:pt x="101248" y="72517"/>
                  <a:pt x="116065" y="69342"/>
                  <a:pt x="119240" y="69871"/>
                </a:cubicBezTo>
                <a:cubicBezTo>
                  <a:pt x="122415" y="70400"/>
                  <a:pt x="166336" y="84688"/>
                  <a:pt x="150990" y="76221"/>
                </a:cubicBezTo>
                <a:cubicBezTo>
                  <a:pt x="135644" y="67754"/>
                  <a:pt x="13407" y="21188"/>
                  <a:pt x="1765" y="15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CFFC918-0ECB-303E-8653-01DA4B334B22}"/>
              </a:ext>
            </a:extLst>
          </p:cNvPr>
          <p:cNvSpPr/>
          <p:nvPr/>
        </p:nvSpPr>
        <p:spPr>
          <a:xfrm>
            <a:off x="4811533" y="5378447"/>
            <a:ext cx="510452" cy="425516"/>
          </a:xfrm>
          <a:custGeom>
            <a:avLst/>
            <a:gdLst>
              <a:gd name="connsiteX0" fmla="*/ 138292 w 510452"/>
              <a:gd name="connsiteY0" fmla="*/ 3 h 425516"/>
              <a:gd name="connsiteX1" fmla="*/ 49392 w 510452"/>
              <a:gd name="connsiteY1" fmla="*/ 92078 h 425516"/>
              <a:gd name="connsiteX2" fmla="*/ 8117 w 510452"/>
              <a:gd name="connsiteY2" fmla="*/ 139703 h 425516"/>
              <a:gd name="connsiteX3" fmla="*/ 1767 w 510452"/>
              <a:gd name="connsiteY3" fmla="*/ 234953 h 425516"/>
              <a:gd name="connsiteX4" fmla="*/ 30342 w 510452"/>
              <a:gd name="connsiteY4" fmla="*/ 196853 h 425516"/>
              <a:gd name="connsiteX5" fmla="*/ 17642 w 510452"/>
              <a:gd name="connsiteY5" fmla="*/ 244478 h 425516"/>
              <a:gd name="connsiteX6" fmla="*/ 39867 w 510452"/>
              <a:gd name="connsiteY6" fmla="*/ 342903 h 425516"/>
              <a:gd name="connsiteX7" fmla="*/ 36692 w 510452"/>
              <a:gd name="connsiteY7" fmla="*/ 320678 h 425516"/>
              <a:gd name="connsiteX8" fmla="*/ 109717 w 510452"/>
              <a:gd name="connsiteY8" fmla="*/ 396878 h 425516"/>
              <a:gd name="connsiteX9" fmla="*/ 322442 w 510452"/>
              <a:gd name="connsiteY9" fmla="*/ 425453 h 425516"/>
              <a:gd name="connsiteX10" fmla="*/ 379592 w 510452"/>
              <a:gd name="connsiteY10" fmla="*/ 390528 h 425516"/>
              <a:gd name="connsiteX11" fmla="*/ 420867 w 510452"/>
              <a:gd name="connsiteY11" fmla="*/ 320678 h 425516"/>
              <a:gd name="connsiteX12" fmla="*/ 436742 w 510452"/>
              <a:gd name="connsiteY12" fmla="*/ 222253 h 425516"/>
              <a:gd name="connsiteX13" fmla="*/ 509767 w 510452"/>
              <a:gd name="connsiteY13" fmla="*/ 152403 h 425516"/>
              <a:gd name="connsiteX14" fmla="*/ 468492 w 510452"/>
              <a:gd name="connsiteY14" fmla="*/ 180978 h 425516"/>
              <a:gd name="connsiteX15" fmla="*/ 389117 w 510452"/>
              <a:gd name="connsiteY15" fmla="*/ 127003 h 425516"/>
              <a:gd name="connsiteX16" fmla="*/ 354192 w 510452"/>
              <a:gd name="connsiteY16" fmla="*/ 95253 h 425516"/>
              <a:gd name="connsiteX17" fmla="*/ 138292 w 510452"/>
              <a:gd name="connsiteY17" fmla="*/ 3 h 4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452" h="425516">
                <a:moveTo>
                  <a:pt x="138292" y="3"/>
                </a:moveTo>
                <a:cubicBezTo>
                  <a:pt x="87492" y="-526"/>
                  <a:pt x="71088" y="68795"/>
                  <a:pt x="49392" y="92078"/>
                </a:cubicBezTo>
                <a:cubicBezTo>
                  <a:pt x="27696" y="115361"/>
                  <a:pt x="16054" y="115891"/>
                  <a:pt x="8117" y="139703"/>
                </a:cubicBezTo>
                <a:cubicBezTo>
                  <a:pt x="179" y="163516"/>
                  <a:pt x="-1937" y="225428"/>
                  <a:pt x="1767" y="234953"/>
                </a:cubicBezTo>
                <a:cubicBezTo>
                  <a:pt x="5471" y="244478"/>
                  <a:pt x="27696" y="195266"/>
                  <a:pt x="30342" y="196853"/>
                </a:cubicBezTo>
                <a:cubicBezTo>
                  <a:pt x="32988" y="198441"/>
                  <a:pt x="16054" y="220136"/>
                  <a:pt x="17642" y="244478"/>
                </a:cubicBezTo>
                <a:cubicBezTo>
                  <a:pt x="19229" y="268820"/>
                  <a:pt x="36692" y="330203"/>
                  <a:pt x="39867" y="342903"/>
                </a:cubicBezTo>
                <a:cubicBezTo>
                  <a:pt x="43042" y="355603"/>
                  <a:pt x="25050" y="311682"/>
                  <a:pt x="36692" y="320678"/>
                </a:cubicBezTo>
                <a:cubicBezTo>
                  <a:pt x="48334" y="329674"/>
                  <a:pt x="62092" y="379416"/>
                  <a:pt x="109717" y="396878"/>
                </a:cubicBezTo>
                <a:cubicBezTo>
                  <a:pt x="157342" y="414341"/>
                  <a:pt x="277463" y="426511"/>
                  <a:pt x="322442" y="425453"/>
                </a:cubicBezTo>
                <a:cubicBezTo>
                  <a:pt x="367421" y="424395"/>
                  <a:pt x="363188" y="407991"/>
                  <a:pt x="379592" y="390528"/>
                </a:cubicBezTo>
                <a:cubicBezTo>
                  <a:pt x="395996" y="373066"/>
                  <a:pt x="411342" y="348724"/>
                  <a:pt x="420867" y="320678"/>
                </a:cubicBezTo>
                <a:cubicBezTo>
                  <a:pt x="430392" y="292632"/>
                  <a:pt x="421925" y="250299"/>
                  <a:pt x="436742" y="222253"/>
                </a:cubicBezTo>
                <a:cubicBezTo>
                  <a:pt x="451559" y="194207"/>
                  <a:pt x="504475" y="159282"/>
                  <a:pt x="509767" y="152403"/>
                </a:cubicBezTo>
                <a:cubicBezTo>
                  <a:pt x="515059" y="145524"/>
                  <a:pt x="488600" y="185211"/>
                  <a:pt x="468492" y="180978"/>
                </a:cubicBezTo>
                <a:cubicBezTo>
                  <a:pt x="448384" y="176745"/>
                  <a:pt x="408167" y="141291"/>
                  <a:pt x="389117" y="127003"/>
                </a:cubicBezTo>
                <a:cubicBezTo>
                  <a:pt x="370067" y="112716"/>
                  <a:pt x="393879" y="114832"/>
                  <a:pt x="354192" y="95253"/>
                </a:cubicBezTo>
                <a:cubicBezTo>
                  <a:pt x="314505" y="75674"/>
                  <a:pt x="189092" y="532"/>
                  <a:pt x="138292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D5421366-0B77-9629-D2A7-09988F51CA1B}"/>
              </a:ext>
            </a:extLst>
          </p:cNvPr>
          <p:cNvSpPr/>
          <p:nvPr/>
        </p:nvSpPr>
        <p:spPr>
          <a:xfrm rot="847109">
            <a:off x="4946453" y="5459639"/>
            <a:ext cx="103488" cy="1507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月 38">
            <a:extLst>
              <a:ext uri="{FF2B5EF4-FFF2-40B4-BE49-F238E27FC236}">
                <a16:creationId xmlns:a16="http://schemas.microsoft.com/office/drawing/2014/main" id="{DE620C5D-F7AD-1F9C-3863-D8B8E75D035A}"/>
              </a:ext>
            </a:extLst>
          </p:cNvPr>
          <p:cNvSpPr/>
          <p:nvPr/>
        </p:nvSpPr>
        <p:spPr>
          <a:xfrm rot="1177126">
            <a:off x="5011435" y="5532326"/>
            <a:ext cx="83819" cy="12141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月 39">
            <a:extLst>
              <a:ext uri="{FF2B5EF4-FFF2-40B4-BE49-F238E27FC236}">
                <a16:creationId xmlns:a16="http://schemas.microsoft.com/office/drawing/2014/main" id="{28780C6C-616F-CEDE-7CD3-9D983DC04FA5}"/>
              </a:ext>
            </a:extLst>
          </p:cNvPr>
          <p:cNvSpPr/>
          <p:nvPr/>
        </p:nvSpPr>
        <p:spPr>
          <a:xfrm rot="1202422" flipH="1">
            <a:off x="5123410" y="5545678"/>
            <a:ext cx="83819" cy="12141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886EBB0F-FEBF-4382-9550-4E424F60E5EF}"/>
              </a:ext>
            </a:extLst>
          </p:cNvPr>
          <p:cNvSpPr/>
          <p:nvPr/>
        </p:nvSpPr>
        <p:spPr>
          <a:xfrm>
            <a:off x="4454516" y="5292568"/>
            <a:ext cx="555725" cy="134950"/>
          </a:xfrm>
          <a:custGeom>
            <a:avLst/>
            <a:gdLst>
              <a:gd name="connsiteX0" fmla="*/ 28584 w 555725"/>
              <a:gd name="connsiteY0" fmla="*/ 3332 h 134950"/>
              <a:gd name="connsiteX1" fmla="*/ 9 w 555725"/>
              <a:gd name="connsiteY1" fmla="*/ 133507 h 134950"/>
              <a:gd name="connsiteX2" fmla="*/ 31759 w 555725"/>
              <a:gd name="connsiteY2" fmla="*/ 76357 h 134950"/>
              <a:gd name="connsiteX3" fmla="*/ 117484 w 555725"/>
              <a:gd name="connsiteY3" fmla="*/ 130332 h 134950"/>
              <a:gd name="connsiteX4" fmla="*/ 98434 w 555725"/>
              <a:gd name="connsiteY4" fmla="*/ 95407 h 134950"/>
              <a:gd name="connsiteX5" fmla="*/ 187334 w 555725"/>
              <a:gd name="connsiteY5" fmla="*/ 38257 h 134950"/>
              <a:gd name="connsiteX6" fmla="*/ 301634 w 555725"/>
              <a:gd name="connsiteY6" fmla="*/ 104932 h 134950"/>
              <a:gd name="connsiteX7" fmla="*/ 266709 w 555725"/>
              <a:gd name="connsiteY7" fmla="*/ 157 h 134950"/>
              <a:gd name="connsiteX8" fmla="*/ 365134 w 555725"/>
              <a:gd name="connsiteY8" fmla="*/ 79532 h 134950"/>
              <a:gd name="connsiteX9" fmla="*/ 361959 w 555725"/>
              <a:gd name="connsiteY9" fmla="*/ 6507 h 134950"/>
              <a:gd name="connsiteX10" fmla="*/ 457209 w 555725"/>
              <a:gd name="connsiteY10" fmla="*/ 79532 h 134950"/>
              <a:gd name="connsiteX11" fmla="*/ 479434 w 555725"/>
              <a:gd name="connsiteY11" fmla="*/ 25557 h 134950"/>
              <a:gd name="connsiteX12" fmla="*/ 555634 w 555725"/>
              <a:gd name="connsiteY12" fmla="*/ 76357 h 134950"/>
              <a:gd name="connsiteX13" fmla="*/ 492134 w 555725"/>
              <a:gd name="connsiteY13" fmla="*/ 25557 h 134950"/>
              <a:gd name="connsiteX14" fmla="*/ 371484 w 555725"/>
              <a:gd name="connsiteY14" fmla="*/ 35082 h 134950"/>
              <a:gd name="connsiteX15" fmla="*/ 196859 w 555725"/>
              <a:gd name="connsiteY15" fmla="*/ 70007 h 134950"/>
              <a:gd name="connsiteX16" fmla="*/ 130184 w 555725"/>
              <a:gd name="connsiteY16" fmla="*/ 79532 h 134950"/>
              <a:gd name="connsiteX17" fmla="*/ 101609 w 555725"/>
              <a:gd name="connsiteY17" fmla="*/ 101757 h 134950"/>
              <a:gd name="connsiteX18" fmla="*/ 50809 w 555725"/>
              <a:gd name="connsiteY18" fmla="*/ 111282 h 134950"/>
              <a:gd name="connsiteX19" fmla="*/ 28584 w 555725"/>
              <a:gd name="connsiteY19" fmla="*/ 3332 h 1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5725" h="134950">
                <a:moveTo>
                  <a:pt x="28584" y="3332"/>
                </a:moveTo>
                <a:cubicBezTo>
                  <a:pt x="20117" y="7036"/>
                  <a:pt x="-520" y="121336"/>
                  <a:pt x="9" y="133507"/>
                </a:cubicBezTo>
                <a:cubicBezTo>
                  <a:pt x="538" y="145678"/>
                  <a:pt x="12180" y="76886"/>
                  <a:pt x="31759" y="76357"/>
                </a:cubicBezTo>
                <a:cubicBezTo>
                  <a:pt x="51338" y="75828"/>
                  <a:pt x="106371" y="127157"/>
                  <a:pt x="117484" y="130332"/>
                </a:cubicBezTo>
                <a:cubicBezTo>
                  <a:pt x="128597" y="133507"/>
                  <a:pt x="86792" y="110753"/>
                  <a:pt x="98434" y="95407"/>
                </a:cubicBezTo>
                <a:cubicBezTo>
                  <a:pt x="110076" y="80061"/>
                  <a:pt x="153467" y="36670"/>
                  <a:pt x="187334" y="38257"/>
                </a:cubicBezTo>
                <a:cubicBezTo>
                  <a:pt x="221201" y="39844"/>
                  <a:pt x="288405" y="111282"/>
                  <a:pt x="301634" y="104932"/>
                </a:cubicBezTo>
                <a:cubicBezTo>
                  <a:pt x="314863" y="98582"/>
                  <a:pt x="256126" y="4390"/>
                  <a:pt x="266709" y="157"/>
                </a:cubicBezTo>
                <a:cubicBezTo>
                  <a:pt x="277292" y="-4076"/>
                  <a:pt x="349259" y="78474"/>
                  <a:pt x="365134" y="79532"/>
                </a:cubicBezTo>
                <a:cubicBezTo>
                  <a:pt x="381009" y="80590"/>
                  <a:pt x="346613" y="6507"/>
                  <a:pt x="361959" y="6507"/>
                </a:cubicBezTo>
                <a:cubicBezTo>
                  <a:pt x="377305" y="6507"/>
                  <a:pt x="437630" y="76357"/>
                  <a:pt x="457209" y="79532"/>
                </a:cubicBezTo>
                <a:cubicBezTo>
                  <a:pt x="476788" y="82707"/>
                  <a:pt x="463030" y="26086"/>
                  <a:pt x="479434" y="25557"/>
                </a:cubicBezTo>
                <a:cubicBezTo>
                  <a:pt x="495838" y="25028"/>
                  <a:pt x="553517" y="76357"/>
                  <a:pt x="555634" y="76357"/>
                </a:cubicBezTo>
                <a:cubicBezTo>
                  <a:pt x="557751" y="76357"/>
                  <a:pt x="522826" y="32436"/>
                  <a:pt x="492134" y="25557"/>
                </a:cubicBezTo>
                <a:cubicBezTo>
                  <a:pt x="461442" y="18678"/>
                  <a:pt x="420696" y="27674"/>
                  <a:pt x="371484" y="35082"/>
                </a:cubicBezTo>
                <a:cubicBezTo>
                  <a:pt x="322272" y="42490"/>
                  <a:pt x="237076" y="62599"/>
                  <a:pt x="196859" y="70007"/>
                </a:cubicBezTo>
                <a:cubicBezTo>
                  <a:pt x="156642" y="77415"/>
                  <a:pt x="146059" y="74240"/>
                  <a:pt x="130184" y="79532"/>
                </a:cubicBezTo>
                <a:cubicBezTo>
                  <a:pt x="114309" y="84824"/>
                  <a:pt x="114838" y="96465"/>
                  <a:pt x="101609" y="101757"/>
                </a:cubicBezTo>
                <a:cubicBezTo>
                  <a:pt x="88380" y="107049"/>
                  <a:pt x="60863" y="122394"/>
                  <a:pt x="50809" y="111282"/>
                </a:cubicBezTo>
                <a:cubicBezTo>
                  <a:pt x="40755" y="100170"/>
                  <a:pt x="37051" y="-372"/>
                  <a:pt x="28584" y="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E18D59A-32D2-3541-AAA9-0F3F39B4B653}"/>
              </a:ext>
            </a:extLst>
          </p:cNvPr>
          <p:cNvSpPr/>
          <p:nvPr/>
        </p:nvSpPr>
        <p:spPr>
          <a:xfrm>
            <a:off x="4930773" y="5325991"/>
            <a:ext cx="416547" cy="293820"/>
          </a:xfrm>
          <a:custGeom>
            <a:avLst/>
            <a:gdLst>
              <a:gd name="connsiteX0" fmla="*/ 2 w 416547"/>
              <a:gd name="connsiteY0" fmla="*/ 20709 h 293820"/>
              <a:gd name="connsiteX1" fmla="*/ 123827 w 416547"/>
              <a:gd name="connsiteY1" fmla="*/ 4834 h 293820"/>
              <a:gd name="connsiteX2" fmla="*/ 222252 w 416547"/>
              <a:gd name="connsiteY2" fmla="*/ 109609 h 293820"/>
              <a:gd name="connsiteX3" fmla="*/ 381002 w 416547"/>
              <a:gd name="connsiteY3" fmla="*/ 1659 h 293820"/>
              <a:gd name="connsiteX4" fmla="*/ 323852 w 416547"/>
              <a:gd name="connsiteY4" fmla="*/ 65159 h 293820"/>
              <a:gd name="connsiteX5" fmla="*/ 374652 w 416547"/>
              <a:gd name="connsiteY5" fmla="*/ 173109 h 293820"/>
              <a:gd name="connsiteX6" fmla="*/ 317502 w 416547"/>
              <a:gd name="connsiteY6" fmla="*/ 150884 h 293820"/>
              <a:gd name="connsiteX7" fmla="*/ 415927 w 416547"/>
              <a:gd name="connsiteY7" fmla="*/ 290584 h 293820"/>
              <a:gd name="connsiteX8" fmla="*/ 361952 w 416547"/>
              <a:gd name="connsiteY8" fmla="*/ 252484 h 293820"/>
              <a:gd name="connsiteX9" fmla="*/ 177802 w 416547"/>
              <a:gd name="connsiteY9" fmla="*/ 125484 h 293820"/>
              <a:gd name="connsiteX10" fmla="*/ 215902 w 416547"/>
              <a:gd name="connsiteY10" fmla="*/ 179459 h 293820"/>
              <a:gd name="connsiteX11" fmla="*/ 158752 w 416547"/>
              <a:gd name="connsiteY11" fmla="*/ 68334 h 293820"/>
              <a:gd name="connsiteX12" fmla="*/ 120652 w 416547"/>
              <a:gd name="connsiteY12" fmla="*/ 49284 h 293820"/>
              <a:gd name="connsiteX13" fmla="*/ 2 w 416547"/>
              <a:gd name="connsiteY13" fmla="*/ 20709 h 29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547" h="293820">
                <a:moveTo>
                  <a:pt x="2" y="20709"/>
                </a:moveTo>
                <a:cubicBezTo>
                  <a:pt x="531" y="13301"/>
                  <a:pt x="86785" y="-9983"/>
                  <a:pt x="123827" y="4834"/>
                </a:cubicBezTo>
                <a:cubicBezTo>
                  <a:pt x="160869" y="19651"/>
                  <a:pt x="179390" y="110138"/>
                  <a:pt x="222252" y="109609"/>
                </a:cubicBezTo>
                <a:cubicBezTo>
                  <a:pt x="265114" y="109080"/>
                  <a:pt x="364069" y="9067"/>
                  <a:pt x="381002" y="1659"/>
                </a:cubicBezTo>
                <a:cubicBezTo>
                  <a:pt x="397935" y="-5749"/>
                  <a:pt x="324910" y="36584"/>
                  <a:pt x="323852" y="65159"/>
                </a:cubicBezTo>
                <a:cubicBezTo>
                  <a:pt x="322794" y="93734"/>
                  <a:pt x="375710" y="158822"/>
                  <a:pt x="374652" y="173109"/>
                </a:cubicBezTo>
                <a:cubicBezTo>
                  <a:pt x="373594" y="187396"/>
                  <a:pt x="310623" y="131305"/>
                  <a:pt x="317502" y="150884"/>
                </a:cubicBezTo>
                <a:cubicBezTo>
                  <a:pt x="324381" y="170463"/>
                  <a:pt x="408519" y="273651"/>
                  <a:pt x="415927" y="290584"/>
                </a:cubicBezTo>
                <a:cubicBezTo>
                  <a:pt x="423335" y="307517"/>
                  <a:pt x="361952" y="252484"/>
                  <a:pt x="361952" y="252484"/>
                </a:cubicBezTo>
                <a:cubicBezTo>
                  <a:pt x="322264" y="224967"/>
                  <a:pt x="202144" y="137655"/>
                  <a:pt x="177802" y="125484"/>
                </a:cubicBezTo>
                <a:cubicBezTo>
                  <a:pt x="153460" y="113313"/>
                  <a:pt x="219077" y="188984"/>
                  <a:pt x="215902" y="179459"/>
                </a:cubicBezTo>
                <a:cubicBezTo>
                  <a:pt x="212727" y="169934"/>
                  <a:pt x="174627" y="90030"/>
                  <a:pt x="158752" y="68334"/>
                </a:cubicBezTo>
                <a:cubicBezTo>
                  <a:pt x="142877" y="46638"/>
                  <a:pt x="140760" y="55634"/>
                  <a:pt x="120652" y="49284"/>
                </a:cubicBezTo>
                <a:cubicBezTo>
                  <a:pt x="100544" y="42934"/>
                  <a:pt x="-527" y="28117"/>
                  <a:pt x="2" y="20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FD764C7-91F7-0ED6-461A-C4604699AB27}"/>
              </a:ext>
            </a:extLst>
          </p:cNvPr>
          <p:cNvSpPr/>
          <p:nvPr/>
        </p:nvSpPr>
        <p:spPr>
          <a:xfrm>
            <a:off x="4244457" y="4286064"/>
            <a:ext cx="110281" cy="463171"/>
          </a:xfrm>
          <a:custGeom>
            <a:avLst/>
            <a:gdLst>
              <a:gd name="connsiteX0" fmla="*/ 32268 w 110281"/>
              <a:gd name="connsiteY0" fmla="*/ 186 h 463171"/>
              <a:gd name="connsiteX1" fmla="*/ 19568 w 110281"/>
              <a:gd name="connsiteY1" fmla="*/ 244661 h 463171"/>
              <a:gd name="connsiteX2" fmla="*/ 10043 w 110281"/>
              <a:gd name="connsiteY2" fmla="*/ 200211 h 463171"/>
              <a:gd name="connsiteX3" fmla="*/ 108468 w 110281"/>
              <a:gd name="connsiteY3" fmla="*/ 451036 h 463171"/>
              <a:gd name="connsiteX4" fmla="*/ 70368 w 110281"/>
              <a:gd name="connsiteY4" fmla="*/ 412936 h 463171"/>
              <a:gd name="connsiteX5" fmla="*/ 25918 w 110281"/>
              <a:gd name="connsiteY5" fmla="*/ 317686 h 463171"/>
              <a:gd name="connsiteX6" fmla="*/ 102118 w 110281"/>
              <a:gd name="connsiteY6" fmla="*/ 422461 h 463171"/>
              <a:gd name="connsiteX7" fmla="*/ 41793 w 110281"/>
              <a:gd name="connsiteY7" fmla="*/ 320861 h 463171"/>
              <a:gd name="connsiteX8" fmla="*/ 3693 w 110281"/>
              <a:gd name="connsiteY8" fmla="*/ 174811 h 463171"/>
              <a:gd name="connsiteX9" fmla="*/ 6868 w 110281"/>
              <a:gd name="connsiteY9" fmla="*/ 203386 h 463171"/>
              <a:gd name="connsiteX10" fmla="*/ 32268 w 110281"/>
              <a:gd name="connsiteY10" fmla="*/ 186 h 4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81" h="463171">
                <a:moveTo>
                  <a:pt x="32268" y="186"/>
                </a:moveTo>
                <a:cubicBezTo>
                  <a:pt x="34385" y="7065"/>
                  <a:pt x="23272" y="211323"/>
                  <a:pt x="19568" y="244661"/>
                </a:cubicBezTo>
                <a:cubicBezTo>
                  <a:pt x="15864" y="277999"/>
                  <a:pt x="-4774" y="165815"/>
                  <a:pt x="10043" y="200211"/>
                </a:cubicBezTo>
                <a:cubicBezTo>
                  <a:pt x="24860" y="234607"/>
                  <a:pt x="98414" y="415582"/>
                  <a:pt x="108468" y="451036"/>
                </a:cubicBezTo>
                <a:cubicBezTo>
                  <a:pt x="118522" y="486490"/>
                  <a:pt x="84126" y="435161"/>
                  <a:pt x="70368" y="412936"/>
                </a:cubicBezTo>
                <a:cubicBezTo>
                  <a:pt x="56610" y="390711"/>
                  <a:pt x="20626" y="316099"/>
                  <a:pt x="25918" y="317686"/>
                </a:cubicBezTo>
                <a:cubicBezTo>
                  <a:pt x="31210" y="319273"/>
                  <a:pt x="99472" y="421932"/>
                  <a:pt x="102118" y="422461"/>
                </a:cubicBezTo>
                <a:cubicBezTo>
                  <a:pt x="104764" y="422990"/>
                  <a:pt x="58197" y="362136"/>
                  <a:pt x="41793" y="320861"/>
                </a:cubicBezTo>
                <a:cubicBezTo>
                  <a:pt x="25389" y="279586"/>
                  <a:pt x="9514" y="194390"/>
                  <a:pt x="3693" y="174811"/>
                </a:cubicBezTo>
                <a:cubicBezTo>
                  <a:pt x="-2128" y="155232"/>
                  <a:pt x="-1069" y="228257"/>
                  <a:pt x="6868" y="203386"/>
                </a:cubicBezTo>
                <a:cubicBezTo>
                  <a:pt x="14805" y="178515"/>
                  <a:pt x="30151" y="-6693"/>
                  <a:pt x="3226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7442735-DF2D-D8CA-DE7E-A1E7FDDAD739}"/>
              </a:ext>
            </a:extLst>
          </p:cNvPr>
          <p:cNvSpPr/>
          <p:nvPr/>
        </p:nvSpPr>
        <p:spPr>
          <a:xfrm>
            <a:off x="4413161" y="4165495"/>
            <a:ext cx="403366" cy="285909"/>
          </a:xfrm>
          <a:custGeom>
            <a:avLst/>
            <a:gdLst>
              <a:gd name="connsiteX0" fmla="*/ 403314 w 403366"/>
              <a:gd name="connsiteY0" fmla="*/ 105 h 285909"/>
              <a:gd name="connsiteX1" fmla="*/ 155664 w 403366"/>
              <a:gd name="connsiteY1" fmla="*/ 206480 h 285909"/>
              <a:gd name="connsiteX2" fmla="*/ 108039 w 403366"/>
              <a:gd name="connsiteY2" fmla="*/ 285855 h 285909"/>
              <a:gd name="connsiteX3" fmla="*/ 117564 w 403366"/>
              <a:gd name="connsiteY3" fmla="*/ 196955 h 285909"/>
              <a:gd name="connsiteX4" fmla="*/ 136614 w 403366"/>
              <a:gd name="connsiteY4" fmla="*/ 95355 h 285909"/>
              <a:gd name="connsiteX5" fmla="*/ 79464 w 403366"/>
              <a:gd name="connsiteY5" fmla="*/ 212830 h 285909"/>
              <a:gd name="connsiteX6" fmla="*/ 35014 w 403366"/>
              <a:gd name="connsiteY6" fmla="*/ 149330 h 285909"/>
              <a:gd name="connsiteX7" fmla="*/ 89 w 403366"/>
              <a:gd name="connsiteY7" fmla="*/ 111230 h 285909"/>
              <a:gd name="connsiteX8" fmla="*/ 25489 w 403366"/>
              <a:gd name="connsiteY8" fmla="*/ 184255 h 285909"/>
              <a:gd name="connsiteX9" fmla="*/ 89 w 403366"/>
              <a:gd name="connsiteY9" fmla="*/ 114405 h 285909"/>
              <a:gd name="connsiteX10" fmla="*/ 19139 w 403366"/>
              <a:gd name="connsiteY10" fmla="*/ 146155 h 285909"/>
              <a:gd name="connsiteX11" fmla="*/ 69939 w 403366"/>
              <a:gd name="connsiteY11" fmla="*/ 203305 h 285909"/>
              <a:gd name="connsiteX12" fmla="*/ 108039 w 403366"/>
              <a:gd name="connsiteY12" fmla="*/ 146155 h 285909"/>
              <a:gd name="connsiteX13" fmla="*/ 114389 w 403366"/>
              <a:gd name="connsiteY13" fmla="*/ 222355 h 285909"/>
              <a:gd name="connsiteX14" fmla="*/ 168364 w 403366"/>
              <a:gd name="connsiteY14" fmla="*/ 171555 h 285909"/>
              <a:gd name="connsiteX15" fmla="*/ 177889 w 403366"/>
              <a:gd name="connsiteY15" fmla="*/ 177905 h 285909"/>
              <a:gd name="connsiteX16" fmla="*/ 403314 w 403366"/>
              <a:gd name="connsiteY16" fmla="*/ 105 h 28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366" h="285909">
                <a:moveTo>
                  <a:pt x="403314" y="105"/>
                </a:moveTo>
                <a:cubicBezTo>
                  <a:pt x="399610" y="4867"/>
                  <a:pt x="204876" y="158855"/>
                  <a:pt x="155664" y="206480"/>
                </a:cubicBezTo>
                <a:cubicBezTo>
                  <a:pt x="106451" y="254105"/>
                  <a:pt x="114389" y="287443"/>
                  <a:pt x="108039" y="285855"/>
                </a:cubicBezTo>
                <a:cubicBezTo>
                  <a:pt x="101689" y="284268"/>
                  <a:pt x="112802" y="228705"/>
                  <a:pt x="117564" y="196955"/>
                </a:cubicBezTo>
                <a:cubicBezTo>
                  <a:pt x="122326" y="165205"/>
                  <a:pt x="142964" y="92709"/>
                  <a:pt x="136614" y="95355"/>
                </a:cubicBezTo>
                <a:cubicBezTo>
                  <a:pt x="130264" y="98001"/>
                  <a:pt x="96397" y="203834"/>
                  <a:pt x="79464" y="212830"/>
                </a:cubicBezTo>
                <a:cubicBezTo>
                  <a:pt x="62531" y="221826"/>
                  <a:pt x="48243" y="166263"/>
                  <a:pt x="35014" y="149330"/>
                </a:cubicBezTo>
                <a:cubicBezTo>
                  <a:pt x="21785" y="132397"/>
                  <a:pt x="1676" y="105409"/>
                  <a:pt x="89" y="111230"/>
                </a:cubicBezTo>
                <a:cubicBezTo>
                  <a:pt x="-1499" y="117051"/>
                  <a:pt x="25489" y="183726"/>
                  <a:pt x="25489" y="184255"/>
                </a:cubicBezTo>
                <a:cubicBezTo>
                  <a:pt x="25489" y="184784"/>
                  <a:pt x="1147" y="120755"/>
                  <a:pt x="89" y="114405"/>
                </a:cubicBezTo>
                <a:cubicBezTo>
                  <a:pt x="-969" y="108055"/>
                  <a:pt x="7497" y="131339"/>
                  <a:pt x="19139" y="146155"/>
                </a:cubicBezTo>
                <a:cubicBezTo>
                  <a:pt x="30781" y="160971"/>
                  <a:pt x="55122" y="203305"/>
                  <a:pt x="69939" y="203305"/>
                </a:cubicBezTo>
                <a:cubicBezTo>
                  <a:pt x="84756" y="203305"/>
                  <a:pt x="100631" y="142980"/>
                  <a:pt x="108039" y="146155"/>
                </a:cubicBezTo>
                <a:cubicBezTo>
                  <a:pt x="115447" y="149330"/>
                  <a:pt x="104335" y="218122"/>
                  <a:pt x="114389" y="222355"/>
                </a:cubicBezTo>
                <a:cubicBezTo>
                  <a:pt x="124443" y="226588"/>
                  <a:pt x="157781" y="178963"/>
                  <a:pt x="168364" y="171555"/>
                </a:cubicBezTo>
                <a:cubicBezTo>
                  <a:pt x="178947" y="164147"/>
                  <a:pt x="144022" y="202247"/>
                  <a:pt x="177889" y="177905"/>
                </a:cubicBezTo>
                <a:cubicBezTo>
                  <a:pt x="211756" y="153563"/>
                  <a:pt x="407018" y="-4657"/>
                  <a:pt x="403314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3F3F094-7863-500F-AAC8-7F3AB8C46CCA}"/>
              </a:ext>
            </a:extLst>
          </p:cNvPr>
          <p:cNvSpPr/>
          <p:nvPr/>
        </p:nvSpPr>
        <p:spPr>
          <a:xfrm>
            <a:off x="4378310" y="4302076"/>
            <a:ext cx="20476" cy="334584"/>
          </a:xfrm>
          <a:custGeom>
            <a:avLst/>
            <a:gdLst>
              <a:gd name="connsiteX0" fmla="*/ 15890 w 20476"/>
              <a:gd name="connsiteY0" fmla="*/ 49 h 334584"/>
              <a:gd name="connsiteX1" fmla="*/ 15 w 20476"/>
              <a:gd name="connsiteY1" fmla="*/ 139749 h 334584"/>
              <a:gd name="connsiteX2" fmla="*/ 19065 w 20476"/>
              <a:gd name="connsiteY2" fmla="*/ 187374 h 334584"/>
              <a:gd name="connsiteX3" fmla="*/ 19065 w 20476"/>
              <a:gd name="connsiteY3" fmla="*/ 333424 h 334584"/>
              <a:gd name="connsiteX4" fmla="*/ 19065 w 20476"/>
              <a:gd name="connsiteY4" fmla="*/ 250874 h 334584"/>
              <a:gd name="connsiteX5" fmla="*/ 12715 w 20476"/>
              <a:gd name="connsiteY5" fmla="*/ 161974 h 334584"/>
              <a:gd name="connsiteX6" fmla="*/ 19065 w 20476"/>
              <a:gd name="connsiteY6" fmla="*/ 123874 h 334584"/>
              <a:gd name="connsiteX7" fmla="*/ 15890 w 20476"/>
              <a:gd name="connsiteY7" fmla="*/ 49 h 33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6" h="334584">
                <a:moveTo>
                  <a:pt x="15890" y="49"/>
                </a:moveTo>
                <a:cubicBezTo>
                  <a:pt x="12715" y="2695"/>
                  <a:pt x="-514" y="108528"/>
                  <a:pt x="15" y="139749"/>
                </a:cubicBezTo>
                <a:cubicBezTo>
                  <a:pt x="544" y="170970"/>
                  <a:pt x="15890" y="155095"/>
                  <a:pt x="19065" y="187374"/>
                </a:cubicBezTo>
                <a:cubicBezTo>
                  <a:pt x="22240" y="219653"/>
                  <a:pt x="19065" y="333424"/>
                  <a:pt x="19065" y="333424"/>
                </a:cubicBezTo>
                <a:cubicBezTo>
                  <a:pt x="19065" y="344007"/>
                  <a:pt x="20123" y="279449"/>
                  <a:pt x="19065" y="250874"/>
                </a:cubicBezTo>
                <a:cubicBezTo>
                  <a:pt x="18007" y="222299"/>
                  <a:pt x="12715" y="183141"/>
                  <a:pt x="12715" y="161974"/>
                </a:cubicBezTo>
                <a:cubicBezTo>
                  <a:pt x="12715" y="140807"/>
                  <a:pt x="18536" y="146099"/>
                  <a:pt x="19065" y="123874"/>
                </a:cubicBezTo>
                <a:cubicBezTo>
                  <a:pt x="19594" y="101649"/>
                  <a:pt x="19065" y="-2597"/>
                  <a:pt x="15890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7612BC99-BB4B-4A7C-F4F5-DBCEC81A79BE}"/>
              </a:ext>
            </a:extLst>
          </p:cNvPr>
          <p:cNvSpPr/>
          <p:nvPr/>
        </p:nvSpPr>
        <p:spPr>
          <a:xfrm>
            <a:off x="4560263" y="4313993"/>
            <a:ext cx="443890" cy="207069"/>
          </a:xfrm>
          <a:custGeom>
            <a:avLst/>
            <a:gdLst>
              <a:gd name="connsiteX0" fmla="*/ 5387 w 443890"/>
              <a:gd name="connsiteY0" fmla="*/ 204032 h 207069"/>
              <a:gd name="connsiteX1" fmla="*/ 84762 w 443890"/>
              <a:gd name="connsiteY1" fmla="*/ 143707 h 207069"/>
              <a:gd name="connsiteX2" fmla="*/ 262562 w 443890"/>
              <a:gd name="connsiteY2" fmla="*/ 48457 h 207069"/>
              <a:gd name="connsiteX3" fmla="*/ 440362 w 443890"/>
              <a:gd name="connsiteY3" fmla="*/ 832 h 207069"/>
              <a:gd name="connsiteX4" fmla="*/ 370512 w 443890"/>
              <a:gd name="connsiteY4" fmla="*/ 19882 h 207069"/>
              <a:gd name="connsiteX5" fmla="*/ 243512 w 443890"/>
              <a:gd name="connsiteY5" fmla="*/ 42107 h 207069"/>
              <a:gd name="connsiteX6" fmla="*/ 319712 w 443890"/>
              <a:gd name="connsiteY6" fmla="*/ 19882 h 207069"/>
              <a:gd name="connsiteX7" fmla="*/ 227637 w 443890"/>
              <a:gd name="connsiteY7" fmla="*/ 48457 h 207069"/>
              <a:gd name="connsiteX8" fmla="*/ 5387 w 443890"/>
              <a:gd name="connsiteY8" fmla="*/ 204032 h 20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890" h="207069">
                <a:moveTo>
                  <a:pt x="5387" y="204032"/>
                </a:moveTo>
                <a:cubicBezTo>
                  <a:pt x="-18426" y="219907"/>
                  <a:pt x="41900" y="169636"/>
                  <a:pt x="84762" y="143707"/>
                </a:cubicBezTo>
                <a:cubicBezTo>
                  <a:pt x="127625" y="117778"/>
                  <a:pt x="203295" y="72270"/>
                  <a:pt x="262562" y="48457"/>
                </a:cubicBezTo>
                <a:cubicBezTo>
                  <a:pt x="321829" y="24644"/>
                  <a:pt x="440362" y="832"/>
                  <a:pt x="440362" y="832"/>
                </a:cubicBezTo>
                <a:cubicBezTo>
                  <a:pt x="458354" y="-3931"/>
                  <a:pt x="403320" y="13003"/>
                  <a:pt x="370512" y="19882"/>
                </a:cubicBezTo>
                <a:cubicBezTo>
                  <a:pt x="337704" y="26761"/>
                  <a:pt x="251979" y="42107"/>
                  <a:pt x="243512" y="42107"/>
                </a:cubicBezTo>
                <a:cubicBezTo>
                  <a:pt x="235045" y="42107"/>
                  <a:pt x="322358" y="18824"/>
                  <a:pt x="319712" y="19882"/>
                </a:cubicBezTo>
                <a:cubicBezTo>
                  <a:pt x="317066" y="20940"/>
                  <a:pt x="278966" y="17765"/>
                  <a:pt x="227637" y="48457"/>
                </a:cubicBezTo>
                <a:cubicBezTo>
                  <a:pt x="176308" y="79149"/>
                  <a:pt x="29200" y="188157"/>
                  <a:pt x="5387" y="204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DE34FC2-731E-ED94-22F5-FD577312D18C}"/>
              </a:ext>
            </a:extLst>
          </p:cNvPr>
          <p:cNvSpPr/>
          <p:nvPr/>
        </p:nvSpPr>
        <p:spPr>
          <a:xfrm>
            <a:off x="4511573" y="4479925"/>
            <a:ext cx="661743" cy="168283"/>
          </a:xfrm>
          <a:custGeom>
            <a:avLst/>
            <a:gdLst>
              <a:gd name="connsiteX0" fmla="*/ 102 w 661743"/>
              <a:gd name="connsiteY0" fmla="*/ 168275 h 168283"/>
              <a:gd name="connsiteX1" fmla="*/ 308077 w 661743"/>
              <a:gd name="connsiteY1" fmla="*/ 66675 h 168283"/>
              <a:gd name="connsiteX2" fmla="*/ 263627 w 661743"/>
              <a:gd name="connsiteY2" fmla="*/ 114300 h 168283"/>
              <a:gd name="connsiteX3" fmla="*/ 444602 w 661743"/>
              <a:gd name="connsiteY3" fmla="*/ 15875 h 168283"/>
              <a:gd name="connsiteX4" fmla="*/ 412852 w 661743"/>
              <a:gd name="connsiteY4" fmla="*/ 60325 h 168283"/>
              <a:gd name="connsiteX5" fmla="*/ 657327 w 661743"/>
              <a:gd name="connsiteY5" fmla="*/ 0 h 168283"/>
              <a:gd name="connsiteX6" fmla="*/ 504927 w 661743"/>
              <a:gd name="connsiteY6" fmla="*/ 60325 h 168283"/>
              <a:gd name="connsiteX7" fmla="*/ 660502 w 661743"/>
              <a:gd name="connsiteY7" fmla="*/ 47625 h 168283"/>
              <a:gd name="connsiteX8" fmla="*/ 400152 w 661743"/>
              <a:gd name="connsiteY8" fmla="*/ 85725 h 168283"/>
              <a:gd name="connsiteX9" fmla="*/ 527152 w 661743"/>
              <a:gd name="connsiteY9" fmla="*/ 22225 h 168283"/>
              <a:gd name="connsiteX10" fmla="*/ 406502 w 661743"/>
              <a:gd name="connsiteY10" fmla="*/ 38100 h 168283"/>
              <a:gd name="connsiteX11" fmla="*/ 254102 w 661743"/>
              <a:gd name="connsiteY11" fmla="*/ 76200 h 168283"/>
              <a:gd name="connsiteX12" fmla="*/ 203302 w 661743"/>
              <a:gd name="connsiteY12" fmla="*/ 101600 h 168283"/>
              <a:gd name="connsiteX13" fmla="*/ 273152 w 661743"/>
              <a:gd name="connsiteY13" fmla="*/ 60325 h 168283"/>
              <a:gd name="connsiteX14" fmla="*/ 102 w 661743"/>
              <a:gd name="connsiteY14" fmla="*/ 168275 h 16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1743" h="168283">
                <a:moveTo>
                  <a:pt x="102" y="168275"/>
                </a:moveTo>
                <a:cubicBezTo>
                  <a:pt x="5923" y="169333"/>
                  <a:pt x="264156" y="75671"/>
                  <a:pt x="308077" y="66675"/>
                </a:cubicBezTo>
                <a:cubicBezTo>
                  <a:pt x="351998" y="57679"/>
                  <a:pt x="240873" y="122767"/>
                  <a:pt x="263627" y="114300"/>
                </a:cubicBezTo>
                <a:cubicBezTo>
                  <a:pt x="286381" y="105833"/>
                  <a:pt x="419731" y="24871"/>
                  <a:pt x="444602" y="15875"/>
                </a:cubicBezTo>
                <a:cubicBezTo>
                  <a:pt x="469473" y="6879"/>
                  <a:pt x="377398" y="62971"/>
                  <a:pt x="412852" y="60325"/>
                </a:cubicBezTo>
                <a:cubicBezTo>
                  <a:pt x="448306" y="57679"/>
                  <a:pt x="641981" y="0"/>
                  <a:pt x="657327" y="0"/>
                </a:cubicBezTo>
                <a:cubicBezTo>
                  <a:pt x="672673" y="0"/>
                  <a:pt x="504398" y="52387"/>
                  <a:pt x="504927" y="60325"/>
                </a:cubicBezTo>
                <a:cubicBezTo>
                  <a:pt x="505456" y="68262"/>
                  <a:pt x="677964" y="43392"/>
                  <a:pt x="660502" y="47625"/>
                </a:cubicBezTo>
                <a:cubicBezTo>
                  <a:pt x="643040" y="51858"/>
                  <a:pt x="422377" y="89958"/>
                  <a:pt x="400152" y="85725"/>
                </a:cubicBezTo>
                <a:cubicBezTo>
                  <a:pt x="377927" y="81492"/>
                  <a:pt x="526094" y="30162"/>
                  <a:pt x="527152" y="22225"/>
                </a:cubicBezTo>
                <a:cubicBezTo>
                  <a:pt x="528210" y="14288"/>
                  <a:pt x="452010" y="29104"/>
                  <a:pt x="406502" y="38100"/>
                </a:cubicBezTo>
                <a:cubicBezTo>
                  <a:pt x="360994" y="47096"/>
                  <a:pt x="287969" y="65617"/>
                  <a:pt x="254102" y="76200"/>
                </a:cubicBezTo>
                <a:cubicBezTo>
                  <a:pt x="220235" y="86783"/>
                  <a:pt x="200127" y="104246"/>
                  <a:pt x="203302" y="101600"/>
                </a:cubicBezTo>
                <a:cubicBezTo>
                  <a:pt x="206477" y="98954"/>
                  <a:pt x="308606" y="49212"/>
                  <a:pt x="273152" y="60325"/>
                </a:cubicBezTo>
                <a:cubicBezTo>
                  <a:pt x="237698" y="71437"/>
                  <a:pt x="-5719" y="167217"/>
                  <a:pt x="102" y="168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92FFB4B-1D57-03DB-809E-2C3E8309A935}"/>
              </a:ext>
            </a:extLst>
          </p:cNvPr>
          <p:cNvSpPr/>
          <p:nvPr/>
        </p:nvSpPr>
        <p:spPr>
          <a:xfrm>
            <a:off x="4600575" y="4354308"/>
            <a:ext cx="930344" cy="210676"/>
          </a:xfrm>
          <a:custGeom>
            <a:avLst/>
            <a:gdLst>
              <a:gd name="connsiteX0" fmla="*/ 0 w 930344"/>
              <a:gd name="connsiteY0" fmla="*/ 195467 h 210676"/>
              <a:gd name="connsiteX1" fmla="*/ 415925 w 930344"/>
              <a:gd name="connsiteY1" fmla="*/ 17667 h 210676"/>
              <a:gd name="connsiteX2" fmla="*/ 425450 w 930344"/>
              <a:gd name="connsiteY2" fmla="*/ 4967 h 210676"/>
              <a:gd name="connsiteX3" fmla="*/ 533400 w 930344"/>
              <a:gd name="connsiteY3" fmla="*/ 4967 h 210676"/>
              <a:gd name="connsiteX4" fmla="*/ 469900 w 930344"/>
              <a:gd name="connsiteY4" fmla="*/ 17667 h 210676"/>
              <a:gd name="connsiteX5" fmla="*/ 701675 w 930344"/>
              <a:gd name="connsiteY5" fmla="*/ 103392 h 210676"/>
              <a:gd name="connsiteX6" fmla="*/ 679450 w 930344"/>
              <a:gd name="connsiteY6" fmla="*/ 93867 h 210676"/>
              <a:gd name="connsiteX7" fmla="*/ 727075 w 930344"/>
              <a:gd name="connsiteY7" fmla="*/ 90692 h 210676"/>
              <a:gd name="connsiteX8" fmla="*/ 720725 w 930344"/>
              <a:gd name="connsiteY8" fmla="*/ 52592 h 210676"/>
              <a:gd name="connsiteX9" fmla="*/ 927100 w 930344"/>
              <a:gd name="connsiteY9" fmla="*/ 208167 h 210676"/>
              <a:gd name="connsiteX10" fmla="*/ 841375 w 930344"/>
              <a:gd name="connsiteY10" fmla="*/ 144667 h 210676"/>
              <a:gd name="connsiteX11" fmla="*/ 765175 w 930344"/>
              <a:gd name="connsiteY11" fmla="*/ 90692 h 210676"/>
              <a:gd name="connsiteX12" fmla="*/ 546100 w 930344"/>
              <a:gd name="connsiteY12" fmla="*/ 39892 h 210676"/>
              <a:gd name="connsiteX13" fmla="*/ 447675 w 930344"/>
              <a:gd name="connsiteY13" fmla="*/ 11317 h 210676"/>
              <a:gd name="connsiteX14" fmla="*/ 320675 w 930344"/>
              <a:gd name="connsiteY14" fmla="*/ 33542 h 210676"/>
              <a:gd name="connsiteX15" fmla="*/ 384175 w 930344"/>
              <a:gd name="connsiteY15" fmla="*/ 8142 h 210676"/>
              <a:gd name="connsiteX16" fmla="*/ 292100 w 930344"/>
              <a:gd name="connsiteY16" fmla="*/ 58942 h 210676"/>
              <a:gd name="connsiteX17" fmla="*/ 0 w 930344"/>
              <a:gd name="connsiteY17" fmla="*/ 195467 h 2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0344" h="210676">
                <a:moveTo>
                  <a:pt x="0" y="195467"/>
                </a:moveTo>
                <a:cubicBezTo>
                  <a:pt x="20637" y="188588"/>
                  <a:pt x="345017" y="49417"/>
                  <a:pt x="415925" y="17667"/>
                </a:cubicBezTo>
                <a:cubicBezTo>
                  <a:pt x="486833" y="-14083"/>
                  <a:pt x="405871" y="7084"/>
                  <a:pt x="425450" y="4967"/>
                </a:cubicBezTo>
                <a:cubicBezTo>
                  <a:pt x="445029" y="2850"/>
                  <a:pt x="525992" y="2850"/>
                  <a:pt x="533400" y="4967"/>
                </a:cubicBezTo>
                <a:cubicBezTo>
                  <a:pt x="540808" y="7084"/>
                  <a:pt x="441854" y="1263"/>
                  <a:pt x="469900" y="17667"/>
                </a:cubicBezTo>
                <a:cubicBezTo>
                  <a:pt x="497946" y="34071"/>
                  <a:pt x="666750" y="90692"/>
                  <a:pt x="701675" y="103392"/>
                </a:cubicBezTo>
                <a:cubicBezTo>
                  <a:pt x="736600" y="116092"/>
                  <a:pt x="675217" y="95984"/>
                  <a:pt x="679450" y="93867"/>
                </a:cubicBezTo>
                <a:cubicBezTo>
                  <a:pt x="683683" y="91750"/>
                  <a:pt x="720196" y="97571"/>
                  <a:pt x="727075" y="90692"/>
                </a:cubicBezTo>
                <a:cubicBezTo>
                  <a:pt x="733954" y="83813"/>
                  <a:pt x="687388" y="33013"/>
                  <a:pt x="720725" y="52592"/>
                </a:cubicBezTo>
                <a:cubicBezTo>
                  <a:pt x="754063" y="72171"/>
                  <a:pt x="906992" y="192821"/>
                  <a:pt x="927100" y="208167"/>
                </a:cubicBezTo>
                <a:cubicBezTo>
                  <a:pt x="947208" y="223513"/>
                  <a:pt x="868362" y="164246"/>
                  <a:pt x="841375" y="144667"/>
                </a:cubicBezTo>
                <a:cubicBezTo>
                  <a:pt x="814388" y="125088"/>
                  <a:pt x="814387" y="108154"/>
                  <a:pt x="765175" y="90692"/>
                </a:cubicBezTo>
                <a:cubicBezTo>
                  <a:pt x="715963" y="73230"/>
                  <a:pt x="599017" y="53121"/>
                  <a:pt x="546100" y="39892"/>
                </a:cubicBezTo>
                <a:cubicBezTo>
                  <a:pt x="493183" y="26663"/>
                  <a:pt x="485246" y="12375"/>
                  <a:pt x="447675" y="11317"/>
                </a:cubicBezTo>
                <a:cubicBezTo>
                  <a:pt x="410104" y="10259"/>
                  <a:pt x="331258" y="34071"/>
                  <a:pt x="320675" y="33542"/>
                </a:cubicBezTo>
                <a:cubicBezTo>
                  <a:pt x="310092" y="33013"/>
                  <a:pt x="388937" y="3909"/>
                  <a:pt x="384175" y="8142"/>
                </a:cubicBezTo>
                <a:cubicBezTo>
                  <a:pt x="379413" y="12375"/>
                  <a:pt x="354012" y="30367"/>
                  <a:pt x="292100" y="58942"/>
                </a:cubicBezTo>
                <a:lnTo>
                  <a:pt x="0" y="1954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607E5A73-8131-11B6-1914-1AADA55BA808}"/>
              </a:ext>
            </a:extLst>
          </p:cNvPr>
          <p:cNvSpPr/>
          <p:nvPr/>
        </p:nvSpPr>
        <p:spPr>
          <a:xfrm>
            <a:off x="4978400" y="4556121"/>
            <a:ext cx="657662" cy="244856"/>
          </a:xfrm>
          <a:custGeom>
            <a:avLst/>
            <a:gdLst>
              <a:gd name="connsiteX0" fmla="*/ 0 w 657662"/>
              <a:gd name="connsiteY0" fmla="*/ 31754 h 244856"/>
              <a:gd name="connsiteX1" fmla="*/ 368300 w 657662"/>
              <a:gd name="connsiteY1" fmla="*/ 34929 h 244856"/>
              <a:gd name="connsiteX2" fmla="*/ 314325 w 657662"/>
              <a:gd name="connsiteY2" fmla="*/ 63504 h 244856"/>
              <a:gd name="connsiteX3" fmla="*/ 438150 w 657662"/>
              <a:gd name="connsiteY3" fmla="*/ 85729 h 244856"/>
              <a:gd name="connsiteX4" fmla="*/ 422275 w 657662"/>
              <a:gd name="connsiteY4" fmla="*/ 57154 h 244856"/>
              <a:gd name="connsiteX5" fmla="*/ 606425 w 657662"/>
              <a:gd name="connsiteY5" fmla="*/ 123829 h 244856"/>
              <a:gd name="connsiteX6" fmla="*/ 561975 w 657662"/>
              <a:gd name="connsiteY6" fmla="*/ 120654 h 244856"/>
              <a:gd name="connsiteX7" fmla="*/ 657225 w 657662"/>
              <a:gd name="connsiteY7" fmla="*/ 244479 h 244856"/>
              <a:gd name="connsiteX8" fmla="*/ 590550 w 657662"/>
              <a:gd name="connsiteY8" fmla="*/ 155579 h 244856"/>
              <a:gd name="connsiteX9" fmla="*/ 438150 w 657662"/>
              <a:gd name="connsiteY9" fmla="*/ 53979 h 244856"/>
              <a:gd name="connsiteX10" fmla="*/ 327025 w 657662"/>
              <a:gd name="connsiteY10" fmla="*/ 4 h 244856"/>
              <a:gd name="connsiteX11" fmla="*/ 390525 w 657662"/>
              <a:gd name="connsiteY11" fmla="*/ 50804 h 244856"/>
              <a:gd name="connsiteX12" fmla="*/ 311150 w 657662"/>
              <a:gd name="connsiteY12" fmla="*/ 41279 h 244856"/>
              <a:gd name="connsiteX13" fmla="*/ 0 w 657662"/>
              <a:gd name="connsiteY13" fmla="*/ 31754 h 24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7662" h="244856">
                <a:moveTo>
                  <a:pt x="0" y="31754"/>
                </a:moveTo>
                <a:cubicBezTo>
                  <a:pt x="9525" y="30696"/>
                  <a:pt x="315913" y="29637"/>
                  <a:pt x="368300" y="34929"/>
                </a:cubicBezTo>
                <a:cubicBezTo>
                  <a:pt x="420687" y="40221"/>
                  <a:pt x="302683" y="55037"/>
                  <a:pt x="314325" y="63504"/>
                </a:cubicBezTo>
                <a:cubicBezTo>
                  <a:pt x="325967" y="71971"/>
                  <a:pt x="420159" y="86787"/>
                  <a:pt x="438150" y="85729"/>
                </a:cubicBezTo>
                <a:cubicBezTo>
                  <a:pt x="456141" y="84671"/>
                  <a:pt x="394229" y="50804"/>
                  <a:pt x="422275" y="57154"/>
                </a:cubicBezTo>
                <a:cubicBezTo>
                  <a:pt x="450321" y="63504"/>
                  <a:pt x="583142" y="113246"/>
                  <a:pt x="606425" y="123829"/>
                </a:cubicBezTo>
                <a:cubicBezTo>
                  <a:pt x="629708" y="134412"/>
                  <a:pt x="553508" y="100546"/>
                  <a:pt x="561975" y="120654"/>
                </a:cubicBezTo>
                <a:cubicBezTo>
                  <a:pt x="570442" y="140762"/>
                  <a:pt x="652463" y="238658"/>
                  <a:pt x="657225" y="244479"/>
                </a:cubicBezTo>
                <a:cubicBezTo>
                  <a:pt x="661987" y="250300"/>
                  <a:pt x="627062" y="187329"/>
                  <a:pt x="590550" y="155579"/>
                </a:cubicBezTo>
                <a:cubicBezTo>
                  <a:pt x="554038" y="123829"/>
                  <a:pt x="482071" y="79908"/>
                  <a:pt x="438150" y="53979"/>
                </a:cubicBezTo>
                <a:cubicBezTo>
                  <a:pt x="394229" y="28050"/>
                  <a:pt x="334963" y="533"/>
                  <a:pt x="327025" y="4"/>
                </a:cubicBezTo>
                <a:cubicBezTo>
                  <a:pt x="319088" y="-525"/>
                  <a:pt x="393171" y="43925"/>
                  <a:pt x="390525" y="50804"/>
                </a:cubicBezTo>
                <a:cubicBezTo>
                  <a:pt x="387879" y="57683"/>
                  <a:pt x="382058" y="43925"/>
                  <a:pt x="311150" y="41279"/>
                </a:cubicBezTo>
                <a:lnTo>
                  <a:pt x="0" y="317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8D89121-EF85-4E15-630B-3B150DE7FDDD}"/>
              </a:ext>
            </a:extLst>
          </p:cNvPr>
          <p:cNvSpPr/>
          <p:nvPr/>
        </p:nvSpPr>
        <p:spPr>
          <a:xfrm>
            <a:off x="5482779" y="4425358"/>
            <a:ext cx="347644" cy="422940"/>
          </a:xfrm>
          <a:custGeom>
            <a:avLst/>
            <a:gdLst>
              <a:gd name="connsiteX0" fmla="*/ 446 w 347644"/>
              <a:gd name="connsiteY0" fmla="*/ 592 h 422940"/>
              <a:gd name="connsiteX1" fmla="*/ 190946 w 347644"/>
              <a:gd name="connsiteY1" fmla="*/ 181567 h 422940"/>
              <a:gd name="connsiteX2" fmla="*/ 152846 w 347644"/>
              <a:gd name="connsiteY2" fmla="*/ 159342 h 422940"/>
              <a:gd name="connsiteX3" fmla="*/ 336996 w 347644"/>
              <a:gd name="connsiteY3" fmla="*/ 406992 h 422940"/>
              <a:gd name="connsiteX4" fmla="*/ 324296 w 347644"/>
              <a:gd name="connsiteY4" fmla="*/ 394292 h 422940"/>
              <a:gd name="connsiteX5" fmla="*/ 314771 w 347644"/>
              <a:gd name="connsiteY5" fmla="*/ 416517 h 422940"/>
              <a:gd name="connsiteX6" fmla="*/ 270321 w 347644"/>
              <a:gd name="connsiteY6" fmla="*/ 375242 h 422940"/>
              <a:gd name="connsiteX7" fmla="*/ 149671 w 347644"/>
              <a:gd name="connsiteY7" fmla="*/ 324442 h 422940"/>
              <a:gd name="connsiteX8" fmla="*/ 270321 w 347644"/>
              <a:gd name="connsiteY8" fmla="*/ 422867 h 422940"/>
              <a:gd name="connsiteX9" fmla="*/ 209996 w 347644"/>
              <a:gd name="connsiteY9" fmla="*/ 337142 h 422940"/>
              <a:gd name="connsiteX10" fmla="*/ 89346 w 347644"/>
              <a:gd name="connsiteY10" fmla="*/ 159342 h 422940"/>
              <a:gd name="connsiteX11" fmla="*/ 248096 w 347644"/>
              <a:gd name="connsiteY11" fmla="*/ 391117 h 422940"/>
              <a:gd name="connsiteX12" fmla="*/ 276671 w 347644"/>
              <a:gd name="connsiteY12" fmla="*/ 356192 h 422940"/>
              <a:gd name="connsiteX13" fmla="*/ 232221 w 347644"/>
              <a:gd name="connsiteY13" fmla="*/ 276817 h 422940"/>
              <a:gd name="connsiteX14" fmla="*/ 140146 w 347644"/>
              <a:gd name="connsiteY14" fmla="*/ 127592 h 422940"/>
              <a:gd name="connsiteX15" fmla="*/ 446 w 347644"/>
              <a:gd name="connsiteY15" fmla="*/ 592 h 42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644" h="422940">
                <a:moveTo>
                  <a:pt x="446" y="592"/>
                </a:moveTo>
                <a:cubicBezTo>
                  <a:pt x="8913" y="9588"/>
                  <a:pt x="165546" y="155109"/>
                  <a:pt x="190946" y="181567"/>
                </a:cubicBezTo>
                <a:cubicBezTo>
                  <a:pt x="216346" y="208025"/>
                  <a:pt x="128504" y="121771"/>
                  <a:pt x="152846" y="159342"/>
                </a:cubicBezTo>
                <a:cubicBezTo>
                  <a:pt x="177188" y="196913"/>
                  <a:pt x="308421" y="367834"/>
                  <a:pt x="336996" y="406992"/>
                </a:cubicBezTo>
                <a:cubicBezTo>
                  <a:pt x="365571" y="446150"/>
                  <a:pt x="328000" y="392705"/>
                  <a:pt x="324296" y="394292"/>
                </a:cubicBezTo>
                <a:cubicBezTo>
                  <a:pt x="320592" y="395879"/>
                  <a:pt x="323767" y="419692"/>
                  <a:pt x="314771" y="416517"/>
                </a:cubicBezTo>
                <a:cubicBezTo>
                  <a:pt x="305775" y="413342"/>
                  <a:pt x="297838" y="390588"/>
                  <a:pt x="270321" y="375242"/>
                </a:cubicBezTo>
                <a:cubicBezTo>
                  <a:pt x="242804" y="359896"/>
                  <a:pt x="149671" y="316505"/>
                  <a:pt x="149671" y="324442"/>
                </a:cubicBezTo>
                <a:cubicBezTo>
                  <a:pt x="149671" y="332379"/>
                  <a:pt x="260267" y="420750"/>
                  <a:pt x="270321" y="422867"/>
                </a:cubicBezTo>
                <a:cubicBezTo>
                  <a:pt x="280375" y="424984"/>
                  <a:pt x="240158" y="381063"/>
                  <a:pt x="209996" y="337142"/>
                </a:cubicBezTo>
                <a:cubicBezTo>
                  <a:pt x="179834" y="293221"/>
                  <a:pt x="82996" y="150346"/>
                  <a:pt x="89346" y="159342"/>
                </a:cubicBezTo>
                <a:cubicBezTo>
                  <a:pt x="95696" y="168338"/>
                  <a:pt x="216875" y="358309"/>
                  <a:pt x="248096" y="391117"/>
                </a:cubicBezTo>
                <a:cubicBezTo>
                  <a:pt x="279317" y="423925"/>
                  <a:pt x="279317" y="375242"/>
                  <a:pt x="276671" y="356192"/>
                </a:cubicBezTo>
                <a:cubicBezTo>
                  <a:pt x="274025" y="337142"/>
                  <a:pt x="254975" y="314917"/>
                  <a:pt x="232221" y="276817"/>
                </a:cubicBezTo>
                <a:cubicBezTo>
                  <a:pt x="209467" y="238717"/>
                  <a:pt x="174013" y="167809"/>
                  <a:pt x="140146" y="127592"/>
                </a:cubicBezTo>
                <a:cubicBezTo>
                  <a:pt x="106279" y="87375"/>
                  <a:pt x="-8021" y="-8404"/>
                  <a:pt x="446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07A4B86-F749-5DC4-ADF8-BE1CC1B64937}"/>
              </a:ext>
            </a:extLst>
          </p:cNvPr>
          <p:cNvSpPr/>
          <p:nvPr/>
        </p:nvSpPr>
        <p:spPr>
          <a:xfrm>
            <a:off x="3609158" y="4539568"/>
            <a:ext cx="550086" cy="879280"/>
          </a:xfrm>
          <a:custGeom>
            <a:avLst/>
            <a:gdLst>
              <a:gd name="connsiteX0" fmla="*/ 546766 w 550086"/>
              <a:gd name="connsiteY0" fmla="*/ 3403 h 879280"/>
              <a:gd name="connsiteX1" fmla="*/ 304861 w 550086"/>
              <a:gd name="connsiteY1" fmla="*/ 317880 h 879280"/>
              <a:gd name="connsiteX2" fmla="*/ 329052 w 550086"/>
              <a:gd name="connsiteY2" fmla="*/ 375937 h 879280"/>
              <a:gd name="connsiteX3" fmla="*/ 169394 w 550086"/>
              <a:gd name="connsiteY3" fmla="*/ 593651 h 879280"/>
              <a:gd name="connsiteX4" fmla="*/ 150042 w 550086"/>
              <a:gd name="connsiteY4" fmla="*/ 709765 h 879280"/>
              <a:gd name="connsiteX5" fmla="*/ 61 w 550086"/>
              <a:gd name="connsiteY5" fmla="*/ 879099 h 879280"/>
              <a:gd name="connsiteX6" fmla="*/ 169394 w 550086"/>
              <a:gd name="connsiteY6" fmla="*/ 675899 h 879280"/>
              <a:gd name="connsiteX7" fmla="*/ 290347 w 550086"/>
              <a:gd name="connsiteY7" fmla="*/ 380775 h 879280"/>
              <a:gd name="connsiteX8" fmla="*/ 212937 w 550086"/>
              <a:gd name="connsiteY8" fmla="*/ 463022 h 879280"/>
              <a:gd name="connsiteX9" fmla="*/ 430652 w 550086"/>
              <a:gd name="connsiteY9" fmla="*/ 167899 h 879280"/>
              <a:gd name="connsiteX10" fmla="*/ 546766 w 550086"/>
              <a:gd name="connsiteY10" fmla="*/ 3403 h 87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086" h="879280">
                <a:moveTo>
                  <a:pt x="546766" y="3403"/>
                </a:moveTo>
                <a:cubicBezTo>
                  <a:pt x="525801" y="28400"/>
                  <a:pt x="341147" y="255791"/>
                  <a:pt x="304861" y="317880"/>
                </a:cubicBezTo>
                <a:cubicBezTo>
                  <a:pt x="268575" y="379969"/>
                  <a:pt x="351630" y="329975"/>
                  <a:pt x="329052" y="375937"/>
                </a:cubicBezTo>
                <a:cubicBezTo>
                  <a:pt x="306474" y="421899"/>
                  <a:pt x="199229" y="538013"/>
                  <a:pt x="169394" y="593651"/>
                </a:cubicBezTo>
                <a:cubicBezTo>
                  <a:pt x="139559" y="649289"/>
                  <a:pt x="178264" y="662190"/>
                  <a:pt x="150042" y="709765"/>
                </a:cubicBezTo>
                <a:cubicBezTo>
                  <a:pt x="121820" y="757340"/>
                  <a:pt x="-3164" y="884743"/>
                  <a:pt x="61" y="879099"/>
                </a:cubicBezTo>
                <a:cubicBezTo>
                  <a:pt x="3286" y="873455"/>
                  <a:pt x="121013" y="758953"/>
                  <a:pt x="169394" y="675899"/>
                </a:cubicBezTo>
                <a:cubicBezTo>
                  <a:pt x="217775" y="592845"/>
                  <a:pt x="283090" y="416254"/>
                  <a:pt x="290347" y="380775"/>
                </a:cubicBezTo>
                <a:cubicBezTo>
                  <a:pt x="297604" y="345296"/>
                  <a:pt x="189553" y="498501"/>
                  <a:pt x="212937" y="463022"/>
                </a:cubicBezTo>
                <a:cubicBezTo>
                  <a:pt x="236321" y="427543"/>
                  <a:pt x="376627" y="238858"/>
                  <a:pt x="430652" y="167899"/>
                </a:cubicBezTo>
                <a:cubicBezTo>
                  <a:pt x="484677" y="96940"/>
                  <a:pt x="567731" y="-21594"/>
                  <a:pt x="546766" y="3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826F636-4FDC-D634-F1D3-A03A18DF083C}"/>
              </a:ext>
            </a:extLst>
          </p:cNvPr>
          <p:cNvSpPr/>
          <p:nvPr/>
        </p:nvSpPr>
        <p:spPr>
          <a:xfrm>
            <a:off x="3132630" y="4434838"/>
            <a:ext cx="532684" cy="1368004"/>
          </a:xfrm>
          <a:custGeom>
            <a:avLst/>
            <a:gdLst>
              <a:gd name="connsiteX0" fmla="*/ 476589 w 532684"/>
              <a:gd name="connsiteY0" fmla="*/ 1695 h 1368004"/>
              <a:gd name="connsiteX1" fmla="*/ 520132 w 532684"/>
              <a:gd name="connsiteY1" fmla="*/ 674191 h 1368004"/>
              <a:gd name="connsiteX2" fmla="*/ 520132 w 532684"/>
              <a:gd name="connsiteY2" fmla="*/ 577429 h 1368004"/>
              <a:gd name="connsiteX3" fmla="*/ 374989 w 532684"/>
              <a:gd name="connsiteY3" fmla="*/ 901581 h 1368004"/>
              <a:gd name="connsiteX4" fmla="*/ 394341 w 532684"/>
              <a:gd name="connsiteY4" fmla="*/ 901581 h 1368004"/>
              <a:gd name="connsiteX5" fmla="*/ 341122 w 532684"/>
              <a:gd name="connsiteY5" fmla="*/ 1012857 h 1368004"/>
              <a:gd name="connsiteX6" fmla="*/ 123408 w 532684"/>
              <a:gd name="connsiteY6" fmla="*/ 1245086 h 1368004"/>
              <a:gd name="connsiteX7" fmla="*/ 2456 w 532684"/>
              <a:gd name="connsiteY7" fmla="*/ 1366038 h 1368004"/>
              <a:gd name="connsiteX8" fmla="*/ 229846 w 532684"/>
              <a:gd name="connsiteY8" fmla="*/ 1153162 h 1368004"/>
              <a:gd name="connsiteX9" fmla="*/ 408856 w 532684"/>
              <a:gd name="connsiteY9" fmla="*/ 906419 h 1368004"/>
              <a:gd name="connsiteX10" fmla="*/ 433046 w 532684"/>
              <a:gd name="connsiteY10" fmla="*/ 819333 h 1368004"/>
              <a:gd name="connsiteX11" fmla="*/ 365313 w 532684"/>
              <a:gd name="connsiteY11" fmla="*/ 920933 h 1368004"/>
              <a:gd name="connsiteX12" fmla="*/ 471751 w 532684"/>
              <a:gd name="connsiteY12" fmla="*/ 650000 h 1368004"/>
              <a:gd name="connsiteX13" fmla="*/ 452399 w 532684"/>
              <a:gd name="connsiteY13" fmla="*/ 282305 h 1368004"/>
              <a:gd name="connsiteX14" fmla="*/ 491103 w 532684"/>
              <a:gd name="connsiteY14" fmla="*/ 591943 h 1368004"/>
              <a:gd name="connsiteX15" fmla="*/ 500780 w 532684"/>
              <a:gd name="connsiteY15" fmla="*/ 485505 h 1368004"/>
              <a:gd name="connsiteX16" fmla="*/ 476589 w 532684"/>
              <a:gd name="connsiteY16" fmla="*/ 1695 h 136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84" h="1368004">
                <a:moveTo>
                  <a:pt x="476589" y="1695"/>
                </a:moveTo>
                <a:cubicBezTo>
                  <a:pt x="479814" y="33143"/>
                  <a:pt x="512875" y="578235"/>
                  <a:pt x="520132" y="674191"/>
                </a:cubicBezTo>
                <a:cubicBezTo>
                  <a:pt x="527389" y="770147"/>
                  <a:pt x="544322" y="539531"/>
                  <a:pt x="520132" y="577429"/>
                </a:cubicBezTo>
                <a:cubicBezTo>
                  <a:pt x="495942" y="615327"/>
                  <a:pt x="395954" y="847556"/>
                  <a:pt x="374989" y="901581"/>
                </a:cubicBezTo>
                <a:cubicBezTo>
                  <a:pt x="354024" y="955606"/>
                  <a:pt x="399985" y="883035"/>
                  <a:pt x="394341" y="901581"/>
                </a:cubicBezTo>
                <a:cubicBezTo>
                  <a:pt x="388697" y="920127"/>
                  <a:pt x="386277" y="955606"/>
                  <a:pt x="341122" y="1012857"/>
                </a:cubicBezTo>
                <a:cubicBezTo>
                  <a:pt x="295967" y="1070108"/>
                  <a:pt x="179852" y="1186223"/>
                  <a:pt x="123408" y="1245086"/>
                </a:cubicBezTo>
                <a:cubicBezTo>
                  <a:pt x="66964" y="1303949"/>
                  <a:pt x="-15284" y="1381359"/>
                  <a:pt x="2456" y="1366038"/>
                </a:cubicBezTo>
                <a:cubicBezTo>
                  <a:pt x="20196" y="1350717"/>
                  <a:pt x="162113" y="1229765"/>
                  <a:pt x="229846" y="1153162"/>
                </a:cubicBezTo>
                <a:cubicBezTo>
                  <a:pt x="297579" y="1076559"/>
                  <a:pt x="374989" y="962057"/>
                  <a:pt x="408856" y="906419"/>
                </a:cubicBezTo>
                <a:cubicBezTo>
                  <a:pt x="442723" y="850781"/>
                  <a:pt x="440303" y="816914"/>
                  <a:pt x="433046" y="819333"/>
                </a:cubicBezTo>
                <a:cubicBezTo>
                  <a:pt x="425789" y="821752"/>
                  <a:pt x="358862" y="949155"/>
                  <a:pt x="365313" y="920933"/>
                </a:cubicBezTo>
                <a:cubicBezTo>
                  <a:pt x="371764" y="892711"/>
                  <a:pt x="457237" y="756438"/>
                  <a:pt x="471751" y="650000"/>
                </a:cubicBezTo>
                <a:cubicBezTo>
                  <a:pt x="486265" y="543562"/>
                  <a:pt x="449174" y="291981"/>
                  <a:pt x="452399" y="282305"/>
                </a:cubicBezTo>
                <a:cubicBezTo>
                  <a:pt x="455624" y="272629"/>
                  <a:pt x="483040" y="558076"/>
                  <a:pt x="491103" y="591943"/>
                </a:cubicBezTo>
                <a:cubicBezTo>
                  <a:pt x="499167" y="625810"/>
                  <a:pt x="504812" y="585492"/>
                  <a:pt x="500780" y="485505"/>
                </a:cubicBezTo>
                <a:cubicBezTo>
                  <a:pt x="496748" y="385518"/>
                  <a:pt x="473364" y="-29753"/>
                  <a:pt x="476589" y="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75325D8-AA53-1BCD-0D92-CAC40B19B722}"/>
              </a:ext>
            </a:extLst>
          </p:cNvPr>
          <p:cNvSpPr/>
          <p:nvPr/>
        </p:nvSpPr>
        <p:spPr>
          <a:xfrm>
            <a:off x="2989122" y="5886819"/>
            <a:ext cx="242839" cy="716472"/>
          </a:xfrm>
          <a:custGeom>
            <a:avLst/>
            <a:gdLst>
              <a:gd name="connsiteX0" fmla="*/ 233049 w 242839"/>
              <a:gd name="connsiteY0" fmla="*/ 15657 h 716472"/>
              <a:gd name="connsiteX1" fmla="*/ 54040 w 242839"/>
              <a:gd name="connsiteY1" fmla="*/ 296267 h 716472"/>
              <a:gd name="connsiteX2" fmla="*/ 5659 w 242839"/>
              <a:gd name="connsiteY2" fmla="*/ 451086 h 716472"/>
              <a:gd name="connsiteX3" fmla="*/ 5659 w 242839"/>
              <a:gd name="connsiteY3" fmla="*/ 383352 h 716472"/>
              <a:gd name="connsiteX4" fmla="*/ 5659 w 242839"/>
              <a:gd name="connsiteY4" fmla="*/ 712343 h 716472"/>
              <a:gd name="connsiteX5" fmla="*/ 821 w 242839"/>
              <a:gd name="connsiteY5" fmla="*/ 552686 h 716472"/>
              <a:gd name="connsiteX6" fmla="*/ 25011 w 242839"/>
              <a:gd name="connsiteY6" fmla="*/ 325295 h 716472"/>
              <a:gd name="connsiteX7" fmla="*/ 199183 w 242839"/>
              <a:gd name="connsiteY7" fmla="*/ 64038 h 716472"/>
              <a:gd name="connsiteX8" fmla="*/ 233049 w 242839"/>
              <a:gd name="connsiteY8" fmla="*/ 15657 h 71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39" h="716472">
                <a:moveTo>
                  <a:pt x="233049" y="15657"/>
                </a:moveTo>
                <a:cubicBezTo>
                  <a:pt x="208859" y="54362"/>
                  <a:pt x="91938" y="223696"/>
                  <a:pt x="54040" y="296267"/>
                </a:cubicBezTo>
                <a:cubicBezTo>
                  <a:pt x="16142" y="368839"/>
                  <a:pt x="13722" y="436572"/>
                  <a:pt x="5659" y="451086"/>
                </a:cubicBezTo>
                <a:cubicBezTo>
                  <a:pt x="-2404" y="465600"/>
                  <a:pt x="5659" y="383352"/>
                  <a:pt x="5659" y="383352"/>
                </a:cubicBezTo>
                <a:cubicBezTo>
                  <a:pt x="5659" y="426895"/>
                  <a:pt x="6465" y="684121"/>
                  <a:pt x="5659" y="712343"/>
                </a:cubicBezTo>
                <a:cubicBezTo>
                  <a:pt x="4853" y="740565"/>
                  <a:pt x="-2404" y="617194"/>
                  <a:pt x="821" y="552686"/>
                </a:cubicBezTo>
                <a:cubicBezTo>
                  <a:pt x="4046" y="488178"/>
                  <a:pt x="-8049" y="406736"/>
                  <a:pt x="25011" y="325295"/>
                </a:cubicBezTo>
                <a:cubicBezTo>
                  <a:pt x="58071" y="243854"/>
                  <a:pt x="199183" y="64038"/>
                  <a:pt x="199183" y="64038"/>
                </a:cubicBezTo>
                <a:cubicBezTo>
                  <a:pt x="233050" y="16464"/>
                  <a:pt x="257239" y="-23048"/>
                  <a:pt x="233049" y="15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EDE714D-ABD6-0288-39F8-48C6DF7A5129}"/>
              </a:ext>
            </a:extLst>
          </p:cNvPr>
          <p:cNvSpPr/>
          <p:nvPr/>
        </p:nvSpPr>
        <p:spPr>
          <a:xfrm>
            <a:off x="3221554" y="5494984"/>
            <a:ext cx="335551" cy="973549"/>
          </a:xfrm>
          <a:custGeom>
            <a:avLst/>
            <a:gdLst>
              <a:gd name="connsiteX0" fmla="*/ 334446 w 335551"/>
              <a:gd name="connsiteY0" fmla="*/ 1092 h 973549"/>
              <a:gd name="connsiteX1" fmla="*/ 169951 w 335551"/>
              <a:gd name="connsiteY1" fmla="*/ 305892 h 973549"/>
              <a:gd name="connsiteX2" fmla="*/ 208656 w 335551"/>
              <a:gd name="connsiteY2" fmla="*/ 291378 h 973549"/>
              <a:gd name="connsiteX3" fmla="*/ 102217 w 335551"/>
              <a:gd name="connsiteY3" fmla="*/ 538121 h 973549"/>
              <a:gd name="connsiteX4" fmla="*/ 92541 w 335551"/>
              <a:gd name="connsiteY4" fmla="*/ 630045 h 973549"/>
              <a:gd name="connsiteX5" fmla="*/ 92541 w 335551"/>
              <a:gd name="connsiteY5" fmla="*/ 562311 h 973549"/>
              <a:gd name="connsiteX6" fmla="*/ 617 w 335551"/>
              <a:gd name="connsiteY6" fmla="*/ 673587 h 973549"/>
              <a:gd name="connsiteX7" fmla="*/ 68351 w 335551"/>
              <a:gd name="connsiteY7" fmla="*/ 828406 h 973549"/>
              <a:gd name="connsiteX8" fmla="*/ 68351 w 335551"/>
              <a:gd name="connsiteY8" fmla="*/ 973549 h 973549"/>
              <a:gd name="connsiteX9" fmla="*/ 63513 w 335551"/>
              <a:gd name="connsiteY9" fmla="*/ 828406 h 973549"/>
              <a:gd name="connsiteX10" fmla="*/ 617 w 335551"/>
              <a:gd name="connsiteY10" fmla="*/ 678426 h 973549"/>
              <a:gd name="connsiteX11" fmla="*/ 107056 w 335551"/>
              <a:gd name="connsiteY11" fmla="*/ 518768 h 973549"/>
              <a:gd name="connsiteX12" fmla="*/ 213494 w 335551"/>
              <a:gd name="connsiteY12" fmla="*/ 315568 h 973549"/>
              <a:gd name="connsiteX13" fmla="*/ 155436 w 335551"/>
              <a:gd name="connsiteY13" fmla="*/ 373626 h 973549"/>
              <a:gd name="connsiteX14" fmla="*/ 237684 w 335551"/>
              <a:gd name="connsiteY14" fmla="*/ 209130 h 973549"/>
              <a:gd name="connsiteX15" fmla="*/ 334446 w 335551"/>
              <a:gd name="connsiteY15" fmla="*/ 1092 h 97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5551" h="973549">
                <a:moveTo>
                  <a:pt x="334446" y="1092"/>
                </a:moveTo>
                <a:cubicBezTo>
                  <a:pt x="323157" y="17219"/>
                  <a:pt x="190916" y="257511"/>
                  <a:pt x="169951" y="305892"/>
                </a:cubicBezTo>
                <a:cubicBezTo>
                  <a:pt x="148986" y="354273"/>
                  <a:pt x="219945" y="252673"/>
                  <a:pt x="208656" y="291378"/>
                </a:cubicBezTo>
                <a:cubicBezTo>
                  <a:pt x="197367" y="330083"/>
                  <a:pt x="121569" y="481677"/>
                  <a:pt x="102217" y="538121"/>
                </a:cubicBezTo>
                <a:cubicBezTo>
                  <a:pt x="82865" y="594565"/>
                  <a:pt x="94154" y="626013"/>
                  <a:pt x="92541" y="630045"/>
                </a:cubicBezTo>
                <a:cubicBezTo>
                  <a:pt x="90928" y="634077"/>
                  <a:pt x="107862" y="555054"/>
                  <a:pt x="92541" y="562311"/>
                </a:cubicBezTo>
                <a:cubicBezTo>
                  <a:pt x="77220" y="569568"/>
                  <a:pt x="4649" y="629238"/>
                  <a:pt x="617" y="673587"/>
                </a:cubicBezTo>
                <a:cubicBezTo>
                  <a:pt x="-3415" y="717936"/>
                  <a:pt x="57062" y="778412"/>
                  <a:pt x="68351" y="828406"/>
                </a:cubicBezTo>
                <a:cubicBezTo>
                  <a:pt x="79640" y="878400"/>
                  <a:pt x="69157" y="973549"/>
                  <a:pt x="68351" y="973549"/>
                </a:cubicBezTo>
                <a:cubicBezTo>
                  <a:pt x="67545" y="973549"/>
                  <a:pt x="74802" y="877593"/>
                  <a:pt x="63513" y="828406"/>
                </a:cubicBezTo>
                <a:cubicBezTo>
                  <a:pt x="52224" y="779219"/>
                  <a:pt x="-6640" y="730032"/>
                  <a:pt x="617" y="678426"/>
                </a:cubicBezTo>
                <a:cubicBezTo>
                  <a:pt x="7874" y="626820"/>
                  <a:pt x="71576" y="579244"/>
                  <a:pt x="107056" y="518768"/>
                </a:cubicBezTo>
                <a:cubicBezTo>
                  <a:pt x="142536" y="458292"/>
                  <a:pt x="205431" y="339758"/>
                  <a:pt x="213494" y="315568"/>
                </a:cubicBezTo>
                <a:cubicBezTo>
                  <a:pt x="221557" y="291378"/>
                  <a:pt x="151404" y="391366"/>
                  <a:pt x="155436" y="373626"/>
                </a:cubicBezTo>
                <a:cubicBezTo>
                  <a:pt x="159468" y="355886"/>
                  <a:pt x="207849" y="266381"/>
                  <a:pt x="237684" y="209130"/>
                </a:cubicBezTo>
                <a:cubicBezTo>
                  <a:pt x="267519" y="151879"/>
                  <a:pt x="345735" y="-15035"/>
                  <a:pt x="334446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49744A0-7BCE-CEA3-88DB-B8DF4C2242FE}"/>
              </a:ext>
            </a:extLst>
          </p:cNvPr>
          <p:cNvSpPr/>
          <p:nvPr/>
        </p:nvSpPr>
        <p:spPr>
          <a:xfrm>
            <a:off x="2863641" y="6018469"/>
            <a:ext cx="184363" cy="392802"/>
          </a:xfrm>
          <a:custGeom>
            <a:avLst/>
            <a:gdLst>
              <a:gd name="connsiteX0" fmla="*/ 184359 w 184363"/>
              <a:gd name="connsiteY0" fmla="*/ 121 h 392802"/>
              <a:gd name="connsiteX1" fmla="*/ 34378 w 184363"/>
              <a:gd name="connsiteY1" fmla="*/ 208160 h 392802"/>
              <a:gd name="connsiteX2" fmla="*/ 511 w 184363"/>
              <a:gd name="connsiteY2" fmla="*/ 392007 h 392802"/>
              <a:gd name="connsiteX3" fmla="*/ 15026 w 184363"/>
              <a:gd name="connsiteY3" fmla="*/ 271055 h 392802"/>
              <a:gd name="connsiteX4" fmla="*/ 29540 w 184363"/>
              <a:gd name="connsiteY4" fmla="*/ 179131 h 392802"/>
              <a:gd name="connsiteX5" fmla="*/ 184359 w 184363"/>
              <a:gd name="connsiteY5" fmla="*/ 121 h 39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63" h="392802">
                <a:moveTo>
                  <a:pt x="184359" y="121"/>
                </a:moveTo>
                <a:cubicBezTo>
                  <a:pt x="185165" y="4959"/>
                  <a:pt x="65019" y="142846"/>
                  <a:pt x="34378" y="208160"/>
                </a:cubicBezTo>
                <a:cubicBezTo>
                  <a:pt x="3737" y="273474"/>
                  <a:pt x="3736" y="381525"/>
                  <a:pt x="511" y="392007"/>
                </a:cubicBezTo>
                <a:cubicBezTo>
                  <a:pt x="-2714" y="402489"/>
                  <a:pt x="10188" y="306534"/>
                  <a:pt x="15026" y="271055"/>
                </a:cubicBezTo>
                <a:cubicBezTo>
                  <a:pt x="19864" y="235576"/>
                  <a:pt x="1318" y="221867"/>
                  <a:pt x="29540" y="179131"/>
                </a:cubicBezTo>
                <a:cubicBezTo>
                  <a:pt x="57762" y="136395"/>
                  <a:pt x="183553" y="-4717"/>
                  <a:pt x="184359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FA1CCCB-2C61-4B3F-DAA1-2B97AF4E206E}"/>
              </a:ext>
            </a:extLst>
          </p:cNvPr>
          <p:cNvSpPr/>
          <p:nvPr/>
        </p:nvSpPr>
        <p:spPr>
          <a:xfrm>
            <a:off x="3396328" y="6241129"/>
            <a:ext cx="156797" cy="309877"/>
          </a:xfrm>
          <a:custGeom>
            <a:avLst/>
            <a:gdLst>
              <a:gd name="connsiteX0" fmla="*/ 15 w 156797"/>
              <a:gd name="connsiteY0" fmla="*/ 14 h 309877"/>
              <a:gd name="connsiteX1" fmla="*/ 130643 w 156797"/>
              <a:gd name="connsiteY1" fmla="*/ 179023 h 309877"/>
              <a:gd name="connsiteX2" fmla="*/ 33882 w 156797"/>
              <a:gd name="connsiteY2" fmla="*/ 309652 h 309877"/>
              <a:gd name="connsiteX3" fmla="*/ 154834 w 156797"/>
              <a:gd name="connsiteY3" fmla="*/ 208052 h 309877"/>
              <a:gd name="connsiteX4" fmla="*/ 111291 w 156797"/>
              <a:gd name="connsiteY4" fmla="*/ 116128 h 309877"/>
              <a:gd name="connsiteX5" fmla="*/ 145158 w 156797"/>
              <a:gd name="connsiteY5" fmla="*/ 237081 h 309877"/>
              <a:gd name="connsiteX6" fmla="*/ 140320 w 156797"/>
              <a:gd name="connsiteY6" fmla="*/ 188700 h 309877"/>
              <a:gd name="connsiteX7" fmla="*/ 15 w 156797"/>
              <a:gd name="connsiteY7" fmla="*/ 14 h 30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797" h="309877">
                <a:moveTo>
                  <a:pt x="15" y="14"/>
                </a:moveTo>
                <a:cubicBezTo>
                  <a:pt x="-1598" y="-1599"/>
                  <a:pt x="124999" y="127417"/>
                  <a:pt x="130643" y="179023"/>
                </a:cubicBezTo>
                <a:cubicBezTo>
                  <a:pt x="136287" y="230629"/>
                  <a:pt x="29850" y="304814"/>
                  <a:pt x="33882" y="309652"/>
                </a:cubicBezTo>
                <a:cubicBezTo>
                  <a:pt x="37914" y="314490"/>
                  <a:pt x="141933" y="240306"/>
                  <a:pt x="154834" y="208052"/>
                </a:cubicBezTo>
                <a:cubicBezTo>
                  <a:pt x="167736" y="175798"/>
                  <a:pt x="112904" y="111290"/>
                  <a:pt x="111291" y="116128"/>
                </a:cubicBezTo>
                <a:cubicBezTo>
                  <a:pt x="109678" y="120966"/>
                  <a:pt x="140320" y="224986"/>
                  <a:pt x="145158" y="237081"/>
                </a:cubicBezTo>
                <a:cubicBezTo>
                  <a:pt x="149996" y="249176"/>
                  <a:pt x="168542" y="233049"/>
                  <a:pt x="140320" y="188700"/>
                </a:cubicBezTo>
                <a:cubicBezTo>
                  <a:pt x="112098" y="144351"/>
                  <a:pt x="1628" y="1627"/>
                  <a:pt x="1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EF613386-FE5A-E95E-C28C-A083231459F7}"/>
              </a:ext>
            </a:extLst>
          </p:cNvPr>
          <p:cNvSpPr/>
          <p:nvPr/>
        </p:nvSpPr>
        <p:spPr>
          <a:xfrm>
            <a:off x="2607657" y="6468136"/>
            <a:ext cx="150115" cy="503794"/>
          </a:xfrm>
          <a:custGeom>
            <a:avLst/>
            <a:gdLst>
              <a:gd name="connsiteX0" fmla="*/ 150057 w 150115"/>
              <a:gd name="connsiteY0" fmla="*/ 397 h 503794"/>
              <a:gd name="connsiteX1" fmla="*/ 58133 w 150115"/>
              <a:gd name="connsiteY1" fmla="*/ 145540 h 503794"/>
              <a:gd name="connsiteX2" fmla="*/ 24267 w 150115"/>
              <a:gd name="connsiteY2" fmla="*/ 218112 h 503794"/>
              <a:gd name="connsiteX3" fmla="*/ 43619 w 150115"/>
              <a:gd name="connsiteY3" fmla="*/ 184245 h 503794"/>
              <a:gd name="connsiteX4" fmla="*/ 14591 w 150115"/>
              <a:gd name="connsiteY4" fmla="*/ 319712 h 503794"/>
              <a:gd name="connsiteX5" fmla="*/ 14591 w 150115"/>
              <a:gd name="connsiteY5" fmla="*/ 411635 h 503794"/>
              <a:gd name="connsiteX6" fmla="*/ 9753 w 150115"/>
              <a:gd name="connsiteY6" fmla="*/ 372931 h 503794"/>
              <a:gd name="connsiteX7" fmla="*/ 67810 w 150115"/>
              <a:gd name="connsiteY7" fmla="*/ 503559 h 503794"/>
              <a:gd name="connsiteX8" fmla="*/ 33943 w 150115"/>
              <a:gd name="connsiteY8" fmla="*/ 401959 h 503794"/>
              <a:gd name="connsiteX9" fmla="*/ 76 w 150115"/>
              <a:gd name="connsiteY9" fmla="*/ 290683 h 503794"/>
              <a:gd name="connsiteX10" fmla="*/ 43619 w 150115"/>
              <a:gd name="connsiteY10" fmla="*/ 193921 h 503794"/>
              <a:gd name="connsiteX11" fmla="*/ 150057 w 150115"/>
              <a:gd name="connsiteY11" fmla="*/ 397 h 50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115" h="503794">
                <a:moveTo>
                  <a:pt x="150057" y="397"/>
                </a:moveTo>
                <a:cubicBezTo>
                  <a:pt x="152476" y="-7666"/>
                  <a:pt x="79098" y="109254"/>
                  <a:pt x="58133" y="145540"/>
                </a:cubicBezTo>
                <a:cubicBezTo>
                  <a:pt x="37168" y="181826"/>
                  <a:pt x="26686" y="211661"/>
                  <a:pt x="24267" y="218112"/>
                </a:cubicBezTo>
                <a:cubicBezTo>
                  <a:pt x="21848" y="224563"/>
                  <a:pt x="45232" y="167312"/>
                  <a:pt x="43619" y="184245"/>
                </a:cubicBezTo>
                <a:cubicBezTo>
                  <a:pt x="42006" y="201178"/>
                  <a:pt x="19429" y="281814"/>
                  <a:pt x="14591" y="319712"/>
                </a:cubicBezTo>
                <a:cubicBezTo>
                  <a:pt x="9753" y="357610"/>
                  <a:pt x="15397" y="402765"/>
                  <a:pt x="14591" y="411635"/>
                </a:cubicBezTo>
                <a:cubicBezTo>
                  <a:pt x="13785" y="420505"/>
                  <a:pt x="883" y="357610"/>
                  <a:pt x="9753" y="372931"/>
                </a:cubicBezTo>
                <a:cubicBezTo>
                  <a:pt x="18623" y="388252"/>
                  <a:pt x="63778" y="498721"/>
                  <a:pt x="67810" y="503559"/>
                </a:cubicBezTo>
                <a:cubicBezTo>
                  <a:pt x="71842" y="508397"/>
                  <a:pt x="45232" y="437438"/>
                  <a:pt x="33943" y="401959"/>
                </a:cubicBezTo>
                <a:cubicBezTo>
                  <a:pt x="22654" y="366480"/>
                  <a:pt x="-1537" y="325356"/>
                  <a:pt x="76" y="290683"/>
                </a:cubicBezTo>
                <a:cubicBezTo>
                  <a:pt x="1689" y="256010"/>
                  <a:pt x="18622" y="235045"/>
                  <a:pt x="43619" y="193921"/>
                </a:cubicBezTo>
                <a:cubicBezTo>
                  <a:pt x="68616" y="152797"/>
                  <a:pt x="147638" y="8460"/>
                  <a:pt x="150057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A30AC25-1AA8-8037-D8DC-4D487A227D7B}"/>
              </a:ext>
            </a:extLst>
          </p:cNvPr>
          <p:cNvSpPr/>
          <p:nvPr/>
        </p:nvSpPr>
        <p:spPr>
          <a:xfrm>
            <a:off x="2956071" y="6327300"/>
            <a:ext cx="241924" cy="358954"/>
          </a:xfrm>
          <a:custGeom>
            <a:avLst/>
            <a:gdLst>
              <a:gd name="connsiteX0" fmla="*/ 5 w 241924"/>
              <a:gd name="connsiteY0" fmla="*/ 358948 h 358954"/>
              <a:gd name="connsiteX1" fmla="*/ 120958 w 241924"/>
              <a:gd name="connsiteY1" fmla="*/ 267024 h 358954"/>
              <a:gd name="connsiteX2" fmla="*/ 222558 w 241924"/>
              <a:gd name="connsiteY2" fmla="*/ 276700 h 358954"/>
              <a:gd name="connsiteX3" fmla="*/ 222558 w 241924"/>
              <a:gd name="connsiteY3" fmla="*/ 204129 h 358954"/>
              <a:gd name="connsiteX4" fmla="*/ 203205 w 241924"/>
              <a:gd name="connsiteY4" fmla="*/ 117043 h 358954"/>
              <a:gd name="connsiteX5" fmla="*/ 241910 w 241924"/>
              <a:gd name="connsiteY5" fmla="*/ 929 h 358954"/>
              <a:gd name="connsiteX6" fmla="*/ 208043 w 241924"/>
              <a:gd name="connsiteY6" fmla="*/ 73500 h 358954"/>
              <a:gd name="connsiteX7" fmla="*/ 232234 w 241924"/>
              <a:gd name="connsiteY7" fmla="*/ 262186 h 358954"/>
              <a:gd name="connsiteX8" fmla="*/ 179015 w 241924"/>
              <a:gd name="connsiteY8" fmla="*/ 267024 h 358954"/>
              <a:gd name="connsiteX9" fmla="*/ 116119 w 241924"/>
              <a:gd name="connsiteY9" fmla="*/ 262186 h 358954"/>
              <a:gd name="connsiteX10" fmla="*/ 5 w 241924"/>
              <a:gd name="connsiteY10" fmla="*/ 358948 h 35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924" h="358954">
                <a:moveTo>
                  <a:pt x="5" y="358948"/>
                </a:moveTo>
                <a:cubicBezTo>
                  <a:pt x="812" y="359754"/>
                  <a:pt x="83866" y="280732"/>
                  <a:pt x="120958" y="267024"/>
                </a:cubicBezTo>
                <a:cubicBezTo>
                  <a:pt x="158050" y="253316"/>
                  <a:pt x="205625" y="287182"/>
                  <a:pt x="222558" y="276700"/>
                </a:cubicBezTo>
                <a:cubicBezTo>
                  <a:pt x="239491" y="266218"/>
                  <a:pt x="225783" y="230738"/>
                  <a:pt x="222558" y="204129"/>
                </a:cubicBezTo>
                <a:cubicBezTo>
                  <a:pt x="219333" y="177520"/>
                  <a:pt x="199980" y="150910"/>
                  <a:pt x="203205" y="117043"/>
                </a:cubicBezTo>
                <a:cubicBezTo>
                  <a:pt x="206430" y="83176"/>
                  <a:pt x="241104" y="8186"/>
                  <a:pt x="241910" y="929"/>
                </a:cubicBezTo>
                <a:cubicBezTo>
                  <a:pt x="242716" y="-6328"/>
                  <a:pt x="209656" y="29957"/>
                  <a:pt x="208043" y="73500"/>
                </a:cubicBezTo>
                <a:cubicBezTo>
                  <a:pt x="206430" y="117043"/>
                  <a:pt x="237072" y="229932"/>
                  <a:pt x="232234" y="262186"/>
                </a:cubicBezTo>
                <a:cubicBezTo>
                  <a:pt x="227396" y="294440"/>
                  <a:pt x="198367" y="267024"/>
                  <a:pt x="179015" y="267024"/>
                </a:cubicBezTo>
                <a:cubicBezTo>
                  <a:pt x="159663" y="267024"/>
                  <a:pt x="145954" y="250091"/>
                  <a:pt x="116119" y="262186"/>
                </a:cubicBezTo>
                <a:cubicBezTo>
                  <a:pt x="86284" y="274281"/>
                  <a:pt x="-802" y="358142"/>
                  <a:pt x="5" y="358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A73C24A-0F28-61A2-19F2-54FF07A14BDD}"/>
              </a:ext>
            </a:extLst>
          </p:cNvPr>
          <p:cNvSpPr/>
          <p:nvPr/>
        </p:nvSpPr>
        <p:spPr>
          <a:xfrm>
            <a:off x="3124972" y="6536235"/>
            <a:ext cx="514582" cy="364177"/>
          </a:xfrm>
          <a:custGeom>
            <a:avLst/>
            <a:gdLst>
              <a:gd name="connsiteX0" fmla="*/ 438 w 514582"/>
              <a:gd name="connsiteY0" fmla="*/ 116146 h 364177"/>
              <a:gd name="connsiteX1" fmla="*/ 271371 w 514582"/>
              <a:gd name="connsiteY1" fmla="*/ 140336 h 364177"/>
              <a:gd name="connsiteX2" fmla="*/ 256857 w 514582"/>
              <a:gd name="connsiteY2" fmla="*/ 106470 h 364177"/>
              <a:gd name="connsiteX3" fmla="*/ 503599 w 514582"/>
              <a:gd name="connsiteY3" fmla="*/ 358051 h 364177"/>
              <a:gd name="connsiteX4" fmla="*/ 450380 w 514582"/>
              <a:gd name="connsiteY4" fmla="*/ 270965 h 364177"/>
              <a:gd name="connsiteX5" fmla="*/ 261695 w 514582"/>
              <a:gd name="connsiteY5" fmla="*/ 96794 h 364177"/>
              <a:gd name="connsiteX6" fmla="*/ 213314 w 514582"/>
              <a:gd name="connsiteY6" fmla="*/ 130660 h 364177"/>
              <a:gd name="connsiteX7" fmla="*/ 261695 w 514582"/>
              <a:gd name="connsiteY7" fmla="*/ 154851 h 364177"/>
              <a:gd name="connsiteX8" fmla="*/ 135904 w 514582"/>
              <a:gd name="connsiteY8" fmla="*/ 32 h 364177"/>
              <a:gd name="connsiteX9" fmla="*/ 252018 w 514582"/>
              <a:gd name="connsiteY9" fmla="*/ 169365 h 364177"/>
              <a:gd name="connsiteX10" fmla="*/ 208476 w 514582"/>
              <a:gd name="connsiteY10" fmla="*/ 87117 h 364177"/>
              <a:gd name="connsiteX11" fmla="*/ 438 w 514582"/>
              <a:gd name="connsiteY11" fmla="*/ 116146 h 36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582" h="364177">
                <a:moveTo>
                  <a:pt x="438" y="116146"/>
                </a:moveTo>
                <a:cubicBezTo>
                  <a:pt x="10920" y="125016"/>
                  <a:pt x="228635" y="141949"/>
                  <a:pt x="271371" y="140336"/>
                </a:cubicBezTo>
                <a:cubicBezTo>
                  <a:pt x="314107" y="138723"/>
                  <a:pt x="218152" y="70184"/>
                  <a:pt x="256857" y="106470"/>
                </a:cubicBezTo>
                <a:cubicBezTo>
                  <a:pt x="295562" y="142756"/>
                  <a:pt x="471345" y="330635"/>
                  <a:pt x="503599" y="358051"/>
                </a:cubicBezTo>
                <a:cubicBezTo>
                  <a:pt x="535853" y="385467"/>
                  <a:pt x="490697" y="314508"/>
                  <a:pt x="450380" y="270965"/>
                </a:cubicBezTo>
                <a:cubicBezTo>
                  <a:pt x="410063" y="227422"/>
                  <a:pt x="301206" y="120178"/>
                  <a:pt x="261695" y="96794"/>
                </a:cubicBezTo>
                <a:cubicBezTo>
                  <a:pt x="222184" y="73410"/>
                  <a:pt x="213314" y="120984"/>
                  <a:pt x="213314" y="130660"/>
                </a:cubicBezTo>
                <a:cubicBezTo>
                  <a:pt x="213314" y="140336"/>
                  <a:pt x="274597" y="176622"/>
                  <a:pt x="261695" y="154851"/>
                </a:cubicBezTo>
                <a:cubicBezTo>
                  <a:pt x="248793" y="133080"/>
                  <a:pt x="137517" y="-2387"/>
                  <a:pt x="135904" y="32"/>
                </a:cubicBezTo>
                <a:cubicBezTo>
                  <a:pt x="134291" y="2451"/>
                  <a:pt x="239923" y="154851"/>
                  <a:pt x="252018" y="169365"/>
                </a:cubicBezTo>
                <a:cubicBezTo>
                  <a:pt x="264113" y="183879"/>
                  <a:pt x="246374" y="96793"/>
                  <a:pt x="208476" y="87117"/>
                </a:cubicBezTo>
                <a:cubicBezTo>
                  <a:pt x="170578" y="77441"/>
                  <a:pt x="-10044" y="107276"/>
                  <a:pt x="438" y="116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6B6E913-1A34-4FA7-2479-7E04F5E40579}"/>
              </a:ext>
            </a:extLst>
          </p:cNvPr>
          <p:cNvSpPr/>
          <p:nvPr/>
        </p:nvSpPr>
        <p:spPr>
          <a:xfrm>
            <a:off x="3496658" y="6598610"/>
            <a:ext cx="262542" cy="532762"/>
          </a:xfrm>
          <a:custGeom>
            <a:avLst/>
            <a:gdLst>
              <a:gd name="connsiteX0" fmla="*/ 127075 w 262542"/>
              <a:gd name="connsiteY0" fmla="*/ 552 h 532762"/>
              <a:gd name="connsiteX1" fmla="*/ 233513 w 262542"/>
              <a:gd name="connsiteY1" fmla="*/ 179561 h 532762"/>
              <a:gd name="connsiteX2" fmla="*/ 252866 w 262542"/>
              <a:gd name="connsiteY2" fmla="*/ 150533 h 532762"/>
              <a:gd name="connsiteX3" fmla="*/ 238352 w 262542"/>
              <a:gd name="connsiteY3" fmla="*/ 363409 h 532762"/>
              <a:gd name="connsiteX4" fmla="*/ 262542 w 262542"/>
              <a:gd name="connsiteY4" fmla="*/ 513390 h 532762"/>
              <a:gd name="connsiteX5" fmla="*/ 228675 w 262542"/>
              <a:gd name="connsiteY5" fmla="*/ 498876 h 532762"/>
              <a:gd name="connsiteX6" fmla="*/ 136752 w 262542"/>
              <a:gd name="connsiteY6" fmla="*/ 435980 h 532762"/>
              <a:gd name="connsiteX7" fmla="*/ 214161 w 262542"/>
              <a:gd name="connsiteY7" fmla="*/ 532742 h 532762"/>
              <a:gd name="connsiteX8" fmla="*/ 49666 w 262542"/>
              <a:gd name="connsiteY8" fmla="*/ 426304 h 532762"/>
              <a:gd name="connsiteX9" fmla="*/ 49666 w 262542"/>
              <a:gd name="connsiteY9" fmla="*/ 450495 h 532762"/>
              <a:gd name="connsiteX10" fmla="*/ 1285 w 262542"/>
              <a:gd name="connsiteY10" fmla="*/ 295676 h 532762"/>
              <a:gd name="connsiteX11" fmla="*/ 35152 w 262542"/>
              <a:gd name="connsiteY11" fmla="*/ 435980 h 532762"/>
              <a:gd name="connsiteX12" fmla="*/ 238352 w 262542"/>
              <a:gd name="connsiteY12" fmla="*/ 523066 h 532762"/>
              <a:gd name="connsiteX13" fmla="*/ 252866 w 262542"/>
              <a:gd name="connsiteY13" fmla="*/ 469847 h 532762"/>
              <a:gd name="connsiteX14" fmla="*/ 248028 w 262542"/>
              <a:gd name="connsiteY14" fmla="*/ 353733 h 532762"/>
              <a:gd name="connsiteX15" fmla="*/ 243190 w 262542"/>
              <a:gd name="connsiteY15" fmla="*/ 247295 h 532762"/>
              <a:gd name="connsiteX16" fmla="*/ 127075 w 262542"/>
              <a:gd name="connsiteY16" fmla="*/ 552 h 53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542" h="532762">
                <a:moveTo>
                  <a:pt x="127075" y="552"/>
                </a:moveTo>
                <a:cubicBezTo>
                  <a:pt x="125462" y="-10737"/>
                  <a:pt x="212548" y="154564"/>
                  <a:pt x="233513" y="179561"/>
                </a:cubicBezTo>
                <a:cubicBezTo>
                  <a:pt x="254478" y="204558"/>
                  <a:pt x="252060" y="119892"/>
                  <a:pt x="252866" y="150533"/>
                </a:cubicBezTo>
                <a:cubicBezTo>
                  <a:pt x="253672" y="181174"/>
                  <a:pt x="236739" y="302933"/>
                  <a:pt x="238352" y="363409"/>
                </a:cubicBezTo>
                <a:cubicBezTo>
                  <a:pt x="239965" y="423885"/>
                  <a:pt x="262542" y="513390"/>
                  <a:pt x="262542" y="513390"/>
                </a:cubicBezTo>
                <a:cubicBezTo>
                  <a:pt x="260929" y="535968"/>
                  <a:pt x="249640" y="511778"/>
                  <a:pt x="228675" y="498876"/>
                </a:cubicBezTo>
                <a:cubicBezTo>
                  <a:pt x="207710" y="485974"/>
                  <a:pt x="139171" y="430336"/>
                  <a:pt x="136752" y="435980"/>
                </a:cubicBezTo>
                <a:cubicBezTo>
                  <a:pt x="134333" y="441624"/>
                  <a:pt x="228675" y="534355"/>
                  <a:pt x="214161" y="532742"/>
                </a:cubicBezTo>
                <a:cubicBezTo>
                  <a:pt x="199647" y="531129"/>
                  <a:pt x="49666" y="426304"/>
                  <a:pt x="49666" y="426304"/>
                </a:cubicBezTo>
                <a:cubicBezTo>
                  <a:pt x="22250" y="412596"/>
                  <a:pt x="57729" y="472266"/>
                  <a:pt x="49666" y="450495"/>
                </a:cubicBezTo>
                <a:cubicBezTo>
                  <a:pt x="41603" y="428724"/>
                  <a:pt x="3704" y="298095"/>
                  <a:pt x="1285" y="295676"/>
                </a:cubicBezTo>
                <a:cubicBezTo>
                  <a:pt x="-1134" y="293257"/>
                  <a:pt x="-4359" y="398082"/>
                  <a:pt x="35152" y="435980"/>
                </a:cubicBezTo>
                <a:cubicBezTo>
                  <a:pt x="74663" y="473878"/>
                  <a:pt x="202066" y="517422"/>
                  <a:pt x="238352" y="523066"/>
                </a:cubicBezTo>
                <a:cubicBezTo>
                  <a:pt x="274638" y="528710"/>
                  <a:pt x="251253" y="498069"/>
                  <a:pt x="252866" y="469847"/>
                </a:cubicBezTo>
                <a:cubicBezTo>
                  <a:pt x="254479" y="441625"/>
                  <a:pt x="249641" y="390825"/>
                  <a:pt x="248028" y="353733"/>
                </a:cubicBezTo>
                <a:cubicBezTo>
                  <a:pt x="246415" y="316641"/>
                  <a:pt x="260123" y="310190"/>
                  <a:pt x="243190" y="247295"/>
                </a:cubicBezTo>
                <a:cubicBezTo>
                  <a:pt x="226257" y="184400"/>
                  <a:pt x="128688" y="11841"/>
                  <a:pt x="127075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F5BCBE6-DE14-3D5D-1831-15C87697870A}"/>
              </a:ext>
            </a:extLst>
          </p:cNvPr>
          <p:cNvSpPr/>
          <p:nvPr/>
        </p:nvSpPr>
        <p:spPr>
          <a:xfrm>
            <a:off x="2825289" y="6255460"/>
            <a:ext cx="183319" cy="559171"/>
          </a:xfrm>
          <a:custGeom>
            <a:avLst/>
            <a:gdLst>
              <a:gd name="connsiteX0" fmla="*/ 4997 w 183319"/>
              <a:gd name="connsiteY0" fmla="*/ 197 h 559171"/>
              <a:gd name="connsiteX1" fmla="*/ 4997 w 183319"/>
              <a:gd name="connsiteY1" fmla="*/ 304997 h 559171"/>
              <a:gd name="connsiteX2" fmla="*/ 58216 w 183319"/>
              <a:gd name="connsiteY2" fmla="*/ 430788 h 559171"/>
              <a:gd name="connsiteX3" fmla="*/ 43701 w 183319"/>
              <a:gd name="connsiteY3" fmla="*/ 396921 h 559171"/>
              <a:gd name="connsiteX4" fmla="*/ 179168 w 183319"/>
              <a:gd name="connsiteY4" fmla="*/ 556578 h 559171"/>
              <a:gd name="connsiteX5" fmla="*/ 140463 w 183319"/>
              <a:gd name="connsiteY5" fmla="*/ 488845 h 559171"/>
              <a:gd name="connsiteX6" fmla="*/ 58216 w 183319"/>
              <a:gd name="connsiteY6" fmla="*/ 396921 h 559171"/>
              <a:gd name="connsiteX7" fmla="*/ 29187 w 183319"/>
              <a:gd name="connsiteY7" fmla="*/ 353378 h 559171"/>
              <a:gd name="connsiteX8" fmla="*/ 4997 w 183319"/>
              <a:gd name="connsiteY8" fmla="*/ 197 h 55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319" h="559171">
                <a:moveTo>
                  <a:pt x="4997" y="197"/>
                </a:moveTo>
                <a:cubicBezTo>
                  <a:pt x="965" y="-7866"/>
                  <a:pt x="-3873" y="233232"/>
                  <a:pt x="4997" y="304997"/>
                </a:cubicBezTo>
                <a:cubicBezTo>
                  <a:pt x="13867" y="376762"/>
                  <a:pt x="51765" y="415467"/>
                  <a:pt x="58216" y="430788"/>
                </a:cubicBezTo>
                <a:cubicBezTo>
                  <a:pt x="64667" y="446109"/>
                  <a:pt x="23542" y="375956"/>
                  <a:pt x="43701" y="396921"/>
                </a:cubicBezTo>
                <a:cubicBezTo>
                  <a:pt x="63860" y="417886"/>
                  <a:pt x="163041" y="541257"/>
                  <a:pt x="179168" y="556578"/>
                </a:cubicBezTo>
                <a:cubicBezTo>
                  <a:pt x="195295" y="571899"/>
                  <a:pt x="160622" y="515454"/>
                  <a:pt x="140463" y="488845"/>
                </a:cubicBezTo>
                <a:cubicBezTo>
                  <a:pt x="120304" y="462236"/>
                  <a:pt x="76762" y="419499"/>
                  <a:pt x="58216" y="396921"/>
                </a:cubicBezTo>
                <a:cubicBezTo>
                  <a:pt x="39670" y="374343"/>
                  <a:pt x="39670" y="413048"/>
                  <a:pt x="29187" y="353378"/>
                </a:cubicBezTo>
                <a:cubicBezTo>
                  <a:pt x="18705" y="293708"/>
                  <a:pt x="9029" y="8260"/>
                  <a:pt x="4997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065A84D-02EF-6C4D-641D-58B3E668BD40}"/>
              </a:ext>
            </a:extLst>
          </p:cNvPr>
          <p:cNvSpPr/>
          <p:nvPr/>
        </p:nvSpPr>
        <p:spPr>
          <a:xfrm>
            <a:off x="2804982" y="6699110"/>
            <a:ext cx="145022" cy="198224"/>
          </a:xfrm>
          <a:custGeom>
            <a:avLst/>
            <a:gdLst>
              <a:gd name="connsiteX0" fmla="*/ 3532 w 145022"/>
              <a:gd name="connsiteY0" fmla="*/ 2136 h 198224"/>
              <a:gd name="connsiteX1" fmla="*/ 47075 w 145022"/>
              <a:gd name="connsiteY1" fmla="*/ 67450 h 198224"/>
              <a:gd name="connsiteX2" fmla="*/ 129807 w 145022"/>
              <a:gd name="connsiteY2" fmla="*/ 137119 h 198224"/>
              <a:gd name="connsiteX3" fmla="*/ 129807 w 145022"/>
              <a:gd name="connsiteY3" fmla="*/ 198079 h 198224"/>
              <a:gd name="connsiteX4" fmla="*/ 138515 w 145022"/>
              <a:gd name="connsiteY4" fmla="*/ 150181 h 198224"/>
              <a:gd name="connsiteX5" fmla="*/ 3532 w 145022"/>
              <a:gd name="connsiteY5" fmla="*/ 2136 h 19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2" h="198224">
                <a:moveTo>
                  <a:pt x="3532" y="2136"/>
                </a:moveTo>
                <a:cubicBezTo>
                  <a:pt x="-11708" y="-11652"/>
                  <a:pt x="26029" y="44953"/>
                  <a:pt x="47075" y="67450"/>
                </a:cubicBezTo>
                <a:cubicBezTo>
                  <a:pt x="68121" y="89947"/>
                  <a:pt x="116018" y="115348"/>
                  <a:pt x="129807" y="137119"/>
                </a:cubicBezTo>
                <a:cubicBezTo>
                  <a:pt x="143596" y="158891"/>
                  <a:pt x="128356" y="195902"/>
                  <a:pt x="129807" y="198079"/>
                </a:cubicBezTo>
                <a:cubicBezTo>
                  <a:pt x="131258" y="200256"/>
                  <a:pt x="156658" y="177758"/>
                  <a:pt x="138515" y="150181"/>
                </a:cubicBezTo>
                <a:cubicBezTo>
                  <a:pt x="120372" y="122604"/>
                  <a:pt x="18772" y="15924"/>
                  <a:pt x="3532" y="2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57BD977-A6E3-913F-7FFD-7B599B1DE25C}"/>
              </a:ext>
            </a:extLst>
          </p:cNvPr>
          <p:cNvSpPr/>
          <p:nvPr/>
        </p:nvSpPr>
        <p:spPr>
          <a:xfrm>
            <a:off x="3037185" y="6692431"/>
            <a:ext cx="45649" cy="196127"/>
          </a:xfrm>
          <a:custGeom>
            <a:avLst/>
            <a:gdLst>
              <a:gd name="connsiteX0" fmla="*/ 45649 w 45649"/>
              <a:gd name="connsiteY0" fmla="*/ 106 h 196127"/>
              <a:gd name="connsiteX1" fmla="*/ 2106 w 45649"/>
              <a:gd name="connsiteY1" fmla="*/ 126380 h 196127"/>
              <a:gd name="connsiteX2" fmla="*/ 6461 w 45649"/>
              <a:gd name="connsiteY2" fmla="*/ 196049 h 196127"/>
              <a:gd name="connsiteX3" fmla="*/ 2106 w 45649"/>
              <a:gd name="connsiteY3" fmla="*/ 139443 h 196127"/>
              <a:gd name="connsiteX4" fmla="*/ 2106 w 45649"/>
              <a:gd name="connsiteY4" fmla="*/ 104609 h 196127"/>
              <a:gd name="connsiteX5" fmla="*/ 45649 w 45649"/>
              <a:gd name="connsiteY5" fmla="*/ 106 h 1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49" h="196127">
                <a:moveTo>
                  <a:pt x="45649" y="106"/>
                </a:moveTo>
                <a:cubicBezTo>
                  <a:pt x="45649" y="3734"/>
                  <a:pt x="8637" y="93723"/>
                  <a:pt x="2106" y="126380"/>
                </a:cubicBezTo>
                <a:cubicBezTo>
                  <a:pt x="-4425" y="159037"/>
                  <a:pt x="6461" y="193872"/>
                  <a:pt x="6461" y="196049"/>
                </a:cubicBezTo>
                <a:cubicBezTo>
                  <a:pt x="6461" y="198226"/>
                  <a:pt x="2832" y="154683"/>
                  <a:pt x="2106" y="139443"/>
                </a:cubicBezTo>
                <a:cubicBezTo>
                  <a:pt x="1380" y="124203"/>
                  <a:pt x="-2248" y="122752"/>
                  <a:pt x="2106" y="104609"/>
                </a:cubicBezTo>
                <a:cubicBezTo>
                  <a:pt x="6460" y="86466"/>
                  <a:pt x="45649" y="-3522"/>
                  <a:pt x="45649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A7522AE0-26FF-C87C-180F-4FF141DD90D5}"/>
              </a:ext>
            </a:extLst>
          </p:cNvPr>
          <p:cNvSpPr/>
          <p:nvPr/>
        </p:nvSpPr>
        <p:spPr>
          <a:xfrm>
            <a:off x="3221518" y="6765608"/>
            <a:ext cx="228925" cy="119109"/>
          </a:xfrm>
          <a:custGeom>
            <a:avLst/>
            <a:gdLst>
              <a:gd name="connsiteX0" fmla="*/ 653 w 228925"/>
              <a:gd name="connsiteY0" fmla="*/ 952 h 119109"/>
              <a:gd name="connsiteX1" fmla="*/ 109511 w 228925"/>
              <a:gd name="connsiteY1" fmla="*/ 18369 h 119109"/>
              <a:gd name="connsiteX2" fmla="*/ 222722 w 228925"/>
              <a:gd name="connsiteY2" fmla="*/ 118518 h 119109"/>
              <a:gd name="connsiteX3" fmla="*/ 205305 w 228925"/>
              <a:gd name="connsiteY3" fmla="*/ 57558 h 119109"/>
              <a:gd name="connsiteX4" fmla="*/ 131282 w 228925"/>
              <a:gd name="connsiteY4" fmla="*/ 9661 h 119109"/>
              <a:gd name="connsiteX5" fmla="*/ 209659 w 228925"/>
              <a:gd name="connsiteY5" fmla="*/ 105455 h 119109"/>
              <a:gd name="connsiteX6" fmla="*/ 161762 w 228925"/>
              <a:gd name="connsiteY6" fmla="*/ 31432 h 119109"/>
              <a:gd name="connsiteX7" fmla="*/ 653 w 228925"/>
              <a:gd name="connsiteY7" fmla="*/ 952 h 11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925" h="119109">
                <a:moveTo>
                  <a:pt x="653" y="952"/>
                </a:moveTo>
                <a:cubicBezTo>
                  <a:pt x="-8055" y="-1225"/>
                  <a:pt x="72500" y="-1225"/>
                  <a:pt x="109511" y="18369"/>
                </a:cubicBezTo>
                <a:cubicBezTo>
                  <a:pt x="146523" y="37963"/>
                  <a:pt x="206756" y="111987"/>
                  <a:pt x="222722" y="118518"/>
                </a:cubicBezTo>
                <a:cubicBezTo>
                  <a:pt x="238688" y="125049"/>
                  <a:pt x="220545" y="75701"/>
                  <a:pt x="205305" y="57558"/>
                </a:cubicBezTo>
                <a:cubicBezTo>
                  <a:pt x="190065" y="39415"/>
                  <a:pt x="130556" y="1678"/>
                  <a:pt x="131282" y="9661"/>
                </a:cubicBezTo>
                <a:cubicBezTo>
                  <a:pt x="132008" y="17644"/>
                  <a:pt x="204579" y="101827"/>
                  <a:pt x="209659" y="105455"/>
                </a:cubicBezTo>
                <a:cubicBezTo>
                  <a:pt x="214739" y="109083"/>
                  <a:pt x="203853" y="48124"/>
                  <a:pt x="161762" y="31432"/>
                </a:cubicBezTo>
                <a:cubicBezTo>
                  <a:pt x="119671" y="14741"/>
                  <a:pt x="9361" y="3129"/>
                  <a:pt x="653" y="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E28B3DA7-C88E-0CED-64C9-798ED041AF1E}"/>
              </a:ext>
            </a:extLst>
          </p:cNvPr>
          <p:cNvSpPr/>
          <p:nvPr/>
        </p:nvSpPr>
        <p:spPr>
          <a:xfrm>
            <a:off x="2953421" y="7002966"/>
            <a:ext cx="168920" cy="579484"/>
          </a:xfrm>
          <a:custGeom>
            <a:avLst/>
            <a:gdLst>
              <a:gd name="connsiteX0" fmla="*/ 105730 w 168920"/>
              <a:gd name="connsiteY0" fmla="*/ 0 h 579484"/>
              <a:gd name="connsiteX1" fmla="*/ 116881 w 168920"/>
              <a:gd name="connsiteY1" fmla="*/ 230458 h 579484"/>
              <a:gd name="connsiteX2" fmla="*/ 116881 w 168920"/>
              <a:gd name="connsiteY2" fmla="*/ 230458 h 579484"/>
              <a:gd name="connsiteX3" fmla="*/ 79711 w 168920"/>
              <a:gd name="connsiteY3" fmla="*/ 375424 h 579484"/>
              <a:gd name="connsiteX4" fmla="*/ 128033 w 168920"/>
              <a:gd name="connsiteY4" fmla="*/ 338254 h 579484"/>
              <a:gd name="connsiteX5" fmla="*/ 1652 w 168920"/>
              <a:gd name="connsiteY5" fmla="*/ 572429 h 579484"/>
              <a:gd name="connsiteX6" fmla="*/ 57408 w 168920"/>
              <a:gd name="connsiteY6" fmla="*/ 516673 h 579484"/>
              <a:gd name="connsiteX7" fmla="*/ 79711 w 168920"/>
              <a:gd name="connsiteY7" fmla="*/ 498088 h 579484"/>
              <a:gd name="connsiteX8" fmla="*/ 61125 w 168920"/>
              <a:gd name="connsiteY8" fmla="*/ 516673 h 579484"/>
              <a:gd name="connsiteX9" fmla="*/ 109447 w 168920"/>
              <a:gd name="connsiteY9" fmla="*/ 319668 h 579484"/>
              <a:gd name="connsiteX10" fmla="*/ 168920 w 168920"/>
              <a:gd name="connsiteY10" fmla="*/ 200722 h 579484"/>
              <a:gd name="connsiteX11" fmla="*/ 109447 w 168920"/>
              <a:gd name="connsiteY11" fmla="*/ 289932 h 579484"/>
              <a:gd name="connsiteX12" fmla="*/ 105730 w 168920"/>
              <a:gd name="connsiteY12" fmla="*/ 0 h 5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920" h="579484">
                <a:moveTo>
                  <a:pt x="105730" y="0"/>
                </a:moveTo>
                <a:lnTo>
                  <a:pt x="116881" y="230458"/>
                </a:lnTo>
                <a:lnTo>
                  <a:pt x="116881" y="230458"/>
                </a:lnTo>
                <a:cubicBezTo>
                  <a:pt x="110686" y="254619"/>
                  <a:pt x="77852" y="357458"/>
                  <a:pt x="79711" y="375424"/>
                </a:cubicBezTo>
                <a:cubicBezTo>
                  <a:pt x="81570" y="393390"/>
                  <a:pt x="141043" y="305420"/>
                  <a:pt x="128033" y="338254"/>
                </a:cubicBezTo>
                <a:cubicBezTo>
                  <a:pt x="115023" y="371088"/>
                  <a:pt x="13423" y="542693"/>
                  <a:pt x="1652" y="572429"/>
                </a:cubicBezTo>
                <a:cubicBezTo>
                  <a:pt x="-10119" y="602165"/>
                  <a:pt x="44398" y="529063"/>
                  <a:pt x="57408" y="516673"/>
                </a:cubicBezTo>
                <a:cubicBezTo>
                  <a:pt x="70418" y="504283"/>
                  <a:pt x="79092" y="498088"/>
                  <a:pt x="79711" y="498088"/>
                </a:cubicBezTo>
                <a:cubicBezTo>
                  <a:pt x="80330" y="498088"/>
                  <a:pt x="56169" y="546410"/>
                  <a:pt x="61125" y="516673"/>
                </a:cubicBezTo>
                <a:cubicBezTo>
                  <a:pt x="66081" y="486936"/>
                  <a:pt x="91481" y="372326"/>
                  <a:pt x="109447" y="319668"/>
                </a:cubicBezTo>
                <a:cubicBezTo>
                  <a:pt x="127413" y="267010"/>
                  <a:pt x="168920" y="205678"/>
                  <a:pt x="168920" y="200722"/>
                </a:cubicBezTo>
                <a:cubicBezTo>
                  <a:pt x="168920" y="195766"/>
                  <a:pt x="117501" y="320288"/>
                  <a:pt x="109447" y="289932"/>
                </a:cubicBezTo>
                <a:cubicBezTo>
                  <a:pt x="101393" y="259576"/>
                  <a:pt x="110996" y="139080"/>
                  <a:pt x="1057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49E5249-5371-9036-6919-C5E98F9A4F9D}"/>
              </a:ext>
            </a:extLst>
          </p:cNvPr>
          <p:cNvSpPr/>
          <p:nvPr/>
        </p:nvSpPr>
        <p:spPr>
          <a:xfrm>
            <a:off x="2847269" y="6983946"/>
            <a:ext cx="193297" cy="527248"/>
          </a:xfrm>
          <a:custGeom>
            <a:avLst/>
            <a:gdLst>
              <a:gd name="connsiteX0" fmla="*/ 193297 w 193297"/>
              <a:gd name="connsiteY0" fmla="*/ 434 h 527248"/>
              <a:gd name="connsiteX1" fmla="*/ 163560 w 193297"/>
              <a:gd name="connsiteY1" fmla="*/ 268064 h 527248"/>
              <a:gd name="connsiteX2" fmla="*/ 163560 w 193297"/>
              <a:gd name="connsiteY2" fmla="*/ 242044 h 527248"/>
              <a:gd name="connsiteX3" fmla="*/ 55765 w 193297"/>
              <a:gd name="connsiteY3" fmla="*/ 505956 h 527248"/>
              <a:gd name="connsiteX4" fmla="*/ 9 w 193297"/>
              <a:gd name="connsiteY4" fmla="*/ 509674 h 527248"/>
              <a:gd name="connsiteX5" fmla="*/ 52048 w 193297"/>
              <a:gd name="connsiteY5" fmla="*/ 494805 h 527248"/>
              <a:gd name="connsiteX6" fmla="*/ 137541 w 193297"/>
              <a:gd name="connsiteY6" fmla="*/ 338688 h 527248"/>
              <a:gd name="connsiteX7" fmla="*/ 126390 w 193297"/>
              <a:gd name="connsiteY7" fmla="*/ 372142 h 527248"/>
              <a:gd name="connsiteX8" fmla="*/ 163560 w 193297"/>
              <a:gd name="connsiteY8" fmla="*/ 208591 h 527248"/>
              <a:gd name="connsiteX9" fmla="*/ 193297 w 193297"/>
              <a:gd name="connsiteY9" fmla="*/ 434 h 52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297" h="527248">
                <a:moveTo>
                  <a:pt x="193297" y="434"/>
                </a:moveTo>
                <a:cubicBezTo>
                  <a:pt x="193297" y="10346"/>
                  <a:pt x="168516" y="227796"/>
                  <a:pt x="163560" y="268064"/>
                </a:cubicBezTo>
                <a:cubicBezTo>
                  <a:pt x="158604" y="308332"/>
                  <a:pt x="181526" y="202395"/>
                  <a:pt x="163560" y="242044"/>
                </a:cubicBezTo>
                <a:cubicBezTo>
                  <a:pt x="145594" y="281693"/>
                  <a:pt x="83023" y="461351"/>
                  <a:pt x="55765" y="505956"/>
                </a:cubicBezTo>
                <a:cubicBezTo>
                  <a:pt x="28507" y="550561"/>
                  <a:pt x="628" y="511532"/>
                  <a:pt x="9" y="509674"/>
                </a:cubicBezTo>
                <a:cubicBezTo>
                  <a:pt x="-610" y="507816"/>
                  <a:pt x="29126" y="523303"/>
                  <a:pt x="52048" y="494805"/>
                </a:cubicBezTo>
                <a:cubicBezTo>
                  <a:pt x="74970" y="466307"/>
                  <a:pt x="125151" y="359132"/>
                  <a:pt x="137541" y="338688"/>
                </a:cubicBezTo>
                <a:cubicBezTo>
                  <a:pt x="149931" y="318244"/>
                  <a:pt x="122053" y="393825"/>
                  <a:pt x="126390" y="372142"/>
                </a:cubicBezTo>
                <a:cubicBezTo>
                  <a:pt x="130727" y="350459"/>
                  <a:pt x="153648" y="264347"/>
                  <a:pt x="163560" y="208591"/>
                </a:cubicBezTo>
                <a:cubicBezTo>
                  <a:pt x="173472" y="152835"/>
                  <a:pt x="193297" y="-9478"/>
                  <a:pt x="193297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C4478FD3-9AD3-DCFD-A702-5EA0A0290604}"/>
              </a:ext>
            </a:extLst>
          </p:cNvPr>
          <p:cNvSpPr/>
          <p:nvPr/>
        </p:nvSpPr>
        <p:spPr>
          <a:xfrm>
            <a:off x="3653780" y="6499860"/>
            <a:ext cx="151575" cy="232410"/>
          </a:xfrm>
          <a:custGeom>
            <a:avLst/>
            <a:gdLst>
              <a:gd name="connsiteX0" fmla="*/ 10 w 151575"/>
              <a:gd name="connsiteY0" fmla="*/ 0 h 232410"/>
              <a:gd name="connsiteX1" fmla="*/ 137170 w 151575"/>
              <a:gd name="connsiteY1" fmla="*/ 156210 h 232410"/>
              <a:gd name="connsiteX2" fmla="*/ 137170 w 151575"/>
              <a:gd name="connsiteY2" fmla="*/ 232410 h 232410"/>
              <a:gd name="connsiteX3" fmla="*/ 144790 w 151575"/>
              <a:gd name="connsiteY3" fmla="*/ 156210 h 232410"/>
              <a:gd name="connsiteX4" fmla="*/ 10 w 151575"/>
              <a:gd name="connsiteY4" fmla="*/ 0 h 23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75" h="232410">
                <a:moveTo>
                  <a:pt x="10" y="0"/>
                </a:moveTo>
                <a:cubicBezTo>
                  <a:pt x="-1260" y="0"/>
                  <a:pt x="114310" y="117475"/>
                  <a:pt x="137170" y="156210"/>
                </a:cubicBezTo>
                <a:cubicBezTo>
                  <a:pt x="160030" y="194945"/>
                  <a:pt x="135900" y="232410"/>
                  <a:pt x="137170" y="232410"/>
                </a:cubicBezTo>
                <a:cubicBezTo>
                  <a:pt x="138440" y="232410"/>
                  <a:pt x="163205" y="189230"/>
                  <a:pt x="144790" y="156210"/>
                </a:cubicBezTo>
                <a:cubicBezTo>
                  <a:pt x="126375" y="123190"/>
                  <a:pt x="1280" y="0"/>
                  <a:pt x="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243EDB66-DE63-F977-D291-9F7A6CA60C37}"/>
              </a:ext>
            </a:extLst>
          </p:cNvPr>
          <p:cNvSpPr/>
          <p:nvPr/>
        </p:nvSpPr>
        <p:spPr>
          <a:xfrm>
            <a:off x="3696343" y="5273005"/>
            <a:ext cx="256874" cy="845314"/>
          </a:xfrm>
          <a:custGeom>
            <a:avLst/>
            <a:gdLst>
              <a:gd name="connsiteX0" fmla="*/ 235577 w 256874"/>
              <a:gd name="connsiteY0" fmla="*/ 35 h 845314"/>
              <a:gd name="connsiteX1" fmla="*/ 247007 w 256874"/>
              <a:gd name="connsiteY1" fmla="*/ 182915 h 845314"/>
              <a:gd name="connsiteX2" fmla="*/ 75557 w 256874"/>
              <a:gd name="connsiteY2" fmla="*/ 381035 h 845314"/>
              <a:gd name="connsiteX3" fmla="*/ 3167 w 256874"/>
              <a:gd name="connsiteY3" fmla="*/ 830615 h 845314"/>
              <a:gd name="connsiteX4" fmla="*/ 14597 w 256874"/>
              <a:gd name="connsiteY4" fmla="*/ 704885 h 845314"/>
              <a:gd name="connsiteX5" fmla="*/ 29837 w 256874"/>
              <a:gd name="connsiteY5" fmla="*/ 392465 h 845314"/>
              <a:gd name="connsiteX6" fmla="*/ 26027 w 256874"/>
              <a:gd name="connsiteY6" fmla="*/ 522005 h 845314"/>
              <a:gd name="connsiteX7" fmla="*/ 45077 w 256874"/>
              <a:gd name="connsiteY7" fmla="*/ 426755 h 845314"/>
              <a:gd name="connsiteX8" fmla="*/ 125087 w 256874"/>
              <a:gd name="connsiteY8" fmla="*/ 289595 h 845314"/>
              <a:gd name="connsiteX9" fmla="*/ 205097 w 256874"/>
              <a:gd name="connsiteY9" fmla="*/ 228635 h 845314"/>
              <a:gd name="connsiteX10" fmla="*/ 231767 w 256874"/>
              <a:gd name="connsiteY10" fmla="*/ 167675 h 845314"/>
              <a:gd name="connsiteX11" fmla="*/ 235577 w 256874"/>
              <a:gd name="connsiteY11" fmla="*/ 35 h 8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74" h="845314">
                <a:moveTo>
                  <a:pt x="235577" y="35"/>
                </a:moveTo>
                <a:cubicBezTo>
                  <a:pt x="238117" y="2575"/>
                  <a:pt x="273677" y="119415"/>
                  <a:pt x="247007" y="182915"/>
                </a:cubicBezTo>
                <a:cubicBezTo>
                  <a:pt x="220337" y="246415"/>
                  <a:pt x="116197" y="273085"/>
                  <a:pt x="75557" y="381035"/>
                </a:cubicBezTo>
                <a:cubicBezTo>
                  <a:pt x="34917" y="488985"/>
                  <a:pt x="13327" y="776640"/>
                  <a:pt x="3167" y="830615"/>
                </a:cubicBezTo>
                <a:cubicBezTo>
                  <a:pt x="-6993" y="884590"/>
                  <a:pt x="10152" y="777910"/>
                  <a:pt x="14597" y="704885"/>
                </a:cubicBezTo>
                <a:cubicBezTo>
                  <a:pt x="19042" y="631860"/>
                  <a:pt x="27932" y="422945"/>
                  <a:pt x="29837" y="392465"/>
                </a:cubicBezTo>
                <a:cubicBezTo>
                  <a:pt x="31742" y="361985"/>
                  <a:pt x="23487" y="516290"/>
                  <a:pt x="26027" y="522005"/>
                </a:cubicBezTo>
                <a:cubicBezTo>
                  <a:pt x="28567" y="527720"/>
                  <a:pt x="28567" y="465490"/>
                  <a:pt x="45077" y="426755"/>
                </a:cubicBezTo>
                <a:cubicBezTo>
                  <a:pt x="61587" y="388020"/>
                  <a:pt x="98417" y="322615"/>
                  <a:pt x="125087" y="289595"/>
                </a:cubicBezTo>
                <a:cubicBezTo>
                  <a:pt x="151757" y="256575"/>
                  <a:pt x="187317" y="248955"/>
                  <a:pt x="205097" y="228635"/>
                </a:cubicBezTo>
                <a:cubicBezTo>
                  <a:pt x="222877" y="208315"/>
                  <a:pt x="224147" y="201965"/>
                  <a:pt x="231767" y="167675"/>
                </a:cubicBezTo>
                <a:cubicBezTo>
                  <a:pt x="239387" y="133385"/>
                  <a:pt x="233037" y="-2505"/>
                  <a:pt x="23557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44AFC04D-BA1E-184B-70B2-C02917FCCD45}"/>
              </a:ext>
            </a:extLst>
          </p:cNvPr>
          <p:cNvSpPr/>
          <p:nvPr/>
        </p:nvSpPr>
        <p:spPr>
          <a:xfrm>
            <a:off x="3600450" y="5798586"/>
            <a:ext cx="35268" cy="498759"/>
          </a:xfrm>
          <a:custGeom>
            <a:avLst/>
            <a:gdLst>
              <a:gd name="connsiteX0" fmla="*/ 34290 w 35268"/>
              <a:gd name="connsiteY0" fmla="*/ 234 h 498759"/>
              <a:gd name="connsiteX1" fmla="*/ 7620 w 35268"/>
              <a:gd name="connsiteY1" fmla="*/ 285984 h 498759"/>
              <a:gd name="connsiteX2" fmla="*/ 34290 w 35268"/>
              <a:gd name="connsiteY2" fmla="*/ 495534 h 498759"/>
              <a:gd name="connsiteX3" fmla="*/ 26670 w 35268"/>
              <a:gd name="connsiteY3" fmla="*/ 407904 h 498759"/>
              <a:gd name="connsiteX4" fmla="*/ 0 w 35268"/>
              <a:gd name="connsiteY4" fmla="*/ 335514 h 498759"/>
              <a:gd name="connsiteX5" fmla="*/ 34290 w 35268"/>
              <a:gd name="connsiteY5" fmla="*/ 234 h 49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8" h="498759">
                <a:moveTo>
                  <a:pt x="34290" y="234"/>
                </a:moveTo>
                <a:cubicBezTo>
                  <a:pt x="35560" y="-8021"/>
                  <a:pt x="7620" y="203434"/>
                  <a:pt x="7620" y="285984"/>
                </a:cubicBezTo>
                <a:cubicBezTo>
                  <a:pt x="7620" y="368534"/>
                  <a:pt x="31115" y="475214"/>
                  <a:pt x="34290" y="495534"/>
                </a:cubicBezTo>
                <a:cubicBezTo>
                  <a:pt x="37465" y="515854"/>
                  <a:pt x="32385" y="434574"/>
                  <a:pt x="26670" y="407904"/>
                </a:cubicBezTo>
                <a:cubicBezTo>
                  <a:pt x="20955" y="381234"/>
                  <a:pt x="0" y="399014"/>
                  <a:pt x="0" y="335514"/>
                </a:cubicBezTo>
                <a:cubicBezTo>
                  <a:pt x="0" y="272014"/>
                  <a:pt x="33020" y="8489"/>
                  <a:pt x="3429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4F9E12D-39C2-F88E-8A80-7EF8B717D0C3}"/>
              </a:ext>
            </a:extLst>
          </p:cNvPr>
          <p:cNvSpPr/>
          <p:nvPr/>
        </p:nvSpPr>
        <p:spPr>
          <a:xfrm>
            <a:off x="2302132" y="7577891"/>
            <a:ext cx="638413" cy="257575"/>
          </a:xfrm>
          <a:custGeom>
            <a:avLst/>
            <a:gdLst>
              <a:gd name="connsiteX0" fmla="*/ 2918 w 638413"/>
              <a:gd name="connsiteY0" fmla="*/ 255469 h 257575"/>
              <a:gd name="connsiteX1" fmla="*/ 311528 w 638413"/>
              <a:gd name="connsiteY1" fmla="*/ 68779 h 257575"/>
              <a:gd name="connsiteX2" fmla="*/ 269618 w 638413"/>
              <a:gd name="connsiteY2" fmla="*/ 64969 h 257575"/>
              <a:gd name="connsiteX3" fmla="*/ 406778 w 638413"/>
              <a:gd name="connsiteY3" fmla="*/ 19249 h 257575"/>
              <a:gd name="connsiteX4" fmla="*/ 471548 w 638413"/>
              <a:gd name="connsiteY4" fmla="*/ 45919 h 257575"/>
              <a:gd name="connsiteX5" fmla="*/ 498218 w 638413"/>
              <a:gd name="connsiteY5" fmla="*/ 34489 h 257575"/>
              <a:gd name="connsiteX6" fmla="*/ 631568 w 638413"/>
              <a:gd name="connsiteY6" fmla="*/ 148789 h 257575"/>
              <a:gd name="connsiteX7" fmla="*/ 604898 w 638413"/>
              <a:gd name="connsiteY7" fmla="*/ 95449 h 257575"/>
              <a:gd name="connsiteX8" fmla="*/ 482978 w 638413"/>
              <a:gd name="connsiteY8" fmla="*/ 199 h 257575"/>
              <a:gd name="connsiteX9" fmla="*/ 513458 w 638413"/>
              <a:gd name="connsiteY9" fmla="*/ 68779 h 257575"/>
              <a:gd name="connsiteX10" fmla="*/ 452498 w 638413"/>
              <a:gd name="connsiteY10" fmla="*/ 11629 h 257575"/>
              <a:gd name="connsiteX11" fmla="*/ 258188 w 638413"/>
              <a:gd name="connsiteY11" fmla="*/ 64969 h 257575"/>
              <a:gd name="connsiteX12" fmla="*/ 265808 w 638413"/>
              <a:gd name="connsiteY12" fmla="*/ 57349 h 257575"/>
              <a:gd name="connsiteX13" fmla="*/ 162938 w 638413"/>
              <a:gd name="connsiteY13" fmla="*/ 164029 h 257575"/>
              <a:gd name="connsiteX14" fmla="*/ 2918 w 638413"/>
              <a:gd name="connsiteY14" fmla="*/ 255469 h 2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413" h="257575">
                <a:moveTo>
                  <a:pt x="2918" y="255469"/>
                </a:moveTo>
                <a:cubicBezTo>
                  <a:pt x="27683" y="239594"/>
                  <a:pt x="267078" y="100529"/>
                  <a:pt x="311528" y="68779"/>
                </a:cubicBezTo>
                <a:cubicBezTo>
                  <a:pt x="355978" y="37029"/>
                  <a:pt x="253743" y="73224"/>
                  <a:pt x="269618" y="64969"/>
                </a:cubicBezTo>
                <a:cubicBezTo>
                  <a:pt x="285493" y="56714"/>
                  <a:pt x="373123" y="22424"/>
                  <a:pt x="406778" y="19249"/>
                </a:cubicBezTo>
                <a:cubicBezTo>
                  <a:pt x="440433" y="16074"/>
                  <a:pt x="456308" y="43379"/>
                  <a:pt x="471548" y="45919"/>
                </a:cubicBezTo>
                <a:cubicBezTo>
                  <a:pt x="486788" y="48459"/>
                  <a:pt x="471548" y="17344"/>
                  <a:pt x="498218" y="34489"/>
                </a:cubicBezTo>
                <a:cubicBezTo>
                  <a:pt x="524888" y="51634"/>
                  <a:pt x="613788" y="138629"/>
                  <a:pt x="631568" y="148789"/>
                </a:cubicBezTo>
                <a:cubicBezTo>
                  <a:pt x="649348" y="158949"/>
                  <a:pt x="629663" y="120214"/>
                  <a:pt x="604898" y="95449"/>
                </a:cubicBezTo>
                <a:cubicBezTo>
                  <a:pt x="580133" y="70684"/>
                  <a:pt x="498218" y="4644"/>
                  <a:pt x="482978" y="199"/>
                </a:cubicBezTo>
                <a:cubicBezTo>
                  <a:pt x="467738" y="-4246"/>
                  <a:pt x="518538" y="66874"/>
                  <a:pt x="513458" y="68779"/>
                </a:cubicBezTo>
                <a:cubicBezTo>
                  <a:pt x="508378" y="70684"/>
                  <a:pt x="495043" y="12264"/>
                  <a:pt x="452498" y="11629"/>
                </a:cubicBezTo>
                <a:cubicBezTo>
                  <a:pt x="409953" y="10994"/>
                  <a:pt x="258188" y="64969"/>
                  <a:pt x="258188" y="64969"/>
                </a:cubicBezTo>
                <a:cubicBezTo>
                  <a:pt x="227073" y="72589"/>
                  <a:pt x="265808" y="57349"/>
                  <a:pt x="265808" y="57349"/>
                </a:cubicBezTo>
                <a:cubicBezTo>
                  <a:pt x="249933" y="73859"/>
                  <a:pt x="208023" y="134819"/>
                  <a:pt x="162938" y="164029"/>
                </a:cubicBezTo>
                <a:cubicBezTo>
                  <a:pt x="117853" y="193239"/>
                  <a:pt x="-21847" y="271344"/>
                  <a:pt x="2918" y="255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B6F69FD-7F72-F883-2758-FD94C9193742}"/>
              </a:ext>
            </a:extLst>
          </p:cNvPr>
          <p:cNvSpPr/>
          <p:nvPr/>
        </p:nvSpPr>
        <p:spPr>
          <a:xfrm>
            <a:off x="2830100" y="7646670"/>
            <a:ext cx="549059" cy="137317"/>
          </a:xfrm>
          <a:custGeom>
            <a:avLst/>
            <a:gdLst>
              <a:gd name="connsiteX0" fmla="*/ 730 w 549059"/>
              <a:gd name="connsiteY0" fmla="*/ 64770 h 137317"/>
              <a:gd name="connsiteX1" fmla="*/ 233140 w 549059"/>
              <a:gd name="connsiteY1" fmla="*/ 22860 h 137317"/>
              <a:gd name="connsiteX2" fmla="*/ 210280 w 549059"/>
              <a:gd name="connsiteY2" fmla="*/ 0 h 137317"/>
              <a:gd name="connsiteX3" fmla="*/ 336010 w 549059"/>
              <a:gd name="connsiteY3" fmla="*/ 22860 h 137317"/>
              <a:gd name="connsiteX4" fmla="*/ 404590 w 549059"/>
              <a:gd name="connsiteY4" fmla="*/ 80010 h 137317"/>
              <a:gd name="connsiteX5" fmla="*/ 374110 w 549059"/>
              <a:gd name="connsiteY5" fmla="*/ 57150 h 137317"/>
              <a:gd name="connsiteX6" fmla="*/ 545560 w 549059"/>
              <a:gd name="connsiteY6" fmla="*/ 137160 h 137317"/>
              <a:gd name="connsiteX7" fmla="*/ 476980 w 549059"/>
              <a:gd name="connsiteY7" fmla="*/ 76200 h 137317"/>
              <a:gd name="connsiteX8" fmla="*/ 328390 w 549059"/>
              <a:gd name="connsiteY8" fmla="*/ 26670 h 137317"/>
              <a:gd name="connsiteX9" fmla="*/ 730 w 549059"/>
              <a:gd name="connsiteY9" fmla="*/ 64770 h 13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059" h="137317">
                <a:moveTo>
                  <a:pt x="730" y="64770"/>
                </a:moveTo>
                <a:cubicBezTo>
                  <a:pt x="-15145" y="64135"/>
                  <a:pt x="233140" y="22860"/>
                  <a:pt x="233140" y="22860"/>
                </a:cubicBezTo>
                <a:cubicBezTo>
                  <a:pt x="268065" y="12065"/>
                  <a:pt x="193135" y="0"/>
                  <a:pt x="210280" y="0"/>
                </a:cubicBezTo>
                <a:cubicBezTo>
                  <a:pt x="227425" y="0"/>
                  <a:pt x="303625" y="9525"/>
                  <a:pt x="336010" y="22860"/>
                </a:cubicBezTo>
                <a:cubicBezTo>
                  <a:pt x="368395" y="36195"/>
                  <a:pt x="398240" y="74295"/>
                  <a:pt x="404590" y="80010"/>
                </a:cubicBezTo>
                <a:cubicBezTo>
                  <a:pt x="410940" y="85725"/>
                  <a:pt x="350615" y="47625"/>
                  <a:pt x="374110" y="57150"/>
                </a:cubicBezTo>
                <a:cubicBezTo>
                  <a:pt x="397605" y="66675"/>
                  <a:pt x="528415" y="133985"/>
                  <a:pt x="545560" y="137160"/>
                </a:cubicBezTo>
                <a:cubicBezTo>
                  <a:pt x="562705" y="140335"/>
                  <a:pt x="513175" y="94615"/>
                  <a:pt x="476980" y="76200"/>
                </a:cubicBezTo>
                <a:cubicBezTo>
                  <a:pt x="440785" y="57785"/>
                  <a:pt x="402685" y="29210"/>
                  <a:pt x="328390" y="26670"/>
                </a:cubicBezTo>
                <a:cubicBezTo>
                  <a:pt x="254095" y="24130"/>
                  <a:pt x="16605" y="65405"/>
                  <a:pt x="730" y="64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8735280A-99FC-4668-E8D4-1868FD8BD29E}"/>
              </a:ext>
            </a:extLst>
          </p:cNvPr>
          <p:cNvSpPr/>
          <p:nvPr/>
        </p:nvSpPr>
        <p:spPr>
          <a:xfrm>
            <a:off x="3204210" y="7757160"/>
            <a:ext cx="555140" cy="307070"/>
          </a:xfrm>
          <a:custGeom>
            <a:avLst/>
            <a:gdLst>
              <a:gd name="connsiteX0" fmla="*/ 0 w 555140"/>
              <a:gd name="connsiteY0" fmla="*/ 0 h 307070"/>
              <a:gd name="connsiteX1" fmla="*/ 182880 w 555140"/>
              <a:gd name="connsiteY1" fmla="*/ 83820 h 307070"/>
              <a:gd name="connsiteX2" fmla="*/ 289560 w 555140"/>
              <a:gd name="connsiteY2" fmla="*/ 171450 h 307070"/>
              <a:gd name="connsiteX3" fmla="*/ 266700 w 555140"/>
              <a:gd name="connsiteY3" fmla="*/ 160020 h 307070"/>
              <a:gd name="connsiteX4" fmla="*/ 354330 w 555140"/>
              <a:gd name="connsiteY4" fmla="*/ 243840 h 307070"/>
              <a:gd name="connsiteX5" fmla="*/ 316230 w 555140"/>
              <a:gd name="connsiteY5" fmla="*/ 190500 h 307070"/>
              <a:gd name="connsiteX6" fmla="*/ 552450 w 555140"/>
              <a:gd name="connsiteY6" fmla="*/ 304800 h 307070"/>
              <a:gd name="connsiteX7" fmla="*/ 438150 w 555140"/>
              <a:gd name="connsiteY7" fmla="*/ 259080 h 307070"/>
              <a:gd name="connsiteX8" fmla="*/ 346710 w 555140"/>
              <a:gd name="connsiteY8" fmla="*/ 167640 h 307070"/>
              <a:gd name="connsiteX9" fmla="*/ 293370 w 555140"/>
              <a:gd name="connsiteY9" fmla="*/ 106680 h 307070"/>
              <a:gd name="connsiteX10" fmla="*/ 342900 w 555140"/>
              <a:gd name="connsiteY10" fmla="*/ 194310 h 307070"/>
              <a:gd name="connsiteX11" fmla="*/ 278130 w 555140"/>
              <a:gd name="connsiteY11" fmla="*/ 137160 h 307070"/>
              <a:gd name="connsiteX12" fmla="*/ 144780 w 555140"/>
              <a:gd name="connsiteY12" fmla="*/ 72390 h 307070"/>
              <a:gd name="connsiteX13" fmla="*/ 0 w 555140"/>
              <a:gd name="connsiteY13" fmla="*/ 0 h 30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140" h="307070">
                <a:moveTo>
                  <a:pt x="0" y="0"/>
                </a:moveTo>
                <a:cubicBezTo>
                  <a:pt x="67310" y="27622"/>
                  <a:pt x="134620" y="55245"/>
                  <a:pt x="182880" y="83820"/>
                </a:cubicBezTo>
                <a:cubicBezTo>
                  <a:pt x="231140" y="112395"/>
                  <a:pt x="275590" y="158750"/>
                  <a:pt x="289560" y="171450"/>
                </a:cubicBezTo>
                <a:cubicBezTo>
                  <a:pt x="303530" y="184150"/>
                  <a:pt x="255905" y="147955"/>
                  <a:pt x="266700" y="160020"/>
                </a:cubicBezTo>
                <a:cubicBezTo>
                  <a:pt x="277495" y="172085"/>
                  <a:pt x="346075" y="238760"/>
                  <a:pt x="354330" y="243840"/>
                </a:cubicBezTo>
                <a:cubicBezTo>
                  <a:pt x="362585" y="248920"/>
                  <a:pt x="283210" y="180340"/>
                  <a:pt x="316230" y="190500"/>
                </a:cubicBezTo>
                <a:cubicBezTo>
                  <a:pt x="349250" y="200660"/>
                  <a:pt x="532130" y="293370"/>
                  <a:pt x="552450" y="304800"/>
                </a:cubicBezTo>
                <a:cubicBezTo>
                  <a:pt x="572770" y="316230"/>
                  <a:pt x="472440" y="281940"/>
                  <a:pt x="438150" y="259080"/>
                </a:cubicBezTo>
                <a:cubicBezTo>
                  <a:pt x="403860" y="236220"/>
                  <a:pt x="370840" y="193040"/>
                  <a:pt x="346710" y="167640"/>
                </a:cubicBezTo>
                <a:cubicBezTo>
                  <a:pt x="322580" y="142240"/>
                  <a:pt x="294005" y="102235"/>
                  <a:pt x="293370" y="106680"/>
                </a:cubicBezTo>
                <a:cubicBezTo>
                  <a:pt x="292735" y="111125"/>
                  <a:pt x="345440" y="189230"/>
                  <a:pt x="342900" y="194310"/>
                </a:cubicBezTo>
                <a:cubicBezTo>
                  <a:pt x="340360" y="199390"/>
                  <a:pt x="311150" y="157480"/>
                  <a:pt x="278130" y="137160"/>
                </a:cubicBezTo>
                <a:cubicBezTo>
                  <a:pt x="245110" y="116840"/>
                  <a:pt x="144780" y="72390"/>
                  <a:pt x="144780" y="7239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7C056668-1B1E-A600-B0B4-E3664222557E}"/>
              </a:ext>
            </a:extLst>
          </p:cNvPr>
          <p:cNvSpPr/>
          <p:nvPr/>
        </p:nvSpPr>
        <p:spPr>
          <a:xfrm>
            <a:off x="2769807" y="7764765"/>
            <a:ext cx="228936" cy="96734"/>
          </a:xfrm>
          <a:custGeom>
            <a:avLst/>
            <a:gdLst>
              <a:gd name="connsiteX0" fmla="*/ 63 w 228936"/>
              <a:gd name="connsiteY0" fmla="*/ 15 h 96734"/>
              <a:gd name="connsiteX1" fmla="*/ 152463 w 228936"/>
              <a:gd name="connsiteY1" fmla="*/ 87645 h 96734"/>
              <a:gd name="connsiteX2" fmla="*/ 228663 w 228936"/>
              <a:gd name="connsiteY2" fmla="*/ 68595 h 96734"/>
              <a:gd name="connsiteX3" fmla="*/ 171513 w 228936"/>
              <a:gd name="connsiteY3" fmla="*/ 95265 h 96734"/>
              <a:gd name="connsiteX4" fmla="*/ 63 w 228936"/>
              <a:gd name="connsiteY4" fmla="*/ 15 h 9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36" h="96734">
                <a:moveTo>
                  <a:pt x="63" y="15"/>
                </a:moveTo>
                <a:cubicBezTo>
                  <a:pt x="-3112" y="-1255"/>
                  <a:pt x="114363" y="76215"/>
                  <a:pt x="152463" y="87645"/>
                </a:cubicBezTo>
                <a:cubicBezTo>
                  <a:pt x="190563" y="99075"/>
                  <a:pt x="225488" y="67325"/>
                  <a:pt x="228663" y="68595"/>
                </a:cubicBezTo>
                <a:cubicBezTo>
                  <a:pt x="231838" y="69865"/>
                  <a:pt x="207073" y="104155"/>
                  <a:pt x="171513" y="95265"/>
                </a:cubicBezTo>
                <a:cubicBezTo>
                  <a:pt x="135953" y="86375"/>
                  <a:pt x="3238" y="1285"/>
                  <a:pt x="6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921BB2D6-DC94-3B01-8005-1B726591D906}"/>
              </a:ext>
            </a:extLst>
          </p:cNvPr>
          <p:cNvSpPr/>
          <p:nvPr/>
        </p:nvSpPr>
        <p:spPr>
          <a:xfrm>
            <a:off x="2354370" y="7787599"/>
            <a:ext cx="373743" cy="167783"/>
          </a:xfrm>
          <a:custGeom>
            <a:avLst/>
            <a:gdLst>
              <a:gd name="connsiteX0" fmla="*/ 373590 w 373743"/>
              <a:gd name="connsiteY0" fmla="*/ 41 h 167783"/>
              <a:gd name="connsiteX1" fmla="*/ 198330 w 373743"/>
              <a:gd name="connsiteY1" fmla="*/ 53381 h 167783"/>
              <a:gd name="connsiteX2" fmla="*/ 23070 w 373743"/>
              <a:gd name="connsiteY2" fmla="*/ 160061 h 167783"/>
              <a:gd name="connsiteX3" fmla="*/ 110700 w 373743"/>
              <a:gd name="connsiteY3" fmla="*/ 121961 h 167783"/>
              <a:gd name="connsiteX4" fmla="*/ 210 w 373743"/>
              <a:gd name="connsiteY4" fmla="*/ 163871 h 167783"/>
              <a:gd name="connsiteX5" fmla="*/ 144990 w 373743"/>
              <a:gd name="connsiteY5" fmla="*/ 3851 h 167783"/>
              <a:gd name="connsiteX6" fmla="*/ 19260 w 373743"/>
              <a:gd name="connsiteY6" fmla="*/ 137201 h 167783"/>
              <a:gd name="connsiteX7" fmla="*/ 80220 w 373743"/>
              <a:gd name="connsiteY7" fmla="*/ 118151 h 167783"/>
              <a:gd name="connsiteX8" fmla="*/ 217380 w 373743"/>
              <a:gd name="connsiteY8" fmla="*/ 53381 h 167783"/>
              <a:gd name="connsiteX9" fmla="*/ 167850 w 373743"/>
              <a:gd name="connsiteY9" fmla="*/ 61001 h 167783"/>
              <a:gd name="connsiteX10" fmla="*/ 373590 w 373743"/>
              <a:gd name="connsiteY10" fmla="*/ 41 h 16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743" h="167783">
                <a:moveTo>
                  <a:pt x="373590" y="41"/>
                </a:moveTo>
                <a:cubicBezTo>
                  <a:pt x="378670" y="-1229"/>
                  <a:pt x="256750" y="26711"/>
                  <a:pt x="198330" y="53381"/>
                </a:cubicBezTo>
                <a:cubicBezTo>
                  <a:pt x="139910" y="80051"/>
                  <a:pt x="37675" y="148631"/>
                  <a:pt x="23070" y="160061"/>
                </a:cubicBezTo>
                <a:cubicBezTo>
                  <a:pt x="8465" y="171491"/>
                  <a:pt x="114510" y="121326"/>
                  <a:pt x="110700" y="121961"/>
                </a:cubicBezTo>
                <a:cubicBezTo>
                  <a:pt x="106890" y="122596"/>
                  <a:pt x="-5505" y="183556"/>
                  <a:pt x="210" y="163871"/>
                </a:cubicBezTo>
                <a:cubicBezTo>
                  <a:pt x="5925" y="144186"/>
                  <a:pt x="141815" y="8296"/>
                  <a:pt x="144990" y="3851"/>
                </a:cubicBezTo>
                <a:cubicBezTo>
                  <a:pt x="148165" y="-594"/>
                  <a:pt x="30055" y="118151"/>
                  <a:pt x="19260" y="137201"/>
                </a:cubicBezTo>
                <a:cubicBezTo>
                  <a:pt x="8465" y="156251"/>
                  <a:pt x="47200" y="132121"/>
                  <a:pt x="80220" y="118151"/>
                </a:cubicBezTo>
                <a:cubicBezTo>
                  <a:pt x="113240" y="104181"/>
                  <a:pt x="202775" y="62906"/>
                  <a:pt x="217380" y="53381"/>
                </a:cubicBezTo>
                <a:cubicBezTo>
                  <a:pt x="231985" y="43856"/>
                  <a:pt x="143720" y="71796"/>
                  <a:pt x="167850" y="61001"/>
                </a:cubicBezTo>
                <a:cubicBezTo>
                  <a:pt x="191980" y="50206"/>
                  <a:pt x="368510" y="1311"/>
                  <a:pt x="37359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CDF857DB-AD1F-78CC-AED4-4B63D88C4FA4}"/>
              </a:ext>
            </a:extLst>
          </p:cNvPr>
          <p:cNvSpPr/>
          <p:nvPr/>
        </p:nvSpPr>
        <p:spPr>
          <a:xfrm>
            <a:off x="2704872" y="7760892"/>
            <a:ext cx="251688" cy="153395"/>
          </a:xfrm>
          <a:custGeom>
            <a:avLst/>
            <a:gdLst>
              <a:gd name="connsiteX0" fmla="*/ 228 w 251688"/>
              <a:gd name="connsiteY0" fmla="*/ 78 h 153395"/>
              <a:gd name="connsiteX1" fmla="*/ 125958 w 251688"/>
              <a:gd name="connsiteY1" fmla="*/ 133428 h 153395"/>
              <a:gd name="connsiteX2" fmla="*/ 152628 w 251688"/>
              <a:gd name="connsiteY2" fmla="*/ 118188 h 153395"/>
              <a:gd name="connsiteX3" fmla="*/ 251688 w 251688"/>
              <a:gd name="connsiteY3" fmla="*/ 152478 h 153395"/>
              <a:gd name="connsiteX4" fmla="*/ 152628 w 251688"/>
              <a:gd name="connsiteY4" fmla="*/ 141048 h 153395"/>
              <a:gd name="connsiteX5" fmla="*/ 95478 w 251688"/>
              <a:gd name="connsiteY5" fmla="*/ 114378 h 153395"/>
              <a:gd name="connsiteX6" fmla="*/ 228 w 251688"/>
              <a:gd name="connsiteY6" fmla="*/ 78 h 15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688" h="153395">
                <a:moveTo>
                  <a:pt x="228" y="78"/>
                </a:moveTo>
                <a:cubicBezTo>
                  <a:pt x="5308" y="3253"/>
                  <a:pt x="100558" y="113743"/>
                  <a:pt x="125958" y="133428"/>
                </a:cubicBezTo>
                <a:cubicBezTo>
                  <a:pt x="151358" y="153113"/>
                  <a:pt x="131673" y="115013"/>
                  <a:pt x="152628" y="118188"/>
                </a:cubicBezTo>
                <a:cubicBezTo>
                  <a:pt x="173583" y="121363"/>
                  <a:pt x="251688" y="148668"/>
                  <a:pt x="251688" y="152478"/>
                </a:cubicBezTo>
                <a:cubicBezTo>
                  <a:pt x="251688" y="156288"/>
                  <a:pt x="178663" y="147398"/>
                  <a:pt x="152628" y="141048"/>
                </a:cubicBezTo>
                <a:cubicBezTo>
                  <a:pt x="126593" y="134698"/>
                  <a:pt x="114528" y="137238"/>
                  <a:pt x="95478" y="114378"/>
                </a:cubicBezTo>
                <a:cubicBezTo>
                  <a:pt x="76428" y="91518"/>
                  <a:pt x="-4852" y="-3097"/>
                  <a:pt x="228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6D9B2BDF-C16D-065F-0308-DA44E4689473}"/>
              </a:ext>
            </a:extLst>
          </p:cNvPr>
          <p:cNvSpPr/>
          <p:nvPr/>
        </p:nvSpPr>
        <p:spPr>
          <a:xfrm>
            <a:off x="2378207" y="8011784"/>
            <a:ext cx="408129" cy="222093"/>
          </a:xfrm>
          <a:custGeom>
            <a:avLst/>
            <a:gdLst>
              <a:gd name="connsiteX0" fmla="*/ 67813 w 408129"/>
              <a:gd name="connsiteY0" fmla="*/ 646 h 222093"/>
              <a:gd name="connsiteX1" fmla="*/ 37333 w 408129"/>
              <a:gd name="connsiteY1" fmla="*/ 69226 h 222093"/>
              <a:gd name="connsiteX2" fmla="*/ 79243 w 408129"/>
              <a:gd name="connsiteY2" fmla="*/ 145426 h 222093"/>
              <a:gd name="connsiteX3" fmla="*/ 6853 w 408129"/>
              <a:gd name="connsiteY3" fmla="*/ 133996 h 222093"/>
              <a:gd name="connsiteX4" fmla="*/ 281173 w 408129"/>
              <a:gd name="connsiteY4" fmla="*/ 206386 h 222093"/>
              <a:gd name="connsiteX5" fmla="*/ 380233 w 408129"/>
              <a:gd name="connsiteY5" fmla="*/ 221626 h 222093"/>
              <a:gd name="connsiteX6" fmla="*/ 399283 w 408129"/>
              <a:gd name="connsiteY6" fmla="*/ 217816 h 222093"/>
              <a:gd name="connsiteX7" fmla="*/ 254503 w 408129"/>
              <a:gd name="connsiteY7" fmla="*/ 214006 h 222093"/>
              <a:gd name="connsiteX8" fmla="*/ 105913 w 408129"/>
              <a:gd name="connsiteY8" fmla="*/ 168286 h 222093"/>
              <a:gd name="connsiteX9" fmla="*/ 48763 w 408129"/>
              <a:gd name="connsiteY9" fmla="*/ 111136 h 222093"/>
              <a:gd name="connsiteX10" fmla="*/ 67813 w 408129"/>
              <a:gd name="connsiteY10" fmla="*/ 646 h 22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29" h="222093">
                <a:moveTo>
                  <a:pt x="67813" y="646"/>
                </a:moveTo>
                <a:cubicBezTo>
                  <a:pt x="65908" y="-6339"/>
                  <a:pt x="35428" y="45096"/>
                  <a:pt x="37333" y="69226"/>
                </a:cubicBezTo>
                <a:cubicBezTo>
                  <a:pt x="39238" y="93356"/>
                  <a:pt x="84323" y="134631"/>
                  <a:pt x="79243" y="145426"/>
                </a:cubicBezTo>
                <a:cubicBezTo>
                  <a:pt x="74163" y="156221"/>
                  <a:pt x="-26802" y="123836"/>
                  <a:pt x="6853" y="133996"/>
                </a:cubicBezTo>
                <a:cubicBezTo>
                  <a:pt x="40508" y="144156"/>
                  <a:pt x="218943" y="191781"/>
                  <a:pt x="281173" y="206386"/>
                </a:cubicBezTo>
                <a:cubicBezTo>
                  <a:pt x="343403" y="220991"/>
                  <a:pt x="380233" y="221626"/>
                  <a:pt x="380233" y="221626"/>
                </a:cubicBezTo>
                <a:cubicBezTo>
                  <a:pt x="399918" y="223531"/>
                  <a:pt x="420238" y="219086"/>
                  <a:pt x="399283" y="217816"/>
                </a:cubicBezTo>
                <a:cubicBezTo>
                  <a:pt x="378328" y="216546"/>
                  <a:pt x="303398" y="222261"/>
                  <a:pt x="254503" y="214006"/>
                </a:cubicBezTo>
                <a:cubicBezTo>
                  <a:pt x="205608" y="205751"/>
                  <a:pt x="140203" y="185431"/>
                  <a:pt x="105913" y="168286"/>
                </a:cubicBezTo>
                <a:cubicBezTo>
                  <a:pt x="71623" y="151141"/>
                  <a:pt x="57653" y="133361"/>
                  <a:pt x="48763" y="111136"/>
                </a:cubicBezTo>
                <a:cubicBezTo>
                  <a:pt x="39873" y="88911"/>
                  <a:pt x="69718" y="7631"/>
                  <a:pt x="67813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7C8F12E2-8D88-DF9D-029D-1B62953CD87C}"/>
              </a:ext>
            </a:extLst>
          </p:cNvPr>
          <p:cNvSpPr/>
          <p:nvPr/>
        </p:nvSpPr>
        <p:spPr>
          <a:xfrm>
            <a:off x="2506897" y="8023860"/>
            <a:ext cx="408918" cy="76637"/>
          </a:xfrm>
          <a:custGeom>
            <a:avLst/>
            <a:gdLst>
              <a:gd name="connsiteX0" fmla="*/ 83 w 408918"/>
              <a:gd name="connsiteY0" fmla="*/ 0 h 76637"/>
              <a:gd name="connsiteX1" fmla="*/ 304883 w 408918"/>
              <a:gd name="connsiteY1" fmla="*/ 30480 h 76637"/>
              <a:gd name="connsiteX2" fmla="*/ 407753 w 408918"/>
              <a:gd name="connsiteY2" fmla="*/ 72390 h 76637"/>
              <a:gd name="connsiteX3" fmla="*/ 354413 w 408918"/>
              <a:gd name="connsiteY3" fmla="*/ 49530 h 76637"/>
              <a:gd name="connsiteX4" fmla="*/ 262973 w 408918"/>
              <a:gd name="connsiteY4" fmla="*/ 53340 h 76637"/>
              <a:gd name="connsiteX5" fmla="*/ 339173 w 408918"/>
              <a:gd name="connsiteY5" fmla="*/ 76200 h 76637"/>
              <a:gd name="connsiteX6" fmla="*/ 274403 w 408918"/>
              <a:gd name="connsiteY6" fmla="*/ 30480 h 76637"/>
              <a:gd name="connsiteX7" fmla="*/ 83 w 408918"/>
              <a:gd name="connsiteY7" fmla="*/ 0 h 7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918" h="76637">
                <a:moveTo>
                  <a:pt x="83" y="0"/>
                </a:moveTo>
                <a:cubicBezTo>
                  <a:pt x="5163" y="0"/>
                  <a:pt x="236938" y="18415"/>
                  <a:pt x="304883" y="30480"/>
                </a:cubicBezTo>
                <a:cubicBezTo>
                  <a:pt x="372828" y="42545"/>
                  <a:pt x="399498" y="69215"/>
                  <a:pt x="407753" y="72390"/>
                </a:cubicBezTo>
                <a:cubicBezTo>
                  <a:pt x="416008" y="75565"/>
                  <a:pt x="378543" y="52705"/>
                  <a:pt x="354413" y="49530"/>
                </a:cubicBezTo>
                <a:cubicBezTo>
                  <a:pt x="330283" y="46355"/>
                  <a:pt x="265513" y="48895"/>
                  <a:pt x="262973" y="53340"/>
                </a:cubicBezTo>
                <a:cubicBezTo>
                  <a:pt x="260433" y="57785"/>
                  <a:pt x="337268" y="80010"/>
                  <a:pt x="339173" y="76200"/>
                </a:cubicBezTo>
                <a:cubicBezTo>
                  <a:pt x="341078" y="72390"/>
                  <a:pt x="324568" y="42545"/>
                  <a:pt x="274403" y="30480"/>
                </a:cubicBezTo>
                <a:cubicBezTo>
                  <a:pt x="224238" y="18415"/>
                  <a:pt x="-4997" y="0"/>
                  <a:pt x="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FDCE67D6-7A3D-61FE-710C-1D57C003ABBC}"/>
              </a:ext>
            </a:extLst>
          </p:cNvPr>
          <p:cNvSpPr/>
          <p:nvPr/>
        </p:nvSpPr>
        <p:spPr>
          <a:xfrm>
            <a:off x="2819381" y="8042493"/>
            <a:ext cx="910617" cy="156627"/>
          </a:xfrm>
          <a:custGeom>
            <a:avLst/>
            <a:gdLst>
              <a:gd name="connsiteX0" fmla="*/ 19 w 910617"/>
              <a:gd name="connsiteY0" fmla="*/ 38517 h 156627"/>
              <a:gd name="connsiteX1" fmla="*/ 430549 w 910617"/>
              <a:gd name="connsiteY1" fmla="*/ 34707 h 156627"/>
              <a:gd name="connsiteX2" fmla="*/ 396259 w 910617"/>
              <a:gd name="connsiteY2" fmla="*/ 417 h 156627"/>
              <a:gd name="connsiteX3" fmla="*/ 575329 w 910617"/>
              <a:gd name="connsiteY3" fmla="*/ 61377 h 156627"/>
              <a:gd name="connsiteX4" fmla="*/ 548659 w 910617"/>
              <a:gd name="connsiteY4" fmla="*/ 11847 h 156627"/>
              <a:gd name="connsiteX5" fmla="*/ 674389 w 910617"/>
              <a:gd name="connsiteY5" fmla="*/ 99477 h 156627"/>
              <a:gd name="connsiteX6" fmla="*/ 762019 w 910617"/>
              <a:gd name="connsiteY6" fmla="*/ 91857 h 156627"/>
              <a:gd name="connsiteX7" fmla="*/ 849649 w 910617"/>
              <a:gd name="connsiteY7" fmla="*/ 118527 h 156627"/>
              <a:gd name="connsiteX8" fmla="*/ 910609 w 910617"/>
              <a:gd name="connsiteY8" fmla="*/ 156627 h 156627"/>
              <a:gd name="connsiteX9" fmla="*/ 845839 w 910617"/>
              <a:gd name="connsiteY9" fmla="*/ 118527 h 156627"/>
              <a:gd name="connsiteX10" fmla="*/ 682009 w 910617"/>
              <a:gd name="connsiteY10" fmla="*/ 103287 h 156627"/>
              <a:gd name="connsiteX11" fmla="*/ 537229 w 910617"/>
              <a:gd name="connsiteY11" fmla="*/ 417 h 156627"/>
              <a:gd name="connsiteX12" fmla="*/ 601999 w 910617"/>
              <a:gd name="connsiteY12" fmla="*/ 72807 h 156627"/>
              <a:gd name="connsiteX13" fmla="*/ 476269 w 910617"/>
              <a:gd name="connsiteY13" fmla="*/ 27087 h 156627"/>
              <a:gd name="connsiteX14" fmla="*/ 255289 w 910617"/>
              <a:gd name="connsiteY14" fmla="*/ 42327 h 156627"/>
              <a:gd name="connsiteX15" fmla="*/ 411499 w 910617"/>
              <a:gd name="connsiteY15" fmla="*/ 42327 h 156627"/>
              <a:gd name="connsiteX16" fmla="*/ 19 w 910617"/>
              <a:gd name="connsiteY16" fmla="*/ 38517 h 15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0617" h="156627">
                <a:moveTo>
                  <a:pt x="19" y="38517"/>
                </a:moveTo>
                <a:cubicBezTo>
                  <a:pt x="3194" y="37247"/>
                  <a:pt x="364509" y="41057"/>
                  <a:pt x="430549" y="34707"/>
                </a:cubicBezTo>
                <a:cubicBezTo>
                  <a:pt x="496589" y="28357"/>
                  <a:pt x="372129" y="-4028"/>
                  <a:pt x="396259" y="417"/>
                </a:cubicBezTo>
                <a:cubicBezTo>
                  <a:pt x="420389" y="4862"/>
                  <a:pt x="549929" y="59472"/>
                  <a:pt x="575329" y="61377"/>
                </a:cubicBezTo>
                <a:cubicBezTo>
                  <a:pt x="600729" y="63282"/>
                  <a:pt x="532149" y="5497"/>
                  <a:pt x="548659" y="11847"/>
                </a:cubicBezTo>
                <a:cubicBezTo>
                  <a:pt x="565169" y="18197"/>
                  <a:pt x="638829" y="86142"/>
                  <a:pt x="674389" y="99477"/>
                </a:cubicBezTo>
                <a:cubicBezTo>
                  <a:pt x="709949" y="112812"/>
                  <a:pt x="732809" y="88682"/>
                  <a:pt x="762019" y="91857"/>
                </a:cubicBezTo>
                <a:cubicBezTo>
                  <a:pt x="791229" y="95032"/>
                  <a:pt x="824884" y="107732"/>
                  <a:pt x="849649" y="118527"/>
                </a:cubicBezTo>
                <a:cubicBezTo>
                  <a:pt x="874414" y="129322"/>
                  <a:pt x="911244" y="156627"/>
                  <a:pt x="910609" y="156627"/>
                </a:cubicBezTo>
                <a:cubicBezTo>
                  <a:pt x="909974" y="156627"/>
                  <a:pt x="883939" y="127417"/>
                  <a:pt x="845839" y="118527"/>
                </a:cubicBezTo>
                <a:cubicBezTo>
                  <a:pt x="807739" y="109637"/>
                  <a:pt x="733444" y="122972"/>
                  <a:pt x="682009" y="103287"/>
                </a:cubicBezTo>
                <a:cubicBezTo>
                  <a:pt x="630574" y="83602"/>
                  <a:pt x="550564" y="5497"/>
                  <a:pt x="537229" y="417"/>
                </a:cubicBezTo>
                <a:cubicBezTo>
                  <a:pt x="523894" y="-4663"/>
                  <a:pt x="612159" y="68362"/>
                  <a:pt x="601999" y="72807"/>
                </a:cubicBezTo>
                <a:cubicBezTo>
                  <a:pt x="591839" y="77252"/>
                  <a:pt x="534054" y="32167"/>
                  <a:pt x="476269" y="27087"/>
                </a:cubicBezTo>
                <a:cubicBezTo>
                  <a:pt x="418484" y="22007"/>
                  <a:pt x="266084" y="39787"/>
                  <a:pt x="255289" y="42327"/>
                </a:cubicBezTo>
                <a:cubicBezTo>
                  <a:pt x="244494" y="44867"/>
                  <a:pt x="447059" y="43597"/>
                  <a:pt x="411499" y="42327"/>
                </a:cubicBezTo>
                <a:cubicBezTo>
                  <a:pt x="375939" y="41057"/>
                  <a:pt x="-3156" y="39787"/>
                  <a:pt x="19" y="38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BFEF6277-D636-F5BF-06B7-B30C5870A8FC}"/>
              </a:ext>
            </a:extLst>
          </p:cNvPr>
          <p:cNvSpPr/>
          <p:nvPr/>
        </p:nvSpPr>
        <p:spPr>
          <a:xfrm>
            <a:off x="2827020" y="8168433"/>
            <a:ext cx="910592" cy="87837"/>
          </a:xfrm>
          <a:custGeom>
            <a:avLst/>
            <a:gdLst>
              <a:gd name="connsiteX0" fmla="*/ 0 w 910592"/>
              <a:gd name="connsiteY0" fmla="*/ 64977 h 87837"/>
              <a:gd name="connsiteX1" fmla="*/ 396240 w 910592"/>
              <a:gd name="connsiteY1" fmla="*/ 84027 h 87837"/>
              <a:gd name="connsiteX2" fmla="*/ 327660 w 910592"/>
              <a:gd name="connsiteY2" fmla="*/ 87837 h 87837"/>
              <a:gd name="connsiteX3" fmla="*/ 674370 w 910592"/>
              <a:gd name="connsiteY3" fmla="*/ 72597 h 87837"/>
              <a:gd name="connsiteX4" fmla="*/ 579120 w 910592"/>
              <a:gd name="connsiteY4" fmla="*/ 61167 h 87837"/>
              <a:gd name="connsiteX5" fmla="*/ 781050 w 910592"/>
              <a:gd name="connsiteY5" fmla="*/ 49737 h 87837"/>
              <a:gd name="connsiteX6" fmla="*/ 750570 w 910592"/>
              <a:gd name="connsiteY6" fmla="*/ 42117 h 87837"/>
              <a:gd name="connsiteX7" fmla="*/ 834390 w 910592"/>
              <a:gd name="connsiteY7" fmla="*/ 57357 h 87837"/>
              <a:gd name="connsiteX8" fmla="*/ 788670 w 910592"/>
              <a:gd name="connsiteY8" fmla="*/ 207 h 87837"/>
              <a:gd name="connsiteX9" fmla="*/ 910590 w 910592"/>
              <a:gd name="connsiteY9" fmla="*/ 38307 h 87837"/>
              <a:gd name="connsiteX10" fmla="*/ 784860 w 910592"/>
              <a:gd name="connsiteY10" fmla="*/ 42117 h 87837"/>
              <a:gd name="connsiteX11" fmla="*/ 582930 w 910592"/>
              <a:gd name="connsiteY11" fmla="*/ 45927 h 87837"/>
              <a:gd name="connsiteX12" fmla="*/ 293370 w 910592"/>
              <a:gd name="connsiteY12" fmla="*/ 68787 h 87837"/>
              <a:gd name="connsiteX13" fmla="*/ 339090 w 910592"/>
              <a:gd name="connsiteY13" fmla="*/ 72597 h 87837"/>
              <a:gd name="connsiteX14" fmla="*/ 0 w 910592"/>
              <a:gd name="connsiteY14" fmla="*/ 64977 h 8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0592" h="87837">
                <a:moveTo>
                  <a:pt x="0" y="64977"/>
                </a:moveTo>
                <a:lnTo>
                  <a:pt x="396240" y="84027"/>
                </a:lnTo>
                <a:cubicBezTo>
                  <a:pt x="450850" y="87837"/>
                  <a:pt x="327660" y="87837"/>
                  <a:pt x="327660" y="87837"/>
                </a:cubicBezTo>
                <a:lnTo>
                  <a:pt x="674370" y="72597"/>
                </a:lnTo>
                <a:cubicBezTo>
                  <a:pt x="716280" y="68152"/>
                  <a:pt x="561340" y="64977"/>
                  <a:pt x="579120" y="61167"/>
                </a:cubicBezTo>
                <a:cubicBezTo>
                  <a:pt x="596900" y="57357"/>
                  <a:pt x="752475" y="52912"/>
                  <a:pt x="781050" y="49737"/>
                </a:cubicBezTo>
                <a:cubicBezTo>
                  <a:pt x="809625" y="46562"/>
                  <a:pt x="741680" y="40847"/>
                  <a:pt x="750570" y="42117"/>
                </a:cubicBezTo>
                <a:cubicBezTo>
                  <a:pt x="759460" y="43387"/>
                  <a:pt x="828040" y="64342"/>
                  <a:pt x="834390" y="57357"/>
                </a:cubicBezTo>
                <a:cubicBezTo>
                  <a:pt x="840740" y="50372"/>
                  <a:pt x="775970" y="3382"/>
                  <a:pt x="788670" y="207"/>
                </a:cubicBezTo>
                <a:cubicBezTo>
                  <a:pt x="801370" y="-2968"/>
                  <a:pt x="911225" y="31322"/>
                  <a:pt x="910590" y="38307"/>
                </a:cubicBezTo>
                <a:cubicBezTo>
                  <a:pt x="909955" y="45292"/>
                  <a:pt x="784860" y="42117"/>
                  <a:pt x="784860" y="42117"/>
                </a:cubicBezTo>
                <a:cubicBezTo>
                  <a:pt x="730250" y="43387"/>
                  <a:pt x="664845" y="41482"/>
                  <a:pt x="582930" y="45927"/>
                </a:cubicBezTo>
                <a:cubicBezTo>
                  <a:pt x="501015" y="50372"/>
                  <a:pt x="334010" y="64342"/>
                  <a:pt x="293370" y="68787"/>
                </a:cubicBezTo>
                <a:cubicBezTo>
                  <a:pt x="252730" y="73232"/>
                  <a:pt x="339090" y="72597"/>
                  <a:pt x="339090" y="72597"/>
                </a:cubicBezTo>
                <a:lnTo>
                  <a:pt x="0" y="649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01D4E6F-CF31-FAB1-782E-89E012ECF529}"/>
              </a:ext>
            </a:extLst>
          </p:cNvPr>
          <p:cNvSpPr/>
          <p:nvPr/>
        </p:nvSpPr>
        <p:spPr>
          <a:xfrm>
            <a:off x="2395485" y="7877537"/>
            <a:ext cx="609649" cy="140353"/>
          </a:xfrm>
          <a:custGeom>
            <a:avLst/>
            <a:gdLst>
              <a:gd name="connsiteX0" fmla="*/ 64430 w 609649"/>
              <a:gd name="connsiteY0" fmla="*/ 47263 h 140353"/>
              <a:gd name="connsiteX1" fmla="*/ 17814 w 609649"/>
              <a:gd name="connsiteY1" fmla="*/ 118981 h 140353"/>
              <a:gd name="connsiteX2" fmla="*/ 164835 w 609649"/>
              <a:gd name="connsiteY2" fmla="*/ 75950 h 140353"/>
              <a:gd name="connsiteX3" fmla="*/ 85946 w 609649"/>
              <a:gd name="connsiteY3" fmla="*/ 108223 h 140353"/>
              <a:gd name="connsiteX4" fmla="*/ 351301 w 609649"/>
              <a:gd name="connsiteY4" fmla="*/ 25748 h 140353"/>
              <a:gd name="connsiteX5" fmla="*/ 319028 w 609649"/>
              <a:gd name="connsiteY5" fmla="*/ 11404 h 140353"/>
              <a:gd name="connsiteX6" fmla="*/ 437362 w 609649"/>
              <a:gd name="connsiteY6" fmla="*/ 61607 h 140353"/>
              <a:gd name="connsiteX7" fmla="*/ 362059 w 609649"/>
              <a:gd name="connsiteY7" fmla="*/ 54435 h 140353"/>
              <a:gd name="connsiteX8" fmla="*/ 602313 w 609649"/>
              <a:gd name="connsiteY8" fmla="*/ 58021 h 140353"/>
              <a:gd name="connsiteX9" fmla="*/ 512666 w 609649"/>
              <a:gd name="connsiteY9" fmla="*/ 61607 h 140353"/>
              <a:gd name="connsiteX10" fmla="*/ 609484 w 609649"/>
              <a:gd name="connsiteY10" fmla="*/ 83122 h 140353"/>
              <a:gd name="connsiteX11" fmla="*/ 483979 w 609649"/>
              <a:gd name="connsiteY11" fmla="*/ 83122 h 140353"/>
              <a:gd name="connsiteX12" fmla="*/ 275997 w 609649"/>
              <a:gd name="connsiteY12" fmla="*/ 83122 h 140353"/>
              <a:gd name="connsiteX13" fmla="*/ 462463 w 609649"/>
              <a:gd name="connsiteY13" fmla="*/ 79536 h 140353"/>
              <a:gd name="connsiteX14" fmla="*/ 344129 w 609649"/>
              <a:gd name="connsiteY14" fmla="*/ 647 h 140353"/>
              <a:gd name="connsiteX15" fmla="*/ 379988 w 609649"/>
              <a:gd name="connsiteY15" fmla="*/ 43677 h 140353"/>
              <a:gd name="connsiteX16" fmla="*/ 186350 w 609649"/>
              <a:gd name="connsiteY16" fmla="*/ 72364 h 140353"/>
              <a:gd name="connsiteX17" fmla="*/ 100289 w 609649"/>
              <a:gd name="connsiteY17" fmla="*/ 122567 h 140353"/>
              <a:gd name="connsiteX18" fmla="*/ 164835 w 609649"/>
              <a:gd name="connsiteY18" fmla="*/ 104637 h 140353"/>
              <a:gd name="connsiteX19" fmla="*/ 10642 w 609649"/>
              <a:gd name="connsiteY19" fmla="*/ 129738 h 140353"/>
              <a:gd name="connsiteX20" fmla="*/ 17814 w 609649"/>
              <a:gd name="connsiteY20" fmla="*/ 136910 h 140353"/>
              <a:gd name="connsiteX21" fmla="*/ 64430 w 609649"/>
              <a:gd name="connsiteY21" fmla="*/ 47263 h 1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649" h="140353">
                <a:moveTo>
                  <a:pt x="64430" y="47263"/>
                </a:moveTo>
                <a:cubicBezTo>
                  <a:pt x="64430" y="44275"/>
                  <a:pt x="1080" y="114200"/>
                  <a:pt x="17814" y="118981"/>
                </a:cubicBezTo>
                <a:cubicBezTo>
                  <a:pt x="34548" y="123762"/>
                  <a:pt x="153480" y="77743"/>
                  <a:pt x="164835" y="75950"/>
                </a:cubicBezTo>
                <a:cubicBezTo>
                  <a:pt x="176190" y="74157"/>
                  <a:pt x="54868" y="116590"/>
                  <a:pt x="85946" y="108223"/>
                </a:cubicBezTo>
                <a:cubicBezTo>
                  <a:pt x="117024" y="99856"/>
                  <a:pt x="351301" y="25748"/>
                  <a:pt x="351301" y="25748"/>
                </a:cubicBezTo>
                <a:cubicBezTo>
                  <a:pt x="390148" y="9612"/>
                  <a:pt x="319028" y="11404"/>
                  <a:pt x="319028" y="11404"/>
                </a:cubicBezTo>
                <a:cubicBezTo>
                  <a:pt x="333372" y="17380"/>
                  <a:pt x="430190" y="54435"/>
                  <a:pt x="437362" y="61607"/>
                </a:cubicBezTo>
                <a:cubicBezTo>
                  <a:pt x="444534" y="68779"/>
                  <a:pt x="362059" y="54435"/>
                  <a:pt x="362059" y="54435"/>
                </a:cubicBezTo>
                <a:lnTo>
                  <a:pt x="602313" y="58021"/>
                </a:lnTo>
                <a:cubicBezTo>
                  <a:pt x="627414" y="59216"/>
                  <a:pt x="511471" y="57424"/>
                  <a:pt x="512666" y="61607"/>
                </a:cubicBezTo>
                <a:cubicBezTo>
                  <a:pt x="513861" y="65791"/>
                  <a:pt x="614265" y="79536"/>
                  <a:pt x="609484" y="83122"/>
                </a:cubicBezTo>
                <a:cubicBezTo>
                  <a:pt x="604703" y="86708"/>
                  <a:pt x="483979" y="83122"/>
                  <a:pt x="483979" y="83122"/>
                </a:cubicBezTo>
                <a:lnTo>
                  <a:pt x="275997" y="83122"/>
                </a:lnTo>
                <a:cubicBezTo>
                  <a:pt x="272411" y="82524"/>
                  <a:pt x="451108" y="93282"/>
                  <a:pt x="462463" y="79536"/>
                </a:cubicBezTo>
                <a:cubicBezTo>
                  <a:pt x="473818" y="65790"/>
                  <a:pt x="357875" y="6623"/>
                  <a:pt x="344129" y="647"/>
                </a:cubicBezTo>
                <a:cubicBezTo>
                  <a:pt x="330383" y="-5330"/>
                  <a:pt x="406284" y="31724"/>
                  <a:pt x="379988" y="43677"/>
                </a:cubicBezTo>
                <a:cubicBezTo>
                  <a:pt x="353692" y="55630"/>
                  <a:pt x="232966" y="59216"/>
                  <a:pt x="186350" y="72364"/>
                </a:cubicBezTo>
                <a:cubicBezTo>
                  <a:pt x="139734" y="85512"/>
                  <a:pt x="103875" y="117188"/>
                  <a:pt x="100289" y="122567"/>
                </a:cubicBezTo>
                <a:cubicBezTo>
                  <a:pt x="96703" y="127946"/>
                  <a:pt x="179776" y="103442"/>
                  <a:pt x="164835" y="104637"/>
                </a:cubicBezTo>
                <a:cubicBezTo>
                  <a:pt x="149894" y="105832"/>
                  <a:pt x="35145" y="124359"/>
                  <a:pt x="10642" y="129738"/>
                </a:cubicBezTo>
                <a:cubicBezTo>
                  <a:pt x="-13862" y="135117"/>
                  <a:pt x="10642" y="145875"/>
                  <a:pt x="17814" y="136910"/>
                </a:cubicBezTo>
                <a:cubicBezTo>
                  <a:pt x="24986" y="127945"/>
                  <a:pt x="64430" y="50251"/>
                  <a:pt x="64430" y="47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3A0B129B-0786-F075-D68E-7EB61C2BE519}"/>
              </a:ext>
            </a:extLst>
          </p:cNvPr>
          <p:cNvSpPr/>
          <p:nvPr/>
        </p:nvSpPr>
        <p:spPr>
          <a:xfrm>
            <a:off x="2939006" y="7903224"/>
            <a:ext cx="819603" cy="294587"/>
          </a:xfrm>
          <a:custGeom>
            <a:avLst/>
            <a:gdLst>
              <a:gd name="connsiteX0" fmla="*/ 1418 w 819603"/>
              <a:gd name="connsiteY0" fmla="*/ 68192 h 294587"/>
              <a:gd name="connsiteX1" fmla="*/ 245258 w 819603"/>
              <a:gd name="connsiteY1" fmla="*/ 17990 h 294587"/>
              <a:gd name="connsiteX2" fmla="*/ 159196 w 819603"/>
              <a:gd name="connsiteY2" fmla="*/ 50263 h 294587"/>
              <a:gd name="connsiteX3" fmla="*/ 356420 w 819603"/>
              <a:gd name="connsiteY3" fmla="*/ 61021 h 294587"/>
              <a:gd name="connsiteX4" fmla="*/ 309803 w 819603"/>
              <a:gd name="connsiteY4" fmla="*/ 68192 h 294587"/>
              <a:gd name="connsiteX5" fmla="*/ 438895 w 819603"/>
              <a:gd name="connsiteY5" fmla="*/ 147082 h 294587"/>
              <a:gd name="connsiteX6" fmla="*/ 374349 w 819603"/>
              <a:gd name="connsiteY6" fmla="*/ 139910 h 294587"/>
              <a:gd name="connsiteX7" fmla="*/ 557229 w 819603"/>
              <a:gd name="connsiteY7" fmla="*/ 211628 h 294587"/>
              <a:gd name="connsiteX8" fmla="*/ 553643 w 819603"/>
              <a:gd name="connsiteY8" fmla="*/ 200870 h 294587"/>
              <a:gd name="connsiteX9" fmla="*/ 643290 w 819603"/>
              <a:gd name="connsiteY9" fmla="*/ 186527 h 294587"/>
              <a:gd name="connsiteX10" fmla="*/ 611018 w 819603"/>
              <a:gd name="connsiteY10" fmla="*/ 186527 h 294587"/>
              <a:gd name="connsiteX11" fmla="*/ 715008 w 819603"/>
              <a:gd name="connsiteY11" fmla="*/ 236729 h 294587"/>
              <a:gd name="connsiteX12" fmla="*/ 818999 w 819603"/>
              <a:gd name="connsiteY12" fmla="*/ 294103 h 294587"/>
              <a:gd name="connsiteX13" fmla="*/ 750867 w 819603"/>
              <a:gd name="connsiteY13" fmla="*/ 261830 h 294587"/>
              <a:gd name="connsiteX14" fmla="*/ 611018 w 819603"/>
              <a:gd name="connsiteY14" fmla="*/ 218800 h 294587"/>
              <a:gd name="connsiteX15" fmla="*/ 345662 w 819603"/>
              <a:gd name="connsiteY15" fmla="*/ 111223 h 294587"/>
              <a:gd name="connsiteX16" fmla="*/ 191469 w 819603"/>
              <a:gd name="connsiteY16" fmla="*/ 64607 h 294587"/>
              <a:gd name="connsiteX17" fmla="*/ 152025 w 819603"/>
              <a:gd name="connsiteY17" fmla="*/ 64607 h 294587"/>
              <a:gd name="connsiteX18" fmla="*/ 180712 w 819603"/>
              <a:gd name="connsiteY18" fmla="*/ 46677 h 294587"/>
              <a:gd name="connsiteX19" fmla="*/ 134095 w 819603"/>
              <a:gd name="connsiteY19" fmla="*/ 61 h 294587"/>
              <a:gd name="connsiteX20" fmla="*/ 195055 w 819603"/>
              <a:gd name="connsiteY20" fmla="*/ 57435 h 294587"/>
              <a:gd name="connsiteX21" fmla="*/ 119752 w 819603"/>
              <a:gd name="connsiteY21" fmla="*/ 75364 h 294587"/>
              <a:gd name="connsiteX22" fmla="*/ 241672 w 819603"/>
              <a:gd name="connsiteY22" fmla="*/ 89708 h 294587"/>
              <a:gd name="connsiteX23" fmla="*/ 148439 w 819603"/>
              <a:gd name="connsiteY23" fmla="*/ 64607 h 294587"/>
              <a:gd name="connsiteX24" fmla="*/ 1418 w 819603"/>
              <a:gd name="connsiteY24" fmla="*/ 68192 h 29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19603" h="294587">
                <a:moveTo>
                  <a:pt x="1418" y="68192"/>
                </a:moveTo>
                <a:cubicBezTo>
                  <a:pt x="17554" y="60423"/>
                  <a:pt x="218962" y="20978"/>
                  <a:pt x="245258" y="17990"/>
                </a:cubicBezTo>
                <a:cubicBezTo>
                  <a:pt x="271554" y="15002"/>
                  <a:pt x="140669" y="43091"/>
                  <a:pt x="159196" y="50263"/>
                </a:cubicBezTo>
                <a:cubicBezTo>
                  <a:pt x="177723" y="57435"/>
                  <a:pt x="331319" y="58033"/>
                  <a:pt x="356420" y="61021"/>
                </a:cubicBezTo>
                <a:cubicBezTo>
                  <a:pt x="381521" y="64009"/>
                  <a:pt x="296057" y="53849"/>
                  <a:pt x="309803" y="68192"/>
                </a:cubicBezTo>
                <a:cubicBezTo>
                  <a:pt x="323549" y="82535"/>
                  <a:pt x="428137" y="135129"/>
                  <a:pt x="438895" y="147082"/>
                </a:cubicBezTo>
                <a:cubicBezTo>
                  <a:pt x="449653" y="159035"/>
                  <a:pt x="354627" y="129152"/>
                  <a:pt x="374349" y="139910"/>
                </a:cubicBezTo>
                <a:cubicBezTo>
                  <a:pt x="394071" y="150668"/>
                  <a:pt x="527347" y="201468"/>
                  <a:pt x="557229" y="211628"/>
                </a:cubicBezTo>
                <a:cubicBezTo>
                  <a:pt x="587111" y="221788"/>
                  <a:pt x="539300" y="205053"/>
                  <a:pt x="553643" y="200870"/>
                </a:cubicBezTo>
                <a:cubicBezTo>
                  <a:pt x="567986" y="196687"/>
                  <a:pt x="633728" y="188917"/>
                  <a:pt x="643290" y="186527"/>
                </a:cubicBezTo>
                <a:cubicBezTo>
                  <a:pt x="652852" y="184137"/>
                  <a:pt x="599065" y="178160"/>
                  <a:pt x="611018" y="186527"/>
                </a:cubicBezTo>
                <a:cubicBezTo>
                  <a:pt x="622971" y="194894"/>
                  <a:pt x="680345" y="218800"/>
                  <a:pt x="715008" y="236729"/>
                </a:cubicBezTo>
                <a:cubicBezTo>
                  <a:pt x="749671" y="254658"/>
                  <a:pt x="813023" y="289920"/>
                  <a:pt x="818999" y="294103"/>
                </a:cubicBezTo>
                <a:cubicBezTo>
                  <a:pt x="824975" y="298286"/>
                  <a:pt x="785531" y="274381"/>
                  <a:pt x="750867" y="261830"/>
                </a:cubicBezTo>
                <a:cubicBezTo>
                  <a:pt x="716203" y="249279"/>
                  <a:pt x="678552" y="243901"/>
                  <a:pt x="611018" y="218800"/>
                </a:cubicBezTo>
                <a:cubicBezTo>
                  <a:pt x="543484" y="193699"/>
                  <a:pt x="415587" y="136922"/>
                  <a:pt x="345662" y="111223"/>
                </a:cubicBezTo>
                <a:cubicBezTo>
                  <a:pt x="275737" y="85524"/>
                  <a:pt x="223742" y="72376"/>
                  <a:pt x="191469" y="64607"/>
                </a:cubicBezTo>
                <a:cubicBezTo>
                  <a:pt x="159196" y="56838"/>
                  <a:pt x="152025" y="64607"/>
                  <a:pt x="152025" y="64607"/>
                </a:cubicBezTo>
                <a:cubicBezTo>
                  <a:pt x="150232" y="61619"/>
                  <a:pt x="183700" y="57435"/>
                  <a:pt x="180712" y="46677"/>
                </a:cubicBezTo>
                <a:cubicBezTo>
                  <a:pt x="177724" y="35919"/>
                  <a:pt x="131705" y="-1732"/>
                  <a:pt x="134095" y="61"/>
                </a:cubicBezTo>
                <a:cubicBezTo>
                  <a:pt x="136486" y="1854"/>
                  <a:pt x="197445" y="44885"/>
                  <a:pt x="195055" y="57435"/>
                </a:cubicBezTo>
                <a:cubicBezTo>
                  <a:pt x="192665" y="69985"/>
                  <a:pt x="111983" y="69985"/>
                  <a:pt x="119752" y="75364"/>
                </a:cubicBezTo>
                <a:cubicBezTo>
                  <a:pt x="127522" y="80743"/>
                  <a:pt x="236891" y="91501"/>
                  <a:pt x="241672" y="89708"/>
                </a:cubicBezTo>
                <a:cubicBezTo>
                  <a:pt x="246453" y="87915"/>
                  <a:pt x="185493" y="75365"/>
                  <a:pt x="148439" y="64607"/>
                </a:cubicBezTo>
                <a:cubicBezTo>
                  <a:pt x="111385" y="53849"/>
                  <a:pt x="-14718" y="75961"/>
                  <a:pt x="1418" y="68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9CB1EA19-75FE-DC51-2611-8E5201D13D7A}"/>
              </a:ext>
            </a:extLst>
          </p:cNvPr>
          <p:cNvSpPr/>
          <p:nvPr/>
        </p:nvSpPr>
        <p:spPr>
          <a:xfrm>
            <a:off x="2595368" y="2889582"/>
            <a:ext cx="1079818" cy="1405851"/>
          </a:xfrm>
          <a:custGeom>
            <a:avLst/>
            <a:gdLst>
              <a:gd name="connsiteX0" fmla="*/ 1079817 w 1079818"/>
              <a:gd name="connsiteY0" fmla="*/ 156 h 1405851"/>
              <a:gd name="connsiteX1" fmla="*/ 634340 w 1079818"/>
              <a:gd name="connsiteY1" fmla="*/ 392880 h 1405851"/>
              <a:gd name="connsiteX2" fmla="*/ 651924 w 1079818"/>
              <a:gd name="connsiteY2" fmla="*/ 357710 h 1405851"/>
              <a:gd name="connsiteX3" fmla="*/ 452632 w 1079818"/>
              <a:gd name="connsiteY3" fmla="*/ 627341 h 1405851"/>
              <a:gd name="connsiteX4" fmla="*/ 476078 w 1079818"/>
              <a:gd name="connsiteY4" fmla="*/ 592172 h 1405851"/>
              <a:gd name="connsiteX5" fmla="*/ 276786 w 1079818"/>
              <a:gd name="connsiteY5" fmla="*/ 908695 h 1405851"/>
              <a:gd name="connsiteX6" fmla="*/ 306094 w 1079818"/>
              <a:gd name="connsiteY6" fmla="*/ 826633 h 1405851"/>
              <a:gd name="connsiteX7" fmla="*/ 48186 w 1079818"/>
              <a:gd name="connsiteY7" fmla="*/ 1330726 h 1405851"/>
              <a:gd name="connsiteX8" fmla="*/ 13017 w 1079818"/>
              <a:gd name="connsiteY8" fmla="*/ 1401064 h 1405851"/>
              <a:gd name="connsiteX9" fmla="*/ 42324 w 1079818"/>
              <a:gd name="connsiteY9" fmla="*/ 1307280 h 1405851"/>
              <a:gd name="connsiteX10" fmla="*/ 446770 w 1079818"/>
              <a:gd name="connsiteY10" fmla="*/ 650787 h 1405851"/>
              <a:gd name="connsiteX11" fmla="*/ 569863 w 1079818"/>
              <a:gd name="connsiteY11" fmla="*/ 410464 h 1405851"/>
              <a:gd name="connsiteX12" fmla="*/ 640201 w 1079818"/>
              <a:gd name="connsiteY12" fmla="*/ 345987 h 1405851"/>
              <a:gd name="connsiteX13" fmla="*/ 1079817 w 1079818"/>
              <a:gd name="connsiteY13" fmla="*/ 156 h 140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818" h="1405851">
                <a:moveTo>
                  <a:pt x="1079817" y="156"/>
                </a:moveTo>
                <a:cubicBezTo>
                  <a:pt x="1078840" y="7971"/>
                  <a:pt x="634340" y="392880"/>
                  <a:pt x="634340" y="392880"/>
                </a:cubicBezTo>
                <a:cubicBezTo>
                  <a:pt x="563025" y="452472"/>
                  <a:pt x="682209" y="318633"/>
                  <a:pt x="651924" y="357710"/>
                </a:cubicBezTo>
                <a:cubicBezTo>
                  <a:pt x="621639" y="396787"/>
                  <a:pt x="452632" y="627341"/>
                  <a:pt x="452632" y="627341"/>
                </a:cubicBezTo>
                <a:cubicBezTo>
                  <a:pt x="423324" y="666418"/>
                  <a:pt x="505386" y="545280"/>
                  <a:pt x="476078" y="592172"/>
                </a:cubicBezTo>
                <a:cubicBezTo>
                  <a:pt x="446770" y="639064"/>
                  <a:pt x="305117" y="869618"/>
                  <a:pt x="276786" y="908695"/>
                </a:cubicBezTo>
                <a:cubicBezTo>
                  <a:pt x="248455" y="947772"/>
                  <a:pt x="344194" y="756294"/>
                  <a:pt x="306094" y="826633"/>
                </a:cubicBezTo>
                <a:cubicBezTo>
                  <a:pt x="267994" y="896972"/>
                  <a:pt x="97032" y="1234987"/>
                  <a:pt x="48186" y="1330726"/>
                </a:cubicBezTo>
                <a:cubicBezTo>
                  <a:pt x="-660" y="1426465"/>
                  <a:pt x="13994" y="1404972"/>
                  <a:pt x="13017" y="1401064"/>
                </a:cubicBezTo>
                <a:cubicBezTo>
                  <a:pt x="12040" y="1397156"/>
                  <a:pt x="-29968" y="1432326"/>
                  <a:pt x="42324" y="1307280"/>
                </a:cubicBezTo>
                <a:cubicBezTo>
                  <a:pt x="114616" y="1182234"/>
                  <a:pt x="358847" y="800256"/>
                  <a:pt x="446770" y="650787"/>
                </a:cubicBezTo>
                <a:cubicBezTo>
                  <a:pt x="534693" y="501318"/>
                  <a:pt x="537625" y="461264"/>
                  <a:pt x="569863" y="410464"/>
                </a:cubicBezTo>
                <a:cubicBezTo>
                  <a:pt x="602101" y="359664"/>
                  <a:pt x="560093" y="412418"/>
                  <a:pt x="640201" y="345987"/>
                </a:cubicBezTo>
                <a:cubicBezTo>
                  <a:pt x="720309" y="279556"/>
                  <a:pt x="1080794" y="-7659"/>
                  <a:pt x="1079817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882B4727-4EB0-96E0-00EE-CC2A2A4ED87F}"/>
              </a:ext>
            </a:extLst>
          </p:cNvPr>
          <p:cNvSpPr/>
          <p:nvPr/>
        </p:nvSpPr>
        <p:spPr>
          <a:xfrm>
            <a:off x="2288184" y="4360673"/>
            <a:ext cx="326319" cy="624561"/>
          </a:xfrm>
          <a:custGeom>
            <a:avLst/>
            <a:gdLst>
              <a:gd name="connsiteX0" fmla="*/ 326062 w 326319"/>
              <a:gd name="connsiteY0" fmla="*/ 312 h 624561"/>
              <a:gd name="connsiteX1" fmla="*/ 161939 w 326319"/>
              <a:gd name="connsiteY1" fmla="*/ 228912 h 624561"/>
              <a:gd name="connsiteX2" fmla="*/ 79878 w 326319"/>
              <a:gd name="connsiteY2" fmla="*/ 322696 h 624561"/>
              <a:gd name="connsiteX3" fmla="*/ 9539 w 326319"/>
              <a:gd name="connsiteY3" fmla="*/ 615773 h 624561"/>
              <a:gd name="connsiteX4" fmla="*/ 9539 w 326319"/>
              <a:gd name="connsiteY4" fmla="*/ 527850 h 624561"/>
              <a:gd name="connsiteX5" fmla="*/ 91601 w 326319"/>
              <a:gd name="connsiteY5" fmla="*/ 322696 h 624561"/>
              <a:gd name="connsiteX6" fmla="*/ 197108 w 326319"/>
              <a:gd name="connsiteY6" fmla="*/ 182019 h 624561"/>
              <a:gd name="connsiteX7" fmla="*/ 326062 w 326319"/>
              <a:gd name="connsiteY7" fmla="*/ 312 h 62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319" h="624561">
                <a:moveTo>
                  <a:pt x="326062" y="312"/>
                </a:moveTo>
                <a:cubicBezTo>
                  <a:pt x="320201" y="8127"/>
                  <a:pt x="202970" y="175181"/>
                  <a:pt x="161939" y="228912"/>
                </a:cubicBezTo>
                <a:cubicBezTo>
                  <a:pt x="120908" y="282643"/>
                  <a:pt x="105278" y="258219"/>
                  <a:pt x="79878" y="322696"/>
                </a:cubicBezTo>
                <a:cubicBezTo>
                  <a:pt x="54478" y="387173"/>
                  <a:pt x="21262" y="581581"/>
                  <a:pt x="9539" y="615773"/>
                </a:cubicBezTo>
                <a:cubicBezTo>
                  <a:pt x="-2184" y="649965"/>
                  <a:pt x="-4138" y="576696"/>
                  <a:pt x="9539" y="527850"/>
                </a:cubicBezTo>
                <a:cubicBezTo>
                  <a:pt x="23216" y="479004"/>
                  <a:pt x="60339" y="380335"/>
                  <a:pt x="91601" y="322696"/>
                </a:cubicBezTo>
                <a:cubicBezTo>
                  <a:pt x="122863" y="265057"/>
                  <a:pt x="158031" y="230865"/>
                  <a:pt x="197108" y="182019"/>
                </a:cubicBezTo>
                <a:cubicBezTo>
                  <a:pt x="236185" y="133173"/>
                  <a:pt x="331923" y="-7503"/>
                  <a:pt x="326062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4F4DF5AD-D1FD-D933-7E31-D3208FCDB3D1}"/>
              </a:ext>
            </a:extLst>
          </p:cNvPr>
          <p:cNvSpPr/>
          <p:nvPr/>
        </p:nvSpPr>
        <p:spPr>
          <a:xfrm>
            <a:off x="1992864" y="4949836"/>
            <a:ext cx="334215" cy="788640"/>
          </a:xfrm>
          <a:custGeom>
            <a:avLst/>
            <a:gdLst>
              <a:gd name="connsiteX0" fmla="*/ 328305 w 334215"/>
              <a:gd name="connsiteY0" fmla="*/ 14887 h 788640"/>
              <a:gd name="connsiteX1" fmla="*/ 252105 w 334215"/>
              <a:gd name="connsiteY1" fmla="*/ 319687 h 788640"/>
              <a:gd name="connsiteX2" fmla="*/ 175905 w 334215"/>
              <a:gd name="connsiteY2" fmla="*/ 542426 h 788640"/>
              <a:gd name="connsiteX3" fmla="*/ 193490 w 334215"/>
              <a:gd name="connsiteY3" fmla="*/ 460364 h 788640"/>
              <a:gd name="connsiteX4" fmla="*/ 134874 w 334215"/>
              <a:gd name="connsiteY4" fmla="*/ 642072 h 788640"/>
              <a:gd name="connsiteX5" fmla="*/ 59 w 334215"/>
              <a:gd name="connsiteY5" fmla="*/ 788610 h 788640"/>
              <a:gd name="connsiteX6" fmla="*/ 152459 w 334215"/>
              <a:gd name="connsiteY6" fmla="*/ 630349 h 788640"/>
              <a:gd name="connsiteX7" fmla="*/ 205213 w 334215"/>
              <a:gd name="connsiteY7" fmla="*/ 507256 h 788640"/>
              <a:gd name="connsiteX8" fmla="*/ 211074 w 334215"/>
              <a:gd name="connsiteY8" fmla="*/ 307964 h 788640"/>
              <a:gd name="connsiteX9" fmla="*/ 316582 w 334215"/>
              <a:gd name="connsiteY9" fmla="*/ 73502 h 788640"/>
              <a:gd name="connsiteX10" fmla="*/ 328305 w 334215"/>
              <a:gd name="connsiteY10" fmla="*/ 14887 h 78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215" h="788640">
                <a:moveTo>
                  <a:pt x="328305" y="14887"/>
                </a:moveTo>
                <a:cubicBezTo>
                  <a:pt x="317559" y="55918"/>
                  <a:pt x="277505" y="231764"/>
                  <a:pt x="252105" y="319687"/>
                </a:cubicBezTo>
                <a:cubicBezTo>
                  <a:pt x="226705" y="407610"/>
                  <a:pt x="185674" y="518980"/>
                  <a:pt x="175905" y="542426"/>
                </a:cubicBezTo>
                <a:cubicBezTo>
                  <a:pt x="166136" y="565872"/>
                  <a:pt x="200328" y="443756"/>
                  <a:pt x="193490" y="460364"/>
                </a:cubicBezTo>
                <a:cubicBezTo>
                  <a:pt x="186652" y="476972"/>
                  <a:pt x="167112" y="587364"/>
                  <a:pt x="134874" y="642072"/>
                </a:cubicBezTo>
                <a:cubicBezTo>
                  <a:pt x="102636" y="696780"/>
                  <a:pt x="-2872" y="790564"/>
                  <a:pt x="59" y="788610"/>
                </a:cubicBezTo>
                <a:cubicBezTo>
                  <a:pt x="2990" y="786656"/>
                  <a:pt x="118267" y="677241"/>
                  <a:pt x="152459" y="630349"/>
                </a:cubicBezTo>
                <a:cubicBezTo>
                  <a:pt x="186651" y="583457"/>
                  <a:pt x="195444" y="560987"/>
                  <a:pt x="205213" y="507256"/>
                </a:cubicBezTo>
                <a:cubicBezTo>
                  <a:pt x="214982" y="453525"/>
                  <a:pt x="192513" y="380256"/>
                  <a:pt x="211074" y="307964"/>
                </a:cubicBezTo>
                <a:cubicBezTo>
                  <a:pt x="229635" y="235672"/>
                  <a:pt x="298020" y="121371"/>
                  <a:pt x="316582" y="73502"/>
                </a:cubicBezTo>
                <a:cubicBezTo>
                  <a:pt x="335144" y="25633"/>
                  <a:pt x="339051" y="-26144"/>
                  <a:pt x="328305" y="14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B37248DE-C429-F452-02D0-E627B88B6FCB}"/>
              </a:ext>
            </a:extLst>
          </p:cNvPr>
          <p:cNvSpPr/>
          <p:nvPr/>
        </p:nvSpPr>
        <p:spPr>
          <a:xfrm>
            <a:off x="1799339" y="5626525"/>
            <a:ext cx="335054" cy="1380077"/>
          </a:xfrm>
          <a:custGeom>
            <a:avLst/>
            <a:gdLst>
              <a:gd name="connsiteX0" fmla="*/ 334261 w 335054"/>
              <a:gd name="connsiteY0" fmla="*/ 552 h 1380077"/>
              <a:gd name="connsiteX1" fmla="*/ 99799 w 335054"/>
              <a:gd name="connsiteY1" fmla="*/ 352244 h 1380077"/>
              <a:gd name="connsiteX2" fmla="*/ 6015 w 335054"/>
              <a:gd name="connsiteY2" fmla="*/ 598429 h 1380077"/>
              <a:gd name="connsiteX3" fmla="*/ 17738 w 335054"/>
              <a:gd name="connsiteY3" fmla="*/ 574983 h 1380077"/>
              <a:gd name="connsiteX4" fmla="*/ 6015 w 335054"/>
              <a:gd name="connsiteY4" fmla="*/ 844613 h 1380077"/>
              <a:gd name="connsiteX5" fmla="*/ 153 w 335054"/>
              <a:gd name="connsiteY5" fmla="*/ 768413 h 1380077"/>
              <a:gd name="connsiteX6" fmla="*/ 11876 w 335054"/>
              <a:gd name="connsiteY6" fmla="*/ 1079075 h 1380077"/>
              <a:gd name="connsiteX7" fmla="*/ 6015 w 335054"/>
              <a:gd name="connsiteY7" fmla="*/ 1372152 h 1380077"/>
              <a:gd name="connsiteX8" fmla="*/ 153 w 335054"/>
              <a:gd name="connsiteY8" fmla="*/ 1237337 h 1380077"/>
              <a:gd name="connsiteX9" fmla="*/ 6015 w 335054"/>
              <a:gd name="connsiteY9" fmla="*/ 633598 h 1380077"/>
              <a:gd name="connsiteX10" fmla="*/ 41184 w 335054"/>
              <a:gd name="connsiteY10" fmla="*/ 475337 h 1380077"/>
              <a:gd name="connsiteX11" fmla="*/ 152553 w 335054"/>
              <a:gd name="connsiteY11" fmla="*/ 270183 h 1380077"/>
              <a:gd name="connsiteX12" fmla="*/ 175999 w 335054"/>
              <a:gd name="connsiteY12" fmla="*/ 270183 h 1380077"/>
              <a:gd name="connsiteX13" fmla="*/ 334261 w 335054"/>
              <a:gd name="connsiteY13" fmla="*/ 552 h 138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5054" h="1380077">
                <a:moveTo>
                  <a:pt x="334261" y="552"/>
                </a:moveTo>
                <a:cubicBezTo>
                  <a:pt x="321561" y="14229"/>
                  <a:pt x="154507" y="252598"/>
                  <a:pt x="99799" y="352244"/>
                </a:cubicBezTo>
                <a:cubicBezTo>
                  <a:pt x="45091" y="451890"/>
                  <a:pt x="6015" y="598429"/>
                  <a:pt x="6015" y="598429"/>
                </a:cubicBezTo>
                <a:cubicBezTo>
                  <a:pt x="-7662" y="635552"/>
                  <a:pt x="17738" y="533952"/>
                  <a:pt x="17738" y="574983"/>
                </a:cubicBezTo>
                <a:cubicBezTo>
                  <a:pt x="17738" y="616014"/>
                  <a:pt x="8946" y="812375"/>
                  <a:pt x="6015" y="844613"/>
                </a:cubicBezTo>
                <a:cubicBezTo>
                  <a:pt x="3084" y="876851"/>
                  <a:pt x="-824" y="729336"/>
                  <a:pt x="153" y="768413"/>
                </a:cubicBezTo>
                <a:cubicBezTo>
                  <a:pt x="1130" y="807490"/>
                  <a:pt x="10899" y="978452"/>
                  <a:pt x="11876" y="1079075"/>
                </a:cubicBezTo>
                <a:cubicBezTo>
                  <a:pt x="12853" y="1179698"/>
                  <a:pt x="7969" y="1345775"/>
                  <a:pt x="6015" y="1372152"/>
                </a:cubicBezTo>
                <a:cubicBezTo>
                  <a:pt x="4061" y="1398529"/>
                  <a:pt x="153" y="1360429"/>
                  <a:pt x="153" y="1237337"/>
                </a:cubicBezTo>
                <a:cubicBezTo>
                  <a:pt x="153" y="1114245"/>
                  <a:pt x="-824" y="760598"/>
                  <a:pt x="6015" y="633598"/>
                </a:cubicBezTo>
                <a:cubicBezTo>
                  <a:pt x="12854" y="506598"/>
                  <a:pt x="16761" y="535906"/>
                  <a:pt x="41184" y="475337"/>
                </a:cubicBezTo>
                <a:cubicBezTo>
                  <a:pt x="65607" y="414768"/>
                  <a:pt x="152553" y="270183"/>
                  <a:pt x="152553" y="270183"/>
                </a:cubicBezTo>
                <a:cubicBezTo>
                  <a:pt x="175022" y="235991"/>
                  <a:pt x="148645" y="309260"/>
                  <a:pt x="175999" y="270183"/>
                </a:cubicBezTo>
                <a:cubicBezTo>
                  <a:pt x="203353" y="231106"/>
                  <a:pt x="346961" y="-13125"/>
                  <a:pt x="334261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58F5B6A-73D7-B772-4683-16294EC2DBA8}"/>
              </a:ext>
            </a:extLst>
          </p:cNvPr>
          <p:cNvSpPr/>
          <p:nvPr/>
        </p:nvSpPr>
        <p:spPr>
          <a:xfrm>
            <a:off x="1793328" y="6915231"/>
            <a:ext cx="117840" cy="1097492"/>
          </a:xfrm>
          <a:custGeom>
            <a:avLst/>
            <a:gdLst>
              <a:gd name="connsiteX0" fmla="*/ 76503 w 117840"/>
              <a:gd name="connsiteY0" fmla="*/ 1384 h 1097492"/>
              <a:gd name="connsiteX1" fmla="*/ 6164 w 117840"/>
              <a:gd name="connsiteY1" fmla="*/ 247569 h 1097492"/>
              <a:gd name="connsiteX2" fmla="*/ 29610 w 117840"/>
              <a:gd name="connsiteY2" fmla="*/ 441000 h 1097492"/>
              <a:gd name="connsiteX3" fmla="*/ 64780 w 117840"/>
              <a:gd name="connsiteY3" fmla="*/ 915784 h 1097492"/>
              <a:gd name="connsiteX4" fmla="*/ 117534 w 117840"/>
              <a:gd name="connsiteY4" fmla="*/ 1097492 h 1097492"/>
              <a:gd name="connsiteX5" fmla="*/ 82364 w 117840"/>
              <a:gd name="connsiteY5" fmla="*/ 915784 h 1097492"/>
              <a:gd name="connsiteX6" fmla="*/ 303 w 117840"/>
              <a:gd name="connsiteY6" fmla="*/ 364800 h 1097492"/>
              <a:gd name="connsiteX7" fmla="*/ 76503 w 117840"/>
              <a:gd name="connsiteY7" fmla="*/ 1384 h 109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40" h="1097492">
                <a:moveTo>
                  <a:pt x="76503" y="1384"/>
                </a:moveTo>
                <a:cubicBezTo>
                  <a:pt x="77480" y="-18154"/>
                  <a:pt x="13979" y="174300"/>
                  <a:pt x="6164" y="247569"/>
                </a:cubicBezTo>
                <a:cubicBezTo>
                  <a:pt x="-1651" y="320838"/>
                  <a:pt x="19841" y="329631"/>
                  <a:pt x="29610" y="441000"/>
                </a:cubicBezTo>
                <a:cubicBezTo>
                  <a:pt x="39379" y="552369"/>
                  <a:pt x="50126" y="806369"/>
                  <a:pt x="64780" y="915784"/>
                </a:cubicBezTo>
                <a:cubicBezTo>
                  <a:pt x="79434" y="1025199"/>
                  <a:pt x="114603" y="1097492"/>
                  <a:pt x="117534" y="1097492"/>
                </a:cubicBezTo>
                <a:cubicBezTo>
                  <a:pt x="120465" y="1097492"/>
                  <a:pt x="101903" y="1037899"/>
                  <a:pt x="82364" y="915784"/>
                </a:cubicBezTo>
                <a:cubicBezTo>
                  <a:pt x="62825" y="793669"/>
                  <a:pt x="6164" y="512315"/>
                  <a:pt x="303" y="364800"/>
                </a:cubicBezTo>
                <a:cubicBezTo>
                  <a:pt x="-5559" y="217285"/>
                  <a:pt x="75526" y="20922"/>
                  <a:pt x="76503" y="1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DB1A08F7-A411-41B9-286F-F21D184D6125}"/>
              </a:ext>
            </a:extLst>
          </p:cNvPr>
          <p:cNvSpPr/>
          <p:nvPr/>
        </p:nvSpPr>
        <p:spPr>
          <a:xfrm>
            <a:off x="1927456" y="7805338"/>
            <a:ext cx="447846" cy="1451264"/>
          </a:xfrm>
          <a:custGeom>
            <a:avLst/>
            <a:gdLst>
              <a:gd name="connsiteX0" fmla="*/ 990 w 447846"/>
              <a:gd name="connsiteY0" fmla="*/ 2231 h 1451264"/>
              <a:gd name="connsiteX1" fmla="*/ 18575 w 447846"/>
              <a:gd name="connsiteY1" fmla="*/ 371508 h 1451264"/>
              <a:gd name="connsiteX2" fmla="*/ 106498 w 447846"/>
              <a:gd name="connsiteY2" fmla="*/ 793539 h 1451264"/>
              <a:gd name="connsiteX3" fmla="*/ 94775 w 447846"/>
              <a:gd name="connsiteY3" fmla="*/ 664585 h 1451264"/>
              <a:gd name="connsiteX4" fmla="*/ 323375 w 447846"/>
              <a:gd name="connsiteY4" fmla="*/ 1203847 h 1451264"/>
              <a:gd name="connsiteX5" fmla="*/ 446467 w 447846"/>
              <a:gd name="connsiteY5" fmla="*/ 1444170 h 1451264"/>
              <a:gd name="connsiteX6" fmla="*/ 370267 w 447846"/>
              <a:gd name="connsiteY6" fmla="*/ 1321077 h 1451264"/>
              <a:gd name="connsiteX7" fmla="*/ 94775 w 447846"/>
              <a:gd name="connsiteY7" fmla="*/ 676308 h 1451264"/>
              <a:gd name="connsiteX8" fmla="*/ 36159 w 447846"/>
              <a:gd name="connsiteY8" fmla="*/ 547354 h 1451264"/>
              <a:gd name="connsiteX9" fmla="*/ 990 w 447846"/>
              <a:gd name="connsiteY9" fmla="*/ 2231 h 14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846" h="1451264">
                <a:moveTo>
                  <a:pt x="990" y="2231"/>
                </a:moveTo>
                <a:cubicBezTo>
                  <a:pt x="-1941" y="-27077"/>
                  <a:pt x="990" y="239623"/>
                  <a:pt x="18575" y="371508"/>
                </a:cubicBezTo>
                <a:cubicBezTo>
                  <a:pt x="36160" y="503393"/>
                  <a:pt x="93798" y="744693"/>
                  <a:pt x="106498" y="793539"/>
                </a:cubicBezTo>
                <a:cubicBezTo>
                  <a:pt x="119198" y="842385"/>
                  <a:pt x="58629" y="596200"/>
                  <a:pt x="94775" y="664585"/>
                </a:cubicBezTo>
                <a:cubicBezTo>
                  <a:pt x="130921" y="732970"/>
                  <a:pt x="264760" y="1073916"/>
                  <a:pt x="323375" y="1203847"/>
                </a:cubicBezTo>
                <a:cubicBezTo>
                  <a:pt x="381990" y="1333778"/>
                  <a:pt x="438652" y="1424632"/>
                  <a:pt x="446467" y="1444170"/>
                </a:cubicBezTo>
                <a:cubicBezTo>
                  <a:pt x="454282" y="1463708"/>
                  <a:pt x="428882" y="1449054"/>
                  <a:pt x="370267" y="1321077"/>
                </a:cubicBezTo>
                <a:cubicBezTo>
                  <a:pt x="311652" y="1193100"/>
                  <a:pt x="150460" y="805262"/>
                  <a:pt x="94775" y="676308"/>
                </a:cubicBezTo>
                <a:cubicBezTo>
                  <a:pt x="39090" y="547354"/>
                  <a:pt x="55697" y="656769"/>
                  <a:pt x="36159" y="547354"/>
                </a:cubicBezTo>
                <a:cubicBezTo>
                  <a:pt x="16621" y="437939"/>
                  <a:pt x="3921" y="31539"/>
                  <a:pt x="990" y="2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9779BAB-5AA0-8375-07DF-C84F9FD52446}"/>
              </a:ext>
            </a:extLst>
          </p:cNvPr>
          <p:cNvSpPr/>
          <p:nvPr/>
        </p:nvSpPr>
        <p:spPr>
          <a:xfrm>
            <a:off x="2443648" y="9187950"/>
            <a:ext cx="2458312" cy="291897"/>
          </a:xfrm>
          <a:custGeom>
            <a:avLst/>
            <a:gdLst>
              <a:gd name="connsiteX0" fmla="*/ 614 w 2458312"/>
              <a:gd name="connsiteY0" fmla="*/ 137758 h 291897"/>
              <a:gd name="connsiteX1" fmla="*/ 633660 w 2458312"/>
              <a:gd name="connsiteY1" fmla="*/ 108450 h 291897"/>
              <a:gd name="connsiteX2" fmla="*/ 592629 w 2458312"/>
              <a:gd name="connsiteY2" fmla="*/ 126035 h 291897"/>
              <a:gd name="connsiteX3" fmla="*/ 997075 w 2458312"/>
              <a:gd name="connsiteY3" fmla="*/ 278435 h 291897"/>
              <a:gd name="connsiteX4" fmla="*/ 1038106 w 2458312"/>
              <a:gd name="connsiteY4" fmla="*/ 284296 h 291897"/>
              <a:gd name="connsiteX5" fmla="*/ 1923198 w 2458312"/>
              <a:gd name="connsiteY5" fmla="*/ 213958 h 291897"/>
              <a:gd name="connsiteX6" fmla="*/ 1846998 w 2458312"/>
              <a:gd name="connsiteY6" fmla="*/ 213958 h 291897"/>
              <a:gd name="connsiteX7" fmla="*/ 2450737 w 2458312"/>
              <a:gd name="connsiteY7" fmla="*/ 2942 h 291897"/>
              <a:gd name="connsiteX8" fmla="*/ 2163521 w 2458312"/>
              <a:gd name="connsiteY8" fmla="*/ 96727 h 291897"/>
              <a:gd name="connsiteX9" fmla="*/ 1829414 w 2458312"/>
              <a:gd name="connsiteY9" fmla="*/ 184650 h 291897"/>
              <a:gd name="connsiteX10" fmla="*/ 1395660 w 2458312"/>
              <a:gd name="connsiteY10" fmla="*/ 266712 h 291897"/>
              <a:gd name="connsiteX11" fmla="*/ 1079137 w 2458312"/>
              <a:gd name="connsiteY11" fmla="*/ 260850 h 291897"/>
              <a:gd name="connsiteX12" fmla="*/ 809506 w 2458312"/>
              <a:gd name="connsiteY12" fmla="*/ 178788 h 291897"/>
              <a:gd name="connsiteX13" fmla="*/ 522290 w 2458312"/>
              <a:gd name="connsiteY13" fmla="*/ 114312 h 291897"/>
              <a:gd name="connsiteX14" fmla="*/ 614 w 2458312"/>
              <a:gd name="connsiteY14" fmla="*/ 137758 h 29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8312" h="291897">
                <a:moveTo>
                  <a:pt x="614" y="137758"/>
                </a:moveTo>
                <a:lnTo>
                  <a:pt x="633660" y="108450"/>
                </a:lnTo>
                <a:cubicBezTo>
                  <a:pt x="732329" y="106496"/>
                  <a:pt x="532060" y="97704"/>
                  <a:pt x="592629" y="126035"/>
                </a:cubicBezTo>
                <a:cubicBezTo>
                  <a:pt x="653198" y="154366"/>
                  <a:pt x="922829" y="252058"/>
                  <a:pt x="997075" y="278435"/>
                </a:cubicBezTo>
                <a:cubicBezTo>
                  <a:pt x="1071321" y="304812"/>
                  <a:pt x="1038106" y="284296"/>
                  <a:pt x="1038106" y="284296"/>
                </a:cubicBezTo>
                <a:lnTo>
                  <a:pt x="1923198" y="213958"/>
                </a:lnTo>
                <a:cubicBezTo>
                  <a:pt x="2058013" y="202235"/>
                  <a:pt x="1759075" y="249127"/>
                  <a:pt x="1846998" y="213958"/>
                </a:cubicBezTo>
                <a:cubicBezTo>
                  <a:pt x="1934921" y="178789"/>
                  <a:pt x="2397983" y="22480"/>
                  <a:pt x="2450737" y="2942"/>
                </a:cubicBezTo>
                <a:cubicBezTo>
                  <a:pt x="2503491" y="-16596"/>
                  <a:pt x="2267075" y="66442"/>
                  <a:pt x="2163521" y="96727"/>
                </a:cubicBezTo>
                <a:cubicBezTo>
                  <a:pt x="2059967" y="127012"/>
                  <a:pt x="1957391" y="156319"/>
                  <a:pt x="1829414" y="184650"/>
                </a:cubicBezTo>
                <a:cubicBezTo>
                  <a:pt x="1701437" y="212981"/>
                  <a:pt x="1520706" y="254012"/>
                  <a:pt x="1395660" y="266712"/>
                </a:cubicBezTo>
                <a:cubicBezTo>
                  <a:pt x="1270614" y="279412"/>
                  <a:pt x="1176829" y="275504"/>
                  <a:pt x="1079137" y="260850"/>
                </a:cubicBezTo>
                <a:cubicBezTo>
                  <a:pt x="981445" y="246196"/>
                  <a:pt x="902314" y="203211"/>
                  <a:pt x="809506" y="178788"/>
                </a:cubicBezTo>
                <a:cubicBezTo>
                  <a:pt x="716698" y="154365"/>
                  <a:pt x="655151" y="124081"/>
                  <a:pt x="522290" y="114312"/>
                </a:cubicBezTo>
                <a:cubicBezTo>
                  <a:pt x="389429" y="104543"/>
                  <a:pt x="-17948" y="138735"/>
                  <a:pt x="614" y="137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A3229B2-C1CA-58EB-D89A-7E0199A322CC}"/>
              </a:ext>
            </a:extLst>
          </p:cNvPr>
          <p:cNvSpPr/>
          <p:nvPr/>
        </p:nvSpPr>
        <p:spPr>
          <a:xfrm>
            <a:off x="4870609" y="8193335"/>
            <a:ext cx="1542603" cy="1022330"/>
          </a:xfrm>
          <a:custGeom>
            <a:avLst/>
            <a:gdLst>
              <a:gd name="connsiteX0" fmla="*/ 1530191 w 1542603"/>
              <a:gd name="connsiteY0" fmla="*/ 6957 h 1022330"/>
              <a:gd name="connsiteX1" fmla="*/ 1002653 w 1542603"/>
              <a:gd name="connsiteY1" fmla="*/ 276588 h 1022330"/>
              <a:gd name="connsiteX2" fmla="*/ 352022 w 1542603"/>
              <a:gd name="connsiteY2" fmla="*/ 645865 h 1022330"/>
              <a:gd name="connsiteX3" fmla="*/ 510283 w 1542603"/>
              <a:gd name="connsiteY3" fmla="*/ 528634 h 1022330"/>
              <a:gd name="connsiteX4" fmla="*/ 187899 w 1542603"/>
              <a:gd name="connsiteY4" fmla="*/ 833434 h 1022330"/>
              <a:gd name="connsiteX5" fmla="*/ 329 w 1542603"/>
              <a:gd name="connsiteY5" fmla="*/ 1021003 h 1022330"/>
              <a:gd name="connsiteX6" fmla="*/ 152729 w 1542603"/>
              <a:gd name="connsiteY6" fmla="*/ 897911 h 1022330"/>
              <a:gd name="connsiteX7" fmla="*/ 510283 w 1542603"/>
              <a:gd name="connsiteY7" fmla="*/ 552080 h 1022330"/>
              <a:gd name="connsiteX8" fmla="*/ 387191 w 1542603"/>
              <a:gd name="connsiteY8" fmla="*/ 763096 h 1022330"/>
              <a:gd name="connsiteX9" fmla="*/ 885422 w 1542603"/>
              <a:gd name="connsiteY9" fmla="*/ 563803 h 1022330"/>
              <a:gd name="connsiteX10" fmla="*/ 363745 w 1542603"/>
              <a:gd name="connsiteY10" fmla="*/ 745511 h 1022330"/>
              <a:gd name="connsiteX11" fmla="*/ 463391 w 1542603"/>
              <a:gd name="connsiteY11" fmla="*/ 563803 h 1022330"/>
              <a:gd name="connsiteX12" fmla="*/ 1530191 w 1542603"/>
              <a:gd name="connsiteY12" fmla="*/ 6957 h 102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603" h="1022330">
                <a:moveTo>
                  <a:pt x="1530191" y="6957"/>
                </a:moveTo>
                <a:cubicBezTo>
                  <a:pt x="1620068" y="-40912"/>
                  <a:pt x="1199014" y="170103"/>
                  <a:pt x="1002653" y="276588"/>
                </a:cubicBezTo>
                <a:cubicBezTo>
                  <a:pt x="806292" y="383073"/>
                  <a:pt x="434084" y="603857"/>
                  <a:pt x="352022" y="645865"/>
                </a:cubicBezTo>
                <a:cubicBezTo>
                  <a:pt x="269960" y="687873"/>
                  <a:pt x="537637" y="497372"/>
                  <a:pt x="510283" y="528634"/>
                </a:cubicBezTo>
                <a:cubicBezTo>
                  <a:pt x="482929" y="559896"/>
                  <a:pt x="272891" y="751373"/>
                  <a:pt x="187899" y="833434"/>
                </a:cubicBezTo>
                <a:cubicBezTo>
                  <a:pt x="102907" y="915495"/>
                  <a:pt x="6191" y="1010257"/>
                  <a:pt x="329" y="1021003"/>
                </a:cubicBezTo>
                <a:cubicBezTo>
                  <a:pt x="-5533" y="1031749"/>
                  <a:pt x="67737" y="976065"/>
                  <a:pt x="152729" y="897911"/>
                </a:cubicBezTo>
                <a:cubicBezTo>
                  <a:pt x="237721" y="819757"/>
                  <a:pt x="471206" y="574549"/>
                  <a:pt x="510283" y="552080"/>
                </a:cubicBezTo>
                <a:cubicBezTo>
                  <a:pt x="549360" y="529611"/>
                  <a:pt x="324668" y="761142"/>
                  <a:pt x="387191" y="763096"/>
                </a:cubicBezTo>
                <a:cubicBezTo>
                  <a:pt x="449714" y="765050"/>
                  <a:pt x="889330" y="566734"/>
                  <a:pt x="885422" y="563803"/>
                </a:cubicBezTo>
                <a:cubicBezTo>
                  <a:pt x="881514" y="560872"/>
                  <a:pt x="434083" y="745511"/>
                  <a:pt x="363745" y="745511"/>
                </a:cubicBezTo>
                <a:cubicBezTo>
                  <a:pt x="293407" y="745511"/>
                  <a:pt x="271914" y="682988"/>
                  <a:pt x="463391" y="563803"/>
                </a:cubicBezTo>
                <a:cubicBezTo>
                  <a:pt x="654868" y="444618"/>
                  <a:pt x="1440314" y="54826"/>
                  <a:pt x="1530191" y="6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BFB04E1-665A-B63A-78BE-A8091796ECED}"/>
              </a:ext>
            </a:extLst>
          </p:cNvPr>
          <p:cNvSpPr/>
          <p:nvPr/>
        </p:nvSpPr>
        <p:spPr>
          <a:xfrm>
            <a:off x="5550010" y="6330909"/>
            <a:ext cx="889187" cy="1390229"/>
          </a:xfrm>
          <a:custGeom>
            <a:avLst/>
            <a:gdLst>
              <a:gd name="connsiteX0" fmla="*/ 882595 w 889187"/>
              <a:gd name="connsiteY0" fmla="*/ 6281 h 1390229"/>
              <a:gd name="connsiteX1" fmla="*/ 87465 w 889187"/>
              <a:gd name="connsiteY1" fmla="*/ 793460 h 1390229"/>
              <a:gd name="connsiteX2" fmla="*/ 262393 w 889187"/>
              <a:gd name="connsiteY2" fmla="*/ 721898 h 1390229"/>
              <a:gd name="connsiteX3" fmla="*/ 119270 w 889187"/>
              <a:gd name="connsiteY3" fmla="*/ 936583 h 1390229"/>
              <a:gd name="connsiteX4" fmla="*/ 182880 w 889187"/>
              <a:gd name="connsiteY4" fmla="*/ 1063804 h 1390229"/>
              <a:gd name="connsiteX5" fmla="*/ 0 w 889187"/>
              <a:gd name="connsiteY5" fmla="*/ 1389808 h 1390229"/>
              <a:gd name="connsiteX6" fmla="*/ 182880 w 889187"/>
              <a:gd name="connsiteY6" fmla="*/ 1127414 h 1390229"/>
              <a:gd name="connsiteX7" fmla="*/ 286247 w 889187"/>
              <a:gd name="connsiteY7" fmla="*/ 904778 h 1390229"/>
              <a:gd name="connsiteX8" fmla="*/ 87465 w 889187"/>
              <a:gd name="connsiteY8" fmla="*/ 1047901 h 1390229"/>
              <a:gd name="connsiteX9" fmla="*/ 286247 w 889187"/>
              <a:gd name="connsiteY9" fmla="*/ 713947 h 1390229"/>
              <a:gd name="connsiteX10" fmla="*/ 238540 w 889187"/>
              <a:gd name="connsiteY10" fmla="*/ 713947 h 1390229"/>
              <a:gd name="connsiteX11" fmla="*/ 556592 w 889187"/>
              <a:gd name="connsiteY11" fmla="*/ 348187 h 1390229"/>
              <a:gd name="connsiteX12" fmla="*/ 469127 w 889187"/>
              <a:gd name="connsiteY12" fmla="*/ 419748 h 1390229"/>
              <a:gd name="connsiteX13" fmla="*/ 882595 w 889187"/>
              <a:gd name="connsiteY13" fmla="*/ 6281 h 139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9187" h="1390229">
                <a:moveTo>
                  <a:pt x="882595" y="6281"/>
                </a:moveTo>
                <a:cubicBezTo>
                  <a:pt x="818985" y="68566"/>
                  <a:pt x="190832" y="674191"/>
                  <a:pt x="87465" y="793460"/>
                </a:cubicBezTo>
                <a:cubicBezTo>
                  <a:pt x="-15902" y="912730"/>
                  <a:pt x="257092" y="698044"/>
                  <a:pt x="262393" y="721898"/>
                </a:cubicBezTo>
                <a:cubicBezTo>
                  <a:pt x="267694" y="745752"/>
                  <a:pt x="132522" y="879599"/>
                  <a:pt x="119270" y="936583"/>
                </a:cubicBezTo>
                <a:cubicBezTo>
                  <a:pt x="106018" y="993567"/>
                  <a:pt x="202758" y="988267"/>
                  <a:pt x="182880" y="1063804"/>
                </a:cubicBezTo>
                <a:cubicBezTo>
                  <a:pt x="163002" y="1139342"/>
                  <a:pt x="0" y="1379206"/>
                  <a:pt x="0" y="1389808"/>
                </a:cubicBezTo>
                <a:cubicBezTo>
                  <a:pt x="0" y="1400410"/>
                  <a:pt x="135172" y="1208252"/>
                  <a:pt x="182880" y="1127414"/>
                </a:cubicBezTo>
                <a:cubicBezTo>
                  <a:pt x="230588" y="1046576"/>
                  <a:pt x="302150" y="918030"/>
                  <a:pt x="286247" y="904778"/>
                </a:cubicBezTo>
                <a:cubicBezTo>
                  <a:pt x="270344" y="891526"/>
                  <a:pt x="87465" y="1079706"/>
                  <a:pt x="87465" y="1047901"/>
                </a:cubicBezTo>
                <a:cubicBezTo>
                  <a:pt x="87465" y="1016096"/>
                  <a:pt x="261068" y="769606"/>
                  <a:pt x="286247" y="713947"/>
                </a:cubicBezTo>
                <a:cubicBezTo>
                  <a:pt x="311426" y="658288"/>
                  <a:pt x="193483" y="774907"/>
                  <a:pt x="238540" y="713947"/>
                </a:cubicBezTo>
                <a:cubicBezTo>
                  <a:pt x="283597" y="652987"/>
                  <a:pt x="518161" y="397220"/>
                  <a:pt x="556592" y="348187"/>
                </a:cubicBezTo>
                <a:cubicBezTo>
                  <a:pt x="595023" y="299154"/>
                  <a:pt x="408167" y="475407"/>
                  <a:pt x="469127" y="419748"/>
                </a:cubicBezTo>
                <a:cubicBezTo>
                  <a:pt x="530087" y="364089"/>
                  <a:pt x="946205" y="-56004"/>
                  <a:pt x="882595" y="6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29F38570-5615-6D2B-92B7-9D86F9E9D7E6}"/>
              </a:ext>
            </a:extLst>
          </p:cNvPr>
          <p:cNvSpPr/>
          <p:nvPr/>
        </p:nvSpPr>
        <p:spPr>
          <a:xfrm>
            <a:off x="5494149" y="7474204"/>
            <a:ext cx="445675" cy="1176841"/>
          </a:xfrm>
          <a:custGeom>
            <a:avLst/>
            <a:gdLst>
              <a:gd name="connsiteX0" fmla="*/ 445475 w 445675"/>
              <a:gd name="connsiteY0" fmla="*/ 22 h 1176841"/>
              <a:gd name="connsiteX1" fmla="*/ 95618 w 445675"/>
              <a:gd name="connsiteY1" fmla="*/ 620224 h 1176841"/>
              <a:gd name="connsiteX2" fmla="*/ 183082 w 445675"/>
              <a:gd name="connsiteY2" fmla="*/ 548662 h 1176841"/>
              <a:gd name="connsiteX3" fmla="*/ 95618 w 445675"/>
              <a:gd name="connsiteY3" fmla="*/ 819006 h 1176841"/>
              <a:gd name="connsiteX4" fmla="*/ 167180 w 445675"/>
              <a:gd name="connsiteY4" fmla="*/ 914422 h 1176841"/>
              <a:gd name="connsiteX5" fmla="*/ 202 w 445675"/>
              <a:gd name="connsiteY5" fmla="*/ 1176815 h 1176841"/>
              <a:gd name="connsiteX6" fmla="*/ 206936 w 445675"/>
              <a:gd name="connsiteY6" fmla="*/ 930325 h 1176841"/>
              <a:gd name="connsiteX7" fmla="*/ 119472 w 445675"/>
              <a:gd name="connsiteY7" fmla="*/ 842860 h 1176841"/>
              <a:gd name="connsiteX8" fmla="*/ 175131 w 445675"/>
              <a:gd name="connsiteY8" fmla="*/ 516857 h 1176841"/>
              <a:gd name="connsiteX9" fmla="*/ 39959 w 445675"/>
              <a:gd name="connsiteY9" fmla="*/ 596370 h 1176841"/>
              <a:gd name="connsiteX10" fmla="*/ 445475 w 445675"/>
              <a:gd name="connsiteY10" fmla="*/ 22 h 11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675" h="1176841">
                <a:moveTo>
                  <a:pt x="445475" y="22"/>
                </a:moveTo>
                <a:cubicBezTo>
                  <a:pt x="454752" y="3998"/>
                  <a:pt x="139350" y="528784"/>
                  <a:pt x="95618" y="620224"/>
                </a:cubicBezTo>
                <a:cubicBezTo>
                  <a:pt x="51886" y="711664"/>
                  <a:pt x="183082" y="515532"/>
                  <a:pt x="183082" y="548662"/>
                </a:cubicBezTo>
                <a:cubicBezTo>
                  <a:pt x="183082" y="581792"/>
                  <a:pt x="98268" y="758046"/>
                  <a:pt x="95618" y="819006"/>
                </a:cubicBezTo>
                <a:cubicBezTo>
                  <a:pt x="92968" y="879966"/>
                  <a:pt x="183083" y="854787"/>
                  <a:pt x="167180" y="914422"/>
                </a:cubicBezTo>
                <a:cubicBezTo>
                  <a:pt x="151277" y="974057"/>
                  <a:pt x="-6424" y="1174164"/>
                  <a:pt x="202" y="1176815"/>
                </a:cubicBezTo>
                <a:cubicBezTo>
                  <a:pt x="6828" y="1179466"/>
                  <a:pt x="187058" y="985984"/>
                  <a:pt x="206936" y="930325"/>
                </a:cubicBezTo>
                <a:cubicBezTo>
                  <a:pt x="226814" y="874666"/>
                  <a:pt x="124773" y="911771"/>
                  <a:pt x="119472" y="842860"/>
                </a:cubicBezTo>
                <a:cubicBezTo>
                  <a:pt x="114171" y="773949"/>
                  <a:pt x="188383" y="557939"/>
                  <a:pt x="175131" y="516857"/>
                </a:cubicBezTo>
                <a:cubicBezTo>
                  <a:pt x="161879" y="475775"/>
                  <a:pt x="-13050" y="683834"/>
                  <a:pt x="39959" y="596370"/>
                </a:cubicBezTo>
                <a:cubicBezTo>
                  <a:pt x="92968" y="508906"/>
                  <a:pt x="436198" y="-3954"/>
                  <a:pt x="44547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2F268B11-8915-7FAC-F194-E9968E1DAFE1}"/>
              </a:ext>
            </a:extLst>
          </p:cNvPr>
          <p:cNvSpPr/>
          <p:nvPr/>
        </p:nvSpPr>
        <p:spPr>
          <a:xfrm>
            <a:off x="6031825" y="6097593"/>
            <a:ext cx="419891" cy="1254300"/>
          </a:xfrm>
          <a:custGeom>
            <a:avLst/>
            <a:gdLst>
              <a:gd name="connsiteX0" fmla="*/ 329218 w 419891"/>
              <a:gd name="connsiteY0" fmla="*/ 1057 h 1254300"/>
              <a:gd name="connsiteX1" fmla="*/ 392829 w 419891"/>
              <a:gd name="connsiteY1" fmla="*/ 716675 h 1254300"/>
              <a:gd name="connsiteX2" fmla="*/ 321267 w 419891"/>
              <a:gd name="connsiteY2" fmla="*/ 1002922 h 1254300"/>
              <a:gd name="connsiteX3" fmla="*/ 392829 w 419891"/>
              <a:gd name="connsiteY3" fmla="*/ 827993 h 1254300"/>
              <a:gd name="connsiteX4" fmla="*/ 313316 w 419891"/>
              <a:gd name="connsiteY4" fmla="*/ 1082435 h 1254300"/>
              <a:gd name="connsiteX5" fmla="*/ 408732 w 419891"/>
              <a:gd name="connsiteY5" fmla="*/ 1002922 h 1254300"/>
              <a:gd name="connsiteX6" fmla="*/ 3215 w 419891"/>
              <a:gd name="connsiteY6" fmla="*/ 1249412 h 1254300"/>
              <a:gd name="connsiteX7" fmla="*/ 225852 w 419891"/>
              <a:gd name="connsiteY7" fmla="*/ 1153997 h 1254300"/>
              <a:gd name="connsiteX8" fmla="*/ 353072 w 419891"/>
              <a:gd name="connsiteY8" fmla="*/ 994970 h 1254300"/>
              <a:gd name="connsiteX9" fmla="*/ 353072 w 419891"/>
              <a:gd name="connsiteY9" fmla="*/ 597405 h 1254300"/>
              <a:gd name="connsiteX10" fmla="*/ 74777 w 419891"/>
              <a:gd name="connsiteY10" fmla="*/ 835944 h 1254300"/>
              <a:gd name="connsiteX11" fmla="*/ 329218 w 419891"/>
              <a:gd name="connsiteY11" fmla="*/ 613308 h 1254300"/>
              <a:gd name="connsiteX12" fmla="*/ 384878 w 419891"/>
              <a:gd name="connsiteY12" fmla="*/ 557649 h 1254300"/>
              <a:gd name="connsiteX13" fmla="*/ 329218 w 419891"/>
              <a:gd name="connsiteY13" fmla="*/ 1057 h 12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891" h="1254300">
                <a:moveTo>
                  <a:pt x="329218" y="1057"/>
                </a:moveTo>
                <a:cubicBezTo>
                  <a:pt x="330543" y="27561"/>
                  <a:pt x="394154" y="549698"/>
                  <a:pt x="392829" y="716675"/>
                </a:cubicBezTo>
                <a:cubicBezTo>
                  <a:pt x="391504" y="883652"/>
                  <a:pt x="321267" y="984369"/>
                  <a:pt x="321267" y="1002922"/>
                </a:cubicBezTo>
                <a:cubicBezTo>
                  <a:pt x="321267" y="1021475"/>
                  <a:pt x="394154" y="814741"/>
                  <a:pt x="392829" y="827993"/>
                </a:cubicBezTo>
                <a:cubicBezTo>
                  <a:pt x="391504" y="841245"/>
                  <a:pt x="310666" y="1053280"/>
                  <a:pt x="313316" y="1082435"/>
                </a:cubicBezTo>
                <a:cubicBezTo>
                  <a:pt x="315966" y="1111590"/>
                  <a:pt x="460415" y="975093"/>
                  <a:pt x="408732" y="1002922"/>
                </a:cubicBezTo>
                <a:cubicBezTo>
                  <a:pt x="357049" y="1030751"/>
                  <a:pt x="33695" y="1224233"/>
                  <a:pt x="3215" y="1249412"/>
                </a:cubicBezTo>
                <a:cubicBezTo>
                  <a:pt x="-27265" y="1274591"/>
                  <a:pt x="167543" y="1196404"/>
                  <a:pt x="225852" y="1153997"/>
                </a:cubicBezTo>
                <a:cubicBezTo>
                  <a:pt x="284161" y="1111590"/>
                  <a:pt x="331869" y="1087735"/>
                  <a:pt x="353072" y="994970"/>
                </a:cubicBezTo>
                <a:cubicBezTo>
                  <a:pt x="374275" y="902205"/>
                  <a:pt x="399454" y="623909"/>
                  <a:pt x="353072" y="597405"/>
                </a:cubicBezTo>
                <a:cubicBezTo>
                  <a:pt x="306690" y="570901"/>
                  <a:pt x="78753" y="833294"/>
                  <a:pt x="74777" y="835944"/>
                </a:cubicBezTo>
                <a:cubicBezTo>
                  <a:pt x="70801" y="838594"/>
                  <a:pt x="277534" y="659691"/>
                  <a:pt x="329218" y="613308"/>
                </a:cubicBezTo>
                <a:cubicBezTo>
                  <a:pt x="380902" y="566926"/>
                  <a:pt x="384878" y="661016"/>
                  <a:pt x="384878" y="557649"/>
                </a:cubicBezTo>
                <a:cubicBezTo>
                  <a:pt x="384878" y="454282"/>
                  <a:pt x="327893" y="-25447"/>
                  <a:pt x="329218" y="1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0B154E11-89CF-24C4-A15D-ED72F452396E}"/>
              </a:ext>
            </a:extLst>
          </p:cNvPr>
          <p:cNvSpPr/>
          <p:nvPr/>
        </p:nvSpPr>
        <p:spPr>
          <a:xfrm>
            <a:off x="6143335" y="6777641"/>
            <a:ext cx="686469" cy="1644247"/>
          </a:xfrm>
          <a:custGeom>
            <a:avLst/>
            <a:gdLst>
              <a:gd name="connsiteX0" fmla="*/ 678884 w 686469"/>
              <a:gd name="connsiteY0" fmla="*/ 12773 h 1644247"/>
              <a:gd name="connsiteX1" fmla="*/ 154098 w 686469"/>
              <a:gd name="connsiteY1" fmla="*/ 1014637 h 1644247"/>
              <a:gd name="connsiteX2" fmla="*/ 257465 w 686469"/>
              <a:gd name="connsiteY2" fmla="*/ 815855 h 1644247"/>
              <a:gd name="connsiteX3" fmla="*/ 3023 w 686469"/>
              <a:gd name="connsiteY3" fmla="*/ 1634839 h 1644247"/>
              <a:gd name="connsiteX4" fmla="*/ 130244 w 686469"/>
              <a:gd name="connsiteY4" fmla="*/ 1229322 h 1644247"/>
              <a:gd name="connsiteX5" fmla="*/ 321075 w 686469"/>
              <a:gd name="connsiteY5" fmla="*/ 752244 h 1644247"/>
              <a:gd name="connsiteX6" fmla="*/ 456248 w 686469"/>
              <a:gd name="connsiteY6" fmla="*/ 465997 h 1644247"/>
              <a:gd name="connsiteX7" fmla="*/ 678884 w 686469"/>
              <a:gd name="connsiteY7" fmla="*/ 12773 h 16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469" h="1644247">
                <a:moveTo>
                  <a:pt x="678884" y="12773"/>
                </a:moveTo>
                <a:cubicBezTo>
                  <a:pt x="628526" y="104213"/>
                  <a:pt x="224334" y="880790"/>
                  <a:pt x="154098" y="1014637"/>
                </a:cubicBezTo>
                <a:cubicBezTo>
                  <a:pt x="83862" y="1148484"/>
                  <a:pt x="282644" y="712488"/>
                  <a:pt x="257465" y="815855"/>
                </a:cubicBezTo>
                <a:cubicBezTo>
                  <a:pt x="232286" y="919222"/>
                  <a:pt x="24226" y="1565928"/>
                  <a:pt x="3023" y="1634839"/>
                </a:cubicBezTo>
                <a:cubicBezTo>
                  <a:pt x="-18181" y="1703750"/>
                  <a:pt x="77235" y="1376421"/>
                  <a:pt x="130244" y="1229322"/>
                </a:cubicBezTo>
                <a:cubicBezTo>
                  <a:pt x="183253" y="1082223"/>
                  <a:pt x="266741" y="879465"/>
                  <a:pt x="321075" y="752244"/>
                </a:cubicBezTo>
                <a:cubicBezTo>
                  <a:pt x="375409" y="625023"/>
                  <a:pt x="397938" y="585267"/>
                  <a:pt x="456248" y="465997"/>
                </a:cubicBezTo>
                <a:cubicBezTo>
                  <a:pt x="514558" y="346728"/>
                  <a:pt x="729242" y="-78667"/>
                  <a:pt x="678884" y="12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1B40DEC7-0B71-8B51-80E7-DC8B43E33FA2}"/>
              </a:ext>
            </a:extLst>
          </p:cNvPr>
          <p:cNvSpPr/>
          <p:nvPr/>
        </p:nvSpPr>
        <p:spPr>
          <a:xfrm>
            <a:off x="7391323" y="6664267"/>
            <a:ext cx="647982" cy="641541"/>
          </a:xfrm>
          <a:custGeom>
            <a:avLst/>
            <a:gdLst>
              <a:gd name="connsiteX0" fmla="*/ 77 w 647982"/>
              <a:gd name="connsiteY0" fmla="*/ 641408 h 641541"/>
              <a:gd name="connsiteX1" fmla="*/ 330277 w 647982"/>
              <a:gd name="connsiteY1" fmla="*/ 346133 h 641541"/>
              <a:gd name="connsiteX2" fmla="*/ 273127 w 647982"/>
              <a:gd name="connsiteY2" fmla="*/ 384233 h 641541"/>
              <a:gd name="connsiteX3" fmla="*/ 460452 w 647982"/>
              <a:gd name="connsiteY3" fmla="*/ 127058 h 641541"/>
              <a:gd name="connsiteX4" fmla="*/ 549352 w 647982"/>
              <a:gd name="connsiteY4" fmla="*/ 19108 h 641541"/>
              <a:gd name="connsiteX5" fmla="*/ 647777 w 647982"/>
              <a:gd name="connsiteY5" fmla="*/ 58 h 641541"/>
              <a:gd name="connsiteX6" fmla="*/ 571577 w 647982"/>
              <a:gd name="connsiteY6" fmla="*/ 19108 h 641541"/>
              <a:gd name="connsiteX7" fmla="*/ 450927 w 647982"/>
              <a:gd name="connsiteY7" fmla="*/ 41333 h 641541"/>
              <a:gd name="connsiteX8" fmla="*/ 501727 w 647982"/>
              <a:gd name="connsiteY8" fmla="*/ 47683 h 641541"/>
              <a:gd name="connsiteX9" fmla="*/ 362027 w 647982"/>
              <a:gd name="connsiteY9" fmla="*/ 219133 h 641541"/>
              <a:gd name="connsiteX10" fmla="*/ 406477 w 647982"/>
              <a:gd name="connsiteY10" fmla="*/ 196908 h 641541"/>
              <a:gd name="connsiteX11" fmla="*/ 231852 w 647982"/>
              <a:gd name="connsiteY11" fmla="*/ 403283 h 641541"/>
              <a:gd name="connsiteX12" fmla="*/ 298527 w 647982"/>
              <a:gd name="connsiteY12" fmla="*/ 384233 h 641541"/>
              <a:gd name="connsiteX13" fmla="*/ 77 w 647982"/>
              <a:gd name="connsiteY13" fmla="*/ 641408 h 64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7982" h="641541">
                <a:moveTo>
                  <a:pt x="77" y="641408"/>
                </a:moveTo>
                <a:cubicBezTo>
                  <a:pt x="5369" y="635058"/>
                  <a:pt x="284769" y="388995"/>
                  <a:pt x="330277" y="346133"/>
                </a:cubicBezTo>
                <a:cubicBezTo>
                  <a:pt x="375785" y="303270"/>
                  <a:pt x="251431" y="420745"/>
                  <a:pt x="273127" y="384233"/>
                </a:cubicBezTo>
                <a:cubicBezTo>
                  <a:pt x="294823" y="347721"/>
                  <a:pt x="414415" y="187912"/>
                  <a:pt x="460452" y="127058"/>
                </a:cubicBezTo>
                <a:cubicBezTo>
                  <a:pt x="506489" y="66204"/>
                  <a:pt x="518131" y="40275"/>
                  <a:pt x="549352" y="19108"/>
                </a:cubicBezTo>
                <a:cubicBezTo>
                  <a:pt x="580573" y="-2059"/>
                  <a:pt x="644073" y="58"/>
                  <a:pt x="647777" y="58"/>
                </a:cubicBezTo>
                <a:cubicBezTo>
                  <a:pt x="651481" y="58"/>
                  <a:pt x="604385" y="12229"/>
                  <a:pt x="571577" y="19108"/>
                </a:cubicBezTo>
                <a:cubicBezTo>
                  <a:pt x="538769" y="25987"/>
                  <a:pt x="462569" y="36571"/>
                  <a:pt x="450927" y="41333"/>
                </a:cubicBezTo>
                <a:cubicBezTo>
                  <a:pt x="439285" y="46095"/>
                  <a:pt x="516544" y="18050"/>
                  <a:pt x="501727" y="47683"/>
                </a:cubicBezTo>
                <a:cubicBezTo>
                  <a:pt x="486910" y="77316"/>
                  <a:pt x="377902" y="194262"/>
                  <a:pt x="362027" y="219133"/>
                </a:cubicBezTo>
                <a:cubicBezTo>
                  <a:pt x="346152" y="244004"/>
                  <a:pt x="428173" y="166216"/>
                  <a:pt x="406477" y="196908"/>
                </a:cubicBezTo>
                <a:cubicBezTo>
                  <a:pt x="384781" y="227600"/>
                  <a:pt x="249844" y="372062"/>
                  <a:pt x="231852" y="403283"/>
                </a:cubicBezTo>
                <a:cubicBezTo>
                  <a:pt x="213860" y="434504"/>
                  <a:pt x="334510" y="343487"/>
                  <a:pt x="298527" y="384233"/>
                </a:cubicBezTo>
                <a:cubicBezTo>
                  <a:pt x="262544" y="424979"/>
                  <a:pt x="-5215" y="647758"/>
                  <a:pt x="77" y="64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A66D9702-1041-0C97-F56F-4A95A236041A}"/>
              </a:ext>
            </a:extLst>
          </p:cNvPr>
          <p:cNvSpPr/>
          <p:nvPr/>
        </p:nvSpPr>
        <p:spPr>
          <a:xfrm>
            <a:off x="7953375" y="6622361"/>
            <a:ext cx="450866" cy="870739"/>
          </a:xfrm>
          <a:custGeom>
            <a:avLst/>
            <a:gdLst>
              <a:gd name="connsiteX0" fmla="*/ 0 w 450866"/>
              <a:gd name="connsiteY0" fmla="*/ 92764 h 870739"/>
              <a:gd name="connsiteX1" fmla="*/ 190500 w 450866"/>
              <a:gd name="connsiteY1" fmla="*/ 89589 h 870739"/>
              <a:gd name="connsiteX2" fmla="*/ 276225 w 450866"/>
              <a:gd name="connsiteY2" fmla="*/ 134039 h 870739"/>
              <a:gd name="connsiteX3" fmla="*/ 234950 w 450866"/>
              <a:gd name="connsiteY3" fmla="*/ 111814 h 870739"/>
              <a:gd name="connsiteX4" fmla="*/ 381000 w 450866"/>
              <a:gd name="connsiteY4" fmla="*/ 226114 h 870739"/>
              <a:gd name="connsiteX5" fmla="*/ 371475 w 450866"/>
              <a:gd name="connsiteY5" fmla="*/ 191189 h 870739"/>
              <a:gd name="connsiteX6" fmla="*/ 415925 w 450866"/>
              <a:gd name="connsiteY6" fmla="*/ 349939 h 870739"/>
              <a:gd name="connsiteX7" fmla="*/ 415925 w 450866"/>
              <a:gd name="connsiteY7" fmla="*/ 562664 h 870739"/>
              <a:gd name="connsiteX8" fmla="*/ 387350 w 450866"/>
              <a:gd name="connsiteY8" fmla="*/ 730939 h 870739"/>
              <a:gd name="connsiteX9" fmla="*/ 342900 w 450866"/>
              <a:gd name="connsiteY9" fmla="*/ 870639 h 870739"/>
              <a:gd name="connsiteX10" fmla="*/ 384175 w 450866"/>
              <a:gd name="connsiteY10" fmla="*/ 746814 h 870739"/>
              <a:gd name="connsiteX11" fmla="*/ 450850 w 450866"/>
              <a:gd name="connsiteY11" fmla="*/ 410264 h 870739"/>
              <a:gd name="connsiteX12" fmla="*/ 377825 w 450866"/>
              <a:gd name="connsiteY12" fmla="*/ 232464 h 870739"/>
              <a:gd name="connsiteX13" fmla="*/ 193675 w 450866"/>
              <a:gd name="connsiteY13" fmla="*/ 54664 h 870739"/>
              <a:gd name="connsiteX14" fmla="*/ 98425 w 450866"/>
              <a:gd name="connsiteY14" fmla="*/ 689 h 870739"/>
              <a:gd name="connsiteX15" fmla="*/ 190500 w 450866"/>
              <a:gd name="connsiteY15" fmla="*/ 83239 h 870739"/>
              <a:gd name="connsiteX16" fmla="*/ 0 w 450866"/>
              <a:gd name="connsiteY16" fmla="*/ 92764 h 87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0866" h="870739">
                <a:moveTo>
                  <a:pt x="0" y="92764"/>
                </a:moveTo>
                <a:cubicBezTo>
                  <a:pt x="0" y="93822"/>
                  <a:pt x="144463" y="82710"/>
                  <a:pt x="190500" y="89589"/>
                </a:cubicBezTo>
                <a:cubicBezTo>
                  <a:pt x="236538" y="96468"/>
                  <a:pt x="268817" y="130335"/>
                  <a:pt x="276225" y="134039"/>
                </a:cubicBezTo>
                <a:cubicBezTo>
                  <a:pt x="283633" y="137743"/>
                  <a:pt x="217488" y="96468"/>
                  <a:pt x="234950" y="111814"/>
                </a:cubicBezTo>
                <a:cubicBezTo>
                  <a:pt x="252412" y="127160"/>
                  <a:pt x="358246" y="212885"/>
                  <a:pt x="381000" y="226114"/>
                </a:cubicBezTo>
                <a:cubicBezTo>
                  <a:pt x="403754" y="239343"/>
                  <a:pt x="365654" y="170552"/>
                  <a:pt x="371475" y="191189"/>
                </a:cubicBezTo>
                <a:cubicBezTo>
                  <a:pt x="377296" y="211826"/>
                  <a:pt x="408517" y="288027"/>
                  <a:pt x="415925" y="349939"/>
                </a:cubicBezTo>
                <a:cubicBezTo>
                  <a:pt x="423333" y="411851"/>
                  <a:pt x="420687" y="499164"/>
                  <a:pt x="415925" y="562664"/>
                </a:cubicBezTo>
                <a:cubicBezTo>
                  <a:pt x="411163" y="626164"/>
                  <a:pt x="399521" y="679610"/>
                  <a:pt x="387350" y="730939"/>
                </a:cubicBezTo>
                <a:cubicBezTo>
                  <a:pt x="375179" y="782268"/>
                  <a:pt x="343429" y="867993"/>
                  <a:pt x="342900" y="870639"/>
                </a:cubicBezTo>
                <a:cubicBezTo>
                  <a:pt x="342371" y="873285"/>
                  <a:pt x="366183" y="823543"/>
                  <a:pt x="384175" y="746814"/>
                </a:cubicBezTo>
                <a:cubicBezTo>
                  <a:pt x="402167" y="670085"/>
                  <a:pt x="451908" y="495989"/>
                  <a:pt x="450850" y="410264"/>
                </a:cubicBezTo>
                <a:cubicBezTo>
                  <a:pt x="449792" y="324539"/>
                  <a:pt x="420688" y="291731"/>
                  <a:pt x="377825" y="232464"/>
                </a:cubicBezTo>
                <a:cubicBezTo>
                  <a:pt x="334962" y="173197"/>
                  <a:pt x="240242" y="93293"/>
                  <a:pt x="193675" y="54664"/>
                </a:cubicBezTo>
                <a:cubicBezTo>
                  <a:pt x="147108" y="16035"/>
                  <a:pt x="98954" y="-4074"/>
                  <a:pt x="98425" y="689"/>
                </a:cubicBezTo>
                <a:cubicBezTo>
                  <a:pt x="97896" y="5451"/>
                  <a:pt x="202142" y="66306"/>
                  <a:pt x="190500" y="83239"/>
                </a:cubicBezTo>
                <a:cubicBezTo>
                  <a:pt x="178858" y="100172"/>
                  <a:pt x="0" y="91706"/>
                  <a:pt x="0" y="92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853C5079-36B6-1694-ECA3-73E3C5EA34AB}"/>
              </a:ext>
            </a:extLst>
          </p:cNvPr>
          <p:cNvSpPr/>
          <p:nvPr/>
        </p:nvSpPr>
        <p:spPr>
          <a:xfrm>
            <a:off x="7823200" y="6770114"/>
            <a:ext cx="493773" cy="1118973"/>
          </a:xfrm>
          <a:custGeom>
            <a:avLst/>
            <a:gdLst>
              <a:gd name="connsiteX0" fmla="*/ 0 w 493773"/>
              <a:gd name="connsiteY0" fmla="*/ 132336 h 1118973"/>
              <a:gd name="connsiteX1" fmla="*/ 190500 w 493773"/>
              <a:gd name="connsiteY1" fmla="*/ 14861 h 1118973"/>
              <a:gd name="connsiteX2" fmla="*/ 66675 w 493773"/>
              <a:gd name="connsiteY2" fmla="*/ 46611 h 1118973"/>
              <a:gd name="connsiteX3" fmla="*/ 250825 w 493773"/>
              <a:gd name="connsiteY3" fmla="*/ 21211 h 1118973"/>
              <a:gd name="connsiteX4" fmla="*/ 333375 w 493773"/>
              <a:gd name="connsiteY4" fmla="*/ 78361 h 1118973"/>
              <a:gd name="connsiteX5" fmla="*/ 327025 w 493773"/>
              <a:gd name="connsiteY5" fmla="*/ 40261 h 1118973"/>
              <a:gd name="connsiteX6" fmla="*/ 434975 w 493773"/>
              <a:gd name="connsiteY6" fmla="*/ 164086 h 1118973"/>
              <a:gd name="connsiteX7" fmla="*/ 441325 w 493773"/>
              <a:gd name="connsiteY7" fmla="*/ 145036 h 1118973"/>
              <a:gd name="connsiteX8" fmla="*/ 482600 w 493773"/>
              <a:gd name="connsiteY8" fmla="*/ 433961 h 1118973"/>
              <a:gd name="connsiteX9" fmla="*/ 488950 w 493773"/>
              <a:gd name="connsiteY9" fmla="*/ 414911 h 1118973"/>
              <a:gd name="connsiteX10" fmla="*/ 419100 w 493773"/>
              <a:gd name="connsiteY10" fmla="*/ 640336 h 1118973"/>
              <a:gd name="connsiteX11" fmla="*/ 460375 w 493773"/>
              <a:gd name="connsiteY11" fmla="*/ 586361 h 1118973"/>
              <a:gd name="connsiteX12" fmla="*/ 339725 w 493773"/>
              <a:gd name="connsiteY12" fmla="*/ 811786 h 1118973"/>
              <a:gd name="connsiteX13" fmla="*/ 279400 w 493773"/>
              <a:gd name="connsiteY13" fmla="*/ 872111 h 1118973"/>
              <a:gd name="connsiteX14" fmla="*/ 180975 w 493773"/>
              <a:gd name="connsiteY14" fmla="*/ 1113411 h 1118973"/>
              <a:gd name="connsiteX15" fmla="*/ 219075 w 493773"/>
              <a:gd name="connsiteY15" fmla="*/ 1021336 h 1118973"/>
              <a:gd name="connsiteX16" fmla="*/ 225425 w 493773"/>
              <a:gd name="connsiteY16" fmla="*/ 792736 h 1118973"/>
              <a:gd name="connsiteX17" fmla="*/ 241300 w 493773"/>
              <a:gd name="connsiteY17" fmla="*/ 913386 h 1118973"/>
              <a:gd name="connsiteX18" fmla="*/ 276225 w 493773"/>
              <a:gd name="connsiteY18" fmla="*/ 824486 h 1118973"/>
              <a:gd name="connsiteX19" fmla="*/ 358775 w 493773"/>
              <a:gd name="connsiteY19" fmla="*/ 729236 h 1118973"/>
              <a:gd name="connsiteX20" fmla="*/ 454025 w 493773"/>
              <a:gd name="connsiteY20" fmla="*/ 519686 h 1118973"/>
              <a:gd name="connsiteX21" fmla="*/ 425450 w 493773"/>
              <a:gd name="connsiteY21" fmla="*/ 589536 h 1118973"/>
              <a:gd name="connsiteX22" fmla="*/ 473075 w 493773"/>
              <a:gd name="connsiteY22" fmla="*/ 379986 h 1118973"/>
              <a:gd name="connsiteX23" fmla="*/ 422275 w 493773"/>
              <a:gd name="connsiteY23" fmla="*/ 176786 h 1118973"/>
              <a:gd name="connsiteX24" fmla="*/ 450850 w 493773"/>
              <a:gd name="connsiteY24" fmla="*/ 278386 h 1118973"/>
              <a:gd name="connsiteX25" fmla="*/ 387350 w 493773"/>
              <a:gd name="connsiteY25" fmla="*/ 87886 h 1118973"/>
              <a:gd name="connsiteX26" fmla="*/ 273050 w 493773"/>
              <a:gd name="connsiteY26" fmla="*/ 14861 h 1118973"/>
              <a:gd name="connsiteX27" fmla="*/ 114300 w 493773"/>
              <a:gd name="connsiteY27" fmla="*/ 18036 h 1118973"/>
              <a:gd name="connsiteX28" fmla="*/ 190500 w 493773"/>
              <a:gd name="connsiteY28" fmla="*/ 8511 h 1118973"/>
              <a:gd name="connsiteX29" fmla="*/ 0 w 493773"/>
              <a:gd name="connsiteY29" fmla="*/ 132336 h 111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3773" h="1118973">
                <a:moveTo>
                  <a:pt x="0" y="132336"/>
                </a:moveTo>
                <a:cubicBezTo>
                  <a:pt x="0" y="133394"/>
                  <a:pt x="179388" y="29148"/>
                  <a:pt x="190500" y="14861"/>
                </a:cubicBezTo>
                <a:cubicBezTo>
                  <a:pt x="201613" y="573"/>
                  <a:pt x="56621" y="45553"/>
                  <a:pt x="66675" y="46611"/>
                </a:cubicBezTo>
                <a:cubicBezTo>
                  <a:pt x="76729" y="47669"/>
                  <a:pt x="206375" y="15919"/>
                  <a:pt x="250825" y="21211"/>
                </a:cubicBezTo>
                <a:cubicBezTo>
                  <a:pt x="295275" y="26503"/>
                  <a:pt x="320675" y="75186"/>
                  <a:pt x="333375" y="78361"/>
                </a:cubicBezTo>
                <a:cubicBezTo>
                  <a:pt x="346075" y="81536"/>
                  <a:pt x="310092" y="25974"/>
                  <a:pt x="327025" y="40261"/>
                </a:cubicBezTo>
                <a:cubicBezTo>
                  <a:pt x="343958" y="54548"/>
                  <a:pt x="415925" y="146624"/>
                  <a:pt x="434975" y="164086"/>
                </a:cubicBezTo>
                <a:cubicBezTo>
                  <a:pt x="454025" y="181548"/>
                  <a:pt x="433387" y="100057"/>
                  <a:pt x="441325" y="145036"/>
                </a:cubicBezTo>
                <a:cubicBezTo>
                  <a:pt x="449263" y="190015"/>
                  <a:pt x="474662" y="388982"/>
                  <a:pt x="482600" y="433961"/>
                </a:cubicBezTo>
                <a:cubicBezTo>
                  <a:pt x="490538" y="478940"/>
                  <a:pt x="499533" y="380515"/>
                  <a:pt x="488950" y="414911"/>
                </a:cubicBezTo>
                <a:cubicBezTo>
                  <a:pt x="478367" y="449307"/>
                  <a:pt x="423862" y="611761"/>
                  <a:pt x="419100" y="640336"/>
                </a:cubicBezTo>
                <a:cubicBezTo>
                  <a:pt x="414338" y="668911"/>
                  <a:pt x="473604" y="557786"/>
                  <a:pt x="460375" y="586361"/>
                </a:cubicBezTo>
                <a:cubicBezTo>
                  <a:pt x="447146" y="614936"/>
                  <a:pt x="369887" y="764161"/>
                  <a:pt x="339725" y="811786"/>
                </a:cubicBezTo>
                <a:cubicBezTo>
                  <a:pt x="309563" y="859411"/>
                  <a:pt x="305858" y="821840"/>
                  <a:pt x="279400" y="872111"/>
                </a:cubicBezTo>
                <a:cubicBezTo>
                  <a:pt x="252942" y="922382"/>
                  <a:pt x="191029" y="1088540"/>
                  <a:pt x="180975" y="1113411"/>
                </a:cubicBezTo>
                <a:cubicBezTo>
                  <a:pt x="170921" y="1138282"/>
                  <a:pt x="211667" y="1074782"/>
                  <a:pt x="219075" y="1021336"/>
                </a:cubicBezTo>
                <a:cubicBezTo>
                  <a:pt x="226483" y="967890"/>
                  <a:pt x="221721" y="810728"/>
                  <a:pt x="225425" y="792736"/>
                </a:cubicBezTo>
                <a:cubicBezTo>
                  <a:pt x="229129" y="774744"/>
                  <a:pt x="232833" y="908094"/>
                  <a:pt x="241300" y="913386"/>
                </a:cubicBezTo>
                <a:cubicBezTo>
                  <a:pt x="249767" y="918678"/>
                  <a:pt x="256646" y="855178"/>
                  <a:pt x="276225" y="824486"/>
                </a:cubicBezTo>
                <a:cubicBezTo>
                  <a:pt x="295804" y="793794"/>
                  <a:pt x="329142" y="780036"/>
                  <a:pt x="358775" y="729236"/>
                </a:cubicBezTo>
                <a:cubicBezTo>
                  <a:pt x="388408" y="678436"/>
                  <a:pt x="442913" y="542969"/>
                  <a:pt x="454025" y="519686"/>
                </a:cubicBezTo>
                <a:cubicBezTo>
                  <a:pt x="465137" y="496403"/>
                  <a:pt x="422275" y="612819"/>
                  <a:pt x="425450" y="589536"/>
                </a:cubicBezTo>
                <a:cubicBezTo>
                  <a:pt x="428625" y="566253"/>
                  <a:pt x="473604" y="448778"/>
                  <a:pt x="473075" y="379986"/>
                </a:cubicBezTo>
                <a:cubicBezTo>
                  <a:pt x="472546" y="311194"/>
                  <a:pt x="425979" y="193719"/>
                  <a:pt x="422275" y="176786"/>
                </a:cubicBezTo>
                <a:cubicBezTo>
                  <a:pt x="418571" y="159853"/>
                  <a:pt x="456671" y="293203"/>
                  <a:pt x="450850" y="278386"/>
                </a:cubicBezTo>
                <a:cubicBezTo>
                  <a:pt x="445029" y="263569"/>
                  <a:pt x="416983" y="131807"/>
                  <a:pt x="387350" y="87886"/>
                </a:cubicBezTo>
                <a:cubicBezTo>
                  <a:pt x="357717" y="43965"/>
                  <a:pt x="318558" y="26503"/>
                  <a:pt x="273050" y="14861"/>
                </a:cubicBezTo>
                <a:cubicBezTo>
                  <a:pt x="227542" y="3219"/>
                  <a:pt x="128058" y="19094"/>
                  <a:pt x="114300" y="18036"/>
                </a:cubicBezTo>
                <a:cubicBezTo>
                  <a:pt x="100542" y="16978"/>
                  <a:pt x="211137" y="-14772"/>
                  <a:pt x="190500" y="8511"/>
                </a:cubicBezTo>
                <a:cubicBezTo>
                  <a:pt x="169863" y="31794"/>
                  <a:pt x="0" y="131278"/>
                  <a:pt x="0" y="132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AD082CF9-E98A-EAA0-31B4-3B47F8F2756C}"/>
              </a:ext>
            </a:extLst>
          </p:cNvPr>
          <p:cNvSpPr/>
          <p:nvPr/>
        </p:nvSpPr>
        <p:spPr>
          <a:xfrm>
            <a:off x="7785949" y="7523821"/>
            <a:ext cx="510782" cy="687589"/>
          </a:xfrm>
          <a:custGeom>
            <a:avLst/>
            <a:gdLst>
              <a:gd name="connsiteX0" fmla="*/ 510326 w 510782"/>
              <a:gd name="connsiteY0" fmla="*/ 929 h 687589"/>
              <a:gd name="connsiteX1" fmla="*/ 269026 w 510782"/>
              <a:gd name="connsiteY1" fmla="*/ 308904 h 687589"/>
              <a:gd name="connsiteX2" fmla="*/ 373801 w 510782"/>
              <a:gd name="connsiteY2" fmla="*/ 254929 h 687589"/>
              <a:gd name="connsiteX3" fmla="*/ 161076 w 510782"/>
              <a:gd name="connsiteY3" fmla="*/ 496229 h 687589"/>
              <a:gd name="connsiteX4" fmla="*/ 5501 w 510782"/>
              <a:gd name="connsiteY4" fmla="*/ 683554 h 687589"/>
              <a:gd name="connsiteX5" fmla="*/ 65826 w 510782"/>
              <a:gd name="connsiteY5" fmla="*/ 594654 h 687589"/>
              <a:gd name="connsiteX6" fmla="*/ 354751 w 510782"/>
              <a:gd name="connsiteY6" fmla="*/ 258104 h 687589"/>
              <a:gd name="connsiteX7" fmla="*/ 348401 w 510782"/>
              <a:gd name="connsiteY7" fmla="*/ 264454 h 687589"/>
              <a:gd name="connsiteX8" fmla="*/ 408726 w 510782"/>
              <a:gd name="connsiteY8" fmla="*/ 146979 h 687589"/>
              <a:gd name="connsiteX9" fmla="*/ 332526 w 510782"/>
              <a:gd name="connsiteY9" fmla="*/ 210479 h 687589"/>
              <a:gd name="connsiteX10" fmla="*/ 510326 w 510782"/>
              <a:gd name="connsiteY10" fmla="*/ 929 h 68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0782" h="687589">
                <a:moveTo>
                  <a:pt x="510326" y="929"/>
                </a:moveTo>
                <a:cubicBezTo>
                  <a:pt x="499743" y="17333"/>
                  <a:pt x="291780" y="266571"/>
                  <a:pt x="269026" y="308904"/>
                </a:cubicBezTo>
                <a:cubicBezTo>
                  <a:pt x="246272" y="351237"/>
                  <a:pt x="391793" y="223708"/>
                  <a:pt x="373801" y="254929"/>
                </a:cubicBezTo>
                <a:cubicBezTo>
                  <a:pt x="355809" y="286150"/>
                  <a:pt x="222459" y="424792"/>
                  <a:pt x="161076" y="496229"/>
                </a:cubicBezTo>
                <a:cubicBezTo>
                  <a:pt x="99693" y="567667"/>
                  <a:pt x="21376" y="667150"/>
                  <a:pt x="5501" y="683554"/>
                </a:cubicBezTo>
                <a:cubicBezTo>
                  <a:pt x="-10374" y="699958"/>
                  <a:pt x="7618" y="665562"/>
                  <a:pt x="65826" y="594654"/>
                </a:cubicBezTo>
                <a:cubicBezTo>
                  <a:pt x="124034" y="523746"/>
                  <a:pt x="307655" y="313137"/>
                  <a:pt x="354751" y="258104"/>
                </a:cubicBezTo>
                <a:cubicBezTo>
                  <a:pt x="401847" y="203071"/>
                  <a:pt x="339405" y="282975"/>
                  <a:pt x="348401" y="264454"/>
                </a:cubicBezTo>
                <a:cubicBezTo>
                  <a:pt x="357397" y="245933"/>
                  <a:pt x="411372" y="155975"/>
                  <a:pt x="408726" y="146979"/>
                </a:cubicBezTo>
                <a:cubicBezTo>
                  <a:pt x="406080" y="137983"/>
                  <a:pt x="320884" y="230587"/>
                  <a:pt x="332526" y="210479"/>
                </a:cubicBezTo>
                <a:cubicBezTo>
                  <a:pt x="344168" y="190371"/>
                  <a:pt x="520909" y="-15475"/>
                  <a:pt x="510326" y="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94D4F21-FFA7-81ED-EF86-739FE76FDC3D}"/>
              </a:ext>
            </a:extLst>
          </p:cNvPr>
          <p:cNvSpPr/>
          <p:nvPr/>
        </p:nvSpPr>
        <p:spPr>
          <a:xfrm>
            <a:off x="7124689" y="7280252"/>
            <a:ext cx="263613" cy="740554"/>
          </a:xfrm>
          <a:custGeom>
            <a:avLst/>
            <a:gdLst>
              <a:gd name="connsiteX0" fmla="*/ 168286 w 263613"/>
              <a:gd name="connsiteY0" fmla="*/ 23 h 740554"/>
              <a:gd name="connsiteX1" fmla="*/ 263536 w 263613"/>
              <a:gd name="connsiteY1" fmla="*/ 184173 h 740554"/>
              <a:gd name="connsiteX2" fmla="*/ 149236 w 263613"/>
              <a:gd name="connsiteY2" fmla="*/ 358798 h 740554"/>
              <a:gd name="connsiteX3" fmla="*/ 222261 w 263613"/>
              <a:gd name="connsiteY3" fmla="*/ 330223 h 740554"/>
              <a:gd name="connsiteX4" fmla="*/ 171461 w 263613"/>
              <a:gd name="connsiteY4" fmla="*/ 415948 h 740554"/>
              <a:gd name="connsiteX5" fmla="*/ 79386 w 263613"/>
              <a:gd name="connsiteY5" fmla="*/ 460398 h 740554"/>
              <a:gd name="connsiteX6" fmla="*/ 11 w 263613"/>
              <a:gd name="connsiteY6" fmla="*/ 536598 h 740554"/>
              <a:gd name="connsiteX7" fmla="*/ 73036 w 263613"/>
              <a:gd name="connsiteY7" fmla="*/ 739798 h 740554"/>
              <a:gd name="connsiteX8" fmla="*/ 25411 w 263613"/>
              <a:gd name="connsiteY8" fmla="*/ 609623 h 740554"/>
              <a:gd name="connsiteX9" fmla="*/ 38111 w 263613"/>
              <a:gd name="connsiteY9" fmla="*/ 717573 h 740554"/>
              <a:gd name="connsiteX10" fmla="*/ 28586 w 263613"/>
              <a:gd name="connsiteY10" fmla="*/ 533423 h 740554"/>
              <a:gd name="connsiteX11" fmla="*/ 203211 w 263613"/>
              <a:gd name="connsiteY11" fmla="*/ 403248 h 740554"/>
              <a:gd name="connsiteX12" fmla="*/ 234961 w 263613"/>
              <a:gd name="connsiteY12" fmla="*/ 371498 h 740554"/>
              <a:gd name="connsiteX13" fmla="*/ 174636 w 263613"/>
              <a:gd name="connsiteY13" fmla="*/ 390548 h 740554"/>
              <a:gd name="connsiteX14" fmla="*/ 244486 w 263613"/>
              <a:gd name="connsiteY14" fmla="*/ 206398 h 740554"/>
              <a:gd name="connsiteX15" fmla="*/ 247661 w 263613"/>
              <a:gd name="connsiteY15" fmla="*/ 171473 h 740554"/>
              <a:gd name="connsiteX16" fmla="*/ 168286 w 263613"/>
              <a:gd name="connsiteY16" fmla="*/ 23 h 74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613" h="740554">
                <a:moveTo>
                  <a:pt x="168286" y="23"/>
                </a:moveTo>
                <a:cubicBezTo>
                  <a:pt x="170932" y="2140"/>
                  <a:pt x="266711" y="124377"/>
                  <a:pt x="263536" y="184173"/>
                </a:cubicBezTo>
                <a:cubicBezTo>
                  <a:pt x="260361" y="243969"/>
                  <a:pt x="156115" y="334456"/>
                  <a:pt x="149236" y="358798"/>
                </a:cubicBezTo>
                <a:cubicBezTo>
                  <a:pt x="142357" y="383140"/>
                  <a:pt x="218557" y="320698"/>
                  <a:pt x="222261" y="330223"/>
                </a:cubicBezTo>
                <a:cubicBezTo>
                  <a:pt x="225965" y="339748"/>
                  <a:pt x="195274" y="394252"/>
                  <a:pt x="171461" y="415948"/>
                </a:cubicBezTo>
                <a:cubicBezTo>
                  <a:pt x="147648" y="437644"/>
                  <a:pt x="107961" y="440290"/>
                  <a:pt x="79386" y="460398"/>
                </a:cubicBezTo>
                <a:cubicBezTo>
                  <a:pt x="50811" y="480506"/>
                  <a:pt x="1069" y="490031"/>
                  <a:pt x="11" y="536598"/>
                </a:cubicBezTo>
                <a:cubicBezTo>
                  <a:pt x="-1047" y="583165"/>
                  <a:pt x="68803" y="727627"/>
                  <a:pt x="73036" y="739798"/>
                </a:cubicBezTo>
                <a:cubicBezTo>
                  <a:pt x="77269" y="751969"/>
                  <a:pt x="31232" y="613327"/>
                  <a:pt x="25411" y="609623"/>
                </a:cubicBezTo>
                <a:cubicBezTo>
                  <a:pt x="19590" y="605919"/>
                  <a:pt x="37582" y="730273"/>
                  <a:pt x="38111" y="717573"/>
                </a:cubicBezTo>
                <a:cubicBezTo>
                  <a:pt x="38640" y="704873"/>
                  <a:pt x="1069" y="585810"/>
                  <a:pt x="28586" y="533423"/>
                </a:cubicBezTo>
                <a:cubicBezTo>
                  <a:pt x="56103" y="481036"/>
                  <a:pt x="168815" y="430235"/>
                  <a:pt x="203211" y="403248"/>
                </a:cubicBezTo>
                <a:cubicBezTo>
                  <a:pt x="237607" y="376261"/>
                  <a:pt x="239723" y="373615"/>
                  <a:pt x="234961" y="371498"/>
                </a:cubicBezTo>
                <a:cubicBezTo>
                  <a:pt x="230199" y="369381"/>
                  <a:pt x="173049" y="418065"/>
                  <a:pt x="174636" y="390548"/>
                </a:cubicBezTo>
                <a:cubicBezTo>
                  <a:pt x="176223" y="363031"/>
                  <a:pt x="232315" y="242910"/>
                  <a:pt x="244486" y="206398"/>
                </a:cubicBezTo>
                <a:cubicBezTo>
                  <a:pt x="256657" y="169886"/>
                  <a:pt x="256657" y="201106"/>
                  <a:pt x="247661" y="171473"/>
                </a:cubicBezTo>
                <a:cubicBezTo>
                  <a:pt x="238665" y="141840"/>
                  <a:pt x="165640" y="-2094"/>
                  <a:pt x="16828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5885ED82-A78C-4C8C-1E7B-16FB07F6C462}"/>
              </a:ext>
            </a:extLst>
          </p:cNvPr>
          <p:cNvSpPr/>
          <p:nvPr/>
        </p:nvSpPr>
        <p:spPr>
          <a:xfrm>
            <a:off x="7755839" y="7140678"/>
            <a:ext cx="238459" cy="664891"/>
          </a:xfrm>
          <a:custGeom>
            <a:avLst/>
            <a:gdLst>
              <a:gd name="connsiteX0" fmla="*/ 22911 w 238459"/>
              <a:gd name="connsiteY0" fmla="*/ 6247 h 664891"/>
              <a:gd name="connsiteX1" fmla="*/ 203886 w 238459"/>
              <a:gd name="connsiteY1" fmla="*/ 336447 h 664891"/>
              <a:gd name="connsiteX2" fmla="*/ 232461 w 238459"/>
              <a:gd name="connsiteY2" fmla="*/ 472972 h 664891"/>
              <a:gd name="connsiteX3" fmla="*/ 207061 w 238459"/>
              <a:gd name="connsiteY3" fmla="*/ 663472 h 664891"/>
              <a:gd name="connsiteX4" fmla="*/ 226111 w 238459"/>
              <a:gd name="connsiteY4" fmla="*/ 552347 h 664891"/>
              <a:gd name="connsiteX5" fmla="*/ 229286 w 238459"/>
              <a:gd name="connsiteY5" fmla="*/ 412647 h 664891"/>
              <a:gd name="connsiteX6" fmla="*/ 102286 w 238459"/>
              <a:gd name="connsiteY6" fmla="*/ 184047 h 664891"/>
              <a:gd name="connsiteX7" fmla="*/ 686 w 238459"/>
              <a:gd name="connsiteY7" fmla="*/ 88797 h 664891"/>
              <a:gd name="connsiteX8" fmla="*/ 153086 w 238459"/>
              <a:gd name="connsiteY8" fmla="*/ 257072 h 664891"/>
              <a:gd name="connsiteX9" fmla="*/ 89586 w 238459"/>
              <a:gd name="connsiteY9" fmla="*/ 130072 h 664891"/>
              <a:gd name="connsiteX10" fmla="*/ 22911 w 238459"/>
              <a:gd name="connsiteY10" fmla="*/ 6247 h 66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459" h="664891">
                <a:moveTo>
                  <a:pt x="22911" y="6247"/>
                </a:moveTo>
                <a:cubicBezTo>
                  <a:pt x="41961" y="40643"/>
                  <a:pt x="168961" y="258660"/>
                  <a:pt x="203886" y="336447"/>
                </a:cubicBezTo>
                <a:cubicBezTo>
                  <a:pt x="238811" y="414234"/>
                  <a:pt x="231932" y="418468"/>
                  <a:pt x="232461" y="472972"/>
                </a:cubicBezTo>
                <a:cubicBezTo>
                  <a:pt x="232990" y="527476"/>
                  <a:pt x="208119" y="650243"/>
                  <a:pt x="207061" y="663472"/>
                </a:cubicBezTo>
                <a:cubicBezTo>
                  <a:pt x="206003" y="676701"/>
                  <a:pt x="222407" y="594151"/>
                  <a:pt x="226111" y="552347"/>
                </a:cubicBezTo>
                <a:cubicBezTo>
                  <a:pt x="229815" y="510543"/>
                  <a:pt x="249923" y="474030"/>
                  <a:pt x="229286" y="412647"/>
                </a:cubicBezTo>
                <a:cubicBezTo>
                  <a:pt x="208649" y="351264"/>
                  <a:pt x="140386" y="238022"/>
                  <a:pt x="102286" y="184047"/>
                </a:cubicBezTo>
                <a:cubicBezTo>
                  <a:pt x="64186" y="130072"/>
                  <a:pt x="-7781" y="76626"/>
                  <a:pt x="686" y="88797"/>
                </a:cubicBezTo>
                <a:cubicBezTo>
                  <a:pt x="9153" y="100968"/>
                  <a:pt x="138269" y="250193"/>
                  <a:pt x="153086" y="257072"/>
                </a:cubicBezTo>
                <a:cubicBezTo>
                  <a:pt x="167903" y="263951"/>
                  <a:pt x="112340" y="171347"/>
                  <a:pt x="89586" y="130072"/>
                </a:cubicBezTo>
                <a:cubicBezTo>
                  <a:pt x="66832" y="88797"/>
                  <a:pt x="3861" y="-28149"/>
                  <a:pt x="22911" y="6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92DB7432-4743-7D73-4CA3-7BD96541D44D}"/>
              </a:ext>
            </a:extLst>
          </p:cNvPr>
          <p:cNvSpPr/>
          <p:nvPr/>
        </p:nvSpPr>
        <p:spPr>
          <a:xfrm>
            <a:off x="7433360" y="7210425"/>
            <a:ext cx="259936" cy="387773"/>
          </a:xfrm>
          <a:custGeom>
            <a:avLst/>
            <a:gdLst>
              <a:gd name="connsiteX0" fmla="*/ 259665 w 259936"/>
              <a:gd name="connsiteY0" fmla="*/ 0 h 387773"/>
              <a:gd name="connsiteX1" fmla="*/ 164415 w 259936"/>
              <a:gd name="connsiteY1" fmla="*/ 85725 h 387773"/>
              <a:gd name="connsiteX2" fmla="*/ 94565 w 259936"/>
              <a:gd name="connsiteY2" fmla="*/ 184150 h 387773"/>
              <a:gd name="connsiteX3" fmla="*/ 148540 w 259936"/>
              <a:gd name="connsiteY3" fmla="*/ 168275 h 387773"/>
              <a:gd name="connsiteX4" fmla="*/ 78690 w 259936"/>
              <a:gd name="connsiteY4" fmla="*/ 247650 h 387773"/>
              <a:gd name="connsiteX5" fmla="*/ 21540 w 259936"/>
              <a:gd name="connsiteY5" fmla="*/ 292100 h 387773"/>
              <a:gd name="connsiteX6" fmla="*/ 2490 w 259936"/>
              <a:gd name="connsiteY6" fmla="*/ 387350 h 387773"/>
              <a:gd name="connsiteX7" fmla="*/ 72340 w 259936"/>
              <a:gd name="connsiteY7" fmla="*/ 250825 h 387773"/>
              <a:gd name="connsiteX8" fmla="*/ 154890 w 259936"/>
              <a:gd name="connsiteY8" fmla="*/ 155575 h 387773"/>
              <a:gd name="connsiteX9" fmla="*/ 192990 w 259936"/>
              <a:gd name="connsiteY9" fmla="*/ 85725 h 387773"/>
              <a:gd name="connsiteX10" fmla="*/ 259665 w 259936"/>
              <a:gd name="connsiteY10" fmla="*/ 0 h 3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936" h="387773">
                <a:moveTo>
                  <a:pt x="259665" y="0"/>
                </a:moveTo>
                <a:cubicBezTo>
                  <a:pt x="254903" y="0"/>
                  <a:pt x="191932" y="55033"/>
                  <a:pt x="164415" y="85725"/>
                </a:cubicBezTo>
                <a:cubicBezTo>
                  <a:pt x="136898" y="116417"/>
                  <a:pt x="97211" y="170392"/>
                  <a:pt x="94565" y="184150"/>
                </a:cubicBezTo>
                <a:cubicBezTo>
                  <a:pt x="91919" y="197908"/>
                  <a:pt x="151186" y="157692"/>
                  <a:pt x="148540" y="168275"/>
                </a:cubicBezTo>
                <a:cubicBezTo>
                  <a:pt x="145894" y="178858"/>
                  <a:pt x="99857" y="227013"/>
                  <a:pt x="78690" y="247650"/>
                </a:cubicBezTo>
                <a:cubicBezTo>
                  <a:pt x="57523" y="268288"/>
                  <a:pt x="34240" y="268817"/>
                  <a:pt x="21540" y="292100"/>
                </a:cubicBezTo>
                <a:cubicBezTo>
                  <a:pt x="8840" y="315383"/>
                  <a:pt x="-5977" y="394229"/>
                  <a:pt x="2490" y="387350"/>
                </a:cubicBezTo>
                <a:cubicBezTo>
                  <a:pt x="10957" y="380471"/>
                  <a:pt x="46940" y="289454"/>
                  <a:pt x="72340" y="250825"/>
                </a:cubicBezTo>
                <a:cubicBezTo>
                  <a:pt x="97740" y="212196"/>
                  <a:pt x="134782" y="183092"/>
                  <a:pt x="154890" y="155575"/>
                </a:cubicBezTo>
                <a:cubicBezTo>
                  <a:pt x="174998" y="128058"/>
                  <a:pt x="180819" y="107421"/>
                  <a:pt x="192990" y="85725"/>
                </a:cubicBezTo>
                <a:cubicBezTo>
                  <a:pt x="205161" y="64029"/>
                  <a:pt x="264427" y="0"/>
                  <a:pt x="2596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5A2C9A3E-31E8-C130-CA39-42A3044C0971}"/>
              </a:ext>
            </a:extLst>
          </p:cNvPr>
          <p:cNvSpPr/>
          <p:nvPr/>
        </p:nvSpPr>
        <p:spPr>
          <a:xfrm>
            <a:off x="7204732" y="7133971"/>
            <a:ext cx="723755" cy="898781"/>
          </a:xfrm>
          <a:custGeom>
            <a:avLst/>
            <a:gdLst>
              <a:gd name="connsiteX0" fmla="*/ 481943 w 723755"/>
              <a:gd name="connsiteY0" fmla="*/ 117729 h 898781"/>
              <a:gd name="connsiteX1" fmla="*/ 548618 w 723755"/>
              <a:gd name="connsiteY1" fmla="*/ 257429 h 898781"/>
              <a:gd name="connsiteX2" fmla="*/ 596243 w 723755"/>
              <a:gd name="connsiteY2" fmla="*/ 314579 h 898781"/>
              <a:gd name="connsiteX3" fmla="*/ 589893 w 723755"/>
              <a:gd name="connsiteY3" fmla="*/ 374904 h 898781"/>
              <a:gd name="connsiteX4" fmla="*/ 643868 w 723755"/>
              <a:gd name="connsiteY4" fmla="*/ 435229 h 898781"/>
              <a:gd name="connsiteX5" fmla="*/ 643868 w 723755"/>
              <a:gd name="connsiteY5" fmla="*/ 498729 h 898781"/>
              <a:gd name="connsiteX6" fmla="*/ 675618 w 723755"/>
              <a:gd name="connsiteY6" fmla="*/ 587629 h 898781"/>
              <a:gd name="connsiteX7" fmla="*/ 659743 w 723755"/>
              <a:gd name="connsiteY7" fmla="*/ 638429 h 898781"/>
              <a:gd name="connsiteX8" fmla="*/ 685143 w 723755"/>
              <a:gd name="connsiteY8" fmla="*/ 689229 h 898781"/>
              <a:gd name="connsiteX9" fmla="*/ 593068 w 723755"/>
              <a:gd name="connsiteY9" fmla="*/ 832104 h 898781"/>
              <a:gd name="connsiteX10" fmla="*/ 532743 w 723755"/>
              <a:gd name="connsiteY10" fmla="*/ 873379 h 898781"/>
              <a:gd name="connsiteX11" fmla="*/ 418443 w 723755"/>
              <a:gd name="connsiteY11" fmla="*/ 892429 h 898781"/>
              <a:gd name="connsiteX12" fmla="*/ 237468 w 723755"/>
              <a:gd name="connsiteY12" fmla="*/ 803529 h 898781"/>
              <a:gd name="connsiteX13" fmla="*/ 386693 w 723755"/>
              <a:gd name="connsiteY13" fmla="*/ 898779 h 898781"/>
              <a:gd name="connsiteX14" fmla="*/ 212068 w 723755"/>
              <a:gd name="connsiteY14" fmla="*/ 800354 h 898781"/>
              <a:gd name="connsiteX15" fmla="*/ 69193 w 723755"/>
              <a:gd name="connsiteY15" fmla="*/ 841629 h 898781"/>
              <a:gd name="connsiteX16" fmla="*/ 135868 w 723755"/>
              <a:gd name="connsiteY16" fmla="*/ 800354 h 898781"/>
              <a:gd name="connsiteX17" fmla="*/ 2518 w 723755"/>
              <a:gd name="connsiteY17" fmla="*/ 787654 h 898781"/>
              <a:gd name="connsiteX18" fmla="*/ 275568 w 723755"/>
              <a:gd name="connsiteY18" fmla="*/ 838454 h 898781"/>
              <a:gd name="connsiteX19" fmla="*/ 494643 w 723755"/>
              <a:gd name="connsiteY19" fmla="*/ 889254 h 898781"/>
              <a:gd name="connsiteX20" fmla="*/ 612118 w 723755"/>
              <a:gd name="connsiteY20" fmla="*/ 819404 h 898781"/>
              <a:gd name="connsiteX21" fmla="*/ 688318 w 723755"/>
              <a:gd name="connsiteY21" fmla="*/ 660654 h 898781"/>
              <a:gd name="connsiteX22" fmla="*/ 659743 w 723755"/>
              <a:gd name="connsiteY22" fmla="*/ 438404 h 898781"/>
              <a:gd name="connsiteX23" fmla="*/ 723243 w 723755"/>
              <a:gd name="connsiteY23" fmla="*/ 540004 h 898781"/>
              <a:gd name="connsiteX24" fmla="*/ 618468 w 723755"/>
              <a:gd name="connsiteY24" fmla="*/ 378079 h 898781"/>
              <a:gd name="connsiteX25" fmla="*/ 605768 w 723755"/>
              <a:gd name="connsiteY25" fmla="*/ 374904 h 898781"/>
              <a:gd name="connsiteX26" fmla="*/ 593068 w 723755"/>
              <a:gd name="connsiteY26" fmla="*/ 216154 h 898781"/>
              <a:gd name="connsiteX27" fmla="*/ 605768 w 723755"/>
              <a:gd name="connsiteY27" fmla="*/ 266954 h 898781"/>
              <a:gd name="connsiteX28" fmla="*/ 548618 w 723755"/>
              <a:gd name="connsiteY28" fmla="*/ 193929 h 898781"/>
              <a:gd name="connsiteX29" fmla="*/ 504168 w 723755"/>
              <a:gd name="connsiteY29" fmla="*/ 254 h 898781"/>
              <a:gd name="connsiteX30" fmla="*/ 551793 w 723755"/>
              <a:gd name="connsiteY30" fmla="*/ 238379 h 898781"/>
              <a:gd name="connsiteX31" fmla="*/ 481943 w 723755"/>
              <a:gd name="connsiteY31" fmla="*/ 117729 h 8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755" h="898781">
                <a:moveTo>
                  <a:pt x="481943" y="117729"/>
                </a:moveTo>
                <a:cubicBezTo>
                  <a:pt x="481414" y="120904"/>
                  <a:pt x="529568" y="224621"/>
                  <a:pt x="548618" y="257429"/>
                </a:cubicBezTo>
                <a:cubicBezTo>
                  <a:pt x="567668" y="290237"/>
                  <a:pt x="589364" y="295000"/>
                  <a:pt x="596243" y="314579"/>
                </a:cubicBezTo>
                <a:cubicBezTo>
                  <a:pt x="603122" y="334158"/>
                  <a:pt x="581956" y="354796"/>
                  <a:pt x="589893" y="374904"/>
                </a:cubicBezTo>
                <a:cubicBezTo>
                  <a:pt x="597830" y="395012"/>
                  <a:pt x="634872" y="414592"/>
                  <a:pt x="643868" y="435229"/>
                </a:cubicBezTo>
                <a:cubicBezTo>
                  <a:pt x="652864" y="455867"/>
                  <a:pt x="638576" y="473329"/>
                  <a:pt x="643868" y="498729"/>
                </a:cubicBezTo>
                <a:cubicBezTo>
                  <a:pt x="649160" y="524129"/>
                  <a:pt x="672972" y="564346"/>
                  <a:pt x="675618" y="587629"/>
                </a:cubicBezTo>
                <a:cubicBezTo>
                  <a:pt x="678264" y="610912"/>
                  <a:pt x="658156" y="621496"/>
                  <a:pt x="659743" y="638429"/>
                </a:cubicBezTo>
                <a:cubicBezTo>
                  <a:pt x="661331" y="655362"/>
                  <a:pt x="696256" y="656950"/>
                  <a:pt x="685143" y="689229"/>
                </a:cubicBezTo>
                <a:cubicBezTo>
                  <a:pt x="674031" y="721508"/>
                  <a:pt x="618468" y="801412"/>
                  <a:pt x="593068" y="832104"/>
                </a:cubicBezTo>
                <a:cubicBezTo>
                  <a:pt x="567668" y="862796"/>
                  <a:pt x="561847" y="863325"/>
                  <a:pt x="532743" y="873379"/>
                </a:cubicBezTo>
                <a:cubicBezTo>
                  <a:pt x="503639" y="883433"/>
                  <a:pt x="467655" y="904071"/>
                  <a:pt x="418443" y="892429"/>
                </a:cubicBezTo>
                <a:cubicBezTo>
                  <a:pt x="369230" y="880787"/>
                  <a:pt x="242759" y="802471"/>
                  <a:pt x="237468" y="803529"/>
                </a:cubicBezTo>
                <a:cubicBezTo>
                  <a:pt x="232177" y="804587"/>
                  <a:pt x="390926" y="899308"/>
                  <a:pt x="386693" y="898779"/>
                </a:cubicBezTo>
                <a:cubicBezTo>
                  <a:pt x="382460" y="898250"/>
                  <a:pt x="264985" y="809879"/>
                  <a:pt x="212068" y="800354"/>
                </a:cubicBezTo>
                <a:cubicBezTo>
                  <a:pt x="159151" y="790829"/>
                  <a:pt x="81893" y="841629"/>
                  <a:pt x="69193" y="841629"/>
                </a:cubicBezTo>
                <a:cubicBezTo>
                  <a:pt x="56493" y="841629"/>
                  <a:pt x="146980" y="809350"/>
                  <a:pt x="135868" y="800354"/>
                </a:cubicBezTo>
                <a:cubicBezTo>
                  <a:pt x="124756" y="791358"/>
                  <a:pt x="-20765" y="781304"/>
                  <a:pt x="2518" y="787654"/>
                </a:cubicBezTo>
                <a:cubicBezTo>
                  <a:pt x="25801" y="794004"/>
                  <a:pt x="193547" y="821521"/>
                  <a:pt x="275568" y="838454"/>
                </a:cubicBezTo>
                <a:cubicBezTo>
                  <a:pt x="357589" y="855387"/>
                  <a:pt x="438551" y="892429"/>
                  <a:pt x="494643" y="889254"/>
                </a:cubicBezTo>
                <a:cubicBezTo>
                  <a:pt x="550735" y="886079"/>
                  <a:pt x="579839" y="857504"/>
                  <a:pt x="612118" y="819404"/>
                </a:cubicBezTo>
                <a:cubicBezTo>
                  <a:pt x="644397" y="781304"/>
                  <a:pt x="680381" y="724154"/>
                  <a:pt x="688318" y="660654"/>
                </a:cubicBezTo>
                <a:cubicBezTo>
                  <a:pt x="696255" y="597154"/>
                  <a:pt x="653922" y="458512"/>
                  <a:pt x="659743" y="438404"/>
                </a:cubicBezTo>
                <a:cubicBezTo>
                  <a:pt x="665564" y="418296"/>
                  <a:pt x="730122" y="550058"/>
                  <a:pt x="723243" y="540004"/>
                </a:cubicBezTo>
                <a:cubicBezTo>
                  <a:pt x="716364" y="529950"/>
                  <a:pt x="638047" y="405596"/>
                  <a:pt x="618468" y="378079"/>
                </a:cubicBezTo>
                <a:cubicBezTo>
                  <a:pt x="598889" y="350562"/>
                  <a:pt x="610001" y="401892"/>
                  <a:pt x="605768" y="374904"/>
                </a:cubicBezTo>
                <a:cubicBezTo>
                  <a:pt x="601535" y="347917"/>
                  <a:pt x="593068" y="234146"/>
                  <a:pt x="593068" y="216154"/>
                </a:cubicBezTo>
                <a:cubicBezTo>
                  <a:pt x="593068" y="198162"/>
                  <a:pt x="613176" y="270658"/>
                  <a:pt x="605768" y="266954"/>
                </a:cubicBezTo>
                <a:cubicBezTo>
                  <a:pt x="598360" y="263250"/>
                  <a:pt x="565551" y="238379"/>
                  <a:pt x="548618" y="193929"/>
                </a:cubicBezTo>
                <a:cubicBezTo>
                  <a:pt x="531685" y="149479"/>
                  <a:pt x="503639" y="-7154"/>
                  <a:pt x="504168" y="254"/>
                </a:cubicBezTo>
                <a:cubicBezTo>
                  <a:pt x="504697" y="7662"/>
                  <a:pt x="555497" y="219329"/>
                  <a:pt x="551793" y="238379"/>
                </a:cubicBezTo>
                <a:cubicBezTo>
                  <a:pt x="548089" y="257429"/>
                  <a:pt x="482472" y="114554"/>
                  <a:pt x="481943" y="11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0768E1A1-5FF9-EDAE-2A19-BD29D37F4E4D}"/>
              </a:ext>
            </a:extLst>
          </p:cNvPr>
          <p:cNvSpPr/>
          <p:nvPr/>
        </p:nvSpPr>
        <p:spPr>
          <a:xfrm>
            <a:off x="7195939" y="8185131"/>
            <a:ext cx="646388" cy="324527"/>
          </a:xfrm>
          <a:custGeom>
            <a:avLst/>
            <a:gdLst>
              <a:gd name="connsiteX0" fmla="*/ 646311 w 646388"/>
              <a:gd name="connsiteY0" fmla="*/ 19 h 324527"/>
              <a:gd name="connsiteX1" fmla="*/ 385961 w 646388"/>
              <a:gd name="connsiteY1" fmla="*/ 206394 h 324527"/>
              <a:gd name="connsiteX2" fmla="*/ 478036 w 646388"/>
              <a:gd name="connsiteY2" fmla="*/ 184169 h 324527"/>
              <a:gd name="connsiteX3" fmla="*/ 195461 w 646388"/>
              <a:gd name="connsiteY3" fmla="*/ 263544 h 324527"/>
              <a:gd name="connsiteX4" fmla="*/ 344686 w 646388"/>
              <a:gd name="connsiteY4" fmla="*/ 250844 h 324527"/>
              <a:gd name="connsiteX5" fmla="*/ 185936 w 646388"/>
              <a:gd name="connsiteY5" fmla="*/ 282594 h 324527"/>
              <a:gd name="connsiteX6" fmla="*/ 1786 w 646388"/>
              <a:gd name="connsiteY6" fmla="*/ 323869 h 324527"/>
              <a:gd name="connsiteX7" fmla="*/ 303411 w 646388"/>
              <a:gd name="connsiteY7" fmla="*/ 307994 h 324527"/>
              <a:gd name="connsiteX8" fmla="*/ 331986 w 646388"/>
              <a:gd name="connsiteY8" fmla="*/ 307994 h 324527"/>
              <a:gd name="connsiteX9" fmla="*/ 316111 w 646388"/>
              <a:gd name="connsiteY9" fmla="*/ 276244 h 324527"/>
              <a:gd name="connsiteX10" fmla="*/ 487561 w 646388"/>
              <a:gd name="connsiteY10" fmla="*/ 184169 h 324527"/>
              <a:gd name="connsiteX11" fmla="*/ 414536 w 646388"/>
              <a:gd name="connsiteY11" fmla="*/ 193694 h 324527"/>
              <a:gd name="connsiteX12" fmla="*/ 646311 w 646388"/>
              <a:gd name="connsiteY12" fmla="*/ 19 h 32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388" h="324527">
                <a:moveTo>
                  <a:pt x="646311" y="19"/>
                </a:moveTo>
                <a:cubicBezTo>
                  <a:pt x="641549" y="2136"/>
                  <a:pt x="414007" y="175702"/>
                  <a:pt x="385961" y="206394"/>
                </a:cubicBezTo>
                <a:cubicBezTo>
                  <a:pt x="357915" y="237086"/>
                  <a:pt x="509786" y="174644"/>
                  <a:pt x="478036" y="184169"/>
                </a:cubicBezTo>
                <a:cubicBezTo>
                  <a:pt x="446286" y="193694"/>
                  <a:pt x="217686" y="252432"/>
                  <a:pt x="195461" y="263544"/>
                </a:cubicBezTo>
                <a:cubicBezTo>
                  <a:pt x="173236" y="274656"/>
                  <a:pt x="346273" y="247669"/>
                  <a:pt x="344686" y="250844"/>
                </a:cubicBezTo>
                <a:cubicBezTo>
                  <a:pt x="343099" y="254019"/>
                  <a:pt x="243086" y="270423"/>
                  <a:pt x="185936" y="282594"/>
                </a:cubicBezTo>
                <a:cubicBezTo>
                  <a:pt x="128786" y="294765"/>
                  <a:pt x="-17793" y="319636"/>
                  <a:pt x="1786" y="323869"/>
                </a:cubicBezTo>
                <a:cubicBezTo>
                  <a:pt x="21365" y="328102"/>
                  <a:pt x="248378" y="310640"/>
                  <a:pt x="303411" y="307994"/>
                </a:cubicBezTo>
                <a:cubicBezTo>
                  <a:pt x="358444" y="305348"/>
                  <a:pt x="329869" y="313286"/>
                  <a:pt x="331986" y="307994"/>
                </a:cubicBezTo>
                <a:cubicBezTo>
                  <a:pt x="334103" y="302702"/>
                  <a:pt x="290182" y="296882"/>
                  <a:pt x="316111" y="276244"/>
                </a:cubicBezTo>
                <a:cubicBezTo>
                  <a:pt x="342040" y="255607"/>
                  <a:pt x="471157" y="197927"/>
                  <a:pt x="487561" y="184169"/>
                </a:cubicBezTo>
                <a:cubicBezTo>
                  <a:pt x="503965" y="170411"/>
                  <a:pt x="393899" y="218565"/>
                  <a:pt x="414536" y="193694"/>
                </a:cubicBezTo>
                <a:cubicBezTo>
                  <a:pt x="435173" y="168823"/>
                  <a:pt x="651073" y="-2098"/>
                  <a:pt x="64631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9D2A182B-08C0-99A4-3896-3FE746753967}"/>
              </a:ext>
            </a:extLst>
          </p:cNvPr>
          <p:cNvSpPr/>
          <p:nvPr/>
        </p:nvSpPr>
        <p:spPr>
          <a:xfrm>
            <a:off x="6555015" y="8505807"/>
            <a:ext cx="718949" cy="165118"/>
          </a:xfrm>
          <a:custGeom>
            <a:avLst/>
            <a:gdLst>
              <a:gd name="connsiteX0" fmla="*/ 1360 w 718949"/>
              <a:gd name="connsiteY0" fmla="*/ 15893 h 165118"/>
              <a:gd name="connsiteX1" fmla="*/ 299810 w 718949"/>
              <a:gd name="connsiteY1" fmla="*/ 133368 h 165118"/>
              <a:gd name="connsiteX2" fmla="*/ 252185 w 718949"/>
              <a:gd name="connsiteY2" fmla="*/ 139718 h 165118"/>
              <a:gd name="connsiteX3" fmla="*/ 449035 w 718949"/>
              <a:gd name="connsiteY3" fmla="*/ 104793 h 165118"/>
              <a:gd name="connsiteX4" fmla="*/ 439510 w 718949"/>
              <a:gd name="connsiteY4" fmla="*/ 111143 h 165118"/>
              <a:gd name="connsiteX5" fmla="*/ 718910 w 718949"/>
              <a:gd name="connsiteY5" fmla="*/ 18 h 165118"/>
              <a:gd name="connsiteX6" fmla="*/ 461735 w 718949"/>
              <a:gd name="connsiteY6" fmla="*/ 101618 h 165118"/>
              <a:gd name="connsiteX7" fmla="*/ 312510 w 718949"/>
              <a:gd name="connsiteY7" fmla="*/ 158768 h 165118"/>
              <a:gd name="connsiteX8" fmla="*/ 125185 w 718949"/>
              <a:gd name="connsiteY8" fmla="*/ 111143 h 165118"/>
              <a:gd name="connsiteX9" fmla="*/ 255360 w 718949"/>
              <a:gd name="connsiteY9" fmla="*/ 165118 h 165118"/>
              <a:gd name="connsiteX10" fmla="*/ 191860 w 718949"/>
              <a:gd name="connsiteY10" fmla="*/ 111143 h 165118"/>
              <a:gd name="connsiteX11" fmla="*/ 1360 w 718949"/>
              <a:gd name="connsiteY11" fmla="*/ 15893 h 1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8949" h="165118">
                <a:moveTo>
                  <a:pt x="1360" y="15893"/>
                </a:moveTo>
                <a:cubicBezTo>
                  <a:pt x="19352" y="19597"/>
                  <a:pt x="258006" y="112731"/>
                  <a:pt x="299810" y="133368"/>
                </a:cubicBezTo>
                <a:cubicBezTo>
                  <a:pt x="341614" y="154006"/>
                  <a:pt x="227314" y="144480"/>
                  <a:pt x="252185" y="139718"/>
                </a:cubicBezTo>
                <a:cubicBezTo>
                  <a:pt x="277056" y="134956"/>
                  <a:pt x="417814" y="109555"/>
                  <a:pt x="449035" y="104793"/>
                </a:cubicBezTo>
                <a:cubicBezTo>
                  <a:pt x="480256" y="100031"/>
                  <a:pt x="439510" y="111143"/>
                  <a:pt x="439510" y="111143"/>
                </a:cubicBezTo>
                <a:lnTo>
                  <a:pt x="718910" y="18"/>
                </a:lnTo>
                <a:cubicBezTo>
                  <a:pt x="722614" y="-1569"/>
                  <a:pt x="461735" y="101618"/>
                  <a:pt x="461735" y="101618"/>
                </a:cubicBezTo>
                <a:cubicBezTo>
                  <a:pt x="394002" y="128076"/>
                  <a:pt x="368602" y="157181"/>
                  <a:pt x="312510" y="158768"/>
                </a:cubicBezTo>
                <a:cubicBezTo>
                  <a:pt x="256418" y="160355"/>
                  <a:pt x="134710" y="110085"/>
                  <a:pt x="125185" y="111143"/>
                </a:cubicBezTo>
                <a:cubicBezTo>
                  <a:pt x="115660" y="112201"/>
                  <a:pt x="244248" y="165118"/>
                  <a:pt x="255360" y="165118"/>
                </a:cubicBezTo>
                <a:cubicBezTo>
                  <a:pt x="266472" y="165118"/>
                  <a:pt x="234722" y="136543"/>
                  <a:pt x="191860" y="111143"/>
                </a:cubicBezTo>
                <a:cubicBezTo>
                  <a:pt x="148998" y="85743"/>
                  <a:pt x="-16632" y="12189"/>
                  <a:pt x="1360" y="15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329B3D4-4452-7E46-A27D-4FD371EC387C}"/>
              </a:ext>
            </a:extLst>
          </p:cNvPr>
          <p:cNvSpPr/>
          <p:nvPr/>
        </p:nvSpPr>
        <p:spPr>
          <a:xfrm>
            <a:off x="7267514" y="7873206"/>
            <a:ext cx="701855" cy="597822"/>
          </a:xfrm>
          <a:custGeom>
            <a:avLst/>
            <a:gdLst>
              <a:gd name="connsiteX0" fmla="*/ 701736 w 701855"/>
              <a:gd name="connsiteY0" fmla="*/ 794 h 597822"/>
              <a:gd name="connsiteX1" fmla="*/ 479486 w 701855"/>
              <a:gd name="connsiteY1" fmla="*/ 254794 h 597822"/>
              <a:gd name="connsiteX2" fmla="*/ 374711 w 701855"/>
              <a:gd name="connsiteY2" fmla="*/ 280194 h 597822"/>
              <a:gd name="connsiteX3" fmla="*/ 196911 w 701855"/>
              <a:gd name="connsiteY3" fmla="*/ 296069 h 597822"/>
              <a:gd name="connsiteX4" fmla="*/ 247711 w 701855"/>
              <a:gd name="connsiteY4" fmla="*/ 296069 h 597822"/>
              <a:gd name="connsiteX5" fmla="*/ 98486 w 701855"/>
              <a:gd name="connsiteY5" fmla="*/ 362744 h 597822"/>
              <a:gd name="connsiteX6" fmla="*/ 209611 w 701855"/>
              <a:gd name="connsiteY6" fmla="*/ 346869 h 597822"/>
              <a:gd name="connsiteX7" fmla="*/ 76261 w 701855"/>
              <a:gd name="connsiteY7" fmla="*/ 451644 h 597822"/>
              <a:gd name="connsiteX8" fmla="*/ 61 w 701855"/>
              <a:gd name="connsiteY8" fmla="*/ 597694 h 597822"/>
              <a:gd name="connsiteX9" fmla="*/ 63561 w 701855"/>
              <a:gd name="connsiteY9" fmla="*/ 473869 h 597822"/>
              <a:gd name="connsiteX10" fmla="*/ 76261 w 701855"/>
              <a:gd name="connsiteY10" fmla="*/ 296069 h 597822"/>
              <a:gd name="connsiteX11" fmla="*/ 79436 w 701855"/>
              <a:gd name="connsiteY11" fmla="*/ 473869 h 597822"/>
              <a:gd name="connsiteX12" fmla="*/ 158811 w 701855"/>
              <a:gd name="connsiteY12" fmla="*/ 340519 h 597822"/>
              <a:gd name="connsiteX13" fmla="*/ 333436 w 701855"/>
              <a:gd name="connsiteY13" fmla="*/ 305594 h 597822"/>
              <a:gd name="connsiteX14" fmla="*/ 279461 w 701855"/>
              <a:gd name="connsiteY14" fmla="*/ 277019 h 597822"/>
              <a:gd name="connsiteX15" fmla="*/ 15936 w 701855"/>
              <a:gd name="connsiteY15" fmla="*/ 216694 h 597822"/>
              <a:gd name="connsiteX16" fmla="*/ 384236 w 701855"/>
              <a:gd name="connsiteY16" fmla="*/ 318294 h 597822"/>
              <a:gd name="connsiteX17" fmla="*/ 422336 w 701855"/>
              <a:gd name="connsiteY17" fmla="*/ 245269 h 597822"/>
              <a:gd name="connsiteX18" fmla="*/ 387411 w 701855"/>
              <a:gd name="connsiteY18" fmla="*/ 210344 h 597822"/>
              <a:gd name="connsiteX19" fmla="*/ 517586 w 701855"/>
              <a:gd name="connsiteY19" fmla="*/ 229394 h 597822"/>
              <a:gd name="connsiteX20" fmla="*/ 568386 w 701855"/>
              <a:gd name="connsiteY20" fmla="*/ 121444 h 597822"/>
              <a:gd name="connsiteX21" fmla="*/ 511236 w 701855"/>
              <a:gd name="connsiteY21" fmla="*/ 172244 h 597822"/>
              <a:gd name="connsiteX22" fmla="*/ 701736 w 701855"/>
              <a:gd name="connsiteY22" fmla="*/ 794 h 59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1855" h="597822">
                <a:moveTo>
                  <a:pt x="701736" y="794"/>
                </a:moveTo>
                <a:cubicBezTo>
                  <a:pt x="696444" y="14552"/>
                  <a:pt x="533990" y="208227"/>
                  <a:pt x="479486" y="254794"/>
                </a:cubicBezTo>
                <a:cubicBezTo>
                  <a:pt x="424982" y="301361"/>
                  <a:pt x="421807" y="273315"/>
                  <a:pt x="374711" y="280194"/>
                </a:cubicBezTo>
                <a:cubicBezTo>
                  <a:pt x="327615" y="287073"/>
                  <a:pt x="218078" y="293423"/>
                  <a:pt x="196911" y="296069"/>
                </a:cubicBezTo>
                <a:cubicBezTo>
                  <a:pt x="175744" y="298715"/>
                  <a:pt x="264115" y="284957"/>
                  <a:pt x="247711" y="296069"/>
                </a:cubicBezTo>
                <a:cubicBezTo>
                  <a:pt x="231307" y="307181"/>
                  <a:pt x="104836" y="354277"/>
                  <a:pt x="98486" y="362744"/>
                </a:cubicBezTo>
                <a:cubicBezTo>
                  <a:pt x="92136" y="371211"/>
                  <a:pt x="213315" y="332052"/>
                  <a:pt x="209611" y="346869"/>
                </a:cubicBezTo>
                <a:cubicBezTo>
                  <a:pt x="205907" y="361686"/>
                  <a:pt x="111186" y="409840"/>
                  <a:pt x="76261" y="451644"/>
                </a:cubicBezTo>
                <a:cubicBezTo>
                  <a:pt x="41336" y="493448"/>
                  <a:pt x="2178" y="593990"/>
                  <a:pt x="61" y="597694"/>
                </a:cubicBezTo>
                <a:cubicBezTo>
                  <a:pt x="-2056" y="601398"/>
                  <a:pt x="50861" y="524140"/>
                  <a:pt x="63561" y="473869"/>
                </a:cubicBezTo>
                <a:cubicBezTo>
                  <a:pt x="76261" y="423598"/>
                  <a:pt x="73615" y="296069"/>
                  <a:pt x="76261" y="296069"/>
                </a:cubicBezTo>
                <a:cubicBezTo>
                  <a:pt x="78907" y="296069"/>
                  <a:pt x="65678" y="466461"/>
                  <a:pt x="79436" y="473869"/>
                </a:cubicBezTo>
                <a:cubicBezTo>
                  <a:pt x="93194" y="481277"/>
                  <a:pt x="116478" y="368565"/>
                  <a:pt x="158811" y="340519"/>
                </a:cubicBezTo>
                <a:cubicBezTo>
                  <a:pt x="201144" y="312473"/>
                  <a:pt x="313328" y="316177"/>
                  <a:pt x="333436" y="305594"/>
                </a:cubicBezTo>
                <a:cubicBezTo>
                  <a:pt x="353544" y="295011"/>
                  <a:pt x="332378" y="291836"/>
                  <a:pt x="279461" y="277019"/>
                </a:cubicBezTo>
                <a:cubicBezTo>
                  <a:pt x="226544" y="262202"/>
                  <a:pt x="-1526" y="209815"/>
                  <a:pt x="15936" y="216694"/>
                </a:cubicBezTo>
                <a:cubicBezTo>
                  <a:pt x="33398" y="223573"/>
                  <a:pt x="316503" y="313532"/>
                  <a:pt x="384236" y="318294"/>
                </a:cubicBezTo>
                <a:cubicBezTo>
                  <a:pt x="451969" y="323057"/>
                  <a:pt x="421807" y="263261"/>
                  <a:pt x="422336" y="245269"/>
                </a:cubicBezTo>
                <a:cubicBezTo>
                  <a:pt x="422865" y="227277"/>
                  <a:pt x="371536" y="212990"/>
                  <a:pt x="387411" y="210344"/>
                </a:cubicBezTo>
                <a:cubicBezTo>
                  <a:pt x="403286" y="207698"/>
                  <a:pt x="487424" y="244211"/>
                  <a:pt x="517586" y="229394"/>
                </a:cubicBezTo>
                <a:cubicBezTo>
                  <a:pt x="547748" y="214577"/>
                  <a:pt x="569444" y="130969"/>
                  <a:pt x="568386" y="121444"/>
                </a:cubicBezTo>
                <a:cubicBezTo>
                  <a:pt x="567328" y="111919"/>
                  <a:pt x="487953" y="188119"/>
                  <a:pt x="511236" y="172244"/>
                </a:cubicBezTo>
                <a:cubicBezTo>
                  <a:pt x="534519" y="156369"/>
                  <a:pt x="707028" y="-12964"/>
                  <a:pt x="701736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961D9FB7-DED1-CDCE-1FD1-80710D7298F5}"/>
              </a:ext>
            </a:extLst>
          </p:cNvPr>
          <p:cNvSpPr/>
          <p:nvPr/>
        </p:nvSpPr>
        <p:spPr>
          <a:xfrm>
            <a:off x="3534999" y="3042564"/>
            <a:ext cx="511710" cy="1127439"/>
          </a:xfrm>
          <a:custGeom>
            <a:avLst/>
            <a:gdLst>
              <a:gd name="connsiteX0" fmla="*/ 492549 w 511710"/>
              <a:gd name="connsiteY0" fmla="*/ 21723 h 1127439"/>
              <a:gd name="connsiteX1" fmla="*/ 192403 w 511710"/>
              <a:gd name="connsiteY1" fmla="*/ 349790 h 1127439"/>
              <a:gd name="connsiteX2" fmla="*/ 52799 w 511710"/>
              <a:gd name="connsiteY2" fmla="*/ 531274 h 1127439"/>
              <a:gd name="connsiteX3" fmla="*/ 66760 w 511710"/>
              <a:gd name="connsiteY3" fmla="*/ 489393 h 1127439"/>
              <a:gd name="connsiteX4" fmla="*/ 38839 w 511710"/>
              <a:gd name="connsiteY4" fmla="*/ 670877 h 1127439"/>
              <a:gd name="connsiteX5" fmla="*/ 3938 w 511710"/>
              <a:gd name="connsiteY5" fmla="*/ 1117607 h 1127439"/>
              <a:gd name="connsiteX6" fmla="*/ 3938 w 511710"/>
              <a:gd name="connsiteY6" fmla="*/ 950083 h 1127439"/>
              <a:gd name="connsiteX7" fmla="*/ 31859 w 511710"/>
              <a:gd name="connsiteY7" fmla="*/ 608056 h 1127439"/>
              <a:gd name="connsiteX8" fmla="*/ 45819 w 511710"/>
              <a:gd name="connsiteY8" fmla="*/ 475433 h 1127439"/>
              <a:gd name="connsiteX9" fmla="*/ 436708 w 511710"/>
              <a:gd name="connsiteY9" fmla="*/ 77564 h 1127439"/>
              <a:gd name="connsiteX10" fmla="*/ 492549 w 511710"/>
              <a:gd name="connsiteY10" fmla="*/ 21723 h 11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710" h="1127439">
                <a:moveTo>
                  <a:pt x="492549" y="21723"/>
                </a:moveTo>
                <a:cubicBezTo>
                  <a:pt x="451831" y="67094"/>
                  <a:pt x="265695" y="264865"/>
                  <a:pt x="192403" y="349790"/>
                </a:cubicBezTo>
                <a:cubicBezTo>
                  <a:pt x="119111" y="434715"/>
                  <a:pt x="52799" y="531274"/>
                  <a:pt x="52799" y="531274"/>
                </a:cubicBezTo>
                <a:cubicBezTo>
                  <a:pt x="31858" y="554541"/>
                  <a:pt x="69087" y="466126"/>
                  <a:pt x="66760" y="489393"/>
                </a:cubicBezTo>
                <a:cubicBezTo>
                  <a:pt x="64433" y="512660"/>
                  <a:pt x="49309" y="566175"/>
                  <a:pt x="38839" y="670877"/>
                </a:cubicBezTo>
                <a:cubicBezTo>
                  <a:pt x="28369" y="775579"/>
                  <a:pt x="9755" y="1071073"/>
                  <a:pt x="3938" y="1117607"/>
                </a:cubicBezTo>
                <a:cubicBezTo>
                  <a:pt x="-1879" y="1164141"/>
                  <a:pt x="-716" y="1035008"/>
                  <a:pt x="3938" y="950083"/>
                </a:cubicBezTo>
                <a:cubicBezTo>
                  <a:pt x="8591" y="865158"/>
                  <a:pt x="24879" y="687164"/>
                  <a:pt x="31859" y="608056"/>
                </a:cubicBezTo>
                <a:cubicBezTo>
                  <a:pt x="38839" y="528948"/>
                  <a:pt x="-21656" y="563848"/>
                  <a:pt x="45819" y="475433"/>
                </a:cubicBezTo>
                <a:cubicBezTo>
                  <a:pt x="113294" y="387018"/>
                  <a:pt x="436708" y="77564"/>
                  <a:pt x="436708" y="77564"/>
                </a:cubicBezTo>
                <a:cubicBezTo>
                  <a:pt x="506509" y="5436"/>
                  <a:pt x="533267" y="-23648"/>
                  <a:pt x="492549" y="21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754C0ACB-7B78-CD44-976C-659840B4539F}"/>
              </a:ext>
            </a:extLst>
          </p:cNvPr>
          <p:cNvSpPr/>
          <p:nvPr/>
        </p:nvSpPr>
        <p:spPr>
          <a:xfrm>
            <a:off x="4104178" y="3608739"/>
            <a:ext cx="181705" cy="651862"/>
          </a:xfrm>
          <a:custGeom>
            <a:avLst/>
            <a:gdLst>
              <a:gd name="connsiteX0" fmla="*/ 181636 w 181705"/>
              <a:gd name="connsiteY0" fmla="*/ 0 h 651862"/>
              <a:gd name="connsiteX1" fmla="*/ 55993 w 181705"/>
              <a:gd name="connsiteY1" fmla="*/ 293166 h 651862"/>
              <a:gd name="connsiteX2" fmla="*/ 14112 w 181705"/>
              <a:gd name="connsiteY2" fmla="*/ 390888 h 651862"/>
              <a:gd name="connsiteX3" fmla="*/ 152 w 181705"/>
              <a:gd name="connsiteY3" fmla="*/ 649154 h 651862"/>
              <a:gd name="connsiteX4" fmla="*/ 7132 w 181705"/>
              <a:gd name="connsiteY4" fmla="*/ 516531 h 651862"/>
              <a:gd name="connsiteX5" fmla="*/ 14112 w 181705"/>
              <a:gd name="connsiteY5" fmla="*/ 362968 h 651862"/>
              <a:gd name="connsiteX6" fmla="*/ 35053 w 181705"/>
              <a:gd name="connsiteY6" fmla="*/ 293166 h 651862"/>
              <a:gd name="connsiteX7" fmla="*/ 181636 w 181705"/>
              <a:gd name="connsiteY7" fmla="*/ 0 h 65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705" h="651862">
                <a:moveTo>
                  <a:pt x="181636" y="0"/>
                </a:moveTo>
                <a:cubicBezTo>
                  <a:pt x="185126" y="0"/>
                  <a:pt x="55993" y="293166"/>
                  <a:pt x="55993" y="293166"/>
                </a:cubicBezTo>
                <a:cubicBezTo>
                  <a:pt x="28072" y="358314"/>
                  <a:pt x="23419" y="331557"/>
                  <a:pt x="14112" y="390888"/>
                </a:cubicBezTo>
                <a:cubicBezTo>
                  <a:pt x="4805" y="450219"/>
                  <a:pt x="1315" y="628214"/>
                  <a:pt x="152" y="649154"/>
                </a:cubicBezTo>
                <a:cubicBezTo>
                  <a:pt x="-1011" y="670094"/>
                  <a:pt x="4805" y="564229"/>
                  <a:pt x="7132" y="516531"/>
                </a:cubicBezTo>
                <a:cubicBezTo>
                  <a:pt x="9459" y="468833"/>
                  <a:pt x="9459" y="400195"/>
                  <a:pt x="14112" y="362968"/>
                </a:cubicBezTo>
                <a:cubicBezTo>
                  <a:pt x="18765" y="325741"/>
                  <a:pt x="9459" y="349007"/>
                  <a:pt x="35053" y="293166"/>
                </a:cubicBezTo>
                <a:cubicBezTo>
                  <a:pt x="60647" y="237325"/>
                  <a:pt x="178146" y="0"/>
                  <a:pt x="1816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0E45C9B1-2D5B-EDA6-71C8-B571EE7E74A8}"/>
              </a:ext>
            </a:extLst>
          </p:cNvPr>
          <p:cNvSpPr/>
          <p:nvPr/>
        </p:nvSpPr>
        <p:spPr>
          <a:xfrm>
            <a:off x="3697279" y="3762096"/>
            <a:ext cx="134836" cy="593519"/>
          </a:xfrm>
          <a:custGeom>
            <a:avLst/>
            <a:gdLst>
              <a:gd name="connsiteX0" fmla="*/ 134825 w 134836"/>
              <a:gd name="connsiteY0" fmla="*/ 206 h 593519"/>
              <a:gd name="connsiteX1" fmla="*/ 23142 w 134836"/>
              <a:gd name="connsiteY1" fmla="*/ 349214 h 593519"/>
              <a:gd name="connsiteX2" fmla="*/ 2202 w 134836"/>
              <a:gd name="connsiteY2" fmla="*/ 467877 h 593519"/>
              <a:gd name="connsiteX3" fmla="*/ 2202 w 134836"/>
              <a:gd name="connsiteY3" fmla="*/ 593519 h 593519"/>
              <a:gd name="connsiteX4" fmla="*/ 16162 w 134836"/>
              <a:gd name="connsiteY4" fmla="*/ 467877 h 593519"/>
              <a:gd name="connsiteX5" fmla="*/ 30123 w 134836"/>
              <a:gd name="connsiteY5" fmla="*/ 300353 h 593519"/>
              <a:gd name="connsiteX6" fmla="*/ 134825 w 134836"/>
              <a:gd name="connsiteY6" fmla="*/ 206 h 59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36" h="593519">
                <a:moveTo>
                  <a:pt x="134825" y="206"/>
                </a:moveTo>
                <a:cubicBezTo>
                  <a:pt x="133662" y="8349"/>
                  <a:pt x="45246" y="271269"/>
                  <a:pt x="23142" y="349214"/>
                </a:cubicBezTo>
                <a:cubicBezTo>
                  <a:pt x="1038" y="427159"/>
                  <a:pt x="5692" y="427160"/>
                  <a:pt x="2202" y="467877"/>
                </a:cubicBezTo>
                <a:cubicBezTo>
                  <a:pt x="-1288" y="508594"/>
                  <a:pt x="-125" y="593519"/>
                  <a:pt x="2202" y="593519"/>
                </a:cubicBezTo>
                <a:cubicBezTo>
                  <a:pt x="4529" y="593519"/>
                  <a:pt x="11509" y="516738"/>
                  <a:pt x="16162" y="467877"/>
                </a:cubicBezTo>
                <a:cubicBezTo>
                  <a:pt x="20815" y="419016"/>
                  <a:pt x="11509" y="373645"/>
                  <a:pt x="30123" y="300353"/>
                </a:cubicBezTo>
                <a:cubicBezTo>
                  <a:pt x="48737" y="227061"/>
                  <a:pt x="135988" y="-7937"/>
                  <a:pt x="134825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86E49430-BF96-3EBF-45C3-1EDF451F768A}"/>
              </a:ext>
            </a:extLst>
          </p:cNvPr>
          <p:cNvSpPr/>
          <p:nvPr/>
        </p:nvSpPr>
        <p:spPr>
          <a:xfrm>
            <a:off x="3946294" y="3929809"/>
            <a:ext cx="109187" cy="693179"/>
          </a:xfrm>
          <a:custGeom>
            <a:avLst/>
            <a:gdLst>
              <a:gd name="connsiteX0" fmla="*/ 109175 w 109187"/>
              <a:gd name="connsiteY0" fmla="*/ 17 h 693179"/>
              <a:gd name="connsiteX1" fmla="*/ 11453 w 109187"/>
              <a:gd name="connsiteY1" fmla="*/ 307144 h 693179"/>
              <a:gd name="connsiteX2" fmla="*/ 11453 w 109187"/>
              <a:gd name="connsiteY2" fmla="*/ 502588 h 693179"/>
              <a:gd name="connsiteX3" fmla="*/ 11453 w 109187"/>
              <a:gd name="connsiteY3" fmla="*/ 691052 h 693179"/>
              <a:gd name="connsiteX4" fmla="*/ 11453 w 109187"/>
              <a:gd name="connsiteY4" fmla="*/ 586350 h 693179"/>
              <a:gd name="connsiteX5" fmla="*/ 4472 w 109187"/>
              <a:gd name="connsiteY5" fmla="*/ 321104 h 693179"/>
              <a:gd name="connsiteX6" fmla="*/ 109175 w 109187"/>
              <a:gd name="connsiteY6" fmla="*/ 17 h 69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87" h="693179">
                <a:moveTo>
                  <a:pt x="109175" y="17"/>
                </a:moveTo>
                <a:cubicBezTo>
                  <a:pt x="110338" y="-2310"/>
                  <a:pt x="27740" y="223382"/>
                  <a:pt x="11453" y="307144"/>
                </a:cubicBezTo>
                <a:cubicBezTo>
                  <a:pt x="-4834" y="390906"/>
                  <a:pt x="11453" y="502588"/>
                  <a:pt x="11453" y="502588"/>
                </a:cubicBezTo>
                <a:lnTo>
                  <a:pt x="11453" y="691052"/>
                </a:lnTo>
                <a:cubicBezTo>
                  <a:pt x="11453" y="705012"/>
                  <a:pt x="12617" y="648008"/>
                  <a:pt x="11453" y="586350"/>
                </a:cubicBezTo>
                <a:cubicBezTo>
                  <a:pt x="10289" y="524692"/>
                  <a:pt x="-8325" y="415336"/>
                  <a:pt x="4472" y="321104"/>
                </a:cubicBezTo>
                <a:cubicBezTo>
                  <a:pt x="17269" y="226872"/>
                  <a:pt x="108012" y="2344"/>
                  <a:pt x="10917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D78C95AC-C64F-629E-B8FD-0E11E550CC09}"/>
              </a:ext>
            </a:extLst>
          </p:cNvPr>
          <p:cNvSpPr/>
          <p:nvPr/>
        </p:nvSpPr>
        <p:spPr>
          <a:xfrm>
            <a:off x="4348610" y="3697887"/>
            <a:ext cx="251726" cy="392927"/>
          </a:xfrm>
          <a:custGeom>
            <a:avLst/>
            <a:gdLst>
              <a:gd name="connsiteX0" fmla="*/ 251311 w 251726"/>
              <a:gd name="connsiteY0" fmla="*/ 1594 h 392927"/>
              <a:gd name="connsiteX1" fmla="*/ 62846 w 251726"/>
              <a:gd name="connsiteY1" fmla="*/ 238919 h 392927"/>
              <a:gd name="connsiteX2" fmla="*/ 25 w 251726"/>
              <a:gd name="connsiteY2" fmla="*/ 392482 h 392927"/>
              <a:gd name="connsiteX3" fmla="*/ 55866 w 251726"/>
              <a:gd name="connsiteY3" fmla="*/ 280800 h 392927"/>
              <a:gd name="connsiteX4" fmla="*/ 111708 w 251726"/>
              <a:gd name="connsiteY4" fmla="*/ 141197 h 392927"/>
              <a:gd name="connsiteX5" fmla="*/ 251311 w 251726"/>
              <a:gd name="connsiteY5" fmla="*/ 1594 h 39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726" h="392927">
                <a:moveTo>
                  <a:pt x="251311" y="1594"/>
                </a:moveTo>
                <a:cubicBezTo>
                  <a:pt x="243167" y="17881"/>
                  <a:pt x="104727" y="173771"/>
                  <a:pt x="62846" y="238919"/>
                </a:cubicBezTo>
                <a:cubicBezTo>
                  <a:pt x="20965" y="304067"/>
                  <a:pt x="1188" y="385502"/>
                  <a:pt x="25" y="392482"/>
                </a:cubicBezTo>
                <a:cubicBezTo>
                  <a:pt x="-1138" y="399462"/>
                  <a:pt x="37252" y="322681"/>
                  <a:pt x="55866" y="280800"/>
                </a:cubicBezTo>
                <a:cubicBezTo>
                  <a:pt x="74480" y="238919"/>
                  <a:pt x="77970" y="184241"/>
                  <a:pt x="111708" y="141197"/>
                </a:cubicBezTo>
                <a:cubicBezTo>
                  <a:pt x="145445" y="98153"/>
                  <a:pt x="259455" y="-14693"/>
                  <a:pt x="251311" y="1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6BA8D1FA-7C40-9880-9ADD-D8D2B8F1024D}"/>
              </a:ext>
            </a:extLst>
          </p:cNvPr>
          <p:cNvSpPr/>
          <p:nvPr/>
        </p:nvSpPr>
        <p:spPr>
          <a:xfrm>
            <a:off x="4683682" y="3809584"/>
            <a:ext cx="861371" cy="220250"/>
          </a:xfrm>
          <a:custGeom>
            <a:avLst/>
            <a:gdLst>
              <a:gd name="connsiteX0" fmla="*/ 0 w 861371"/>
              <a:gd name="connsiteY0" fmla="*/ 92321 h 220250"/>
              <a:gd name="connsiteX1" fmla="*/ 488611 w 861371"/>
              <a:gd name="connsiteY1" fmla="*/ 22520 h 220250"/>
              <a:gd name="connsiteX2" fmla="*/ 453710 w 861371"/>
              <a:gd name="connsiteY2" fmla="*/ 15540 h 220250"/>
              <a:gd name="connsiteX3" fmla="*/ 851579 w 861371"/>
              <a:gd name="connsiteY3" fmla="*/ 217964 h 220250"/>
              <a:gd name="connsiteX4" fmla="*/ 718956 w 861371"/>
              <a:gd name="connsiteY4" fmla="*/ 120242 h 220250"/>
              <a:gd name="connsiteX5" fmla="*/ 488611 w 861371"/>
              <a:gd name="connsiteY5" fmla="*/ 50440 h 220250"/>
              <a:gd name="connsiteX6" fmla="*/ 362968 w 861371"/>
              <a:gd name="connsiteY6" fmla="*/ 8560 h 220250"/>
              <a:gd name="connsiteX7" fmla="*/ 460691 w 861371"/>
              <a:gd name="connsiteY7" fmla="*/ 15540 h 220250"/>
              <a:gd name="connsiteX8" fmla="*/ 0 w 861371"/>
              <a:gd name="connsiteY8" fmla="*/ 92321 h 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371" h="220250">
                <a:moveTo>
                  <a:pt x="0" y="92321"/>
                </a:moveTo>
                <a:cubicBezTo>
                  <a:pt x="4653" y="93484"/>
                  <a:pt x="488611" y="22520"/>
                  <a:pt x="488611" y="22520"/>
                </a:cubicBezTo>
                <a:cubicBezTo>
                  <a:pt x="564229" y="9723"/>
                  <a:pt x="393215" y="-17034"/>
                  <a:pt x="453710" y="15540"/>
                </a:cubicBezTo>
                <a:cubicBezTo>
                  <a:pt x="514205" y="48114"/>
                  <a:pt x="807371" y="200514"/>
                  <a:pt x="851579" y="217964"/>
                </a:cubicBezTo>
                <a:cubicBezTo>
                  <a:pt x="895787" y="235414"/>
                  <a:pt x="779451" y="148163"/>
                  <a:pt x="718956" y="120242"/>
                </a:cubicBezTo>
                <a:cubicBezTo>
                  <a:pt x="658461" y="92321"/>
                  <a:pt x="547942" y="69054"/>
                  <a:pt x="488611" y="50440"/>
                </a:cubicBezTo>
                <a:cubicBezTo>
                  <a:pt x="429280" y="31826"/>
                  <a:pt x="367621" y="14377"/>
                  <a:pt x="362968" y="8560"/>
                </a:cubicBezTo>
                <a:cubicBezTo>
                  <a:pt x="358315" y="2743"/>
                  <a:pt x="518859" y="6233"/>
                  <a:pt x="460691" y="15540"/>
                </a:cubicBezTo>
                <a:lnTo>
                  <a:pt x="0" y="923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6F479F05-3CEF-9ECD-D488-E56B209DB8BE}"/>
              </a:ext>
            </a:extLst>
          </p:cNvPr>
          <p:cNvSpPr/>
          <p:nvPr/>
        </p:nvSpPr>
        <p:spPr>
          <a:xfrm>
            <a:off x="5248387" y="4097268"/>
            <a:ext cx="327685" cy="305536"/>
          </a:xfrm>
          <a:custGeom>
            <a:avLst/>
            <a:gdLst>
              <a:gd name="connsiteX0" fmla="*/ 688 w 327685"/>
              <a:gd name="connsiteY0" fmla="*/ 82 h 305536"/>
              <a:gd name="connsiteX1" fmla="*/ 321775 w 327685"/>
              <a:gd name="connsiteY1" fmla="*/ 265327 h 305536"/>
              <a:gd name="connsiteX2" fmla="*/ 217073 w 327685"/>
              <a:gd name="connsiteY2" fmla="*/ 125724 h 305536"/>
              <a:gd name="connsiteX3" fmla="*/ 321775 w 327685"/>
              <a:gd name="connsiteY3" fmla="*/ 300228 h 305536"/>
              <a:gd name="connsiteX4" fmla="*/ 238013 w 327685"/>
              <a:gd name="connsiteY4" fmla="*/ 237407 h 305536"/>
              <a:gd name="connsiteX5" fmla="*/ 688 w 327685"/>
              <a:gd name="connsiteY5" fmla="*/ 82 h 30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85" h="305536">
                <a:moveTo>
                  <a:pt x="688" y="82"/>
                </a:moveTo>
                <a:cubicBezTo>
                  <a:pt x="14648" y="4735"/>
                  <a:pt x="285711" y="244387"/>
                  <a:pt x="321775" y="265327"/>
                </a:cubicBezTo>
                <a:cubicBezTo>
                  <a:pt x="357839" y="286267"/>
                  <a:pt x="217073" y="119907"/>
                  <a:pt x="217073" y="125724"/>
                </a:cubicBezTo>
                <a:cubicBezTo>
                  <a:pt x="217073" y="131541"/>
                  <a:pt x="318285" y="281614"/>
                  <a:pt x="321775" y="300228"/>
                </a:cubicBezTo>
                <a:cubicBezTo>
                  <a:pt x="325265" y="318842"/>
                  <a:pt x="286874" y="286268"/>
                  <a:pt x="238013" y="237407"/>
                </a:cubicBezTo>
                <a:cubicBezTo>
                  <a:pt x="189152" y="188546"/>
                  <a:pt x="-13272" y="-4571"/>
                  <a:pt x="688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5F34D09-1CF7-DB5A-C5BB-91E0D19B18F3}"/>
              </a:ext>
            </a:extLst>
          </p:cNvPr>
          <p:cNvSpPr/>
          <p:nvPr/>
        </p:nvSpPr>
        <p:spPr>
          <a:xfrm>
            <a:off x="2697566" y="4530330"/>
            <a:ext cx="716419" cy="321092"/>
          </a:xfrm>
          <a:custGeom>
            <a:avLst/>
            <a:gdLst>
              <a:gd name="connsiteX0" fmla="*/ 24694 w 716419"/>
              <a:gd name="connsiteY0" fmla="*/ 6769 h 321092"/>
              <a:gd name="connsiteX1" fmla="*/ 94495 w 716419"/>
              <a:gd name="connsiteY1" fmla="*/ 55630 h 321092"/>
              <a:gd name="connsiteX2" fmla="*/ 645927 w 716419"/>
              <a:gd name="connsiteY2" fmla="*/ 306916 h 321092"/>
              <a:gd name="connsiteX3" fmla="*/ 645927 w 716419"/>
              <a:gd name="connsiteY3" fmla="*/ 244094 h 321092"/>
              <a:gd name="connsiteX4" fmla="*/ 715729 w 716419"/>
              <a:gd name="connsiteY4" fmla="*/ 320876 h 321092"/>
              <a:gd name="connsiteX5" fmla="*/ 597066 w 716419"/>
              <a:gd name="connsiteY5" fmla="*/ 265035 h 321092"/>
              <a:gd name="connsiteX6" fmla="*/ 415582 w 716419"/>
              <a:gd name="connsiteY6" fmla="*/ 202214 h 321092"/>
              <a:gd name="connsiteX7" fmla="*/ 94495 w 716419"/>
              <a:gd name="connsiteY7" fmla="*/ 174293 h 321092"/>
              <a:gd name="connsiteX8" fmla="*/ 422562 w 716419"/>
              <a:gd name="connsiteY8" fmla="*/ 223154 h 321092"/>
              <a:gd name="connsiteX9" fmla="*/ 359741 w 716419"/>
              <a:gd name="connsiteY9" fmla="*/ 160333 h 321092"/>
              <a:gd name="connsiteX10" fmla="*/ 24694 w 716419"/>
              <a:gd name="connsiteY10" fmla="*/ 6769 h 3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6419" h="321092">
                <a:moveTo>
                  <a:pt x="24694" y="6769"/>
                </a:moveTo>
                <a:cubicBezTo>
                  <a:pt x="-19514" y="-10681"/>
                  <a:pt x="-9044" y="5606"/>
                  <a:pt x="94495" y="55630"/>
                </a:cubicBezTo>
                <a:cubicBezTo>
                  <a:pt x="198034" y="105654"/>
                  <a:pt x="554022" y="275505"/>
                  <a:pt x="645927" y="306916"/>
                </a:cubicBezTo>
                <a:cubicBezTo>
                  <a:pt x="737832" y="338327"/>
                  <a:pt x="634293" y="241767"/>
                  <a:pt x="645927" y="244094"/>
                </a:cubicBezTo>
                <a:cubicBezTo>
                  <a:pt x="657561" y="246421"/>
                  <a:pt x="723872" y="317386"/>
                  <a:pt x="715729" y="320876"/>
                </a:cubicBezTo>
                <a:cubicBezTo>
                  <a:pt x="707586" y="324366"/>
                  <a:pt x="647091" y="284812"/>
                  <a:pt x="597066" y="265035"/>
                </a:cubicBezTo>
                <a:cubicBezTo>
                  <a:pt x="547042" y="245258"/>
                  <a:pt x="499344" y="217338"/>
                  <a:pt x="415582" y="202214"/>
                </a:cubicBezTo>
                <a:cubicBezTo>
                  <a:pt x="331820" y="187090"/>
                  <a:pt x="93332" y="170803"/>
                  <a:pt x="94495" y="174293"/>
                </a:cubicBezTo>
                <a:cubicBezTo>
                  <a:pt x="95658" y="177783"/>
                  <a:pt x="378354" y="225481"/>
                  <a:pt x="422562" y="223154"/>
                </a:cubicBezTo>
                <a:cubicBezTo>
                  <a:pt x="466770" y="220827"/>
                  <a:pt x="420236" y="195234"/>
                  <a:pt x="359741" y="160333"/>
                </a:cubicBezTo>
                <a:cubicBezTo>
                  <a:pt x="299246" y="125432"/>
                  <a:pt x="68902" y="24219"/>
                  <a:pt x="24694" y="6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13440D4A-E4C0-C33E-C259-D5955FEC8DC1}"/>
              </a:ext>
            </a:extLst>
          </p:cNvPr>
          <p:cNvSpPr/>
          <p:nvPr/>
        </p:nvSpPr>
        <p:spPr>
          <a:xfrm>
            <a:off x="3468950" y="4668530"/>
            <a:ext cx="71097" cy="636782"/>
          </a:xfrm>
          <a:custGeom>
            <a:avLst/>
            <a:gdLst>
              <a:gd name="connsiteX0" fmla="*/ 186 w 71097"/>
              <a:gd name="connsiteY0" fmla="*/ 1192 h 636782"/>
              <a:gd name="connsiteX1" fmla="*/ 49047 w 71097"/>
              <a:gd name="connsiteY1" fmla="*/ 210597 h 636782"/>
              <a:gd name="connsiteX2" fmla="*/ 35087 w 71097"/>
              <a:gd name="connsiteY2" fmla="*/ 426981 h 636782"/>
              <a:gd name="connsiteX3" fmla="*/ 42067 w 71097"/>
              <a:gd name="connsiteY3" fmla="*/ 378120 h 636782"/>
              <a:gd name="connsiteX4" fmla="*/ 28106 w 71097"/>
              <a:gd name="connsiteY4" fmla="*/ 636386 h 636782"/>
              <a:gd name="connsiteX5" fmla="*/ 42067 w 71097"/>
              <a:gd name="connsiteY5" fmla="*/ 433962 h 636782"/>
              <a:gd name="connsiteX6" fmla="*/ 69987 w 71097"/>
              <a:gd name="connsiteY6" fmla="*/ 308319 h 636782"/>
              <a:gd name="connsiteX7" fmla="*/ 186 w 71097"/>
              <a:gd name="connsiteY7" fmla="*/ 1192 h 63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097" h="636782">
                <a:moveTo>
                  <a:pt x="186" y="1192"/>
                </a:moveTo>
                <a:cubicBezTo>
                  <a:pt x="-3304" y="-15095"/>
                  <a:pt x="43230" y="139632"/>
                  <a:pt x="49047" y="210597"/>
                </a:cubicBezTo>
                <a:cubicBezTo>
                  <a:pt x="54864" y="281562"/>
                  <a:pt x="36250" y="399061"/>
                  <a:pt x="35087" y="426981"/>
                </a:cubicBezTo>
                <a:cubicBezTo>
                  <a:pt x="33924" y="454901"/>
                  <a:pt x="43230" y="343219"/>
                  <a:pt x="42067" y="378120"/>
                </a:cubicBezTo>
                <a:cubicBezTo>
                  <a:pt x="40904" y="413021"/>
                  <a:pt x="28106" y="627079"/>
                  <a:pt x="28106" y="636386"/>
                </a:cubicBezTo>
                <a:cubicBezTo>
                  <a:pt x="28106" y="645693"/>
                  <a:pt x="35087" y="488640"/>
                  <a:pt x="42067" y="433962"/>
                </a:cubicBezTo>
                <a:cubicBezTo>
                  <a:pt x="49047" y="379284"/>
                  <a:pt x="76967" y="374631"/>
                  <a:pt x="69987" y="308319"/>
                </a:cubicBezTo>
                <a:cubicBezTo>
                  <a:pt x="63007" y="242008"/>
                  <a:pt x="3676" y="17479"/>
                  <a:pt x="186" y="1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84B3A7EE-38B8-E77E-4508-2E5A2413646C}"/>
              </a:ext>
            </a:extLst>
          </p:cNvPr>
          <p:cNvSpPr/>
          <p:nvPr/>
        </p:nvSpPr>
        <p:spPr>
          <a:xfrm>
            <a:off x="4033915" y="4837070"/>
            <a:ext cx="77605" cy="532079"/>
          </a:xfrm>
          <a:custGeom>
            <a:avLst/>
            <a:gdLst>
              <a:gd name="connsiteX0" fmla="*/ 77395 w 77605"/>
              <a:gd name="connsiteY0" fmla="*/ 176 h 532079"/>
              <a:gd name="connsiteX1" fmla="*/ 49474 w 77605"/>
              <a:gd name="connsiteY1" fmla="*/ 216561 h 532079"/>
              <a:gd name="connsiteX2" fmla="*/ 613 w 77605"/>
              <a:gd name="connsiteY2" fmla="*/ 307303 h 532079"/>
              <a:gd name="connsiteX3" fmla="*/ 21554 w 77605"/>
              <a:gd name="connsiteY3" fmla="*/ 530667 h 532079"/>
              <a:gd name="connsiteX4" fmla="*/ 14574 w 77605"/>
              <a:gd name="connsiteY4" fmla="*/ 398045 h 532079"/>
              <a:gd name="connsiteX5" fmla="*/ 7593 w 77605"/>
              <a:gd name="connsiteY5" fmla="*/ 307303 h 532079"/>
              <a:gd name="connsiteX6" fmla="*/ 35514 w 77605"/>
              <a:gd name="connsiteY6" fmla="*/ 181660 h 532079"/>
              <a:gd name="connsiteX7" fmla="*/ 77395 w 77605"/>
              <a:gd name="connsiteY7" fmla="*/ 176 h 53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05" h="532079">
                <a:moveTo>
                  <a:pt x="77395" y="176"/>
                </a:moveTo>
                <a:cubicBezTo>
                  <a:pt x="79722" y="5993"/>
                  <a:pt x="62271" y="165373"/>
                  <a:pt x="49474" y="216561"/>
                </a:cubicBezTo>
                <a:cubicBezTo>
                  <a:pt x="36677" y="267749"/>
                  <a:pt x="5266" y="254952"/>
                  <a:pt x="613" y="307303"/>
                </a:cubicBezTo>
                <a:cubicBezTo>
                  <a:pt x="-4040" y="359654"/>
                  <a:pt x="19227" y="515543"/>
                  <a:pt x="21554" y="530667"/>
                </a:cubicBezTo>
                <a:cubicBezTo>
                  <a:pt x="23881" y="545791"/>
                  <a:pt x="16901" y="435272"/>
                  <a:pt x="14574" y="398045"/>
                </a:cubicBezTo>
                <a:cubicBezTo>
                  <a:pt x="12247" y="360818"/>
                  <a:pt x="4103" y="343367"/>
                  <a:pt x="7593" y="307303"/>
                </a:cubicBezTo>
                <a:cubicBezTo>
                  <a:pt x="11083" y="271239"/>
                  <a:pt x="22717" y="229358"/>
                  <a:pt x="35514" y="181660"/>
                </a:cubicBezTo>
                <a:cubicBezTo>
                  <a:pt x="48311" y="133962"/>
                  <a:pt x="75068" y="-5641"/>
                  <a:pt x="77395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D86F9F75-9B23-4773-E265-305C79EF4B6B}"/>
              </a:ext>
            </a:extLst>
          </p:cNvPr>
          <p:cNvSpPr/>
          <p:nvPr/>
        </p:nvSpPr>
        <p:spPr>
          <a:xfrm>
            <a:off x="4187199" y="4803919"/>
            <a:ext cx="528690" cy="1014518"/>
          </a:xfrm>
          <a:custGeom>
            <a:avLst/>
            <a:gdLst>
              <a:gd name="connsiteX0" fmla="*/ 42774 w 528690"/>
              <a:gd name="connsiteY0" fmla="*/ 12386 h 1014518"/>
              <a:gd name="connsiteX1" fmla="*/ 42774 w 528690"/>
              <a:gd name="connsiteY1" fmla="*/ 89168 h 1014518"/>
              <a:gd name="connsiteX2" fmla="*/ 14853 w 528690"/>
              <a:gd name="connsiteY2" fmla="*/ 424215 h 1014518"/>
              <a:gd name="connsiteX3" fmla="*/ 893 w 528690"/>
              <a:gd name="connsiteY3" fmla="*/ 612679 h 1014518"/>
              <a:gd name="connsiteX4" fmla="*/ 21833 w 528690"/>
              <a:gd name="connsiteY4" fmla="*/ 1010548 h 1014518"/>
              <a:gd name="connsiteX5" fmla="*/ 14853 w 528690"/>
              <a:gd name="connsiteY5" fmla="*/ 801144 h 1014518"/>
              <a:gd name="connsiteX6" fmla="*/ 21833 w 528690"/>
              <a:gd name="connsiteY6" fmla="*/ 542878 h 1014518"/>
              <a:gd name="connsiteX7" fmla="*/ 273119 w 528690"/>
              <a:gd name="connsiteY7" fmla="*/ 340454 h 1014518"/>
              <a:gd name="connsiteX8" fmla="*/ 328960 w 528690"/>
              <a:gd name="connsiteY8" fmla="*/ 326493 h 1014518"/>
              <a:gd name="connsiteX9" fmla="*/ 524404 w 528690"/>
              <a:gd name="connsiteY9" fmla="*/ 242731 h 1014518"/>
              <a:gd name="connsiteX10" fmla="*/ 119555 w 528690"/>
              <a:gd name="connsiteY10" fmla="*/ 445156 h 1014518"/>
              <a:gd name="connsiteX11" fmla="*/ 893 w 528690"/>
              <a:gd name="connsiteY11" fmla="*/ 507977 h 1014518"/>
              <a:gd name="connsiteX12" fmla="*/ 63714 w 528690"/>
              <a:gd name="connsiteY12" fmla="*/ 326493 h 1014518"/>
              <a:gd name="connsiteX13" fmla="*/ 35793 w 528690"/>
              <a:gd name="connsiteY13" fmla="*/ 298573 h 1014518"/>
              <a:gd name="connsiteX14" fmla="*/ 42774 w 528690"/>
              <a:gd name="connsiteY14" fmla="*/ 12386 h 101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8690" h="1014518">
                <a:moveTo>
                  <a:pt x="42774" y="12386"/>
                </a:moveTo>
                <a:cubicBezTo>
                  <a:pt x="43937" y="-22515"/>
                  <a:pt x="47428" y="20530"/>
                  <a:pt x="42774" y="89168"/>
                </a:cubicBezTo>
                <a:cubicBezTo>
                  <a:pt x="38120" y="157806"/>
                  <a:pt x="21833" y="336963"/>
                  <a:pt x="14853" y="424215"/>
                </a:cubicBezTo>
                <a:cubicBezTo>
                  <a:pt x="7873" y="511467"/>
                  <a:pt x="-270" y="514957"/>
                  <a:pt x="893" y="612679"/>
                </a:cubicBezTo>
                <a:cubicBezTo>
                  <a:pt x="2056" y="710401"/>
                  <a:pt x="19506" y="979137"/>
                  <a:pt x="21833" y="1010548"/>
                </a:cubicBezTo>
                <a:cubicBezTo>
                  <a:pt x="24160" y="1041959"/>
                  <a:pt x="14853" y="879089"/>
                  <a:pt x="14853" y="801144"/>
                </a:cubicBezTo>
                <a:cubicBezTo>
                  <a:pt x="14853" y="723199"/>
                  <a:pt x="-21211" y="619660"/>
                  <a:pt x="21833" y="542878"/>
                </a:cubicBezTo>
                <a:cubicBezTo>
                  <a:pt x="64877" y="466096"/>
                  <a:pt x="221931" y="376518"/>
                  <a:pt x="273119" y="340454"/>
                </a:cubicBezTo>
                <a:cubicBezTo>
                  <a:pt x="324307" y="304390"/>
                  <a:pt x="287079" y="342780"/>
                  <a:pt x="328960" y="326493"/>
                </a:cubicBezTo>
                <a:cubicBezTo>
                  <a:pt x="370841" y="310206"/>
                  <a:pt x="559305" y="222954"/>
                  <a:pt x="524404" y="242731"/>
                </a:cubicBezTo>
                <a:cubicBezTo>
                  <a:pt x="489503" y="262508"/>
                  <a:pt x="206807" y="400948"/>
                  <a:pt x="119555" y="445156"/>
                </a:cubicBezTo>
                <a:cubicBezTo>
                  <a:pt x="32303" y="489364"/>
                  <a:pt x="10200" y="527754"/>
                  <a:pt x="893" y="507977"/>
                </a:cubicBezTo>
                <a:cubicBezTo>
                  <a:pt x="-8414" y="488200"/>
                  <a:pt x="57897" y="361394"/>
                  <a:pt x="63714" y="326493"/>
                </a:cubicBezTo>
                <a:cubicBezTo>
                  <a:pt x="69531" y="291592"/>
                  <a:pt x="35793" y="347434"/>
                  <a:pt x="35793" y="298573"/>
                </a:cubicBezTo>
                <a:cubicBezTo>
                  <a:pt x="35793" y="249712"/>
                  <a:pt x="41611" y="47287"/>
                  <a:pt x="42774" y="12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FE0617B-9F4D-F704-C60B-38CD0A051A6C}"/>
              </a:ext>
            </a:extLst>
          </p:cNvPr>
          <p:cNvSpPr/>
          <p:nvPr/>
        </p:nvSpPr>
        <p:spPr>
          <a:xfrm>
            <a:off x="5090762" y="4857934"/>
            <a:ext cx="711031" cy="1075441"/>
          </a:xfrm>
          <a:custGeom>
            <a:avLst/>
            <a:gdLst>
              <a:gd name="connsiteX0" fmla="*/ 4749 w 711031"/>
              <a:gd name="connsiteY0" fmla="*/ 84014 h 1075441"/>
              <a:gd name="connsiteX1" fmla="*/ 584102 w 711031"/>
              <a:gd name="connsiteY1" fmla="*/ 440002 h 1075441"/>
              <a:gd name="connsiteX2" fmla="*/ 507320 w 711031"/>
              <a:gd name="connsiteY2" fmla="*/ 300399 h 1075441"/>
              <a:gd name="connsiteX3" fmla="*/ 646923 w 711031"/>
              <a:gd name="connsiteY3" fmla="*/ 607526 h 1075441"/>
              <a:gd name="connsiteX4" fmla="*/ 653904 w 711031"/>
              <a:gd name="connsiteY4" fmla="*/ 551684 h 1075441"/>
              <a:gd name="connsiteX5" fmla="*/ 709745 w 711031"/>
              <a:gd name="connsiteY5" fmla="*/ 1061235 h 1075441"/>
              <a:gd name="connsiteX6" fmla="*/ 688804 w 711031"/>
              <a:gd name="connsiteY6" fmla="*/ 900692 h 1075441"/>
              <a:gd name="connsiteX7" fmla="*/ 639943 w 711031"/>
              <a:gd name="connsiteY7" fmla="*/ 551684 h 1075441"/>
              <a:gd name="connsiteX8" fmla="*/ 598062 w 711031"/>
              <a:gd name="connsiteY8" fmla="*/ 433022 h 1075441"/>
              <a:gd name="connsiteX9" fmla="*/ 165293 w 711031"/>
              <a:gd name="connsiteY9" fmla="*/ 252 h 1075441"/>
              <a:gd name="connsiteX10" fmla="*/ 451479 w 711031"/>
              <a:gd name="connsiteY10" fmla="*/ 370200 h 1075441"/>
              <a:gd name="connsiteX11" fmla="*/ 521281 w 711031"/>
              <a:gd name="connsiteY11" fmla="*/ 370200 h 1075441"/>
              <a:gd name="connsiteX12" fmla="*/ 318856 w 711031"/>
              <a:gd name="connsiteY12" fmla="*/ 209657 h 1075441"/>
              <a:gd name="connsiteX13" fmla="*/ 4749 w 711031"/>
              <a:gd name="connsiteY13" fmla="*/ 84014 h 107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1031" h="1075441">
                <a:moveTo>
                  <a:pt x="4749" y="84014"/>
                </a:moveTo>
                <a:cubicBezTo>
                  <a:pt x="48957" y="122405"/>
                  <a:pt x="500340" y="403938"/>
                  <a:pt x="584102" y="440002"/>
                </a:cubicBezTo>
                <a:cubicBezTo>
                  <a:pt x="667864" y="476066"/>
                  <a:pt x="496850" y="272478"/>
                  <a:pt x="507320" y="300399"/>
                </a:cubicBezTo>
                <a:cubicBezTo>
                  <a:pt x="517790" y="328320"/>
                  <a:pt x="622492" y="565645"/>
                  <a:pt x="646923" y="607526"/>
                </a:cubicBezTo>
                <a:cubicBezTo>
                  <a:pt x="671354" y="649407"/>
                  <a:pt x="643434" y="476066"/>
                  <a:pt x="653904" y="551684"/>
                </a:cubicBezTo>
                <a:cubicBezTo>
                  <a:pt x="664374" y="627302"/>
                  <a:pt x="703928" y="1003067"/>
                  <a:pt x="709745" y="1061235"/>
                </a:cubicBezTo>
                <a:cubicBezTo>
                  <a:pt x="715562" y="1119403"/>
                  <a:pt x="700438" y="985617"/>
                  <a:pt x="688804" y="900692"/>
                </a:cubicBezTo>
                <a:cubicBezTo>
                  <a:pt x="677170" y="815767"/>
                  <a:pt x="655067" y="629629"/>
                  <a:pt x="639943" y="551684"/>
                </a:cubicBezTo>
                <a:cubicBezTo>
                  <a:pt x="624819" y="473739"/>
                  <a:pt x="677170" y="524927"/>
                  <a:pt x="598062" y="433022"/>
                </a:cubicBezTo>
                <a:cubicBezTo>
                  <a:pt x="518954" y="341117"/>
                  <a:pt x="189723" y="10722"/>
                  <a:pt x="165293" y="252"/>
                </a:cubicBezTo>
                <a:cubicBezTo>
                  <a:pt x="140863" y="-10218"/>
                  <a:pt x="392148" y="308542"/>
                  <a:pt x="451479" y="370200"/>
                </a:cubicBezTo>
                <a:cubicBezTo>
                  <a:pt x="510810" y="431858"/>
                  <a:pt x="543385" y="396957"/>
                  <a:pt x="521281" y="370200"/>
                </a:cubicBezTo>
                <a:cubicBezTo>
                  <a:pt x="499177" y="343443"/>
                  <a:pt x="400291" y="253864"/>
                  <a:pt x="318856" y="209657"/>
                </a:cubicBezTo>
                <a:cubicBezTo>
                  <a:pt x="237421" y="165450"/>
                  <a:pt x="-39459" y="45623"/>
                  <a:pt x="4749" y="84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721F84EF-E9FA-4C12-0835-0B0116BC7890}"/>
              </a:ext>
            </a:extLst>
          </p:cNvPr>
          <p:cNvSpPr/>
          <p:nvPr/>
        </p:nvSpPr>
        <p:spPr>
          <a:xfrm>
            <a:off x="2247222" y="5367633"/>
            <a:ext cx="977742" cy="304896"/>
          </a:xfrm>
          <a:custGeom>
            <a:avLst/>
            <a:gdLst>
              <a:gd name="connsiteX0" fmla="*/ 949688 w 977742"/>
              <a:gd name="connsiteY0" fmla="*/ 195549 h 304896"/>
              <a:gd name="connsiteX1" fmla="*/ 405236 w 977742"/>
              <a:gd name="connsiteY1" fmla="*/ 293271 h 304896"/>
              <a:gd name="connsiteX2" fmla="*/ 565780 w 977742"/>
              <a:gd name="connsiteY2" fmla="*/ 258370 h 304896"/>
              <a:gd name="connsiteX3" fmla="*/ 195831 w 977742"/>
              <a:gd name="connsiteY3" fmla="*/ 216489 h 304896"/>
              <a:gd name="connsiteX4" fmla="*/ 433157 w 977742"/>
              <a:gd name="connsiteY4" fmla="*/ 244410 h 304896"/>
              <a:gd name="connsiteX5" fmla="*/ 314494 w 977742"/>
              <a:gd name="connsiteY5" fmla="*/ 188569 h 304896"/>
              <a:gd name="connsiteX6" fmla="*/ 387 w 977742"/>
              <a:gd name="connsiteY6" fmla="*/ 104 h 304896"/>
              <a:gd name="connsiteX7" fmla="*/ 384296 w 977742"/>
              <a:gd name="connsiteY7" fmla="*/ 216489 h 304896"/>
              <a:gd name="connsiteX8" fmla="*/ 579740 w 977742"/>
              <a:gd name="connsiteY8" fmla="*/ 272330 h 304896"/>
              <a:gd name="connsiteX9" fmla="*/ 824045 w 977742"/>
              <a:gd name="connsiteY9" fmla="*/ 230449 h 304896"/>
              <a:gd name="connsiteX10" fmla="*/ 593700 w 977742"/>
              <a:gd name="connsiteY10" fmla="*/ 286291 h 304896"/>
              <a:gd name="connsiteX11" fmla="*/ 977609 w 977742"/>
              <a:gd name="connsiteY11" fmla="*/ 293271 h 304896"/>
              <a:gd name="connsiteX12" fmla="*/ 544839 w 977742"/>
              <a:gd name="connsiteY12" fmla="*/ 300251 h 304896"/>
              <a:gd name="connsiteX13" fmla="*/ 949688 w 977742"/>
              <a:gd name="connsiteY13" fmla="*/ 195549 h 30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7742" h="304896">
                <a:moveTo>
                  <a:pt x="949688" y="195549"/>
                </a:moveTo>
                <a:cubicBezTo>
                  <a:pt x="926421" y="194386"/>
                  <a:pt x="469221" y="282801"/>
                  <a:pt x="405236" y="293271"/>
                </a:cubicBezTo>
                <a:cubicBezTo>
                  <a:pt x="341251" y="303741"/>
                  <a:pt x="600681" y="271167"/>
                  <a:pt x="565780" y="258370"/>
                </a:cubicBezTo>
                <a:cubicBezTo>
                  <a:pt x="530879" y="245573"/>
                  <a:pt x="217935" y="218816"/>
                  <a:pt x="195831" y="216489"/>
                </a:cubicBezTo>
                <a:cubicBezTo>
                  <a:pt x="173727" y="214162"/>
                  <a:pt x="413380" y="249063"/>
                  <a:pt x="433157" y="244410"/>
                </a:cubicBezTo>
                <a:cubicBezTo>
                  <a:pt x="452934" y="239757"/>
                  <a:pt x="386622" y="229287"/>
                  <a:pt x="314494" y="188569"/>
                </a:cubicBezTo>
                <a:cubicBezTo>
                  <a:pt x="242366" y="147851"/>
                  <a:pt x="-11247" y="-4549"/>
                  <a:pt x="387" y="104"/>
                </a:cubicBezTo>
                <a:cubicBezTo>
                  <a:pt x="12021" y="4757"/>
                  <a:pt x="287737" y="171118"/>
                  <a:pt x="384296" y="216489"/>
                </a:cubicBezTo>
                <a:cubicBezTo>
                  <a:pt x="480855" y="261860"/>
                  <a:pt x="506449" y="270003"/>
                  <a:pt x="579740" y="272330"/>
                </a:cubicBezTo>
                <a:cubicBezTo>
                  <a:pt x="653031" y="274657"/>
                  <a:pt x="821718" y="228122"/>
                  <a:pt x="824045" y="230449"/>
                </a:cubicBezTo>
                <a:cubicBezTo>
                  <a:pt x="826372" y="232776"/>
                  <a:pt x="568106" y="275821"/>
                  <a:pt x="593700" y="286291"/>
                </a:cubicBezTo>
                <a:cubicBezTo>
                  <a:pt x="619294" y="296761"/>
                  <a:pt x="985753" y="290944"/>
                  <a:pt x="977609" y="293271"/>
                </a:cubicBezTo>
                <a:cubicBezTo>
                  <a:pt x="969466" y="295598"/>
                  <a:pt x="544839" y="313048"/>
                  <a:pt x="544839" y="300251"/>
                </a:cubicBezTo>
                <a:cubicBezTo>
                  <a:pt x="544839" y="287454"/>
                  <a:pt x="972955" y="196712"/>
                  <a:pt x="949688" y="195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61CA25BB-4010-972C-FDB4-BF60B3B96852}"/>
              </a:ext>
            </a:extLst>
          </p:cNvPr>
          <p:cNvSpPr/>
          <p:nvPr/>
        </p:nvSpPr>
        <p:spPr>
          <a:xfrm>
            <a:off x="4278818" y="5632887"/>
            <a:ext cx="1390295" cy="295230"/>
          </a:xfrm>
          <a:custGeom>
            <a:avLst/>
            <a:gdLst>
              <a:gd name="connsiteX0" fmla="*/ 20956 w 1390295"/>
              <a:gd name="connsiteY0" fmla="*/ 286282 h 295230"/>
              <a:gd name="connsiteX1" fmla="*/ 97738 w 1390295"/>
              <a:gd name="connsiteY1" fmla="*/ 167620 h 295230"/>
              <a:gd name="connsiteX2" fmla="*/ 118678 w 1390295"/>
              <a:gd name="connsiteY2" fmla="*/ 167620 h 295230"/>
              <a:gd name="connsiteX3" fmla="*/ 76797 w 1390295"/>
              <a:gd name="connsiteY3" fmla="*/ 97818 h 295230"/>
              <a:gd name="connsiteX4" fmla="*/ 383924 w 1390295"/>
              <a:gd name="connsiteY4" fmla="*/ 230441 h 295230"/>
              <a:gd name="connsiteX5" fmla="*/ 279222 w 1390295"/>
              <a:gd name="connsiteY5" fmla="*/ 167620 h 295230"/>
              <a:gd name="connsiteX6" fmla="*/ 858574 w 1390295"/>
              <a:gd name="connsiteY6" fmla="*/ 293263 h 295230"/>
              <a:gd name="connsiteX7" fmla="*/ 879515 w 1390295"/>
              <a:gd name="connsiteY7" fmla="*/ 244402 h 295230"/>
              <a:gd name="connsiteX8" fmla="*/ 1186642 w 1390295"/>
              <a:gd name="connsiteY8" fmla="*/ 244402 h 295230"/>
              <a:gd name="connsiteX9" fmla="*/ 1019118 w 1390295"/>
              <a:gd name="connsiteY9" fmla="*/ 188560 h 295230"/>
              <a:gd name="connsiteX10" fmla="*/ 1389066 w 1390295"/>
              <a:gd name="connsiteY10" fmla="*/ 181580 h 295230"/>
              <a:gd name="connsiteX11" fmla="*/ 1130800 w 1390295"/>
              <a:gd name="connsiteY11" fmla="*/ 174600 h 295230"/>
              <a:gd name="connsiteX12" fmla="*/ 914416 w 1390295"/>
              <a:gd name="connsiteY12" fmla="*/ 216481 h 295230"/>
              <a:gd name="connsiteX13" fmla="*/ 1137780 w 1390295"/>
              <a:gd name="connsiteY13" fmla="*/ 223461 h 295230"/>
              <a:gd name="connsiteX14" fmla="*/ 816693 w 1390295"/>
              <a:gd name="connsiteY14" fmla="*/ 230441 h 295230"/>
              <a:gd name="connsiteX15" fmla="*/ 677090 w 1390295"/>
              <a:gd name="connsiteY15" fmla="*/ 230441 h 295230"/>
              <a:gd name="connsiteX16" fmla="*/ 509567 w 1390295"/>
              <a:gd name="connsiteY16" fmla="*/ 223461 h 295230"/>
              <a:gd name="connsiteX17" fmla="*/ 397884 w 1390295"/>
              <a:gd name="connsiteY17" fmla="*/ 167620 h 295230"/>
              <a:gd name="connsiteX18" fmla="*/ 132638 w 1390295"/>
              <a:gd name="connsiteY18" fmla="*/ 28017 h 295230"/>
              <a:gd name="connsiteX19" fmla="*/ 362984 w 1390295"/>
              <a:gd name="connsiteY19" fmla="*/ 181580 h 295230"/>
              <a:gd name="connsiteX20" fmla="*/ 181500 w 1390295"/>
              <a:gd name="connsiteY20" fmla="*/ 118759 h 295230"/>
              <a:gd name="connsiteX21" fmla="*/ 90758 w 1390295"/>
              <a:gd name="connsiteY21" fmla="*/ 96 h 295230"/>
              <a:gd name="connsiteX22" fmla="*/ 16 w 1390295"/>
              <a:gd name="connsiteY22" fmla="*/ 139699 h 295230"/>
              <a:gd name="connsiteX23" fmla="*/ 97738 w 1390295"/>
              <a:gd name="connsiteY23" fmla="*/ 174600 h 295230"/>
              <a:gd name="connsiteX24" fmla="*/ 20956 w 1390295"/>
              <a:gd name="connsiteY24" fmla="*/ 286282 h 29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90295" h="295230">
                <a:moveTo>
                  <a:pt x="20956" y="286282"/>
                </a:moveTo>
                <a:cubicBezTo>
                  <a:pt x="20956" y="285119"/>
                  <a:pt x="97738" y="167620"/>
                  <a:pt x="97738" y="167620"/>
                </a:cubicBezTo>
                <a:cubicBezTo>
                  <a:pt x="114025" y="147843"/>
                  <a:pt x="122168" y="179254"/>
                  <a:pt x="118678" y="167620"/>
                </a:cubicBezTo>
                <a:cubicBezTo>
                  <a:pt x="115188" y="155986"/>
                  <a:pt x="32589" y="87348"/>
                  <a:pt x="76797" y="97818"/>
                </a:cubicBezTo>
                <a:cubicBezTo>
                  <a:pt x="121005" y="108288"/>
                  <a:pt x="350187" y="218807"/>
                  <a:pt x="383924" y="230441"/>
                </a:cubicBezTo>
                <a:cubicBezTo>
                  <a:pt x="417661" y="242075"/>
                  <a:pt x="200114" y="157150"/>
                  <a:pt x="279222" y="167620"/>
                </a:cubicBezTo>
                <a:cubicBezTo>
                  <a:pt x="358330" y="178090"/>
                  <a:pt x="758525" y="280466"/>
                  <a:pt x="858574" y="293263"/>
                </a:cubicBezTo>
                <a:cubicBezTo>
                  <a:pt x="958623" y="306060"/>
                  <a:pt x="824837" y="252545"/>
                  <a:pt x="879515" y="244402"/>
                </a:cubicBezTo>
                <a:cubicBezTo>
                  <a:pt x="934193" y="236258"/>
                  <a:pt x="1163375" y="253709"/>
                  <a:pt x="1186642" y="244402"/>
                </a:cubicBezTo>
                <a:cubicBezTo>
                  <a:pt x="1209909" y="235095"/>
                  <a:pt x="985381" y="199030"/>
                  <a:pt x="1019118" y="188560"/>
                </a:cubicBezTo>
                <a:cubicBezTo>
                  <a:pt x="1052855" y="178090"/>
                  <a:pt x="1370452" y="183907"/>
                  <a:pt x="1389066" y="181580"/>
                </a:cubicBezTo>
                <a:cubicBezTo>
                  <a:pt x="1407680" y="179253"/>
                  <a:pt x="1209908" y="168783"/>
                  <a:pt x="1130800" y="174600"/>
                </a:cubicBezTo>
                <a:cubicBezTo>
                  <a:pt x="1051692" y="180417"/>
                  <a:pt x="913253" y="208338"/>
                  <a:pt x="914416" y="216481"/>
                </a:cubicBezTo>
                <a:cubicBezTo>
                  <a:pt x="915579" y="224624"/>
                  <a:pt x="1154067" y="221134"/>
                  <a:pt x="1137780" y="223461"/>
                </a:cubicBezTo>
                <a:cubicBezTo>
                  <a:pt x="1121493" y="225788"/>
                  <a:pt x="893475" y="229278"/>
                  <a:pt x="816693" y="230441"/>
                </a:cubicBezTo>
                <a:cubicBezTo>
                  <a:pt x="739911" y="231604"/>
                  <a:pt x="728278" y="231604"/>
                  <a:pt x="677090" y="230441"/>
                </a:cubicBezTo>
                <a:cubicBezTo>
                  <a:pt x="625902" y="229278"/>
                  <a:pt x="556101" y="233931"/>
                  <a:pt x="509567" y="223461"/>
                </a:cubicBezTo>
                <a:cubicBezTo>
                  <a:pt x="463033" y="212991"/>
                  <a:pt x="397884" y="167620"/>
                  <a:pt x="397884" y="167620"/>
                </a:cubicBezTo>
                <a:cubicBezTo>
                  <a:pt x="335063" y="135046"/>
                  <a:pt x="138455" y="25690"/>
                  <a:pt x="132638" y="28017"/>
                </a:cubicBezTo>
                <a:cubicBezTo>
                  <a:pt x="126821" y="30344"/>
                  <a:pt x="354840" y="166456"/>
                  <a:pt x="362984" y="181580"/>
                </a:cubicBezTo>
                <a:cubicBezTo>
                  <a:pt x="371128" y="196704"/>
                  <a:pt x="226871" y="149006"/>
                  <a:pt x="181500" y="118759"/>
                </a:cubicBezTo>
                <a:cubicBezTo>
                  <a:pt x="136129" y="88512"/>
                  <a:pt x="121005" y="-3394"/>
                  <a:pt x="90758" y="96"/>
                </a:cubicBezTo>
                <a:cubicBezTo>
                  <a:pt x="60511" y="3586"/>
                  <a:pt x="-1147" y="110615"/>
                  <a:pt x="16" y="139699"/>
                </a:cubicBezTo>
                <a:cubicBezTo>
                  <a:pt x="1179" y="168783"/>
                  <a:pt x="95411" y="154823"/>
                  <a:pt x="97738" y="174600"/>
                </a:cubicBezTo>
                <a:cubicBezTo>
                  <a:pt x="100065" y="194377"/>
                  <a:pt x="20956" y="287445"/>
                  <a:pt x="20956" y="286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02179CA1-F3AE-F54B-E882-92DEC83CCA67}"/>
              </a:ext>
            </a:extLst>
          </p:cNvPr>
          <p:cNvSpPr/>
          <p:nvPr/>
        </p:nvSpPr>
        <p:spPr>
          <a:xfrm>
            <a:off x="3835550" y="5878234"/>
            <a:ext cx="285191" cy="669225"/>
          </a:xfrm>
          <a:custGeom>
            <a:avLst/>
            <a:gdLst>
              <a:gd name="connsiteX0" fmla="*/ 35806 w 285191"/>
              <a:gd name="connsiteY0" fmla="*/ 52 h 669225"/>
              <a:gd name="connsiteX1" fmla="*/ 53619 w 285191"/>
              <a:gd name="connsiteY1" fmla="*/ 302872 h 669225"/>
              <a:gd name="connsiteX2" fmla="*/ 184247 w 285191"/>
              <a:gd name="connsiteY2" fmla="*/ 504753 h 669225"/>
              <a:gd name="connsiteX3" fmla="*/ 180 w 285191"/>
              <a:gd name="connsiteY3" fmla="*/ 581943 h 669225"/>
              <a:gd name="connsiteX4" fmla="*/ 148621 w 285191"/>
              <a:gd name="connsiteY4" fmla="*/ 593818 h 669225"/>
              <a:gd name="connsiteX5" fmla="*/ 71432 w 285191"/>
              <a:gd name="connsiteY5" fmla="*/ 641319 h 669225"/>
              <a:gd name="connsiteX6" fmla="*/ 285188 w 285191"/>
              <a:gd name="connsiteY6" fmla="*/ 665070 h 669225"/>
              <a:gd name="connsiteX7" fmla="*/ 65494 w 285191"/>
              <a:gd name="connsiteY7" fmla="*/ 665070 h 669225"/>
              <a:gd name="connsiteX8" fmla="*/ 107058 w 285191"/>
              <a:gd name="connsiteY8" fmla="*/ 623506 h 669225"/>
              <a:gd name="connsiteX9" fmla="*/ 124871 w 285191"/>
              <a:gd name="connsiteY9" fmla="*/ 516628 h 669225"/>
              <a:gd name="connsiteX10" fmla="*/ 95182 w 285191"/>
              <a:gd name="connsiteY10" fmla="*/ 415688 h 669225"/>
              <a:gd name="connsiteX11" fmla="*/ 172372 w 285191"/>
              <a:gd name="connsiteY11" fmla="*/ 504753 h 669225"/>
              <a:gd name="connsiteX12" fmla="*/ 130808 w 285191"/>
              <a:gd name="connsiteY12" fmla="*/ 403813 h 669225"/>
              <a:gd name="connsiteX13" fmla="*/ 41744 w 285191"/>
              <a:gd name="connsiteY13" fmla="*/ 326623 h 669225"/>
              <a:gd name="connsiteX14" fmla="*/ 35806 w 285191"/>
              <a:gd name="connsiteY14" fmla="*/ 52 h 66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191" h="669225">
                <a:moveTo>
                  <a:pt x="35806" y="52"/>
                </a:moveTo>
                <a:cubicBezTo>
                  <a:pt x="37785" y="-3907"/>
                  <a:pt x="28879" y="218755"/>
                  <a:pt x="53619" y="302872"/>
                </a:cubicBezTo>
                <a:cubicBezTo>
                  <a:pt x="78359" y="386989"/>
                  <a:pt x="193154" y="458241"/>
                  <a:pt x="184247" y="504753"/>
                </a:cubicBezTo>
                <a:cubicBezTo>
                  <a:pt x="175340" y="551265"/>
                  <a:pt x="6118" y="567099"/>
                  <a:pt x="180" y="581943"/>
                </a:cubicBezTo>
                <a:cubicBezTo>
                  <a:pt x="-5758" y="596787"/>
                  <a:pt x="136746" y="583922"/>
                  <a:pt x="148621" y="593818"/>
                </a:cubicBezTo>
                <a:cubicBezTo>
                  <a:pt x="160496" y="603714"/>
                  <a:pt x="48671" y="629444"/>
                  <a:pt x="71432" y="641319"/>
                </a:cubicBezTo>
                <a:cubicBezTo>
                  <a:pt x="94193" y="653194"/>
                  <a:pt x="286178" y="661111"/>
                  <a:pt x="285188" y="665070"/>
                </a:cubicBezTo>
                <a:cubicBezTo>
                  <a:pt x="284198" y="669029"/>
                  <a:pt x="95182" y="671997"/>
                  <a:pt x="65494" y="665070"/>
                </a:cubicBezTo>
                <a:cubicBezTo>
                  <a:pt x="35806" y="658143"/>
                  <a:pt x="97162" y="648246"/>
                  <a:pt x="107058" y="623506"/>
                </a:cubicBezTo>
                <a:cubicBezTo>
                  <a:pt x="116954" y="598766"/>
                  <a:pt x="126850" y="551264"/>
                  <a:pt x="124871" y="516628"/>
                </a:cubicBezTo>
                <a:cubicBezTo>
                  <a:pt x="122892" y="481992"/>
                  <a:pt x="87265" y="417667"/>
                  <a:pt x="95182" y="415688"/>
                </a:cubicBezTo>
                <a:cubicBezTo>
                  <a:pt x="103099" y="413709"/>
                  <a:pt x="166434" y="506732"/>
                  <a:pt x="172372" y="504753"/>
                </a:cubicBezTo>
                <a:cubicBezTo>
                  <a:pt x="178310" y="502774"/>
                  <a:pt x="152579" y="433501"/>
                  <a:pt x="130808" y="403813"/>
                </a:cubicBezTo>
                <a:cubicBezTo>
                  <a:pt x="109037" y="374125"/>
                  <a:pt x="51640" y="390948"/>
                  <a:pt x="41744" y="326623"/>
                </a:cubicBezTo>
                <a:cubicBezTo>
                  <a:pt x="31848" y="262298"/>
                  <a:pt x="33827" y="4011"/>
                  <a:pt x="3580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C032C28C-858E-8D8A-2DF5-56EE54AF6429}"/>
              </a:ext>
            </a:extLst>
          </p:cNvPr>
          <p:cNvSpPr/>
          <p:nvPr/>
        </p:nvSpPr>
        <p:spPr>
          <a:xfrm>
            <a:off x="4007199" y="6845124"/>
            <a:ext cx="132807" cy="348229"/>
          </a:xfrm>
          <a:custGeom>
            <a:avLst/>
            <a:gdLst>
              <a:gd name="connsiteX0" fmla="*/ 723 w 132807"/>
              <a:gd name="connsiteY0" fmla="*/ 1001 h 348229"/>
              <a:gd name="connsiteX1" fmla="*/ 60100 w 132807"/>
              <a:gd name="connsiteY1" fmla="*/ 113816 h 348229"/>
              <a:gd name="connsiteX2" fmla="*/ 131352 w 132807"/>
              <a:gd name="connsiteY2" fmla="*/ 345385 h 348229"/>
              <a:gd name="connsiteX3" fmla="*/ 107601 w 132807"/>
              <a:gd name="connsiteY3" fmla="*/ 238507 h 348229"/>
              <a:gd name="connsiteX4" fmla="*/ 101663 w 132807"/>
              <a:gd name="connsiteY4" fmla="*/ 173193 h 348229"/>
              <a:gd name="connsiteX5" fmla="*/ 723 w 132807"/>
              <a:gd name="connsiteY5" fmla="*/ 1001 h 3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07" h="348229">
                <a:moveTo>
                  <a:pt x="723" y="1001"/>
                </a:moveTo>
                <a:cubicBezTo>
                  <a:pt x="-6204" y="-8895"/>
                  <a:pt x="38329" y="56419"/>
                  <a:pt x="60100" y="113816"/>
                </a:cubicBezTo>
                <a:cubicBezTo>
                  <a:pt x="81872" y="171213"/>
                  <a:pt x="123435" y="324603"/>
                  <a:pt x="131352" y="345385"/>
                </a:cubicBezTo>
                <a:cubicBezTo>
                  <a:pt x="139269" y="366167"/>
                  <a:pt x="112549" y="267206"/>
                  <a:pt x="107601" y="238507"/>
                </a:cubicBezTo>
                <a:cubicBezTo>
                  <a:pt x="102653" y="209808"/>
                  <a:pt x="116507" y="211788"/>
                  <a:pt x="101663" y="173193"/>
                </a:cubicBezTo>
                <a:cubicBezTo>
                  <a:pt x="86819" y="134598"/>
                  <a:pt x="7650" y="10897"/>
                  <a:pt x="723" y="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522EAA9B-C5DE-8615-9D68-7AAB23E60C06}"/>
              </a:ext>
            </a:extLst>
          </p:cNvPr>
          <p:cNvSpPr/>
          <p:nvPr/>
        </p:nvSpPr>
        <p:spPr>
          <a:xfrm>
            <a:off x="5308996" y="6084503"/>
            <a:ext cx="528233" cy="444071"/>
          </a:xfrm>
          <a:custGeom>
            <a:avLst/>
            <a:gdLst>
              <a:gd name="connsiteX0" fmla="*/ 527726 w 528233"/>
              <a:gd name="connsiteY0" fmla="*/ 1601 h 444071"/>
              <a:gd name="connsiteX1" fmla="*/ 236781 w 528233"/>
              <a:gd name="connsiteY1" fmla="*/ 215357 h 444071"/>
              <a:gd name="connsiteX2" fmla="*/ 5212 w 528233"/>
              <a:gd name="connsiteY2" fmla="*/ 440988 h 444071"/>
              <a:gd name="connsiteX3" fmla="*/ 88339 w 528233"/>
              <a:gd name="connsiteY3" fmla="*/ 334110 h 444071"/>
              <a:gd name="connsiteX4" fmla="*/ 236781 w 528233"/>
              <a:gd name="connsiteY4" fmla="*/ 161918 h 444071"/>
              <a:gd name="connsiteX5" fmla="*/ 147716 w 528233"/>
              <a:gd name="connsiteY5" fmla="*/ 286609 h 444071"/>
              <a:gd name="connsiteX6" fmla="*/ 302095 w 528233"/>
              <a:gd name="connsiteY6" fmla="*/ 126292 h 444071"/>
              <a:gd name="connsiteX7" fmla="*/ 527726 w 528233"/>
              <a:gd name="connsiteY7" fmla="*/ 1601 h 4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3" h="444071">
                <a:moveTo>
                  <a:pt x="527726" y="1601"/>
                </a:moveTo>
                <a:cubicBezTo>
                  <a:pt x="516840" y="16445"/>
                  <a:pt x="323867" y="142126"/>
                  <a:pt x="236781" y="215357"/>
                </a:cubicBezTo>
                <a:cubicBezTo>
                  <a:pt x="149695" y="288588"/>
                  <a:pt x="29952" y="421196"/>
                  <a:pt x="5212" y="440988"/>
                </a:cubicBezTo>
                <a:cubicBezTo>
                  <a:pt x="-19528" y="460780"/>
                  <a:pt x="49744" y="380622"/>
                  <a:pt x="88339" y="334110"/>
                </a:cubicBezTo>
                <a:cubicBezTo>
                  <a:pt x="126934" y="287598"/>
                  <a:pt x="226885" y="169835"/>
                  <a:pt x="236781" y="161918"/>
                </a:cubicBezTo>
                <a:cubicBezTo>
                  <a:pt x="246677" y="154001"/>
                  <a:pt x="136830" y="292547"/>
                  <a:pt x="147716" y="286609"/>
                </a:cubicBezTo>
                <a:cubicBezTo>
                  <a:pt x="158602" y="280671"/>
                  <a:pt x="232823" y="173793"/>
                  <a:pt x="302095" y="126292"/>
                </a:cubicBezTo>
                <a:cubicBezTo>
                  <a:pt x="371367" y="78791"/>
                  <a:pt x="538612" y="-13243"/>
                  <a:pt x="527726" y="1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A4FE025-D739-9102-29BC-7C7E0746A4E6}"/>
              </a:ext>
            </a:extLst>
          </p:cNvPr>
          <p:cNvSpPr/>
          <p:nvPr/>
        </p:nvSpPr>
        <p:spPr>
          <a:xfrm>
            <a:off x="4387892" y="6654937"/>
            <a:ext cx="499858" cy="631224"/>
          </a:xfrm>
          <a:custGeom>
            <a:avLst/>
            <a:gdLst>
              <a:gd name="connsiteX0" fmla="*/ 498804 w 499858"/>
              <a:gd name="connsiteY0" fmla="*/ 1182 h 631224"/>
              <a:gd name="connsiteX1" fmla="*/ 261298 w 499858"/>
              <a:gd name="connsiteY1" fmla="*/ 179312 h 631224"/>
              <a:gd name="connsiteX2" fmla="*/ 106918 w 499858"/>
              <a:gd name="connsiteY2" fmla="*/ 387131 h 631224"/>
              <a:gd name="connsiteX3" fmla="*/ 40 w 499858"/>
              <a:gd name="connsiteY3" fmla="*/ 630575 h 631224"/>
              <a:gd name="connsiteX4" fmla="*/ 95043 w 499858"/>
              <a:gd name="connsiteY4" fmla="*/ 452445 h 631224"/>
              <a:gd name="connsiteX5" fmla="*/ 160357 w 499858"/>
              <a:gd name="connsiteY5" fmla="*/ 268377 h 631224"/>
              <a:gd name="connsiteX6" fmla="*/ 498804 w 499858"/>
              <a:gd name="connsiteY6" fmla="*/ 1182 h 63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858" h="631224">
                <a:moveTo>
                  <a:pt x="498804" y="1182"/>
                </a:moveTo>
                <a:cubicBezTo>
                  <a:pt x="515627" y="-13662"/>
                  <a:pt x="326612" y="114987"/>
                  <a:pt x="261298" y="179312"/>
                </a:cubicBezTo>
                <a:cubicBezTo>
                  <a:pt x="195984" y="243637"/>
                  <a:pt x="150461" y="311921"/>
                  <a:pt x="106918" y="387131"/>
                </a:cubicBezTo>
                <a:cubicBezTo>
                  <a:pt x="63375" y="462342"/>
                  <a:pt x="2019" y="619689"/>
                  <a:pt x="40" y="630575"/>
                </a:cubicBezTo>
                <a:cubicBezTo>
                  <a:pt x="-1939" y="641461"/>
                  <a:pt x="68324" y="512811"/>
                  <a:pt x="95043" y="452445"/>
                </a:cubicBezTo>
                <a:cubicBezTo>
                  <a:pt x="121762" y="392079"/>
                  <a:pt x="91084" y="341608"/>
                  <a:pt x="160357" y="268377"/>
                </a:cubicBezTo>
                <a:cubicBezTo>
                  <a:pt x="229630" y="195146"/>
                  <a:pt x="481981" y="16026"/>
                  <a:pt x="498804" y="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553EB927-6BF8-A6D9-54C2-3B9BD7C52ED5}"/>
              </a:ext>
            </a:extLst>
          </p:cNvPr>
          <p:cNvSpPr/>
          <p:nvPr/>
        </p:nvSpPr>
        <p:spPr>
          <a:xfrm>
            <a:off x="4282059" y="7849569"/>
            <a:ext cx="571174" cy="1043119"/>
          </a:xfrm>
          <a:custGeom>
            <a:avLst/>
            <a:gdLst>
              <a:gd name="connsiteX0" fmla="*/ 82123 w 571174"/>
              <a:gd name="connsiteY0" fmla="*/ 21 h 1043119"/>
              <a:gd name="connsiteX1" fmla="*/ 4933 w 571174"/>
              <a:gd name="connsiteY1" fmla="*/ 273153 h 1043119"/>
              <a:gd name="connsiteX2" fmla="*/ 254315 w 571174"/>
              <a:gd name="connsiteY2" fmla="*/ 837231 h 1043119"/>
              <a:gd name="connsiteX3" fmla="*/ 200876 w 571174"/>
              <a:gd name="connsiteY3" fmla="*/ 724415 h 1043119"/>
              <a:gd name="connsiteX4" fmla="*/ 569011 w 571174"/>
              <a:gd name="connsiteY4" fmla="*/ 1039112 h 1043119"/>
              <a:gd name="connsiteX5" fmla="*/ 337442 w 571174"/>
              <a:gd name="connsiteY5" fmla="*/ 872857 h 1043119"/>
              <a:gd name="connsiteX6" fmla="*/ 16809 w 571174"/>
              <a:gd name="connsiteY6" fmla="*/ 457221 h 1043119"/>
              <a:gd name="connsiteX7" fmla="*/ 111811 w 571174"/>
              <a:gd name="connsiteY7" fmla="*/ 570036 h 1043119"/>
              <a:gd name="connsiteX8" fmla="*/ 4933 w 571174"/>
              <a:gd name="connsiteY8" fmla="*/ 285028 h 1043119"/>
              <a:gd name="connsiteX9" fmla="*/ 82123 w 571174"/>
              <a:gd name="connsiteY9" fmla="*/ 21 h 104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174" h="1043119">
                <a:moveTo>
                  <a:pt x="82123" y="21"/>
                </a:moveTo>
                <a:cubicBezTo>
                  <a:pt x="82123" y="-1958"/>
                  <a:pt x="-23766" y="133618"/>
                  <a:pt x="4933" y="273153"/>
                </a:cubicBezTo>
                <a:cubicBezTo>
                  <a:pt x="33632" y="412688"/>
                  <a:pt x="221658" y="762021"/>
                  <a:pt x="254315" y="837231"/>
                </a:cubicBezTo>
                <a:cubicBezTo>
                  <a:pt x="286972" y="912441"/>
                  <a:pt x="148427" y="690768"/>
                  <a:pt x="200876" y="724415"/>
                </a:cubicBezTo>
                <a:cubicBezTo>
                  <a:pt x="253325" y="758062"/>
                  <a:pt x="546250" y="1014372"/>
                  <a:pt x="569011" y="1039112"/>
                </a:cubicBezTo>
                <a:cubicBezTo>
                  <a:pt x="591772" y="1063852"/>
                  <a:pt x="429476" y="969839"/>
                  <a:pt x="337442" y="872857"/>
                </a:cubicBezTo>
                <a:cubicBezTo>
                  <a:pt x="245408" y="775875"/>
                  <a:pt x="54414" y="507691"/>
                  <a:pt x="16809" y="457221"/>
                </a:cubicBezTo>
                <a:cubicBezTo>
                  <a:pt x="-20796" y="406751"/>
                  <a:pt x="113790" y="598735"/>
                  <a:pt x="111811" y="570036"/>
                </a:cubicBezTo>
                <a:cubicBezTo>
                  <a:pt x="109832" y="541337"/>
                  <a:pt x="11860" y="375083"/>
                  <a:pt x="4933" y="285028"/>
                </a:cubicBezTo>
                <a:cubicBezTo>
                  <a:pt x="-1994" y="194974"/>
                  <a:pt x="82123" y="2000"/>
                  <a:pt x="8212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657FAC90-007C-20B3-A76F-7AE23357FD76}"/>
              </a:ext>
            </a:extLst>
          </p:cNvPr>
          <p:cNvSpPr/>
          <p:nvPr/>
        </p:nvSpPr>
        <p:spPr>
          <a:xfrm>
            <a:off x="2046884" y="5723896"/>
            <a:ext cx="185682" cy="827366"/>
          </a:xfrm>
          <a:custGeom>
            <a:avLst/>
            <a:gdLst>
              <a:gd name="connsiteX0" fmla="*/ 185677 w 185682"/>
              <a:gd name="connsiteY0" fmla="*/ 10 h 827366"/>
              <a:gd name="connsiteX1" fmla="*/ 19422 w 185682"/>
              <a:gd name="connsiteY1" fmla="*/ 362208 h 827366"/>
              <a:gd name="connsiteX2" fmla="*/ 55048 w 185682"/>
              <a:gd name="connsiteY2" fmla="*/ 819408 h 827366"/>
              <a:gd name="connsiteX3" fmla="*/ 43173 w 185682"/>
              <a:gd name="connsiteY3" fmla="*/ 641278 h 827366"/>
              <a:gd name="connsiteX4" fmla="*/ 1610 w 185682"/>
              <a:gd name="connsiteY4" fmla="*/ 492836 h 827366"/>
              <a:gd name="connsiteX5" fmla="*/ 25360 w 185682"/>
              <a:gd name="connsiteY5" fmla="*/ 350333 h 827366"/>
              <a:gd name="connsiteX6" fmla="*/ 185677 w 185682"/>
              <a:gd name="connsiteY6" fmla="*/ 10 h 8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682" h="827366">
                <a:moveTo>
                  <a:pt x="185677" y="10"/>
                </a:moveTo>
                <a:cubicBezTo>
                  <a:pt x="184687" y="1989"/>
                  <a:pt x="41194" y="225642"/>
                  <a:pt x="19422" y="362208"/>
                </a:cubicBezTo>
                <a:cubicBezTo>
                  <a:pt x="-2350" y="498774"/>
                  <a:pt x="51089" y="772896"/>
                  <a:pt x="55048" y="819408"/>
                </a:cubicBezTo>
                <a:cubicBezTo>
                  <a:pt x="59007" y="865920"/>
                  <a:pt x="52079" y="695707"/>
                  <a:pt x="43173" y="641278"/>
                </a:cubicBezTo>
                <a:cubicBezTo>
                  <a:pt x="34267" y="586849"/>
                  <a:pt x="4579" y="541327"/>
                  <a:pt x="1610" y="492836"/>
                </a:cubicBezTo>
                <a:cubicBezTo>
                  <a:pt x="-1359" y="444345"/>
                  <a:pt x="-3339" y="429502"/>
                  <a:pt x="25360" y="350333"/>
                </a:cubicBezTo>
                <a:cubicBezTo>
                  <a:pt x="54059" y="271164"/>
                  <a:pt x="186667" y="-1969"/>
                  <a:pt x="18567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A1F134CF-1706-2653-B7C3-7E344BAA8FFA}"/>
              </a:ext>
            </a:extLst>
          </p:cNvPr>
          <p:cNvSpPr/>
          <p:nvPr/>
        </p:nvSpPr>
        <p:spPr>
          <a:xfrm>
            <a:off x="1907969" y="6880066"/>
            <a:ext cx="217991" cy="580208"/>
          </a:xfrm>
          <a:custGeom>
            <a:avLst/>
            <a:gdLst>
              <a:gd name="connsiteX0" fmla="*/ 217714 w 217991"/>
              <a:gd name="connsiteY0" fmla="*/ 1685 h 580208"/>
              <a:gd name="connsiteX1" fmla="*/ 63335 w 217991"/>
              <a:gd name="connsiteY1" fmla="*/ 274817 h 580208"/>
              <a:gd name="connsiteX2" fmla="*/ 3958 w 217991"/>
              <a:gd name="connsiteY2" fmla="*/ 571700 h 580208"/>
              <a:gd name="connsiteX3" fmla="*/ 15834 w 217991"/>
              <a:gd name="connsiteY3" fmla="*/ 470760 h 580208"/>
              <a:gd name="connsiteX4" fmla="*/ 98961 w 217991"/>
              <a:gd name="connsiteY4" fmla="*/ 173877 h 580208"/>
              <a:gd name="connsiteX5" fmla="*/ 217714 w 217991"/>
              <a:gd name="connsiteY5" fmla="*/ 1685 h 58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991" h="580208">
                <a:moveTo>
                  <a:pt x="217714" y="1685"/>
                </a:moveTo>
                <a:cubicBezTo>
                  <a:pt x="211776" y="18508"/>
                  <a:pt x="98961" y="179815"/>
                  <a:pt x="63335" y="274817"/>
                </a:cubicBezTo>
                <a:cubicBezTo>
                  <a:pt x="27709" y="369819"/>
                  <a:pt x="11875" y="539043"/>
                  <a:pt x="3958" y="571700"/>
                </a:cubicBezTo>
                <a:cubicBezTo>
                  <a:pt x="-3959" y="604357"/>
                  <a:pt x="0" y="537064"/>
                  <a:pt x="15834" y="470760"/>
                </a:cubicBezTo>
                <a:cubicBezTo>
                  <a:pt x="31668" y="404456"/>
                  <a:pt x="65314" y="250077"/>
                  <a:pt x="98961" y="173877"/>
                </a:cubicBezTo>
                <a:cubicBezTo>
                  <a:pt x="132608" y="97677"/>
                  <a:pt x="223652" y="-15138"/>
                  <a:pt x="217714" y="1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3D6388A7-9483-0F96-627F-953640E9886D}"/>
              </a:ext>
            </a:extLst>
          </p:cNvPr>
          <p:cNvSpPr/>
          <p:nvPr/>
        </p:nvSpPr>
        <p:spPr>
          <a:xfrm>
            <a:off x="2152387" y="7178476"/>
            <a:ext cx="252387" cy="414599"/>
          </a:xfrm>
          <a:custGeom>
            <a:avLst/>
            <a:gdLst>
              <a:gd name="connsiteX0" fmla="*/ 252366 w 252387"/>
              <a:gd name="connsiteY0" fmla="*/ 158 h 414599"/>
              <a:gd name="connsiteX1" fmla="*/ 74236 w 252387"/>
              <a:gd name="connsiteY1" fmla="*/ 190163 h 414599"/>
              <a:gd name="connsiteX2" fmla="*/ 8922 w 252387"/>
              <a:gd name="connsiteY2" fmla="*/ 409856 h 414599"/>
              <a:gd name="connsiteX3" fmla="*/ 8922 w 252387"/>
              <a:gd name="connsiteY3" fmla="*/ 326729 h 414599"/>
              <a:gd name="connsiteX4" fmla="*/ 86112 w 252387"/>
              <a:gd name="connsiteY4" fmla="*/ 160475 h 414599"/>
              <a:gd name="connsiteX5" fmla="*/ 252366 w 252387"/>
              <a:gd name="connsiteY5" fmla="*/ 158 h 4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387" h="414599">
                <a:moveTo>
                  <a:pt x="252366" y="158"/>
                </a:moveTo>
                <a:cubicBezTo>
                  <a:pt x="250387" y="5106"/>
                  <a:pt x="114810" y="121880"/>
                  <a:pt x="74236" y="190163"/>
                </a:cubicBezTo>
                <a:cubicBezTo>
                  <a:pt x="33662" y="258446"/>
                  <a:pt x="19808" y="387095"/>
                  <a:pt x="8922" y="409856"/>
                </a:cubicBezTo>
                <a:cubicBezTo>
                  <a:pt x="-1964" y="432617"/>
                  <a:pt x="-3943" y="368293"/>
                  <a:pt x="8922" y="326729"/>
                </a:cubicBezTo>
                <a:cubicBezTo>
                  <a:pt x="21787" y="285166"/>
                  <a:pt x="50486" y="213914"/>
                  <a:pt x="86112" y="160475"/>
                </a:cubicBezTo>
                <a:cubicBezTo>
                  <a:pt x="121738" y="107036"/>
                  <a:pt x="254345" y="-4790"/>
                  <a:pt x="252366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A035FE92-E907-B997-2A0B-F28A8E9DAC76}"/>
              </a:ext>
            </a:extLst>
          </p:cNvPr>
          <p:cNvSpPr/>
          <p:nvPr/>
        </p:nvSpPr>
        <p:spPr>
          <a:xfrm>
            <a:off x="3574261" y="7332635"/>
            <a:ext cx="386189" cy="435593"/>
          </a:xfrm>
          <a:custGeom>
            <a:avLst/>
            <a:gdLst>
              <a:gd name="connsiteX0" fmla="*/ 212 w 386189"/>
              <a:gd name="connsiteY0" fmla="*/ 378 h 435593"/>
              <a:gd name="connsiteX1" fmla="*/ 202092 w 386189"/>
              <a:gd name="connsiteY1" fmla="*/ 243822 h 435593"/>
              <a:gd name="connsiteX2" fmla="*/ 267407 w 386189"/>
              <a:gd name="connsiteY2" fmla="*/ 398201 h 435593"/>
              <a:gd name="connsiteX3" fmla="*/ 386160 w 386189"/>
              <a:gd name="connsiteY3" fmla="*/ 433827 h 435593"/>
              <a:gd name="connsiteX4" fmla="*/ 279282 w 386189"/>
              <a:gd name="connsiteY4" fmla="*/ 404139 h 435593"/>
              <a:gd name="connsiteX5" fmla="*/ 314908 w 386189"/>
              <a:gd name="connsiteY5" fmla="*/ 190383 h 435593"/>
              <a:gd name="connsiteX6" fmla="*/ 279282 w 386189"/>
              <a:gd name="connsiteY6" fmla="*/ 362575 h 435593"/>
              <a:gd name="connsiteX7" fmla="*/ 243656 w 386189"/>
              <a:gd name="connsiteY7" fmla="*/ 303199 h 435593"/>
              <a:gd name="connsiteX8" fmla="*/ 212 w 386189"/>
              <a:gd name="connsiteY8" fmla="*/ 378 h 43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89" h="435593">
                <a:moveTo>
                  <a:pt x="212" y="378"/>
                </a:moveTo>
                <a:cubicBezTo>
                  <a:pt x="-6715" y="-9518"/>
                  <a:pt x="157559" y="177518"/>
                  <a:pt x="202092" y="243822"/>
                </a:cubicBezTo>
                <a:cubicBezTo>
                  <a:pt x="246625" y="310126"/>
                  <a:pt x="236729" y="366534"/>
                  <a:pt x="267407" y="398201"/>
                </a:cubicBezTo>
                <a:cubicBezTo>
                  <a:pt x="298085" y="429868"/>
                  <a:pt x="384181" y="432837"/>
                  <a:pt x="386160" y="433827"/>
                </a:cubicBezTo>
                <a:cubicBezTo>
                  <a:pt x="388139" y="434817"/>
                  <a:pt x="291157" y="444713"/>
                  <a:pt x="279282" y="404139"/>
                </a:cubicBezTo>
                <a:cubicBezTo>
                  <a:pt x="267407" y="363565"/>
                  <a:pt x="314908" y="197310"/>
                  <a:pt x="314908" y="190383"/>
                </a:cubicBezTo>
                <a:cubicBezTo>
                  <a:pt x="314908" y="183456"/>
                  <a:pt x="291157" y="343772"/>
                  <a:pt x="279282" y="362575"/>
                </a:cubicBezTo>
                <a:cubicBezTo>
                  <a:pt x="267407" y="381378"/>
                  <a:pt x="287199" y="361586"/>
                  <a:pt x="243656" y="303199"/>
                </a:cubicBezTo>
                <a:cubicBezTo>
                  <a:pt x="200113" y="244812"/>
                  <a:pt x="7139" y="10274"/>
                  <a:pt x="212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420D9227-21F8-BCD8-189D-0C3B2523D9B7}"/>
              </a:ext>
            </a:extLst>
          </p:cNvPr>
          <p:cNvSpPr/>
          <p:nvPr/>
        </p:nvSpPr>
        <p:spPr>
          <a:xfrm>
            <a:off x="3176539" y="7029981"/>
            <a:ext cx="12096" cy="214117"/>
          </a:xfrm>
          <a:custGeom>
            <a:avLst/>
            <a:gdLst>
              <a:gd name="connsiteX0" fmla="*/ 110 w 12096"/>
              <a:gd name="connsiteY0" fmla="*/ 211 h 214117"/>
              <a:gd name="connsiteX1" fmla="*/ 6048 w 12096"/>
              <a:gd name="connsiteY1" fmla="*/ 107089 h 214117"/>
              <a:gd name="connsiteX2" fmla="*/ 6048 w 12096"/>
              <a:gd name="connsiteY2" fmla="*/ 213967 h 214117"/>
              <a:gd name="connsiteX3" fmla="*/ 11986 w 12096"/>
              <a:gd name="connsiteY3" fmla="*/ 83338 h 214117"/>
              <a:gd name="connsiteX4" fmla="*/ 110 w 12096"/>
              <a:gd name="connsiteY4" fmla="*/ 211 h 21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" h="214117">
                <a:moveTo>
                  <a:pt x="110" y="211"/>
                </a:moveTo>
                <a:cubicBezTo>
                  <a:pt x="-880" y="4170"/>
                  <a:pt x="5058" y="71463"/>
                  <a:pt x="6048" y="107089"/>
                </a:cubicBezTo>
                <a:cubicBezTo>
                  <a:pt x="7038" y="142715"/>
                  <a:pt x="5058" y="217926"/>
                  <a:pt x="6048" y="213967"/>
                </a:cubicBezTo>
                <a:cubicBezTo>
                  <a:pt x="7038" y="210008"/>
                  <a:pt x="12976" y="117974"/>
                  <a:pt x="11986" y="83338"/>
                </a:cubicBezTo>
                <a:cubicBezTo>
                  <a:pt x="10996" y="48702"/>
                  <a:pt x="1100" y="-3748"/>
                  <a:pt x="110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4680522-2454-1BC4-5284-40609E43418C}"/>
              </a:ext>
            </a:extLst>
          </p:cNvPr>
          <p:cNvSpPr/>
          <p:nvPr/>
        </p:nvSpPr>
        <p:spPr>
          <a:xfrm>
            <a:off x="2386142" y="7463605"/>
            <a:ext cx="214856" cy="190113"/>
          </a:xfrm>
          <a:custGeom>
            <a:avLst/>
            <a:gdLst>
              <a:gd name="connsiteX0" fmla="*/ 214554 w 214856"/>
              <a:gd name="connsiteY0" fmla="*/ 37 h 190113"/>
              <a:gd name="connsiteX1" fmla="*/ 101739 w 214856"/>
              <a:gd name="connsiteY1" fmla="*/ 106914 h 190113"/>
              <a:gd name="connsiteX2" fmla="*/ 798 w 214856"/>
              <a:gd name="connsiteY2" fmla="*/ 190042 h 190113"/>
              <a:gd name="connsiteX3" fmla="*/ 66113 w 214856"/>
              <a:gd name="connsiteY3" fmla="*/ 118790 h 190113"/>
              <a:gd name="connsiteX4" fmla="*/ 214554 w 214856"/>
              <a:gd name="connsiteY4" fmla="*/ 37 h 1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56" h="190113">
                <a:moveTo>
                  <a:pt x="214554" y="37"/>
                </a:moveTo>
                <a:cubicBezTo>
                  <a:pt x="220492" y="-1942"/>
                  <a:pt x="137365" y="75247"/>
                  <a:pt x="101739" y="106914"/>
                </a:cubicBezTo>
                <a:cubicBezTo>
                  <a:pt x="66113" y="138582"/>
                  <a:pt x="6736" y="188063"/>
                  <a:pt x="798" y="190042"/>
                </a:cubicBezTo>
                <a:cubicBezTo>
                  <a:pt x="-5140" y="192021"/>
                  <a:pt x="22570" y="152437"/>
                  <a:pt x="66113" y="118790"/>
                </a:cubicBezTo>
                <a:cubicBezTo>
                  <a:pt x="109656" y="85143"/>
                  <a:pt x="208616" y="2016"/>
                  <a:pt x="214554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7147DB7-61C0-F884-30A1-D02208E36073}"/>
              </a:ext>
            </a:extLst>
          </p:cNvPr>
          <p:cNvSpPr/>
          <p:nvPr/>
        </p:nvSpPr>
        <p:spPr>
          <a:xfrm>
            <a:off x="3182189" y="7433896"/>
            <a:ext cx="250190" cy="255377"/>
          </a:xfrm>
          <a:custGeom>
            <a:avLst/>
            <a:gdLst>
              <a:gd name="connsiteX0" fmla="*/ 398 w 250190"/>
              <a:gd name="connsiteY0" fmla="*/ 57 h 255377"/>
              <a:gd name="connsiteX1" fmla="*/ 113214 w 250190"/>
              <a:gd name="connsiteY1" fmla="*/ 130686 h 255377"/>
              <a:gd name="connsiteX2" fmla="*/ 208216 w 250190"/>
              <a:gd name="connsiteY2" fmla="*/ 124748 h 255377"/>
              <a:gd name="connsiteX3" fmla="*/ 178528 w 250190"/>
              <a:gd name="connsiteY3" fmla="*/ 207875 h 255377"/>
              <a:gd name="connsiteX4" fmla="*/ 220092 w 250190"/>
              <a:gd name="connsiteY4" fmla="*/ 255377 h 255377"/>
              <a:gd name="connsiteX5" fmla="*/ 190403 w 250190"/>
              <a:gd name="connsiteY5" fmla="*/ 207875 h 255377"/>
              <a:gd name="connsiteX6" fmla="*/ 249780 w 250190"/>
              <a:gd name="connsiteY6" fmla="*/ 130686 h 255377"/>
              <a:gd name="connsiteX7" fmla="*/ 154777 w 250190"/>
              <a:gd name="connsiteY7" fmla="*/ 148499 h 255377"/>
              <a:gd name="connsiteX8" fmla="*/ 398 w 250190"/>
              <a:gd name="connsiteY8" fmla="*/ 57 h 25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" h="255377">
                <a:moveTo>
                  <a:pt x="398" y="57"/>
                </a:moveTo>
                <a:cubicBezTo>
                  <a:pt x="-6529" y="-2912"/>
                  <a:pt x="78578" y="109904"/>
                  <a:pt x="113214" y="130686"/>
                </a:cubicBezTo>
                <a:cubicBezTo>
                  <a:pt x="147850" y="151468"/>
                  <a:pt x="197330" y="111883"/>
                  <a:pt x="208216" y="124748"/>
                </a:cubicBezTo>
                <a:cubicBezTo>
                  <a:pt x="219102" y="137613"/>
                  <a:pt x="176549" y="186104"/>
                  <a:pt x="178528" y="207875"/>
                </a:cubicBezTo>
                <a:cubicBezTo>
                  <a:pt x="180507" y="229647"/>
                  <a:pt x="218113" y="255377"/>
                  <a:pt x="220092" y="255377"/>
                </a:cubicBezTo>
                <a:cubicBezTo>
                  <a:pt x="222071" y="255377"/>
                  <a:pt x="185455" y="228657"/>
                  <a:pt x="190403" y="207875"/>
                </a:cubicBezTo>
                <a:cubicBezTo>
                  <a:pt x="195351" y="187093"/>
                  <a:pt x="255718" y="140582"/>
                  <a:pt x="249780" y="130686"/>
                </a:cubicBezTo>
                <a:cubicBezTo>
                  <a:pt x="243842" y="120790"/>
                  <a:pt x="192382" y="165322"/>
                  <a:pt x="154777" y="148499"/>
                </a:cubicBezTo>
                <a:cubicBezTo>
                  <a:pt x="117172" y="131676"/>
                  <a:pt x="7325" y="3026"/>
                  <a:pt x="39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3C0B6695-A67B-1E3D-ED5D-CBE827670AA4}"/>
              </a:ext>
            </a:extLst>
          </p:cNvPr>
          <p:cNvSpPr/>
          <p:nvPr/>
        </p:nvSpPr>
        <p:spPr>
          <a:xfrm>
            <a:off x="2267545" y="7896317"/>
            <a:ext cx="179004" cy="347327"/>
          </a:xfrm>
          <a:custGeom>
            <a:avLst/>
            <a:gdLst>
              <a:gd name="connsiteX0" fmla="*/ 6580 w 179004"/>
              <a:gd name="connsiteY0" fmla="*/ 774 h 347327"/>
              <a:gd name="connsiteX1" fmla="*/ 24393 w 179004"/>
              <a:gd name="connsiteY1" fmla="*/ 131402 h 347327"/>
              <a:gd name="connsiteX2" fmla="*/ 24393 w 179004"/>
              <a:gd name="connsiteY2" fmla="*/ 208592 h 347327"/>
              <a:gd name="connsiteX3" fmla="*/ 172834 w 179004"/>
              <a:gd name="connsiteY3" fmla="*/ 345158 h 347327"/>
              <a:gd name="connsiteX4" fmla="*/ 137208 w 179004"/>
              <a:gd name="connsiteY4" fmla="*/ 285782 h 347327"/>
              <a:gd name="connsiteX5" fmla="*/ 12517 w 179004"/>
              <a:gd name="connsiteY5" fmla="*/ 196717 h 347327"/>
              <a:gd name="connsiteX6" fmla="*/ 6580 w 179004"/>
              <a:gd name="connsiteY6" fmla="*/ 774 h 34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04" h="347327">
                <a:moveTo>
                  <a:pt x="6580" y="774"/>
                </a:moveTo>
                <a:cubicBezTo>
                  <a:pt x="8559" y="-10112"/>
                  <a:pt x="21424" y="96766"/>
                  <a:pt x="24393" y="131402"/>
                </a:cubicBezTo>
                <a:cubicBezTo>
                  <a:pt x="27362" y="166038"/>
                  <a:pt x="-347" y="172966"/>
                  <a:pt x="24393" y="208592"/>
                </a:cubicBezTo>
                <a:cubicBezTo>
                  <a:pt x="49133" y="244218"/>
                  <a:pt x="154032" y="332293"/>
                  <a:pt x="172834" y="345158"/>
                </a:cubicBezTo>
                <a:cubicBezTo>
                  <a:pt x="191636" y="358023"/>
                  <a:pt x="163928" y="310522"/>
                  <a:pt x="137208" y="285782"/>
                </a:cubicBezTo>
                <a:cubicBezTo>
                  <a:pt x="110489" y="261042"/>
                  <a:pt x="35278" y="244218"/>
                  <a:pt x="12517" y="196717"/>
                </a:cubicBezTo>
                <a:cubicBezTo>
                  <a:pt x="-10244" y="149216"/>
                  <a:pt x="4601" y="11660"/>
                  <a:pt x="6580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833CA0E4-E6C7-767A-B481-F25D024FFF5C}"/>
              </a:ext>
            </a:extLst>
          </p:cNvPr>
          <p:cNvSpPr/>
          <p:nvPr/>
        </p:nvSpPr>
        <p:spPr>
          <a:xfrm>
            <a:off x="2896201" y="8359659"/>
            <a:ext cx="1065718" cy="83785"/>
          </a:xfrm>
          <a:custGeom>
            <a:avLst/>
            <a:gdLst>
              <a:gd name="connsiteX0" fmla="*/ 1378 w 1065718"/>
              <a:gd name="connsiteY0" fmla="*/ 12445 h 83785"/>
              <a:gd name="connsiteX1" fmla="*/ 434828 w 1065718"/>
              <a:gd name="connsiteY1" fmla="*/ 42133 h 83785"/>
              <a:gd name="connsiteX2" fmla="*/ 203259 w 1065718"/>
              <a:gd name="connsiteY2" fmla="*/ 83697 h 83785"/>
              <a:gd name="connsiteX3" fmla="*/ 684209 w 1065718"/>
              <a:gd name="connsiteY3" fmla="*/ 30258 h 83785"/>
              <a:gd name="connsiteX4" fmla="*/ 1064220 w 1065718"/>
              <a:gd name="connsiteY4" fmla="*/ 30258 h 83785"/>
              <a:gd name="connsiteX5" fmla="*/ 802963 w 1065718"/>
              <a:gd name="connsiteY5" fmla="*/ 59946 h 83785"/>
              <a:gd name="connsiteX6" fmla="*/ 464516 w 1065718"/>
              <a:gd name="connsiteY6" fmla="*/ 570 h 83785"/>
              <a:gd name="connsiteX7" fmla="*/ 607020 w 1065718"/>
              <a:gd name="connsiteY7" fmla="*/ 30258 h 83785"/>
              <a:gd name="connsiteX8" fmla="*/ 1378 w 1065718"/>
              <a:gd name="connsiteY8" fmla="*/ 12445 h 8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718" h="83785">
                <a:moveTo>
                  <a:pt x="1378" y="12445"/>
                </a:moveTo>
                <a:cubicBezTo>
                  <a:pt x="-27321" y="14424"/>
                  <a:pt x="401181" y="30258"/>
                  <a:pt x="434828" y="42133"/>
                </a:cubicBezTo>
                <a:cubicBezTo>
                  <a:pt x="468475" y="54008"/>
                  <a:pt x="161696" y="85676"/>
                  <a:pt x="203259" y="83697"/>
                </a:cubicBezTo>
                <a:cubicBezTo>
                  <a:pt x="244822" y="81718"/>
                  <a:pt x="540716" y="39165"/>
                  <a:pt x="684209" y="30258"/>
                </a:cubicBezTo>
                <a:cubicBezTo>
                  <a:pt x="827703" y="21352"/>
                  <a:pt x="1044428" y="25310"/>
                  <a:pt x="1064220" y="30258"/>
                </a:cubicBezTo>
                <a:cubicBezTo>
                  <a:pt x="1084012" y="35206"/>
                  <a:pt x="902914" y="64894"/>
                  <a:pt x="802963" y="59946"/>
                </a:cubicBezTo>
                <a:cubicBezTo>
                  <a:pt x="703012" y="54998"/>
                  <a:pt x="497173" y="5518"/>
                  <a:pt x="464516" y="570"/>
                </a:cubicBezTo>
                <a:cubicBezTo>
                  <a:pt x="431859" y="-4378"/>
                  <a:pt x="680251" y="24320"/>
                  <a:pt x="607020" y="30258"/>
                </a:cubicBezTo>
                <a:cubicBezTo>
                  <a:pt x="533789" y="36196"/>
                  <a:pt x="30077" y="10466"/>
                  <a:pt x="1378" y="12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9F41A498-19E2-BF0A-8E9B-04155FE5373A}"/>
              </a:ext>
            </a:extLst>
          </p:cNvPr>
          <p:cNvSpPr/>
          <p:nvPr/>
        </p:nvSpPr>
        <p:spPr>
          <a:xfrm>
            <a:off x="2444945" y="8644055"/>
            <a:ext cx="132568" cy="696607"/>
          </a:xfrm>
          <a:custGeom>
            <a:avLst/>
            <a:gdLst>
              <a:gd name="connsiteX0" fmla="*/ 132000 w 132568"/>
              <a:gd name="connsiteY0" fmla="*/ 1181 h 696607"/>
              <a:gd name="connsiteX1" fmla="*/ 48873 w 132568"/>
              <a:gd name="connsiteY1" fmla="*/ 137748 h 696607"/>
              <a:gd name="connsiteX2" fmla="*/ 48873 w 132568"/>
              <a:gd name="connsiteY2" fmla="*/ 232750 h 696607"/>
              <a:gd name="connsiteX3" fmla="*/ 72624 w 132568"/>
              <a:gd name="connsiteY3" fmla="*/ 197124 h 696607"/>
              <a:gd name="connsiteX4" fmla="*/ 7310 w 132568"/>
              <a:gd name="connsiteY4" fmla="*/ 357441 h 696607"/>
              <a:gd name="connsiteX5" fmla="*/ 66686 w 132568"/>
              <a:gd name="connsiteY5" fmla="*/ 695888 h 696607"/>
              <a:gd name="connsiteX6" fmla="*/ 48873 w 132568"/>
              <a:gd name="connsiteY6" fmla="*/ 440568 h 696607"/>
              <a:gd name="connsiteX7" fmla="*/ 1372 w 132568"/>
              <a:gd name="connsiteY7" fmla="*/ 220875 h 696607"/>
              <a:gd name="connsiteX8" fmla="*/ 132000 w 132568"/>
              <a:gd name="connsiteY8" fmla="*/ 1181 h 69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68" h="696607">
                <a:moveTo>
                  <a:pt x="132000" y="1181"/>
                </a:moveTo>
                <a:cubicBezTo>
                  <a:pt x="139917" y="-12673"/>
                  <a:pt x="62727" y="99153"/>
                  <a:pt x="48873" y="137748"/>
                </a:cubicBezTo>
                <a:cubicBezTo>
                  <a:pt x="35019" y="176343"/>
                  <a:pt x="44915" y="222854"/>
                  <a:pt x="48873" y="232750"/>
                </a:cubicBezTo>
                <a:cubicBezTo>
                  <a:pt x="52831" y="242646"/>
                  <a:pt x="79551" y="176342"/>
                  <a:pt x="72624" y="197124"/>
                </a:cubicBezTo>
                <a:cubicBezTo>
                  <a:pt x="65697" y="217906"/>
                  <a:pt x="8300" y="274314"/>
                  <a:pt x="7310" y="357441"/>
                </a:cubicBezTo>
                <a:cubicBezTo>
                  <a:pt x="6320" y="440568"/>
                  <a:pt x="59759" y="682034"/>
                  <a:pt x="66686" y="695888"/>
                </a:cubicBezTo>
                <a:cubicBezTo>
                  <a:pt x="73613" y="709743"/>
                  <a:pt x="59759" y="519737"/>
                  <a:pt x="48873" y="440568"/>
                </a:cubicBezTo>
                <a:cubicBezTo>
                  <a:pt x="37987" y="361399"/>
                  <a:pt x="-8524" y="288169"/>
                  <a:pt x="1372" y="220875"/>
                </a:cubicBezTo>
                <a:cubicBezTo>
                  <a:pt x="11268" y="153582"/>
                  <a:pt x="124083" y="15035"/>
                  <a:pt x="132000" y="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617D780-C204-31B2-9346-BD47CF123C95}"/>
              </a:ext>
            </a:extLst>
          </p:cNvPr>
          <p:cNvSpPr/>
          <p:nvPr/>
        </p:nvSpPr>
        <p:spPr>
          <a:xfrm>
            <a:off x="2796151" y="9381172"/>
            <a:ext cx="442335" cy="91551"/>
          </a:xfrm>
          <a:custGeom>
            <a:avLst/>
            <a:gdLst>
              <a:gd name="connsiteX0" fmla="*/ 488 w 442335"/>
              <a:gd name="connsiteY0" fmla="*/ 334 h 91551"/>
              <a:gd name="connsiteX1" fmla="*/ 422062 w 442335"/>
              <a:gd name="connsiteY1" fmla="*/ 89399 h 91551"/>
              <a:gd name="connsiteX2" fmla="*/ 338935 w 442335"/>
              <a:gd name="connsiteY2" fmla="*/ 59711 h 91551"/>
              <a:gd name="connsiteX3" fmla="*/ 488 w 442335"/>
              <a:gd name="connsiteY3" fmla="*/ 334 h 9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35" h="91551">
                <a:moveTo>
                  <a:pt x="488" y="334"/>
                </a:moveTo>
                <a:cubicBezTo>
                  <a:pt x="14342" y="5282"/>
                  <a:pt x="365654" y="79503"/>
                  <a:pt x="422062" y="89399"/>
                </a:cubicBezTo>
                <a:cubicBezTo>
                  <a:pt x="478470" y="99295"/>
                  <a:pt x="406229" y="72576"/>
                  <a:pt x="338935" y="59711"/>
                </a:cubicBezTo>
                <a:cubicBezTo>
                  <a:pt x="271642" y="46846"/>
                  <a:pt x="-13366" y="-4614"/>
                  <a:pt x="488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DAFF25B-64B4-6C39-CF4D-60642268CF09}"/>
              </a:ext>
            </a:extLst>
          </p:cNvPr>
          <p:cNvSpPr/>
          <p:nvPr/>
        </p:nvSpPr>
        <p:spPr>
          <a:xfrm>
            <a:off x="2891639" y="8656893"/>
            <a:ext cx="634368" cy="571498"/>
          </a:xfrm>
          <a:custGeom>
            <a:avLst/>
            <a:gdLst>
              <a:gd name="connsiteX0" fmla="*/ 3 w 634368"/>
              <a:gd name="connsiteY0" fmla="*/ 219 h 571498"/>
              <a:gd name="connsiteX1" fmla="*/ 267197 w 634368"/>
              <a:gd name="connsiteY1" fmla="*/ 107097 h 571498"/>
              <a:gd name="connsiteX2" fmla="*/ 433452 w 634368"/>
              <a:gd name="connsiteY2" fmla="*/ 297102 h 571498"/>
              <a:gd name="connsiteX3" fmla="*/ 451265 w 634368"/>
              <a:gd name="connsiteY3" fmla="*/ 255538 h 571498"/>
              <a:gd name="connsiteX4" fmla="*/ 599706 w 634368"/>
              <a:gd name="connsiteY4" fmla="*/ 534608 h 571498"/>
              <a:gd name="connsiteX5" fmla="*/ 629395 w 634368"/>
              <a:gd name="connsiteY5" fmla="*/ 552421 h 571498"/>
              <a:gd name="connsiteX6" fmla="*/ 522517 w 634368"/>
              <a:gd name="connsiteY6" fmla="*/ 386167 h 571498"/>
              <a:gd name="connsiteX7" fmla="*/ 344387 w 634368"/>
              <a:gd name="connsiteY7" fmla="*/ 202099 h 571498"/>
              <a:gd name="connsiteX8" fmla="*/ 273135 w 634368"/>
              <a:gd name="connsiteY8" fmla="*/ 83346 h 571498"/>
              <a:gd name="connsiteX9" fmla="*/ 3 w 634368"/>
              <a:gd name="connsiteY9" fmla="*/ 219 h 5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368" h="571498">
                <a:moveTo>
                  <a:pt x="3" y="219"/>
                </a:moveTo>
                <a:cubicBezTo>
                  <a:pt x="-987" y="4178"/>
                  <a:pt x="194956" y="57617"/>
                  <a:pt x="267197" y="107097"/>
                </a:cubicBezTo>
                <a:cubicBezTo>
                  <a:pt x="339439" y="156578"/>
                  <a:pt x="402774" y="272362"/>
                  <a:pt x="433452" y="297102"/>
                </a:cubicBezTo>
                <a:cubicBezTo>
                  <a:pt x="464130" y="321842"/>
                  <a:pt x="423556" y="215954"/>
                  <a:pt x="451265" y="255538"/>
                </a:cubicBezTo>
                <a:cubicBezTo>
                  <a:pt x="478974" y="295122"/>
                  <a:pt x="570018" y="485128"/>
                  <a:pt x="599706" y="534608"/>
                </a:cubicBezTo>
                <a:cubicBezTo>
                  <a:pt x="629394" y="584088"/>
                  <a:pt x="642260" y="577161"/>
                  <a:pt x="629395" y="552421"/>
                </a:cubicBezTo>
                <a:cubicBezTo>
                  <a:pt x="616530" y="527681"/>
                  <a:pt x="570018" y="444554"/>
                  <a:pt x="522517" y="386167"/>
                </a:cubicBezTo>
                <a:cubicBezTo>
                  <a:pt x="475016" y="327780"/>
                  <a:pt x="385951" y="252569"/>
                  <a:pt x="344387" y="202099"/>
                </a:cubicBezTo>
                <a:cubicBezTo>
                  <a:pt x="302823" y="151629"/>
                  <a:pt x="327564" y="119962"/>
                  <a:pt x="273135" y="83346"/>
                </a:cubicBezTo>
                <a:cubicBezTo>
                  <a:pt x="218707" y="46731"/>
                  <a:pt x="993" y="-3740"/>
                  <a:pt x="3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FBD0B00C-ACE3-B377-2B9F-C3F38342D4A7}"/>
              </a:ext>
            </a:extLst>
          </p:cNvPr>
          <p:cNvSpPr/>
          <p:nvPr/>
        </p:nvSpPr>
        <p:spPr>
          <a:xfrm>
            <a:off x="2492186" y="8407710"/>
            <a:ext cx="849207" cy="275257"/>
          </a:xfrm>
          <a:custGeom>
            <a:avLst/>
            <a:gdLst>
              <a:gd name="connsiteX0" fmla="*/ 1632 w 849207"/>
              <a:gd name="connsiteY0" fmla="*/ 130648 h 275257"/>
              <a:gd name="connsiteX1" fmla="*/ 411331 w 849207"/>
              <a:gd name="connsiteY1" fmla="*/ 71272 h 275257"/>
              <a:gd name="connsiteX2" fmla="*/ 838843 w 849207"/>
              <a:gd name="connsiteY2" fmla="*/ 273152 h 275257"/>
              <a:gd name="connsiteX3" fmla="*/ 696339 w 849207"/>
              <a:gd name="connsiteY3" fmla="*/ 166274 h 275257"/>
              <a:gd name="connsiteX4" fmla="*/ 464770 w 849207"/>
              <a:gd name="connsiteY4" fmla="*/ 20 h 275257"/>
              <a:gd name="connsiteX5" fmla="*/ 636962 w 849207"/>
              <a:gd name="connsiteY5" fmla="*/ 154399 h 275257"/>
              <a:gd name="connsiteX6" fmla="*/ 547897 w 849207"/>
              <a:gd name="connsiteY6" fmla="*/ 100960 h 275257"/>
              <a:gd name="connsiteX7" fmla="*/ 369767 w 849207"/>
              <a:gd name="connsiteY7" fmla="*/ 89085 h 275257"/>
              <a:gd name="connsiteX8" fmla="*/ 328204 w 849207"/>
              <a:gd name="connsiteY8" fmla="*/ 106898 h 275257"/>
              <a:gd name="connsiteX9" fmla="*/ 298515 w 849207"/>
              <a:gd name="connsiteY9" fmla="*/ 89085 h 275257"/>
              <a:gd name="connsiteX10" fmla="*/ 268827 w 849207"/>
              <a:gd name="connsiteY10" fmla="*/ 65334 h 275257"/>
              <a:gd name="connsiteX11" fmla="*/ 1632 w 849207"/>
              <a:gd name="connsiteY11" fmla="*/ 130648 h 27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207" h="275257">
                <a:moveTo>
                  <a:pt x="1632" y="130648"/>
                </a:moveTo>
                <a:cubicBezTo>
                  <a:pt x="25383" y="131638"/>
                  <a:pt x="271796" y="47521"/>
                  <a:pt x="411331" y="71272"/>
                </a:cubicBezTo>
                <a:cubicBezTo>
                  <a:pt x="550866" y="95023"/>
                  <a:pt x="791342" y="257318"/>
                  <a:pt x="838843" y="273152"/>
                </a:cubicBezTo>
                <a:cubicBezTo>
                  <a:pt x="886344" y="288986"/>
                  <a:pt x="758685" y="211796"/>
                  <a:pt x="696339" y="166274"/>
                </a:cubicBezTo>
                <a:cubicBezTo>
                  <a:pt x="633994" y="120752"/>
                  <a:pt x="474666" y="1999"/>
                  <a:pt x="464770" y="20"/>
                </a:cubicBezTo>
                <a:cubicBezTo>
                  <a:pt x="454874" y="-1959"/>
                  <a:pt x="623108" y="137576"/>
                  <a:pt x="636962" y="154399"/>
                </a:cubicBezTo>
                <a:cubicBezTo>
                  <a:pt x="650816" y="171222"/>
                  <a:pt x="592429" y="111846"/>
                  <a:pt x="547897" y="100960"/>
                </a:cubicBezTo>
                <a:cubicBezTo>
                  <a:pt x="503365" y="90074"/>
                  <a:pt x="406382" y="88095"/>
                  <a:pt x="369767" y="89085"/>
                </a:cubicBezTo>
                <a:cubicBezTo>
                  <a:pt x="333152" y="90075"/>
                  <a:pt x="340079" y="106898"/>
                  <a:pt x="328204" y="106898"/>
                </a:cubicBezTo>
                <a:cubicBezTo>
                  <a:pt x="316329" y="106898"/>
                  <a:pt x="308411" y="96012"/>
                  <a:pt x="298515" y="89085"/>
                </a:cubicBezTo>
                <a:cubicBezTo>
                  <a:pt x="288619" y="82158"/>
                  <a:pt x="317318" y="56428"/>
                  <a:pt x="268827" y="65334"/>
                </a:cubicBezTo>
                <a:cubicBezTo>
                  <a:pt x="220336" y="74240"/>
                  <a:pt x="-22119" y="129658"/>
                  <a:pt x="1632" y="130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20E3EE7-31B1-4301-1B06-002A1FE3AC39}"/>
              </a:ext>
            </a:extLst>
          </p:cNvPr>
          <p:cNvSpPr/>
          <p:nvPr/>
        </p:nvSpPr>
        <p:spPr>
          <a:xfrm>
            <a:off x="3921323" y="8073940"/>
            <a:ext cx="231030" cy="677545"/>
          </a:xfrm>
          <a:custGeom>
            <a:avLst/>
            <a:gdLst>
              <a:gd name="connsiteX0" fmla="*/ 74724 w 231030"/>
              <a:gd name="connsiteY0" fmla="*/ 13156 h 677545"/>
              <a:gd name="connsiteX1" fmla="*/ 110350 w 231030"/>
              <a:gd name="connsiteY1" fmla="*/ 54720 h 677545"/>
              <a:gd name="connsiteX2" fmla="*/ 229103 w 231030"/>
              <a:gd name="connsiteY2" fmla="*/ 286289 h 677545"/>
              <a:gd name="connsiteX3" fmla="*/ 3472 w 231030"/>
              <a:gd name="connsiteY3" fmla="*/ 458481 h 677545"/>
              <a:gd name="connsiteX4" fmla="*/ 92537 w 231030"/>
              <a:gd name="connsiteY4" fmla="*/ 612860 h 677545"/>
              <a:gd name="connsiteX5" fmla="*/ 98474 w 231030"/>
              <a:gd name="connsiteY5" fmla="*/ 672237 h 677545"/>
              <a:gd name="connsiteX6" fmla="*/ 27222 w 231030"/>
              <a:gd name="connsiteY6" fmla="*/ 488169 h 677545"/>
              <a:gd name="connsiteX7" fmla="*/ 199415 w 231030"/>
              <a:gd name="connsiteY7" fmla="*/ 333790 h 677545"/>
              <a:gd name="connsiteX8" fmla="*/ 193477 w 231030"/>
              <a:gd name="connsiteY8" fmla="*/ 238787 h 677545"/>
              <a:gd name="connsiteX9" fmla="*/ 74724 w 231030"/>
              <a:gd name="connsiteY9" fmla="*/ 13156 h 67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030" h="677545">
                <a:moveTo>
                  <a:pt x="74724" y="13156"/>
                </a:moveTo>
                <a:cubicBezTo>
                  <a:pt x="60870" y="-17522"/>
                  <a:pt x="84620" y="9198"/>
                  <a:pt x="110350" y="54720"/>
                </a:cubicBezTo>
                <a:cubicBezTo>
                  <a:pt x="136080" y="100242"/>
                  <a:pt x="246916" y="218995"/>
                  <a:pt x="229103" y="286289"/>
                </a:cubicBezTo>
                <a:cubicBezTo>
                  <a:pt x="211290" y="353583"/>
                  <a:pt x="26233" y="404052"/>
                  <a:pt x="3472" y="458481"/>
                </a:cubicBezTo>
                <a:cubicBezTo>
                  <a:pt x="-19289" y="512910"/>
                  <a:pt x="76703" y="577234"/>
                  <a:pt x="92537" y="612860"/>
                </a:cubicBezTo>
                <a:cubicBezTo>
                  <a:pt x="108371" y="648486"/>
                  <a:pt x="109360" y="693019"/>
                  <a:pt x="98474" y="672237"/>
                </a:cubicBezTo>
                <a:cubicBezTo>
                  <a:pt x="87588" y="651455"/>
                  <a:pt x="10398" y="544577"/>
                  <a:pt x="27222" y="488169"/>
                </a:cubicBezTo>
                <a:cubicBezTo>
                  <a:pt x="44046" y="431761"/>
                  <a:pt x="171706" y="375354"/>
                  <a:pt x="199415" y="333790"/>
                </a:cubicBezTo>
                <a:cubicBezTo>
                  <a:pt x="227124" y="292226"/>
                  <a:pt x="210300" y="291236"/>
                  <a:pt x="193477" y="238787"/>
                </a:cubicBezTo>
                <a:cubicBezTo>
                  <a:pt x="176654" y="186338"/>
                  <a:pt x="88578" y="43834"/>
                  <a:pt x="74724" y="13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A1CE106B-E16D-17FC-FFA4-C1D96C6D0F46}"/>
              </a:ext>
            </a:extLst>
          </p:cNvPr>
          <p:cNvSpPr/>
          <p:nvPr/>
        </p:nvSpPr>
        <p:spPr>
          <a:xfrm>
            <a:off x="3236792" y="4862603"/>
            <a:ext cx="73465" cy="736442"/>
          </a:xfrm>
          <a:custGeom>
            <a:avLst/>
            <a:gdLst>
              <a:gd name="connsiteX0" fmla="*/ 11291 w 73465"/>
              <a:gd name="connsiteY0" fmla="*/ 34766 h 736442"/>
              <a:gd name="connsiteX1" fmla="*/ 56170 w 73465"/>
              <a:gd name="connsiteY1" fmla="*/ 590138 h 736442"/>
              <a:gd name="connsiteX2" fmla="*/ 72 w 73465"/>
              <a:gd name="connsiteY2" fmla="*/ 735993 h 736442"/>
              <a:gd name="connsiteX3" fmla="*/ 44950 w 73465"/>
              <a:gd name="connsiteY3" fmla="*/ 629407 h 736442"/>
              <a:gd name="connsiteX4" fmla="*/ 72999 w 73465"/>
              <a:gd name="connsiteY4" fmla="*/ 455503 h 736442"/>
              <a:gd name="connsiteX5" fmla="*/ 22511 w 73465"/>
              <a:gd name="connsiteY5" fmla="*/ 102084 h 736442"/>
              <a:gd name="connsiteX6" fmla="*/ 11291 w 73465"/>
              <a:gd name="connsiteY6" fmla="*/ 34766 h 7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65" h="736442">
                <a:moveTo>
                  <a:pt x="11291" y="34766"/>
                </a:moveTo>
                <a:cubicBezTo>
                  <a:pt x="16901" y="116108"/>
                  <a:pt x="58040" y="473267"/>
                  <a:pt x="56170" y="590138"/>
                </a:cubicBezTo>
                <a:cubicBezTo>
                  <a:pt x="54300" y="707009"/>
                  <a:pt x="1942" y="729448"/>
                  <a:pt x="72" y="735993"/>
                </a:cubicBezTo>
                <a:cubicBezTo>
                  <a:pt x="-1798" y="742538"/>
                  <a:pt x="32796" y="676155"/>
                  <a:pt x="44950" y="629407"/>
                </a:cubicBezTo>
                <a:cubicBezTo>
                  <a:pt x="57105" y="582659"/>
                  <a:pt x="76739" y="543390"/>
                  <a:pt x="72999" y="455503"/>
                </a:cubicBezTo>
                <a:cubicBezTo>
                  <a:pt x="69259" y="367616"/>
                  <a:pt x="29056" y="173142"/>
                  <a:pt x="22511" y="102084"/>
                </a:cubicBezTo>
                <a:cubicBezTo>
                  <a:pt x="15966" y="31026"/>
                  <a:pt x="5681" y="-46576"/>
                  <a:pt x="11291" y="34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5EAB1550-BC2B-0386-EEAA-6AB5EEF5131F}"/>
              </a:ext>
            </a:extLst>
          </p:cNvPr>
          <p:cNvSpPr/>
          <p:nvPr/>
        </p:nvSpPr>
        <p:spPr>
          <a:xfrm>
            <a:off x="4060525" y="4445182"/>
            <a:ext cx="97830" cy="519508"/>
          </a:xfrm>
          <a:custGeom>
            <a:avLst/>
            <a:gdLst>
              <a:gd name="connsiteX0" fmla="*/ 982 w 97830"/>
              <a:gd name="connsiteY0" fmla="*/ 3402 h 519508"/>
              <a:gd name="connsiteX1" fmla="*/ 85129 w 97830"/>
              <a:gd name="connsiteY1" fmla="*/ 435358 h 519508"/>
              <a:gd name="connsiteX2" fmla="*/ 96349 w 97830"/>
              <a:gd name="connsiteY2" fmla="*/ 519505 h 519508"/>
              <a:gd name="connsiteX3" fmla="*/ 90739 w 97830"/>
              <a:gd name="connsiteY3" fmla="*/ 435358 h 519508"/>
              <a:gd name="connsiteX4" fmla="*/ 96349 w 97830"/>
              <a:gd name="connsiteY4" fmla="*/ 194136 h 519508"/>
              <a:gd name="connsiteX5" fmla="*/ 96349 w 97830"/>
              <a:gd name="connsiteY5" fmla="*/ 328771 h 519508"/>
              <a:gd name="connsiteX6" fmla="*/ 79519 w 97830"/>
              <a:gd name="connsiteY6" fmla="*/ 261454 h 519508"/>
              <a:gd name="connsiteX7" fmla="*/ 40250 w 97830"/>
              <a:gd name="connsiteY7" fmla="*/ 233405 h 519508"/>
              <a:gd name="connsiteX8" fmla="*/ 982 w 97830"/>
              <a:gd name="connsiteY8" fmla="*/ 3402 h 51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830" h="519508">
                <a:moveTo>
                  <a:pt x="982" y="3402"/>
                </a:moveTo>
                <a:cubicBezTo>
                  <a:pt x="8462" y="37061"/>
                  <a:pt x="69235" y="349341"/>
                  <a:pt x="85129" y="435358"/>
                </a:cubicBezTo>
                <a:cubicBezTo>
                  <a:pt x="101023" y="521375"/>
                  <a:pt x="95414" y="519505"/>
                  <a:pt x="96349" y="519505"/>
                </a:cubicBezTo>
                <a:cubicBezTo>
                  <a:pt x="97284" y="519505"/>
                  <a:pt x="90739" y="489586"/>
                  <a:pt x="90739" y="435358"/>
                </a:cubicBezTo>
                <a:cubicBezTo>
                  <a:pt x="90739" y="381130"/>
                  <a:pt x="95414" y="211900"/>
                  <a:pt x="96349" y="194136"/>
                </a:cubicBezTo>
                <a:cubicBezTo>
                  <a:pt x="97284" y="176372"/>
                  <a:pt x="99154" y="317551"/>
                  <a:pt x="96349" y="328771"/>
                </a:cubicBezTo>
                <a:cubicBezTo>
                  <a:pt x="93544" y="339991"/>
                  <a:pt x="88869" y="277348"/>
                  <a:pt x="79519" y="261454"/>
                </a:cubicBezTo>
                <a:cubicBezTo>
                  <a:pt x="70169" y="245560"/>
                  <a:pt x="49600" y="270804"/>
                  <a:pt x="40250" y="233405"/>
                </a:cubicBezTo>
                <a:cubicBezTo>
                  <a:pt x="30900" y="196006"/>
                  <a:pt x="-6498" y="-30257"/>
                  <a:pt x="982" y="3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5731E93-9C96-5171-1039-C2D7AA4D5409}"/>
              </a:ext>
            </a:extLst>
          </p:cNvPr>
          <p:cNvSpPr/>
          <p:nvPr/>
        </p:nvSpPr>
        <p:spPr>
          <a:xfrm>
            <a:off x="3744158" y="4142353"/>
            <a:ext cx="93149" cy="817574"/>
          </a:xfrm>
          <a:custGeom>
            <a:avLst/>
            <a:gdLst>
              <a:gd name="connsiteX0" fmla="*/ 92956 w 93149"/>
              <a:gd name="connsiteY0" fmla="*/ 3301 h 817574"/>
              <a:gd name="connsiteX1" fmla="*/ 8809 w 93149"/>
              <a:gd name="connsiteY1" fmla="*/ 395988 h 817574"/>
              <a:gd name="connsiteX2" fmla="*/ 3199 w 93149"/>
              <a:gd name="connsiteY2" fmla="*/ 816724 h 817574"/>
              <a:gd name="connsiteX3" fmla="*/ 14419 w 93149"/>
              <a:gd name="connsiteY3" fmla="*/ 496965 h 817574"/>
              <a:gd name="connsiteX4" fmla="*/ 31248 w 93149"/>
              <a:gd name="connsiteY4" fmla="*/ 222084 h 817574"/>
              <a:gd name="connsiteX5" fmla="*/ 92956 w 93149"/>
              <a:gd name="connsiteY5" fmla="*/ 3301 h 81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49" h="817574">
                <a:moveTo>
                  <a:pt x="92956" y="3301"/>
                </a:moveTo>
                <a:cubicBezTo>
                  <a:pt x="89216" y="32285"/>
                  <a:pt x="23768" y="260418"/>
                  <a:pt x="8809" y="395988"/>
                </a:cubicBezTo>
                <a:cubicBezTo>
                  <a:pt x="-6151" y="531559"/>
                  <a:pt x="2264" y="799895"/>
                  <a:pt x="3199" y="816724"/>
                </a:cubicBezTo>
                <a:cubicBezTo>
                  <a:pt x="4134" y="833554"/>
                  <a:pt x="9744" y="596072"/>
                  <a:pt x="14419" y="496965"/>
                </a:cubicBezTo>
                <a:cubicBezTo>
                  <a:pt x="19094" y="397858"/>
                  <a:pt x="17224" y="300621"/>
                  <a:pt x="31248" y="222084"/>
                </a:cubicBezTo>
                <a:cubicBezTo>
                  <a:pt x="45272" y="143547"/>
                  <a:pt x="96696" y="-25683"/>
                  <a:pt x="92956" y="3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407C40E-4268-C329-3C6D-77C16C3C0CFF}"/>
              </a:ext>
            </a:extLst>
          </p:cNvPr>
          <p:cNvSpPr/>
          <p:nvPr/>
        </p:nvSpPr>
        <p:spPr>
          <a:xfrm>
            <a:off x="4341296" y="6232506"/>
            <a:ext cx="752417" cy="668237"/>
          </a:xfrm>
          <a:custGeom>
            <a:avLst/>
            <a:gdLst>
              <a:gd name="connsiteX0" fmla="*/ 752417 w 752417"/>
              <a:gd name="connsiteY0" fmla="*/ 0 h 668237"/>
              <a:gd name="connsiteX1" fmla="*/ 269973 w 752417"/>
              <a:gd name="connsiteY1" fmla="*/ 196343 h 668237"/>
              <a:gd name="connsiteX2" fmla="*/ 348510 w 752417"/>
              <a:gd name="connsiteY2" fmla="*/ 168294 h 668237"/>
              <a:gd name="connsiteX3" fmla="*/ 135337 w 752417"/>
              <a:gd name="connsiteY3" fmla="*/ 415126 h 668237"/>
              <a:gd name="connsiteX4" fmla="*/ 702 w 752417"/>
              <a:gd name="connsiteY4" fmla="*/ 667568 h 668237"/>
              <a:gd name="connsiteX5" fmla="*/ 191435 w 752417"/>
              <a:gd name="connsiteY5" fmla="*/ 336588 h 668237"/>
              <a:gd name="connsiteX6" fmla="*/ 298022 w 752417"/>
              <a:gd name="connsiteY6" fmla="*/ 218782 h 668237"/>
              <a:gd name="connsiteX7" fmla="*/ 264363 w 752417"/>
              <a:gd name="connsiteY7" fmla="*/ 230002 h 668237"/>
              <a:gd name="connsiteX8" fmla="*/ 752417 w 752417"/>
              <a:gd name="connsiteY8" fmla="*/ 0 h 6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17" h="668237">
                <a:moveTo>
                  <a:pt x="752417" y="0"/>
                </a:moveTo>
                <a:lnTo>
                  <a:pt x="269973" y="196343"/>
                </a:lnTo>
                <a:cubicBezTo>
                  <a:pt x="202655" y="224392"/>
                  <a:pt x="370949" y="131830"/>
                  <a:pt x="348510" y="168294"/>
                </a:cubicBezTo>
                <a:cubicBezTo>
                  <a:pt x="326071" y="204758"/>
                  <a:pt x="193305" y="331914"/>
                  <a:pt x="135337" y="415126"/>
                </a:cubicBezTo>
                <a:cubicBezTo>
                  <a:pt x="77369" y="498338"/>
                  <a:pt x="-8648" y="680658"/>
                  <a:pt x="702" y="667568"/>
                </a:cubicBezTo>
                <a:cubicBezTo>
                  <a:pt x="10052" y="654478"/>
                  <a:pt x="141882" y="411386"/>
                  <a:pt x="191435" y="336588"/>
                </a:cubicBezTo>
                <a:cubicBezTo>
                  <a:pt x="240988" y="261790"/>
                  <a:pt x="298022" y="218782"/>
                  <a:pt x="298022" y="218782"/>
                </a:cubicBezTo>
                <a:cubicBezTo>
                  <a:pt x="310177" y="201018"/>
                  <a:pt x="264363" y="230002"/>
                  <a:pt x="264363" y="230002"/>
                </a:cubicBezTo>
                <a:lnTo>
                  <a:pt x="7524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4411224D-BF31-528D-3473-918057F8CF87}"/>
              </a:ext>
            </a:extLst>
          </p:cNvPr>
          <p:cNvSpPr/>
          <p:nvPr/>
        </p:nvSpPr>
        <p:spPr>
          <a:xfrm>
            <a:off x="2606395" y="5709831"/>
            <a:ext cx="536348" cy="85783"/>
          </a:xfrm>
          <a:custGeom>
            <a:avLst/>
            <a:gdLst>
              <a:gd name="connsiteX0" fmla="*/ 523882 w 536348"/>
              <a:gd name="connsiteY0" fmla="*/ 962 h 85783"/>
              <a:gd name="connsiteX1" fmla="*/ 2169 w 536348"/>
              <a:gd name="connsiteY1" fmla="*/ 85109 h 85783"/>
              <a:gd name="connsiteX2" fmla="*/ 344368 w 536348"/>
              <a:gd name="connsiteY2" fmla="*/ 40230 h 85783"/>
              <a:gd name="connsiteX3" fmla="*/ 523882 w 536348"/>
              <a:gd name="connsiteY3" fmla="*/ 962 h 8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348" h="85783">
                <a:moveTo>
                  <a:pt x="523882" y="962"/>
                </a:moveTo>
                <a:cubicBezTo>
                  <a:pt x="466849" y="8442"/>
                  <a:pt x="32088" y="78564"/>
                  <a:pt x="2169" y="85109"/>
                </a:cubicBezTo>
                <a:cubicBezTo>
                  <a:pt x="-27750" y="91654"/>
                  <a:pt x="260221" y="48645"/>
                  <a:pt x="344368" y="40230"/>
                </a:cubicBezTo>
                <a:cubicBezTo>
                  <a:pt x="428515" y="31815"/>
                  <a:pt x="580915" y="-6518"/>
                  <a:pt x="523882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12D3B31F-8A44-B319-13C6-FAE0B9B56C98}"/>
              </a:ext>
            </a:extLst>
          </p:cNvPr>
          <p:cNvSpPr/>
          <p:nvPr/>
        </p:nvSpPr>
        <p:spPr>
          <a:xfrm>
            <a:off x="2361853" y="5884697"/>
            <a:ext cx="185046" cy="337065"/>
          </a:xfrm>
          <a:custGeom>
            <a:avLst/>
            <a:gdLst>
              <a:gd name="connsiteX0" fmla="*/ 185003 w 185046"/>
              <a:gd name="connsiteY0" fmla="*/ 0 h 337065"/>
              <a:gd name="connsiteX1" fmla="*/ 27929 w 185046"/>
              <a:gd name="connsiteY1" fmla="*/ 123416 h 337065"/>
              <a:gd name="connsiteX2" fmla="*/ 22319 w 185046"/>
              <a:gd name="connsiteY2" fmla="*/ 336589 h 337065"/>
              <a:gd name="connsiteX3" fmla="*/ 16709 w 185046"/>
              <a:gd name="connsiteY3" fmla="*/ 179514 h 337065"/>
              <a:gd name="connsiteX4" fmla="*/ 11099 w 185046"/>
              <a:gd name="connsiteY4" fmla="*/ 123416 h 337065"/>
              <a:gd name="connsiteX5" fmla="*/ 185003 w 185046"/>
              <a:gd name="connsiteY5" fmla="*/ 0 h 33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46" h="337065">
                <a:moveTo>
                  <a:pt x="185003" y="0"/>
                </a:moveTo>
                <a:cubicBezTo>
                  <a:pt x="187808" y="0"/>
                  <a:pt x="55043" y="67318"/>
                  <a:pt x="27929" y="123416"/>
                </a:cubicBezTo>
                <a:cubicBezTo>
                  <a:pt x="815" y="179514"/>
                  <a:pt x="24189" y="327239"/>
                  <a:pt x="22319" y="336589"/>
                </a:cubicBezTo>
                <a:cubicBezTo>
                  <a:pt x="20449" y="345939"/>
                  <a:pt x="18579" y="215043"/>
                  <a:pt x="16709" y="179514"/>
                </a:cubicBezTo>
                <a:cubicBezTo>
                  <a:pt x="14839" y="143985"/>
                  <a:pt x="-16015" y="149595"/>
                  <a:pt x="11099" y="123416"/>
                </a:cubicBezTo>
                <a:cubicBezTo>
                  <a:pt x="38213" y="97237"/>
                  <a:pt x="182198" y="0"/>
                  <a:pt x="1850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C9235B5F-7EB9-C2DC-B99A-D69508BEDF33}"/>
              </a:ext>
            </a:extLst>
          </p:cNvPr>
          <p:cNvSpPr/>
          <p:nvPr/>
        </p:nvSpPr>
        <p:spPr>
          <a:xfrm>
            <a:off x="2348087" y="6641889"/>
            <a:ext cx="92217" cy="388938"/>
          </a:xfrm>
          <a:custGeom>
            <a:avLst/>
            <a:gdLst>
              <a:gd name="connsiteX0" fmla="*/ 92183 w 92217"/>
              <a:gd name="connsiteY0" fmla="*/ 133 h 388938"/>
              <a:gd name="connsiteX1" fmla="*/ 13646 w 92217"/>
              <a:gd name="connsiteY1" fmla="*/ 179647 h 388938"/>
              <a:gd name="connsiteX2" fmla="*/ 52914 w 92217"/>
              <a:gd name="connsiteY2" fmla="*/ 387210 h 388938"/>
              <a:gd name="connsiteX3" fmla="*/ 30475 w 92217"/>
              <a:gd name="connsiteY3" fmla="*/ 275014 h 388938"/>
              <a:gd name="connsiteX4" fmla="*/ 2426 w 92217"/>
              <a:gd name="connsiteY4" fmla="*/ 207696 h 388938"/>
              <a:gd name="connsiteX5" fmla="*/ 92183 w 92217"/>
              <a:gd name="connsiteY5" fmla="*/ 133 h 3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17" h="388938">
                <a:moveTo>
                  <a:pt x="92183" y="133"/>
                </a:moveTo>
                <a:cubicBezTo>
                  <a:pt x="94053" y="-4542"/>
                  <a:pt x="20191" y="115134"/>
                  <a:pt x="13646" y="179647"/>
                </a:cubicBezTo>
                <a:cubicBezTo>
                  <a:pt x="7101" y="244160"/>
                  <a:pt x="50109" y="371316"/>
                  <a:pt x="52914" y="387210"/>
                </a:cubicBezTo>
                <a:cubicBezTo>
                  <a:pt x="55719" y="403105"/>
                  <a:pt x="38890" y="304933"/>
                  <a:pt x="30475" y="275014"/>
                </a:cubicBezTo>
                <a:cubicBezTo>
                  <a:pt x="22060" y="245095"/>
                  <a:pt x="-8794" y="247900"/>
                  <a:pt x="2426" y="207696"/>
                </a:cubicBezTo>
                <a:cubicBezTo>
                  <a:pt x="13646" y="167492"/>
                  <a:pt x="90313" y="4808"/>
                  <a:pt x="92183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FA9F7257-F721-6618-379D-5EC6524AFE24}"/>
              </a:ext>
            </a:extLst>
          </p:cNvPr>
          <p:cNvSpPr/>
          <p:nvPr/>
        </p:nvSpPr>
        <p:spPr>
          <a:xfrm>
            <a:off x="4773948" y="7090581"/>
            <a:ext cx="171127" cy="516476"/>
          </a:xfrm>
          <a:custGeom>
            <a:avLst/>
            <a:gdLst>
              <a:gd name="connsiteX0" fmla="*/ 5 w 171127"/>
              <a:gd name="connsiteY0" fmla="*/ 226 h 516476"/>
              <a:gd name="connsiteX1" fmla="*/ 157080 w 171127"/>
              <a:gd name="connsiteY1" fmla="*/ 213399 h 516476"/>
              <a:gd name="connsiteX2" fmla="*/ 134641 w 171127"/>
              <a:gd name="connsiteY2" fmla="*/ 516329 h 516476"/>
              <a:gd name="connsiteX3" fmla="*/ 168300 w 171127"/>
              <a:gd name="connsiteY3" fmla="*/ 252668 h 516476"/>
              <a:gd name="connsiteX4" fmla="*/ 151470 w 171127"/>
              <a:gd name="connsiteY4" fmla="*/ 174131 h 516476"/>
              <a:gd name="connsiteX5" fmla="*/ 5 w 171127"/>
              <a:gd name="connsiteY5" fmla="*/ 226 h 51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127" h="516476">
                <a:moveTo>
                  <a:pt x="5" y="226"/>
                </a:moveTo>
                <a:cubicBezTo>
                  <a:pt x="940" y="6771"/>
                  <a:pt x="134641" y="127382"/>
                  <a:pt x="157080" y="213399"/>
                </a:cubicBezTo>
                <a:cubicBezTo>
                  <a:pt x="179519" y="299416"/>
                  <a:pt x="132771" y="509784"/>
                  <a:pt x="134641" y="516329"/>
                </a:cubicBezTo>
                <a:cubicBezTo>
                  <a:pt x="136511" y="522874"/>
                  <a:pt x="165495" y="309701"/>
                  <a:pt x="168300" y="252668"/>
                </a:cubicBezTo>
                <a:cubicBezTo>
                  <a:pt x="171105" y="195635"/>
                  <a:pt x="177649" y="217139"/>
                  <a:pt x="151470" y="174131"/>
                </a:cubicBezTo>
                <a:cubicBezTo>
                  <a:pt x="125291" y="131123"/>
                  <a:pt x="-930" y="-6319"/>
                  <a:pt x="5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A11D07F-91D1-3CC9-E21F-E75AEA675296}"/>
              </a:ext>
            </a:extLst>
          </p:cNvPr>
          <p:cNvSpPr/>
          <p:nvPr/>
        </p:nvSpPr>
        <p:spPr>
          <a:xfrm>
            <a:off x="3623170" y="8818631"/>
            <a:ext cx="1435015" cy="117838"/>
          </a:xfrm>
          <a:custGeom>
            <a:avLst/>
            <a:gdLst>
              <a:gd name="connsiteX0" fmla="*/ 771 w 1435015"/>
              <a:gd name="connsiteY0" fmla="*/ 0 h 117838"/>
              <a:gd name="connsiteX1" fmla="*/ 791755 w 1435015"/>
              <a:gd name="connsiteY1" fmla="*/ 84147 h 117838"/>
              <a:gd name="connsiteX2" fmla="*/ 735657 w 1435015"/>
              <a:gd name="connsiteY2" fmla="*/ 95367 h 117838"/>
              <a:gd name="connsiteX3" fmla="*/ 1425664 w 1435015"/>
              <a:gd name="connsiteY3" fmla="*/ 95367 h 117838"/>
              <a:gd name="connsiteX4" fmla="*/ 1139564 w 1435015"/>
              <a:gd name="connsiteY4" fmla="*/ 117806 h 117838"/>
              <a:gd name="connsiteX5" fmla="*/ 1206882 w 1435015"/>
              <a:gd name="connsiteY5" fmla="*/ 89757 h 117838"/>
              <a:gd name="connsiteX6" fmla="*/ 954440 w 1435015"/>
              <a:gd name="connsiteY6" fmla="*/ 84147 h 117838"/>
              <a:gd name="connsiteX7" fmla="*/ 771 w 1435015"/>
              <a:gd name="connsiteY7" fmla="*/ 0 h 11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015" h="117838">
                <a:moveTo>
                  <a:pt x="771" y="0"/>
                </a:moveTo>
                <a:cubicBezTo>
                  <a:pt x="-26343" y="0"/>
                  <a:pt x="669274" y="68252"/>
                  <a:pt x="791755" y="84147"/>
                </a:cubicBezTo>
                <a:cubicBezTo>
                  <a:pt x="914236" y="100042"/>
                  <a:pt x="630006" y="93497"/>
                  <a:pt x="735657" y="95367"/>
                </a:cubicBezTo>
                <a:cubicBezTo>
                  <a:pt x="841308" y="97237"/>
                  <a:pt x="1358346" y="91627"/>
                  <a:pt x="1425664" y="95367"/>
                </a:cubicBezTo>
                <a:cubicBezTo>
                  <a:pt x="1492982" y="99107"/>
                  <a:pt x="1176028" y="118741"/>
                  <a:pt x="1139564" y="117806"/>
                </a:cubicBezTo>
                <a:cubicBezTo>
                  <a:pt x="1103100" y="116871"/>
                  <a:pt x="1237736" y="95367"/>
                  <a:pt x="1206882" y="89757"/>
                </a:cubicBezTo>
                <a:cubicBezTo>
                  <a:pt x="1176028" y="84147"/>
                  <a:pt x="1158263" y="98172"/>
                  <a:pt x="954440" y="84147"/>
                </a:cubicBezTo>
                <a:cubicBezTo>
                  <a:pt x="750617" y="70122"/>
                  <a:pt x="27885" y="0"/>
                  <a:pt x="7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62AFDB8C-4BFB-2AB1-7E55-282C5218D965}"/>
              </a:ext>
            </a:extLst>
          </p:cNvPr>
          <p:cNvSpPr/>
          <p:nvPr/>
        </p:nvSpPr>
        <p:spPr>
          <a:xfrm>
            <a:off x="3713698" y="9065463"/>
            <a:ext cx="1239876" cy="173904"/>
          </a:xfrm>
          <a:custGeom>
            <a:avLst/>
            <a:gdLst>
              <a:gd name="connsiteX0" fmla="*/ 0 w 1239876"/>
              <a:gd name="connsiteY0" fmla="*/ 173904 h 173904"/>
              <a:gd name="connsiteX1" fmla="*/ 1077085 w 1239876"/>
              <a:gd name="connsiteY1" fmla="*/ 106586 h 173904"/>
              <a:gd name="connsiteX2" fmla="*/ 841473 w 1239876"/>
              <a:gd name="connsiteY2" fmla="*/ 78537 h 173904"/>
              <a:gd name="connsiteX3" fmla="*/ 1239769 w 1239876"/>
              <a:gd name="connsiteY3" fmla="*/ 0 h 173904"/>
              <a:gd name="connsiteX4" fmla="*/ 880741 w 1239876"/>
              <a:gd name="connsiteY4" fmla="*/ 78537 h 173904"/>
              <a:gd name="connsiteX5" fmla="*/ 807814 w 1239876"/>
              <a:gd name="connsiteY5" fmla="*/ 112196 h 173904"/>
              <a:gd name="connsiteX6" fmla="*/ 976108 w 1239876"/>
              <a:gd name="connsiteY6" fmla="*/ 117806 h 173904"/>
              <a:gd name="connsiteX7" fmla="*/ 0 w 1239876"/>
              <a:gd name="connsiteY7" fmla="*/ 173904 h 17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876" h="173904">
                <a:moveTo>
                  <a:pt x="0" y="173904"/>
                </a:moveTo>
                <a:cubicBezTo>
                  <a:pt x="16829" y="172034"/>
                  <a:pt x="936840" y="122480"/>
                  <a:pt x="1077085" y="106586"/>
                </a:cubicBezTo>
                <a:cubicBezTo>
                  <a:pt x="1217330" y="90692"/>
                  <a:pt x="814359" y="96301"/>
                  <a:pt x="841473" y="78537"/>
                </a:cubicBezTo>
                <a:cubicBezTo>
                  <a:pt x="868587" y="60773"/>
                  <a:pt x="1233224" y="0"/>
                  <a:pt x="1239769" y="0"/>
                </a:cubicBezTo>
                <a:cubicBezTo>
                  <a:pt x="1246314" y="0"/>
                  <a:pt x="952733" y="59838"/>
                  <a:pt x="880741" y="78537"/>
                </a:cubicBezTo>
                <a:cubicBezTo>
                  <a:pt x="808749" y="97236"/>
                  <a:pt x="791920" y="105651"/>
                  <a:pt x="807814" y="112196"/>
                </a:cubicBezTo>
                <a:cubicBezTo>
                  <a:pt x="823708" y="118741"/>
                  <a:pt x="1107939" y="109391"/>
                  <a:pt x="976108" y="117806"/>
                </a:cubicBezTo>
                <a:lnTo>
                  <a:pt x="0" y="1739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5731D40F-16CA-A4C7-A36D-01CDA6A84ABB}"/>
              </a:ext>
            </a:extLst>
          </p:cNvPr>
          <p:cNvSpPr/>
          <p:nvPr/>
        </p:nvSpPr>
        <p:spPr>
          <a:xfrm>
            <a:off x="2109291" y="7741323"/>
            <a:ext cx="67846" cy="409905"/>
          </a:xfrm>
          <a:custGeom>
            <a:avLst/>
            <a:gdLst>
              <a:gd name="connsiteX0" fmla="*/ 67318 w 67846"/>
              <a:gd name="connsiteY0" fmla="*/ 223 h 409905"/>
              <a:gd name="connsiteX1" fmla="*/ 16829 w 67846"/>
              <a:gd name="connsiteY1" fmla="*/ 247055 h 409905"/>
              <a:gd name="connsiteX2" fmla="*/ 61708 w 67846"/>
              <a:gd name="connsiteY2" fmla="*/ 409740 h 409905"/>
              <a:gd name="connsiteX3" fmla="*/ 39269 w 67846"/>
              <a:gd name="connsiteY3" fmla="*/ 275104 h 409905"/>
              <a:gd name="connsiteX4" fmla="*/ 0 w 67846"/>
              <a:gd name="connsiteY4" fmla="*/ 146078 h 409905"/>
              <a:gd name="connsiteX5" fmla="*/ 39269 w 67846"/>
              <a:gd name="connsiteY5" fmla="*/ 202176 h 409905"/>
              <a:gd name="connsiteX6" fmla="*/ 67318 w 67846"/>
              <a:gd name="connsiteY6" fmla="*/ 223 h 4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46" h="409905">
                <a:moveTo>
                  <a:pt x="67318" y="223"/>
                </a:moveTo>
                <a:cubicBezTo>
                  <a:pt x="63578" y="7703"/>
                  <a:pt x="17764" y="178802"/>
                  <a:pt x="16829" y="247055"/>
                </a:cubicBezTo>
                <a:cubicBezTo>
                  <a:pt x="15894" y="315308"/>
                  <a:pt x="57968" y="405065"/>
                  <a:pt x="61708" y="409740"/>
                </a:cubicBezTo>
                <a:cubicBezTo>
                  <a:pt x="65448" y="414415"/>
                  <a:pt x="49554" y="319047"/>
                  <a:pt x="39269" y="275104"/>
                </a:cubicBezTo>
                <a:cubicBezTo>
                  <a:pt x="28984" y="231161"/>
                  <a:pt x="0" y="158233"/>
                  <a:pt x="0" y="146078"/>
                </a:cubicBezTo>
                <a:cubicBezTo>
                  <a:pt x="0" y="133923"/>
                  <a:pt x="24309" y="229290"/>
                  <a:pt x="39269" y="202176"/>
                </a:cubicBezTo>
                <a:cubicBezTo>
                  <a:pt x="54228" y="175062"/>
                  <a:pt x="71058" y="-7257"/>
                  <a:pt x="67318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95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木南 晴夏出演作品一覧｜フジテレビの人気ドラマ・アニメ・TV番組の動画が見放題＜FOD＞">
            <a:extLst>
              <a:ext uri="{FF2B5EF4-FFF2-40B4-BE49-F238E27FC236}">
                <a16:creationId xmlns:a16="http://schemas.microsoft.com/office/drawing/2014/main" id="{5B9B2653-88C5-3A2F-8E9F-B6420279D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6CF4850-8A2B-B477-EE5E-F1DC549E72B6}"/>
              </a:ext>
            </a:extLst>
          </p:cNvPr>
          <p:cNvSpPr/>
          <p:nvPr/>
        </p:nvSpPr>
        <p:spPr>
          <a:xfrm>
            <a:off x="2974447" y="5133680"/>
            <a:ext cx="222778" cy="375740"/>
          </a:xfrm>
          <a:custGeom>
            <a:avLst/>
            <a:gdLst>
              <a:gd name="connsiteX0" fmla="*/ 118003 w 222778"/>
              <a:gd name="connsiteY0" fmla="*/ 374945 h 375740"/>
              <a:gd name="connsiteX1" fmla="*/ 171978 w 222778"/>
              <a:gd name="connsiteY1" fmla="*/ 298745 h 375740"/>
              <a:gd name="connsiteX2" fmla="*/ 222778 w 222778"/>
              <a:gd name="connsiteY2" fmla="*/ 235245 h 375740"/>
              <a:gd name="connsiteX3" fmla="*/ 171978 w 222778"/>
              <a:gd name="connsiteY3" fmla="*/ 139995 h 375740"/>
              <a:gd name="connsiteX4" fmla="*/ 203728 w 222778"/>
              <a:gd name="connsiteY4" fmla="*/ 187620 h 375740"/>
              <a:gd name="connsiteX5" fmla="*/ 124353 w 222778"/>
              <a:gd name="connsiteY5" fmla="*/ 111420 h 375740"/>
              <a:gd name="connsiteX6" fmla="*/ 528 w 222778"/>
              <a:gd name="connsiteY6" fmla="*/ 295 h 375740"/>
              <a:gd name="connsiteX7" fmla="*/ 76728 w 222778"/>
              <a:gd name="connsiteY7" fmla="*/ 76495 h 375740"/>
              <a:gd name="connsiteX8" fmla="*/ 48153 w 222778"/>
              <a:gd name="connsiteY8" fmla="*/ 54270 h 375740"/>
              <a:gd name="connsiteX9" fmla="*/ 159278 w 222778"/>
              <a:gd name="connsiteY9" fmla="*/ 152695 h 375740"/>
              <a:gd name="connsiteX10" fmla="*/ 184678 w 222778"/>
              <a:gd name="connsiteY10" fmla="*/ 206670 h 375740"/>
              <a:gd name="connsiteX11" fmla="*/ 143403 w 222778"/>
              <a:gd name="connsiteY11" fmla="*/ 273345 h 375740"/>
              <a:gd name="connsiteX12" fmla="*/ 187853 w 222778"/>
              <a:gd name="connsiteY12" fmla="*/ 247945 h 375740"/>
              <a:gd name="connsiteX13" fmla="*/ 118003 w 222778"/>
              <a:gd name="connsiteY13" fmla="*/ 374945 h 37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778" h="375740">
                <a:moveTo>
                  <a:pt x="118003" y="374945"/>
                </a:moveTo>
                <a:cubicBezTo>
                  <a:pt x="115357" y="383412"/>
                  <a:pt x="154516" y="322028"/>
                  <a:pt x="171978" y="298745"/>
                </a:cubicBezTo>
                <a:cubicBezTo>
                  <a:pt x="189441" y="275462"/>
                  <a:pt x="222778" y="261703"/>
                  <a:pt x="222778" y="235245"/>
                </a:cubicBezTo>
                <a:cubicBezTo>
                  <a:pt x="222778" y="208787"/>
                  <a:pt x="175153" y="147933"/>
                  <a:pt x="171978" y="139995"/>
                </a:cubicBezTo>
                <a:cubicBezTo>
                  <a:pt x="168803" y="132057"/>
                  <a:pt x="211666" y="192382"/>
                  <a:pt x="203728" y="187620"/>
                </a:cubicBezTo>
                <a:cubicBezTo>
                  <a:pt x="195791" y="182857"/>
                  <a:pt x="158220" y="142641"/>
                  <a:pt x="124353" y="111420"/>
                </a:cubicBezTo>
                <a:cubicBezTo>
                  <a:pt x="90486" y="80199"/>
                  <a:pt x="8465" y="6116"/>
                  <a:pt x="528" y="295"/>
                </a:cubicBezTo>
                <a:cubicBezTo>
                  <a:pt x="-7409" y="-5526"/>
                  <a:pt x="76728" y="76495"/>
                  <a:pt x="76728" y="76495"/>
                </a:cubicBezTo>
                <a:cubicBezTo>
                  <a:pt x="84665" y="85491"/>
                  <a:pt x="34395" y="41570"/>
                  <a:pt x="48153" y="54270"/>
                </a:cubicBezTo>
                <a:cubicBezTo>
                  <a:pt x="61911" y="66970"/>
                  <a:pt x="136524" y="127295"/>
                  <a:pt x="159278" y="152695"/>
                </a:cubicBezTo>
                <a:cubicBezTo>
                  <a:pt x="182032" y="178095"/>
                  <a:pt x="187324" y="186562"/>
                  <a:pt x="184678" y="206670"/>
                </a:cubicBezTo>
                <a:cubicBezTo>
                  <a:pt x="182032" y="226778"/>
                  <a:pt x="142874" y="266466"/>
                  <a:pt x="143403" y="273345"/>
                </a:cubicBezTo>
                <a:cubicBezTo>
                  <a:pt x="143932" y="280224"/>
                  <a:pt x="189440" y="235245"/>
                  <a:pt x="187853" y="247945"/>
                </a:cubicBezTo>
                <a:cubicBezTo>
                  <a:pt x="186266" y="260645"/>
                  <a:pt x="120649" y="366478"/>
                  <a:pt x="118003" y="374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CD359BD-E3B7-B6DF-0B9D-63C1A9C51B48}"/>
              </a:ext>
            </a:extLst>
          </p:cNvPr>
          <p:cNvSpPr/>
          <p:nvPr/>
        </p:nvSpPr>
        <p:spPr>
          <a:xfrm>
            <a:off x="2251658" y="4889281"/>
            <a:ext cx="950283" cy="492362"/>
          </a:xfrm>
          <a:custGeom>
            <a:avLst/>
            <a:gdLst>
              <a:gd name="connsiteX0" fmla="*/ 75617 w 950283"/>
              <a:gd name="connsiteY0" fmla="*/ 387569 h 492362"/>
              <a:gd name="connsiteX1" fmla="*/ 202617 w 950283"/>
              <a:gd name="connsiteY1" fmla="*/ 273269 h 492362"/>
              <a:gd name="connsiteX2" fmla="*/ 126417 w 950283"/>
              <a:gd name="connsiteY2" fmla="*/ 305019 h 492362"/>
              <a:gd name="connsiteX3" fmla="*/ 304217 w 950283"/>
              <a:gd name="connsiteY3" fmla="*/ 184369 h 492362"/>
              <a:gd name="connsiteX4" fmla="*/ 250242 w 950283"/>
              <a:gd name="connsiteY4" fmla="*/ 193894 h 492362"/>
              <a:gd name="connsiteX5" fmla="*/ 523292 w 950283"/>
              <a:gd name="connsiteY5" fmla="*/ 184369 h 492362"/>
              <a:gd name="connsiteX6" fmla="*/ 501067 w 950283"/>
              <a:gd name="connsiteY6" fmla="*/ 184369 h 492362"/>
              <a:gd name="connsiteX7" fmla="*/ 678867 w 950283"/>
              <a:gd name="connsiteY7" fmla="*/ 235169 h 492362"/>
              <a:gd name="connsiteX8" fmla="*/ 647117 w 950283"/>
              <a:gd name="connsiteY8" fmla="*/ 238344 h 492362"/>
              <a:gd name="connsiteX9" fmla="*/ 701092 w 950283"/>
              <a:gd name="connsiteY9" fmla="*/ 251044 h 492362"/>
              <a:gd name="connsiteX10" fmla="*/ 777292 w 950283"/>
              <a:gd name="connsiteY10" fmla="*/ 285969 h 492362"/>
              <a:gd name="connsiteX11" fmla="*/ 770942 w 950283"/>
              <a:gd name="connsiteY11" fmla="*/ 263744 h 492362"/>
              <a:gd name="connsiteX12" fmla="*/ 843967 w 950283"/>
              <a:gd name="connsiteY12" fmla="*/ 358994 h 492362"/>
              <a:gd name="connsiteX13" fmla="*/ 843967 w 950283"/>
              <a:gd name="connsiteY13" fmla="*/ 311369 h 492362"/>
              <a:gd name="connsiteX14" fmla="*/ 907467 w 950283"/>
              <a:gd name="connsiteY14" fmla="*/ 419319 h 492362"/>
              <a:gd name="connsiteX15" fmla="*/ 939217 w 950283"/>
              <a:gd name="connsiteY15" fmla="*/ 492344 h 492362"/>
              <a:gd name="connsiteX16" fmla="*/ 926517 w 950283"/>
              <a:gd name="connsiteY16" fmla="*/ 412969 h 492362"/>
              <a:gd name="connsiteX17" fmla="*/ 948742 w 950283"/>
              <a:gd name="connsiteY17" fmla="*/ 447894 h 492362"/>
              <a:gd name="connsiteX18" fmla="*/ 875717 w 950283"/>
              <a:gd name="connsiteY18" fmla="*/ 308194 h 492362"/>
              <a:gd name="connsiteX19" fmla="*/ 786817 w 950283"/>
              <a:gd name="connsiteY19" fmla="*/ 266919 h 492362"/>
              <a:gd name="connsiteX20" fmla="*/ 764592 w 950283"/>
              <a:gd name="connsiteY20" fmla="*/ 276444 h 492362"/>
              <a:gd name="connsiteX21" fmla="*/ 758242 w 950283"/>
              <a:gd name="connsiteY21" fmla="*/ 247869 h 492362"/>
              <a:gd name="connsiteX22" fmla="*/ 796342 w 950283"/>
              <a:gd name="connsiteY22" fmla="*/ 193894 h 492362"/>
              <a:gd name="connsiteX23" fmla="*/ 777292 w 950283"/>
              <a:gd name="connsiteY23" fmla="*/ 212944 h 492362"/>
              <a:gd name="connsiteX24" fmla="*/ 697917 w 950283"/>
              <a:gd name="connsiteY24" fmla="*/ 247869 h 492362"/>
              <a:gd name="connsiteX25" fmla="*/ 710617 w 950283"/>
              <a:gd name="connsiteY25" fmla="*/ 209769 h 492362"/>
              <a:gd name="connsiteX26" fmla="*/ 669342 w 950283"/>
              <a:gd name="connsiteY26" fmla="*/ 228819 h 492362"/>
              <a:gd name="connsiteX27" fmla="*/ 624892 w 950283"/>
              <a:gd name="connsiteY27" fmla="*/ 200244 h 492362"/>
              <a:gd name="connsiteX28" fmla="*/ 618542 w 950283"/>
              <a:gd name="connsiteY28" fmla="*/ 165319 h 492362"/>
              <a:gd name="connsiteX29" fmla="*/ 647117 w 950283"/>
              <a:gd name="connsiteY29" fmla="*/ 108169 h 492362"/>
              <a:gd name="connsiteX30" fmla="*/ 621717 w 950283"/>
              <a:gd name="connsiteY30" fmla="*/ 139919 h 492362"/>
              <a:gd name="connsiteX31" fmla="*/ 586792 w 950283"/>
              <a:gd name="connsiteY31" fmla="*/ 190719 h 492362"/>
              <a:gd name="connsiteX32" fmla="*/ 570917 w 950283"/>
              <a:gd name="connsiteY32" fmla="*/ 133569 h 492362"/>
              <a:gd name="connsiteX33" fmla="*/ 545517 w 950283"/>
              <a:gd name="connsiteY33" fmla="*/ 63719 h 492362"/>
              <a:gd name="connsiteX34" fmla="*/ 574092 w 950283"/>
              <a:gd name="connsiteY34" fmla="*/ 184369 h 492362"/>
              <a:gd name="connsiteX35" fmla="*/ 542342 w 950283"/>
              <a:gd name="connsiteY35" fmla="*/ 165319 h 492362"/>
              <a:gd name="connsiteX36" fmla="*/ 440742 w 950283"/>
              <a:gd name="connsiteY36" fmla="*/ 139919 h 492362"/>
              <a:gd name="connsiteX37" fmla="*/ 355017 w 950283"/>
              <a:gd name="connsiteY37" fmla="*/ 28794 h 492362"/>
              <a:gd name="connsiteX38" fmla="*/ 418517 w 950283"/>
              <a:gd name="connsiteY38" fmla="*/ 108169 h 492362"/>
              <a:gd name="connsiteX39" fmla="*/ 440742 w 950283"/>
              <a:gd name="connsiteY39" fmla="*/ 130394 h 492362"/>
              <a:gd name="connsiteX40" fmla="*/ 361367 w 950283"/>
              <a:gd name="connsiteY40" fmla="*/ 117694 h 492362"/>
              <a:gd name="connsiteX41" fmla="*/ 326442 w 950283"/>
              <a:gd name="connsiteY41" fmla="*/ 82769 h 492362"/>
              <a:gd name="connsiteX42" fmla="*/ 301042 w 950283"/>
              <a:gd name="connsiteY42" fmla="*/ 41494 h 492362"/>
              <a:gd name="connsiteX43" fmla="*/ 304217 w 950283"/>
              <a:gd name="connsiteY43" fmla="*/ 76419 h 492362"/>
              <a:gd name="connsiteX44" fmla="*/ 275642 w 950283"/>
              <a:gd name="connsiteY44" fmla="*/ 219 h 492362"/>
              <a:gd name="connsiteX45" fmla="*/ 329617 w 950283"/>
              <a:gd name="connsiteY45" fmla="*/ 104994 h 492362"/>
              <a:gd name="connsiteX46" fmla="*/ 345492 w 950283"/>
              <a:gd name="connsiteY46" fmla="*/ 120869 h 492362"/>
              <a:gd name="connsiteX47" fmla="*/ 247067 w 950283"/>
              <a:gd name="connsiteY47" fmla="*/ 104994 h 492362"/>
              <a:gd name="connsiteX48" fmla="*/ 161342 w 950283"/>
              <a:gd name="connsiteY48" fmla="*/ 95469 h 492362"/>
              <a:gd name="connsiteX49" fmla="*/ 18467 w 950283"/>
              <a:gd name="connsiteY49" fmla="*/ 66894 h 492362"/>
              <a:gd name="connsiteX50" fmla="*/ 266117 w 950283"/>
              <a:gd name="connsiteY50" fmla="*/ 152619 h 492362"/>
              <a:gd name="connsiteX51" fmla="*/ 291517 w 950283"/>
              <a:gd name="connsiteY51" fmla="*/ 168494 h 492362"/>
              <a:gd name="connsiteX52" fmla="*/ 135942 w 950283"/>
              <a:gd name="connsiteY52" fmla="*/ 155794 h 492362"/>
              <a:gd name="connsiteX53" fmla="*/ 158167 w 950283"/>
              <a:gd name="connsiteY53" fmla="*/ 197069 h 492362"/>
              <a:gd name="connsiteX54" fmla="*/ 110542 w 950283"/>
              <a:gd name="connsiteY54" fmla="*/ 108169 h 492362"/>
              <a:gd name="connsiteX55" fmla="*/ 183567 w 950283"/>
              <a:gd name="connsiteY55" fmla="*/ 178019 h 492362"/>
              <a:gd name="connsiteX56" fmla="*/ 120067 w 950283"/>
              <a:gd name="connsiteY56" fmla="*/ 203419 h 492362"/>
              <a:gd name="connsiteX57" fmla="*/ 107367 w 950283"/>
              <a:gd name="connsiteY57" fmla="*/ 174844 h 492362"/>
              <a:gd name="connsiteX58" fmla="*/ 104192 w 950283"/>
              <a:gd name="connsiteY58" fmla="*/ 225644 h 492362"/>
              <a:gd name="connsiteX59" fmla="*/ 69267 w 950283"/>
              <a:gd name="connsiteY59" fmla="*/ 187544 h 492362"/>
              <a:gd name="connsiteX60" fmla="*/ 2592 w 950283"/>
              <a:gd name="connsiteY60" fmla="*/ 152619 h 492362"/>
              <a:gd name="connsiteX61" fmla="*/ 167692 w 950283"/>
              <a:gd name="connsiteY61" fmla="*/ 247869 h 492362"/>
              <a:gd name="connsiteX62" fmla="*/ 113717 w 950283"/>
              <a:gd name="connsiteY62" fmla="*/ 257394 h 492362"/>
              <a:gd name="connsiteX63" fmla="*/ 40692 w 950283"/>
              <a:gd name="connsiteY63" fmla="*/ 187544 h 492362"/>
              <a:gd name="connsiteX64" fmla="*/ 110542 w 950283"/>
              <a:gd name="connsiteY64" fmla="*/ 247869 h 492362"/>
              <a:gd name="connsiteX65" fmla="*/ 107367 w 950283"/>
              <a:gd name="connsiteY65" fmla="*/ 263744 h 492362"/>
              <a:gd name="connsiteX66" fmla="*/ 43867 w 950283"/>
              <a:gd name="connsiteY66" fmla="*/ 241519 h 492362"/>
              <a:gd name="connsiteX67" fmla="*/ 116892 w 950283"/>
              <a:gd name="connsiteY67" fmla="*/ 279619 h 492362"/>
              <a:gd name="connsiteX68" fmla="*/ 126417 w 950283"/>
              <a:gd name="connsiteY68" fmla="*/ 305019 h 492362"/>
              <a:gd name="connsiteX69" fmla="*/ 75617 w 950283"/>
              <a:gd name="connsiteY69" fmla="*/ 387569 h 49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50283" h="492362">
                <a:moveTo>
                  <a:pt x="75617" y="387569"/>
                </a:moveTo>
                <a:cubicBezTo>
                  <a:pt x="88317" y="382277"/>
                  <a:pt x="194150" y="287027"/>
                  <a:pt x="202617" y="273269"/>
                </a:cubicBezTo>
                <a:cubicBezTo>
                  <a:pt x="211084" y="259511"/>
                  <a:pt x="109484" y="319836"/>
                  <a:pt x="126417" y="305019"/>
                </a:cubicBezTo>
                <a:cubicBezTo>
                  <a:pt x="143350" y="290202"/>
                  <a:pt x="283580" y="202890"/>
                  <a:pt x="304217" y="184369"/>
                </a:cubicBezTo>
                <a:cubicBezTo>
                  <a:pt x="324854" y="165848"/>
                  <a:pt x="213730" y="193894"/>
                  <a:pt x="250242" y="193894"/>
                </a:cubicBezTo>
                <a:cubicBezTo>
                  <a:pt x="286754" y="193894"/>
                  <a:pt x="481488" y="185956"/>
                  <a:pt x="523292" y="184369"/>
                </a:cubicBezTo>
                <a:cubicBezTo>
                  <a:pt x="565096" y="182782"/>
                  <a:pt x="475138" y="175902"/>
                  <a:pt x="501067" y="184369"/>
                </a:cubicBezTo>
                <a:cubicBezTo>
                  <a:pt x="526996" y="192836"/>
                  <a:pt x="654525" y="226173"/>
                  <a:pt x="678867" y="235169"/>
                </a:cubicBezTo>
                <a:cubicBezTo>
                  <a:pt x="703209" y="244165"/>
                  <a:pt x="643413" y="235698"/>
                  <a:pt x="647117" y="238344"/>
                </a:cubicBezTo>
                <a:cubicBezTo>
                  <a:pt x="650821" y="240990"/>
                  <a:pt x="679396" y="243107"/>
                  <a:pt x="701092" y="251044"/>
                </a:cubicBezTo>
                <a:cubicBezTo>
                  <a:pt x="722788" y="258981"/>
                  <a:pt x="765650" y="283852"/>
                  <a:pt x="777292" y="285969"/>
                </a:cubicBezTo>
                <a:cubicBezTo>
                  <a:pt x="788934" y="288086"/>
                  <a:pt x="759829" y="251573"/>
                  <a:pt x="770942" y="263744"/>
                </a:cubicBezTo>
                <a:cubicBezTo>
                  <a:pt x="782055" y="275915"/>
                  <a:pt x="831796" y="351057"/>
                  <a:pt x="843967" y="358994"/>
                </a:cubicBezTo>
                <a:cubicBezTo>
                  <a:pt x="856138" y="366931"/>
                  <a:pt x="833384" y="301315"/>
                  <a:pt x="843967" y="311369"/>
                </a:cubicBezTo>
                <a:cubicBezTo>
                  <a:pt x="854550" y="321423"/>
                  <a:pt x="891592" y="389157"/>
                  <a:pt x="907467" y="419319"/>
                </a:cubicBezTo>
                <a:cubicBezTo>
                  <a:pt x="923342" y="449481"/>
                  <a:pt x="936042" y="493402"/>
                  <a:pt x="939217" y="492344"/>
                </a:cubicBezTo>
                <a:cubicBezTo>
                  <a:pt x="942392" y="491286"/>
                  <a:pt x="924930" y="420377"/>
                  <a:pt x="926517" y="412969"/>
                </a:cubicBezTo>
                <a:cubicBezTo>
                  <a:pt x="928104" y="405561"/>
                  <a:pt x="957209" y="465356"/>
                  <a:pt x="948742" y="447894"/>
                </a:cubicBezTo>
                <a:cubicBezTo>
                  <a:pt x="940275" y="430432"/>
                  <a:pt x="902705" y="338356"/>
                  <a:pt x="875717" y="308194"/>
                </a:cubicBezTo>
                <a:cubicBezTo>
                  <a:pt x="848730" y="278031"/>
                  <a:pt x="805338" y="272211"/>
                  <a:pt x="786817" y="266919"/>
                </a:cubicBezTo>
                <a:cubicBezTo>
                  <a:pt x="768296" y="261627"/>
                  <a:pt x="769354" y="279619"/>
                  <a:pt x="764592" y="276444"/>
                </a:cubicBezTo>
                <a:cubicBezTo>
                  <a:pt x="759830" y="273269"/>
                  <a:pt x="752950" y="261627"/>
                  <a:pt x="758242" y="247869"/>
                </a:cubicBezTo>
                <a:cubicBezTo>
                  <a:pt x="763534" y="234111"/>
                  <a:pt x="796342" y="193894"/>
                  <a:pt x="796342" y="193894"/>
                </a:cubicBezTo>
                <a:cubicBezTo>
                  <a:pt x="799517" y="188073"/>
                  <a:pt x="793696" y="203948"/>
                  <a:pt x="777292" y="212944"/>
                </a:cubicBezTo>
                <a:cubicBezTo>
                  <a:pt x="760888" y="221940"/>
                  <a:pt x="709029" y="248398"/>
                  <a:pt x="697917" y="247869"/>
                </a:cubicBezTo>
                <a:cubicBezTo>
                  <a:pt x="686805" y="247340"/>
                  <a:pt x="715379" y="212944"/>
                  <a:pt x="710617" y="209769"/>
                </a:cubicBezTo>
                <a:cubicBezTo>
                  <a:pt x="705855" y="206594"/>
                  <a:pt x="683629" y="230406"/>
                  <a:pt x="669342" y="228819"/>
                </a:cubicBezTo>
                <a:cubicBezTo>
                  <a:pt x="655055" y="227232"/>
                  <a:pt x="633359" y="210827"/>
                  <a:pt x="624892" y="200244"/>
                </a:cubicBezTo>
                <a:cubicBezTo>
                  <a:pt x="616425" y="189661"/>
                  <a:pt x="614838" y="180665"/>
                  <a:pt x="618542" y="165319"/>
                </a:cubicBezTo>
                <a:cubicBezTo>
                  <a:pt x="622246" y="149973"/>
                  <a:pt x="646588" y="112402"/>
                  <a:pt x="647117" y="108169"/>
                </a:cubicBezTo>
                <a:cubicBezTo>
                  <a:pt x="647646" y="103936"/>
                  <a:pt x="631771" y="126161"/>
                  <a:pt x="621717" y="139919"/>
                </a:cubicBezTo>
                <a:cubicBezTo>
                  <a:pt x="611663" y="153677"/>
                  <a:pt x="595259" y="191777"/>
                  <a:pt x="586792" y="190719"/>
                </a:cubicBezTo>
                <a:cubicBezTo>
                  <a:pt x="578325" y="189661"/>
                  <a:pt x="577796" y="154735"/>
                  <a:pt x="570917" y="133569"/>
                </a:cubicBezTo>
                <a:cubicBezTo>
                  <a:pt x="564038" y="112403"/>
                  <a:pt x="544988" y="55252"/>
                  <a:pt x="545517" y="63719"/>
                </a:cubicBezTo>
                <a:cubicBezTo>
                  <a:pt x="546046" y="72186"/>
                  <a:pt x="574621" y="167436"/>
                  <a:pt x="574092" y="184369"/>
                </a:cubicBezTo>
                <a:cubicBezTo>
                  <a:pt x="573563" y="201302"/>
                  <a:pt x="564567" y="172727"/>
                  <a:pt x="542342" y="165319"/>
                </a:cubicBezTo>
                <a:cubicBezTo>
                  <a:pt x="520117" y="157911"/>
                  <a:pt x="471963" y="162673"/>
                  <a:pt x="440742" y="139919"/>
                </a:cubicBezTo>
                <a:cubicBezTo>
                  <a:pt x="409521" y="117165"/>
                  <a:pt x="358721" y="34086"/>
                  <a:pt x="355017" y="28794"/>
                </a:cubicBezTo>
                <a:cubicBezTo>
                  <a:pt x="351313" y="23502"/>
                  <a:pt x="404230" y="91236"/>
                  <a:pt x="418517" y="108169"/>
                </a:cubicBezTo>
                <a:cubicBezTo>
                  <a:pt x="432804" y="125102"/>
                  <a:pt x="450267" y="128806"/>
                  <a:pt x="440742" y="130394"/>
                </a:cubicBezTo>
                <a:cubicBezTo>
                  <a:pt x="431217" y="131981"/>
                  <a:pt x="380417" y="125631"/>
                  <a:pt x="361367" y="117694"/>
                </a:cubicBezTo>
                <a:cubicBezTo>
                  <a:pt x="342317" y="109757"/>
                  <a:pt x="336496" y="95469"/>
                  <a:pt x="326442" y="82769"/>
                </a:cubicBezTo>
                <a:cubicBezTo>
                  <a:pt x="316388" y="70069"/>
                  <a:pt x="304746" y="42552"/>
                  <a:pt x="301042" y="41494"/>
                </a:cubicBezTo>
                <a:cubicBezTo>
                  <a:pt x="297338" y="40436"/>
                  <a:pt x="308450" y="83298"/>
                  <a:pt x="304217" y="76419"/>
                </a:cubicBezTo>
                <a:cubicBezTo>
                  <a:pt x="299984" y="69540"/>
                  <a:pt x="271409" y="-4543"/>
                  <a:pt x="275642" y="219"/>
                </a:cubicBezTo>
                <a:cubicBezTo>
                  <a:pt x="279875" y="4981"/>
                  <a:pt x="329617" y="104994"/>
                  <a:pt x="329617" y="104994"/>
                </a:cubicBezTo>
                <a:cubicBezTo>
                  <a:pt x="341259" y="125102"/>
                  <a:pt x="359250" y="120869"/>
                  <a:pt x="345492" y="120869"/>
                </a:cubicBezTo>
                <a:cubicBezTo>
                  <a:pt x="331734" y="120869"/>
                  <a:pt x="277759" y="109227"/>
                  <a:pt x="247067" y="104994"/>
                </a:cubicBezTo>
                <a:cubicBezTo>
                  <a:pt x="216375" y="100761"/>
                  <a:pt x="199442" y="101819"/>
                  <a:pt x="161342" y="95469"/>
                </a:cubicBezTo>
                <a:cubicBezTo>
                  <a:pt x="123242" y="89119"/>
                  <a:pt x="1004" y="57369"/>
                  <a:pt x="18467" y="66894"/>
                </a:cubicBezTo>
                <a:cubicBezTo>
                  <a:pt x="35929" y="76419"/>
                  <a:pt x="220609" y="135686"/>
                  <a:pt x="266117" y="152619"/>
                </a:cubicBezTo>
                <a:cubicBezTo>
                  <a:pt x="311625" y="169552"/>
                  <a:pt x="313213" y="167965"/>
                  <a:pt x="291517" y="168494"/>
                </a:cubicBezTo>
                <a:cubicBezTo>
                  <a:pt x="269821" y="169023"/>
                  <a:pt x="158167" y="151031"/>
                  <a:pt x="135942" y="155794"/>
                </a:cubicBezTo>
                <a:cubicBezTo>
                  <a:pt x="113717" y="160556"/>
                  <a:pt x="158167" y="197069"/>
                  <a:pt x="158167" y="197069"/>
                </a:cubicBezTo>
                <a:cubicBezTo>
                  <a:pt x="153934" y="189132"/>
                  <a:pt x="106309" y="111344"/>
                  <a:pt x="110542" y="108169"/>
                </a:cubicBezTo>
                <a:cubicBezTo>
                  <a:pt x="114775" y="104994"/>
                  <a:pt x="181980" y="162144"/>
                  <a:pt x="183567" y="178019"/>
                </a:cubicBezTo>
                <a:cubicBezTo>
                  <a:pt x="185155" y="193894"/>
                  <a:pt x="132767" y="203948"/>
                  <a:pt x="120067" y="203419"/>
                </a:cubicBezTo>
                <a:cubicBezTo>
                  <a:pt x="107367" y="202890"/>
                  <a:pt x="110013" y="171140"/>
                  <a:pt x="107367" y="174844"/>
                </a:cubicBezTo>
                <a:cubicBezTo>
                  <a:pt x="104721" y="178548"/>
                  <a:pt x="110542" y="223527"/>
                  <a:pt x="104192" y="225644"/>
                </a:cubicBezTo>
                <a:cubicBezTo>
                  <a:pt x="97842" y="227761"/>
                  <a:pt x="86200" y="199715"/>
                  <a:pt x="69267" y="187544"/>
                </a:cubicBezTo>
                <a:cubicBezTo>
                  <a:pt x="52334" y="175373"/>
                  <a:pt x="-13812" y="142565"/>
                  <a:pt x="2592" y="152619"/>
                </a:cubicBezTo>
                <a:cubicBezTo>
                  <a:pt x="18996" y="162673"/>
                  <a:pt x="149171" y="230406"/>
                  <a:pt x="167692" y="247869"/>
                </a:cubicBezTo>
                <a:cubicBezTo>
                  <a:pt x="186213" y="265331"/>
                  <a:pt x="134884" y="267448"/>
                  <a:pt x="113717" y="257394"/>
                </a:cubicBezTo>
                <a:cubicBezTo>
                  <a:pt x="92550" y="247340"/>
                  <a:pt x="41221" y="189131"/>
                  <a:pt x="40692" y="187544"/>
                </a:cubicBezTo>
                <a:cubicBezTo>
                  <a:pt x="40163" y="185957"/>
                  <a:pt x="99430" y="235169"/>
                  <a:pt x="110542" y="247869"/>
                </a:cubicBezTo>
                <a:cubicBezTo>
                  <a:pt x="121654" y="260569"/>
                  <a:pt x="118479" y="264802"/>
                  <a:pt x="107367" y="263744"/>
                </a:cubicBezTo>
                <a:cubicBezTo>
                  <a:pt x="96255" y="262686"/>
                  <a:pt x="42279" y="238873"/>
                  <a:pt x="43867" y="241519"/>
                </a:cubicBezTo>
                <a:cubicBezTo>
                  <a:pt x="45454" y="244165"/>
                  <a:pt x="103134" y="269036"/>
                  <a:pt x="116892" y="279619"/>
                </a:cubicBezTo>
                <a:cubicBezTo>
                  <a:pt x="130650" y="290202"/>
                  <a:pt x="129592" y="288086"/>
                  <a:pt x="126417" y="305019"/>
                </a:cubicBezTo>
                <a:cubicBezTo>
                  <a:pt x="123242" y="321952"/>
                  <a:pt x="62917" y="392861"/>
                  <a:pt x="75617" y="387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7DB4E97-7878-CF8B-A294-51DE2FFA626C}"/>
              </a:ext>
            </a:extLst>
          </p:cNvPr>
          <p:cNvSpPr/>
          <p:nvPr/>
        </p:nvSpPr>
        <p:spPr>
          <a:xfrm>
            <a:off x="2411454" y="5066612"/>
            <a:ext cx="412352" cy="324624"/>
          </a:xfrm>
          <a:custGeom>
            <a:avLst/>
            <a:gdLst>
              <a:gd name="connsiteX0" fmla="*/ 395246 w 412352"/>
              <a:gd name="connsiteY0" fmla="*/ 7038 h 324624"/>
              <a:gd name="connsiteX1" fmla="*/ 99971 w 412352"/>
              <a:gd name="connsiteY1" fmla="*/ 73713 h 324624"/>
              <a:gd name="connsiteX2" fmla="*/ 141246 w 412352"/>
              <a:gd name="connsiteY2" fmla="*/ 54663 h 324624"/>
              <a:gd name="connsiteX3" fmla="*/ 4721 w 412352"/>
              <a:gd name="connsiteY3" fmla="*/ 121338 h 324624"/>
              <a:gd name="connsiteX4" fmla="*/ 30121 w 412352"/>
              <a:gd name="connsiteY4" fmla="*/ 102288 h 324624"/>
              <a:gd name="connsiteX5" fmla="*/ 17421 w 412352"/>
              <a:gd name="connsiteY5" fmla="*/ 134038 h 324624"/>
              <a:gd name="connsiteX6" fmla="*/ 17421 w 412352"/>
              <a:gd name="connsiteY6" fmla="*/ 181663 h 324624"/>
              <a:gd name="connsiteX7" fmla="*/ 39646 w 412352"/>
              <a:gd name="connsiteY7" fmla="*/ 130863 h 324624"/>
              <a:gd name="connsiteX8" fmla="*/ 14246 w 412352"/>
              <a:gd name="connsiteY8" fmla="*/ 216588 h 324624"/>
              <a:gd name="connsiteX9" fmla="*/ 20596 w 412352"/>
              <a:gd name="connsiteY9" fmla="*/ 276913 h 324624"/>
              <a:gd name="connsiteX10" fmla="*/ 4721 w 412352"/>
              <a:gd name="connsiteY10" fmla="*/ 245163 h 324624"/>
              <a:gd name="connsiteX11" fmla="*/ 58696 w 412352"/>
              <a:gd name="connsiteY11" fmla="*/ 324538 h 324624"/>
              <a:gd name="connsiteX12" fmla="*/ 17421 w 412352"/>
              <a:gd name="connsiteY12" fmla="*/ 257863 h 324624"/>
              <a:gd name="connsiteX13" fmla="*/ 20596 w 412352"/>
              <a:gd name="connsiteY13" fmla="*/ 134038 h 324624"/>
              <a:gd name="connsiteX14" fmla="*/ 4721 w 412352"/>
              <a:gd name="connsiteY14" fmla="*/ 159438 h 324624"/>
              <a:gd name="connsiteX15" fmla="*/ 87271 w 412352"/>
              <a:gd name="connsiteY15" fmla="*/ 70538 h 324624"/>
              <a:gd name="connsiteX16" fmla="*/ 138071 w 412352"/>
              <a:gd name="connsiteY16" fmla="*/ 38788 h 324624"/>
              <a:gd name="connsiteX17" fmla="*/ 90446 w 412352"/>
              <a:gd name="connsiteY17" fmla="*/ 70538 h 324624"/>
              <a:gd name="connsiteX18" fmla="*/ 344446 w 412352"/>
              <a:gd name="connsiteY18" fmla="*/ 10213 h 324624"/>
              <a:gd name="connsiteX19" fmla="*/ 395246 w 412352"/>
              <a:gd name="connsiteY19" fmla="*/ 7038 h 32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2352" h="324624">
                <a:moveTo>
                  <a:pt x="395246" y="7038"/>
                </a:moveTo>
                <a:cubicBezTo>
                  <a:pt x="354500" y="17621"/>
                  <a:pt x="142304" y="65776"/>
                  <a:pt x="99971" y="73713"/>
                </a:cubicBezTo>
                <a:cubicBezTo>
                  <a:pt x="57638" y="81650"/>
                  <a:pt x="157121" y="46726"/>
                  <a:pt x="141246" y="54663"/>
                </a:cubicBezTo>
                <a:cubicBezTo>
                  <a:pt x="125371" y="62600"/>
                  <a:pt x="23242" y="113401"/>
                  <a:pt x="4721" y="121338"/>
                </a:cubicBezTo>
                <a:cubicBezTo>
                  <a:pt x="-13800" y="129275"/>
                  <a:pt x="28004" y="100171"/>
                  <a:pt x="30121" y="102288"/>
                </a:cubicBezTo>
                <a:cubicBezTo>
                  <a:pt x="32238" y="104405"/>
                  <a:pt x="19538" y="120809"/>
                  <a:pt x="17421" y="134038"/>
                </a:cubicBezTo>
                <a:cubicBezTo>
                  <a:pt x="15304" y="147267"/>
                  <a:pt x="13717" y="182192"/>
                  <a:pt x="17421" y="181663"/>
                </a:cubicBezTo>
                <a:cubicBezTo>
                  <a:pt x="21125" y="181134"/>
                  <a:pt x="40175" y="125042"/>
                  <a:pt x="39646" y="130863"/>
                </a:cubicBezTo>
                <a:cubicBezTo>
                  <a:pt x="39117" y="136684"/>
                  <a:pt x="17421" y="192246"/>
                  <a:pt x="14246" y="216588"/>
                </a:cubicBezTo>
                <a:cubicBezTo>
                  <a:pt x="11071" y="240930"/>
                  <a:pt x="22183" y="272151"/>
                  <a:pt x="20596" y="276913"/>
                </a:cubicBezTo>
                <a:cubicBezTo>
                  <a:pt x="19009" y="281675"/>
                  <a:pt x="-1629" y="237226"/>
                  <a:pt x="4721" y="245163"/>
                </a:cubicBezTo>
                <a:cubicBezTo>
                  <a:pt x="11071" y="253100"/>
                  <a:pt x="56579" y="322421"/>
                  <a:pt x="58696" y="324538"/>
                </a:cubicBezTo>
                <a:cubicBezTo>
                  <a:pt x="60813" y="326655"/>
                  <a:pt x="23771" y="289613"/>
                  <a:pt x="17421" y="257863"/>
                </a:cubicBezTo>
                <a:cubicBezTo>
                  <a:pt x="11071" y="226113"/>
                  <a:pt x="22713" y="150442"/>
                  <a:pt x="20596" y="134038"/>
                </a:cubicBezTo>
                <a:cubicBezTo>
                  <a:pt x="18479" y="117634"/>
                  <a:pt x="-6391" y="170021"/>
                  <a:pt x="4721" y="159438"/>
                </a:cubicBezTo>
                <a:cubicBezTo>
                  <a:pt x="15833" y="148855"/>
                  <a:pt x="65046" y="90646"/>
                  <a:pt x="87271" y="70538"/>
                </a:cubicBezTo>
                <a:cubicBezTo>
                  <a:pt x="109496" y="50430"/>
                  <a:pt x="137542" y="38788"/>
                  <a:pt x="138071" y="38788"/>
                </a:cubicBezTo>
                <a:cubicBezTo>
                  <a:pt x="138600" y="38788"/>
                  <a:pt x="56050" y="75300"/>
                  <a:pt x="90446" y="70538"/>
                </a:cubicBezTo>
                <a:cubicBezTo>
                  <a:pt x="124842" y="65776"/>
                  <a:pt x="291000" y="22384"/>
                  <a:pt x="344446" y="10213"/>
                </a:cubicBezTo>
                <a:cubicBezTo>
                  <a:pt x="397892" y="-1958"/>
                  <a:pt x="435992" y="-3545"/>
                  <a:pt x="395246" y="7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BEA4BF6-3535-9AA5-72B7-2BC83B0576F8}"/>
              </a:ext>
            </a:extLst>
          </p:cNvPr>
          <p:cNvSpPr/>
          <p:nvPr/>
        </p:nvSpPr>
        <p:spPr>
          <a:xfrm>
            <a:off x="2449881" y="5079663"/>
            <a:ext cx="258400" cy="344775"/>
          </a:xfrm>
          <a:custGeom>
            <a:avLst/>
            <a:gdLst>
              <a:gd name="connsiteX0" fmla="*/ 258394 w 258400"/>
              <a:gd name="connsiteY0" fmla="*/ 337 h 344775"/>
              <a:gd name="connsiteX1" fmla="*/ 105994 w 258400"/>
              <a:gd name="connsiteY1" fmla="*/ 22562 h 344775"/>
              <a:gd name="connsiteX2" fmla="*/ 131394 w 258400"/>
              <a:gd name="connsiteY2" fmla="*/ 32087 h 344775"/>
              <a:gd name="connsiteX3" fmla="*/ 64719 w 258400"/>
              <a:gd name="connsiteY3" fmla="*/ 82887 h 344775"/>
              <a:gd name="connsiteX4" fmla="*/ 74244 w 258400"/>
              <a:gd name="connsiteY4" fmla="*/ 92412 h 344775"/>
              <a:gd name="connsiteX5" fmla="*/ 26619 w 258400"/>
              <a:gd name="connsiteY5" fmla="*/ 143212 h 344775"/>
              <a:gd name="connsiteX6" fmla="*/ 45669 w 258400"/>
              <a:gd name="connsiteY6" fmla="*/ 136862 h 344775"/>
              <a:gd name="connsiteX7" fmla="*/ 4394 w 258400"/>
              <a:gd name="connsiteY7" fmla="*/ 184487 h 344775"/>
              <a:gd name="connsiteX8" fmla="*/ 7569 w 258400"/>
              <a:gd name="connsiteY8" fmla="*/ 257512 h 344775"/>
              <a:gd name="connsiteX9" fmla="*/ 7569 w 258400"/>
              <a:gd name="connsiteY9" fmla="*/ 232112 h 344775"/>
              <a:gd name="connsiteX10" fmla="*/ 52019 w 258400"/>
              <a:gd name="connsiteY10" fmla="*/ 343237 h 344775"/>
              <a:gd name="connsiteX11" fmla="*/ 23444 w 258400"/>
              <a:gd name="connsiteY11" fmla="*/ 292437 h 344775"/>
              <a:gd name="connsiteX12" fmla="*/ 1219 w 258400"/>
              <a:gd name="connsiteY12" fmla="*/ 228937 h 344775"/>
              <a:gd name="connsiteX13" fmla="*/ 61544 w 258400"/>
              <a:gd name="connsiteY13" fmla="*/ 67012 h 344775"/>
              <a:gd name="connsiteX14" fmla="*/ 67894 w 258400"/>
              <a:gd name="connsiteY14" fmla="*/ 89237 h 344775"/>
              <a:gd name="connsiteX15" fmla="*/ 115519 w 258400"/>
              <a:gd name="connsiteY15" fmla="*/ 35262 h 344775"/>
              <a:gd name="connsiteX16" fmla="*/ 99644 w 258400"/>
              <a:gd name="connsiteY16" fmla="*/ 41612 h 344775"/>
              <a:gd name="connsiteX17" fmla="*/ 258394 w 258400"/>
              <a:gd name="connsiteY17" fmla="*/ 337 h 3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400" h="344775">
                <a:moveTo>
                  <a:pt x="258394" y="337"/>
                </a:moveTo>
                <a:cubicBezTo>
                  <a:pt x="259452" y="-2838"/>
                  <a:pt x="127160" y="17270"/>
                  <a:pt x="105994" y="22562"/>
                </a:cubicBezTo>
                <a:cubicBezTo>
                  <a:pt x="84828" y="27854"/>
                  <a:pt x="138273" y="22033"/>
                  <a:pt x="131394" y="32087"/>
                </a:cubicBezTo>
                <a:cubicBezTo>
                  <a:pt x="124515" y="42141"/>
                  <a:pt x="64719" y="82887"/>
                  <a:pt x="64719" y="82887"/>
                </a:cubicBezTo>
                <a:cubicBezTo>
                  <a:pt x="55194" y="92941"/>
                  <a:pt x="80594" y="82358"/>
                  <a:pt x="74244" y="92412"/>
                </a:cubicBezTo>
                <a:cubicBezTo>
                  <a:pt x="67894" y="102466"/>
                  <a:pt x="26619" y="143212"/>
                  <a:pt x="26619" y="143212"/>
                </a:cubicBezTo>
                <a:cubicBezTo>
                  <a:pt x="21856" y="150620"/>
                  <a:pt x="49373" y="129983"/>
                  <a:pt x="45669" y="136862"/>
                </a:cubicBezTo>
                <a:cubicBezTo>
                  <a:pt x="41965" y="143741"/>
                  <a:pt x="10744" y="164379"/>
                  <a:pt x="4394" y="184487"/>
                </a:cubicBezTo>
                <a:cubicBezTo>
                  <a:pt x="-1956" y="204595"/>
                  <a:pt x="7040" y="249575"/>
                  <a:pt x="7569" y="257512"/>
                </a:cubicBezTo>
                <a:cubicBezTo>
                  <a:pt x="8098" y="265450"/>
                  <a:pt x="161" y="217825"/>
                  <a:pt x="7569" y="232112"/>
                </a:cubicBezTo>
                <a:cubicBezTo>
                  <a:pt x="14977" y="246399"/>
                  <a:pt x="49373" y="333183"/>
                  <a:pt x="52019" y="343237"/>
                </a:cubicBezTo>
                <a:cubicBezTo>
                  <a:pt x="54665" y="353291"/>
                  <a:pt x="31911" y="311487"/>
                  <a:pt x="23444" y="292437"/>
                </a:cubicBezTo>
                <a:cubicBezTo>
                  <a:pt x="14977" y="273387"/>
                  <a:pt x="-5131" y="266508"/>
                  <a:pt x="1219" y="228937"/>
                </a:cubicBezTo>
                <a:cubicBezTo>
                  <a:pt x="7569" y="191366"/>
                  <a:pt x="50432" y="90295"/>
                  <a:pt x="61544" y="67012"/>
                </a:cubicBezTo>
                <a:cubicBezTo>
                  <a:pt x="72656" y="43729"/>
                  <a:pt x="58898" y="94529"/>
                  <a:pt x="67894" y="89237"/>
                </a:cubicBezTo>
                <a:cubicBezTo>
                  <a:pt x="76890" y="83945"/>
                  <a:pt x="115519" y="35262"/>
                  <a:pt x="115519" y="35262"/>
                </a:cubicBezTo>
                <a:cubicBezTo>
                  <a:pt x="120811" y="27325"/>
                  <a:pt x="77948" y="45316"/>
                  <a:pt x="99644" y="41612"/>
                </a:cubicBezTo>
                <a:cubicBezTo>
                  <a:pt x="121340" y="37908"/>
                  <a:pt x="257336" y="3512"/>
                  <a:pt x="258394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237D0FE-EE5D-B32F-92A6-AB4D7BB5DCA1}"/>
              </a:ext>
            </a:extLst>
          </p:cNvPr>
          <p:cNvSpPr/>
          <p:nvPr/>
        </p:nvSpPr>
        <p:spPr>
          <a:xfrm>
            <a:off x="2736684" y="5118036"/>
            <a:ext cx="438696" cy="396022"/>
          </a:xfrm>
          <a:custGeom>
            <a:avLst/>
            <a:gdLst>
              <a:gd name="connsiteX0" fmla="*/ 295441 w 438696"/>
              <a:gd name="connsiteY0" fmla="*/ 31814 h 396022"/>
              <a:gd name="connsiteX1" fmla="*/ 89066 w 438696"/>
              <a:gd name="connsiteY1" fmla="*/ 64 h 396022"/>
              <a:gd name="connsiteX2" fmla="*/ 108116 w 438696"/>
              <a:gd name="connsiteY2" fmla="*/ 25464 h 396022"/>
              <a:gd name="connsiteX3" fmla="*/ 9691 w 438696"/>
              <a:gd name="connsiteY3" fmla="*/ 85789 h 396022"/>
              <a:gd name="connsiteX4" fmla="*/ 6516 w 438696"/>
              <a:gd name="connsiteY4" fmla="*/ 152464 h 396022"/>
              <a:gd name="connsiteX5" fmla="*/ 35091 w 438696"/>
              <a:gd name="connsiteY5" fmla="*/ 114364 h 396022"/>
              <a:gd name="connsiteX6" fmla="*/ 12866 w 438696"/>
              <a:gd name="connsiteY6" fmla="*/ 215964 h 396022"/>
              <a:gd name="connsiteX7" fmla="*/ 25566 w 438696"/>
              <a:gd name="connsiteY7" fmla="*/ 181039 h 396022"/>
              <a:gd name="connsiteX8" fmla="*/ 35091 w 438696"/>
              <a:gd name="connsiteY8" fmla="*/ 235014 h 396022"/>
              <a:gd name="connsiteX9" fmla="*/ 57316 w 438696"/>
              <a:gd name="connsiteY9" fmla="*/ 327089 h 396022"/>
              <a:gd name="connsiteX10" fmla="*/ 63666 w 438696"/>
              <a:gd name="connsiteY10" fmla="*/ 352489 h 396022"/>
              <a:gd name="connsiteX11" fmla="*/ 92241 w 438696"/>
              <a:gd name="connsiteY11" fmla="*/ 362014 h 396022"/>
              <a:gd name="connsiteX12" fmla="*/ 66841 w 438696"/>
              <a:gd name="connsiteY12" fmla="*/ 355664 h 396022"/>
              <a:gd name="connsiteX13" fmla="*/ 244641 w 438696"/>
              <a:gd name="connsiteY13" fmla="*/ 352489 h 396022"/>
              <a:gd name="connsiteX14" fmla="*/ 254166 w 438696"/>
              <a:gd name="connsiteY14" fmla="*/ 362014 h 396022"/>
              <a:gd name="connsiteX15" fmla="*/ 41441 w 438696"/>
              <a:gd name="connsiteY15" fmla="*/ 374714 h 396022"/>
              <a:gd name="connsiteX16" fmla="*/ 244641 w 438696"/>
              <a:gd name="connsiteY16" fmla="*/ 368364 h 396022"/>
              <a:gd name="connsiteX17" fmla="*/ 377991 w 438696"/>
              <a:gd name="connsiteY17" fmla="*/ 393764 h 396022"/>
              <a:gd name="connsiteX18" fmla="*/ 406566 w 438696"/>
              <a:gd name="connsiteY18" fmla="*/ 301689 h 396022"/>
              <a:gd name="connsiteX19" fmla="*/ 438316 w 438696"/>
              <a:gd name="connsiteY19" fmla="*/ 238189 h 396022"/>
              <a:gd name="connsiteX20" fmla="*/ 416091 w 438696"/>
              <a:gd name="connsiteY20" fmla="*/ 165164 h 396022"/>
              <a:gd name="connsiteX21" fmla="*/ 295441 w 438696"/>
              <a:gd name="connsiteY21" fmla="*/ 31814 h 39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8696" h="396022">
                <a:moveTo>
                  <a:pt x="295441" y="31814"/>
                </a:moveTo>
                <a:cubicBezTo>
                  <a:pt x="240937" y="4297"/>
                  <a:pt x="120287" y="1122"/>
                  <a:pt x="89066" y="64"/>
                </a:cubicBezTo>
                <a:cubicBezTo>
                  <a:pt x="57845" y="-994"/>
                  <a:pt x="121345" y="11176"/>
                  <a:pt x="108116" y="25464"/>
                </a:cubicBezTo>
                <a:cubicBezTo>
                  <a:pt x="94887" y="39752"/>
                  <a:pt x="26624" y="64622"/>
                  <a:pt x="9691" y="85789"/>
                </a:cubicBezTo>
                <a:cubicBezTo>
                  <a:pt x="-7242" y="106956"/>
                  <a:pt x="2283" y="147702"/>
                  <a:pt x="6516" y="152464"/>
                </a:cubicBezTo>
                <a:cubicBezTo>
                  <a:pt x="10749" y="157226"/>
                  <a:pt x="34033" y="103781"/>
                  <a:pt x="35091" y="114364"/>
                </a:cubicBezTo>
                <a:cubicBezTo>
                  <a:pt x="36149" y="124947"/>
                  <a:pt x="14453" y="204852"/>
                  <a:pt x="12866" y="215964"/>
                </a:cubicBezTo>
                <a:cubicBezTo>
                  <a:pt x="11279" y="227076"/>
                  <a:pt x="21862" y="177864"/>
                  <a:pt x="25566" y="181039"/>
                </a:cubicBezTo>
                <a:cubicBezTo>
                  <a:pt x="29270" y="184214"/>
                  <a:pt x="29799" y="210672"/>
                  <a:pt x="35091" y="235014"/>
                </a:cubicBezTo>
                <a:cubicBezTo>
                  <a:pt x="40383" y="259356"/>
                  <a:pt x="52554" y="307510"/>
                  <a:pt x="57316" y="327089"/>
                </a:cubicBezTo>
                <a:cubicBezTo>
                  <a:pt x="62078" y="346668"/>
                  <a:pt x="57845" y="346668"/>
                  <a:pt x="63666" y="352489"/>
                </a:cubicBezTo>
                <a:cubicBezTo>
                  <a:pt x="69487" y="358310"/>
                  <a:pt x="91712" y="361485"/>
                  <a:pt x="92241" y="362014"/>
                </a:cubicBezTo>
                <a:cubicBezTo>
                  <a:pt x="92770" y="362543"/>
                  <a:pt x="41441" y="357252"/>
                  <a:pt x="66841" y="355664"/>
                </a:cubicBezTo>
                <a:cubicBezTo>
                  <a:pt x="92241" y="354077"/>
                  <a:pt x="213420" y="351431"/>
                  <a:pt x="244641" y="352489"/>
                </a:cubicBezTo>
                <a:cubicBezTo>
                  <a:pt x="275862" y="353547"/>
                  <a:pt x="288033" y="358310"/>
                  <a:pt x="254166" y="362014"/>
                </a:cubicBezTo>
                <a:cubicBezTo>
                  <a:pt x="220299" y="365718"/>
                  <a:pt x="43029" y="373656"/>
                  <a:pt x="41441" y="374714"/>
                </a:cubicBezTo>
                <a:cubicBezTo>
                  <a:pt x="39853" y="375772"/>
                  <a:pt x="188549" y="365189"/>
                  <a:pt x="244641" y="368364"/>
                </a:cubicBezTo>
                <a:cubicBezTo>
                  <a:pt x="300733" y="371539"/>
                  <a:pt x="351004" y="404876"/>
                  <a:pt x="377991" y="393764"/>
                </a:cubicBezTo>
                <a:cubicBezTo>
                  <a:pt x="404978" y="382652"/>
                  <a:pt x="396512" y="327618"/>
                  <a:pt x="406566" y="301689"/>
                </a:cubicBezTo>
                <a:cubicBezTo>
                  <a:pt x="416620" y="275760"/>
                  <a:pt x="436729" y="260943"/>
                  <a:pt x="438316" y="238189"/>
                </a:cubicBezTo>
                <a:cubicBezTo>
                  <a:pt x="439903" y="215435"/>
                  <a:pt x="437258" y="196914"/>
                  <a:pt x="416091" y="165164"/>
                </a:cubicBezTo>
                <a:cubicBezTo>
                  <a:pt x="394924" y="133414"/>
                  <a:pt x="349945" y="59331"/>
                  <a:pt x="295441" y="318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37D9A3C-0787-FC54-E6DF-92C9B70723EC}"/>
              </a:ext>
            </a:extLst>
          </p:cNvPr>
          <p:cNvSpPr/>
          <p:nvPr/>
        </p:nvSpPr>
        <p:spPr>
          <a:xfrm>
            <a:off x="2744967" y="5225893"/>
            <a:ext cx="311212" cy="277338"/>
          </a:xfrm>
          <a:custGeom>
            <a:avLst/>
            <a:gdLst>
              <a:gd name="connsiteX0" fmla="*/ 36333 w 311212"/>
              <a:gd name="connsiteY0" fmla="*/ 157 h 277338"/>
              <a:gd name="connsiteX1" fmla="*/ 26808 w 311212"/>
              <a:gd name="connsiteY1" fmla="*/ 73182 h 277338"/>
              <a:gd name="connsiteX2" fmla="*/ 55383 w 311212"/>
              <a:gd name="connsiteY2" fmla="*/ 184307 h 277338"/>
              <a:gd name="connsiteX3" fmla="*/ 96658 w 311212"/>
              <a:gd name="connsiteY3" fmla="*/ 212882 h 277338"/>
              <a:gd name="connsiteX4" fmla="*/ 280808 w 311212"/>
              <a:gd name="connsiteY4" fmla="*/ 219232 h 277338"/>
              <a:gd name="connsiteX5" fmla="*/ 296683 w 311212"/>
              <a:gd name="connsiteY5" fmla="*/ 225582 h 277338"/>
              <a:gd name="connsiteX6" fmla="*/ 134758 w 311212"/>
              <a:gd name="connsiteY6" fmla="*/ 276382 h 277338"/>
              <a:gd name="connsiteX7" fmla="*/ 64908 w 311212"/>
              <a:gd name="connsiteY7" fmla="*/ 250982 h 277338"/>
              <a:gd name="connsiteX8" fmla="*/ 10933 w 311212"/>
              <a:gd name="connsiteY8" fmla="*/ 158907 h 277338"/>
              <a:gd name="connsiteX9" fmla="*/ 45858 w 311212"/>
              <a:gd name="connsiteY9" fmla="*/ 193832 h 277338"/>
              <a:gd name="connsiteX10" fmla="*/ 4583 w 311212"/>
              <a:gd name="connsiteY10" fmla="*/ 117632 h 277338"/>
              <a:gd name="connsiteX11" fmla="*/ 4583 w 311212"/>
              <a:gd name="connsiteY11" fmla="*/ 92232 h 277338"/>
              <a:gd name="connsiteX12" fmla="*/ 36333 w 311212"/>
              <a:gd name="connsiteY12" fmla="*/ 157 h 2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212" h="277338">
                <a:moveTo>
                  <a:pt x="36333" y="157"/>
                </a:moveTo>
                <a:cubicBezTo>
                  <a:pt x="40037" y="-3018"/>
                  <a:pt x="23633" y="42490"/>
                  <a:pt x="26808" y="73182"/>
                </a:cubicBezTo>
                <a:cubicBezTo>
                  <a:pt x="29983" y="103874"/>
                  <a:pt x="43741" y="161024"/>
                  <a:pt x="55383" y="184307"/>
                </a:cubicBezTo>
                <a:cubicBezTo>
                  <a:pt x="67025" y="207590"/>
                  <a:pt x="59087" y="207061"/>
                  <a:pt x="96658" y="212882"/>
                </a:cubicBezTo>
                <a:cubicBezTo>
                  <a:pt x="134229" y="218703"/>
                  <a:pt x="280808" y="219232"/>
                  <a:pt x="280808" y="219232"/>
                </a:cubicBezTo>
                <a:cubicBezTo>
                  <a:pt x="314145" y="221349"/>
                  <a:pt x="321025" y="216057"/>
                  <a:pt x="296683" y="225582"/>
                </a:cubicBezTo>
                <a:cubicBezTo>
                  <a:pt x="272341" y="235107"/>
                  <a:pt x="173387" y="272149"/>
                  <a:pt x="134758" y="276382"/>
                </a:cubicBezTo>
                <a:cubicBezTo>
                  <a:pt x="96129" y="280615"/>
                  <a:pt x="85545" y="270561"/>
                  <a:pt x="64908" y="250982"/>
                </a:cubicBezTo>
                <a:cubicBezTo>
                  <a:pt x="44271" y="231403"/>
                  <a:pt x="14108" y="168432"/>
                  <a:pt x="10933" y="158907"/>
                </a:cubicBezTo>
                <a:cubicBezTo>
                  <a:pt x="7758" y="149382"/>
                  <a:pt x="46916" y="200711"/>
                  <a:pt x="45858" y="193832"/>
                </a:cubicBezTo>
                <a:cubicBezTo>
                  <a:pt x="44800" y="186953"/>
                  <a:pt x="11462" y="134565"/>
                  <a:pt x="4583" y="117632"/>
                </a:cubicBezTo>
                <a:cubicBezTo>
                  <a:pt x="-2296" y="100699"/>
                  <a:pt x="-709" y="108636"/>
                  <a:pt x="4583" y="92232"/>
                </a:cubicBezTo>
                <a:cubicBezTo>
                  <a:pt x="9875" y="75828"/>
                  <a:pt x="32629" y="3332"/>
                  <a:pt x="36333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8FDA4EB-752B-A7B8-3E39-F22544F35296}"/>
              </a:ext>
            </a:extLst>
          </p:cNvPr>
          <p:cNvSpPr/>
          <p:nvPr/>
        </p:nvSpPr>
        <p:spPr>
          <a:xfrm rot="847109">
            <a:off x="2877304" y="5179445"/>
            <a:ext cx="103488" cy="192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月 11">
            <a:extLst>
              <a:ext uri="{FF2B5EF4-FFF2-40B4-BE49-F238E27FC236}">
                <a16:creationId xmlns:a16="http://schemas.microsoft.com/office/drawing/2014/main" id="{C0690E03-5B10-A06B-AB8D-115062C8157C}"/>
              </a:ext>
            </a:extLst>
          </p:cNvPr>
          <p:cNvSpPr/>
          <p:nvPr/>
        </p:nvSpPr>
        <p:spPr>
          <a:xfrm rot="1177126">
            <a:off x="2983282" y="5255339"/>
            <a:ext cx="83819" cy="12141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74AE304-D71D-2789-4498-22C8C6DD69C2}"/>
              </a:ext>
            </a:extLst>
          </p:cNvPr>
          <p:cNvSpPr/>
          <p:nvPr/>
        </p:nvSpPr>
        <p:spPr>
          <a:xfrm>
            <a:off x="2292289" y="5244856"/>
            <a:ext cx="565211" cy="251539"/>
          </a:xfrm>
          <a:custGeom>
            <a:avLst/>
            <a:gdLst>
              <a:gd name="connsiteX0" fmla="*/ 61 w 565211"/>
              <a:gd name="connsiteY0" fmla="*/ 70094 h 251539"/>
              <a:gd name="connsiteX1" fmla="*/ 114361 w 565211"/>
              <a:gd name="connsiteY1" fmla="*/ 98669 h 251539"/>
              <a:gd name="connsiteX2" fmla="*/ 120711 w 565211"/>
              <a:gd name="connsiteY2" fmla="*/ 133594 h 251539"/>
              <a:gd name="connsiteX3" fmla="*/ 279461 w 565211"/>
              <a:gd name="connsiteY3" fmla="*/ 219319 h 251539"/>
              <a:gd name="connsiteX4" fmla="*/ 209611 w 565211"/>
              <a:gd name="connsiteY4" fmla="*/ 190744 h 251539"/>
              <a:gd name="connsiteX5" fmla="*/ 358836 w 565211"/>
              <a:gd name="connsiteY5" fmla="*/ 228844 h 251539"/>
              <a:gd name="connsiteX6" fmla="*/ 355661 w 565211"/>
              <a:gd name="connsiteY6" fmla="*/ 203444 h 251539"/>
              <a:gd name="connsiteX7" fmla="*/ 501711 w 565211"/>
              <a:gd name="connsiteY7" fmla="*/ 241544 h 251539"/>
              <a:gd name="connsiteX8" fmla="*/ 565211 w 565211"/>
              <a:gd name="connsiteY8" fmla="*/ 241544 h 251539"/>
              <a:gd name="connsiteX9" fmla="*/ 479486 w 565211"/>
              <a:gd name="connsiteY9" fmla="*/ 241544 h 251539"/>
              <a:gd name="connsiteX10" fmla="*/ 295336 w 565211"/>
              <a:gd name="connsiteY10" fmla="*/ 244719 h 251539"/>
              <a:gd name="connsiteX11" fmla="*/ 225486 w 565211"/>
              <a:gd name="connsiteY11" fmla="*/ 244719 h 251539"/>
              <a:gd name="connsiteX12" fmla="*/ 304861 w 565211"/>
              <a:gd name="connsiteY12" fmla="*/ 244719 h 251539"/>
              <a:gd name="connsiteX13" fmla="*/ 149286 w 565211"/>
              <a:gd name="connsiteY13" fmla="*/ 152644 h 251539"/>
              <a:gd name="connsiteX14" fmla="*/ 136586 w 565211"/>
              <a:gd name="connsiteY14" fmla="*/ 244 h 251539"/>
              <a:gd name="connsiteX15" fmla="*/ 146111 w 565211"/>
              <a:gd name="connsiteY15" fmla="*/ 117719 h 251539"/>
              <a:gd name="connsiteX16" fmla="*/ 146111 w 565211"/>
              <a:gd name="connsiteY16" fmla="*/ 139944 h 251539"/>
              <a:gd name="connsiteX17" fmla="*/ 98486 w 565211"/>
              <a:gd name="connsiteY17" fmla="*/ 108194 h 251539"/>
              <a:gd name="connsiteX18" fmla="*/ 61 w 565211"/>
              <a:gd name="connsiteY18" fmla="*/ 70094 h 25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5211" h="251539">
                <a:moveTo>
                  <a:pt x="61" y="70094"/>
                </a:moveTo>
                <a:cubicBezTo>
                  <a:pt x="2707" y="68506"/>
                  <a:pt x="94253" y="88086"/>
                  <a:pt x="114361" y="98669"/>
                </a:cubicBezTo>
                <a:cubicBezTo>
                  <a:pt x="134469" y="109252"/>
                  <a:pt x="93194" y="113486"/>
                  <a:pt x="120711" y="133594"/>
                </a:cubicBezTo>
                <a:cubicBezTo>
                  <a:pt x="148228" y="153702"/>
                  <a:pt x="264644" y="209794"/>
                  <a:pt x="279461" y="219319"/>
                </a:cubicBezTo>
                <a:cubicBezTo>
                  <a:pt x="294278" y="228844"/>
                  <a:pt x="196382" y="189157"/>
                  <a:pt x="209611" y="190744"/>
                </a:cubicBezTo>
                <a:cubicBezTo>
                  <a:pt x="222840" y="192331"/>
                  <a:pt x="334494" y="226727"/>
                  <a:pt x="358836" y="228844"/>
                </a:cubicBezTo>
                <a:cubicBezTo>
                  <a:pt x="383178" y="230961"/>
                  <a:pt x="331848" y="201327"/>
                  <a:pt x="355661" y="203444"/>
                </a:cubicBezTo>
                <a:cubicBezTo>
                  <a:pt x="379474" y="205561"/>
                  <a:pt x="466786" y="235194"/>
                  <a:pt x="501711" y="241544"/>
                </a:cubicBezTo>
                <a:cubicBezTo>
                  <a:pt x="536636" y="247894"/>
                  <a:pt x="565211" y="241544"/>
                  <a:pt x="565211" y="241544"/>
                </a:cubicBezTo>
                <a:lnTo>
                  <a:pt x="479486" y="241544"/>
                </a:lnTo>
                <a:lnTo>
                  <a:pt x="295336" y="244719"/>
                </a:lnTo>
                <a:cubicBezTo>
                  <a:pt x="253003" y="245248"/>
                  <a:pt x="225486" y="244719"/>
                  <a:pt x="225486" y="244719"/>
                </a:cubicBezTo>
                <a:cubicBezTo>
                  <a:pt x="227073" y="244719"/>
                  <a:pt x="317561" y="260065"/>
                  <a:pt x="304861" y="244719"/>
                </a:cubicBezTo>
                <a:cubicBezTo>
                  <a:pt x="292161" y="229373"/>
                  <a:pt x="177332" y="193390"/>
                  <a:pt x="149286" y="152644"/>
                </a:cubicBezTo>
                <a:cubicBezTo>
                  <a:pt x="121240" y="111898"/>
                  <a:pt x="137115" y="6065"/>
                  <a:pt x="136586" y="244"/>
                </a:cubicBezTo>
                <a:cubicBezTo>
                  <a:pt x="136057" y="-5577"/>
                  <a:pt x="144524" y="94436"/>
                  <a:pt x="146111" y="117719"/>
                </a:cubicBezTo>
                <a:cubicBezTo>
                  <a:pt x="147699" y="141002"/>
                  <a:pt x="154049" y="141532"/>
                  <a:pt x="146111" y="139944"/>
                </a:cubicBezTo>
                <a:cubicBezTo>
                  <a:pt x="138173" y="138356"/>
                  <a:pt x="115949" y="118777"/>
                  <a:pt x="98486" y="108194"/>
                </a:cubicBezTo>
                <a:cubicBezTo>
                  <a:pt x="81024" y="97611"/>
                  <a:pt x="-2585" y="71682"/>
                  <a:pt x="61" y="70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83D99B4-2686-BE52-4082-B418830888BD}"/>
              </a:ext>
            </a:extLst>
          </p:cNvPr>
          <p:cNvSpPr/>
          <p:nvPr/>
        </p:nvSpPr>
        <p:spPr>
          <a:xfrm>
            <a:off x="3114526" y="5282760"/>
            <a:ext cx="95167" cy="248127"/>
          </a:xfrm>
          <a:custGeom>
            <a:avLst/>
            <a:gdLst>
              <a:gd name="connsiteX0" fmla="*/ 89049 w 95167"/>
              <a:gd name="connsiteY0" fmla="*/ 440 h 248127"/>
              <a:gd name="connsiteX1" fmla="*/ 92224 w 95167"/>
              <a:gd name="connsiteY1" fmla="*/ 133790 h 248127"/>
              <a:gd name="connsiteX2" fmla="*/ 92224 w 95167"/>
              <a:gd name="connsiteY2" fmla="*/ 168715 h 248127"/>
              <a:gd name="connsiteX3" fmla="*/ 54124 w 95167"/>
              <a:gd name="connsiteY3" fmla="*/ 206815 h 248127"/>
              <a:gd name="connsiteX4" fmla="*/ 149 w 95167"/>
              <a:gd name="connsiteY4" fmla="*/ 248090 h 248127"/>
              <a:gd name="connsiteX5" fmla="*/ 38249 w 95167"/>
              <a:gd name="connsiteY5" fmla="*/ 213165 h 248127"/>
              <a:gd name="connsiteX6" fmla="*/ 44599 w 95167"/>
              <a:gd name="connsiteY6" fmla="*/ 162365 h 248127"/>
              <a:gd name="connsiteX7" fmla="*/ 47774 w 95167"/>
              <a:gd name="connsiteY7" fmla="*/ 184590 h 248127"/>
              <a:gd name="connsiteX8" fmla="*/ 76349 w 95167"/>
              <a:gd name="connsiteY8" fmla="*/ 143315 h 248127"/>
              <a:gd name="connsiteX9" fmla="*/ 69999 w 95167"/>
              <a:gd name="connsiteY9" fmla="*/ 63940 h 248127"/>
              <a:gd name="connsiteX10" fmla="*/ 79524 w 95167"/>
              <a:gd name="connsiteY10" fmla="*/ 89340 h 248127"/>
              <a:gd name="connsiteX11" fmla="*/ 89049 w 95167"/>
              <a:gd name="connsiteY11" fmla="*/ 440 h 2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67" h="248127">
                <a:moveTo>
                  <a:pt x="89049" y="440"/>
                </a:moveTo>
                <a:cubicBezTo>
                  <a:pt x="91166" y="7848"/>
                  <a:pt x="91695" y="105744"/>
                  <a:pt x="92224" y="133790"/>
                </a:cubicBezTo>
                <a:cubicBezTo>
                  <a:pt x="92753" y="161836"/>
                  <a:pt x="98574" y="156544"/>
                  <a:pt x="92224" y="168715"/>
                </a:cubicBezTo>
                <a:cubicBezTo>
                  <a:pt x="85874" y="180886"/>
                  <a:pt x="69470" y="193586"/>
                  <a:pt x="54124" y="206815"/>
                </a:cubicBezTo>
                <a:cubicBezTo>
                  <a:pt x="38778" y="220044"/>
                  <a:pt x="2795" y="247032"/>
                  <a:pt x="149" y="248090"/>
                </a:cubicBezTo>
                <a:cubicBezTo>
                  <a:pt x="-2497" y="249148"/>
                  <a:pt x="30841" y="227452"/>
                  <a:pt x="38249" y="213165"/>
                </a:cubicBezTo>
                <a:cubicBezTo>
                  <a:pt x="45657" y="198878"/>
                  <a:pt x="43012" y="167127"/>
                  <a:pt x="44599" y="162365"/>
                </a:cubicBezTo>
                <a:cubicBezTo>
                  <a:pt x="46186" y="157603"/>
                  <a:pt x="42482" y="187765"/>
                  <a:pt x="47774" y="184590"/>
                </a:cubicBezTo>
                <a:cubicBezTo>
                  <a:pt x="53066" y="181415"/>
                  <a:pt x="72645" y="163423"/>
                  <a:pt x="76349" y="143315"/>
                </a:cubicBezTo>
                <a:cubicBezTo>
                  <a:pt x="80053" y="123207"/>
                  <a:pt x="69470" y="72936"/>
                  <a:pt x="69999" y="63940"/>
                </a:cubicBezTo>
                <a:cubicBezTo>
                  <a:pt x="70528" y="54944"/>
                  <a:pt x="75820" y="97277"/>
                  <a:pt x="79524" y="89340"/>
                </a:cubicBezTo>
                <a:cubicBezTo>
                  <a:pt x="83228" y="81403"/>
                  <a:pt x="86932" y="-6968"/>
                  <a:pt x="89049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C7FCFAB-C1A0-1DC1-6F80-2E288E7FF6F1}"/>
              </a:ext>
            </a:extLst>
          </p:cNvPr>
          <p:cNvSpPr/>
          <p:nvPr/>
        </p:nvSpPr>
        <p:spPr>
          <a:xfrm>
            <a:off x="2933648" y="4946479"/>
            <a:ext cx="305107" cy="455102"/>
          </a:xfrm>
          <a:custGeom>
            <a:avLst/>
            <a:gdLst>
              <a:gd name="connsiteX0" fmla="*/ 52 w 305107"/>
              <a:gd name="connsiteY0" fmla="*/ 171 h 455102"/>
              <a:gd name="connsiteX1" fmla="*/ 161977 w 305107"/>
              <a:gd name="connsiteY1" fmla="*/ 133521 h 455102"/>
              <a:gd name="connsiteX2" fmla="*/ 136577 w 305107"/>
              <a:gd name="connsiteY2" fmla="*/ 117646 h 455102"/>
              <a:gd name="connsiteX3" fmla="*/ 231827 w 305107"/>
              <a:gd name="connsiteY3" fmla="*/ 212896 h 455102"/>
              <a:gd name="connsiteX4" fmla="*/ 215952 w 305107"/>
              <a:gd name="connsiteY4" fmla="*/ 177971 h 455102"/>
              <a:gd name="connsiteX5" fmla="*/ 276277 w 305107"/>
              <a:gd name="connsiteY5" fmla="*/ 289096 h 455102"/>
              <a:gd name="connsiteX6" fmla="*/ 279452 w 305107"/>
              <a:gd name="connsiteY6" fmla="*/ 282746 h 455102"/>
              <a:gd name="connsiteX7" fmla="*/ 304852 w 305107"/>
              <a:gd name="connsiteY7" fmla="*/ 381171 h 455102"/>
              <a:gd name="connsiteX8" fmla="*/ 292152 w 305107"/>
              <a:gd name="connsiteY8" fmla="*/ 454196 h 455102"/>
              <a:gd name="connsiteX9" fmla="*/ 285802 w 305107"/>
              <a:gd name="connsiteY9" fmla="*/ 330371 h 455102"/>
              <a:gd name="connsiteX10" fmla="*/ 254052 w 305107"/>
              <a:gd name="connsiteY10" fmla="*/ 209721 h 455102"/>
              <a:gd name="connsiteX11" fmla="*/ 263577 w 305107"/>
              <a:gd name="connsiteY11" fmla="*/ 235121 h 455102"/>
              <a:gd name="connsiteX12" fmla="*/ 152452 w 305107"/>
              <a:gd name="connsiteY12" fmla="*/ 123996 h 455102"/>
              <a:gd name="connsiteX13" fmla="*/ 181027 w 305107"/>
              <a:gd name="connsiteY13" fmla="*/ 165271 h 455102"/>
              <a:gd name="connsiteX14" fmla="*/ 52 w 305107"/>
              <a:gd name="connsiteY14" fmla="*/ 171 h 45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107" h="455102">
                <a:moveTo>
                  <a:pt x="52" y="171"/>
                </a:moveTo>
                <a:cubicBezTo>
                  <a:pt x="-3123" y="-5121"/>
                  <a:pt x="139223" y="113942"/>
                  <a:pt x="161977" y="133521"/>
                </a:cubicBezTo>
                <a:cubicBezTo>
                  <a:pt x="184731" y="153100"/>
                  <a:pt x="124935" y="104417"/>
                  <a:pt x="136577" y="117646"/>
                </a:cubicBezTo>
                <a:cubicBezTo>
                  <a:pt x="148219" y="130875"/>
                  <a:pt x="218598" y="202842"/>
                  <a:pt x="231827" y="212896"/>
                </a:cubicBezTo>
                <a:cubicBezTo>
                  <a:pt x="245056" y="222950"/>
                  <a:pt x="208544" y="165271"/>
                  <a:pt x="215952" y="177971"/>
                </a:cubicBezTo>
                <a:cubicBezTo>
                  <a:pt x="223360" y="190671"/>
                  <a:pt x="276277" y="289096"/>
                  <a:pt x="276277" y="289096"/>
                </a:cubicBezTo>
                <a:cubicBezTo>
                  <a:pt x="286860" y="306559"/>
                  <a:pt x="274689" y="267400"/>
                  <a:pt x="279452" y="282746"/>
                </a:cubicBezTo>
                <a:cubicBezTo>
                  <a:pt x="284215" y="298092"/>
                  <a:pt x="302735" y="352596"/>
                  <a:pt x="304852" y="381171"/>
                </a:cubicBezTo>
                <a:cubicBezTo>
                  <a:pt x="306969" y="409746"/>
                  <a:pt x="295327" y="462663"/>
                  <a:pt x="292152" y="454196"/>
                </a:cubicBezTo>
                <a:cubicBezTo>
                  <a:pt x="288977" y="445729"/>
                  <a:pt x="292152" y="371117"/>
                  <a:pt x="285802" y="330371"/>
                </a:cubicBezTo>
                <a:cubicBezTo>
                  <a:pt x="279452" y="289625"/>
                  <a:pt x="257756" y="225596"/>
                  <a:pt x="254052" y="209721"/>
                </a:cubicBezTo>
                <a:cubicBezTo>
                  <a:pt x="250348" y="193846"/>
                  <a:pt x="280510" y="249408"/>
                  <a:pt x="263577" y="235121"/>
                </a:cubicBezTo>
                <a:cubicBezTo>
                  <a:pt x="246644" y="220834"/>
                  <a:pt x="166210" y="135638"/>
                  <a:pt x="152452" y="123996"/>
                </a:cubicBezTo>
                <a:cubicBezTo>
                  <a:pt x="138694" y="112354"/>
                  <a:pt x="204839" y="183792"/>
                  <a:pt x="181027" y="165271"/>
                </a:cubicBezTo>
                <a:cubicBezTo>
                  <a:pt x="157215" y="146750"/>
                  <a:pt x="3227" y="5463"/>
                  <a:pt x="52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4823FB5-7B51-99DD-8694-E247B6EFF09F}"/>
              </a:ext>
            </a:extLst>
          </p:cNvPr>
          <p:cNvSpPr/>
          <p:nvPr/>
        </p:nvSpPr>
        <p:spPr>
          <a:xfrm>
            <a:off x="2737896" y="5419710"/>
            <a:ext cx="468942" cy="102068"/>
          </a:xfrm>
          <a:custGeom>
            <a:avLst/>
            <a:gdLst>
              <a:gd name="connsiteX0" fmla="*/ 2129 w 468942"/>
              <a:gd name="connsiteY0" fmla="*/ 92090 h 102068"/>
              <a:gd name="connsiteX1" fmla="*/ 268829 w 468942"/>
              <a:gd name="connsiteY1" fmla="*/ 85740 h 102068"/>
              <a:gd name="connsiteX2" fmla="*/ 233904 w 468942"/>
              <a:gd name="connsiteY2" fmla="*/ 82565 h 102068"/>
              <a:gd name="connsiteX3" fmla="*/ 395829 w 468942"/>
              <a:gd name="connsiteY3" fmla="*/ 101615 h 102068"/>
              <a:gd name="connsiteX4" fmla="*/ 468854 w 468942"/>
              <a:gd name="connsiteY4" fmla="*/ 60340 h 102068"/>
              <a:gd name="connsiteX5" fmla="*/ 383129 w 468942"/>
              <a:gd name="connsiteY5" fmla="*/ 82565 h 102068"/>
              <a:gd name="connsiteX6" fmla="*/ 291054 w 468942"/>
              <a:gd name="connsiteY6" fmla="*/ 69865 h 102068"/>
              <a:gd name="connsiteX7" fmla="*/ 154529 w 468942"/>
              <a:gd name="connsiteY7" fmla="*/ 15 h 102068"/>
              <a:gd name="connsiteX8" fmla="*/ 297404 w 468942"/>
              <a:gd name="connsiteY8" fmla="*/ 63515 h 102068"/>
              <a:gd name="connsiteX9" fmla="*/ 202154 w 468942"/>
              <a:gd name="connsiteY9" fmla="*/ 63515 h 102068"/>
              <a:gd name="connsiteX10" fmla="*/ 145004 w 468942"/>
              <a:gd name="connsiteY10" fmla="*/ 73040 h 102068"/>
              <a:gd name="connsiteX11" fmla="*/ 2129 w 468942"/>
              <a:gd name="connsiteY11" fmla="*/ 92090 h 10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942" h="102068">
                <a:moveTo>
                  <a:pt x="2129" y="92090"/>
                </a:moveTo>
                <a:cubicBezTo>
                  <a:pt x="22766" y="94207"/>
                  <a:pt x="230200" y="87327"/>
                  <a:pt x="268829" y="85740"/>
                </a:cubicBezTo>
                <a:cubicBezTo>
                  <a:pt x="307458" y="84153"/>
                  <a:pt x="233904" y="82565"/>
                  <a:pt x="233904" y="82565"/>
                </a:cubicBezTo>
                <a:cubicBezTo>
                  <a:pt x="255071" y="85211"/>
                  <a:pt x="356671" y="105319"/>
                  <a:pt x="395829" y="101615"/>
                </a:cubicBezTo>
                <a:cubicBezTo>
                  <a:pt x="434987" y="97911"/>
                  <a:pt x="470971" y="63515"/>
                  <a:pt x="468854" y="60340"/>
                </a:cubicBezTo>
                <a:cubicBezTo>
                  <a:pt x="466737" y="57165"/>
                  <a:pt x="412762" y="80978"/>
                  <a:pt x="383129" y="82565"/>
                </a:cubicBezTo>
                <a:cubicBezTo>
                  <a:pt x="353496" y="84152"/>
                  <a:pt x="329154" y="83623"/>
                  <a:pt x="291054" y="69865"/>
                </a:cubicBezTo>
                <a:cubicBezTo>
                  <a:pt x="252954" y="56107"/>
                  <a:pt x="153471" y="1073"/>
                  <a:pt x="154529" y="15"/>
                </a:cubicBezTo>
                <a:cubicBezTo>
                  <a:pt x="155587" y="-1043"/>
                  <a:pt x="289467" y="52932"/>
                  <a:pt x="297404" y="63515"/>
                </a:cubicBezTo>
                <a:cubicBezTo>
                  <a:pt x="305341" y="74098"/>
                  <a:pt x="227554" y="61927"/>
                  <a:pt x="202154" y="63515"/>
                </a:cubicBezTo>
                <a:cubicBezTo>
                  <a:pt x="176754" y="65102"/>
                  <a:pt x="173050" y="67748"/>
                  <a:pt x="145004" y="73040"/>
                </a:cubicBezTo>
                <a:cubicBezTo>
                  <a:pt x="116958" y="78332"/>
                  <a:pt x="-18508" y="89973"/>
                  <a:pt x="2129" y="92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DF7DC6F-B623-7C96-85A4-C897C75AFE9A}"/>
              </a:ext>
            </a:extLst>
          </p:cNvPr>
          <p:cNvSpPr/>
          <p:nvPr/>
        </p:nvSpPr>
        <p:spPr>
          <a:xfrm>
            <a:off x="2317732" y="5273057"/>
            <a:ext cx="225821" cy="235572"/>
          </a:xfrm>
          <a:custGeom>
            <a:avLst/>
            <a:gdLst>
              <a:gd name="connsiteX0" fmla="*/ 18 w 225821"/>
              <a:gd name="connsiteY0" fmla="*/ 60943 h 235572"/>
              <a:gd name="connsiteX1" fmla="*/ 120668 w 225821"/>
              <a:gd name="connsiteY1" fmla="*/ 111743 h 235572"/>
              <a:gd name="connsiteX2" fmla="*/ 168293 w 225821"/>
              <a:gd name="connsiteY2" fmla="*/ 172068 h 235572"/>
              <a:gd name="connsiteX3" fmla="*/ 225443 w 225821"/>
              <a:gd name="connsiteY3" fmla="*/ 235568 h 235572"/>
              <a:gd name="connsiteX4" fmla="*/ 190518 w 225821"/>
              <a:gd name="connsiteY4" fmla="*/ 168893 h 235572"/>
              <a:gd name="connsiteX5" fmla="*/ 139718 w 225821"/>
              <a:gd name="connsiteY5" fmla="*/ 121268 h 235572"/>
              <a:gd name="connsiteX6" fmla="*/ 107968 w 225821"/>
              <a:gd name="connsiteY6" fmla="*/ 618 h 235572"/>
              <a:gd name="connsiteX7" fmla="*/ 111143 w 225821"/>
              <a:gd name="connsiteY7" fmla="*/ 73643 h 235572"/>
              <a:gd name="connsiteX8" fmla="*/ 18 w 225821"/>
              <a:gd name="connsiteY8" fmla="*/ 60943 h 23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821" h="235572">
                <a:moveTo>
                  <a:pt x="18" y="60943"/>
                </a:moveTo>
                <a:cubicBezTo>
                  <a:pt x="1606" y="67293"/>
                  <a:pt x="92622" y="93222"/>
                  <a:pt x="120668" y="111743"/>
                </a:cubicBezTo>
                <a:cubicBezTo>
                  <a:pt x="148714" y="130264"/>
                  <a:pt x="150831" y="151431"/>
                  <a:pt x="168293" y="172068"/>
                </a:cubicBezTo>
                <a:cubicBezTo>
                  <a:pt x="185755" y="192705"/>
                  <a:pt x="221739" y="236097"/>
                  <a:pt x="225443" y="235568"/>
                </a:cubicBezTo>
                <a:cubicBezTo>
                  <a:pt x="229147" y="235039"/>
                  <a:pt x="204806" y="187943"/>
                  <a:pt x="190518" y="168893"/>
                </a:cubicBezTo>
                <a:cubicBezTo>
                  <a:pt x="176231" y="149843"/>
                  <a:pt x="153476" y="149314"/>
                  <a:pt x="139718" y="121268"/>
                </a:cubicBezTo>
                <a:cubicBezTo>
                  <a:pt x="125960" y="93222"/>
                  <a:pt x="112731" y="8555"/>
                  <a:pt x="107968" y="618"/>
                </a:cubicBezTo>
                <a:cubicBezTo>
                  <a:pt x="103206" y="-7320"/>
                  <a:pt x="121197" y="63589"/>
                  <a:pt x="111143" y="73643"/>
                </a:cubicBezTo>
                <a:cubicBezTo>
                  <a:pt x="101089" y="83697"/>
                  <a:pt x="-1570" y="54593"/>
                  <a:pt x="18" y="60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F9F4BB3A-74AC-C09B-D3BF-7D2959EC0D53}"/>
              </a:ext>
            </a:extLst>
          </p:cNvPr>
          <p:cNvSpPr/>
          <p:nvPr/>
        </p:nvSpPr>
        <p:spPr>
          <a:xfrm>
            <a:off x="2635199" y="4933725"/>
            <a:ext cx="445901" cy="222475"/>
          </a:xfrm>
          <a:custGeom>
            <a:avLst/>
            <a:gdLst>
              <a:gd name="connsiteX0" fmla="*/ 444551 w 445901"/>
              <a:gd name="connsiteY0" fmla="*/ 222475 h 222475"/>
              <a:gd name="connsiteX1" fmla="*/ 362001 w 445901"/>
              <a:gd name="connsiteY1" fmla="*/ 193900 h 222475"/>
              <a:gd name="connsiteX2" fmla="*/ 279451 w 445901"/>
              <a:gd name="connsiteY2" fmla="*/ 152625 h 222475"/>
              <a:gd name="connsiteX3" fmla="*/ 304851 w 445901"/>
              <a:gd name="connsiteY3" fmla="*/ 200250 h 222475"/>
              <a:gd name="connsiteX4" fmla="*/ 250876 w 445901"/>
              <a:gd name="connsiteY4" fmla="*/ 136750 h 222475"/>
              <a:gd name="connsiteX5" fmla="*/ 231826 w 445901"/>
              <a:gd name="connsiteY5" fmla="*/ 73250 h 222475"/>
              <a:gd name="connsiteX6" fmla="*/ 209601 w 445901"/>
              <a:gd name="connsiteY6" fmla="*/ 136750 h 222475"/>
              <a:gd name="connsiteX7" fmla="*/ 177851 w 445901"/>
              <a:gd name="connsiteY7" fmla="*/ 47850 h 222475"/>
              <a:gd name="connsiteX8" fmla="*/ 177851 w 445901"/>
              <a:gd name="connsiteY8" fmla="*/ 127225 h 222475"/>
              <a:gd name="connsiteX9" fmla="*/ 120701 w 445901"/>
              <a:gd name="connsiteY9" fmla="*/ 85950 h 222475"/>
              <a:gd name="connsiteX10" fmla="*/ 54026 w 445901"/>
              <a:gd name="connsiteY10" fmla="*/ 66900 h 222475"/>
              <a:gd name="connsiteX11" fmla="*/ 51 w 445901"/>
              <a:gd name="connsiteY11" fmla="*/ 225 h 222475"/>
              <a:gd name="connsiteX12" fmla="*/ 63551 w 445901"/>
              <a:gd name="connsiteY12" fmla="*/ 92300 h 222475"/>
              <a:gd name="connsiteX13" fmla="*/ 114351 w 445901"/>
              <a:gd name="connsiteY13" fmla="*/ 133575 h 222475"/>
              <a:gd name="connsiteX14" fmla="*/ 92126 w 445901"/>
              <a:gd name="connsiteY14" fmla="*/ 111350 h 222475"/>
              <a:gd name="connsiteX15" fmla="*/ 250876 w 445901"/>
              <a:gd name="connsiteY15" fmla="*/ 174850 h 222475"/>
              <a:gd name="connsiteX16" fmla="*/ 196901 w 445901"/>
              <a:gd name="connsiteY16" fmla="*/ 178025 h 222475"/>
              <a:gd name="connsiteX17" fmla="*/ 323901 w 445901"/>
              <a:gd name="connsiteY17" fmla="*/ 219300 h 222475"/>
              <a:gd name="connsiteX18" fmla="*/ 292151 w 445901"/>
              <a:gd name="connsiteY18" fmla="*/ 193900 h 222475"/>
              <a:gd name="connsiteX19" fmla="*/ 444551 w 445901"/>
              <a:gd name="connsiteY19" fmla="*/ 222475 h 2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5901" h="222475">
                <a:moveTo>
                  <a:pt x="444551" y="222475"/>
                </a:moveTo>
                <a:cubicBezTo>
                  <a:pt x="456193" y="222475"/>
                  <a:pt x="389518" y="205542"/>
                  <a:pt x="362001" y="193900"/>
                </a:cubicBezTo>
                <a:cubicBezTo>
                  <a:pt x="334484" y="182258"/>
                  <a:pt x="288976" y="151567"/>
                  <a:pt x="279451" y="152625"/>
                </a:cubicBezTo>
                <a:cubicBezTo>
                  <a:pt x="269926" y="153683"/>
                  <a:pt x="309613" y="202896"/>
                  <a:pt x="304851" y="200250"/>
                </a:cubicBezTo>
                <a:cubicBezTo>
                  <a:pt x="300089" y="197604"/>
                  <a:pt x="263047" y="157917"/>
                  <a:pt x="250876" y="136750"/>
                </a:cubicBezTo>
                <a:cubicBezTo>
                  <a:pt x="238705" y="115583"/>
                  <a:pt x="238705" y="73250"/>
                  <a:pt x="231826" y="73250"/>
                </a:cubicBezTo>
                <a:cubicBezTo>
                  <a:pt x="224947" y="73250"/>
                  <a:pt x="218597" y="140983"/>
                  <a:pt x="209601" y="136750"/>
                </a:cubicBezTo>
                <a:cubicBezTo>
                  <a:pt x="200605" y="132517"/>
                  <a:pt x="183143" y="49437"/>
                  <a:pt x="177851" y="47850"/>
                </a:cubicBezTo>
                <a:cubicBezTo>
                  <a:pt x="172559" y="46263"/>
                  <a:pt x="187376" y="120875"/>
                  <a:pt x="177851" y="127225"/>
                </a:cubicBezTo>
                <a:cubicBezTo>
                  <a:pt x="168326" y="133575"/>
                  <a:pt x="141339" y="96004"/>
                  <a:pt x="120701" y="85950"/>
                </a:cubicBezTo>
                <a:cubicBezTo>
                  <a:pt x="100063" y="75896"/>
                  <a:pt x="74134" y="81187"/>
                  <a:pt x="54026" y="66900"/>
                </a:cubicBezTo>
                <a:cubicBezTo>
                  <a:pt x="33918" y="52613"/>
                  <a:pt x="-1536" y="-4008"/>
                  <a:pt x="51" y="225"/>
                </a:cubicBezTo>
                <a:cubicBezTo>
                  <a:pt x="1638" y="4458"/>
                  <a:pt x="44501" y="70075"/>
                  <a:pt x="63551" y="92300"/>
                </a:cubicBezTo>
                <a:cubicBezTo>
                  <a:pt x="82601" y="114525"/>
                  <a:pt x="109589" y="130400"/>
                  <a:pt x="114351" y="133575"/>
                </a:cubicBezTo>
                <a:cubicBezTo>
                  <a:pt x="119113" y="136750"/>
                  <a:pt x="69372" y="104471"/>
                  <a:pt x="92126" y="111350"/>
                </a:cubicBezTo>
                <a:cubicBezTo>
                  <a:pt x="114880" y="118229"/>
                  <a:pt x="233414" y="163738"/>
                  <a:pt x="250876" y="174850"/>
                </a:cubicBezTo>
                <a:cubicBezTo>
                  <a:pt x="268338" y="185962"/>
                  <a:pt x="184730" y="170617"/>
                  <a:pt x="196901" y="178025"/>
                </a:cubicBezTo>
                <a:cubicBezTo>
                  <a:pt x="209072" y="185433"/>
                  <a:pt x="308026" y="216654"/>
                  <a:pt x="323901" y="219300"/>
                </a:cubicBezTo>
                <a:cubicBezTo>
                  <a:pt x="339776" y="221946"/>
                  <a:pt x="267809" y="191783"/>
                  <a:pt x="292151" y="193900"/>
                </a:cubicBezTo>
                <a:cubicBezTo>
                  <a:pt x="316493" y="196017"/>
                  <a:pt x="432909" y="222475"/>
                  <a:pt x="444551" y="222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0CF381A-EF46-B289-BB70-E70ED9ABBE42}"/>
              </a:ext>
            </a:extLst>
          </p:cNvPr>
          <p:cNvSpPr/>
          <p:nvPr/>
        </p:nvSpPr>
        <p:spPr>
          <a:xfrm>
            <a:off x="2247695" y="5035481"/>
            <a:ext cx="215627" cy="216651"/>
          </a:xfrm>
          <a:custGeom>
            <a:avLst/>
            <a:gdLst>
              <a:gd name="connsiteX0" fmla="*/ 22430 w 215627"/>
              <a:gd name="connsiteY0" fmla="*/ 69 h 216651"/>
              <a:gd name="connsiteX1" fmla="*/ 117680 w 215627"/>
              <a:gd name="connsiteY1" fmla="*/ 88969 h 216651"/>
              <a:gd name="connsiteX2" fmla="*/ 212930 w 215627"/>
              <a:gd name="connsiteY2" fmla="*/ 108019 h 216651"/>
              <a:gd name="connsiteX3" fmla="*/ 184355 w 215627"/>
              <a:gd name="connsiteY3" fmla="*/ 111194 h 216651"/>
              <a:gd name="connsiteX4" fmla="*/ 130380 w 215627"/>
              <a:gd name="connsiteY4" fmla="*/ 161994 h 216651"/>
              <a:gd name="connsiteX5" fmla="*/ 190705 w 215627"/>
              <a:gd name="connsiteY5" fmla="*/ 136594 h 216651"/>
              <a:gd name="connsiteX6" fmla="*/ 143080 w 215627"/>
              <a:gd name="connsiteY6" fmla="*/ 215969 h 216651"/>
              <a:gd name="connsiteX7" fmla="*/ 98630 w 215627"/>
              <a:gd name="connsiteY7" fmla="*/ 171519 h 216651"/>
              <a:gd name="connsiteX8" fmla="*/ 205 w 215627"/>
              <a:gd name="connsiteY8" fmla="*/ 111194 h 216651"/>
              <a:gd name="connsiteX9" fmla="*/ 127205 w 215627"/>
              <a:gd name="connsiteY9" fmla="*/ 177869 h 216651"/>
              <a:gd name="connsiteX10" fmla="*/ 146255 w 215627"/>
              <a:gd name="connsiteY10" fmla="*/ 152469 h 216651"/>
              <a:gd name="connsiteX11" fmla="*/ 162130 w 215627"/>
              <a:gd name="connsiteY11" fmla="*/ 149294 h 216651"/>
              <a:gd name="connsiteX12" fmla="*/ 111330 w 215627"/>
              <a:gd name="connsiteY12" fmla="*/ 104844 h 216651"/>
              <a:gd name="connsiteX13" fmla="*/ 22430 w 215627"/>
              <a:gd name="connsiteY13" fmla="*/ 69 h 21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627" h="216651">
                <a:moveTo>
                  <a:pt x="22430" y="69"/>
                </a:moveTo>
                <a:cubicBezTo>
                  <a:pt x="23488" y="-2577"/>
                  <a:pt x="85930" y="70977"/>
                  <a:pt x="117680" y="88969"/>
                </a:cubicBezTo>
                <a:cubicBezTo>
                  <a:pt x="149430" y="106961"/>
                  <a:pt x="201818" y="104315"/>
                  <a:pt x="212930" y="108019"/>
                </a:cubicBezTo>
                <a:cubicBezTo>
                  <a:pt x="224042" y="111723"/>
                  <a:pt x="198113" y="102198"/>
                  <a:pt x="184355" y="111194"/>
                </a:cubicBezTo>
                <a:cubicBezTo>
                  <a:pt x="170597" y="120190"/>
                  <a:pt x="129322" y="157761"/>
                  <a:pt x="130380" y="161994"/>
                </a:cubicBezTo>
                <a:cubicBezTo>
                  <a:pt x="131438" y="166227"/>
                  <a:pt x="188588" y="127598"/>
                  <a:pt x="190705" y="136594"/>
                </a:cubicBezTo>
                <a:cubicBezTo>
                  <a:pt x="192822" y="145590"/>
                  <a:pt x="158426" y="210148"/>
                  <a:pt x="143080" y="215969"/>
                </a:cubicBezTo>
                <a:cubicBezTo>
                  <a:pt x="127734" y="221790"/>
                  <a:pt x="122442" y="188981"/>
                  <a:pt x="98630" y="171519"/>
                </a:cubicBezTo>
                <a:cubicBezTo>
                  <a:pt x="74818" y="154057"/>
                  <a:pt x="-4557" y="110136"/>
                  <a:pt x="205" y="111194"/>
                </a:cubicBezTo>
                <a:cubicBezTo>
                  <a:pt x="4967" y="112252"/>
                  <a:pt x="102863" y="170990"/>
                  <a:pt x="127205" y="177869"/>
                </a:cubicBezTo>
                <a:cubicBezTo>
                  <a:pt x="151547" y="184748"/>
                  <a:pt x="140434" y="157231"/>
                  <a:pt x="146255" y="152469"/>
                </a:cubicBezTo>
                <a:cubicBezTo>
                  <a:pt x="152076" y="147707"/>
                  <a:pt x="167951" y="157231"/>
                  <a:pt x="162130" y="149294"/>
                </a:cubicBezTo>
                <a:cubicBezTo>
                  <a:pt x="156309" y="141357"/>
                  <a:pt x="131968" y="126011"/>
                  <a:pt x="111330" y="104844"/>
                </a:cubicBezTo>
                <a:cubicBezTo>
                  <a:pt x="90693" y="83677"/>
                  <a:pt x="21372" y="2715"/>
                  <a:pt x="2243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5628C1B-BB3D-DABA-AF94-DA05A946F2A7}"/>
              </a:ext>
            </a:extLst>
          </p:cNvPr>
          <p:cNvSpPr/>
          <p:nvPr/>
        </p:nvSpPr>
        <p:spPr>
          <a:xfrm>
            <a:off x="2454126" y="4845032"/>
            <a:ext cx="193839" cy="190213"/>
          </a:xfrm>
          <a:custGeom>
            <a:avLst/>
            <a:gdLst>
              <a:gd name="connsiteX0" fmla="*/ 149 w 193839"/>
              <a:gd name="connsiteY0" fmla="*/ 18 h 190213"/>
              <a:gd name="connsiteX1" fmla="*/ 82699 w 193839"/>
              <a:gd name="connsiteY1" fmla="*/ 101618 h 190213"/>
              <a:gd name="connsiteX2" fmla="*/ 63649 w 193839"/>
              <a:gd name="connsiteY2" fmla="*/ 104793 h 190213"/>
              <a:gd name="connsiteX3" fmla="*/ 127149 w 193839"/>
              <a:gd name="connsiteY3" fmla="*/ 165118 h 190213"/>
              <a:gd name="connsiteX4" fmla="*/ 130324 w 193839"/>
              <a:gd name="connsiteY4" fmla="*/ 187343 h 190213"/>
              <a:gd name="connsiteX5" fmla="*/ 193824 w 193839"/>
              <a:gd name="connsiteY5" fmla="*/ 104793 h 190213"/>
              <a:gd name="connsiteX6" fmla="*/ 136674 w 193839"/>
              <a:gd name="connsiteY6" fmla="*/ 180993 h 190213"/>
              <a:gd name="connsiteX7" fmla="*/ 155724 w 193839"/>
              <a:gd name="connsiteY7" fmla="*/ 107968 h 190213"/>
              <a:gd name="connsiteX8" fmla="*/ 139849 w 193839"/>
              <a:gd name="connsiteY8" fmla="*/ 152418 h 190213"/>
              <a:gd name="connsiteX9" fmla="*/ 108099 w 193839"/>
              <a:gd name="connsiteY9" fmla="*/ 111143 h 190213"/>
              <a:gd name="connsiteX10" fmla="*/ 149 w 193839"/>
              <a:gd name="connsiteY10" fmla="*/ 18 h 19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839" h="190213">
                <a:moveTo>
                  <a:pt x="149" y="18"/>
                </a:moveTo>
                <a:cubicBezTo>
                  <a:pt x="-4084" y="-1569"/>
                  <a:pt x="82699" y="101618"/>
                  <a:pt x="82699" y="101618"/>
                </a:cubicBezTo>
                <a:cubicBezTo>
                  <a:pt x="93282" y="119081"/>
                  <a:pt x="56241" y="94210"/>
                  <a:pt x="63649" y="104793"/>
                </a:cubicBezTo>
                <a:cubicBezTo>
                  <a:pt x="71057" y="115376"/>
                  <a:pt x="116036" y="151360"/>
                  <a:pt x="127149" y="165118"/>
                </a:cubicBezTo>
                <a:cubicBezTo>
                  <a:pt x="138262" y="178876"/>
                  <a:pt x="119212" y="197397"/>
                  <a:pt x="130324" y="187343"/>
                </a:cubicBezTo>
                <a:cubicBezTo>
                  <a:pt x="141436" y="177289"/>
                  <a:pt x="192766" y="105851"/>
                  <a:pt x="193824" y="104793"/>
                </a:cubicBezTo>
                <a:cubicBezTo>
                  <a:pt x="194882" y="103735"/>
                  <a:pt x="143024" y="180464"/>
                  <a:pt x="136674" y="180993"/>
                </a:cubicBezTo>
                <a:cubicBezTo>
                  <a:pt x="130324" y="181522"/>
                  <a:pt x="155195" y="112731"/>
                  <a:pt x="155724" y="107968"/>
                </a:cubicBezTo>
                <a:cubicBezTo>
                  <a:pt x="156253" y="103206"/>
                  <a:pt x="147787" y="151889"/>
                  <a:pt x="139849" y="152418"/>
                </a:cubicBezTo>
                <a:cubicBezTo>
                  <a:pt x="131912" y="152947"/>
                  <a:pt x="134028" y="134955"/>
                  <a:pt x="108099" y="111143"/>
                </a:cubicBezTo>
                <a:cubicBezTo>
                  <a:pt x="82170" y="87331"/>
                  <a:pt x="4382" y="1605"/>
                  <a:pt x="14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69539A8-C930-8D0C-90C7-21810FC1E906}"/>
              </a:ext>
            </a:extLst>
          </p:cNvPr>
          <p:cNvSpPr/>
          <p:nvPr/>
        </p:nvSpPr>
        <p:spPr>
          <a:xfrm>
            <a:off x="2238196" y="5051035"/>
            <a:ext cx="163026" cy="127413"/>
          </a:xfrm>
          <a:custGeom>
            <a:avLst/>
            <a:gdLst>
              <a:gd name="connsiteX0" fmla="*/ 179 w 163026"/>
              <a:gd name="connsiteY0" fmla="*/ 390 h 127413"/>
              <a:gd name="connsiteX1" fmla="*/ 63679 w 163026"/>
              <a:gd name="connsiteY1" fmla="*/ 73415 h 127413"/>
              <a:gd name="connsiteX2" fmla="*/ 162104 w 163026"/>
              <a:gd name="connsiteY2" fmla="*/ 127390 h 127413"/>
              <a:gd name="connsiteX3" fmla="*/ 111304 w 163026"/>
              <a:gd name="connsiteY3" fmla="*/ 79765 h 127413"/>
              <a:gd name="connsiteX4" fmla="*/ 82729 w 163026"/>
              <a:gd name="connsiteY4" fmla="*/ 44840 h 127413"/>
              <a:gd name="connsiteX5" fmla="*/ 179 w 163026"/>
              <a:gd name="connsiteY5" fmla="*/ 390 h 1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26" h="127413">
                <a:moveTo>
                  <a:pt x="179" y="390"/>
                </a:moveTo>
                <a:cubicBezTo>
                  <a:pt x="-2996" y="5152"/>
                  <a:pt x="36692" y="52248"/>
                  <a:pt x="63679" y="73415"/>
                </a:cubicBezTo>
                <a:cubicBezTo>
                  <a:pt x="90667" y="94582"/>
                  <a:pt x="154167" y="126332"/>
                  <a:pt x="162104" y="127390"/>
                </a:cubicBezTo>
                <a:cubicBezTo>
                  <a:pt x="170041" y="128448"/>
                  <a:pt x="124533" y="93523"/>
                  <a:pt x="111304" y="79765"/>
                </a:cubicBezTo>
                <a:cubicBezTo>
                  <a:pt x="98075" y="66007"/>
                  <a:pt x="95958" y="53836"/>
                  <a:pt x="82729" y="44840"/>
                </a:cubicBezTo>
                <a:cubicBezTo>
                  <a:pt x="69500" y="35844"/>
                  <a:pt x="3354" y="-4372"/>
                  <a:pt x="179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251DBBD-29D3-F018-F90F-6FF0662ED0BC}"/>
              </a:ext>
            </a:extLst>
          </p:cNvPr>
          <p:cNvSpPr/>
          <p:nvPr/>
        </p:nvSpPr>
        <p:spPr>
          <a:xfrm>
            <a:off x="2430745" y="5039889"/>
            <a:ext cx="494172" cy="126051"/>
          </a:xfrm>
          <a:custGeom>
            <a:avLst/>
            <a:gdLst>
              <a:gd name="connsiteX0" fmla="*/ 7655 w 494172"/>
              <a:gd name="connsiteY0" fmla="*/ 125836 h 126051"/>
              <a:gd name="connsiteX1" fmla="*/ 318805 w 494172"/>
              <a:gd name="connsiteY1" fmla="*/ 65511 h 126051"/>
              <a:gd name="connsiteX2" fmla="*/ 296580 w 494172"/>
              <a:gd name="connsiteY2" fmla="*/ 62336 h 126051"/>
              <a:gd name="connsiteX3" fmla="*/ 417230 w 494172"/>
              <a:gd name="connsiteY3" fmla="*/ 90911 h 126051"/>
              <a:gd name="connsiteX4" fmla="*/ 385480 w 494172"/>
              <a:gd name="connsiteY4" fmla="*/ 65511 h 126051"/>
              <a:gd name="connsiteX5" fmla="*/ 493430 w 494172"/>
              <a:gd name="connsiteY5" fmla="*/ 94086 h 126051"/>
              <a:gd name="connsiteX6" fmla="*/ 321980 w 494172"/>
              <a:gd name="connsiteY6" fmla="*/ 2011 h 126051"/>
              <a:gd name="connsiteX7" fmla="*/ 363255 w 494172"/>
              <a:gd name="connsiteY7" fmla="*/ 30586 h 126051"/>
              <a:gd name="connsiteX8" fmla="*/ 144180 w 494172"/>
              <a:gd name="connsiteY8" fmla="*/ 30586 h 126051"/>
              <a:gd name="connsiteX9" fmla="*/ 293405 w 494172"/>
              <a:gd name="connsiteY9" fmla="*/ 30586 h 126051"/>
              <a:gd name="connsiteX10" fmla="*/ 118780 w 494172"/>
              <a:gd name="connsiteY10" fmla="*/ 62336 h 126051"/>
              <a:gd name="connsiteX11" fmla="*/ 96555 w 494172"/>
              <a:gd name="connsiteY11" fmla="*/ 84561 h 126051"/>
              <a:gd name="connsiteX12" fmla="*/ 7655 w 494172"/>
              <a:gd name="connsiteY12" fmla="*/ 125836 h 12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172" h="126051">
                <a:moveTo>
                  <a:pt x="7655" y="125836"/>
                </a:moveTo>
                <a:cubicBezTo>
                  <a:pt x="44697" y="122661"/>
                  <a:pt x="270651" y="76094"/>
                  <a:pt x="318805" y="65511"/>
                </a:cubicBezTo>
                <a:cubicBezTo>
                  <a:pt x="366959" y="54928"/>
                  <a:pt x="280176" y="58103"/>
                  <a:pt x="296580" y="62336"/>
                </a:cubicBezTo>
                <a:cubicBezTo>
                  <a:pt x="312984" y="66569"/>
                  <a:pt x="402413" y="90382"/>
                  <a:pt x="417230" y="90911"/>
                </a:cubicBezTo>
                <a:cubicBezTo>
                  <a:pt x="432047" y="91440"/>
                  <a:pt x="372780" y="64982"/>
                  <a:pt x="385480" y="65511"/>
                </a:cubicBezTo>
                <a:cubicBezTo>
                  <a:pt x="398180" y="66040"/>
                  <a:pt x="504013" y="104669"/>
                  <a:pt x="493430" y="94086"/>
                </a:cubicBezTo>
                <a:cubicBezTo>
                  <a:pt x="482847" y="83503"/>
                  <a:pt x="343676" y="12594"/>
                  <a:pt x="321980" y="2011"/>
                </a:cubicBezTo>
                <a:cubicBezTo>
                  <a:pt x="300284" y="-8572"/>
                  <a:pt x="392888" y="25824"/>
                  <a:pt x="363255" y="30586"/>
                </a:cubicBezTo>
                <a:cubicBezTo>
                  <a:pt x="333622" y="35348"/>
                  <a:pt x="144180" y="30586"/>
                  <a:pt x="144180" y="30586"/>
                </a:cubicBezTo>
                <a:cubicBezTo>
                  <a:pt x="132538" y="30586"/>
                  <a:pt x="297638" y="25294"/>
                  <a:pt x="293405" y="30586"/>
                </a:cubicBezTo>
                <a:cubicBezTo>
                  <a:pt x="289172" y="35878"/>
                  <a:pt x="151588" y="53340"/>
                  <a:pt x="118780" y="62336"/>
                </a:cubicBezTo>
                <a:cubicBezTo>
                  <a:pt x="85972" y="71332"/>
                  <a:pt x="114017" y="72919"/>
                  <a:pt x="96555" y="84561"/>
                </a:cubicBezTo>
                <a:cubicBezTo>
                  <a:pt x="79093" y="96203"/>
                  <a:pt x="-29387" y="129011"/>
                  <a:pt x="7655" y="125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17E1D7A-9943-087E-0D14-32BBCDBE39C7}"/>
              </a:ext>
            </a:extLst>
          </p:cNvPr>
          <p:cNvSpPr/>
          <p:nvPr/>
        </p:nvSpPr>
        <p:spPr>
          <a:xfrm>
            <a:off x="3406723" y="4189538"/>
            <a:ext cx="63592" cy="396286"/>
          </a:xfrm>
          <a:custGeom>
            <a:avLst/>
            <a:gdLst>
              <a:gd name="connsiteX0" fmla="*/ 52 w 63592"/>
              <a:gd name="connsiteY0" fmla="*/ 1462 h 396286"/>
              <a:gd name="connsiteX1" fmla="*/ 44502 w 63592"/>
              <a:gd name="connsiteY1" fmla="*/ 207837 h 396286"/>
              <a:gd name="connsiteX2" fmla="*/ 57202 w 63592"/>
              <a:gd name="connsiteY2" fmla="*/ 147512 h 396286"/>
              <a:gd name="connsiteX3" fmla="*/ 50852 w 63592"/>
              <a:gd name="connsiteY3" fmla="*/ 252287 h 396286"/>
              <a:gd name="connsiteX4" fmla="*/ 63552 w 63592"/>
              <a:gd name="connsiteY4" fmla="*/ 395162 h 396286"/>
              <a:gd name="connsiteX5" fmla="*/ 54027 w 63592"/>
              <a:gd name="connsiteY5" fmla="*/ 312612 h 396286"/>
              <a:gd name="connsiteX6" fmla="*/ 31802 w 63592"/>
              <a:gd name="connsiteY6" fmla="*/ 198312 h 396286"/>
              <a:gd name="connsiteX7" fmla="*/ 44502 w 63592"/>
              <a:gd name="connsiteY7" fmla="*/ 249112 h 396286"/>
              <a:gd name="connsiteX8" fmla="*/ 28627 w 63592"/>
              <a:gd name="connsiteY8" fmla="*/ 147512 h 396286"/>
              <a:gd name="connsiteX9" fmla="*/ 34977 w 63592"/>
              <a:gd name="connsiteY9" fmla="*/ 115762 h 396286"/>
              <a:gd name="connsiteX10" fmla="*/ 52 w 63592"/>
              <a:gd name="connsiteY10" fmla="*/ 1462 h 39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92" h="396286">
                <a:moveTo>
                  <a:pt x="52" y="1462"/>
                </a:moveTo>
                <a:cubicBezTo>
                  <a:pt x="1640" y="16808"/>
                  <a:pt x="34977" y="183495"/>
                  <a:pt x="44502" y="207837"/>
                </a:cubicBezTo>
                <a:cubicBezTo>
                  <a:pt x="54027" y="232179"/>
                  <a:pt x="56144" y="140104"/>
                  <a:pt x="57202" y="147512"/>
                </a:cubicBezTo>
                <a:cubicBezTo>
                  <a:pt x="58260" y="154920"/>
                  <a:pt x="49794" y="211012"/>
                  <a:pt x="50852" y="252287"/>
                </a:cubicBezTo>
                <a:cubicBezTo>
                  <a:pt x="51910" y="293562"/>
                  <a:pt x="63023" y="385108"/>
                  <a:pt x="63552" y="395162"/>
                </a:cubicBezTo>
                <a:cubicBezTo>
                  <a:pt x="64081" y="405216"/>
                  <a:pt x="59319" y="345420"/>
                  <a:pt x="54027" y="312612"/>
                </a:cubicBezTo>
                <a:cubicBezTo>
                  <a:pt x="48735" y="279804"/>
                  <a:pt x="33390" y="208895"/>
                  <a:pt x="31802" y="198312"/>
                </a:cubicBezTo>
                <a:cubicBezTo>
                  <a:pt x="30215" y="187729"/>
                  <a:pt x="45031" y="257579"/>
                  <a:pt x="44502" y="249112"/>
                </a:cubicBezTo>
                <a:cubicBezTo>
                  <a:pt x="43973" y="240645"/>
                  <a:pt x="30214" y="169737"/>
                  <a:pt x="28627" y="147512"/>
                </a:cubicBezTo>
                <a:cubicBezTo>
                  <a:pt x="27040" y="125287"/>
                  <a:pt x="36564" y="135341"/>
                  <a:pt x="34977" y="115762"/>
                </a:cubicBezTo>
                <a:cubicBezTo>
                  <a:pt x="33390" y="96183"/>
                  <a:pt x="-1536" y="-13884"/>
                  <a:pt x="52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3746CF3-F104-3811-3D14-3CA5FE482D7E}"/>
              </a:ext>
            </a:extLst>
          </p:cNvPr>
          <p:cNvSpPr/>
          <p:nvPr/>
        </p:nvSpPr>
        <p:spPr>
          <a:xfrm>
            <a:off x="3197018" y="4047935"/>
            <a:ext cx="242022" cy="311618"/>
          </a:xfrm>
          <a:custGeom>
            <a:avLst/>
            <a:gdLst>
              <a:gd name="connsiteX0" fmla="*/ 207 w 242022"/>
              <a:gd name="connsiteY0" fmla="*/ 190 h 311618"/>
              <a:gd name="connsiteX1" fmla="*/ 108157 w 242022"/>
              <a:gd name="connsiteY1" fmla="*/ 203390 h 311618"/>
              <a:gd name="connsiteX2" fmla="*/ 89107 w 242022"/>
              <a:gd name="connsiteY2" fmla="*/ 133540 h 311618"/>
              <a:gd name="connsiteX3" fmla="*/ 117682 w 242022"/>
              <a:gd name="connsiteY3" fmla="*/ 165290 h 311618"/>
              <a:gd name="connsiteX4" fmla="*/ 174832 w 242022"/>
              <a:gd name="connsiteY4" fmla="*/ 238315 h 311618"/>
              <a:gd name="connsiteX5" fmla="*/ 241507 w 242022"/>
              <a:gd name="connsiteY5" fmla="*/ 311340 h 311618"/>
              <a:gd name="connsiteX6" fmla="*/ 197057 w 242022"/>
              <a:gd name="connsiteY6" fmla="*/ 257365 h 311618"/>
              <a:gd name="connsiteX7" fmla="*/ 51007 w 242022"/>
              <a:gd name="connsiteY7" fmla="*/ 114490 h 311618"/>
              <a:gd name="connsiteX8" fmla="*/ 79582 w 242022"/>
              <a:gd name="connsiteY8" fmla="*/ 165290 h 311618"/>
              <a:gd name="connsiteX9" fmla="*/ 207 w 242022"/>
              <a:gd name="connsiteY9" fmla="*/ 190 h 31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022" h="311618">
                <a:moveTo>
                  <a:pt x="207" y="190"/>
                </a:moveTo>
                <a:cubicBezTo>
                  <a:pt x="4969" y="6540"/>
                  <a:pt x="93340" y="181165"/>
                  <a:pt x="108157" y="203390"/>
                </a:cubicBezTo>
                <a:cubicBezTo>
                  <a:pt x="122974" y="225615"/>
                  <a:pt x="87520" y="139890"/>
                  <a:pt x="89107" y="133540"/>
                </a:cubicBezTo>
                <a:cubicBezTo>
                  <a:pt x="90695" y="127190"/>
                  <a:pt x="103395" y="147828"/>
                  <a:pt x="117682" y="165290"/>
                </a:cubicBezTo>
                <a:cubicBezTo>
                  <a:pt x="131969" y="182752"/>
                  <a:pt x="154195" y="213973"/>
                  <a:pt x="174832" y="238315"/>
                </a:cubicBezTo>
                <a:cubicBezTo>
                  <a:pt x="195469" y="262657"/>
                  <a:pt x="237803" y="308165"/>
                  <a:pt x="241507" y="311340"/>
                </a:cubicBezTo>
                <a:cubicBezTo>
                  <a:pt x="245211" y="314515"/>
                  <a:pt x="228807" y="290173"/>
                  <a:pt x="197057" y="257365"/>
                </a:cubicBezTo>
                <a:cubicBezTo>
                  <a:pt x="165307" y="224557"/>
                  <a:pt x="70586" y="129836"/>
                  <a:pt x="51007" y="114490"/>
                </a:cubicBezTo>
                <a:cubicBezTo>
                  <a:pt x="31428" y="99144"/>
                  <a:pt x="84874" y="182752"/>
                  <a:pt x="79582" y="165290"/>
                </a:cubicBezTo>
                <a:cubicBezTo>
                  <a:pt x="74290" y="147828"/>
                  <a:pt x="-4555" y="-6160"/>
                  <a:pt x="207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A095042-5A97-6917-DC93-D6B4009C291F}"/>
              </a:ext>
            </a:extLst>
          </p:cNvPr>
          <p:cNvSpPr/>
          <p:nvPr/>
        </p:nvSpPr>
        <p:spPr>
          <a:xfrm>
            <a:off x="2539956" y="4102714"/>
            <a:ext cx="730376" cy="275613"/>
          </a:xfrm>
          <a:custGeom>
            <a:avLst/>
            <a:gdLst>
              <a:gd name="connsiteX0" fmla="*/ 730294 w 730376"/>
              <a:gd name="connsiteY0" fmla="*/ 177186 h 275613"/>
              <a:gd name="connsiteX1" fmla="*/ 558844 w 730376"/>
              <a:gd name="connsiteY1" fmla="*/ 50186 h 275613"/>
              <a:gd name="connsiteX2" fmla="*/ 454069 w 730376"/>
              <a:gd name="connsiteY2" fmla="*/ 2561 h 275613"/>
              <a:gd name="connsiteX3" fmla="*/ 615994 w 730376"/>
              <a:gd name="connsiteY3" fmla="*/ 120036 h 275613"/>
              <a:gd name="connsiteX4" fmla="*/ 520744 w 730376"/>
              <a:gd name="connsiteY4" fmla="*/ 78761 h 275613"/>
              <a:gd name="connsiteX5" fmla="*/ 412794 w 730376"/>
              <a:gd name="connsiteY5" fmla="*/ 66061 h 275613"/>
              <a:gd name="connsiteX6" fmla="*/ 469944 w 730376"/>
              <a:gd name="connsiteY6" fmla="*/ 110511 h 275613"/>
              <a:gd name="connsiteX7" fmla="*/ 273094 w 730376"/>
              <a:gd name="connsiteY7" fmla="*/ 47011 h 275613"/>
              <a:gd name="connsiteX8" fmla="*/ 355644 w 730376"/>
              <a:gd name="connsiteY8" fmla="*/ 75586 h 275613"/>
              <a:gd name="connsiteX9" fmla="*/ 206419 w 730376"/>
              <a:gd name="connsiteY9" fmla="*/ 91461 h 275613"/>
              <a:gd name="connsiteX10" fmla="*/ 285794 w 730376"/>
              <a:gd name="connsiteY10" fmla="*/ 85111 h 275613"/>
              <a:gd name="connsiteX11" fmla="*/ 133394 w 730376"/>
              <a:gd name="connsiteY11" fmla="*/ 123211 h 275613"/>
              <a:gd name="connsiteX12" fmla="*/ 184194 w 730376"/>
              <a:gd name="connsiteY12" fmla="*/ 116861 h 275613"/>
              <a:gd name="connsiteX13" fmla="*/ 69894 w 730376"/>
              <a:gd name="connsiteY13" fmla="*/ 177186 h 275613"/>
              <a:gd name="connsiteX14" fmla="*/ 44 w 730376"/>
              <a:gd name="connsiteY14" fmla="*/ 275611 h 275613"/>
              <a:gd name="connsiteX15" fmla="*/ 79419 w 730376"/>
              <a:gd name="connsiteY15" fmla="*/ 174011 h 275613"/>
              <a:gd name="connsiteX16" fmla="*/ 266744 w 730376"/>
              <a:gd name="connsiteY16" fmla="*/ 56536 h 275613"/>
              <a:gd name="connsiteX17" fmla="*/ 244519 w 730376"/>
              <a:gd name="connsiteY17" fmla="*/ 94636 h 275613"/>
              <a:gd name="connsiteX18" fmla="*/ 428669 w 730376"/>
              <a:gd name="connsiteY18" fmla="*/ 110511 h 275613"/>
              <a:gd name="connsiteX19" fmla="*/ 447719 w 730376"/>
              <a:gd name="connsiteY19" fmla="*/ 100986 h 275613"/>
              <a:gd name="connsiteX20" fmla="*/ 517569 w 730376"/>
              <a:gd name="connsiteY20" fmla="*/ 104161 h 275613"/>
              <a:gd name="connsiteX21" fmla="*/ 527094 w 730376"/>
              <a:gd name="connsiteY21" fmla="*/ 85111 h 275613"/>
              <a:gd name="connsiteX22" fmla="*/ 511219 w 730376"/>
              <a:gd name="connsiteY22" fmla="*/ 47011 h 275613"/>
              <a:gd name="connsiteX23" fmla="*/ 581069 w 730376"/>
              <a:gd name="connsiteY23" fmla="*/ 85111 h 275613"/>
              <a:gd name="connsiteX24" fmla="*/ 730294 w 730376"/>
              <a:gd name="connsiteY24" fmla="*/ 177186 h 2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0376" h="275613">
                <a:moveTo>
                  <a:pt x="730294" y="177186"/>
                </a:moveTo>
                <a:cubicBezTo>
                  <a:pt x="726590" y="171365"/>
                  <a:pt x="604882" y="79290"/>
                  <a:pt x="558844" y="50186"/>
                </a:cubicBezTo>
                <a:cubicBezTo>
                  <a:pt x="512806" y="21082"/>
                  <a:pt x="444544" y="-9081"/>
                  <a:pt x="454069" y="2561"/>
                </a:cubicBezTo>
                <a:cubicBezTo>
                  <a:pt x="463594" y="14203"/>
                  <a:pt x="604882" y="107336"/>
                  <a:pt x="615994" y="120036"/>
                </a:cubicBezTo>
                <a:cubicBezTo>
                  <a:pt x="627106" y="132736"/>
                  <a:pt x="554611" y="87757"/>
                  <a:pt x="520744" y="78761"/>
                </a:cubicBezTo>
                <a:cubicBezTo>
                  <a:pt x="486877" y="69765"/>
                  <a:pt x="421261" y="60769"/>
                  <a:pt x="412794" y="66061"/>
                </a:cubicBezTo>
                <a:cubicBezTo>
                  <a:pt x="404327" y="71353"/>
                  <a:pt x="493227" y="113686"/>
                  <a:pt x="469944" y="110511"/>
                </a:cubicBezTo>
                <a:cubicBezTo>
                  <a:pt x="446661" y="107336"/>
                  <a:pt x="292144" y="52832"/>
                  <a:pt x="273094" y="47011"/>
                </a:cubicBezTo>
                <a:cubicBezTo>
                  <a:pt x="254044" y="41190"/>
                  <a:pt x="366756" y="68178"/>
                  <a:pt x="355644" y="75586"/>
                </a:cubicBezTo>
                <a:cubicBezTo>
                  <a:pt x="344531" y="82994"/>
                  <a:pt x="218061" y="89874"/>
                  <a:pt x="206419" y="91461"/>
                </a:cubicBezTo>
                <a:cubicBezTo>
                  <a:pt x="194777" y="93048"/>
                  <a:pt x="297965" y="79819"/>
                  <a:pt x="285794" y="85111"/>
                </a:cubicBezTo>
                <a:cubicBezTo>
                  <a:pt x="273623" y="90403"/>
                  <a:pt x="150327" y="117919"/>
                  <a:pt x="133394" y="123211"/>
                </a:cubicBezTo>
                <a:cubicBezTo>
                  <a:pt x="116461" y="128503"/>
                  <a:pt x="194777" y="107865"/>
                  <a:pt x="184194" y="116861"/>
                </a:cubicBezTo>
                <a:cubicBezTo>
                  <a:pt x="173611" y="125857"/>
                  <a:pt x="100586" y="150728"/>
                  <a:pt x="69894" y="177186"/>
                </a:cubicBezTo>
                <a:cubicBezTo>
                  <a:pt x="39202" y="203644"/>
                  <a:pt x="-1543" y="276140"/>
                  <a:pt x="44" y="275611"/>
                </a:cubicBezTo>
                <a:cubicBezTo>
                  <a:pt x="1631" y="275082"/>
                  <a:pt x="34969" y="210523"/>
                  <a:pt x="79419" y="174011"/>
                </a:cubicBezTo>
                <a:cubicBezTo>
                  <a:pt x="123869" y="137499"/>
                  <a:pt x="239227" y="69765"/>
                  <a:pt x="266744" y="56536"/>
                </a:cubicBezTo>
                <a:cubicBezTo>
                  <a:pt x="294261" y="43307"/>
                  <a:pt x="217532" y="85640"/>
                  <a:pt x="244519" y="94636"/>
                </a:cubicBezTo>
                <a:cubicBezTo>
                  <a:pt x="271506" y="103632"/>
                  <a:pt x="394802" y="109453"/>
                  <a:pt x="428669" y="110511"/>
                </a:cubicBezTo>
                <a:cubicBezTo>
                  <a:pt x="462536" y="111569"/>
                  <a:pt x="432902" y="102044"/>
                  <a:pt x="447719" y="100986"/>
                </a:cubicBezTo>
                <a:cubicBezTo>
                  <a:pt x="462536" y="99928"/>
                  <a:pt x="504340" y="106807"/>
                  <a:pt x="517569" y="104161"/>
                </a:cubicBezTo>
                <a:cubicBezTo>
                  <a:pt x="530798" y="101515"/>
                  <a:pt x="528152" y="94636"/>
                  <a:pt x="527094" y="85111"/>
                </a:cubicBezTo>
                <a:cubicBezTo>
                  <a:pt x="526036" y="75586"/>
                  <a:pt x="502223" y="47011"/>
                  <a:pt x="511219" y="47011"/>
                </a:cubicBezTo>
                <a:cubicBezTo>
                  <a:pt x="520215" y="47011"/>
                  <a:pt x="549848" y="67119"/>
                  <a:pt x="581069" y="85111"/>
                </a:cubicBezTo>
                <a:cubicBezTo>
                  <a:pt x="612290" y="103103"/>
                  <a:pt x="733998" y="183007"/>
                  <a:pt x="730294" y="177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ACE6877-508B-1FFC-BB2B-BD398D18D919}"/>
              </a:ext>
            </a:extLst>
          </p:cNvPr>
          <p:cNvSpPr/>
          <p:nvPr/>
        </p:nvSpPr>
        <p:spPr>
          <a:xfrm>
            <a:off x="2500893" y="4314759"/>
            <a:ext cx="610987" cy="128548"/>
          </a:xfrm>
          <a:custGeom>
            <a:avLst/>
            <a:gdLst>
              <a:gd name="connsiteX0" fmla="*/ 80382 w 610987"/>
              <a:gd name="connsiteY0" fmla="*/ 66 h 128548"/>
              <a:gd name="connsiteX1" fmla="*/ 334382 w 610987"/>
              <a:gd name="connsiteY1" fmla="*/ 38166 h 128548"/>
              <a:gd name="connsiteX2" fmla="*/ 255007 w 610987"/>
              <a:gd name="connsiteY2" fmla="*/ 47691 h 128548"/>
              <a:gd name="connsiteX3" fmla="*/ 420107 w 610987"/>
              <a:gd name="connsiteY3" fmla="*/ 57216 h 128548"/>
              <a:gd name="connsiteX4" fmla="*/ 607432 w 610987"/>
              <a:gd name="connsiteY4" fmla="*/ 127066 h 128548"/>
              <a:gd name="connsiteX5" fmla="*/ 528057 w 610987"/>
              <a:gd name="connsiteY5" fmla="*/ 101666 h 128548"/>
              <a:gd name="connsiteX6" fmla="*/ 347082 w 610987"/>
              <a:gd name="connsiteY6" fmla="*/ 63566 h 128548"/>
              <a:gd name="connsiteX7" fmla="*/ 175632 w 610987"/>
              <a:gd name="connsiteY7" fmla="*/ 50866 h 128548"/>
              <a:gd name="connsiteX8" fmla="*/ 1007 w 610987"/>
              <a:gd name="connsiteY8" fmla="*/ 117541 h 128548"/>
              <a:gd name="connsiteX9" fmla="*/ 258182 w 610987"/>
              <a:gd name="connsiteY9" fmla="*/ 44516 h 128548"/>
              <a:gd name="connsiteX10" fmla="*/ 337557 w 610987"/>
              <a:gd name="connsiteY10" fmla="*/ 44516 h 128548"/>
              <a:gd name="connsiteX11" fmla="*/ 302632 w 610987"/>
              <a:gd name="connsiteY11" fmla="*/ 22291 h 128548"/>
              <a:gd name="connsiteX12" fmla="*/ 331207 w 610987"/>
              <a:gd name="connsiteY12" fmla="*/ 28641 h 128548"/>
              <a:gd name="connsiteX13" fmla="*/ 80382 w 610987"/>
              <a:gd name="connsiteY13" fmla="*/ 66 h 12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0987" h="128548">
                <a:moveTo>
                  <a:pt x="80382" y="66"/>
                </a:moveTo>
                <a:cubicBezTo>
                  <a:pt x="80911" y="1653"/>
                  <a:pt x="305278" y="30229"/>
                  <a:pt x="334382" y="38166"/>
                </a:cubicBezTo>
                <a:cubicBezTo>
                  <a:pt x="363486" y="46103"/>
                  <a:pt x="240720" y="44516"/>
                  <a:pt x="255007" y="47691"/>
                </a:cubicBezTo>
                <a:cubicBezTo>
                  <a:pt x="269294" y="50866"/>
                  <a:pt x="361370" y="43987"/>
                  <a:pt x="420107" y="57216"/>
                </a:cubicBezTo>
                <a:cubicBezTo>
                  <a:pt x="478844" y="70445"/>
                  <a:pt x="589440" y="119658"/>
                  <a:pt x="607432" y="127066"/>
                </a:cubicBezTo>
                <a:cubicBezTo>
                  <a:pt x="625424" y="134474"/>
                  <a:pt x="571449" y="112249"/>
                  <a:pt x="528057" y="101666"/>
                </a:cubicBezTo>
                <a:cubicBezTo>
                  <a:pt x="484665" y="91083"/>
                  <a:pt x="405819" y="72033"/>
                  <a:pt x="347082" y="63566"/>
                </a:cubicBezTo>
                <a:cubicBezTo>
                  <a:pt x="288345" y="55099"/>
                  <a:pt x="233311" y="41870"/>
                  <a:pt x="175632" y="50866"/>
                </a:cubicBezTo>
                <a:cubicBezTo>
                  <a:pt x="117953" y="59862"/>
                  <a:pt x="-12751" y="118599"/>
                  <a:pt x="1007" y="117541"/>
                </a:cubicBezTo>
                <a:cubicBezTo>
                  <a:pt x="14765" y="116483"/>
                  <a:pt x="202090" y="56687"/>
                  <a:pt x="258182" y="44516"/>
                </a:cubicBezTo>
                <a:cubicBezTo>
                  <a:pt x="314274" y="32345"/>
                  <a:pt x="330149" y="48220"/>
                  <a:pt x="337557" y="44516"/>
                </a:cubicBezTo>
                <a:cubicBezTo>
                  <a:pt x="344965" y="40812"/>
                  <a:pt x="303690" y="24937"/>
                  <a:pt x="302632" y="22291"/>
                </a:cubicBezTo>
                <a:cubicBezTo>
                  <a:pt x="301574" y="19645"/>
                  <a:pt x="360840" y="31287"/>
                  <a:pt x="331207" y="28641"/>
                </a:cubicBezTo>
                <a:cubicBezTo>
                  <a:pt x="301574" y="25995"/>
                  <a:pt x="79853" y="-1521"/>
                  <a:pt x="80382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424C3EFA-6295-9AC1-5912-30B8B36D8F03}"/>
              </a:ext>
            </a:extLst>
          </p:cNvPr>
          <p:cNvSpPr/>
          <p:nvPr/>
        </p:nvSpPr>
        <p:spPr>
          <a:xfrm>
            <a:off x="2927350" y="4283075"/>
            <a:ext cx="348116" cy="204404"/>
          </a:xfrm>
          <a:custGeom>
            <a:avLst/>
            <a:gdLst>
              <a:gd name="connsiteX0" fmla="*/ 0 w 348116"/>
              <a:gd name="connsiteY0" fmla="*/ 0 h 204404"/>
              <a:gd name="connsiteX1" fmla="*/ 149225 w 348116"/>
              <a:gd name="connsiteY1" fmla="*/ 60325 h 204404"/>
              <a:gd name="connsiteX2" fmla="*/ 225425 w 348116"/>
              <a:gd name="connsiteY2" fmla="*/ 142875 h 204404"/>
              <a:gd name="connsiteX3" fmla="*/ 225425 w 348116"/>
              <a:gd name="connsiteY3" fmla="*/ 114300 h 204404"/>
              <a:gd name="connsiteX4" fmla="*/ 317500 w 348116"/>
              <a:gd name="connsiteY4" fmla="*/ 174625 h 204404"/>
              <a:gd name="connsiteX5" fmla="*/ 346075 w 348116"/>
              <a:gd name="connsiteY5" fmla="*/ 203200 h 204404"/>
              <a:gd name="connsiteX6" fmla="*/ 269875 w 348116"/>
              <a:gd name="connsiteY6" fmla="*/ 136525 h 204404"/>
              <a:gd name="connsiteX7" fmla="*/ 196850 w 348116"/>
              <a:gd name="connsiteY7" fmla="*/ 107950 h 204404"/>
              <a:gd name="connsiteX8" fmla="*/ 152400 w 348116"/>
              <a:gd name="connsiteY8" fmla="*/ 76200 h 204404"/>
              <a:gd name="connsiteX9" fmla="*/ 225425 w 348116"/>
              <a:gd name="connsiteY9" fmla="*/ 142875 h 204404"/>
              <a:gd name="connsiteX10" fmla="*/ 146050 w 348116"/>
              <a:gd name="connsiteY10" fmla="*/ 85725 h 204404"/>
              <a:gd name="connsiteX11" fmla="*/ 0 w 348116"/>
              <a:gd name="connsiteY11" fmla="*/ 0 h 20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116" h="204404">
                <a:moveTo>
                  <a:pt x="0" y="0"/>
                </a:moveTo>
                <a:cubicBezTo>
                  <a:pt x="55827" y="18256"/>
                  <a:pt x="111654" y="36513"/>
                  <a:pt x="149225" y="60325"/>
                </a:cubicBezTo>
                <a:cubicBezTo>
                  <a:pt x="186796" y="84137"/>
                  <a:pt x="212725" y="133879"/>
                  <a:pt x="225425" y="142875"/>
                </a:cubicBezTo>
                <a:cubicBezTo>
                  <a:pt x="238125" y="151871"/>
                  <a:pt x="210079" y="109008"/>
                  <a:pt x="225425" y="114300"/>
                </a:cubicBezTo>
                <a:cubicBezTo>
                  <a:pt x="240771" y="119592"/>
                  <a:pt x="297392" y="159808"/>
                  <a:pt x="317500" y="174625"/>
                </a:cubicBezTo>
                <a:cubicBezTo>
                  <a:pt x="337608" y="189442"/>
                  <a:pt x="354012" y="209550"/>
                  <a:pt x="346075" y="203200"/>
                </a:cubicBezTo>
                <a:cubicBezTo>
                  <a:pt x="338138" y="196850"/>
                  <a:pt x="294746" y="152400"/>
                  <a:pt x="269875" y="136525"/>
                </a:cubicBezTo>
                <a:cubicBezTo>
                  <a:pt x="245004" y="120650"/>
                  <a:pt x="216429" y="118004"/>
                  <a:pt x="196850" y="107950"/>
                </a:cubicBezTo>
                <a:cubicBezTo>
                  <a:pt x="177271" y="97896"/>
                  <a:pt x="147638" y="70379"/>
                  <a:pt x="152400" y="76200"/>
                </a:cubicBezTo>
                <a:cubicBezTo>
                  <a:pt x="157162" y="82021"/>
                  <a:pt x="226483" y="141287"/>
                  <a:pt x="225425" y="142875"/>
                </a:cubicBezTo>
                <a:cubicBezTo>
                  <a:pt x="224367" y="144463"/>
                  <a:pt x="146050" y="85725"/>
                  <a:pt x="146050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9C70FC6-238E-E062-599E-1AA1ADE3E38F}"/>
              </a:ext>
            </a:extLst>
          </p:cNvPr>
          <p:cNvSpPr/>
          <p:nvPr/>
        </p:nvSpPr>
        <p:spPr>
          <a:xfrm>
            <a:off x="3136894" y="4270344"/>
            <a:ext cx="316344" cy="280326"/>
          </a:xfrm>
          <a:custGeom>
            <a:avLst/>
            <a:gdLst>
              <a:gd name="connsiteX0" fmla="*/ 6 w 316344"/>
              <a:gd name="connsiteY0" fmla="*/ 31 h 280326"/>
              <a:gd name="connsiteX1" fmla="*/ 155581 w 316344"/>
              <a:gd name="connsiteY1" fmla="*/ 95281 h 280326"/>
              <a:gd name="connsiteX2" fmla="*/ 196856 w 316344"/>
              <a:gd name="connsiteY2" fmla="*/ 228631 h 280326"/>
              <a:gd name="connsiteX3" fmla="*/ 193681 w 316344"/>
              <a:gd name="connsiteY3" fmla="*/ 149256 h 280326"/>
              <a:gd name="connsiteX4" fmla="*/ 241306 w 316344"/>
              <a:gd name="connsiteY4" fmla="*/ 206406 h 280326"/>
              <a:gd name="connsiteX5" fmla="*/ 225431 w 316344"/>
              <a:gd name="connsiteY5" fmla="*/ 127031 h 280326"/>
              <a:gd name="connsiteX6" fmla="*/ 257181 w 316344"/>
              <a:gd name="connsiteY6" fmla="*/ 184181 h 280326"/>
              <a:gd name="connsiteX7" fmla="*/ 260356 w 316344"/>
              <a:gd name="connsiteY7" fmla="*/ 79406 h 280326"/>
              <a:gd name="connsiteX8" fmla="*/ 304806 w 316344"/>
              <a:gd name="connsiteY8" fmla="*/ 142906 h 280326"/>
              <a:gd name="connsiteX9" fmla="*/ 314331 w 316344"/>
              <a:gd name="connsiteY9" fmla="*/ 279431 h 280326"/>
              <a:gd name="connsiteX10" fmla="*/ 273056 w 316344"/>
              <a:gd name="connsiteY10" fmla="*/ 69881 h 280326"/>
              <a:gd name="connsiteX11" fmla="*/ 225431 w 316344"/>
              <a:gd name="connsiteY11" fmla="*/ 219106 h 280326"/>
              <a:gd name="connsiteX12" fmla="*/ 206381 w 316344"/>
              <a:gd name="connsiteY12" fmla="*/ 171481 h 280326"/>
              <a:gd name="connsiteX13" fmla="*/ 193681 w 316344"/>
              <a:gd name="connsiteY13" fmla="*/ 136556 h 280326"/>
              <a:gd name="connsiteX14" fmla="*/ 149231 w 316344"/>
              <a:gd name="connsiteY14" fmla="*/ 123856 h 280326"/>
              <a:gd name="connsiteX15" fmla="*/ 161931 w 316344"/>
              <a:gd name="connsiteY15" fmla="*/ 184181 h 280326"/>
              <a:gd name="connsiteX16" fmla="*/ 149231 w 316344"/>
              <a:gd name="connsiteY16" fmla="*/ 104806 h 280326"/>
              <a:gd name="connsiteX17" fmla="*/ 6 w 316344"/>
              <a:gd name="connsiteY17" fmla="*/ 31 h 28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6344" h="280326">
                <a:moveTo>
                  <a:pt x="6" y="31"/>
                </a:moveTo>
                <a:cubicBezTo>
                  <a:pt x="1064" y="-1557"/>
                  <a:pt x="122773" y="57181"/>
                  <a:pt x="155581" y="95281"/>
                </a:cubicBezTo>
                <a:cubicBezTo>
                  <a:pt x="188389" y="133381"/>
                  <a:pt x="190506" y="219635"/>
                  <a:pt x="196856" y="228631"/>
                </a:cubicBezTo>
                <a:cubicBezTo>
                  <a:pt x="203206" y="237627"/>
                  <a:pt x="186273" y="152960"/>
                  <a:pt x="193681" y="149256"/>
                </a:cubicBezTo>
                <a:cubicBezTo>
                  <a:pt x="201089" y="145552"/>
                  <a:pt x="236014" y="210110"/>
                  <a:pt x="241306" y="206406"/>
                </a:cubicBezTo>
                <a:cubicBezTo>
                  <a:pt x="246598" y="202702"/>
                  <a:pt x="222785" y="130735"/>
                  <a:pt x="225431" y="127031"/>
                </a:cubicBezTo>
                <a:cubicBezTo>
                  <a:pt x="228077" y="123327"/>
                  <a:pt x="251360" y="192118"/>
                  <a:pt x="257181" y="184181"/>
                </a:cubicBezTo>
                <a:cubicBezTo>
                  <a:pt x="263002" y="176244"/>
                  <a:pt x="252418" y="86285"/>
                  <a:pt x="260356" y="79406"/>
                </a:cubicBezTo>
                <a:cubicBezTo>
                  <a:pt x="268294" y="72527"/>
                  <a:pt x="295810" y="109569"/>
                  <a:pt x="304806" y="142906"/>
                </a:cubicBezTo>
                <a:cubicBezTo>
                  <a:pt x="313802" y="176243"/>
                  <a:pt x="319623" y="291602"/>
                  <a:pt x="314331" y="279431"/>
                </a:cubicBezTo>
                <a:cubicBezTo>
                  <a:pt x="309039" y="267260"/>
                  <a:pt x="287873" y="79935"/>
                  <a:pt x="273056" y="69881"/>
                </a:cubicBezTo>
                <a:cubicBezTo>
                  <a:pt x="258239" y="59827"/>
                  <a:pt x="236543" y="202173"/>
                  <a:pt x="225431" y="219106"/>
                </a:cubicBezTo>
                <a:cubicBezTo>
                  <a:pt x="214319" y="236039"/>
                  <a:pt x="211673" y="185239"/>
                  <a:pt x="206381" y="171481"/>
                </a:cubicBezTo>
                <a:cubicBezTo>
                  <a:pt x="201089" y="157723"/>
                  <a:pt x="203206" y="144493"/>
                  <a:pt x="193681" y="136556"/>
                </a:cubicBezTo>
                <a:cubicBezTo>
                  <a:pt x="184156" y="128619"/>
                  <a:pt x="154523" y="115919"/>
                  <a:pt x="149231" y="123856"/>
                </a:cubicBezTo>
                <a:cubicBezTo>
                  <a:pt x="143939" y="131793"/>
                  <a:pt x="161931" y="187356"/>
                  <a:pt x="161931" y="184181"/>
                </a:cubicBezTo>
                <a:cubicBezTo>
                  <a:pt x="161931" y="181006"/>
                  <a:pt x="170927" y="133910"/>
                  <a:pt x="149231" y="104806"/>
                </a:cubicBezTo>
                <a:cubicBezTo>
                  <a:pt x="127535" y="75702"/>
                  <a:pt x="-1052" y="1619"/>
                  <a:pt x="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CD093DF7-7A26-1415-900A-1B95DC056979}"/>
              </a:ext>
            </a:extLst>
          </p:cNvPr>
          <p:cNvSpPr/>
          <p:nvPr/>
        </p:nvSpPr>
        <p:spPr>
          <a:xfrm>
            <a:off x="4276564" y="5149088"/>
            <a:ext cx="1206870" cy="502782"/>
          </a:xfrm>
          <a:custGeom>
            <a:avLst/>
            <a:gdLst>
              <a:gd name="connsiteX0" fmla="*/ 161 w 1206870"/>
              <a:gd name="connsiteY0" fmla="*/ 457962 h 502782"/>
              <a:gd name="connsiteX1" fmla="*/ 133511 w 1206870"/>
              <a:gd name="connsiteY1" fmla="*/ 327787 h 502782"/>
              <a:gd name="connsiteX2" fmla="*/ 79536 w 1206870"/>
              <a:gd name="connsiteY2" fmla="*/ 353187 h 502782"/>
              <a:gd name="connsiteX3" fmla="*/ 225586 w 1206870"/>
              <a:gd name="connsiteY3" fmla="*/ 261112 h 502782"/>
              <a:gd name="connsiteX4" fmla="*/ 324011 w 1206870"/>
              <a:gd name="connsiteY4" fmla="*/ 261112 h 502782"/>
              <a:gd name="connsiteX5" fmla="*/ 279561 w 1206870"/>
              <a:gd name="connsiteY5" fmla="*/ 232537 h 502782"/>
              <a:gd name="connsiteX6" fmla="*/ 228761 w 1206870"/>
              <a:gd name="connsiteY6" fmla="*/ 159512 h 502782"/>
              <a:gd name="connsiteX7" fmla="*/ 282736 w 1206870"/>
              <a:gd name="connsiteY7" fmla="*/ 223012 h 502782"/>
              <a:gd name="connsiteX8" fmla="*/ 339886 w 1206870"/>
              <a:gd name="connsiteY8" fmla="*/ 216662 h 502782"/>
              <a:gd name="connsiteX9" fmla="*/ 289086 w 1206870"/>
              <a:gd name="connsiteY9" fmla="*/ 124587 h 502782"/>
              <a:gd name="connsiteX10" fmla="*/ 301786 w 1206870"/>
              <a:gd name="connsiteY10" fmla="*/ 159512 h 502782"/>
              <a:gd name="connsiteX11" fmla="*/ 482761 w 1206870"/>
              <a:gd name="connsiteY11" fmla="*/ 216662 h 502782"/>
              <a:gd name="connsiteX12" fmla="*/ 428786 w 1206870"/>
              <a:gd name="connsiteY12" fmla="*/ 175387 h 502782"/>
              <a:gd name="connsiteX13" fmla="*/ 343061 w 1206870"/>
              <a:gd name="connsiteY13" fmla="*/ 76962 h 502782"/>
              <a:gd name="connsiteX14" fmla="*/ 447836 w 1206870"/>
              <a:gd name="connsiteY14" fmla="*/ 210312 h 502782"/>
              <a:gd name="connsiteX15" fmla="*/ 485936 w 1206870"/>
              <a:gd name="connsiteY15" fmla="*/ 149987 h 502782"/>
              <a:gd name="connsiteX16" fmla="*/ 558961 w 1206870"/>
              <a:gd name="connsiteY16" fmla="*/ 216662 h 502782"/>
              <a:gd name="connsiteX17" fmla="*/ 568486 w 1206870"/>
              <a:gd name="connsiteY17" fmla="*/ 115062 h 502782"/>
              <a:gd name="connsiteX18" fmla="*/ 612936 w 1206870"/>
              <a:gd name="connsiteY18" fmla="*/ 184912 h 502782"/>
              <a:gd name="connsiteX19" fmla="*/ 606586 w 1206870"/>
              <a:gd name="connsiteY19" fmla="*/ 143637 h 502782"/>
              <a:gd name="connsiteX20" fmla="*/ 679611 w 1206870"/>
              <a:gd name="connsiteY20" fmla="*/ 213487 h 502782"/>
              <a:gd name="connsiteX21" fmla="*/ 679611 w 1206870"/>
              <a:gd name="connsiteY21" fmla="*/ 181737 h 502782"/>
              <a:gd name="connsiteX22" fmla="*/ 708186 w 1206870"/>
              <a:gd name="connsiteY22" fmla="*/ 7112 h 502782"/>
              <a:gd name="connsiteX23" fmla="*/ 714536 w 1206870"/>
              <a:gd name="connsiteY23" fmla="*/ 45212 h 502782"/>
              <a:gd name="connsiteX24" fmla="*/ 695486 w 1206870"/>
              <a:gd name="connsiteY24" fmla="*/ 149987 h 502782"/>
              <a:gd name="connsiteX25" fmla="*/ 739936 w 1206870"/>
              <a:gd name="connsiteY25" fmla="*/ 216662 h 502782"/>
              <a:gd name="connsiteX26" fmla="*/ 784386 w 1206870"/>
              <a:gd name="connsiteY26" fmla="*/ 121412 h 502782"/>
              <a:gd name="connsiteX27" fmla="*/ 806611 w 1206870"/>
              <a:gd name="connsiteY27" fmla="*/ 178562 h 502782"/>
              <a:gd name="connsiteX28" fmla="*/ 832011 w 1206870"/>
              <a:gd name="connsiteY28" fmla="*/ 238887 h 502782"/>
              <a:gd name="connsiteX29" fmla="*/ 924086 w 1206870"/>
              <a:gd name="connsiteY29" fmla="*/ 203962 h 502782"/>
              <a:gd name="connsiteX30" fmla="*/ 990761 w 1206870"/>
              <a:gd name="connsiteY30" fmla="*/ 153162 h 502782"/>
              <a:gd name="connsiteX31" fmla="*/ 1006636 w 1206870"/>
              <a:gd name="connsiteY31" fmla="*/ 181737 h 502782"/>
              <a:gd name="connsiteX32" fmla="*/ 993936 w 1206870"/>
              <a:gd name="connsiteY32" fmla="*/ 143637 h 502782"/>
              <a:gd name="connsiteX33" fmla="*/ 851061 w 1206870"/>
              <a:gd name="connsiteY33" fmla="*/ 242062 h 502782"/>
              <a:gd name="connsiteX34" fmla="*/ 933611 w 1206870"/>
              <a:gd name="connsiteY34" fmla="*/ 292862 h 502782"/>
              <a:gd name="connsiteX35" fmla="*/ 971711 w 1206870"/>
              <a:gd name="connsiteY35" fmla="*/ 238887 h 502782"/>
              <a:gd name="connsiteX36" fmla="*/ 971711 w 1206870"/>
              <a:gd name="connsiteY36" fmla="*/ 264287 h 502782"/>
              <a:gd name="connsiteX37" fmla="*/ 1009811 w 1206870"/>
              <a:gd name="connsiteY37" fmla="*/ 315087 h 502782"/>
              <a:gd name="connsiteX38" fmla="*/ 1098711 w 1206870"/>
              <a:gd name="connsiteY38" fmla="*/ 232537 h 502782"/>
              <a:gd name="connsiteX39" fmla="*/ 1022511 w 1206870"/>
              <a:gd name="connsiteY39" fmla="*/ 334137 h 502782"/>
              <a:gd name="connsiteX40" fmla="*/ 1117761 w 1206870"/>
              <a:gd name="connsiteY40" fmla="*/ 327787 h 502782"/>
              <a:gd name="connsiteX41" fmla="*/ 1086011 w 1206870"/>
              <a:gd name="connsiteY41" fmla="*/ 365887 h 502782"/>
              <a:gd name="connsiteX42" fmla="*/ 1120936 w 1206870"/>
              <a:gd name="connsiteY42" fmla="*/ 432562 h 502782"/>
              <a:gd name="connsiteX43" fmla="*/ 1193961 w 1206870"/>
              <a:gd name="connsiteY43" fmla="*/ 286512 h 502782"/>
              <a:gd name="connsiteX44" fmla="*/ 1149511 w 1206870"/>
              <a:gd name="connsiteY44" fmla="*/ 407162 h 502782"/>
              <a:gd name="connsiteX45" fmla="*/ 1133636 w 1206870"/>
              <a:gd name="connsiteY45" fmla="*/ 448437 h 502782"/>
              <a:gd name="connsiteX46" fmla="*/ 1206661 w 1206870"/>
              <a:gd name="connsiteY46" fmla="*/ 378587 h 502782"/>
              <a:gd name="connsiteX47" fmla="*/ 1155861 w 1206870"/>
              <a:gd name="connsiteY47" fmla="*/ 442087 h 502782"/>
              <a:gd name="connsiteX48" fmla="*/ 1159036 w 1206870"/>
              <a:gd name="connsiteY48" fmla="*/ 502412 h 502782"/>
              <a:gd name="connsiteX49" fmla="*/ 1127286 w 1206870"/>
              <a:gd name="connsiteY49" fmla="*/ 464312 h 502782"/>
              <a:gd name="connsiteX50" fmla="*/ 1070136 w 1206870"/>
              <a:gd name="connsiteY50" fmla="*/ 400812 h 502782"/>
              <a:gd name="connsiteX51" fmla="*/ 1105061 w 1206870"/>
              <a:gd name="connsiteY51" fmla="*/ 438912 h 502782"/>
              <a:gd name="connsiteX52" fmla="*/ 959011 w 1206870"/>
              <a:gd name="connsiteY52" fmla="*/ 340487 h 502782"/>
              <a:gd name="connsiteX53" fmla="*/ 816136 w 1206870"/>
              <a:gd name="connsiteY53" fmla="*/ 254762 h 502782"/>
              <a:gd name="connsiteX54" fmla="*/ 854236 w 1206870"/>
              <a:gd name="connsiteY54" fmla="*/ 280162 h 502782"/>
              <a:gd name="connsiteX55" fmla="*/ 714536 w 1206870"/>
              <a:gd name="connsiteY55" fmla="*/ 219837 h 502782"/>
              <a:gd name="connsiteX56" fmla="*/ 762161 w 1206870"/>
              <a:gd name="connsiteY56" fmla="*/ 248412 h 502782"/>
              <a:gd name="connsiteX57" fmla="*/ 593886 w 1206870"/>
              <a:gd name="connsiteY57" fmla="*/ 235712 h 502782"/>
              <a:gd name="connsiteX58" fmla="*/ 774861 w 1206870"/>
              <a:gd name="connsiteY58" fmla="*/ 235712 h 502782"/>
              <a:gd name="connsiteX59" fmla="*/ 581186 w 1206870"/>
              <a:gd name="connsiteY59" fmla="*/ 226187 h 502782"/>
              <a:gd name="connsiteX60" fmla="*/ 365286 w 1206870"/>
              <a:gd name="connsiteY60" fmla="*/ 235712 h 502782"/>
              <a:gd name="connsiteX61" fmla="*/ 539911 w 1206870"/>
              <a:gd name="connsiteY61" fmla="*/ 229362 h 502782"/>
              <a:gd name="connsiteX62" fmla="*/ 400211 w 1206870"/>
              <a:gd name="connsiteY62" fmla="*/ 242062 h 502782"/>
              <a:gd name="connsiteX63" fmla="*/ 177961 w 1206870"/>
              <a:gd name="connsiteY63" fmla="*/ 315087 h 502782"/>
              <a:gd name="connsiteX64" fmla="*/ 320836 w 1206870"/>
              <a:gd name="connsiteY64" fmla="*/ 248412 h 502782"/>
              <a:gd name="connsiteX65" fmla="*/ 206536 w 1206870"/>
              <a:gd name="connsiteY65" fmla="*/ 315087 h 502782"/>
              <a:gd name="connsiteX66" fmla="*/ 95411 w 1206870"/>
              <a:gd name="connsiteY66" fmla="*/ 381762 h 502782"/>
              <a:gd name="connsiteX67" fmla="*/ 222411 w 1206870"/>
              <a:gd name="connsiteY67" fmla="*/ 283337 h 502782"/>
              <a:gd name="connsiteX68" fmla="*/ 108111 w 1206870"/>
              <a:gd name="connsiteY68" fmla="*/ 353187 h 502782"/>
              <a:gd name="connsiteX69" fmla="*/ 161 w 1206870"/>
              <a:gd name="connsiteY69" fmla="*/ 457962 h 50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06870" h="502782">
                <a:moveTo>
                  <a:pt x="161" y="457962"/>
                </a:moveTo>
                <a:cubicBezTo>
                  <a:pt x="4394" y="453729"/>
                  <a:pt x="120282" y="345249"/>
                  <a:pt x="133511" y="327787"/>
                </a:cubicBezTo>
                <a:cubicBezTo>
                  <a:pt x="146740" y="310324"/>
                  <a:pt x="64190" y="364299"/>
                  <a:pt x="79536" y="353187"/>
                </a:cubicBezTo>
                <a:cubicBezTo>
                  <a:pt x="94882" y="342075"/>
                  <a:pt x="184840" y="276458"/>
                  <a:pt x="225586" y="261112"/>
                </a:cubicBezTo>
                <a:cubicBezTo>
                  <a:pt x="266332" y="245766"/>
                  <a:pt x="315015" y="265874"/>
                  <a:pt x="324011" y="261112"/>
                </a:cubicBezTo>
                <a:cubicBezTo>
                  <a:pt x="333007" y="256350"/>
                  <a:pt x="295436" y="249470"/>
                  <a:pt x="279561" y="232537"/>
                </a:cubicBezTo>
                <a:cubicBezTo>
                  <a:pt x="263686" y="215604"/>
                  <a:pt x="228232" y="161099"/>
                  <a:pt x="228761" y="159512"/>
                </a:cubicBezTo>
                <a:cubicBezTo>
                  <a:pt x="229290" y="157925"/>
                  <a:pt x="264215" y="213487"/>
                  <a:pt x="282736" y="223012"/>
                </a:cubicBezTo>
                <a:cubicBezTo>
                  <a:pt x="301257" y="232537"/>
                  <a:pt x="338828" y="233066"/>
                  <a:pt x="339886" y="216662"/>
                </a:cubicBezTo>
                <a:cubicBezTo>
                  <a:pt x="340944" y="200258"/>
                  <a:pt x="295436" y="134112"/>
                  <a:pt x="289086" y="124587"/>
                </a:cubicBezTo>
                <a:cubicBezTo>
                  <a:pt x="282736" y="115062"/>
                  <a:pt x="269507" y="144166"/>
                  <a:pt x="301786" y="159512"/>
                </a:cubicBezTo>
                <a:cubicBezTo>
                  <a:pt x="334065" y="174858"/>
                  <a:pt x="461594" y="214016"/>
                  <a:pt x="482761" y="216662"/>
                </a:cubicBezTo>
                <a:cubicBezTo>
                  <a:pt x="503928" y="219308"/>
                  <a:pt x="452069" y="198670"/>
                  <a:pt x="428786" y="175387"/>
                </a:cubicBezTo>
                <a:cubicBezTo>
                  <a:pt x="405503" y="152104"/>
                  <a:pt x="339886" y="71141"/>
                  <a:pt x="343061" y="76962"/>
                </a:cubicBezTo>
                <a:cubicBezTo>
                  <a:pt x="346236" y="82783"/>
                  <a:pt x="424024" y="198141"/>
                  <a:pt x="447836" y="210312"/>
                </a:cubicBezTo>
                <a:cubicBezTo>
                  <a:pt x="471649" y="222483"/>
                  <a:pt x="467415" y="148929"/>
                  <a:pt x="485936" y="149987"/>
                </a:cubicBezTo>
                <a:cubicBezTo>
                  <a:pt x="504457" y="151045"/>
                  <a:pt x="545203" y="222483"/>
                  <a:pt x="558961" y="216662"/>
                </a:cubicBezTo>
                <a:cubicBezTo>
                  <a:pt x="572719" y="210841"/>
                  <a:pt x="559490" y="120354"/>
                  <a:pt x="568486" y="115062"/>
                </a:cubicBezTo>
                <a:cubicBezTo>
                  <a:pt x="577482" y="109770"/>
                  <a:pt x="606586" y="180150"/>
                  <a:pt x="612936" y="184912"/>
                </a:cubicBezTo>
                <a:cubicBezTo>
                  <a:pt x="619286" y="189674"/>
                  <a:pt x="595474" y="138875"/>
                  <a:pt x="606586" y="143637"/>
                </a:cubicBezTo>
                <a:cubicBezTo>
                  <a:pt x="617698" y="148399"/>
                  <a:pt x="667440" y="207137"/>
                  <a:pt x="679611" y="213487"/>
                </a:cubicBezTo>
                <a:cubicBezTo>
                  <a:pt x="691782" y="219837"/>
                  <a:pt x="674849" y="216133"/>
                  <a:pt x="679611" y="181737"/>
                </a:cubicBezTo>
                <a:cubicBezTo>
                  <a:pt x="684373" y="147341"/>
                  <a:pt x="702365" y="29866"/>
                  <a:pt x="708186" y="7112"/>
                </a:cubicBezTo>
                <a:cubicBezTo>
                  <a:pt x="714007" y="-15642"/>
                  <a:pt x="716653" y="21399"/>
                  <a:pt x="714536" y="45212"/>
                </a:cubicBezTo>
                <a:cubicBezTo>
                  <a:pt x="712419" y="69025"/>
                  <a:pt x="691253" y="121412"/>
                  <a:pt x="695486" y="149987"/>
                </a:cubicBezTo>
                <a:cubicBezTo>
                  <a:pt x="699719" y="178562"/>
                  <a:pt x="725119" y="221425"/>
                  <a:pt x="739936" y="216662"/>
                </a:cubicBezTo>
                <a:cubicBezTo>
                  <a:pt x="754753" y="211899"/>
                  <a:pt x="773274" y="127762"/>
                  <a:pt x="784386" y="121412"/>
                </a:cubicBezTo>
                <a:cubicBezTo>
                  <a:pt x="795498" y="115062"/>
                  <a:pt x="798673" y="158983"/>
                  <a:pt x="806611" y="178562"/>
                </a:cubicBezTo>
                <a:cubicBezTo>
                  <a:pt x="814549" y="198141"/>
                  <a:pt x="812432" y="234654"/>
                  <a:pt x="832011" y="238887"/>
                </a:cubicBezTo>
                <a:cubicBezTo>
                  <a:pt x="851590" y="243120"/>
                  <a:pt x="897628" y="218249"/>
                  <a:pt x="924086" y="203962"/>
                </a:cubicBezTo>
                <a:cubicBezTo>
                  <a:pt x="950544" y="189675"/>
                  <a:pt x="977003" y="156866"/>
                  <a:pt x="990761" y="153162"/>
                </a:cubicBezTo>
                <a:cubicBezTo>
                  <a:pt x="1004519" y="149458"/>
                  <a:pt x="1006107" y="183324"/>
                  <a:pt x="1006636" y="181737"/>
                </a:cubicBezTo>
                <a:cubicBezTo>
                  <a:pt x="1007165" y="180150"/>
                  <a:pt x="1019865" y="133583"/>
                  <a:pt x="993936" y="143637"/>
                </a:cubicBezTo>
                <a:cubicBezTo>
                  <a:pt x="968007" y="153691"/>
                  <a:pt x="861115" y="217191"/>
                  <a:pt x="851061" y="242062"/>
                </a:cubicBezTo>
                <a:cubicBezTo>
                  <a:pt x="841007" y="266933"/>
                  <a:pt x="913503" y="293391"/>
                  <a:pt x="933611" y="292862"/>
                </a:cubicBezTo>
                <a:cubicBezTo>
                  <a:pt x="953719" y="292333"/>
                  <a:pt x="965361" y="243649"/>
                  <a:pt x="971711" y="238887"/>
                </a:cubicBezTo>
                <a:cubicBezTo>
                  <a:pt x="978061" y="234125"/>
                  <a:pt x="965361" y="251587"/>
                  <a:pt x="971711" y="264287"/>
                </a:cubicBezTo>
                <a:cubicBezTo>
                  <a:pt x="978061" y="276987"/>
                  <a:pt x="988645" y="320379"/>
                  <a:pt x="1009811" y="315087"/>
                </a:cubicBezTo>
                <a:cubicBezTo>
                  <a:pt x="1030977" y="309795"/>
                  <a:pt x="1096594" y="229362"/>
                  <a:pt x="1098711" y="232537"/>
                </a:cubicBezTo>
                <a:cubicBezTo>
                  <a:pt x="1100828" y="235712"/>
                  <a:pt x="1019336" y="318262"/>
                  <a:pt x="1022511" y="334137"/>
                </a:cubicBezTo>
                <a:cubicBezTo>
                  <a:pt x="1025686" y="350012"/>
                  <a:pt x="1107178" y="322495"/>
                  <a:pt x="1117761" y="327787"/>
                </a:cubicBezTo>
                <a:cubicBezTo>
                  <a:pt x="1128344" y="333079"/>
                  <a:pt x="1085482" y="348425"/>
                  <a:pt x="1086011" y="365887"/>
                </a:cubicBezTo>
                <a:cubicBezTo>
                  <a:pt x="1086540" y="383349"/>
                  <a:pt x="1102944" y="445791"/>
                  <a:pt x="1120936" y="432562"/>
                </a:cubicBezTo>
                <a:cubicBezTo>
                  <a:pt x="1138928" y="419333"/>
                  <a:pt x="1189199" y="290745"/>
                  <a:pt x="1193961" y="286512"/>
                </a:cubicBezTo>
                <a:cubicBezTo>
                  <a:pt x="1198723" y="282279"/>
                  <a:pt x="1159565" y="380174"/>
                  <a:pt x="1149511" y="407162"/>
                </a:cubicBezTo>
                <a:cubicBezTo>
                  <a:pt x="1139457" y="434149"/>
                  <a:pt x="1124111" y="453200"/>
                  <a:pt x="1133636" y="448437"/>
                </a:cubicBezTo>
                <a:cubicBezTo>
                  <a:pt x="1143161" y="443674"/>
                  <a:pt x="1202957" y="379645"/>
                  <a:pt x="1206661" y="378587"/>
                </a:cubicBezTo>
                <a:cubicBezTo>
                  <a:pt x="1210365" y="377529"/>
                  <a:pt x="1163799" y="421449"/>
                  <a:pt x="1155861" y="442087"/>
                </a:cubicBezTo>
                <a:cubicBezTo>
                  <a:pt x="1147924" y="462725"/>
                  <a:pt x="1163798" y="498708"/>
                  <a:pt x="1159036" y="502412"/>
                </a:cubicBezTo>
                <a:cubicBezTo>
                  <a:pt x="1154274" y="506116"/>
                  <a:pt x="1142103" y="481245"/>
                  <a:pt x="1127286" y="464312"/>
                </a:cubicBezTo>
                <a:cubicBezTo>
                  <a:pt x="1112469" y="447379"/>
                  <a:pt x="1073840" y="405045"/>
                  <a:pt x="1070136" y="400812"/>
                </a:cubicBezTo>
                <a:cubicBezTo>
                  <a:pt x="1066432" y="396579"/>
                  <a:pt x="1123582" y="448966"/>
                  <a:pt x="1105061" y="438912"/>
                </a:cubicBezTo>
                <a:cubicBezTo>
                  <a:pt x="1086540" y="428858"/>
                  <a:pt x="1007165" y="371179"/>
                  <a:pt x="959011" y="340487"/>
                </a:cubicBezTo>
                <a:cubicBezTo>
                  <a:pt x="910857" y="309795"/>
                  <a:pt x="833598" y="264816"/>
                  <a:pt x="816136" y="254762"/>
                </a:cubicBezTo>
                <a:cubicBezTo>
                  <a:pt x="798674" y="244708"/>
                  <a:pt x="871169" y="285983"/>
                  <a:pt x="854236" y="280162"/>
                </a:cubicBezTo>
                <a:cubicBezTo>
                  <a:pt x="837303" y="274341"/>
                  <a:pt x="729882" y="225129"/>
                  <a:pt x="714536" y="219837"/>
                </a:cubicBezTo>
                <a:cubicBezTo>
                  <a:pt x="699190" y="214545"/>
                  <a:pt x="782269" y="245766"/>
                  <a:pt x="762161" y="248412"/>
                </a:cubicBezTo>
                <a:cubicBezTo>
                  <a:pt x="742053" y="251058"/>
                  <a:pt x="591769" y="237829"/>
                  <a:pt x="593886" y="235712"/>
                </a:cubicBezTo>
                <a:cubicBezTo>
                  <a:pt x="596003" y="233595"/>
                  <a:pt x="776978" y="237300"/>
                  <a:pt x="774861" y="235712"/>
                </a:cubicBezTo>
                <a:cubicBezTo>
                  <a:pt x="772744" y="234124"/>
                  <a:pt x="649448" y="226187"/>
                  <a:pt x="581186" y="226187"/>
                </a:cubicBezTo>
                <a:cubicBezTo>
                  <a:pt x="512924" y="226187"/>
                  <a:pt x="372165" y="235183"/>
                  <a:pt x="365286" y="235712"/>
                </a:cubicBezTo>
                <a:cubicBezTo>
                  <a:pt x="358407" y="236241"/>
                  <a:pt x="534090" y="228304"/>
                  <a:pt x="539911" y="229362"/>
                </a:cubicBezTo>
                <a:cubicBezTo>
                  <a:pt x="545732" y="230420"/>
                  <a:pt x="460536" y="227775"/>
                  <a:pt x="400211" y="242062"/>
                </a:cubicBezTo>
                <a:cubicBezTo>
                  <a:pt x="339886" y="256349"/>
                  <a:pt x="191190" y="314029"/>
                  <a:pt x="177961" y="315087"/>
                </a:cubicBezTo>
                <a:cubicBezTo>
                  <a:pt x="164732" y="316145"/>
                  <a:pt x="316074" y="248412"/>
                  <a:pt x="320836" y="248412"/>
                </a:cubicBezTo>
                <a:cubicBezTo>
                  <a:pt x="325598" y="248412"/>
                  <a:pt x="206536" y="315087"/>
                  <a:pt x="206536" y="315087"/>
                </a:cubicBezTo>
                <a:cubicBezTo>
                  <a:pt x="168965" y="337312"/>
                  <a:pt x="92765" y="387054"/>
                  <a:pt x="95411" y="381762"/>
                </a:cubicBezTo>
                <a:cubicBezTo>
                  <a:pt x="98057" y="376470"/>
                  <a:pt x="220294" y="288099"/>
                  <a:pt x="222411" y="283337"/>
                </a:cubicBezTo>
                <a:cubicBezTo>
                  <a:pt x="224528" y="278575"/>
                  <a:pt x="140390" y="326200"/>
                  <a:pt x="108111" y="353187"/>
                </a:cubicBezTo>
                <a:cubicBezTo>
                  <a:pt x="75832" y="380174"/>
                  <a:pt x="-4072" y="462195"/>
                  <a:pt x="161" y="457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3203E35-E8F3-F7C7-0EB8-C1CB1D48FFB5}"/>
              </a:ext>
            </a:extLst>
          </p:cNvPr>
          <p:cNvSpPr/>
          <p:nvPr/>
        </p:nvSpPr>
        <p:spPr>
          <a:xfrm>
            <a:off x="4274456" y="5368578"/>
            <a:ext cx="269165" cy="315634"/>
          </a:xfrm>
          <a:custGeom>
            <a:avLst/>
            <a:gdLst>
              <a:gd name="connsiteX0" fmla="*/ 268969 w 269165"/>
              <a:gd name="connsiteY0" fmla="*/ 347 h 315634"/>
              <a:gd name="connsiteX1" fmla="*/ 62594 w 269165"/>
              <a:gd name="connsiteY1" fmla="*/ 143222 h 315634"/>
              <a:gd name="connsiteX2" fmla="*/ 18144 w 269165"/>
              <a:gd name="connsiteY2" fmla="*/ 187672 h 315634"/>
              <a:gd name="connsiteX3" fmla="*/ 5444 w 269165"/>
              <a:gd name="connsiteY3" fmla="*/ 314672 h 315634"/>
              <a:gd name="connsiteX4" fmla="*/ 5444 w 269165"/>
              <a:gd name="connsiteY4" fmla="*/ 238472 h 315634"/>
              <a:gd name="connsiteX5" fmla="*/ 72119 w 269165"/>
              <a:gd name="connsiteY5" fmla="*/ 101947 h 315634"/>
              <a:gd name="connsiteX6" fmla="*/ 78469 w 269165"/>
              <a:gd name="connsiteY6" fmla="*/ 120997 h 315634"/>
              <a:gd name="connsiteX7" fmla="*/ 122919 w 269165"/>
              <a:gd name="connsiteY7" fmla="*/ 76547 h 315634"/>
              <a:gd name="connsiteX8" fmla="*/ 100694 w 269165"/>
              <a:gd name="connsiteY8" fmla="*/ 101947 h 315634"/>
              <a:gd name="connsiteX9" fmla="*/ 268969 w 269165"/>
              <a:gd name="connsiteY9" fmla="*/ 347 h 31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165" h="315634">
                <a:moveTo>
                  <a:pt x="268969" y="347"/>
                </a:moveTo>
                <a:cubicBezTo>
                  <a:pt x="262619" y="7226"/>
                  <a:pt x="104398" y="112001"/>
                  <a:pt x="62594" y="143222"/>
                </a:cubicBezTo>
                <a:cubicBezTo>
                  <a:pt x="20790" y="174443"/>
                  <a:pt x="27669" y="159097"/>
                  <a:pt x="18144" y="187672"/>
                </a:cubicBezTo>
                <a:cubicBezTo>
                  <a:pt x="8619" y="216247"/>
                  <a:pt x="7561" y="306205"/>
                  <a:pt x="5444" y="314672"/>
                </a:cubicBezTo>
                <a:cubicBezTo>
                  <a:pt x="3327" y="323139"/>
                  <a:pt x="-5669" y="273926"/>
                  <a:pt x="5444" y="238472"/>
                </a:cubicBezTo>
                <a:cubicBezTo>
                  <a:pt x="16556" y="203018"/>
                  <a:pt x="59948" y="121526"/>
                  <a:pt x="72119" y="101947"/>
                </a:cubicBezTo>
                <a:cubicBezTo>
                  <a:pt x="84290" y="82368"/>
                  <a:pt x="70002" y="125230"/>
                  <a:pt x="78469" y="120997"/>
                </a:cubicBezTo>
                <a:cubicBezTo>
                  <a:pt x="86936" y="116764"/>
                  <a:pt x="119215" y="79722"/>
                  <a:pt x="122919" y="76547"/>
                </a:cubicBezTo>
                <a:cubicBezTo>
                  <a:pt x="126623" y="73372"/>
                  <a:pt x="75294" y="113059"/>
                  <a:pt x="100694" y="101947"/>
                </a:cubicBezTo>
                <a:cubicBezTo>
                  <a:pt x="126094" y="90835"/>
                  <a:pt x="275319" y="-6532"/>
                  <a:pt x="268969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5E8D1A6C-2475-B276-A5C6-126076C90337}"/>
              </a:ext>
            </a:extLst>
          </p:cNvPr>
          <p:cNvSpPr/>
          <p:nvPr/>
        </p:nvSpPr>
        <p:spPr>
          <a:xfrm>
            <a:off x="4279900" y="5361532"/>
            <a:ext cx="553378" cy="280688"/>
          </a:xfrm>
          <a:custGeom>
            <a:avLst/>
            <a:gdLst>
              <a:gd name="connsiteX0" fmla="*/ 552450 w 553378"/>
              <a:gd name="connsiteY0" fmla="*/ 1043 h 280688"/>
              <a:gd name="connsiteX1" fmla="*/ 231775 w 553378"/>
              <a:gd name="connsiteY1" fmla="*/ 128043 h 280688"/>
              <a:gd name="connsiteX2" fmla="*/ 288925 w 553378"/>
              <a:gd name="connsiteY2" fmla="*/ 115343 h 280688"/>
              <a:gd name="connsiteX3" fmla="*/ 193675 w 553378"/>
              <a:gd name="connsiteY3" fmla="*/ 137568 h 280688"/>
              <a:gd name="connsiteX4" fmla="*/ 184150 w 553378"/>
              <a:gd name="connsiteY4" fmla="*/ 178843 h 280688"/>
              <a:gd name="connsiteX5" fmla="*/ 196850 w 553378"/>
              <a:gd name="connsiteY5" fmla="*/ 131218 h 280688"/>
              <a:gd name="connsiteX6" fmla="*/ 177800 w 553378"/>
              <a:gd name="connsiteY6" fmla="*/ 175668 h 280688"/>
              <a:gd name="connsiteX7" fmla="*/ 69850 w 553378"/>
              <a:gd name="connsiteY7" fmla="*/ 197893 h 280688"/>
              <a:gd name="connsiteX8" fmla="*/ 136525 w 553378"/>
              <a:gd name="connsiteY8" fmla="*/ 188368 h 280688"/>
              <a:gd name="connsiteX9" fmla="*/ 82550 w 553378"/>
              <a:gd name="connsiteY9" fmla="*/ 220118 h 280688"/>
              <a:gd name="connsiteX10" fmla="*/ 82550 w 553378"/>
              <a:gd name="connsiteY10" fmla="*/ 267743 h 280688"/>
              <a:gd name="connsiteX11" fmla="*/ 0 w 553378"/>
              <a:gd name="connsiteY11" fmla="*/ 216943 h 280688"/>
              <a:gd name="connsiteX12" fmla="*/ 82550 w 553378"/>
              <a:gd name="connsiteY12" fmla="*/ 280443 h 280688"/>
              <a:gd name="connsiteX13" fmla="*/ 92075 w 553378"/>
              <a:gd name="connsiteY13" fmla="*/ 188368 h 280688"/>
              <a:gd name="connsiteX14" fmla="*/ 146050 w 553378"/>
              <a:gd name="connsiteY14" fmla="*/ 169318 h 280688"/>
              <a:gd name="connsiteX15" fmla="*/ 222250 w 553378"/>
              <a:gd name="connsiteY15" fmla="*/ 112168 h 280688"/>
              <a:gd name="connsiteX16" fmla="*/ 212725 w 553378"/>
              <a:gd name="connsiteY16" fmla="*/ 118518 h 280688"/>
              <a:gd name="connsiteX17" fmla="*/ 330200 w 553378"/>
              <a:gd name="connsiteY17" fmla="*/ 83593 h 280688"/>
              <a:gd name="connsiteX18" fmla="*/ 330200 w 553378"/>
              <a:gd name="connsiteY18" fmla="*/ 67718 h 280688"/>
              <a:gd name="connsiteX19" fmla="*/ 552450 w 553378"/>
              <a:gd name="connsiteY19" fmla="*/ 1043 h 28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3378" h="280688">
                <a:moveTo>
                  <a:pt x="552450" y="1043"/>
                </a:moveTo>
                <a:cubicBezTo>
                  <a:pt x="536046" y="11097"/>
                  <a:pt x="275696" y="108993"/>
                  <a:pt x="231775" y="128043"/>
                </a:cubicBezTo>
                <a:cubicBezTo>
                  <a:pt x="187854" y="147093"/>
                  <a:pt x="295275" y="113756"/>
                  <a:pt x="288925" y="115343"/>
                </a:cubicBezTo>
                <a:cubicBezTo>
                  <a:pt x="282575" y="116931"/>
                  <a:pt x="211137" y="126985"/>
                  <a:pt x="193675" y="137568"/>
                </a:cubicBezTo>
                <a:cubicBezTo>
                  <a:pt x="176212" y="148151"/>
                  <a:pt x="183621" y="179901"/>
                  <a:pt x="184150" y="178843"/>
                </a:cubicBezTo>
                <a:cubicBezTo>
                  <a:pt x="184679" y="177785"/>
                  <a:pt x="197908" y="131747"/>
                  <a:pt x="196850" y="131218"/>
                </a:cubicBezTo>
                <a:cubicBezTo>
                  <a:pt x="195792" y="130689"/>
                  <a:pt x="198967" y="164556"/>
                  <a:pt x="177800" y="175668"/>
                </a:cubicBezTo>
                <a:cubicBezTo>
                  <a:pt x="156633" y="186781"/>
                  <a:pt x="76729" y="195776"/>
                  <a:pt x="69850" y="197893"/>
                </a:cubicBezTo>
                <a:cubicBezTo>
                  <a:pt x="62971" y="200010"/>
                  <a:pt x="134408" y="184664"/>
                  <a:pt x="136525" y="188368"/>
                </a:cubicBezTo>
                <a:cubicBezTo>
                  <a:pt x="138642" y="192072"/>
                  <a:pt x="91546" y="206889"/>
                  <a:pt x="82550" y="220118"/>
                </a:cubicBezTo>
                <a:cubicBezTo>
                  <a:pt x="73554" y="233347"/>
                  <a:pt x="96308" y="268272"/>
                  <a:pt x="82550" y="267743"/>
                </a:cubicBezTo>
                <a:cubicBezTo>
                  <a:pt x="68792" y="267214"/>
                  <a:pt x="0" y="214826"/>
                  <a:pt x="0" y="216943"/>
                </a:cubicBezTo>
                <a:cubicBezTo>
                  <a:pt x="0" y="219060"/>
                  <a:pt x="67204" y="285206"/>
                  <a:pt x="82550" y="280443"/>
                </a:cubicBezTo>
                <a:cubicBezTo>
                  <a:pt x="97896" y="275680"/>
                  <a:pt x="81492" y="206889"/>
                  <a:pt x="92075" y="188368"/>
                </a:cubicBezTo>
                <a:cubicBezTo>
                  <a:pt x="102658" y="169847"/>
                  <a:pt x="124354" y="182018"/>
                  <a:pt x="146050" y="169318"/>
                </a:cubicBezTo>
                <a:cubicBezTo>
                  <a:pt x="167746" y="156618"/>
                  <a:pt x="211138" y="120635"/>
                  <a:pt x="222250" y="112168"/>
                </a:cubicBezTo>
                <a:cubicBezTo>
                  <a:pt x="233362" y="103701"/>
                  <a:pt x="194733" y="123281"/>
                  <a:pt x="212725" y="118518"/>
                </a:cubicBezTo>
                <a:cubicBezTo>
                  <a:pt x="230717" y="113756"/>
                  <a:pt x="310621" y="92060"/>
                  <a:pt x="330200" y="83593"/>
                </a:cubicBezTo>
                <a:cubicBezTo>
                  <a:pt x="349779" y="75126"/>
                  <a:pt x="297392" y="78831"/>
                  <a:pt x="330200" y="67718"/>
                </a:cubicBezTo>
                <a:cubicBezTo>
                  <a:pt x="363008" y="56606"/>
                  <a:pt x="568854" y="-9011"/>
                  <a:pt x="552450" y="1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18AC0B0-87E7-5D16-5285-51458A089400}"/>
              </a:ext>
            </a:extLst>
          </p:cNvPr>
          <p:cNvSpPr/>
          <p:nvPr/>
        </p:nvSpPr>
        <p:spPr>
          <a:xfrm>
            <a:off x="4724482" y="5391702"/>
            <a:ext cx="648105" cy="343920"/>
          </a:xfrm>
          <a:custGeom>
            <a:avLst/>
            <a:gdLst>
              <a:gd name="connsiteX0" fmla="*/ 3093 w 648105"/>
              <a:gd name="connsiteY0" fmla="*/ 2623 h 343920"/>
              <a:gd name="connsiteX1" fmla="*/ 279318 w 648105"/>
              <a:gd name="connsiteY1" fmla="*/ 34373 h 343920"/>
              <a:gd name="connsiteX2" fmla="*/ 250743 w 648105"/>
              <a:gd name="connsiteY2" fmla="*/ 18498 h 343920"/>
              <a:gd name="connsiteX3" fmla="*/ 409493 w 648105"/>
              <a:gd name="connsiteY3" fmla="*/ 81998 h 343920"/>
              <a:gd name="connsiteX4" fmla="*/ 380918 w 648105"/>
              <a:gd name="connsiteY4" fmla="*/ 37548 h 343920"/>
              <a:gd name="connsiteX5" fmla="*/ 523793 w 648105"/>
              <a:gd name="connsiteY5" fmla="*/ 174073 h 343920"/>
              <a:gd name="connsiteX6" fmla="*/ 514268 w 648105"/>
              <a:gd name="connsiteY6" fmla="*/ 158198 h 343920"/>
              <a:gd name="connsiteX7" fmla="*/ 603168 w 648105"/>
              <a:gd name="connsiteY7" fmla="*/ 262973 h 343920"/>
              <a:gd name="connsiteX8" fmla="*/ 603168 w 648105"/>
              <a:gd name="connsiteY8" fmla="*/ 240748 h 343920"/>
              <a:gd name="connsiteX9" fmla="*/ 647618 w 648105"/>
              <a:gd name="connsiteY9" fmla="*/ 342348 h 343920"/>
              <a:gd name="connsiteX10" fmla="*/ 619043 w 648105"/>
              <a:gd name="connsiteY10" fmla="*/ 291548 h 343920"/>
              <a:gd name="connsiteX11" fmla="*/ 507918 w 648105"/>
              <a:gd name="connsiteY11" fmla="*/ 148673 h 343920"/>
              <a:gd name="connsiteX12" fmla="*/ 542843 w 648105"/>
              <a:gd name="connsiteY12" fmla="*/ 161373 h 343920"/>
              <a:gd name="connsiteX13" fmla="*/ 587293 w 648105"/>
              <a:gd name="connsiteY13" fmla="*/ 237573 h 343920"/>
              <a:gd name="connsiteX14" fmla="*/ 511093 w 648105"/>
              <a:gd name="connsiteY14" fmla="*/ 145498 h 343920"/>
              <a:gd name="connsiteX15" fmla="*/ 330118 w 648105"/>
              <a:gd name="connsiteY15" fmla="*/ 24848 h 343920"/>
              <a:gd name="connsiteX16" fmla="*/ 352343 w 648105"/>
              <a:gd name="connsiteY16" fmla="*/ 43898 h 343920"/>
              <a:gd name="connsiteX17" fmla="*/ 203118 w 648105"/>
              <a:gd name="connsiteY17" fmla="*/ 2623 h 343920"/>
              <a:gd name="connsiteX18" fmla="*/ 292018 w 648105"/>
              <a:gd name="connsiteY18" fmla="*/ 31198 h 343920"/>
              <a:gd name="connsiteX19" fmla="*/ 139618 w 648105"/>
              <a:gd name="connsiteY19" fmla="*/ 5798 h 343920"/>
              <a:gd name="connsiteX20" fmla="*/ 3093 w 648105"/>
              <a:gd name="connsiteY20" fmla="*/ 2623 h 34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8105" h="343920">
                <a:moveTo>
                  <a:pt x="3093" y="2623"/>
                </a:moveTo>
                <a:cubicBezTo>
                  <a:pt x="26376" y="7386"/>
                  <a:pt x="238043" y="31727"/>
                  <a:pt x="279318" y="34373"/>
                </a:cubicBezTo>
                <a:cubicBezTo>
                  <a:pt x="320593" y="37019"/>
                  <a:pt x="229047" y="10561"/>
                  <a:pt x="250743" y="18498"/>
                </a:cubicBezTo>
                <a:cubicBezTo>
                  <a:pt x="272439" y="26435"/>
                  <a:pt x="387797" y="78823"/>
                  <a:pt x="409493" y="81998"/>
                </a:cubicBezTo>
                <a:cubicBezTo>
                  <a:pt x="431189" y="85173"/>
                  <a:pt x="361868" y="22202"/>
                  <a:pt x="380918" y="37548"/>
                </a:cubicBezTo>
                <a:cubicBezTo>
                  <a:pt x="399968" y="52894"/>
                  <a:pt x="501568" y="153965"/>
                  <a:pt x="523793" y="174073"/>
                </a:cubicBezTo>
                <a:cubicBezTo>
                  <a:pt x="546018" y="194181"/>
                  <a:pt x="501039" y="143381"/>
                  <a:pt x="514268" y="158198"/>
                </a:cubicBezTo>
                <a:cubicBezTo>
                  <a:pt x="527497" y="173015"/>
                  <a:pt x="588351" y="249215"/>
                  <a:pt x="603168" y="262973"/>
                </a:cubicBezTo>
                <a:cubicBezTo>
                  <a:pt x="617985" y="276731"/>
                  <a:pt x="595760" y="227519"/>
                  <a:pt x="603168" y="240748"/>
                </a:cubicBezTo>
                <a:cubicBezTo>
                  <a:pt x="610576" y="253977"/>
                  <a:pt x="644972" y="333881"/>
                  <a:pt x="647618" y="342348"/>
                </a:cubicBezTo>
                <a:cubicBezTo>
                  <a:pt x="650264" y="350815"/>
                  <a:pt x="642326" y="323827"/>
                  <a:pt x="619043" y="291548"/>
                </a:cubicBezTo>
                <a:cubicBezTo>
                  <a:pt x="595760" y="259269"/>
                  <a:pt x="520618" y="170369"/>
                  <a:pt x="507918" y="148673"/>
                </a:cubicBezTo>
                <a:cubicBezTo>
                  <a:pt x="495218" y="126977"/>
                  <a:pt x="529614" y="146556"/>
                  <a:pt x="542843" y="161373"/>
                </a:cubicBezTo>
                <a:cubicBezTo>
                  <a:pt x="556072" y="176190"/>
                  <a:pt x="592585" y="240219"/>
                  <a:pt x="587293" y="237573"/>
                </a:cubicBezTo>
                <a:cubicBezTo>
                  <a:pt x="582001" y="234927"/>
                  <a:pt x="553955" y="180952"/>
                  <a:pt x="511093" y="145498"/>
                </a:cubicBezTo>
                <a:cubicBezTo>
                  <a:pt x="468231" y="110044"/>
                  <a:pt x="356576" y="41781"/>
                  <a:pt x="330118" y="24848"/>
                </a:cubicBezTo>
                <a:cubicBezTo>
                  <a:pt x="303660" y="7915"/>
                  <a:pt x="373510" y="47602"/>
                  <a:pt x="352343" y="43898"/>
                </a:cubicBezTo>
                <a:cubicBezTo>
                  <a:pt x="331176" y="40194"/>
                  <a:pt x="213172" y="4740"/>
                  <a:pt x="203118" y="2623"/>
                </a:cubicBezTo>
                <a:cubicBezTo>
                  <a:pt x="193064" y="506"/>
                  <a:pt x="302601" y="30669"/>
                  <a:pt x="292018" y="31198"/>
                </a:cubicBezTo>
                <a:cubicBezTo>
                  <a:pt x="281435" y="31727"/>
                  <a:pt x="185126" y="11619"/>
                  <a:pt x="139618" y="5798"/>
                </a:cubicBezTo>
                <a:cubicBezTo>
                  <a:pt x="94110" y="-23"/>
                  <a:pt x="-20190" y="-2140"/>
                  <a:pt x="3093" y="2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564AACF-7B66-8C87-F1AF-754EE84B16C4}"/>
              </a:ext>
            </a:extLst>
          </p:cNvPr>
          <p:cNvSpPr/>
          <p:nvPr/>
        </p:nvSpPr>
        <p:spPr>
          <a:xfrm>
            <a:off x="5279368" y="5511247"/>
            <a:ext cx="296138" cy="247333"/>
          </a:xfrm>
          <a:custGeom>
            <a:avLst/>
            <a:gdLst>
              <a:gd name="connsiteX0" fmla="*/ 657 w 296138"/>
              <a:gd name="connsiteY0" fmla="*/ 553 h 247333"/>
              <a:gd name="connsiteX1" fmla="*/ 165757 w 296138"/>
              <a:gd name="connsiteY1" fmla="*/ 172003 h 247333"/>
              <a:gd name="connsiteX2" fmla="*/ 134007 w 296138"/>
              <a:gd name="connsiteY2" fmla="*/ 146603 h 247333"/>
              <a:gd name="connsiteX3" fmla="*/ 276882 w 296138"/>
              <a:gd name="connsiteY3" fmla="*/ 172003 h 247333"/>
              <a:gd name="connsiteX4" fmla="*/ 143532 w 296138"/>
              <a:gd name="connsiteY4" fmla="*/ 172003 h 247333"/>
              <a:gd name="connsiteX5" fmla="*/ 292757 w 296138"/>
              <a:gd name="connsiteY5" fmla="*/ 197403 h 247333"/>
              <a:gd name="connsiteX6" fmla="*/ 137182 w 296138"/>
              <a:gd name="connsiteY6" fmla="*/ 203753 h 247333"/>
              <a:gd name="connsiteX7" fmla="*/ 295932 w 296138"/>
              <a:gd name="connsiteY7" fmla="*/ 245028 h 247333"/>
              <a:gd name="connsiteX8" fmla="*/ 168932 w 296138"/>
              <a:gd name="connsiteY8" fmla="*/ 238678 h 247333"/>
              <a:gd name="connsiteX9" fmla="*/ 89557 w 296138"/>
              <a:gd name="connsiteY9" fmla="*/ 210103 h 247333"/>
              <a:gd name="connsiteX10" fmla="*/ 162582 w 296138"/>
              <a:gd name="connsiteY10" fmla="*/ 200578 h 247333"/>
              <a:gd name="connsiteX11" fmla="*/ 114957 w 296138"/>
              <a:gd name="connsiteY11" fmla="*/ 156128 h 247333"/>
              <a:gd name="connsiteX12" fmla="*/ 57807 w 296138"/>
              <a:gd name="connsiteY12" fmla="*/ 67228 h 247333"/>
              <a:gd name="connsiteX13" fmla="*/ 105432 w 296138"/>
              <a:gd name="connsiteY13" fmla="*/ 114853 h 247333"/>
              <a:gd name="connsiteX14" fmla="*/ 657 w 296138"/>
              <a:gd name="connsiteY14" fmla="*/ 553 h 2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138" h="247333">
                <a:moveTo>
                  <a:pt x="657" y="553"/>
                </a:moveTo>
                <a:cubicBezTo>
                  <a:pt x="10711" y="10078"/>
                  <a:pt x="143532" y="147661"/>
                  <a:pt x="165757" y="172003"/>
                </a:cubicBezTo>
                <a:cubicBezTo>
                  <a:pt x="187982" y="196345"/>
                  <a:pt x="115486" y="146603"/>
                  <a:pt x="134007" y="146603"/>
                </a:cubicBezTo>
                <a:cubicBezTo>
                  <a:pt x="152528" y="146603"/>
                  <a:pt x="275295" y="167770"/>
                  <a:pt x="276882" y="172003"/>
                </a:cubicBezTo>
                <a:cubicBezTo>
                  <a:pt x="278469" y="176236"/>
                  <a:pt x="140886" y="167770"/>
                  <a:pt x="143532" y="172003"/>
                </a:cubicBezTo>
                <a:cubicBezTo>
                  <a:pt x="146178" y="176236"/>
                  <a:pt x="293815" y="192112"/>
                  <a:pt x="292757" y="197403"/>
                </a:cubicBezTo>
                <a:cubicBezTo>
                  <a:pt x="291699" y="202694"/>
                  <a:pt x="136653" y="195816"/>
                  <a:pt x="137182" y="203753"/>
                </a:cubicBezTo>
                <a:cubicBezTo>
                  <a:pt x="137711" y="211691"/>
                  <a:pt x="290640" y="239207"/>
                  <a:pt x="295932" y="245028"/>
                </a:cubicBezTo>
                <a:cubicBezTo>
                  <a:pt x="301224" y="250849"/>
                  <a:pt x="203328" y="244499"/>
                  <a:pt x="168932" y="238678"/>
                </a:cubicBezTo>
                <a:cubicBezTo>
                  <a:pt x="134536" y="232857"/>
                  <a:pt x="90615" y="216453"/>
                  <a:pt x="89557" y="210103"/>
                </a:cubicBezTo>
                <a:cubicBezTo>
                  <a:pt x="88499" y="203753"/>
                  <a:pt x="158349" y="209574"/>
                  <a:pt x="162582" y="200578"/>
                </a:cubicBezTo>
                <a:cubicBezTo>
                  <a:pt x="166815" y="191582"/>
                  <a:pt x="132419" y="178353"/>
                  <a:pt x="114957" y="156128"/>
                </a:cubicBezTo>
                <a:cubicBezTo>
                  <a:pt x="97495" y="133903"/>
                  <a:pt x="59394" y="74107"/>
                  <a:pt x="57807" y="67228"/>
                </a:cubicBezTo>
                <a:cubicBezTo>
                  <a:pt x="56220" y="60349"/>
                  <a:pt x="111782" y="122261"/>
                  <a:pt x="105432" y="114853"/>
                </a:cubicBezTo>
                <a:cubicBezTo>
                  <a:pt x="99082" y="107445"/>
                  <a:pt x="-9397" y="-8972"/>
                  <a:pt x="657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6377A5C-155B-AC12-648A-55788DFE221E}"/>
              </a:ext>
            </a:extLst>
          </p:cNvPr>
          <p:cNvSpPr/>
          <p:nvPr/>
        </p:nvSpPr>
        <p:spPr>
          <a:xfrm>
            <a:off x="4364565" y="5467077"/>
            <a:ext cx="136762" cy="172330"/>
          </a:xfrm>
          <a:custGeom>
            <a:avLst/>
            <a:gdLst>
              <a:gd name="connsiteX0" fmla="*/ 131235 w 136762"/>
              <a:gd name="connsiteY0" fmla="*/ 273 h 172330"/>
              <a:gd name="connsiteX1" fmla="*/ 121710 w 136762"/>
              <a:gd name="connsiteY1" fmla="*/ 79648 h 172330"/>
              <a:gd name="connsiteX2" fmla="*/ 42335 w 136762"/>
              <a:gd name="connsiteY2" fmla="*/ 101873 h 172330"/>
              <a:gd name="connsiteX3" fmla="*/ 115360 w 136762"/>
              <a:gd name="connsiteY3" fmla="*/ 105048 h 172330"/>
              <a:gd name="connsiteX4" fmla="*/ 134410 w 136762"/>
              <a:gd name="connsiteY4" fmla="*/ 162198 h 172330"/>
              <a:gd name="connsiteX5" fmla="*/ 70910 w 136762"/>
              <a:gd name="connsiteY5" fmla="*/ 159023 h 172330"/>
              <a:gd name="connsiteX6" fmla="*/ 1060 w 136762"/>
              <a:gd name="connsiteY6" fmla="*/ 130448 h 172330"/>
              <a:gd name="connsiteX7" fmla="*/ 128060 w 136762"/>
              <a:gd name="connsiteY7" fmla="*/ 171723 h 172330"/>
              <a:gd name="connsiteX8" fmla="*/ 112185 w 136762"/>
              <a:gd name="connsiteY8" fmla="*/ 92348 h 172330"/>
              <a:gd name="connsiteX9" fmla="*/ 118535 w 136762"/>
              <a:gd name="connsiteY9" fmla="*/ 54248 h 172330"/>
              <a:gd name="connsiteX10" fmla="*/ 131235 w 136762"/>
              <a:gd name="connsiteY10" fmla="*/ 273 h 1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762" h="172330">
                <a:moveTo>
                  <a:pt x="131235" y="273"/>
                </a:moveTo>
                <a:cubicBezTo>
                  <a:pt x="131764" y="4506"/>
                  <a:pt x="136527" y="62715"/>
                  <a:pt x="121710" y="79648"/>
                </a:cubicBezTo>
                <a:cubicBezTo>
                  <a:pt x="106893" y="96581"/>
                  <a:pt x="43393" y="97640"/>
                  <a:pt x="42335" y="101873"/>
                </a:cubicBezTo>
                <a:cubicBezTo>
                  <a:pt x="41277" y="106106"/>
                  <a:pt x="100014" y="94994"/>
                  <a:pt x="115360" y="105048"/>
                </a:cubicBezTo>
                <a:cubicBezTo>
                  <a:pt x="130706" y="115102"/>
                  <a:pt x="141818" y="153202"/>
                  <a:pt x="134410" y="162198"/>
                </a:cubicBezTo>
                <a:cubicBezTo>
                  <a:pt x="127002" y="171194"/>
                  <a:pt x="93135" y="164315"/>
                  <a:pt x="70910" y="159023"/>
                </a:cubicBezTo>
                <a:cubicBezTo>
                  <a:pt x="48685" y="153731"/>
                  <a:pt x="-8465" y="128331"/>
                  <a:pt x="1060" y="130448"/>
                </a:cubicBezTo>
                <a:cubicBezTo>
                  <a:pt x="10585" y="132565"/>
                  <a:pt x="109539" y="178073"/>
                  <a:pt x="128060" y="171723"/>
                </a:cubicBezTo>
                <a:cubicBezTo>
                  <a:pt x="146581" y="165373"/>
                  <a:pt x="113772" y="111927"/>
                  <a:pt x="112185" y="92348"/>
                </a:cubicBezTo>
                <a:cubicBezTo>
                  <a:pt x="110598" y="72769"/>
                  <a:pt x="116418" y="66419"/>
                  <a:pt x="118535" y="54248"/>
                </a:cubicBezTo>
                <a:cubicBezTo>
                  <a:pt x="120652" y="42077"/>
                  <a:pt x="130706" y="-3960"/>
                  <a:pt x="131235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3B5731C-9B25-AD15-9150-4D21B1B477F7}"/>
              </a:ext>
            </a:extLst>
          </p:cNvPr>
          <p:cNvSpPr/>
          <p:nvPr/>
        </p:nvSpPr>
        <p:spPr>
          <a:xfrm>
            <a:off x="4390972" y="5610105"/>
            <a:ext cx="501777" cy="188817"/>
          </a:xfrm>
          <a:custGeom>
            <a:avLst/>
            <a:gdLst>
              <a:gd name="connsiteX0" fmla="*/ 53 w 501777"/>
              <a:gd name="connsiteY0" fmla="*/ 120 h 188817"/>
              <a:gd name="connsiteX1" fmla="*/ 108003 w 501777"/>
              <a:gd name="connsiteY1" fmla="*/ 98545 h 188817"/>
              <a:gd name="connsiteX2" fmla="*/ 88953 w 501777"/>
              <a:gd name="connsiteY2" fmla="*/ 92195 h 188817"/>
              <a:gd name="connsiteX3" fmla="*/ 212778 w 501777"/>
              <a:gd name="connsiteY3" fmla="*/ 149345 h 188817"/>
              <a:gd name="connsiteX4" fmla="*/ 177853 w 501777"/>
              <a:gd name="connsiteY4" fmla="*/ 133470 h 188817"/>
              <a:gd name="connsiteX5" fmla="*/ 273103 w 501777"/>
              <a:gd name="connsiteY5" fmla="*/ 171570 h 188817"/>
              <a:gd name="connsiteX6" fmla="*/ 241353 w 501777"/>
              <a:gd name="connsiteY6" fmla="*/ 152520 h 188817"/>
              <a:gd name="connsiteX7" fmla="*/ 362003 w 501777"/>
              <a:gd name="connsiteY7" fmla="*/ 187445 h 188817"/>
              <a:gd name="connsiteX8" fmla="*/ 501703 w 501777"/>
              <a:gd name="connsiteY8" fmla="*/ 181095 h 188817"/>
              <a:gd name="connsiteX9" fmla="*/ 342953 w 501777"/>
              <a:gd name="connsiteY9" fmla="*/ 174745 h 188817"/>
              <a:gd name="connsiteX10" fmla="*/ 276278 w 501777"/>
              <a:gd name="connsiteY10" fmla="*/ 111245 h 188817"/>
              <a:gd name="connsiteX11" fmla="*/ 352478 w 501777"/>
              <a:gd name="connsiteY11" fmla="*/ 181095 h 188817"/>
              <a:gd name="connsiteX12" fmla="*/ 263578 w 501777"/>
              <a:gd name="connsiteY12" fmla="*/ 123945 h 188817"/>
              <a:gd name="connsiteX13" fmla="*/ 215953 w 501777"/>
              <a:gd name="connsiteY13" fmla="*/ 114420 h 188817"/>
              <a:gd name="connsiteX14" fmla="*/ 263578 w 501777"/>
              <a:gd name="connsiteY14" fmla="*/ 146170 h 188817"/>
              <a:gd name="connsiteX15" fmla="*/ 111178 w 501777"/>
              <a:gd name="connsiteY15" fmla="*/ 38220 h 188817"/>
              <a:gd name="connsiteX16" fmla="*/ 190553 w 501777"/>
              <a:gd name="connsiteY16" fmla="*/ 133470 h 188817"/>
              <a:gd name="connsiteX17" fmla="*/ 123878 w 501777"/>
              <a:gd name="connsiteY17" fmla="*/ 79495 h 188817"/>
              <a:gd name="connsiteX18" fmla="*/ 53 w 501777"/>
              <a:gd name="connsiteY18" fmla="*/ 120 h 18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1777" h="188817">
                <a:moveTo>
                  <a:pt x="53" y="120"/>
                </a:moveTo>
                <a:cubicBezTo>
                  <a:pt x="-2593" y="3295"/>
                  <a:pt x="93186" y="83199"/>
                  <a:pt x="108003" y="98545"/>
                </a:cubicBezTo>
                <a:cubicBezTo>
                  <a:pt x="122820" y="113891"/>
                  <a:pt x="71491" y="83728"/>
                  <a:pt x="88953" y="92195"/>
                </a:cubicBezTo>
                <a:cubicBezTo>
                  <a:pt x="106415" y="100662"/>
                  <a:pt x="212778" y="149345"/>
                  <a:pt x="212778" y="149345"/>
                </a:cubicBezTo>
                <a:cubicBezTo>
                  <a:pt x="227595" y="156224"/>
                  <a:pt x="167799" y="129766"/>
                  <a:pt x="177853" y="133470"/>
                </a:cubicBezTo>
                <a:cubicBezTo>
                  <a:pt x="187907" y="137174"/>
                  <a:pt x="262520" y="168395"/>
                  <a:pt x="273103" y="171570"/>
                </a:cubicBezTo>
                <a:cubicBezTo>
                  <a:pt x="283686" y="174745"/>
                  <a:pt x="226536" y="149874"/>
                  <a:pt x="241353" y="152520"/>
                </a:cubicBezTo>
                <a:cubicBezTo>
                  <a:pt x="256170" y="155166"/>
                  <a:pt x="318611" y="182683"/>
                  <a:pt x="362003" y="187445"/>
                </a:cubicBezTo>
                <a:cubicBezTo>
                  <a:pt x="405395" y="192208"/>
                  <a:pt x="504878" y="183212"/>
                  <a:pt x="501703" y="181095"/>
                </a:cubicBezTo>
                <a:cubicBezTo>
                  <a:pt x="498528" y="178978"/>
                  <a:pt x="380524" y="186387"/>
                  <a:pt x="342953" y="174745"/>
                </a:cubicBezTo>
                <a:cubicBezTo>
                  <a:pt x="305382" y="163103"/>
                  <a:pt x="274690" y="110187"/>
                  <a:pt x="276278" y="111245"/>
                </a:cubicBezTo>
                <a:cubicBezTo>
                  <a:pt x="277866" y="112303"/>
                  <a:pt x="354595" y="178978"/>
                  <a:pt x="352478" y="181095"/>
                </a:cubicBezTo>
                <a:cubicBezTo>
                  <a:pt x="350361" y="183212"/>
                  <a:pt x="286332" y="135057"/>
                  <a:pt x="263578" y="123945"/>
                </a:cubicBezTo>
                <a:cubicBezTo>
                  <a:pt x="240824" y="112833"/>
                  <a:pt x="215953" y="110716"/>
                  <a:pt x="215953" y="114420"/>
                </a:cubicBezTo>
                <a:cubicBezTo>
                  <a:pt x="215953" y="118124"/>
                  <a:pt x="281041" y="158870"/>
                  <a:pt x="263578" y="146170"/>
                </a:cubicBezTo>
                <a:cubicBezTo>
                  <a:pt x="246116" y="133470"/>
                  <a:pt x="123349" y="40337"/>
                  <a:pt x="111178" y="38220"/>
                </a:cubicBezTo>
                <a:cubicBezTo>
                  <a:pt x="99007" y="36103"/>
                  <a:pt x="188436" y="126591"/>
                  <a:pt x="190553" y="133470"/>
                </a:cubicBezTo>
                <a:cubicBezTo>
                  <a:pt x="192670" y="140349"/>
                  <a:pt x="155099" y="101720"/>
                  <a:pt x="123878" y="79495"/>
                </a:cubicBezTo>
                <a:cubicBezTo>
                  <a:pt x="92657" y="57270"/>
                  <a:pt x="2699" y="-3055"/>
                  <a:pt x="53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03457A1-B90C-8C9F-321B-1007A13385E8}"/>
              </a:ext>
            </a:extLst>
          </p:cNvPr>
          <p:cNvSpPr/>
          <p:nvPr/>
        </p:nvSpPr>
        <p:spPr>
          <a:xfrm>
            <a:off x="4706760" y="5724504"/>
            <a:ext cx="796768" cy="82597"/>
          </a:xfrm>
          <a:custGeom>
            <a:avLst/>
            <a:gdLst>
              <a:gd name="connsiteX0" fmla="*/ 1765 w 796768"/>
              <a:gd name="connsiteY0" fmla="*/ 15896 h 82597"/>
              <a:gd name="connsiteX1" fmla="*/ 81140 w 796768"/>
              <a:gd name="connsiteY1" fmla="*/ 44471 h 82597"/>
              <a:gd name="connsiteX2" fmla="*/ 258940 w 796768"/>
              <a:gd name="connsiteY2" fmla="*/ 73046 h 82597"/>
              <a:gd name="connsiteX3" fmla="*/ 224015 w 796768"/>
              <a:gd name="connsiteY3" fmla="*/ 69871 h 82597"/>
              <a:gd name="connsiteX4" fmla="*/ 487540 w 796768"/>
              <a:gd name="connsiteY4" fmla="*/ 76221 h 82597"/>
              <a:gd name="connsiteX5" fmla="*/ 449440 w 796768"/>
              <a:gd name="connsiteY5" fmla="*/ 63521 h 82597"/>
              <a:gd name="connsiteX6" fmla="*/ 585965 w 796768"/>
              <a:gd name="connsiteY6" fmla="*/ 22246 h 82597"/>
              <a:gd name="connsiteX7" fmla="*/ 535165 w 796768"/>
              <a:gd name="connsiteY7" fmla="*/ 41296 h 82597"/>
              <a:gd name="connsiteX8" fmla="*/ 782815 w 796768"/>
              <a:gd name="connsiteY8" fmla="*/ 21 h 82597"/>
              <a:gd name="connsiteX9" fmla="*/ 601840 w 796768"/>
              <a:gd name="connsiteY9" fmla="*/ 47646 h 82597"/>
              <a:gd name="connsiteX10" fmla="*/ 535165 w 796768"/>
              <a:gd name="connsiteY10" fmla="*/ 57171 h 82597"/>
              <a:gd name="connsiteX11" fmla="*/ 795515 w 796768"/>
              <a:gd name="connsiteY11" fmla="*/ 9546 h 82597"/>
              <a:gd name="connsiteX12" fmla="*/ 624065 w 796768"/>
              <a:gd name="connsiteY12" fmla="*/ 60346 h 82597"/>
              <a:gd name="connsiteX13" fmla="*/ 398640 w 796768"/>
              <a:gd name="connsiteY13" fmla="*/ 79396 h 82597"/>
              <a:gd name="connsiteX14" fmla="*/ 516115 w 796768"/>
              <a:gd name="connsiteY14" fmla="*/ 82571 h 82597"/>
              <a:gd name="connsiteX15" fmla="*/ 303390 w 796768"/>
              <a:gd name="connsiteY15" fmla="*/ 79396 h 82597"/>
              <a:gd name="connsiteX16" fmla="*/ 484365 w 796768"/>
              <a:gd name="connsiteY16" fmla="*/ 76221 h 82597"/>
              <a:gd name="connsiteX17" fmla="*/ 424040 w 796768"/>
              <a:gd name="connsiteY17" fmla="*/ 60346 h 82597"/>
              <a:gd name="connsiteX18" fmla="*/ 243065 w 796768"/>
              <a:gd name="connsiteY18" fmla="*/ 47646 h 82597"/>
              <a:gd name="connsiteX19" fmla="*/ 303390 w 796768"/>
              <a:gd name="connsiteY19" fmla="*/ 73046 h 82597"/>
              <a:gd name="connsiteX20" fmla="*/ 131940 w 796768"/>
              <a:gd name="connsiteY20" fmla="*/ 73046 h 82597"/>
              <a:gd name="connsiteX21" fmla="*/ 119240 w 796768"/>
              <a:gd name="connsiteY21" fmla="*/ 69871 h 82597"/>
              <a:gd name="connsiteX22" fmla="*/ 150990 w 796768"/>
              <a:gd name="connsiteY22" fmla="*/ 76221 h 82597"/>
              <a:gd name="connsiteX23" fmla="*/ 1765 w 796768"/>
              <a:gd name="connsiteY23" fmla="*/ 15896 h 8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6768" h="82597">
                <a:moveTo>
                  <a:pt x="1765" y="15896"/>
                </a:moveTo>
                <a:cubicBezTo>
                  <a:pt x="-9877" y="10604"/>
                  <a:pt x="38278" y="34946"/>
                  <a:pt x="81140" y="44471"/>
                </a:cubicBezTo>
                <a:cubicBezTo>
                  <a:pt x="124002" y="53996"/>
                  <a:pt x="235128" y="68813"/>
                  <a:pt x="258940" y="73046"/>
                </a:cubicBezTo>
                <a:cubicBezTo>
                  <a:pt x="282752" y="77279"/>
                  <a:pt x="185915" y="69342"/>
                  <a:pt x="224015" y="69871"/>
                </a:cubicBezTo>
                <a:cubicBezTo>
                  <a:pt x="262115" y="70400"/>
                  <a:pt x="449969" y="77279"/>
                  <a:pt x="487540" y="76221"/>
                </a:cubicBezTo>
                <a:cubicBezTo>
                  <a:pt x="525111" y="75163"/>
                  <a:pt x="433036" y="72517"/>
                  <a:pt x="449440" y="63521"/>
                </a:cubicBezTo>
                <a:cubicBezTo>
                  <a:pt x="465844" y="54525"/>
                  <a:pt x="571678" y="25950"/>
                  <a:pt x="585965" y="22246"/>
                </a:cubicBezTo>
                <a:cubicBezTo>
                  <a:pt x="600252" y="18542"/>
                  <a:pt x="502357" y="45000"/>
                  <a:pt x="535165" y="41296"/>
                </a:cubicBezTo>
                <a:cubicBezTo>
                  <a:pt x="567973" y="37592"/>
                  <a:pt x="771703" y="-1037"/>
                  <a:pt x="782815" y="21"/>
                </a:cubicBezTo>
                <a:cubicBezTo>
                  <a:pt x="793927" y="1079"/>
                  <a:pt x="643115" y="38121"/>
                  <a:pt x="601840" y="47646"/>
                </a:cubicBezTo>
                <a:cubicBezTo>
                  <a:pt x="560565" y="57171"/>
                  <a:pt x="502886" y="63521"/>
                  <a:pt x="535165" y="57171"/>
                </a:cubicBezTo>
                <a:cubicBezTo>
                  <a:pt x="567444" y="50821"/>
                  <a:pt x="780698" y="9017"/>
                  <a:pt x="795515" y="9546"/>
                </a:cubicBezTo>
                <a:cubicBezTo>
                  <a:pt x="810332" y="10075"/>
                  <a:pt x="690211" y="48704"/>
                  <a:pt x="624065" y="60346"/>
                </a:cubicBezTo>
                <a:cubicBezTo>
                  <a:pt x="557919" y="71988"/>
                  <a:pt x="416632" y="75692"/>
                  <a:pt x="398640" y="79396"/>
                </a:cubicBezTo>
                <a:cubicBezTo>
                  <a:pt x="380648" y="83100"/>
                  <a:pt x="531990" y="82571"/>
                  <a:pt x="516115" y="82571"/>
                </a:cubicBezTo>
                <a:cubicBezTo>
                  <a:pt x="500240" y="82571"/>
                  <a:pt x="308681" y="80454"/>
                  <a:pt x="303390" y="79396"/>
                </a:cubicBezTo>
                <a:cubicBezTo>
                  <a:pt x="298099" y="78338"/>
                  <a:pt x="464257" y="79396"/>
                  <a:pt x="484365" y="76221"/>
                </a:cubicBezTo>
                <a:cubicBezTo>
                  <a:pt x="504473" y="73046"/>
                  <a:pt x="464257" y="65109"/>
                  <a:pt x="424040" y="60346"/>
                </a:cubicBezTo>
                <a:cubicBezTo>
                  <a:pt x="383823" y="55584"/>
                  <a:pt x="263173" y="45529"/>
                  <a:pt x="243065" y="47646"/>
                </a:cubicBezTo>
                <a:cubicBezTo>
                  <a:pt x="222957" y="49763"/>
                  <a:pt x="321911" y="68813"/>
                  <a:pt x="303390" y="73046"/>
                </a:cubicBezTo>
                <a:cubicBezTo>
                  <a:pt x="284869" y="77279"/>
                  <a:pt x="162632" y="73575"/>
                  <a:pt x="131940" y="73046"/>
                </a:cubicBezTo>
                <a:cubicBezTo>
                  <a:pt x="101248" y="72517"/>
                  <a:pt x="116065" y="69342"/>
                  <a:pt x="119240" y="69871"/>
                </a:cubicBezTo>
                <a:cubicBezTo>
                  <a:pt x="122415" y="70400"/>
                  <a:pt x="166336" y="84688"/>
                  <a:pt x="150990" y="76221"/>
                </a:cubicBezTo>
                <a:cubicBezTo>
                  <a:pt x="135644" y="67754"/>
                  <a:pt x="13407" y="21188"/>
                  <a:pt x="1765" y="15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CFFC918-0ECB-303E-8653-01DA4B334B22}"/>
              </a:ext>
            </a:extLst>
          </p:cNvPr>
          <p:cNvSpPr/>
          <p:nvPr/>
        </p:nvSpPr>
        <p:spPr>
          <a:xfrm>
            <a:off x="4811533" y="5378447"/>
            <a:ext cx="510452" cy="425516"/>
          </a:xfrm>
          <a:custGeom>
            <a:avLst/>
            <a:gdLst>
              <a:gd name="connsiteX0" fmla="*/ 138292 w 510452"/>
              <a:gd name="connsiteY0" fmla="*/ 3 h 425516"/>
              <a:gd name="connsiteX1" fmla="*/ 49392 w 510452"/>
              <a:gd name="connsiteY1" fmla="*/ 92078 h 425516"/>
              <a:gd name="connsiteX2" fmla="*/ 8117 w 510452"/>
              <a:gd name="connsiteY2" fmla="*/ 139703 h 425516"/>
              <a:gd name="connsiteX3" fmla="*/ 1767 w 510452"/>
              <a:gd name="connsiteY3" fmla="*/ 234953 h 425516"/>
              <a:gd name="connsiteX4" fmla="*/ 30342 w 510452"/>
              <a:gd name="connsiteY4" fmla="*/ 196853 h 425516"/>
              <a:gd name="connsiteX5" fmla="*/ 17642 w 510452"/>
              <a:gd name="connsiteY5" fmla="*/ 244478 h 425516"/>
              <a:gd name="connsiteX6" fmla="*/ 39867 w 510452"/>
              <a:gd name="connsiteY6" fmla="*/ 342903 h 425516"/>
              <a:gd name="connsiteX7" fmla="*/ 36692 w 510452"/>
              <a:gd name="connsiteY7" fmla="*/ 320678 h 425516"/>
              <a:gd name="connsiteX8" fmla="*/ 109717 w 510452"/>
              <a:gd name="connsiteY8" fmla="*/ 396878 h 425516"/>
              <a:gd name="connsiteX9" fmla="*/ 322442 w 510452"/>
              <a:gd name="connsiteY9" fmla="*/ 425453 h 425516"/>
              <a:gd name="connsiteX10" fmla="*/ 379592 w 510452"/>
              <a:gd name="connsiteY10" fmla="*/ 390528 h 425516"/>
              <a:gd name="connsiteX11" fmla="*/ 420867 w 510452"/>
              <a:gd name="connsiteY11" fmla="*/ 320678 h 425516"/>
              <a:gd name="connsiteX12" fmla="*/ 436742 w 510452"/>
              <a:gd name="connsiteY12" fmla="*/ 222253 h 425516"/>
              <a:gd name="connsiteX13" fmla="*/ 509767 w 510452"/>
              <a:gd name="connsiteY13" fmla="*/ 152403 h 425516"/>
              <a:gd name="connsiteX14" fmla="*/ 468492 w 510452"/>
              <a:gd name="connsiteY14" fmla="*/ 180978 h 425516"/>
              <a:gd name="connsiteX15" fmla="*/ 389117 w 510452"/>
              <a:gd name="connsiteY15" fmla="*/ 127003 h 425516"/>
              <a:gd name="connsiteX16" fmla="*/ 354192 w 510452"/>
              <a:gd name="connsiteY16" fmla="*/ 95253 h 425516"/>
              <a:gd name="connsiteX17" fmla="*/ 138292 w 510452"/>
              <a:gd name="connsiteY17" fmla="*/ 3 h 4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452" h="425516">
                <a:moveTo>
                  <a:pt x="138292" y="3"/>
                </a:moveTo>
                <a:cubicBezTo>
                  <a:pt x="87492" y="-526"/>
                  <a:pt x="71088" y="68795"/>
                  <a:pt x="49392" y="92078"/>
                </a:cubicBezTo>
                <a:cubicBezTo>
                  <a:pt x="27696" y="115361"/>
                  <a:pt x="16054" y="115891"/>
                  <a:pt x="8117" y="139703"/>
                </a:cubicBezTo>
                <a:cubicBezTo>
                  <a:pt x="179" y="163516"/>
                  <a:pt x="-1937" y="225428"/>
                  <a:pt x="1767" y="234953"/>
                </a:cubicBezTo>
                <a:cubicBezTo>
                  <a:pt x="5471" y="244478"/>
                  <a:pt x="27696" y="195266"/>
                  <a:pt x="30342" y="196853"/>
                </a:cubicBezTo>
                <a:cubicBezTo>
                  <a:pt x="32988" y="198441"/>
                  <a:pt x="16054" y="220136"/>
                  <a:pt x="17642" y="244478"/>
                </a:cubicBezTo>
                <a:cubicBezTo>
                  <a:pt x="19229" y="268820"/>
                  <a:pt x="36692" y="330203"/>
                  <a:pt x="39867" y="342903"/>
                </a:cubicBezTo>
                <a:cubicBezTo>
                  <a:pt x="43042" y="355603"/>
                  <a:pt x="25050" y="311682"/>
                  <a:pt x="36692" y="320678"/>
                </a:cubicBezTo>
                <a:cubicBezTo>
                  <a:pt x="48334" y="329674"/>
                  <a:pt x="62092" y="379416"/>
                  <a:pt x="109717" y="396878"/>
                </a:cubicBezTo>
                <a:cubicBezTo>
                  <a:pt x="157342" y="414341"/>
                  <a:pt x="277463" y="426511"/>
                  <a:pt x="322442" y="425453"/>
                </a:cubicBezTo>
                <a:cubicBezTo>
                  <a:pt x="367421" y="424395"/>
                  <a:pt x="363188" y="407991"/>
                  <a:pt x="379592" y="390528"/>
                </a:cubicBezTo>
                <a:cubicBezTo>
                  <a:pt x="395996" y="373066"/>
                  <a:pt x="411342" y="348724"/>
                  <a:pt x="420867" y="320678"/>
                </a:cubicBezTo>
                <a:cubicBezTo>
                  <a:pt x="430392" y="292632"/>
                  <a:pt x="421925" y="250299"/>
                  <a:pt x="436742" y="222253"/>
                </a:cubicBezTo>
                <a:cubicBezTo>
                  <a:pt x="451559" y="194207"/>
                  <a:pt x="504475" y="159282"/>
                  <a:pt x="509767" y="152403"/>
                </a:cubicBezTo>
                <a:cubicBezTo>
                  <a:pt x="515059" y="145524"/>
                  <a:pt x="488600" y="185211"/>
                  <a:pt x="468492" y="180978"/>
                </a:cubicBezTo>
                <a:cubicBezTo>
                  <a:pt x="448384" y="176745"/>
                  <a:pt x="408167" y="141291"/>
                  <a:pt x="389117" y="127003"/>
                </a:cubicBezTo>
                <a:cubicBezTo>
                  <a:pt x="370067" y="112716"/>
                  <a:pt x="393879" y="114832"/>
                  <a:pt x="354192" y="95253"/>
                </a:cubicBezTo>
                <a:cubicBezTo>
                  <a:pt x="314505" y="75674"/>
                  <a:pt x="189092" y="532"/>
                  <a:pt x="138292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D5421366-0B77-9629-D2A7-09988F51CA1B}"/>
              </a:ext>
            </a:extLst>
          </p:cNvPr>
          <p:cNvSpPr/>
          <p:nvPr/>
        </p:nvSpPr>
        <p:spPr>
          <a:xfrm rot="847109">
            <a:off x="4946453" y="5459639"/>
            <a:ext cx="103488" cy="1507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月 38">
            <a:extLst>
              <a:ext uri="{FF2B5EF4-FFF2-40B4-BE49-F238E27FC236}">
                <a16:creationId xmlns:a16="http://schemas.microsoft.com/office/drawing/2014/main" id="{DE620C5D-F7AD-1F9C-3863-D8B8E75D035A}"/>
              </a:ext>
            </a:extLst>
          </p:cNvPr>
          <p:cNvSpPr/>
          <p:nvPr/>
        </p:nvSpPr>
        <p:spPr>
          <a:xfrm rot="1177126">
            <a:off x="5011435" y="5532326"/>
            <a:ext cx="83819" cy="12141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月 39">
            <a:extLst>
              <a:ext uri="{FF2B5EF4-FFF2-40B4-BE49-F238E27FC236}">
                <a16:creationId xmlns:a16="http://schemas.microsoft.com/office/drawing/2014/main" id="{28780C6C-616F-CEDE-7CD3-9D983DC04FA5}"/>
              </a:ext>
            </a:extLst>
          </p:cNvPr>
          <p:cNvSpPr/>
          <p:nvPr/>
        </p:nvSpPr>
        <p:spPr>
          <a:xfrm rot="1202422" flipH="1">
            <a:off x="5123410" y="5545678"/>
            <a:ext cx="83819" cy="12141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886EBB0F-FEBF-4382-9550-4E424F60E5EF}"/>
              </a:ext>
            </a:extLst>
          </p:cNvPr>
          <p:cNvSpPr/>
          <p:nvPr/>
        </p:nvSpPr>
        <p:spPr>
          <a:xfrm>
            <a:off x="4454516" y="5292568"/>
            <a:ext cx="555725" cy="134950"/>
          </a:xfrm>
          <a:custGeom>
            <a:avLst/>
            <a:gdLst>
              <a:gd name="connsiteX0" fmla="*/ 28584 w 555725"/>
              <a:gd name="connsiteY0" fmla="*/ 3332 h 134950"/>
              <a:gd name="connsiteX1" fmla="*/ 9 w 555725"/>
              <a:gd name="connsiteY1" fmla="*/ 133507 h 134950"/>
              <a:gd name="connsiteX2" fmla="*/ 31759 w 555725"/>
              <a:gd name="connsiteY2" fmla="*/ 76357 h 134950"/>
              <a:gd name="connsiteX3" fmla="*/ 117484 w 555725"/>
              <a:gd name="connsiteY3" fmla="*/ 130332 h 134950"/>
              <a:gd name="connsiteX4" fmla="*/ 98434 w 555725"/>
              <a:gd name="connsiteY4" fmla="*/ 95407 h 134950"/>
              <a:gd name="connsiteX5" fmla="*/ 187334 w 555725"/>
              <a:gd name="connsiteY5" fmla="*/ 38257 h 134950"/>
              <a:gd name="connsiteX6" fmla="*/ 301634 w 555725"/>
              <a:gd name="connsiteY6" fmla="*/ 104932 h 134950"/>
              <a:gd name="connsiteX7" fmla="*/ 266709 w 555725"/>
              <a:gd name="connsiteY7" fmla="*/ 157 h 134950"/>
              <a:gd name="connsiteX8" fmla="*/ 365134 w 555725"/>
              <a:gd name="connsiteY8" fmla="*/ 79532 h 134950"/>
              <a:gd name="connsiteX9" fmla="*/ 361959 w 555725"/>
              <a:gd name="connsiteY9" fmla="*/ 6507 h 134950"/>
              <a:gd name="connsiteX10" fmla="*/ 457209 w 555725"/>
              <a:gd name="connsiteY10" fmla="*/ 79532 h 134950"/>
              <a:gd name="connsiteX11" fmla="*/ 479434 w 555725"/>
              <a:gd name="connsiteY11" fmla="*/ 25557 h 134950"/>
              <a:gd name="connsiteX12" fmla="*/ 555634 w 555725"/>
              <a:gd name="connsiteY12" fmla="*/ 76357 h 134950"/>
              <a:gd name="connsiteX13" fmla="*/ 492134 w 555725"/>
              <a:gd name="connsiteY13" fmla="*/ 25557 h 134950"/>
              <a:gd name="connsiteX14" fmla="*/ 371484 w 555725"/>
              <a:gd name="connsiteY14" fmla="*/ 35082 h 134950"/>
              <a:gd name="connsiteX15" fmla="*/ 196859 w 555725"/>
              <a:gd name="connsiteY15" fmla="*/ 70007 h 134950"/>
              <a:gd name="connsiteX16" fmla="*/ 130184 w 555725"/>
              <a:gd name="connsiteY16" fmla="*/ 79532 h 134950"/>
              <a:gd name="connsiteX17" fmla="*/ 101609 w 555725"/>
              <a:gd name="connsiteY17" fmla="*/ 101757 h 134950"/>
              <a:gd name="connsiteX18" fmla="*/ 50809 w 555725"/>
              <a:gd name="connsiteY18" fmla="*/ 111282 h 134950"/>
              <a:gd name="connsiteX19" fmla="*/ 28584 w 555725"/>
              <a:gd name="connsiteY19" fmla="*/ 3332 h 1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5725" h="134950">
                <a:moveTo>
                  <a:pt x="28584" y="3332"/>
                </a:moveTo>
                <a:cubicBezTo>
                  <a:pt x="20117" y="7036"/>
                  <a:pt x="-520" y="121336"/>
                  <a:pt x="9" y="133507"/>
                </a:cubicBezTo>
                <a:cubicBezTo>
                  <a:pt x="538" y="145678"/>
                  <a:pt x="12180" y="76886"/>
                  <a:pt x="31759" y="76357"/>
                </a:cubicBezTo>
                <a:cubicBezTo>
                  <a:pt x="51338" y="75828"/>
                  <a:pt x="106371" y="127157"/>
                  <a:pt x="117484" y="130332"/>
                </a:cubicBezTo>
                <a:cubicBezTo>
                  <a:pt x="128597" y="133507"/>
                  <a:pt x="86792" y="110753"/>
                  <a:pt x="98434" y="95407"/>
                </a:cubicBezTo>
                <a:cubicBezTo>
                  <a:pt x="110076" y="80061"/>
                  <a:pt x="153467" y="36670"/>
                  <a:pt x="187334" y="38257"/>
                </a:cubicBezTo>
                <a:cubicBezTo>
                  <a:pt x="221201" y="39844"/>
                  <a:pt x="288405" y="111282"/>
                  <a:pt x="301634" y="104932"/>
                </a:cubicBezTo>
                <a:cubicBezTo>
                  <a:pt x="314863" y="98582"/>
                  <a:pt x="256126" y="4390"/>
                  <a:pt x="266709" y="157"/>
                </a:cubicBezTo>
                <a:cubicBezTo>
                  <a:pt x="277292" y="-4076"/>
                  <a:pt x="349259" y="78474"/>
                  <a:pt x="365134" y="79532"/>
                </a:cubicBezTo>
                <a:cubicBezTo>
                  <a:pt x="381009" y="80590"/>
                  <a:pt x="346613" y="6507"/>
                  <a:pt x="361959" y="6507"/>
                </a:cubicBezTo>
                <a:cubicBezTo>
                  <a:pt x="377305" y="6507"/>
                  <a:pt x="437630" y="76357"/>
                  <a:pt x="457209" y="79532"/>
                </a:cubicBezTo>
                <a:cubicBezTo>
                  <a:pt x="476788" y="82707"/>
                  <a:pt x="463030" y="26086"/>
                  <a:pt x="479434" y="25557"/>
                </a:cubicBezTo>
                <a:cubicBezTo>
                  <a:pt x="495838" y="25028"/>
                  <a:pt x="553517" y="76357"/>
                  <a:pt x="555634" y="76357"/>
                </a:cubicBezTo>
                <a:cubicBezTo>
                  <a:pt x="557751" y="76357"/>
                  <a:pt x="522826" y="32436"/>
                  <a:pt x="492134" y="25557"/>
                </a:cubicBezTo>
                <a:cubicBezTo>
                  <a:pt x="461442" y="18678"/>
                  <a:pt x="420696" y="27674"/>
                  <a:pt x="371484" y="35082"/>
                </a:cubicBezTo>
                <a:cubicBezTo>
                  <a:pt x="322272" y="42490"/>
                  <a:pt x="237076" y="62599"/>
                  <a:pt x="196859" y="70007"/>
                </a:cubicBezTo>
                <a:cubicBezTo>
                  <a:pt x="156642" y="77415"/>
                  <a:pt x="146059" y="74240"/>
                  <a:pt x="130184" y="79532"/>
                </a:cubicBezTo>
                <a:cubicBezTo>
                  <a:pt x="114309" y="84824"/>
                  <a:pt x="114838" y="96465"/>
                  <a:pt x="101609" y="101757"/>
                </a:cubicBezTo>
                <a:cubicBezTo>
                  <a:pt x="88380" y="107049"/>
                  <a:pt x="60863" y="122394"/>
                  <a:pt x="50809" y="111282"/>
                </a:cubicBezTo>
                <a:cubicBezTo>
                  <a:pt x="40755" y="100170"/>
                  <a:pt x="37051" y="-372"/>
                  <a:pt x="28584" y="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E18D59A-32D2-3541-AAA9-0F3F39B4B653}"/>
              </a:ext>
            </a:extLst>
          </p:cNvPr>
          <p:cNvSpPr/>
          <p:nvPr/>
        </p:nvSpPr>
        <p:spPr>
          <a:xfrm>
            <a:off x="4930773" y="5325991"/>
            <a:ext cx="416547" cy="293820"/>
          </a:xfrm>
          <a:custGeom>
            <a:avLst/>
            <a:gdLst>
              <a:gd name="connsiteX0" fmla="*/ 2 w 416547"/>
              <a:gd name="connsiteY0" fmla="*/ 20709 h 293820"/>
              <a:gd name="connsiteX1" fmla="*/ 123827 w 416547"/>
              <a:gd name="connsiteY1" fmla="*/ 4834 h 293820"/>
              <a:gd name="connsiteX2" fmla="*/ 222252 w 416547"/>
              <a:gd name="connsiteY2" fmla="*/ 109609 h 293820"/>
              <a:gd name="connsiteX3" fmla="*/ 381002 w 416547"/>
              <a:gd name="connsiteY3" fmla="*/ 1659 h 293820"/>
              <a:gd name="connsiteX4" fmla="*/ 323852 w 416547"/>
              <a:gd name="connsiteY4" fmla="*/ 65159 h 293820"/>
              <a:gd name="connsiteX5" fmla="*/ 374652 w 416547"/>
              <a:gd name="connsiteY5" fmla="*/ 173109 h 293820"/>
              <a:gd name="connsiteX6" fmla="*/ 317502 w 416547"/>
              <a:gd name="connsiteY6" fmla="*/ 150884 h 293820"/>
              <a:gd name="connsiteX7" fmla="*/ 415927 w 416547"/>
              <a:gd name="connsiteY7" fmla="*/ 290584 h 293820"/>
              <a:gd name="connsiteX8" fmla="*/ 361952 w 416547"/>
              <a:gd name="connsiteY8" fmla="*/ 252484 h 293820"/>
              <a:gd name="connsiteX9" fmla="*/ 177802 w 416547"/>
              <a:gd name="connsiteY9" fmla="*/ 125484 h 293820"/>
              <a:gd name="connsiteX10" fmla="*/ 215902 w 416547"/>
              <a:gd name="connsiteY10" fmla="*/ 179459 h 293820"/>
              <a:gd name="connsiteX11" fmla="*/ 158752 w 416547"/>
              <a:gd name="connsiteY11" fmla="*/ 68334 h 293820"/>
              <a:gd name="connsiteX12" fmla="*/ 120652 w 416547"/>
              <a:gd name="connsiteY12" fmla="*/ 49284 h 293820"/>
              <a:gd name="connsiteX13" fmla="*/ 2 w 416547"/>
              <a:gd name="connsiteY13" fmla="*/ 20709 h 29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547" h="293820">
                <a:moveTo>
                  <a:pt x="2" y="20709"/>
                </a:moveTo>
                <a:cubicBezTo>
                  <a:pt x="531" y="13301"/>
                  <a:pt x="86785" y="-9983"/>
                  <a:pt x="123827" y="4834"/>
                </a:cubicBezTo>
                <a:cubicBezTo>
                  <a:pt x="160869" y="19651"/>
                  <a:pt x="179390" y="110138"/>
                  <a:pt x="222252" y="109609"/>
                </a:cubicBezTo>
                <a:cubicBezTo>
                  <a:pt x="265114" y="109080"/>
                  <a:pt x="364069" y="9067"/>
                  <a:pt x="381002" y="1659"/>
                </a:cubicBezTo>
                <a:cubicBezTo>
                  <a:pt x="397935" y="-5749"/>
                  <a:pt x="324910" y="36584"/>
                  <a:pt x="323852" y="65159"/>
                </a:cubicBezTo>
                <a:cubicBezTo>
                  <a:pt x="322794" y="93734"/>
                  <a:pt x="375710" y="158822"/>
                  <a:pt x="374652" y="173109"/>
                </a:cubicBezTo>
                <a:cubicBezTo>
                  <a:pt x="373594" y="187396"/>
                  <a:pt x="310623" y="131305"/>
                  <a:pt x="317502" y="150884"/>
                </a:cubicBezTo>
                <a:cubicBezTo>
                  <a:pt x="324381" y="170463"/>
                  <a:pt x="408519" y="273651"/>
                  <a:pt x="415927" y="290584"/>
                </a:cubicBezTo>
                <a:cubicBezTo>
                  <a:pt x="423335" y="307517"/>
                  <a:pt x="361952" y="252484"/>
                  <a:pt x="361952" y="252484"/>
                </a:cubicBezTo>
                <a:cubicBezTo>
                  <a:pt x="322264" y="224967"/>
                  <a:pt x="202144" y="137655"/>
                  <a:pt x="177802" y="125484"/>
                </a:cubicBezTo>
                <a:cubicBezTo>
                  <a:pt x="153460" y="113313"/>
                  <a:pt x="219077" y="188984"/>
                  <a:pt x="215902" y="179459"/>
                </a:cubicBezTo>
                <a:cubicBezTo>
                  <a:pt x="212727" y="169934"/>
                  <a:pt x="174627" y="90030"/>
                  <a:pt x="158752" y="68334"/>
                </a:cubicBezTo>
                <a:cubicBezTo>
                  <a:pt x="142877" y="46638"/>
                  <a:pt x="140760" y="55634"/>
                  <a:pt x="120652" y="49284"/>
                </a:cubicBezTo>
                <a:cubicBezTo>
                  <a:pt x="100544" y="42934"/>
                  <a:pt x="-527" y="28117"/>
                  <a:pt x="2" y="20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FD764C7-91F7-0ED6-461A-C4604699AB27}"/>
              </a:ext>
            </a:extLst>
          </p:cNvPr>
          <p:cNvSpPr/>
          <p:nvPr/>
        </p:nvSpPr>
        <p:spPr>
          <a:xfrm>
            <a:off x="4244457" y="4286064"/>
            <a:ext cx="110281" cy="463171"/>
          </a:xfrm>
          <a:custGeom>
            <a:avLst/>
            <a:gdLst>
              <a:gd name="connsiteX0" fmla="*/ 32268 w 110281"/>
              <a:gd name="connsiteY0" fmla="*/ 186 h 463171"/>
              <a:gd name="connsiteX1" fmla="*/ 19568 w 110281"/>
              <a:gd name="connsiteY1" fmla="*/ 244661 h 463171"/>
              <a:gd name="connsiteX2" fmla="*/ 10043 w 110281"/>
              <a:gd name="connsiteY2" fmla="*/ 200211 h 463171"/>
              <a:gd name="connsiteX3" fmla="*/ 108468 w 110281"/>
              <a:gd name="connsiteY3" fmla="*/ 451036 h 463171"/>
              <a:gd name="connsiteX4" fmla="*/ 70368 w 110281"/>
              <a:gd name="connsiteY4" fmla="*/ 412936 h 463171"/>
              <a:gd name="connsiteX5" fmla="*/ 25918 w 110281"/>
              <a:gd name="connsiteY5" fmla="*/ 317686 h 463171"/>
              <a:gd name="connsiteX6" fmla="*/ 102118 w 110281"/>
              <a:gd name="connsiteY6" fmla="*/ 422461 h 463171"/>
              <a:gd name="connsiteX7" fmla="*/ 41793 w 110281"/>
              <a:gd name="connsiteY7" fmla="*/ 320861 h 463171"/>
              <a:gd name="connsiteX8" fmla="*/ 3693 w 110281"/>
              <a:gd name="connsiteY8" fmla="*/ 174811 h 463171"/>
              <a:gd name="connsiteX9" fmla="*/ 6868 w 110281"/>
              <a:gd name="connsiteY9" fmla="*/ 203386 h 463171"/>
              <a:gd name="connsiteX10" fmla="*/ 32268 w 110281"/>
              <a:gd name="connsiteY10" fmla="*/ 186 h 4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81" h="463171">
                <a:moveTo>
                  <a:pt x="32268" y="186"/>
                </a:moveTo>
                <a:cubicBezTo>
                  <a:pt x="34385" y="7065"/>
                  <a:pt x="23272" y="211323"/>
                  <a:pt x="19568" y="244661"/>
                </a:cubicBezTo>
                <a:cubicBezTo>
                  <a:pt x="15864" y="277999"/>
                  <a:pt x="-4774" y="165815"/>
                  <a:pt x="10043" y="200211"/>
                </a:cubicBezTo>
                <a:cubicBezTo>
                  <a:pt x="24860" y="234607"/>
                  <a:pt x="98414" y="415582"/>
                  <a:pt x="108468" y="451036"/>
                </a:cubicBezTo>
                <a:cubicBezTo>
                  <a:pt x="118522" y="486490"/>
                  <a:pt x="84126" y="435161"/>
                  <a:pt x="70368" y="412936"/>
                </a:cubicBezTo>
                <a:cubicBezTo>
                  <a:pt x="56610" y="390711"/>
                  <a:pt x="20626" y="316099"/>
                  <a:pt x="25918" y="317686"/>
                </a:cubicBezTo>
                <a:cubicBezTo>
                  <a:pt x="31210" y="319273"/>
                  <a:pt x="99472" y="421932"/>
                  <a:pt x="102118" y="422461"/>
                </a:cubicBezTo>
                <a:cubicBezTo>
                  <a:pt x="104764" y="422990"/>
                  <a:pt x="58197" y="362136"/>
                  <a:pt x="41793" y="320861"/>
                </a:cubicBezTo>
                <a:cubicBezTo>
                  <a:pt x="25389" y="279586"/>
                  <a:pt x="9514" y="194390"/>
                  <a:pt x="3693" y="174811"/>
                </a:cubicBezTo>
                <a:cubicBezTo>
                  <a:pt x="-2128" y="155232"/>
                  <a:pt x="-1069" y="228257"/>
                  <a:pt x="6868" y="203386"/>
                </a:cubicBezTo>
                <a:cubicBezTo>
                  <a:pt x="14805" y="178515"/>
                  <a:pt x="30151" y="-6693"/>
                  <a:pt x="3226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7442735-DF2D-D8CA-DE7E-A1E7FDDAD739}"/>
              </a:ext>
            </a:extLst>
          </p:cNvPr>
          <p:cNvSpPr/>
          <p:nvPr/>
        </p:nvSpPr>
        <p:spPr>
          <a:xfrm>
            <a:off x="4413161" y="4165495"/>
            <a:ext cx="403366" cy="285909"/>
          </a:xfrm>
          <a:custGeom>
            <a:avLst/>
            <a:gdLst>
              <a:gd name="connsiteX0" fmla="*/ 403314 w 403366"/>
              <a:gd name="connsiteY0" fmla="*/ 105 h 285909"/>
              <a:gd name="connsiteX1" fmla="*/ 155664 w 403366"/>
              <a:gd name="connsiteY1" fmla="*/ 206480 h 285909"/>
              <a:gd name="connsiteX2" fmla="*/ 108039 w 403366"/>
              <a:gd name="connsiteY2" fmla="*/ 285855 h 285909"/>
              <a:gd name="connsiteX3" fmla="*/ 117564 w 403366"/>
              <a:gd name="connsiteY3" fmla="*/ 196955 h 285909"/>
              <a:gd name="connsiteX4" fmla="*/ 136614 w 403366"/>
              <a:gd name="connsiteY4" fmla="*/ 95355 h 285909"/>
              <a:gd name="connsiteX5" fmla="*/ 79464 w 403366"/>
              <a:gd name="connsiteY5" fmla="*/ 212830 h 285909"/>
              <a:gd name="connsiteX6" fmla="*/ 35014 w 403366"/>
              <a:gd name="connsiteY6" fmla="*/ 149330 h 285909"/>
              <a:gd name="connsiteX7" fmla="*/ 89 w 403366"/>
              <a:gd name="connsiteY7" fmla="*/ 111230 h 285909"/>
              <a:gd name="connsiteX8" fmla="*/ 25489 w 403366"/>
              <a:gd name="connsiteY8" fmla="*/ 184255 h 285909"/>
              <a:gd name="connsiteX9" fmla="*/ 89 w 403366"/>
              <a:gd name="connsiteY9" fmla="*/ 114405 h 285909"/>
              <a:gd name="connsiteX10" fmla="*/ 19139 w 403366"/>
              <a:gd name="connsiteY10" fmla="*/ 146155 h 285909"/>
              <a:gd name="connsiteX11" fmla="*/ 69939 w 403366"/>
              <a:gd name="connsiteY11" fmla="*/ 203305 h 285909"/>
              <a:gd name="connsiteX12" fmla="*/ 108039 w 403366"/>
              <a:gd name="connsiteY12" fmla="*/ 146155 h 285909"/>
              <a:gd name="connsiteX13" fmla="*/ 114389 w 403366"/>
              <a:gd name="connsiteY13" fmla="*/ 222355 h 285909"/>
              <a:gd name="connsiteX14" fmla="*/ 168364 w 403366"/>
              <a:gd name="connsiteY14" fmla="*/ 171555 h 285909"/>
              <a:gd name="connsiteX15" fmla="*/ 177889 w 403366"/>
              <a:gd name="connsiteY15" fmla="*/ 177905 h 285909"/>
              <a:gd name="connsiteX16" fmla="*/ 403314 w 403366"/>
              <a:gd name="connsiteY16" fmla="*/ 105 h 28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366" h="285909">
                <a:moveTo>
                  <a:pt x="403314" y="105"/>
                </a:moveTo>
                <a:cubicBezTo>
                  <a:pt x="399610" y="4867"/>
                  <a:pt x="204876" y="158855"/>
                  <a:pt x="155664" y="206480"/>
                </a:cubicBezTo>
                <a:cubicBezTo>
                  <a:pt x="106451" y="254105"/>
                  <a:pt x="114389" y="287443"/>
                  <a:pt x="108039" y="285855"/>
                </a:cubicBezTo>
                <a:cubicBezTo>
                  <a:pt x="101689" y="284268"/>
                  <a:pt x="112802" y="228705"/>
                  <a:pt x="117564" y="196955"/>
                </a:cubicBezTo>
                <a:cubicBezTo>
                  <a:pt x="122326" y="165205"/>
                  <a:pt x="142964" y="92709"/>
                  <a:pt x="136614" y="95355"/>
                </a:cubicBezTo>
                <a:cubicBezTo>
                  <a:pt x="130264" y="98001"/>
                  <a:pt x="96397" y="203834"/>
                  <a:pt x="79464" y="212830"/>
                </a:cubicBezTo>
                <a:cubicBezTo>
                  <a:pt x="62531" y="221826"/>
                  <a:pt x="48243" y="166263"/>
                  <a:pt x="35014" y="149330"/>
                </a:cubicBezTo>
                <a:cubicBezTo>
                  <a:pt x="21785" y="132397"/>
                  <a:pt x="1676" y="105409"/>
                  <a:pt x="89" y="111230"/>
                </a:cubicBezTo>
                <a:cubicBezTo>
                  <a:pt x="-1499" y="117051"/>
                  <a:pt x="25489" y="183726"/>
                  <a:pt x="25489" y="184255"/>
                </a:cubicBezTo>
                <a:cubicBezTo>
                  <a:pt x="25489" y="184784"/>
                  <a:pt x="1147" y="120755"/>
                  <a:pt x="89" y="114405"/>
                </a:cubicBezTo>
                <a:cubicBezTo>
                  <a:pt x="-969" y="108055"/>
                  <a:pt x="7497" y="131339"/>
                  <a:pt x="19139" y="146155"/>
                </a:cubicBezTo>
                <a:cubicBezTo>
                  <a:pt x="30781" y="160971"/>
                  <a:pt x="55122" y="203305"/>
                  <a:pt x="69939" y="203305"/>
                </a:cubicBezTo>
                <a:cubicBezTo>
                  <a:pt x="84756" y="203305"/>
                  <a:pt x="100631" y="142980"/>
                  <a:pt x="108039" y="146155"/>
                </a:cubicBezTo>
                <a:cubicBezTo>
                  <a:pt x="115447" y="149330"/>
                  <a:pt x="104335" y="218122"/>
                  <a:pt x="114389" y="222355"/>
                </a:cubicBezTo>
                <a:cubicBezTo>
                  <a:pt x="124443" y="226588"/>
                  <a:pt x="157781" y="178963"/>
                  <a:pt x="168364" y="171555"/>
                </a:cubicBezTo>
                <a:cubicBezTo>
                  <a:pt x="178947" y="164147"/>
                  <a:pt x="144022" y="202247"/>
                  <a:pt x="177889" y="177905"/>
                </a:cubicBezTo>
                <a:cubicBezTo>
                  <a:pt x="211756" y="153563"/>
                  <a:pt x="407018" y="-4657"/>
                  <a:pt x="403314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3F3F094-7863-500F-AAC8-7F3AB8C46CCA}"/>
              </a:ext>
            </a:extLst>
          </p:cNvPr>
          <p:cNvSpPr/>
          <p:nvPr/>
        </p:nvSpPr>
        <p:spPr>
          <a:xfrm>
            <a:off x="4378310" y="4302076"/>
            <a:ext cx="20476" cy="334584"/>
          </a:xfrm>
          <a:custGeom>
            <a:avLst/>
            <a:gdLst>
              <a:gd name="connsiteX0" fmla="*/ 15890 w 20476"/>
              <a:gd name="connsiteY0" fmla="*/ 49 h 334584"/>
              <a:gd name="connsiteX1" fmla="*/ 15 w 20476"/>
              <a:gd name="connsiteY1" fmla="*/ 139749 h 334584"/>
              <a:gd name="connsiteX2" fmla="*/ 19065 w 20476"/>
              <a:gd name="connsiteY2" fmla="*/ 187374 h 334584"/>
              <a:gd name="connsiteX3" fmla="*/ 19065 w 20476"/>
              <a:gd name="connsiteY3" fmla="*/ 333424 h 334584"/>
              <a:gd name="connsiteX4" fmla="*/ 19065 w 20476"/>
              <a:gd name="connsiteY4" fmla="*/ 250874 h 334584"/>
              <a:gd name="connsiteX5" fmla="*/ 12715 w 20476"/>
              <a:gd name="connsiteY5" fmla="*/ 161974 h 334584"/>
              <a:gd name="connsiteX6" fmla="*/ 19065 w 20476"/>
              <a:gd name="connsiteY6" fmla="*/ 123874 h 334584"/>
              <a:gd name="connsiteX7" fmla="*/ 15890 w 20476"/>
              <a:gd name="connsiteY7" fmla="*/ 49 h 33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6" h="334584">
                <a:moveTo>
                  <a:pt x="15890" y="49"/>
                </a:moveTo>
                <a:cubicBezTo>
                  <a:pt x="12715" y="2695"/>
                  <a:pt x="-514" y="108528"/>
                  <a:pt x="15" y="139749"/>
                </a:cubicBezTo>
                <a:cubicBezTo>
                  <a:pt x="544" y="170970"/>
                  <a:pt x="15890" y="155095"/>
                  <a:pt x="19065" y="187374"/>
                </a:cubicBezTo>
                <a:cubicBezTo>
                  <a:pt x="22240" y="219653"/>
                  <a:pt x="19065" y="333424"/>
                  <a:pt x="19065" y="333424"/>
                </a:cubicBezTo>
                <a:cubicBezTo>
                  <a:pt x="19065" y="344007"/>
                  <a:pt x="20123" y="279449"/>
                  <a:pt x="19065" y="250874"/>
                </a:cubicBezTo>
                <a:cubicBezTo>
                  <a:pt x="18007" y="222299"/>
                  <a:pt x="12715" y="183141"/>
                  <a:pt x="12715" y="161974"/>
                </a:cubicBezTo>
                <a:cubicBezTo>
                  <a:pt x="12715" y="140807"/>
                  <a:pt x="18536" y="146099"/>
                  <a:pt x="19065" y="123874"/>
                </a:cubicBezTo>
                <a:cubicBezTo>
                  <a:pt x="19594" y="101649"/>
                  <a:pt x="19065" y="-2597"/>
                  <a:pt x="15890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7612BC99-BB4B-4A7C-F4F5-DBCEC81A79BE}"/>
              </a:ext>
            </a:extLst>
          </p:cNvPr>
          <p:cNvSpPr/>
          <p:nvPr/>
        </p:nvSpPr>
        <p:spPr>
          <a:xfrm>
            <a:off x="4560263" y="4313993"/>
            <a:ext cx="443890" cy="207069"/>
          </a:xfrm>
          <a:custGeom>
            <a:avLst/>
            <a:gdLst>
              <a:gd name="connsiteX0" fmla="*/ 5387 w 443890"/>
              <a:gd name="connsiteY0" fmla="*/ 204032 h 207069"/>
              <a:gd name="connsiteX1" fmla="*/ 84762 w 443890"/>
              <a:gd name="connsiteY1" fmla="*/ 143707 h 207069"/>
              <a:gd name="connsiteX2" fmla="*/ 262562 w 443890"/>
              <a:gd name="connsiteY2" fmla="*/ 48457 h 207069"/>
              <a:gd name="connsiteX3" fmla="*/ 440362 w 443890"/>
              <a:gd name="connsiteY3" fmla="*/ 832 h 207069"/>
              <a:gd name="connsiteX4" fmla="*/ 370512 w 443890"/>
              <a:gd name="connsiteY4" fmla="*/ 19882 h 207069"/>
              <a:gd name="connsiteX5" fmla="*/ 243512 w 443890"/>
              <a:gd name="connsiteY5" fmla="*/ 42107 h 207069"/>
              <a:gd name="connsiteX6" fmla="*/ 319712 w 443890"/>
              <a:gd name="connsiteY6" fmla="*/ 19882 h 207069"/>
              <a:gd name="connsiteX7" fmla="*/ 227637 w 443890"/>
              <a:gd name="connsiteY7" fmla="*/ 48457 h 207069"/>
              <a:gd name="connsiteX8" fmla="*/ 5387 w 443890"/>
              <a:gd name="connsiteY8" fmla="*/ 204032 h 20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890" h="207069">
                <a:moveTo>
                  <a:pt x="5387" y="204032"/>
                </a:moveTo>
                <a:cubicBezTo>
                  <a:pt x="-18426" y="219907"/>
                  <a:pt x="41900" y="169636"/>
                  <a:pt x="84762" y="143707"/>
                </a:cubicBezTo>
                <a:cubicBezTo>
                  <a:pt x="127625" y="117778"/>
                  <a:pt x="203295" y="72270"/>
                  <a:pt x="262562" y="48457"/>
                </a:cubicBezTo>
                <a:cubicBezTo>
                  <a:pt x="321829" y="24644"/>
                  <a:pt x="440362" y="832"/>
                  <a:pt x="440362" y="832"/>
                </a:cubicBezTo>
                <a:cubicBezTo>
                  <a:pt x="458354" y="-3931"/>
                  <a:pt x="403320" y="13003"/>
                  <a:pt x="370512" y="19882"/>
                </a:cubicBezTo>
                <a:cubicBezTo>
                  <a:pt x="337704" y="26761"/>
                  <a:pt x="251979" y="42107"/>
                  <a:pt x="243512" y="42107"/>
                </a:cubicBezTo>
                <a:cubicBezTo>
                  <a:pt x="235045" y="42107"/>
                  <a:pt x="322358" y="18824"/>
                  <a:pt x="319712" y="19882"/>
                </a:cubicBezTo>
                <a:cubicBezTo>
                  <a:pt x="317066" y="20940"/>
                  <a:pt x="278966" y="17765"/>
                  <a:pt x="227637" y="48457"/>
                </a:cubicBezTo>
                <a:cubicBezTo>
                  <a:pt x="176308" y="79149"/>
                  <a:pt x="29200" y="188157"/>
                  <a:pt x="5387" y="204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DE34FC2-731E-ED94-22F5-FD577312D18C}"/>
              </a:ext>
            </a:extLst>
          </p:cNvPr>
          <p:cNvSpPr/>
          <p:nvPr/>
        </p:nvSpPr>
        <p:spPr>
          <a:xfrm>
            <a:off x="4511573" y="4479925"/>
            <a:ext cx="661743" cy="168283"/>
          </a:xfrm>
          <a:custGeom>
            <a:avLst/>
            <a:gdLst>
              <a:gd name="connsiteX0" fmla="*/ 102 w 661743"/>
              <a:gd name="connsiteY0" fmla="*/ 168275 h 168283"/>
              <a:gd name="connsiteX1" fmla="*/ 308077 w 661743"/>
              <a:gd name="connsiteY1" fmla="*/ 66675 h 168283"/>
              <a:gd name="connsiteX2" fmla="*/ 263627 w 661743"/>
              <a:gd name="connsiteY2" fmla="*/ 114300 h 168283"/>
              <a:gd name="connsiteX3" fmla="*/ 444602 w 661743"/>
              <a:gd name="connsiteY3" fmla="*/ 15875 h 168283"/>
              <a:gd name="connsiteX4" fmla="*/ 412852 w 661743"/>
              <a:gd name="connsiteY4" fmla="*/ 60325 h 168283"/>
              <a:gd name="connsiteX5" fmla="*/ 657327 w 661743"/>
              <a:gd name="connsiteY5" fmla="*/ 0 h 168283"/>
              <a:gd name="connsiteX6" fmla="*/ 504927 w 661743"/>
              <a:gd name="connsiteY6" fmla="*/ 60325 h 168283"/>
              <a:gd name="connsiteX7" fmla="*/ 660502 w 661743"/>
              <a:gd name="connsiteY7" fmla="*/ 47625 h 168283"/>
              <a:gd name="connsiteX8" fmla="*/ 400152 w 661743"/>
              <a:gd name="connsiteY8" fmla="*/ 85725 h 168283"/>
              <a:gd name="connsiteX9" fmla="*/ 527152 w 661743"/>
              <a:gd name="connsiteY9" fmla="*/ 22225 h 168283"/>
              <a:gd name="connsiteX10" fmla="*/ 406502 w 661743"/>
              <a:gd name="connsiteY10" fmla="*/ 38100 h 168283"/>
              <a:gd name="connsiteX11" fmla="*/ 254102 w 661743"/>
              <a:gd name="connsiteY11" fmla="*/ 76200 h 168283"/>
              <a:gd name="connsiteX12" fmla="*/ 203302 w 661743"/>
              <a:gd name="connsiteY12" fmla="*/ 101600 h 168283"/>
              <a:gd name="connsiteX13" fmla="*/ 273152 w 661743"/>
              <a:gd name="connsiteY13" fmla="*/ 60325 h 168283"/>
              <a:gd name="connsiteX14" fmla="*/ 102 w 661743"/>
              <a:gd name="connsiteY14" fmla="*/ 168275 h 16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1743" h="168283">
                <a:moveTo>
                  <a:pt x="102" y="168275"/>
                </a:moveTo>
                <a:cubicBezTo>
                  <a:pt x="5923" y="169333"/>
                  <a:pt x="264156" y="75671"/>
                  <a:pt x="308077" y="66675"/>
                </a:cubicBezTo>
                <a:cubicBezTo>
                  <a:pt x="351998" y="57679"/>
                  <a:pt x="240873" y="122767"/>
                  <a:pt x="263627" y="114300"/>
                </a:cubicBezTo>
                <a:cubicBezTo>
                  <a:pt x="286381" y="105833"/>
                  <a:pt x="419731" y="24871"/>
                  <a:pt x="444602" y="15875"/>
                </a:cubicBezTo>
                <a:cubicBezTo>
                  <a:pt x="469473" y="6879"/>
                  <a:pt x="377398" y="62971"/>
                  <a:pt x="412852" y="60325"/>
                </a:cubicBezTo>
                <a:cubicBezTo>
                  <a:pt x="448306" y="57679"/>
                  <a:pt x="641981" y="0"/>
                  <a:pt x="657327" y="0"/>
                </a:cubicBezTo>
                <a:cubicBezTo>
                  <a:pt x="672673" y="0"/>
                  <a:pt x="504398" y="52387"/>
                  <a:pt x="504927" y="60325"/>
                </a:cubicBezTo>
                <a:cubicBezTo>
                  <a:pt x="505456" y="68262"/>
                  <a:pt x="677964" y="43392"/>
                  <a:pt x="660502" y="47625"/>
                </a:cubicBezTo>
                <a:cubicBezTo>
                  <a:pt x="643040" y="51858"/>
                  <a:pt x="422377" y="89958"/>
                  <a:pt x="400152" y="85725"/>
                </a:cubicBezTo>
                <a:cubicBezTo>
                  <a:pt x="377927" y="81492"/>
                  <a:pt x="526094" y="30162"/>
                  <a:pt x="527152" y="22225"/>
                </a:cubicBezTo>
                <a:cubicBezTo>
                  <a:pt x="528210" y="14288"/>
                  <a:pt x="452010" y="29104"/>
                  <a:pt x="406502" y="38100"/>
                </a:cubicBezTo>
                <a:cubicBezTo>
                  <a:pt x="360994" y="47096"/>
                  <a:pt x="287969" y="65617"/>
                  <a:pt x="254102" y="76200"/>
                </a:cubicBezTo>
                <a:cubicBezTo>
                  <a:pt x="220235" y="86783"/>
                  <a:pt x="200127" y="104246"/>
                  <a:pt x="203302" y="101600"/>
                </a:cubicBezTo>
                <a:cubicBezTo>
                  <a:pt x="206477" y="98954"/>
                  <a:pt x="308606" y="49212"/>
                  <a:pt x="273152" y="60325"/>
                </a:cubicBezTo>
                <a:cubicBezTo>
                  <a:pt x="237698" y="71437"/>
                  <a:pt x="-5719" y="167217"/>
                  <a:pt x="102" y="168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92FFB4B-1D57-03DB-809E-2C3E8309A935}"/>
              </a:ext>
            </a:extLst>
          </p:cNvPr>
          <p:cNvSpPr/>
          <p:nvPr/>
        </p:nvSpPr>
        <p:spPr>
          <a:xfrm>
            <a:off x="4600575" y="4354308"/>
            <a:ext cx="930344" cy="210676"/>
          </a:xfrm>
          <a:custGeom>
            <a:avLst/>
            <a:gdLst>
              <a:gd name="connsiteX0" fmla="*/ 0 w 930344"/>
              <a:gd name="connsiteY0" fmla="*/ 195467 h 210676"/>
              <a:gd name="connsiteX1" fmla="*/ 415925 w 930344"/>
              <a:gd name="connsiteY1" fmla="*/ 17667 h 210676"/>
              <a:gd name="connsiteX2" fmla="*/ 425450 w 930344"/>
              <a:gd name="connsiteY2" fmla="*/ 4967 h 210676"/>
              <a:gd name="connsiteX3" fmla="*/ 533400 w 930344"/>
              <a:gd name="connsiteY3" fmla="*/ 4967 h 210676"/>
              <a:gd name="connsiteX4" fmla="*/ 469900 w 930344"/>
              <a:gd name="connsiteY4" fmla="*/ 17667 h 210676"/>
              <a:gd name="connsiteX5" fmla="*/ 701675 w 930344"/>
              <a:gd name="connsiteY5" fmla="*/ 103392 h 210676"/>
              <a:gd name="connsiteX6" fmla="*/ 679450 w 930344"/>
              <a:gd name="connsiteY6" fmla="*/ 93867 h 210676"/>
              <a:gd name="connsiteX7" fmla="*/ 727075 w 930344"/>
              <a:gd name="connsiteY7" fmla="*/ 90692 h 210676"/>
              <a:gd name="connsiteX8" fmla="*/ 720725 w 930344"/>
              <a:gd name="connsiteY8" fmla="*/ 52592 h 210676"/>
              <a:gd name="connsiteX9" fmla="*/ 927100 w 930344"/>
              <a:gd name="connsiteY9" fmla="*/ 208167 h 210676"/>
              <a:gd name="connsiteX10" fmla="*/ 841375 w 930344"/>
              <a:gd name="connsiteY10" fmla="*/ 144667 h 210676"/>
              <a:gd name="connsiteX11" fmla="*/ 765175 w 930344"/>
              <a:gd name="connsiteY11" fmla="*/ 90692 h 210676"/>
              <a:gd name="connsiteX12" fmla="*/ 546100 w 930344"/>
              <a:gd name="connsiteY12" fmla="*/ 39892 h 210676"/>
              <a:gd name="connsiteX13" fmla="*/ 447675 w 930344"/>
              <a:gd name="connsiteY13" fmla="*/ 11317 h 210676"/>
              <a:gd name="connsiteX14" fmla="*/ 320675 w 930344"/>
              <a:gd name="connsiteY14" fmla="*/ 33542 h 210676"/>
              <a:gd name="connsiteX15" fmla="*/ 384175 w 930344"/>
              <a:gd name="connsiteY15" fmla="*/ 8142 h 210676"/>
              <a:gd name="connsiteX16" fmla="*/ 292100 w 930344"/>
              <a:gd name="connsiteY16" fmla="*/ 58942 h 210676"/>
              <a:gd name="connsiteX17" fmla="*/ 0 w 930344"/>
              <a:gd name="connsiteY17" fmla="*/ 195467 h 2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0344" h="210676">
                <a:moveTo>
                  <a:pt x="0" y="195467"/>
                </a:moveTo>
                <a:cubicBezTo>
                  <a:pt x="20637" y="188588"/>
                  <a:pt x="345017" y="49417"/>
                  <a:pt x="415925" y="17667"/>
                </a:cubicBezTo>
                <a:cubicBezTo>
                  <a:pt x="486833" y="-14083"/>
                  <a:pt x="405871" y="7084"/>
                  <a:pt x="425450" y="4967"/>
                </a:cubicBezTo>
                <a:cubicBezTo>
                  <a:pt x="445029" y="2850"/>
                  <a:pt x="525992" y="2850"/>
                  <a:pt x="533400" y="4967"/>
                </a:cubicBezTo>
                <a:cubicBezTo>
                  <a:pt x="540808" y="7084"/>
                  <a:pt x="441854" y="1263"/>
                  <a:pt x="469900" y="17667"/>
                </a:cubicBezTo>
                <a:cubicBezTo>
                  <a:pt x="497946" y="34071"/>
                  <a:pt x="666750" y="90692"/>
                  <a:pt x="701675" y="103392"/>
                </a:cubicBezTo>
                <a:cubicBezTo>
                  <a:pt x="736600" y="116092"/>
                  <a:pt x="675217" y="95984"/>
                  <a:pt x="679450" y="93867"/>
                </a:cubicBezTo>
                <a:cubicBezTo>
                  <a:pt x="683683" y="91750"/>
                  <a:pt x="720196" y="97571"/>
                  <a:pt x="727075" y="90692"/>
                </a:cubicBezTo>
                <a:cubicBezTo>
                  <a:pt x="733954" y="83813"/>
                  <a:pt x="687388" y="33013"/>
                  <a:pt x="720725" y="52592"/>
                </a:cubicBezTo>
                <a:cubicBezTo>
                  <a:pt x="754063" y="72171"/>
                  <a:pt x="906992" y="192821"/>
                  <a:pt x="927100" y="208167"/>
                </a:cubicBezTo>
                <a:cubicBezTo>
                  <a:pt x="947208" y="223513"/>
                  <a:pt x="868362" y="164246"/>
                  <a:pt x="841375" y="144667"/>
                </a:cubicBezTo>
                <a:cubicBezTo>
                  <a:pt x="814388" y="125088"/>
                  <a:pt x="814387" y="108154"/>
                  <a:pt x="765175" y="90692"/>
                </a:cubicBezTo>
                <a:cubicBezTo>
                  <a:pt x="715963" y="73230"/>
                  <a:pt x="599017" y="53121"/>
                  <a:pt x="546100" y="39892"/>
                </a:cubicBezTo>
                <a:cubicBezTo>
                  <a:pt x="493183" y="26663"/>
                  <a:pt x="485246" y="12375"/>
                  <a:pt x="447675" y="11317"/>
                </a:cubicBezTo>
                <a:cubicBezTo>
                  <a:pt x="410104" y="10259"/>
                  <a:pt x="331258" y="34071"/>
                  <a:pt x="320675" y="33542"/>
                </a:cubicBezTo>
                <a:cubicBezTo>
                  <a:pt x="310092" y="33013"/>
                  <a:pt x="388937" y="3909"/>
                  <a:pt x="384175" y="8142"/>
                </a:cubicBezTo>
                <a:cubicBezTo>
                  <a:pt x="379413" y="12375"/>
                  <a:pt x="354012" y="30367"/>
                  <a:pt x="292100" y="58942"/>
                </a:cubicBezTo>
                <a:lnTo>
                  <a:pt x="0" y="1954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607E5A73-8131-11B6-1914-1AADA55BA808}"/>
              </a:ext>
            </a:extLst>
          </p:cNvPr>
          <p:cNvSpPr/>
          <p:nvPr/>
        </p:nvSpPr>
        <p:spPr>
          <a:xfrm>
            <a:off x="4978400" y="4556121"/>
            <a:ext cx="657662" cy="244856"/>
          </a:xfrm>
          <a:custGeom>
            <a:avLst/>
            <a:gdLst>
              <a:gd name="connsiteX0" fmla="*/ 0 w 657662"/>
              <a:gd name="connsiteY0" fmla="*/ 31754 h 244856"/>
              <a:gd name="connsiteX1" fmla="*/ 368300 w 657662"/>
              <a:gd name="connsiteY1" fmla="*/ 34929 h 244856"/>
              <a:gd name="connsiteX2" fmla="*/ 314325 w 657662"/>
              <a:gd name="connsiteY2" fmla="*/ 63504 h 244856"/>
              <a:gd name="connsiteX3" fmla="*/ 438150 w 657662"/>
              <a:gd name="connsiteY3" fmla="*/ 85729 h 244856"/>
              <a:gd name="connsiteX4" fmla="*/ 422275 w 657662"/>
              <a:gd name="connsiteY4" fmla="*/ 57154 h 244856"/>
              <a:gd name="connsiteX5" fmla="*/ 606425 w 657662"/>
              <a:gd name="connsiteY5" fmla="*/ 123829 h 244856"/>
              <a:gd name="connsiteX6" fmla="*/ 561975 w 657662"/>
              <a:gd name="connsiteY6" fmla="*/ 120654 h 244856"/>
              <a:gd name="connsiteX7" fmla="*/ 657225 w 657662"/>
              <a:gd name="connsiteY7" fmla="*/ 244479 h 244856"/>
              <a:gd name="connsiteX8" fmla="*/ 590550 w 657662"/>
              <a:gd name="connsiteY8" fmla="*/ 155579 h 244856"/>
              <a:gd name="connsiteX9" fmla="*/ 438150 w 657662"/>
              <a:gd name="connsiteY9" fmla="*/ 53979 h 244856"/>
              <a:gd name="connsiteX10" fmla="*/ 327025 w 657662"/>
              <a:gd name="connsiteY10" fmla="*/ 4 h 244856"/>
              <a:gd name="connsiteX11" fmla="*/ 390525 w 657662"/>
              <a:gd name="connsiteY11" fmla="*/ 50804 h 244856"/>
              <a:gd name="connsiteX12" fmla="*/ 311150 w 657662"/>
              <a:gd name="connsiteY12" fmla="*/ 41279 h 244856"/>
              <a:gd name="connsiteX13" fmla="*/ 0 w 657662"/>
              <a:gd name="connsiteY13" fmla="*/ 31754 h 24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7662" h="244856">
                <a:moveTo>
                  <a:pt x="0" y="31754"/>
                </a:moveTo>
                <a:cubicBezTo>
                  <a:pt x="9525" y="30696"/>
                  <a:pt x="315913" y="29637"/>
                  <a:pt x="368300" y="34929"/>
                </a:cubicBezTo>
                <a:cubicBezTo>
                  <a:pt x="420687" y="40221"/>
                  <a:pt x="302683" y="55037"/>
                  <a:pt x="314325" y="63504"/>
                </a:cubicBezTo>
                <a:cubicBezTo>
                  <a:pt x="325967" y="71971"/>
                  <a:pt x="420159" y="86787"/>
                  <a:pt x="438150" y="85729"/>
                </a:cubicBezTo>
                <a:cubicBezTo>
                  <a:pt x="456141" y="84671"/>
                  <a:pt x="394229" y="50804"/>
                  <a:pt x="422275" y="57154"/>
                </a:cubicBezTo>
                <a:cubicBezTo>
                  <a:pt x="450321" y="63504"/>
                  <a:pt x="583142" y="113246"/>
                  <a:pt x="606425" y="123829"/>
                </a:cubicBezTo>
                <a:cubicBezTo>
                  <a:pt x="629708" y="134412"/>
                  <a:pt x="553508" y="100546"/>
                  <a:pt x="561975" y="120654"/>
                </a:cubicBezTo>
                <a:cubicBezTo>
                  <a:pt x="570442" y="140762"/>
                  <a:pt x="652463" y="238658"/>
                  <a:pt x="657225" y="244479"/>
                </a:cubicBezTo>
                <a:cubicBezTo>
                  <a:pt x="661987" y="250300"/>
                  <a:pt x="627062" y="187329"/>
                  <a:pt x="590550" y="155579"/>
                </a:cubicBezTo>
                <a:cubicBezTo>
                  <a:pt x="554038" y="123829"/>
                  <a:pt x="482071" y="79908"/>
                  <a:pt x="438150" y="53979"/>
                </a:cubicBezTo>
                <a:cubicBezTo>
                  <a:pt x="394229" y="28050"/>
                  <a:pt x="334963" y="533"/>
                  <a:pt x="327025" y="4"/>
                </a:cubicBezTo>
                <a:cubicBezTo>
                  <a:pt x="319088" y="-525"/>
                  <a:pt x="393171" y="43925"/>
                  <a:pt x="390525" y="50804"/>
                </a:cubicBezTo>
                <a:cubicBezTo>
                  <a:pt x="387879" y="57683"/>
                  <a:pt x="382058" y="43925"/>
                  <a:pt x="311150" y="41279"/>
                </a:cubicBezTo>
                <a:lnTo>
                  <a:pt x="0" y="317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8D89121-EF85-4E15-630B-3B150DE7FDDD}"/>
              </a:ext>
            </a:extLst>
          </p:cNvPr>
          <p:cNvSpPr/>
          <p:nvPr/>
        </p:nvSpPr>
        <p:spPr>
          <a:xfrm>
            <a:off x="5482779" y="4425358"/>
            <a:ext cx="347644" cy="422940"/>
          </a:xfrm>
          <a:custGeom>
            <a:avLst/>
            <a:gdLst>
              <a:gd name="connsiteX0" fmla="*/ 446 w 347644"/>
              <a:gd name="connsiteY0" fmla="*/ 592 h 422940"/>
              <a:gd name="connsiteX1" fmla="*/ 190946 w 347644"/>
              <a:gd name="connsiteY1" fmla="*/ 181567 h 422940"/>
              <a:gd name="connsiteX2" fmla="*/ 152846 w 347644"/>
              <a:gd name="connsiteY2" fmla="*/ 159342 h 422940"/>
              <a:gd name="connsiteX3" fmla="*/ 336996 w 347644"/>
              <a:gd name="connsiteY3" fmla="*/ 406992 h 422940"/>
              <a:gd name="connsiteX4" fmla="*/ 324296 w 347644"/>
              <a:gd name="connsiteY4" fmla="*/ 394292 h 422940"/>
              <a:gd name="connsiteX5" fmla="*/ 314771 w 347644"/>
              <a:gd name="connsiteY5" fmla="*/ 416517 h 422940"/>
              <a:gd name="connsiteX6" fmla="*/ 270321 w 347644"/>
              <a:gd name="connsiteY6" fmla="*/ 375242 h 422940"/>
              <a:gd name="connsiteX7" fmla="*/ 149671 w 347644"/>
              <a:gd name="connsiteY7" fmla="*/ 324442 h 422940"/>
              <a:gd name="connsiteX8" fmla="*/ 270321 w 347644"/>
              <a:gd name="connsiteY8" fmla="*/ 422867 h 422940"/>
              <a:gd name="connsiteX9" fmla="*/ 209996 w 347644"/>
              <a:gd name="connsiteY9" fmla="*/ 337142 h 422940"/>
              <a:gd name="connsiteX10" fmla="*/ 89346 w 347644"/>
              <a:gd name="connsiteY10" fmla="*/ 159342 h 422940"/>
              <a:gd name="connsiteX11" fmla="*/ 248096 w 347644"/>
              <a:gd name="connsiteY11" fmla="*/ 391117 h 422940"/>
              <a:gd name="connsiteX12" fmla="*/ 276671 w 347644"/>
              <a:gd name="connsiteY12" fmla="*/ 356192 h 422940"/>
              <a:gd name="connsiteX13" fmla="*/ 232221 w 347644"/>
              <a:gd name="connsiteY13" fmla="*/ 276817 h 422940"/>
              <a:gd name="connsiteX14" fmla="*/ 140146 w 347644"/>
              <a:gd name="connsiteY14" fmla="*/ 127592 h 422940"/>
              <a:gd name="connsiteX15" fmla="*/ 446 w 347644"/>
              <a:gd name="connsiteY15" fmla="*/ 592 h 42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644" h="422940">
                <a:moveTo>
                  <a:pt x="446" y="592"/>
                </a:moveTo>
                <a:cubicBezTo>
                  <a:pt x="8913" y="9588"/>
                  <a:pt x="165546" y="155109"/>
                  <a:pt x="190946" y="181567"/>
                </a:cubicBezTo>
                <a:cubicBezTo>
                  <a:pt x="216346" y="208025"/>
                  <a:pt x="128504" y="121771"/>
                  <a:pt x="152846" y="159342"/>
                </a:cubicBezTo>
                <a:cubicBezTo>
                  <a:pt x="177188" y="196913"/>
                  <a:pt x="308421" y="367834"/>
                  <a:pt x="336996" y="406992"/>
                </a:cubicBezTo>
                <a:cubicBezTo>
                  <a:pt x="365571" y="446150"/>
                  <a:pt x="328000" y="392705"/>
                  <a:pt x="324296" y="394292"/>
                </a:cubicBezTo>
                <a:cubicBezTo>
                  <a:pt x="320592" y="395879"/>
                  <a:pt x="323767" y="419692"/>
                  <a:pt x="314771" y="416517"/>
                </a:cubicBezTo>
                <a:cubicBezTo>
                  <a:pt x="305775" y="413342"/>
                  <a:pt x="297838" y="390588"/>
                  <a:pt x="270321" y="375242"/>
                </a:cubicBezTo>
                <a:cubicBezTo>
                  <a:pt x="242804" y="359896"/>
                  <a:pt x="149671" y="316505"/>
                  <a:pt x="149671" y="324442"/>
                </a:cubicBezTo>
                <a:cubicBezTo>
                  <a:pt x="149671" y="332379"/>
                  <a:pt x="260267" y="420750"/>
                  <a:pt x="270321" y="422867"/>
                </a:cubicBezTo>
                <a:cubicBezTo>
                  <a:pt x="280375" y="424984"/>
                  <a:pt x="240158" y="381063"/>
                  <a:pt x="209996" y="337142"/>
                </a:cubicBezTo>
                <a:cubicBezTo>
                  <a:pt x="179834" y="293221"/>
                  <a:pt x="82996" y="150346"/>
                  <a:pt x="89346" y="159342"/>
                </a:cubicBezTo>
                <a:cubicBezTo>
                  <a:pt x="95696" y="168338"/>
                  <a:pt x="216875" y="358309"/>
                  <a:pt x="248096" y="391117"/>
                </a:cubicBezTo>
                <a:cubicBezTo>
                  <a:pt x="279317" y="423925"/>
                  <a:pt x="279317" y="375242"/>
                  <a:pt x="276671" y="356192"/>
                </a:cubicBezTo>
                <a:cubicBezTo>
                  <a:pt x="274025" y="337142"/>
                  <a:pt x="254975" y="314917"/>
                  <a:pt x="232221" y="276817"/>
                </a:cubicBezTo>
                <a:cubicBezTo>
                  <a:pt x="209467" y="238717"/>
                  <a:pt x="174013" y="167809"/>
                  <a:pt x="140146" y="127592"/>
                </a:cubicBezTo>
                <a:cubicBezTo>
                  <a:pt x="106279" y="87375"/>
                  <a:pt x="-8021" y="-8404"/>
                  <a:pt x="446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07A4B86-F749-5DC4-ADF8-BE1CC1B64937}"/>
              </a:ext>
            </a:extLst>
          </p:cNvPr>
          <p:cNvSpPr/>
          <p:nvPr/>
        </p:nvSpPr>
        <p:spPr>
          <a:xfrm>
            <a:off x="3609158" y="4539568"/>
            <a:ext cx="550086" cy="879280"/>
          </a:xfrm>
          <a:custGeom>
            <a:avLst/>
            <a:gdLst>
              <a:gd name="connsiteX0" fmla="*/ 546766 w 550086"/>
              <a:gd name="connsiteY0" fmla="*/ 3403 h 879280"/>
              <a:gd name="connsiteX1" fmla="*/ 304861 w 550086"/>
              <a:gd name="connsiteY1" fmla="*/ 317880 h 879280"/>
              <a:gd name="connsiteX2" fmla="*/ 329052 w 550086"/>
              <a:gd name="connsiteY2" fmla="*/ 375937 h 879280"/>
              <a:gd name="connsiteX3" fmla="*/ 169394 w 550086"/>
              <a:gd name="connsiteY3" fmla="*/ 593651 h 879280"/>
              <a:gd name="connsiteX4" fmla="*/ 150042 w 550086"/>
              <a:gd name="connsiteY4" fmla="*/ 709765 h 879280"/>
              <a:gd name="connsiteX5" fmla="*/ 61 w 550086"/>
              <a:gd name="connsiteY5" fmla="*/ 879099 h 879280"/>
              <a:gd name="connsiteX6" fmla="*/ 169394 w 550086"/>
              <a:gd name="connsiteY6" fmla="*/ 675899 h 879280"/>
              <a:gd name="connsiteX7" fmla="*/ 290347 w 550086"/>
              <a:gd name="connsiteY7" fmla="*/ 380775 h 879280"/>
              <a:gd name="connsiteX8" fmla="*/ 212937 w 550086"/>
              <a:gd name="connsiteY8" fmla="*/ 463022 h 879280"/>
              <a:gd name="connsiteX9" fmla="*/ 430652 w 550086"/>
              <a:gd name="connsiteY9" fmla="*/ 167899 h 879280"/>
              <a:gd name="connsiteX10" fmla="*/ 546766 w 550086"/>
              <a:gd name="connsiteY10" fmla="*/ 3403 h 87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086" h="879280">
                <a:moveTo>
                  <a:pt x="546766" y="3403"/>
                </a:moveTo>
                <a:cubicBezTo>
                  <a:pt x="525801" y="28400"/>
                  <a:pt x="341147" y="255791"/>
                  <a:pt x="304861" y="317880"/>
                </a:cubicBezTo>
                <a:cubicBezTo>
                  <a:pt x="268575" y="379969"/>
                  <a:pt x="351630" y="329975"/>
                  <a:pt x="329052" y="375937"/>
                </a:cubicBezTo>
                <a:cubicBezTo>
                  <a:pt x="306474" y="421899"/>
                  <a:pt x="199229" y="538013"/>
                  <a:pt x="169394" y="593651"/>
                </a:cubicBezTo>
                <a:cubicBezTo>
                  <a:pt x="139559" y="649289"/>
                  <a:pt x="178264" y="662190"/>
                  <a:pt x="150042" y="709765"/>
                </a:cubicBezTo>
                <a:cubicBezTo>
                  <a:pt x="121820" y="757340"/>
                  <a:pt x="-3164" y="884743"/>
                  <a:pt x="61" y="879099"/>
                </a:cubicBezTo>
                <a:cubicBezTo>
                  <a:pt x="3286" y="873455"/>
                  <a:pt x="121013" y="758953"/>
                  <a:pt x="169394" y="675899"/>
                </a:cubicBezTo>
                <a:cubicBezTo>
                  <a:pt x="217775" y="592845"/>
                  <a:pt x="283090" y="416254"/>
                  <a:pt x="290347" y="380775"/>
                </a:cubicBezTo>
                <a:cubicBezTo>
                  <a:pt x="297604" y="345296"/>
                  <a:pt x="189553" y="498501"/>
                  <a:pt x="212937" y="463022"/>
                </a:cubicBezTo>
                <a:cubicBezTo>
                  <a:pt x="236321" y="427543"/>
                  <a:pt x="376627" y="238858"/>
                  <a:pt x="430652" y="167899"/>
                </a:cubicBezTo>
                <a:cubicBezTo>
                  <a:pt x="484677" y="96940"/>
                  <a:pt x="567731" y="-21594"/>
                  <a:pt x="546766" y="3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826F636-4FDC-D634-F1D3-A03A18DF083C}"/>
              </a:ext>
            </a:extLst>
          </p:cNvPr>
          <p:cNvSpPr/>
          <p:nvPr/>
        </p:nvSpPr>
        <p:spPr>
          <a:xfrm>
            <a:off x="3132630" y="4434838"/>
            <a:ext cx="532684" cy="1368004"/>
          </a:xfrm>
          <a:custGeom>
            <a:avLst/>
            <a:gdLst>
              <a:gd name="connsiteX0" fmla="*/ 476589 w 532684"/>
              <a:gd name="connsiteY0" fmla="*/ 1695 h 1368004"/>
              <a:gd name="connsiteX1" fmla="*/ 520132 w 532684"/>
              <a:gd name="connsiteY1" fmla="*/ 674191 h 1368004"/>
              <a:gd name="connsiteX2" fmla="*/ 520132 w 532684"/>
              <a:gd name="connsiteY2" fmla="*/ 577429 h 1368004"/>
              <a:gd name="connsiteX3" fmla="*/ 374989 w 532684"/>
              <a:gd name="connsiteY3" fmla="*/ 901581 h 1368004"/>
              <a:gd name="connsiteX4" fmla="*/ 394341 w 532684"/>
              <a:gd name="connsiteY4" fmla="*/ 901581 h 1368004"/>
              <a:gd name="connsiteX5" fmla="*/ 341122 w 532684"/>
              <a:gd name="connsiteY5" fmla="*/ 1012857 h 1368004"/>
              <a:gd name="connsiteX6" fmla="*/ 123408 w 532684"/>
              <a:gd name="connsiteY6" fmla="*/ 1245086 h 1368004"/>
              <a:gd name="connsiteX7" fmla="*/ 2456 w 532684"/>
              <a:gd name="connsiteY7" fmla="*/ 1366038 h 1368004"/>
              <a:gd name="connsiteX8" fmla="*/ 229846 w 532684"/>
              <a:gd name="connsiteY8" fmla="*/ 1153162 h 1368004"/>
              <a:gd name="connsiteX9" fmla="*/ 408856 w 532684"/>
              <a:gd name="connsiteY9" fmla="*/ 906419 h 1368004"/>
              <a:gd name="connsiteX10" fmla="*/ 433046 w 532684"/>
              <a:gd name="connsiteY10" fmla="*/ 819333 h 1368004"/>
              <a:gd name="connsiteX11" fmla="*/ 365313 w 532684"/>
              <a:gd name="connsiteY11" fmla="*/ 920933 h 1368004"/>
              <a:gd name="connsiteX12" fmla="*/ 471751 w 532684"/>
              <a:gd name="connsiteY12" fmla="*/ 650000 h 1368004"/>
              <a:gd name="connsiteX13" fmla="*/ 452399 w 532684"/>
              <a:gd name="connsiteY13" fmla="*/ 282305 h 1368004"/>
              <a:gd name="connsiteX14" fmla="*/ 491103 w 532684"/>
              <a:gd name="connsiteY14" fmla="*/ 591943 h 1368004"/>
              <a:gd name="connsiteX15" fmla="*/ 500780 w 532684"/>
              <a:gd name="connsiteY15" fmla="*/ 485505 h 1368004"/>
              <a:gd name="connsiteX16" fmla="*/ 476589 w 532684"/>
              <a:gd name="connsiteY16" fmla="*/ 1695 h 136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84" h="1368004">
                <a:moveTo>
                  <a:pt x="476589" y="1695"/>
                </a:moveTo>
                <a:cubicBezTo>
                  <a:pt x="479814" y="33143"/>
                  <a:pt x="512875" y="578235"/>
                  <a:pt x="520132" y="674191"/>
                </a:cubicBezTo>
                <a:cubicBezTo>
                  <a:pt x="527389" y="770147"/>
                  <a:pt x="544322" y="539531"/>
                  <a:pt x="520132" y="577429"/>
                </a:cubicBezTo>
                <a:cubicBezTo>
                  <a:pt x="495942" y="615327"/>
                  <a:pt x="395954" y="847556"/>
                  <a:pt x="374989" y="901581"/>
                </a:cubicBezTo>
                <a:cubicBezTo>
                  <a:pt x="354024" y="955606"/>
                  <a:pt x="399985" y="883035"/>
                  <a:pt x="394341" y="901581"/>
                </a:cubicBezTo>
                <a:cubicBezTo>
                  <a:pt x="388697" y="920127"/>
                  <a:pt x="386277" y="955606"/>
                  <a:pt x="341122" y="1012857"/>
                </a:cubicBezTo>
                <a:cubicBezTo>
                  <a:pt x="295967" y="1070108"/>
                  <a:pt x="179852" y="1186223"/>
                  <a:pt x="123408" y="1245086"/>
                </a:cubicBezTo>
                <a:cubicBezTo>
                  <a:pt x="66964" y="1303949"/>
                  <a:pt x="-15284" y="1381359"/>
                  <a:pt x="2456" y="1366038"/>
                </a:cubicBezTo>
                <a:cubicBezTo>
                  <a:pt x="20196" y="1350717"/>
                  <a:pt x="162113" y="1229765"/>
                  <a:pt x="229846" y="1153162"/>
                </a:cubicBezTo>
                <a:cubicBezTo>
                  <a:pt x="297579" y="1076559"/>
                  <a:pt x="374989" y="962057"/>
                  <a:pt x="408856" y="906419"/>
                </a:cubicBezTo>
                <a:cubicBezTo>
                  <a:pt x="442723" y="850781"/>
                  <a:pt x="440303" y="816914"/>
                  <a:pt x="433046" y="819333"/>
                </a:cubicBezTo>
                <a:cubicBezTo>
                  <a:pt x="425789" y="821752"/>
                  <a:pt x="358862" y="949155"/>
                  <a:pt x="365313" y="920933"/>
                </a:cubicBezTo>
                <a:cubicBezTo>
                  <a:pt x="371764" y="892711"/>
                  <a:pt x="457237" y="756438"/>
                  <a:pt x="471751" y="650000"/>
                </a:cubicBezTo>
                <a:cubicBezTo>
                  <a:pt x="486265" y="543562"/>
                  <a:pt x="449174" y="291981"/>
                  <a:pt x="452399" y="282305"/>
                </a:cubicBezTo>
                <a:cubicBezTo>
                  <a:pt x="455624" y="272629"/>
                  <a:pt x="483040" y="558076"/>
                  <a:pt x="491103" y="591943"/>
                </a:cubicBezTo>
                <a:cubicBezTo>
                  <a:pt x="499167" y="625810"/>
                  <a:pt x="504812" y="585492"/>
                  <a:pt x="500780" y="485505"/>
                </a:cubicBezTo>
                <a:cubicBezTo>
                  <a:pt x="496748" y="385518"/>
                  <a:pt x="473364" y="-29753"/>
                  <a:pt x="476589" y="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75325D8-AA53-1BCD-0D92-CAC40B19B722}"/>
              </a:ext>
            </a:extLst>
          </p:cNvPr>
          <p:cNvSpPr/>
          <p:nvPr/>
        </p:nvSpPr>
        <p:spPr>
          <a:xfrm>
            <a:off x="2989122" y="5886819"/>
            <a:ext cx="242839" cy="716472"/>
          </a:xfrm>
          <a:custGeom>
            <a:avLst/>
            <a:gdLst>
              <a:gd name="connsiteX0" fmla="*/ 233049 w 242839"/>
              <a:gd name="connsiteY0" fmla="*/ 15657 h 716472"/>
              <a:gd name="connsiteX1" fmla="*/ 54040 w 242839"/>
              <a:gd name="connsiteY1" fmla="*/ 296267 h 716472"/>
              <a:gd name="connsiteX2" fmla="*/ 5659 w 242839"/>
              <a:gd name="connsiteY2" fmla="*/ 451086 h 716472"/>
              <a:gd name="connsiteX3" fmla="*/ 5659 w 242839"/>
              <a:gd name="connsiteY3" fmla="*/ 383352 h 716472"/>
              <a:gd name="connsiteX4" fmla="*/ 5659 w 242839"/>
              <a:gd name="connsiteY4" fmla="*/ 712343 h 716472"/>
              <a:gd name="connsiteX5" fmla="*/ 821 w 242839"/>
              <a:gd name="connsiteY5" fmla="*/ 552686 h 716472"/>
              <a:gd name="connsiteX6" fmla="*/ 25011 w 242839"/>
              <a:gd name="connsiteY6" fmla="*/ 325295 h 716472"/>
              <a:gd name="connsiteX7" fmla="*/ 199183 w 242839"/>
              <a:gd name="connsiteY7" fmla="*/ 64038 h 716472"/>
              <a:gd name="connsiteX8" fmla="*/ 233049 w 242839"/>
              <a:gd name="connsiteY8" fmla="*/ 15657 h 71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39" h="716472">
                <a:moveTo>
                  <a:pt x="233049" y="15657"/>
                </a:moveTo>
                <a:cubicBezTo>
                  <a:pt x="208859" y="54362"/>
                  <a:pt x="91938" y="223696"/>
                  <a:pt x="54040" y="296267"/>
                </a:cubicBezTo>
                <a:cubicBezTo>
                  <a:pt x="16142" y="368839"/>
                  <a:pt x="13722" y="436572"/>
                  <a:pt x="5659" y="451086"/>
                </a:cubicBezTo>
                <a:cubicBezTo>
                  <a:pt x="-2404" y="465600"/>
                  <a:pt x="5659" y="383352"/>
                  <a:pt x="5659" y="383352"/>
                </a:cubicBezTo>
                <a:cubicBezTo>
                  <a:pt x="5659" y="426895"/>
                  <a:pt x="6465" y="684121"/>
                  <a:pt x="5659" y="712343"/>
                </a:cubicBezTo>
                <a:cubicBezTo>
                  <a:pt x="4853" y="740565"/>
                  <a:pt x="-2404" y="617194"/>
                  <a:pt x="821" y="552686"/>
                </a:cubicBezTo>
                <a:cubicBezTo>
                  <a:pt x="4046" y="488178"/>
                  <a:pt x="-8049" y="406736"/>
                  <a:pt x="25011" y="325295"/>
                </a:cubicBezTo>
                <a:cubicBezTo>
                  <a:pt x="58071" y="243854"/>
                  <a:pt x="199183" y="64038"/>
                  <a:pt x="199183" y="64038"/>
                </a:cubicBezTo>
                <a:cubicBezTo>
                  <a:pt x="233050" y="16464"/>
                  <a:pt x="257239" y="-23048"/>
                  <a:pt x="233049" y="15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EDE714D-ABD6-0288-39F8-48C6DF7A5129}"/>
              </a:ext>
            </a:extLst>
          </p:cNvPr>
          <p:cNvSpPr/>
          <p:nvPr/>
        </p:nvSpPr>
        <p:spPr>
          <a:xfrm>
            <a:off x="3221554" y="5494984"/>
            <a:ext cx="335551" cy="973549"/>
          </a:xfrm>
          <a:custGeom>
            <a:avLst/>
            <a:gdLst>
              <a:gd name="connsiteX0" fmla="*/ 334446 w 335551"/>
              <a:gd name="connsiteY0" fmla="*/ 1092 h 973549"/>
              <a:gd name="connsiteX1" fmla="*/ 169951 w 335551"/>
              <a:gd name="connsiteY1" fmla="*/ 305892 h 973549"/>
              <a:gd name="connsiteX2" fmla="*/ 208656 w 335551"/>
              <a:gd name="connsiteY2" fmla="*/ 291378 h 973549"/>
              <a:gd name="connsiteX3" fmla="*/ 102217 w 335551"/>
              <a:gd name="connsiteY3" fmla="*/ 538121 h 973549"/>
              <a:gd name="connsiteX4" fmla="*/ 92541 w 335551"/>
              <a:gd name="connsiteY4" fmla="*/ 630045 h 973549"/>
              <a:gd name="connsiteX5" fmla="*/ 92541 w 335551"/>
              <a:gd name="connsiteY5" fmla="*/ 562311 h 973549"/>
              <a:gd name="connsiteX6" fmla="*/ 617 w 335551"/>
              <a:gd name="connsiteY6" fmla="*/ 673587 h 973549"/>
              <a:gd name="connsiteX7" fmla="*/ 68351 w 335551"/>
              <a:gd name="connsiteY7" fmla="*/ 828406 h 973549"/>
              <a:gd name="connsiteX8" fmla="*/ 68351 w 335551"/>
              <a:gd name="connsiteY8" fmla="*/ 973549 h 973549"/>
              <a:gd name="connsiteX9" fmla="*/ 63513 w 335551"/>
              <a:gd name="connsiteY9" fmla="*/ 828406 h 973549"/>
              <a:gd name="connsiteX10" fmla="*/ 617 w 335551"/>
              <a:gd name="connsiteY10" fmla="*/ 678426 h 973549"/>
              <a:gd name="connsiteX11" fmla="*/ 107056 w 335551"/>
              <a:gd name="connsiteY11" fmla="*/ 518768 h 973549"/>
              <a:gd name="connsiteX12" fmla="*/ 213494 w 335551"/>
              <a:gd name="connsiteY12" fmla="*/ 315568 h 973549"/>
              <a:gd name="connsiteX13" fmla="*/ 155436 w 335551"/>
              <a:gd name="connsiteY13" fmla="*/ 373626 h 973549"/>
              <a:gd name="connsiteX14" fmla="*/ 237684 w 335551"/>
              <a:gd name="connsiteY14" fmla="*/ 209130 h 973549"/>
              <a:gd name="connsiteX15" fmla="*/ 334446 w 335551"/>
              <a:gd name="connsiteY15" fmla="*/ 1092 h 97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5551" h="973549">
                <a:moveTo>
                  <a:pt x="334446" y="1092"/>
                </a:moveTo>
                <a:cubicBezTo>
                  <a:pt x="323157" y="17219"/>
                  <a:pt x="190916" y="257511"/>
                  <a:pt x="169951" y="305892"/>
                </a:cubicBezTo>
                <a:cubicBezTo>
                  <a:pt x="148986" y="354273"/>
                  <a:pt x="219945" y="252673"/>
                  <a:pt x="208656" y="291378"/>
                </a:cubicBezTo>
                <a:cubicBezTo>
                  <a:pt x="197367" y="330083"/>
                  <a:pt x="121569" y="481677"/>
                  <a:pt x="102217" y="538121"/>
                </a:cubicBezTo>
                <a:cubicBezTo>
                  <a:pt x="82865" y="594565"/>
                  <a:pt x="94154" y="626013"/>
                  <a:pt x="92541" y="630045"/>
                </a:cubicBezTo>
                <a:cubicBezTo>
                  <a:pt x="90928" y="634077"/>
                  <a:pt x="107862" y="555054"/>
                  <a:pt x="92541" y="562311"/>
                </a:cubicBezTo>
                <a:cubicBezTo>
                  <a:pt x="77220" y="569568"/>
                  <a:pt x="4649" y="629238"/>
                  <a:pt x="617" y="673587"/>
                </a:cubicBezTo>
                <a:cubicBezTo>
                  <a:pt x="-3415" y="717936"/>
                  <a:pt x="57062" y="778412"/>
                  <a:pt x="68351" y="828406"/>
                </a:cubicBezTo>
                <a:cubicBezTo>
                  <a:pt x="79640" y="878400"/>
                  <a:pt x="69157" y="973549"/>
                  <a:pt x="68351" y="973549"/>
                </a:cubicBezTo>
                <a:cubicBezTo>
                  <a:pt x="67545" y="973549"/>
                  <a:pt x="74802" y="877593"/>
                  <a:pt x="63513" y="828406"/>
                </a:cubicBezTo>
                <a:cubicBezTo>
                  <a:pt x="52224" y="779219"/>
                  <a:pt x="-6640" y="730032"/>
                  <a:pt x="617" y="678426"/>
                </a:cubicBezTo>
                <a:cubicBezTo>
                  <a:pt x="7874" y="626820"/>
                  <a:pt x="71576" y="579244"/>
                  <a:pt x="107056" y="518768"/>
                </a:cubicBezTo>
                <a:cubicBezTo>
                  <a:pt x="142536" y="458292"/>
                  <a:pt x="205431" y="339758"/>
                  <a:pt x="213494" y="315568"/>
                </a:cubicBezTo>
                <a:cubicBezTo>
                  <a:pt x="221557" y="291378"/>
                  <a:pt x="151404" y="391366"/>
                  <a:pt x="155436" y="373626"/>
                </a:cubicBezTo>
                <a:cubicBezTo>
                  <a:pt x="159468" y="355886"/>
                  <a:pt x="207849" y="266381"/>
                  <a:pt x="237684" y="209130"/>
                </a:cubicBezTo>
                <a:cubicBezTo>
                  <a:pt x="267519" y="151879"/>
                  <a:pt x="345735" y="-15035"/>
                  <a:pt x="334446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49744A0-7BCE-CEA3-88DB-B8DF4C2242FE}"/>
              </a:ext>
            </a:extLst>
          </p:cNvPr>
          <p:cNvSpPr/>
          <p:nvPr/>
        </p:nvSpPr>
        <p:spPr>
          <a:xfrm>
            <a:off x="2863641" y="6018469"/>
            <a:ext cx="184363" cy="392802"/>
          </a:xfrm>
          <a:custGeom>
            <a:avLst/>
            <a:gdLst>
              <a:gd name="connsiteX0" fmla="*/ 184359 w 184363"/>
              <a:gd name="connsiteY0" fmla="*/ 121 h 392802"/>
              <a:gd name="connsiteX1" fmla="*/ 34378 w 184363"/>
              <a:gd name="connsiteY1" fmla="*/ 208160 h 392802"/>
              <a:gd name="connsiteX2" fmla="*/ 511 w 184363"/>
              <a:gd name="connsiteY2" fmla="*/ 392007 h 392802"/>
              <a:gd name="connsiteX3" fmla="*/ 15026 w 184363"/>
              <a:gd name="connsiteY3" fmla="*/ 271055 h 392802"/>
              <a:gd name="connsiteX4" fmla="*/ 29540 w 184363"/>
              <a:gd name="connsiteY4" fmla="*/ 179131 h 392802"/>
              <a:gd name="connsiteX5" fmla="*/ 184359 w 184363"/>
              <a:gd name="connsiteY5" fmla="*/ 121 h 39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63" h="392802">
                <a:moveTo>
                  <a:pt x="184359" y="121"/>
                </a:moveTo>
                <a:cubicBezTo>
                  <a:pt x="185165" y="4959"/>
                  <a:pt x="65019" y="142846"/>
                  <a:pt x="34378" y="208160"/>
                </a:cubicBezTo>
                <a:cubicBezTo>
                  <a:pt x="3737" y="273474"/>
                  <a:pt x="3736" y="381525"/>
                  <a:pt x="511" y="392007"/>
                </a:cubicBezTo>
                <a:cubicBezTo>
                  <a:pt x="-2714" y="402489"/>
                  <a:pt x="10188" y="306534"/>
                  <a:pt x="15026" y="271055"/>
                </a:cubicBezTo>
                <a:cubicBezTo>
                  <a:pt x="19864" y="235576"/>
                  <a:pt x="1318" y="221867"/>
                  <a:pt x="29540" y="179131"/>
                </a:cubicBezTo>
                <a:cubicBezTo>
                  <a:pt x="57762" y="136395"/>
                  <a:pt x="183553" y="-4717"/>
                  <a:pt x="184359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FA1CCCB-2C61-4B3F-DAA1-2B97AF4E206E}"/>
              </a:ext>
            </a:extLst>
          </p:cNvPr>
          <p:cNvSpPr/>
          <p:nvPr/>
        </p:nvSpPr>
        <p:spPr>
          <a:xfrm>
            <a:off x="3396328" y="6241129"/>
            <a:ext cx="156797" cy="309877"/>
          </a:xfrm>
          <a:custGeom>
            <a:avLst/>
            <a:gdLst>
              <a:gd name="connsiteX0" fmla="*/ 15 w 156797"/>
              <a:gd name="connsiteY0" fmla="*/ 14 h 309877"/>
              <a:gd name="connsiteX1" fmla="*/ 130643 w 156797"/>
              <a:gd name="connsiteY1" fmla="*/ 179023 h 309877"/>
              <a:gd name="connsiteX2" fmla="*/ 33882 w 156797"/>
              <a:gd name="connsiteY2" fmla="*/ 309652 h 309877"/>
              <a:gd name="connsiteX3" fmla="*/ 154834 w 156797"/>
              <a:gd name="connsiteY3" fmla="*/ 208052 h 309877"/>
              <a:gd name="connsiteX4" fmla="*/ 111291 w 156797"/>
              <a:gd name="connsiteY4" fmla="*/ 116128 h 309877"/>
              <a:gd name="connsiteX5" fmla="*/ 145158 w 156797"/>
              <a:gd name="connsiteY5" fmla="*/ 237081 h 309877"/>
              <a:gd name="connsiteX6" fmla="*/ 140320 w 156797"/>
              <a:gd name="connsiteY6" fmla="*/ 188700 h 309877"/>
              <a:gd name="connsiteX7" fmla="*/ 15 w 156797"/>
              <a:gd name="connsiteY7" fmla="*/ 14 h 30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797" h="309877">
                <a:moveTo>
                  <a:pt x="15" y="14"/>
                </a:moveTo>
                <a:cubicBezTo>
                  <a:pt x="-1598" y="-1599"/>
                  <a:pt x="124999" y="127417"/>
                  <a:pt x="130643" y="179023"/>
                </a:cubicBezTo>
                <a:cubicBezTo>
                  <a:pt x="136287" y="230629"/>
                  <a:pt x="29850" y="304814"/>
                  <a:pt x="33882" y="309652"/>
                </a:cubicBezTo>
                <a:cubicBezTo>
                  <a:pt x="37914" y="314490"/>
                  <a:pt x="141933" y="240306"/>
                  <a:pt x="154834" y="208052"/>
                </a:cubicBezTo>
                <a:cubicBezTo>
                  <a:pt x="167736" y="175798"/>
                  <a:pt x="112904" y="111290"/>
                  <a:pt x="111291" y="116128"/>
                </a:cubicBezTo>
                <a:cubicBezTo>
                  <a:pt x="109678" y="120966"/>
                  <a:pt x="140320" y="224986"/>
                  <a:pt x="145158" y="237081"/>
                </a:cubicBezTo>
                <a:cubicBezTo>
                  <a:pt x="149996" y="249176"/>
                  <a:pt x="168542" y="233049"/>
                  <a:pt x="140320" y="188700"/>
                </a:cubicBezTo>
                <a:cubicBezTo>
                  <a:pt x="112098" y="144351"/>
                  <a:pt x="1628" y="1627"/>
                  <a:pt x="1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EF613386-FE5A-E95E-C28C-A083231459F7}"/>
              </a:ext>
            </a:extLst>
          </p:cNvPr>
          <p:cNvSpPr/>
          <p:nvPr/>
        </p:nvSpPr>
        <p:spPr>
          <a:xfrm>
            <a:off x="2607657" y="6468136"/>
            <a:ext cx="150115" cy="503794"/>
          </a:xfrm>
          <a:custGeom>
            <a:avLst/>
            <a:gdLst>
              <a:gd name="connsiteX0" fmla="*/ 150057 w 150115"/>
              <a:gd name="connsiteY0" fmla="*/ 397 h 503794"/>
              <a:gd name="connsiteX1" fmla="*/ 58133 w 150115"/>
              <a:gd name="connsiteY1" fmla="*/ 145540 h 503794"/>
              <a:gd name="connsiteX2" fmla="*/ 24267 w 150115"/>
              <a:gd name="connsiteY2" fmla="*/ 218112 h 503794"/>
              <a:gd name="connsiteX3" fmla="*/ 43619 w 150115"/>
              <a:gd name="connsiteY3" fmla="*/ 184245 h 503794"/>
              <a:gd name="connsiteX4" fmla="*/ 14591 w 150115"/>
              <a:gd name="connsiteY4" fmla="*/ 319712 h 503794"/>
              <a:gd name="connsiteX5" fmla="*/ 14591 w 150115"/>
              <a:gd name="connsiteY5" fmla="*/ 411635 h 503794"/>
              <a:gd name="connsiteX6" fmla="*/ 9753 w 150115"/>
              <a:gd name="connsiteY6" fmla="*/ 372931 h 503794"/>
              <a:gd name="connsiteX7" fmla="*/ 67810 w 150115"/>
              <a:gd name="connsiteY7" fmla="*/ 503559 h 503794"/>
              <a:gd name="connsiteX8" fmla="*/ 33943 w 150115"/>
              <a:gd name="connsiteY8" fmla="*/ 401959 h 503794"/>
              <a:gd name="connsiteX9" fmla="*/ 76 w 150115"/>
              <a:gd name="connsiteY9" fmla="*/ 290683 h 503794"/>
              <a:gd name="connsiteX10" fmla="*/ 43619 w 150115"/>
              <a:gd name="connsiteY10" fmla="*/ 193921 h 503794"/>
              <a:gd name="connsiteX11" fmla="*/ 150057 w 150115"/>
              <a:gd name="connsiteY11" fmla="*/ 397 h 50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115" h="503794">
                <a:moveTo>
                  <a:pt x="150057" y="397"/>
                </a:moveTo>
                <a:cubicBezTo>
                  <a:pt x="152476" y="-7666"/>
                  <a:pt x="79098" y="109254"/>
                  <a:pt x="58133" y="145540"/>
                </a:cubicBezTo>
                <a:cubicBezTo>
                  <a:pt x="37168" y="181826"/>
                  <a:pt x="26686" y="211661"/>
                  <a:pt x="24267" y="218112"/>
                </a:cubicBezTo>
                <a:cubicBezTo>
                  <a:pt x="21848" y="224563"/>
                  <a:pt x="45232" y="167312"/>
                  <a:pt x="43619" y="184245"/>
                </a:cubicBezTo>
                <a:cubicBezTo>
                  <a:pt x="42006" y="201178"/>
                  <a:pt x="19429" y="281814"/>
                  <a:pt x="14591" y="319712"/>
                </a:cubicBezTo>
                <a:cubicBezTo>
                  <a:pt x="9753" y="357610"/>
                  <a:pt x="15397" y="402765"/>
                  <a:pt x="14591" y="411635"/>
                </a:cubicBezTo>
                <a:cubicBezTo>
                  <a:pt x="13785" y="420505"/>
                  <a:pt x="883" y="357610"/>
                  <a:pt x="9753" y="372931"/>
                </a:cubicBezTo>
                <a:cubicBezTo>
                  <a:pt x="18623" y="388252"/>
                  <a:pt x="63778" y="498721"/>
                  <a:pt x="67810" y="503559"/>
                </a:cubicBezTo>
                <a:cubicBezTo>
                  <a:pt x="71842" y="508397"/>
                  <a:pt x="45232" y="437438"/>
                  <a:pt x="33943" y="401959"/>
                </a:cubicBezTo>
                <a:cubicBezTo>
                  <a:pt x="22654" y="366480"/>
                  <a:pt x="-1537" y="325356"/>
                  <a:pt x="76" y="290683"/>
                </a:cubicBezTo>
                <a:cubicBezTo>
                  <a:pt x="1689" y="256010"/>
                  <a:pt x="18622" y="235045"/>
                  <a:pt x="43619" y="193921"/>
                </a:cubicBezTo>
                <a:cubicBezTo>
                  <a:pt x="68616" y="152797"/>
                  <a:pt x="147638" y="8460"/>
                  <a:pt x="150057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A30AC25-1AA8-8037-D8DC-4D487A227D7B}"/>
              </a:ext>
            </a:extLst>
          </p:cNvPr>
          <p:cNvSpPr/>
          <p:nvPr/>
        </p:nvSpPr>
        <p:spPr>
          <a:xfrm>
            <a:off x="2956071" y="6327300"/>
            <a:ext cx="241924" cy="358954"/>
          </a:xfrm>
          <a:custGeom>
            <a:avLst/>
            <a:gdLst>
              <a:gd name="connsiteX0" fmla="*/ 5 w 241924"/>
              <a:gd name="connsiteY0" fmla="*/ 358948 h 358954"/>
              <a:gd name="connsiteX1" fmla="*/ 120958 w 241924"/>
              <a:gd name="connsiteY1" fmla="*/ 267024 h 358954"/>
              <a:gd name="connsiteX2" fmla="*/ 222558 w 241924"/>
              <a:gd name="connsiteY2" fmla="*/ 276700 h 358954"/>
              <a:gd name="connsiteX3" fmla="*/ 222558 w 241924"/>
              <a:gd name="connsiteY3" fmla="*/ 204129 h 358954"/>
              <a:gd name="connsiteX4" fmla="*/ 203205 w 241924"/>
              <a:gd name="connsiteY4" fmla="*/ 117043 h 358954"/>
              <a:gd name="connsiteX5" fmla="*/ 241910 w 241924"/>
              <a:gd name="connsiteY5" fmla="*/ 929 h 358954"/>
              <a:gd name="connsiteX6" fmla="*/ 208043 w 241924"/>
              <a:gd name="connsiteY6" fmla="*/ 73500 h 358954"/>
              <a:gd name="connsiteX7" fmla="*/ 232234 w 241924"/>
              <a:gd name="connsiteY7" fmla="*/ 262186 h 358954"/>
              <a:gd name="connsiteX8" fmla="*/ 179015 w 241924"/>
              <a:gd name="connsiteY8" fmla="*/ 267024 h 358954"/>
              <a:gd name="connsiteX9" fmla="*/ 116119 w 241924"/>
              <a:gd name="connsiteY9" fmla="*/ 262186 h 358954"/>
              <a:gd name="connsiteX10" fmla="*/ 5 w 241924"/>
              <a:gd name="connsiteY10" fmla="*/ 358948 h 35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924" h="358954">
                <a:moveTo>
                  <a:pt x="5" y="358948"/>
                </a:moveTo>
                <a:cubicBezTo>
                  <a:pt x="812" y="359754"/>
                  <a:pt x="83866" y="280732"/>
                  <a:pt x="120958" y="267024"/>
                </a:cubicBezTo>
                <a:cubicBezTo>
                  <a:pt x="158050" y="253316"/>
                  <a:pt x="205625" y="287182"/>
                  <a:pt x="222558" y="276700"/>
                </a:cubicBezTo>
                <a:cubicBezTo>
                  <a:pt x="239491" y="266218"/>
                  <a:pt x="225783" y="230738"/>
                  <a:pt x="222558" y="204129"/>
                </a:cubicBezTo>
                <a:cubicBezTo>
                  <a:pt x="219333" y="177520"/>
                  <a:pt x="199980" y="150910"/>
                  <a:pt x="203205" y="117043"/>
                </a:cubicBezTo>
                <a:cubicBezTo>
                  <a:pt x="206430" y="83176"/>
                  <a:pt x="241104" y="8186"/>
                  <a:pt x="241910" y="929"/>
                </a:cubicBezTo>
                <a:cubicBezTo>
                  <a:pt x="242716" y="-6328"/>
                  <a:pt x="209656" y="29957"/>
                  <a:pt x="208043" y="73500"/>
                </a:cubicBezTo>
                <a:cubicBezTo>
                  <a:pt x="206430" y="117043"/>
                  <a:pt x="237072" y="229932"/>
                  <a:pt x="232234" y="262186"/>
                </a:cubicBezTo>
                <a:cubicBezTo>
                  <a:pt x="227396" y="294440"/>
                  <a:pt x="198367" y="267024"/>
                  <a:pt x="179015" y="267024"/>
                </a:cubicBezTo>
                <a:cubicBezTo>
                  <a:pt x="159663" y="267024"/>
                  <a:pt x="145954" y="250091"/>
                  <a:pt x="116119" y="262186"/>
                </a:cubicBezTo>
                <a:cubicBezTo>
                  <a:pt x="86284" y="274281"/>
                  <a:pt x="-802" y="358142"/>
                  <a:pt x="5" y="358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A73C24A-0F28-61A2-19F2-54FF07A14BDD}"/>
              </a:ext>
            </a:extLst>
          </p:cNvPr>
          <p:cNvSpPr/>
          <p:nvPr/>
        </p:nvSpPr>
        <p:spPr>
          <a:xfrm>
            <a:off x="3124972" y="6536235"/>
            <a:ext cx="514582" cy="364177"/>
          </a:xfrm>
          <a:custGeom>
            <a:avLst/>
            <a:gdLst>
              <a:gd name="connsiteX0" fmla="*/ 438 w 514582"/>
              <a:gd name="connsiteY0" fmla="*/ 116146 h 364177"/>
              <a:gd name="connsiteX1" fmla="*/ 271371 w 514582"/>
              <a:gd name="connsiteY1" fmla="*/ 140336 h 364177"/>
              <a:gd name="connsiteX2" fmla="*/ 256857 w 514582"/>
              <a:gd name="connsiteY2" fmla="*/ 106470 h 364177"/>
              <a:gd name="connsiteX3" fmla="*/ 503599 w 514582"/>
              <a:gd name="connsiteY3" fmla="*/ 358051 h 364177"/>
              <a:gd name="connsiteX4" fmla="*/ 450380 w 514582"/>
              <a:gd name="connsiteY4" fmla="*/ 270965 h 364177"/>
              <a:gd name="connsiteX5" fmla="*/ 261695 w 514582"/>
              <a:gd name="connsiteY5" fmla="*/ 96794 h 364177"/>
              <a:gd name="connsiteX6" fmla="*/ 213314 w 514582"/>
              <a:gd name="connsiteY6" fmla="*/ 130660 h 364177"/>
              <a:gd name="connsiteX7" fmla="*/ 261695 w 514582"/>
              <a:gd name="connsiteY7" fmla="*/ 154851 h 364177"/>
              <a:gd name="connsiteX8" fmla="*/ 135904 w 514582"/>
              <a:gd name="connsiteY8" fmla="*/ 32 h 364177"/>
              <a:gd name="connsiteX9" fmla="*/ 252018 w 514582"/>
              <a:gd name="connsiteY9" fmla="*/ 169365 h 364177"/>
              <a:gd name="connsiteX10" fmla="*/ 208476 w 514582"/>
              <a:gd name="connsiteY10" fmla="*/ 87117 h 364177"/>
              <a:gd name="connsiteX11" fmla="*/ 438 w 514582"/>
              <a:gd name="connsiteY11" fmla="*/ 116146 h 36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582" h="364177">
                <a:moveTo>
                  <a:pt x="438" y="116146"/>
                </a:moveTo>
                <a:cubicBezTo>
                  <a:pt x="10920" y="125016"/>
                  <a:pt x="228635" y="141949"/>
                  <a:pt x="271371" y="140336"/>
                </a:cubicBezTo>
                <a:cubicBezTo>
                  <a:pt x="314107" y="138723"/>
                  <a:pt x="218152" y="70184"/>
                  <a:pt x="256857" y="106470"/>
                </a:cubicBezTo>
                <a:cubicBezTo>
                  <a:pt x="295562" y="142756"/>
                  <a:pt x="471345" y="330635"/>
                  <a:pt x="503599" y="358051"/>
                </a:cubicBezTo>
                <a:cubicBezTo>
                  <a:pt x="535853" y="385467"/>
                  <a:pt x="490697" y="314508"/>
                  <a:pt x="450380" y="270965"/>
                </a:cubicBezTo>
                <a:cubicBezTo>
                  <a:pt x="410063" y="227422"/>
                  <a:pt x="301206" y="120178"/>
                  <a:pt x="261695" y="96794"/>
                </a:cubicBezTo>
                <a:cubicBezTo>
                  <a:pt x="222184" y="73410"/>
                  <a:pt x="213314" y="120984"/>
                  <a:pt x="213314" y="130660"/>
                </a:cubicBezTo>
                <a:cubicBezTo>
                  <a:pt x="213314" y="140336"/>
                  <a:pt x="274597" y="176622"/>
                  <a:pt x="261695" y="154851"/>
                </a:cubicBezTo>
                <a:cubicBezTo>
                  <a:pt x="248793" y="133080"/>
                  <a:pt x="137517" y="-2387"/>
                  <a:pt x="135904" y="32"/>
                </a:cubicBezTo>
                <a:cubicBezTo>
                  <a:pt x="134291" y="2451"/>
                  <a:pt x="239923" y="154851"/>
                  <a:pt x="252018" y="169365"/>
                </a:cubicBezTo>
                <a:cubicBezTo>
                  <a:pt x="264113" y="183879"/>
                  <a:pt x="246374" y="96793"/>
                  <a:pt x="208476" y="87117"/>
                </a:cubicBezTo>
                <a:cubicBezTo>
                  <a:pt x="170578" y="77441"/>
                  <a:pt x="-10044" y="107276"/>
                  <a:pt x="438" y="116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6B6E913-1A34-4FA7-2479-7E04F5E40579}"/>
              </a:ext>
            </a:extLst>
          </p:cNvPr>
          <p:cNvSpPr/>
          <p:nvPr/>
        </p:nvSpPr>
        <p:spPr>
          <a:xfrm>
            <a:off x="3496658" y="6598610"/>
            <a:ext cx="262542" cy="532762"/>
          </a:xfrm>
          <a:custGeom>
            <a:avLst/>
            <a:gdLst>
              <a:gd name="connsiteX0" fmla="*/ 127075 w 262542"/>
              <a:gd name="connsiteY0" fmla="*/ 552 h 532762"/>
              <a:gd name="connsiteX1" fmla="*/ 233513 w 262542"/>
              <a:gd name="connsiteY1" fmla="*/ 179561 h 532762"/>
              <a:gd name="connsiteX2" fmla="*/ 252866 w 262542"/>
              <a:gd name="connsiteY2" fmla="*/ 150533 h 532762"/>
              <a:gd name="connsiteX3" fmla="*/ 238352 w 262542"/>
              <a:gd name="connsiteY3" fmla="*/ 363409 h 532762"/>
              <a:gd name="connsiteX4" fmla="*/ 262542 w 262542"/>
              <a:gd name="connsiteY4" fmla="*/ 513390 h 532762"/>
              <a:gd name="connsiteX5" fmla="*/ 228675 w 262542"/>
              <a:gd name="connsiteY5" fmla="*/ 498876 h 532762"/>
              <a:gd name="connsiteX6" fmla="*/ 136752 w 262542"/>
              <a:gd name="connsiteY6" fmla="*/ 435980 h 532762"/>
              <a:gd name="connsiteX7" fmla="*/ 214161 w 262542"/>
              <a:gd name="connsiteY7" fmla="*/ 532742 h 532762"/>
              <a:gd name="connsiteX8" fmla="*/ 49666 w 262542"/>
              <a:gd name="connsiteY8" fmla="*/ 426304 h 532762"/>
              <a:gd name="connsiteX9" fmla="*/ 49666 w 262542"/>
              <a:gd name="connsiteY9" fmla="*/ 450495 h 532762"/>
              <a:gd name="connsiteX10" fmla="*/ 1285 w 262542"/>
              <a:gd name="connsiteY10" fmla="*/ 295676 h 532762"/>
              <a:gd name="connsiteX11" fmla="*/ 35152 w 262542"/>
              <a:gd name="connsiteY11" fmla="*/ 435980 h 532762"/>
              <a:gd name="connsiteX12" fmla="*/ 238352 w 262542"/>
              <a:gd name="connsiteY12" fmla="*/ 523066 h 532762"/>
              <a:gd name="connsiteX13" fmla="*/ 252866 w 262542"/>
              <a:gd name="connsiteY13" fmla="*/ 469847 h 532762"/>
              <a:gd name="connsiteX14" fmla="*/ 248028 w 262542"/>
              <a:gd name="connsiteY14" fmla="*/ 353733 h 532762"/>
              <a:gd name="connsiteX15" fmla="*/ 243190 w 262542"/>
              <a:gd name="connsiteY15" fmla="*/ 247295 h 532762"/>
              <a:gd name="connsiteX16" fmla="*/ 127075 w 262542"/>
              <a:gd name="connsiteY16" fmla="*/ 552 h 53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542" h="532762">
                <a:moveTo>
                  <a:pt x="127075" y="552"/>
                </a:moveTo>
                <a:cubicBezTo>
                  <a:pt x="125462" y="-10737"/>
                  <a:pt x="212548" y="154564"/>
                  <a:pt x="233513" y="179561"/>
                </a:cubicBezTo>
                <a:cubicBezTo>
                  <a:pt x="254478" y="204558"/>
                  <a:pt x="252060" y="119892"/>
                  <a:pt x="252866" y="150533"/>
                </a:cubicBezTo>
                <a:cubicBezTo>
                  <a:pt x="253672" y="181174"/>
                  <a:pt x="236739" y="302933"/>
                  <a:pt x="238352" y="363409"/>
                </a:cubicBezTo>
                <a:cubicBezTo>
                  <a:pt x="239965" y="423885"/>
                  <a:pt x="262542" y="513390"/>
                  <a:pt x="262542" y="513390"/>
                </a:cubicBezTo>
                <a:cubicBezTo>
                  <a:pt x="260929" y="535968"/>
                  <a:pt x="249640" y="511778"/>
                  <a:pt x="228675" y="498876"/>
                </a:cubicBezTo>
                <a:cubicBezTo>
                  <a:pt x="207710" y="485974"/>
                  <a:pt x="139171" y="430336"/>
                  <a:pt x="136752" y="435980"/>
                </a:cubicBezTo>
                <a:cubicBezTo>
                  <a:pt x="134333" y="441624"/>
                  <a:pt x="228675" y="534355"/>
                  <a:pt x="214161" y="532742"/>
                </a:cubicBezTo>
                <a:cubicBezTo>
                  <a:pt x="199647" y="531129"/>
                  <a:pt x="49666" y="426304"/>
                  <a:pt x="49666" y="426304"/>
                </a:cubicBezTo>
                <a:cubicBezTo>
                  <a:pt x="22250" y="412596"/>
                  <a:pt x="57729" y="472266"/>
                  <a:pt x="49666" y="450495"/>
                </a:cubicBezTo>
                <a:cubicBezTo>
                  <a:pt x="41603" y="428724"/>
                  <a:pt x="3704" y="298095"/>
                  <a:pt x="1285" y="295676"/>
                </a:cubicBezTo>
                <a:cubicBezTo>
                  <a:pt x="-1134" y="293257"/>
                  <a:pt x="-4359" y="398082"/>
                  <a:pt x="35152" y="435980"/>
                </a:cubicBezTo>
                <a:cubicBezTo>
                  <a:pt x="74663" y="473878"/>
                  <a:pt x="202066" y="517422"/>
                  <a:pt x="238352" y="523066"/>
                </a:cubicBezTo>
                <a:cubicBezTo>
                  <a:pt x="274638" y="528710"/>
                  <a:pt x="251253" y="498069"/>
                  <a:pt x="252866" y="469847"/>
                </a:cubicBezTo>
                <a:cubicBezTo>
                  <a:pt x="254479" y="441625"/>
                  <a:pt x="249641" y="390825"/>
                  <a:pt x="248028" y="353733"/>
                </a:cubicBezTo>
                <a:cubicBezTo>
                  <a:pt x="246415" y="316641"/>
                  <a:pt x="260123" y="310190"/>
                  <a:pt x="243190" y="247295"/>
                </a:cubicBezTo>
                <a:cubicBezTo>
                  <a:pt x="226257" y="184400"/>
                  <a:pt x="128688" y="11841"/>
                  <a:pt x="127075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F5BCBE6-DE14-3D5D-1831-15C87697870A}"/>
              </a:ext>
            </a:extLst>
          </p:cNvPr>
          <p:cNvSpPr/>
          <p:nvPr/>
        </p:nvSpPr>
        <p:spPr>
          <a:xfrm>
            <a:off x="2825289" y="6255460"/>
            <a:ext cx="183319" cy="559171"/>
          </a:xfrm>
          <a:custGeom>
            <a:avLst/>
            <a:gdLst>
              <a:gd name="connsiteX0" fmla="*/ 4997 w 183319"/>
              <a:gd name="connsiteY0" fmla="*/ 197 h 559171"/>
              <a:gd name="connsiteX1" fmla="*/ 4997 w 183319"/>
              <a:gd name="connsiteY1" fmla="*/ 304997 h 559171"/>
              <a:gd name="connsiteX2" fmla="*/ 58216 w 183319"/>
              <a:gd name="connsiteY2" fmla="*/ 430788 h 559171"/>
              <a:gd name="connsiteX3" fmla="*/ 43701 w 183319"/>
              <a:gd name="connsiteY3" fmla="*/ 396921 h 559171"/>
              <a:gd name="connsiteX4" fmla="*/ 179168 w 183319"/>
              <a:gd name="connsiteY4" fmla="*/ 556578 h 559171"/>
              <a:gd name="connsiteX5" fmla="*/ 140463 w 183319"/>
              <a:gd name="connsiteY5" fmla="*/ 488845 h 559171"/>
              <a:gd name="connsiteX6" fmla="*/ 58216 w 183319"/>
              <a:gd name="connsiteY6" fmla="*/ 396921 h 559171"/>
              <a:gd name="connsiteX7" fmla="*/ 29187 w 183319"/>
              <a:gd name="connsiteY7" fmla="*/ 353378 h 559171"/>
              <a:gd name="connsiteX8" fmla="*/ 4997 w 183319"/>
              <a:gd name="connsiteY8" fmla="*/ 197 h 55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319" h="559171">
                <a:moveTo>
                  <a:pt x="4997" y="197"/>
                </a:moveTo>
                <a:cubicBezTo>
                  <a:pt x="965" y="-7866"/>
                  <a:pt x="-3873" y="233232"/>
                  <a:pt x="4997" y="304997"/>
                </a:cubicBezTo>
                <a:cubicBezTo>
                  <a:pt x="13867" y="376762"/>
                  <a:pt x="51765" y="415467"/>
                  <a:pt x="58216" y="430788"/>
                </a:cubicBezTo>
                <a:cubicBezTo>
                  <a:pt x="64667" y="446109"/>
                  <a:pt x="23542" y="375956"/>
                  <a:pt x="43701" y="396921"/>
                </a:cubicBezTo>
                <a:cubicBezTo>
                  <a:pt x="63860" y="417886"/>
                  <a:pt x="163041" y="541257"/>
                  <a:pt x="179168" y="556578"/>
                </a:cubicBezTo>
                <a:cubicBezTo>
                  <a:pt x="195295" y="571899"/>
                  <a:pt x="160622" y="515454"/>
                  <a:pt x="140463" y="488845"/>
                </a:cubicBezTo>
                <a:cubicBezTo>
                  <a:pt x="120304" y="462236"/>
                  <a:pt x="76762" y="419499"/>
                  <a:pt x="58216" y="396921"/>
                </a:cubicBezTo>
                <a:cubicBezTo>
                  <a:pt x="39670" y="374343"/>
                  <a:pt x="39670" y="413048"/>
                  <a:pt x="29187" y="353378"/>
                </a:cubicBezTo>
                <a:cubicBezTo>
                  <a:pt x="18705" y="293708"/>
                  <a:pt x="9029" y="8260"/>
                  <a:pt x="4997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065A84D-02EF-6C4D-641D-58B3E668BD40}"/>
              </a:ext>
            </a:extLst>
          </p:cNvPr>
          <p:cNvSpPr/>
          <p:nvPr/>
        </p:nvSpPr>
        <p:spPr>
          <a:xfrm>
            <a:off x="2804982" y="6699110"/>
            <a:ext cx="145022" cy="198224"/>
          </a:xfrm>
          <a:custGeom>
            <a:avLst/>
            <a:gdLst>
              <a:gd name="connsiteX0" fmla="*/ 3532 w 145022"/>
              <a:gd name="connsiteY0" fmla="*/ 2136 h 198224"/>
              <a:gd name="connsiteX1" fmla="*/ 47075 w 145022"/>
              <a:gd name="connsiteY1" fmla="*/ 67450 h 198224"/>
              <a:gd name="connsiteX2" fmla="*/ 129807 w 145022"/>
              <a:gd name="connsiteY2" fmla="*/ 137119 h 198224"/>
              <a:gd name="connsiteX3" fmla="*/ 129807 w 145022"/>
              <a:gd name="connsiteY3" fmla="*/ 198079 h 198224"/>
              <a:gd name="connsiteX4" fmla="*/ 138515 w 145022"/>
              <a:gd name="connsiteY4" fmla="*/ 150181 h 198224"/>
              <a:gd name="connsiteX5" fmla="*/ 3532 w 145022"/>
              <a:gd name="connsiteY5" fmla="*/ 2136 h 19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2" h="198224">
                <a:moveTo>
                  <a:pt x="3532" y="2136"/>
                </a:moveTo>
                <a:cubicBezTo>
                  <a:pt x="-11708" y="-11652"/>
                  <a:pt x="26029" y="44953"/>
                  <a:pt x="47075" y="67450"/>
                </a:cubicBezTo>
                <a:cubicBezTo>
                  <a:pt x="68121" y="89947"/>
                  <a:pt x="116018" y="115348"/>
                  <a:pt x="129807" y="137119"/>
                </a:cubicBezTo>
                <a:cubicBezTo>
                  <a:pt x="143596" y="158891"/>
                  <a:pt x="128356" y="195902"/>
                  <a:pt x="129807" y="198079"/>
                </a:cubicBezTo>
                <a:cubicBezTo>
                  <a:pt x="131258" y="200256"/>
                  <a:pt x="156658" y="177758"/>
                  <a:pt x="138515" y="150181"/>
                </a:cubicBezTo>
                <a:cubicBezTo>
                  <a:pt x="120372" y="122604"/>
                  <a:pt x="18772" y="15924"/>
                  <a:pt x="3532" y="2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57BD977-A6E3-913F-7FFD-7B599B1DE25C}"/>
              </a:ext>
            </a:extLst>
          </p:cNvPr>
          <p:cNvSpPr/>
          <p:nvPr/>
        </p:nvSpPr>
        <p:spPr>
          <a:xfrm>
            <a:off x="3037185" y="6692431"/>
            <a:ext cx="45649" cy="196127"/>
          </a:xfrm>
          <a:custGeom>
            <a:avLst/>
            <a:gdLst>
              <a:gd name="connsiteX0" fmla="*/ 45649 w 45649"/>
              <a:gd name="connsiteY0" fmla="*/ 106 h 196127"/>
              <a:gd name="connsiteX1" fmla="*/ 2106 w 45649"/>
              <a:gd name="connsiteY1" fmla="*/ 126380 h 196127"/>
              <a:gd name="connsiteX2" fmla="*/ 6461 w 45649"/>
              <a:gd name="connsiteY2" fmla="*/ 196049 h 196127"/>
              <a:gd name="connsiteX3" fmla="*/ 2106 w 45649"/>
              <a:gd name="connsiteY3" fmla="*/ 139443 h 196127"/>
              <a:gd name="connsiteX4" fmla="*/ 2106 w 45649"/>
              <a:gd name="connsiteY4" fmla="*/ 104609 h 196127"/>
              <a:gd name="connsiteX5" fmla="*/ 45649 w 45649"/>
              <a:gd name="connsiteY5" fmla="*/ 106 h 1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49" h="196127">
                <a:moveTo>
                  <a:pt x="45649" y="106"/>
                </a:moveTo>
                <a:cubicBezTo>
                  <a:pt x="45649" y="3734"/>
                  <a:pt x="8637" y="93723"/>
                  <a:pt x="2106" y="126380"/>
                </a:cubicBezTo>
                <a:cubicBezTo>
                  <a:pt x="-4425" y="159037"/>
                  <a:pt x="6461" y="193872"/>
                  <a:pt x="6461" y="196049"/>
                </a:cubicBezTo>
                <a:cubicBezTo>
                  <a:pt x="6461" y="198226"/>
                  <a:pt x="2832" y="154683"/>
                  <a:pt x="2106" y="139443"/>
                </a:cubicBezTo>
                <a:cubicBezTo>
                  <a:pt x="1380" y="124203"/>
                  <a:pt x="-2248" y="122752"/>
                  <a:pt x="2106" y="104609"/>
                </a:cubicBezTo>
                <a:cubicBezTo>
                  <a:pt x="6460" y="86466"/>
                  <a:pt x="45649" y="-3522"/>
                  <a:pt x="45649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A7522AE0-26FF-C87C-180F-4FF141DD90D5}"/>
              </a:ext>
            </a:extLst>
          </p:cNvPr>
          <p:cNvSpPr/>
          <p:nvPr/>
        </p:nvSpPr>
        <p:spPr>
          <a:xfrm>
            <a:off x="3221518" y="6765608"/>
            <a:ext cx="228925" cy="119109"/>
          </a:xfrm>
          <a:custGeom>
            <a:avLst/>
            <a:gdLst>
              <a:gd name="connsiteX0" fmla="*/ 653 w 228925"/>
              <a:gd name="connsiteY0" fmla="*/ 952 h 119109"/>
              <a:gd name="connsiteX1" fmla="*/ 109511 w 228925"/>
              <a:gd name="connsiteY1" fmla="*/ 18369 h 119109"/>
              <a:gd name="connsiteX2" fmla="*/ 222722 w 228925"/>
              <a:gd name="connsiteY2" fmla="*/ 118518 h 119109"/>
              <a:gd name="connsiteX3" fmla="*/ 205305 w 228925"/>
              <a:gd name="connsiteY3" fmla="*/ 57558 h 119109"/>
              <a:gd name="connsiteX4" fmla="*/ 131282 w 228925"/>
              <a:gd name="connsiteY4" fmla="*/ 9661 h 119109"/>
              <a:gd name="connsiteX5" fmla="*/ 209659 w 228925"/>
              <a:gd name="connsiteY5" fmla="*/ 105455 h 119109"/>
              <a:gd name="connsiteX6" fmla="*/ 161762 w 228925"/>
              <a:gd name="connsiteY6" fmla="*/ 31432 h 119109"/>
              <a:gd name="connsiteX7" fmla="*/ 653 w 228925"/>
              <a:gd name="connsiteY7" fmla="*/ 952 h 11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925" h="119109">
                <a:moveTo>
                  <a:pt x="653" y="952"/>
                </a:moveTo>
                <a:cubicBezTo>
                  <a:pt x="-8055" y="-1225"/>
                  <a:pt x="72500" y="-1225"/>
                  <a:pt x="109511" y="18369"/>
                </a:cubicBezTo>
                <a:cubicBezTo>
                  <a:pt x="146523" y="37963"/>
                  <a:pt x="206756" y="111987"/>
                  <a:pt x="222722" y="118518"/>
                </a:cubicBezTo>
                <a:cubicBezTo>
                  <a:pt x="238688" y="125049"/>
                  <a:pt x="220545" y="75701"/>
                  <a:pt x="205305" y="57558"/>
                </a:cubicBezTo>
                <a:cubicBezTo>
                  <a:pt x="190065" y="39415"/>
                  <a:pt x="130556" y="1678"/>
                  <a:pt x="131282" y="9661"/>
                </a:cubicBezTo>
                <a:cubicBezTo>
                  <a:pt x="132008" y="17644"/>
                  <a:pt x="204579" y="101827"/>
                  <a:pt x="209659" y="105455"/>
                </a:cubicBezTo>
                <a:cubicBezTo>
                  <a:pt x="214739" y="109083"/>
                  <a:pt x="203853" y="48124"/>
                  <a:pt x="161762" y="31432"/>
                </a:cubicBezTo>
                <a:cubicBezTo>
                  <a:pt x="119671" y="14741"/>
                  <a:pt x="9361" y="3129"/>
                  <a:pt x="653" y="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E28B3DA7-C88E-0CED-64C9-798ED041AF1E}"/>
              </a:ext>
            </a:extLst>
          </p:cNvPr>
          <p:cNvSpPr/>
          <p:nvPr/>
        </p:nvSpPr>
        <p:spPr>
          <a:xfrm>
            <a:off x="2953421" y="7002966"/>
            <a:ext cx="168920" cy="579484"/>
          </a:xfrm>
          <a:custGeom>
            <a:avLst/>
            <a:gdLst>
              <a:gd name="connsiteX0" fmla="*/ 105730 w 168920"/>
              <a:gd name="connsiteY0" fmla="*/ 0 h 579484"/>
              <a:gd name="connsiteX1" fmla="*/ 116881 w 168920"/>
              <a:gd name="connsiteY1" fmla="*/ 230458 h 579484"/>
              <a:gd name="connsiteX2" fmla="*/ 116881 w 168920"/>
              <a:gd name="connsiteY2" fmla="*/ 230458 h 579484"/>
              <a:gd name="connsiteX3" fmla="*/ 79711 w 168920"/>
              <a:gd name="connsiteY3" fmla="*/ 375424 h 579484"/>
              <a:gd name="connsiteX4" fmla="*/ 128033 w 168920"/>
              <a:gd name="connsiteY4" fmla="*/ 338254 h 579484"/>
              <a:gd name="connsiteX5" fmla="*/ 1652 w 168920"/>
              <a:gd name="connsiteY5" fmla="*/ 572429 h 579484"/>
              <a:gd name="connsiteX6" fmla="*/ 57408 w 168920"/>
              <a:gd name="connsiteY6" fmla="*/ 516673 h 579484"/>
              <a:gd name="connsiteX7" fmla="*/ 79711 w 168920"/>
              <a:gd name="connsiteY7" fmla="*/ 498088 h 579484"/>
              <a:gd name="connsiteX8" fmla="*/ 61125 w 168920"/>
              <a:gd name="connsiteY8" fmla="*/ 516673 h 579484"/>
              <a:gd name="connsiteX9" fmla="*/ 109447 w 168920"/>
              <a:gd name="connsiteY9" fmla="*/ 319668 h 579484"/>
              <a:gd name="connsiteX10" fmla="*/ 168920 w 168920"/>
              <a:gd name="connsiteY10" fmla="*/ 200722 h 579484"/>
              <a:gd name="connsiteX11" fmla="*/ 109447 w 168920"/>
              <a:gd name="connsiteY11" fmla="*/ 289932 h 579484"/>
              <a:gd name="connsiteX12" fmla="*/ 105730 w 168920"/>
              <a:gd name="connsiteY12" fmla="*/ 0 h 5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920" h="579484">
                <a:moveTo>
                  <a:pt x="105730" y="0"/>
                </a:moveTo>
                <a:lnTo>
                  <a:pt x="116881" y="230458"/>
                </a:lnTo>
                <a:lnTo>
                  <a:pt x="116881" y="230458"/>
                </a:lnTo>
                <a:cubicBezTo>
                  <a:pt x="110686" y="254619"/>
                  <a:pt x="77852" y="357458"/>
                  <a:pt x="79711" y="375424"/>
                </a:cubicBezTo>
                <a:cubicBezTo>
                  <a:pt x="81570" y="393390"/>
                  <a:pt x="141043" y="305420"/>
                  <a:pt x="128033" y="338254"/>
                </a:cubicBezTo>
                <a:cubicBezTo>
                  <a:pt x="115023" y="371088"/>
                  <a:pt x="13423" y="542693"/>
                  <a:pt x="1652" y="572429"/>
                </a:cubicBezTo>
                <a:cubicBezTo>
                  <a:pt x="-10119" y="602165"/>
                  <a:pt x="44398" y="529063"/>
                  <a:pt x="57408" y="516673"/>
                </a:cubicBezTo>
                <a:cubicBezTo>
                  <a:pt x="70418" y="504283"/>
                  <a:pt x="79092" y="498088"/>
                  <a:pt x="79711" y="498088"/>
                </a:cubicBezTo>
                <a:cubicBezTo>
                  <a:pt x="80330" y="498088"/>
                  <a:pt x="56169" y="546410"/>
                  <a:pt x="61125" y="516673"/>
                </a:cubicBezTo>
                <a:cubicBezTo>
                  <a:pt x="66081" y="486936"/>
                  <a:pt x="91481" y="372326"/>
                  <a:pt x="109447" y="319668"/>
                </a:cubicBezTo>
                <a:cubicBezTo>
                  <a:pt x="127413" y="267010"/>
                  <a:pt x="168920" y="205678"/>
                  <a:pt x="168920" y="200722"/>
                </a:cubicBezTo>
                <a:cubicBezTo>
                  <a:pt x="168920" y="195766"/>
                  <a:pt x="117501" y="320288"/>
                  <a:pt x="109447" y="289932"/>
                </a:cubicBezTo>
                <a:cubicBezTo>
                  <a:pt x="101393" y="259576"/>
                  <a:pt x="110996" y="139080"/>
                  <a:pt x="1057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49E5249-5371-9036-6919-C5E98F9A4F9D}"/>
              </a:ext>
            </a:extLst>
          </p:cNvPr>
          <p:cNvSpPr/>
          <p:nvPr/>
        </p:nvSpPr>
        <p:spPr>
          <a:xfrm>
            <a:off x="2847269" y="6983946"/>
            <a:ext cx="193297" cy="527248"/>
          </a:xfrm>
          <a:custGeom>
            <a:avLst/>
            <a:gdLst>
              <a:gd name="connsiteX0" fmla="*/ 193297 w 193297"/>
              <a:gd name="connsiteY0" fmla="*/ 434 h 527248"/>
              <a:gd name="connsiteX1" fmla="*/ 163560 w 193297"/>
              <a:gd name="connsiteY1" fmla="*/ 268064 h 527248"/>
              <a:gd name="connsiteX2" fmla="*/ 163560 w 193297"/>
              <a:gd name="connsiteY2" fmla="*/ 242044 h 527248"/>
              <a:gd name="connsiteX3" fmla="*/ 55765 w 193297"/>
              <a:gd name="connsiteY3" fmla="*/ 505956 h 527248"/>
              <a:gd name="connsiteX4" fmla="*/ 9 w 193297"/>
              <a:gd name="connsiteY4" fmla="*/ 509674 h 527248"/>
              <a:gd name="connsiteX5" fmla="*/ 52048 w 193297"/>
              <a:gd name="connsiteY5" fmla="*/ 494805 h 527248"/>
              <a:gd name="connsiteX6" fmla="*/ 137541 w 193297"/>
              <a:gd name="connsiteY6" fmla="*/ 338688 h 527248"/>
              <a:gd name="connsiteX7" fmla="*/ 126390 w 193297"/>
              <a:gd name="connsiteY7" fmla="*/ 372142 h 527248"/>
              <a:gd name="connsiteX8" fmla="*/ 163560 w 193297"/>
              <a:gd name="connsiteY8" fmla="*/ 208591 h 527248"/>
              <a:gd name="connsiteX9" fmla="*/ 193297 w 193297"/>
              <a:gd name="connsiteY9" fmla="*/ 434 h 52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297" h="527248">
                <a:moveTo>
                  <a:pt x="193297" y="434"/>
                </a:moveTo>
                <a:cubicBezTo>
                  <a:pt x="193297" y="10346"/>
                  <a:pt x="168516" y="227796"/>
                  <a:pt x="163560" y="268064"/>
                </a:cubicBezTo>
                <a:cubicBezTo>
                  <a:pt x="158604" y="308332"/>
                  <a:pt x="181526" y="202395"/>
                  <a:pt x="163560" y="242044"/>
                </a:cubicBezTo>
                <a:cubicBezTo>
                  <a:pt x="145594" y="281693"/>
                  <a:pt x="83023" y="461351"/>
                  <a:pt x="55765" y="505956"/>
                </a:cubicBezTo>
                <a:cubicBezTo>
                  <a:pt x="28507" y="550561"/>
                  <a:pt x="628" y="511532"/>
                  <a:pt x="9" y="509674"/>
                </a:cubicBezTo>
                <a:cubicBezTo>
                  <a:pt x="-610" y="507816"/>
                  <a:pt x="29126" y="523303"/>
                  <a:pt x="52048" y="494805"/>
                </a:cubicBezTo>
                <a:cubicBezTo>
                  <a:pt x="74970" y="466307"/>
                  <a:pt x="125151" y="359132"/>
                  <a:pt x="137541" y="338688"/>
                </a:cubicBezTo>
                <a:cubicBezTo>
                  <a:pt x="149931" y="318244"/>
                  <a:pt x="122053" y="393825"/>
                  <a:pt x="126390" y="372142"/>
                </a:cubicBezTo>
                <a:cubicBezTo>
                  <a:pt x="130727" y="350459"/>
                  <a:pt x="153648" y="264347"/>
                  <a:pt x="163560" y="208591"/>
                </a:cubicBezTo>
                <a:cubicBezTo>
                  <a:pt x="173472" y="152835"/>
                  <a:pt x="193297" y="-9478"/>
                  <a:pt x="193297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C4478FD3-9AD3-DCFD-A702-5EA0A0290604}"/>
              </a:ext>
            </a:extLst>
          </p:cNvPr>
          <p:cNvSpPr/>
          <p:nvPr/>
        </p:nvSpPr>
        <p:spPr>
          <a:xfrm>
            <a:off x="3653780" y="6499860"/>
            <a:ext cx="151575" cy="232410"/>
          </a:xfrm>
          <a:custGeom>
            <a:avLst/>
            <a:gdLst>
              <a:gd name="connsiteX0" fmla="*/ 10 w 151575"/>
              <a:gd name="connsiteY0" fmla="*/ 0 h 232410"/>
              <a:gd name="connsiteX1" fmla="*/ 137170 w 151575"/>
              <a:gd name="connsiteY1" fmla="*/ 156210 h 232410"/>
              <a:gd name="connsiteX2" fmla="*/ 137170 w 151575"/>
              <a:gd name="connsiteY2" fmla="*/ 232410 h 232410"/>
              <a:gd name="connsiteX3" fmla="*/ 144790 w 151575"/>
              <a:gd name="connsiteY3" fmla="*/ 156210 h 232410"/>
              <a:gd name="connsiteX4" fmla="*/ 10 w 151575"/>
              <a:gd name="connsiteY4" fmla="*/ 0 h 23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75" h="232410">
                <a:moveTo>
                  <a:pt x="10" y="0"/>
                </a:moveTo>
                <a:cubicBezTo>
                  <a:pt x="-1260" y="0"/>
                  <a:pt x="114310" y="117475"/>
                  <a:pt x="137170" y="156210"/>
                </a:cubicBezTo>
                <a:cubicBezTo>
                  <a:pt x="160030" y="194945"/>
                  <a:pt x="135900" y="232410"/>
                  <a:pt x="137170" y="232410"/>
                </a:cubicBezTo>
                <a:cubicBezTo>
                  <a:pt x="138440" y="232410"/>
                  <a:pt x="163205" y="189230"/>
                  <a:pt x="144790" y="156210"/>
                </a:cubicBezTo>
                <a:cubicBezTo>
                  <a:pt x="126375" y="123190"/>
                  <a:pt x="1280" y="0"/>
                  <a:pt x="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243EDB66-DE63-F977-D291-9F7A6CA60C37}"/>
              </a:ext>
            </a:extLst>
          </p:cNvPr>
          <p:cNvSpPr/>
          <p:nvPr/>
        </p:nvSpPr>
        <p:spPr>
          <a:xfrm>
            <a:off x="3696343" y="5273005"/>
            <a:ext cx="256874" cy="845314"/>
          </a:xfrm>
          <a:custGeom>
            <a:avLst/>
            <a:gdLst>
              <a:gd name="connsiteX0" fmla="*/ 235577 w 256874"/>
              <a:gd name="connsiteY0" fmla="*/ 35 h 845314"/>
              <a:gd name="connsiteX1" fmla="*/ 247007 w 256874"/>
              <a:gd name="connsiteY1" fmla="*/ 182915 h 845314"/>
              <a:gd name="connsiteX2" fmla="*/ 75557 w 256874"/>
              <a:gd name="connsiteY2" fmla="*/ 381035 h 845314"/>
              <a:gd name="connsiteX3" fmla="*/ 3167 w 256874"/>
              <a:gd name="connsiteY3" fmla="*/ 830615 h 845314"/>
              <a:gd name="connsiteX4" fmla="*/ 14597 w 256874"/>
              <a:gd name="connsiteY4" fmla="*/ 704885 h 845314"/>
              <a:gd name="connsiteX5" fmla="*/ 29837 w 256874"/>
              <a:gd name="connsiteY5" fmla="*/ 392465 h 845314"/>
              <a:gd name="connsiteX6" fmla="*/ 26027 w 256874"/>
              <a:gd name="connsiteY6" fmla="*/ 522005 h 845314"/>
              <a:gd name="connsiteX7" fmla="*/ 45077 w 256874"/>
              <a:gd name="connsiteY7" fmla="*/ 426755 h 845314"/>
              <a:gd name="connsiteX8" fmla="*/ 125087 w 256874"/>
              <a:gd name="connsiteY8" fmla="*/ 289595 h 845314"/>
              <a:gd name="connsiteX9" fmla="*/ 205097 w 256874"/>
              <a:gd name="connsiteY9" fmla="*/ 228635 h 845314"/>
              <a:gd name="connsiteX10" fmla="*/ 231767 w 256874"/>
              <a:gd name="connsiteY10" fmla="*/ 167675 h 845314"/>
              <a:gd name="connsiteX11" fmla="*/ 235577 w 256874"/>
              <a:gd name="connsiteY11" fmla="*/ 35 h 8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74" h="845314">
                <a:moveTo>
                  <a:pt x="235577" y="35"/>
                </a:moveTo>
                <a:cubicBezTo>
                  <a:pt x="238117" y="2575"/>
                  <a:pt x="273677" y="119415"/>
                  <a:pt x="247007" y="182915"/>
                </a:cubicBezTo>
                <a:cubicBezTo>
                  <a:pt x="220337" y="246415"/>
                  <a:pt x="116197" y="273085"/>
                  <a:pt x="75557" y="381035"/>
                </a:cubicBezTo>
                <a:cubicBezTo>
                  <a:pt x="34917" y="488985"/>
                  <a:pt x="13327" y="776640"/>
                  <a:pt x="3167" y="830615"/>
                </a:cubicBezTo>
                <a:cubicBezTo>
                  <a:pt x="-6993" y="884590"/>
                  <a:pt x="10152" y="777910"/>
                  <a:pt x="14597" y="704885"/>
                </a:cubicBezTo>
                <a:cubicBezTo>
                  <a:pt x="19042" y="631860"/>
                  <a:pt x="27932" y="422945"/>
                  <a:pt x="29837" y="392465"/>
                </a:cubicBezTo>
                <a:cubicBezTo>
                  <a:pt x="31742" y="361985"/>
                  <a:pt x="23487" y="516290"/>
                  <a:pt x="26027" y="522005"/>
                </a:cubicBezTo>
                <a:cubicBezTo>
                  <a:pt x="28567" y="527720"/>
                  <a:pt x="28567" y="465490"/>
                  <a:pt x="45077" y="426755"/>
                </a:cubicBezTo>
                <a:cubicBezTo>
                  <a:pt x="61587" y="388020"/>
                  <a:pt x="98417" y="322615"/>
                  <a:pt x="125087" y="289595"/>
                </a:cubicBezTo>
                <a:cubicBezTo>
                  <a:pt x="151757" y="256575"/>
                  <a:pt x="187317" y="248955"/>
                  <a:pt x="205097" y="228635"/>
                </a:cubicBezTo>
                <a:cubicBezTo>
                  <a:pt x="222877" y="208315"/>
                  <a:pt x="224147" y="201965"/>
                  <a:pt x="231767" y="167675"/>
                </a:cubicBezTo>
                <a:cubicBezTo>
                  <a:pt x="239387" y="133385"/>
                  <a:pt x="233037" y="-2505"/>
                  <a:pt x="23557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44AFC04D-BA1E-184B-70B2-C02917FCCD45}"/>
              </a:ext>
            </a:extLst>
          </p:cNvPr>
          <p:cNvSpPr/>
          <p:nvPr/>
        </p:nvSpPr>
        <p:spPr>
          <a:xfrm>
            <a:off x="3600450" y="5798586"/>
            <a:ext cx="35268" cy="498759"/>
          </a:xfrm>
          <a:custGeom>
            <a:avLst/>
            <a:gdLst>
              <a:gd name="connsiteX0" fmla="*/ 34290 w 35268"/>
              <a:gd name="connsiteY0" fmla="*/ 234 h 498759"/>
              <a:gd name="connsiteX1" fmla="*/ 7620 w 35268"/>
              <a:gd name="connsiteY1" fmla="*/ 285984 h 498759"/>
              <a:gd name="connsiteX2" fmla="*/ 34290 w 35268"/>
              <a:gd name="connsiteY2" fmla="*/ 495534 h 498759"/>
              <a:gd name="connsiteX3" fmla="*/ 26670 w 35268"/>
              <a:gd name="connsiteY3" fmla="*/ 407904 h 498759"/>
              <a:gd name="connsiteX4" fmla="*/ 0 w 35268"/>
              <a:gd name="connsiteY4" fmla="*/ 335514 h 498759"/>
              <a:gd name="connsiteX5" fmla="*/ 34290 w 35268"/>
              <a:gd name="connsiteY5" fmla="*/ 234 h 49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8" h="498759">
                <a:moveTo>
                  <a:pt x="34290" y="234"/>
                </a:moveTo>
                <a:cubicBezTo>
                  <a:pt x="35560" y="-8021"/>
                  <a:pt x="7620" y="203434"/>
                  <a:pt x="7620" y="285984"/>
                </a:cubicBezTo>
                <a:cubicBezTo>
                  <a:pt x="7620" y="368534"/>
                  <a:pt x="31115" y="475214"/>
                  <a:pt x="34290" y="495534"/>
                </a:cubicBezTo>
                <a:cubicBezTo>
                  <a:pt x="37465" y="515854"/>
                  <a:pt x="32385" y="434574"/>
                  <a:pt x="26670" y="407904"/>
                </a:cubicBezTo>
                <a:cubicBezTo>
                  <a:pt x="20955" y="381234"/>
                  <a:pt x="0" y="399014"/>
                  <a:pt x="0" y="335514"/>
                </a:cubicBezTo>
                <a:cubicBezTo>
                  <a:pt x="0" y="272014"/>
                  <a:pt x="33020" y="8489"/>
                  <a:pt x="3429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4F9E12D-39C2-F88E-8A80-7EF8B717D0C3}"/>
              </a:ext>
            </a:extLst>
          </p:cNvPr>
          <p:cNvSpPr/>
          <p:nvPr/>
        </p:nvSpPr>
        <p:spPr>
          <a:xfrm>
            <a:off x="2302132" y="7577891"/>
            <a:ext cx="638413" cy="257575"/>
          </a:xfrm>
          <a:custGeom>
            <a:avLst/>
            <a:gdLst>
              <a:gd name="connsiteX0" fmla="*/ 2918 w 638413"/>
              <a:gd name="connsiteY0" fmla="*/ 255469 h 257575"/>
              <a:gd name="connsiteX1" fmla="*/ 311528 w 638413"/>
              <a:gd name="connsiteY1" fmla="*/ 68779 h 257575"/>
              <a:gd name="connsiteX2" fmla="*/ 269618 w 638413"/>
              <a:gd name="connsiteY2" fmla="*/ 64969 h 257575"/>
              <a:gd name="connsiteX3" fmla="*/ 406778 w 638413"/>
              <a:gd name="connsiteY3" fmla="*/ 19249 h 257575"/>
              <a:gd name="connsiteX4" fmla="*/ 471548 w 638413"/>
              <a:gd name="connsiteY4" fmla="*/ 45919 h 257575"/>
              <a:gd name="connsiteX5" fmla="*/ 498218 w 638413"/>
              <a:gd name="connsiteY5" fmla="*/ 34489 h 257575"/>
              <a:gd name="connsiteX6" fmla="*/ 631568 w 638413"/>
              <a:gd name="connsiteY6" fmla="*/ 148789 h 257575"/>
              <a:gd name="connsiteX7" fmla="*/ 604898 w 638413"/>
              <a:gd name="connsiteY7" fmla="*/ 95449 h 257575"/>
              <a:gd name="connsiteX8" fmla="*/ 482978 w 638413"/>
              <a:gd name="connsiteY8" fmla="*/ 199 h 257575"/>
              <a:gd name="connsiteX9" fmla="*/ 513458 w 638413"/>
              <a:gd name="connsiteY9" fmla="*/ 68779 h 257575"/>
              <a:gd name="connsiteX10" fmla="*/ 452498 w 638413"/>
              <a:gd name="connsiteY10" fmla="*/ 11629 h 257575"/>
              <a:gd name="connsiteX11" fmla="*/ 258188 w 638413"/>
              <a:gd name="connsiteY11" fmla="*/ 64969 h 257575"/>
              <a:gd name="connsiteX12" fmla="*/ 265808 w 638413"/>
              <a:gd name="connsiteY12" fmla="*/ 57349 h 257575"/>
              <a:gd name="connsiteX13" fmla="*/ 162938 w 638413"/>
              <a:gd name="connsiteY13" fmla="*/ 164029 h 257575"/>
              <a:gd name="connsiteX14" fmla="*/ 2918 w 638413"/>
              <a:gd name="connsiteY14" fmla="*/ 255469 h 2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413" h="257575">
                <a:moveTo>
                  <a:pt x="2918" y="255469"/>
                </a:moveTo>
                <a:cubicBezTo>
                  <a:pt x="27683" y="239594"/>
                  <a:pt x="267078" y="100529"/>
                  <a:pt x="311528" y="68779"/>
                </a:cubicBezTo>
                <a:cubicBezTo>
                  <a:pt x="355978" y="37029"/>
                  <a:pt x="253743" y="73224"/>
                  <a:pt x="269618" y="64969"/>
                </a:cubicBezTo>
                <a:cubicBezTo>
                  <a:pt x="285493" y="56714"/>
                  <a:pt x="373123" y="22424"/>
                  <a:pt x="406778" y="19249"/>
                </a:cubicBezTo>
                <a:cubicBezTo>
                  <a:pt x="440433" y="16074"/>
                  <a:pt x="456308" y="43379"/>
                  <a:pt x="471548" y="45919"/>
                </a:cubicBezTo>
                <a:cubicBezTo>
                  <a:pt x="486788" y="48459"/>
                  <a:pt x="471548" y="17344"/>
                  <a:pt x="498218" y="34489"/>
                </a:cubicBezTo>
                <a:cubicBezTo>
                  <a:pt x="524888" y="51634"/>
                  <a:pt x="613788" y="138629"/>
                  <a:pt x="631568" y="148789"/>
                </a:cubicBezTo>
                <a:cubicBezTo>
                  <a:pt x="649348" y="158949"/>
                  <a:pt x="629663" y="120214"/>
                  <a:pt x="604898" y="95449"/>
                </a:cubicBezTo>
                <a:cubicBezTo>
                  <a:pt x="580133" y="70684"/>
                  <a:pt x="498218" y="4644"/>
                  <a:pt x="482978" y="199"/>
                </a:cubicBezTo>
                <a:cubicBezTo>
                  <a:pt x="467738" y="-4246"/>
                  <a:pt x="518538" y="66874"/>
                  <a:pt x="513458" y="68779"/>
                </a:cubicBezTo>
                <a:cubicBezTo>
                  <a:pt x="508378" y="70684"/>
                  <a:pt x="495043" y="12264"/>
                  <a:pt x="452498" y="11629"/>
                </a:cubicBezTo>
                <a:cubicBezTo>
                  <a:pt x="409953" y="10994"/>
                  <a:pt x="258188" y="64969"/>
                  <a:pt x="258188" y="64969"/>
                </a:cubicBezTo>
                <a:cubicBezTo>
                  <a:pt x="227073" y="72589"/>
                  <a:pt x="265808" y="57349"/>
                  <a:pt x="265808" y="57349"/>
                </a:cubicBezTo>
                <a:cubicBezTo>
                  <a:pt x="249933" y="73859"/>
                  <a:pt x="208023" y="134819"/>
                  <a:pt x="162938" y="164029"/>
                </a:cubicBezTo>
                <a:cubicBezTo>
                  <a:pt x="117853" y="193239"/>
                  <a:pt x="-21847" y="271344"/>
                  <a:pt x="2918" y="255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B6F69FD-7F72-F883-2758-FD94C9193742}"/>
              </a:ext>
            </a:extLst>
          </p:cNvPr>
          <p:cNvSpPr/>
          <p:nvPr/>
        </p:nvSpPr>
        <p:spPr>
          <a:xfrm>
            <a:off x="2830100" y="7646670"/>
            <a:ext cx="549059" cy="137317"/>
          </a:xfrm>
          <a:custGeom>
            <a:avLst/>
            <a:gdLst>
              <a:gd name="connsiteX0" fmla="*/ 730 w 549059"/>
              <a:gd name="connsiteY0" fmla="*/ 64770 h 137317"/>
              <a:gd name="connsiteX1" fmla="*/ 233140 w 549059"/>
              <a:gd name="connsiteY1" fmla="*/ 22860 h 137317"/>
              <a:gd name="connsiteX2" fmla="*/ 210280 w 549059"/>
              <a:gd name="connsiteY2" fmla="*/ 0 h 137317"/>
              <a:gd name="connsiteX3" fmla="*/ 336010 w 549059"/>
              <a:gd name="connsiteY3" fmla="*/ 22860 h 137317"/>
              <a:gd name="connsiteX4" fmla="*/ 404590 w 549059"/>
              <a:gd name="connsiteY4" fmla="*/ 80010 h 137317"/>
              <a:gd name="connsiteX5" fmla="*/ 374110 w 549059"/>
              <a:gd name="connsiteY5" fmla="*/ 57150 h 137317"/>
              <a:gd name="connsiteX6" fmla="*/ 545560 w 549059"/>
              <a:gd name="connsiteY6" fmla="*/ 137160 h 137317"/>
              <a:gd name="connsiteX7" fmla="*/ 476980 w 549059"/>
              <a:gd name="connsiteY7" fmla="*/ 76200 h 137317"/>
              <a:gd name="connsiteX8" fmla="*/ 328390 w 549059"/>
              <a:gd name="connsiteY8" fmla="*/ 26670 h 137317"/>
              <a:gd name="connsiteX9" fmla="*/ 730 w 549059"/>
              <a:gd name="connsiteY9" fmla="*/ 64770 h 13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059" h="137317">
                <a:moveTo>
                  <a:pt x="730" y="64770"/>
                </a:moveTo>
                <a:cubicBezTo>
                  <a:pt x="-15145" y="64135"/>
                  <a:pt x="233140" y="22860"/>
                  <a:pt x="233140" y="22860"/>
                </a:cubicBezTo>
                <a:cubicBezTo>
                  <a:pt x="268065" y="12065"/>
                  <a:pt x="193135" y="0"/>
                  <a:pt x="210280" y="0"/>
                </a:cubicBezTo>
                <a:cubicBezTo>
                  <a:pt x="227425" y="0"/>
                  <a:pt x="303625" y="9525"/>
                  <a:pt x="336010" y="22860"/>
                </a:cubicBezTo>
                <a:cubicBezTo>
                  <a:pt x="368395" y="36195"/>
                  <a:pt x="398240" y="74295"/>
                  <a:pt x="404590" y="80010"/>
                </a:cubicBezTo>
                <a:cubicBezTo>
                  <a:pt x="410940" y="85725"/>
                  <a:pt x="350615" y="47625"/>
                  <a:pt x="374110" y="57150"/>
                </a:cubicBezTo>
                <a:cubicBezTo>
                  <a:pt x="397605" y="66675"/>
                  <a:pt x="528415" y="133985"/>
                  <a:pt x="545560" y="137160"/>
                </a:cubicBezTo>
                <a:cubicBezTo>
                  <a:pt x="562705" y="140335"/>
                  <a:pt x="513175" y="94615"/>
                  <a:pt x="476980" y="76200"/>
                </a:cubicBezTo>
                <a:cubicBezTo>
                  <a:pt x="440785" y="57785"/>
                  <a:pt x="402685" y="29210"/>
                  <a:pt x="328390" y="26670"/>
                </a:cubicBezTo>
                <a:cubicBezTo>
                  <a:pt x="254095" y="24130"/>
                  <a:pt x="16605" y="65405"/>
                  <a:pt x="730" y="64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8735280A-99FC-4668-E8D4-1868FD8BD29E}"/>
              </a:ext>
            </a:extLst>
          </p:cNvPr>
          <p:cNvSpPr/>
          <p:nvPr/>
        </p:nvSpPr>
        <p:spPr>
          <a:xfrm>
            <a:off x="3204210" y="7757160"/>
            <a:ext cx="555140" cy="307070"/>
          </a:xfrm>
          <a:custGeom>
            <a:avLst/>
            <a:gdLst>
              <a:gd name="connsiteX0" fmla="*/ 0 w 555140"/>
              <a:gd name="connsiteY0" fmla="*/ 0 h 307070"/>
              <a:gd name="connsiteX1" fmla="*/ 182880 w 555140"/>
              <a:gd name="connsiteY1" fmla="*/ 83820 h 307070"/>
              <a:gd name="connsiteX2" fmla="*/ 289560 w 555140"/>
              <a:gd name="connsiteY2" fmla="*/ 171450 h 307070"/>
              <a:gd name="connsiteX3" fmla="*/ 266700 w 555140"/>
              <a:gd name="connsiteY3" fmla="*/ 160020 h 307070"/>
              <a:gd name="connsiteX4" fmla="*/ 354330 w 555140"/>
              <a:gd name="connsiteY4" fmla="*/ 243840 h 307070"/>
              <a:gd name="connsiteX5" fmla="*/ 316230 w 555140"/>
              <a:gd name="connsiteY5" fmla="*/ 190500 h 307070"/>
              <a:gd name="connsiteX6" fmla="*/ 552450 w 555140"/>
              <a:gd name="connsiteY6" fmla="*/ 304800 h 307070"/>
              <a:gd name="connsiteX7" fmla="*/ 438150 w 555140"/>
              <a:gd name="connsiteY7" fmla="*/ 259080 h 307070"/>
              <a:gd name="connsiteX8" fmla="*/ 346710 w 555140"/>
              <a:gd name="connsiteY8" fmla="*/ 167640 h 307070"/>
              <a:gd name="connsiteX9" fmla="*/ 293370 w 555140"/>
              <a:gd name="connsiteY9" fmla="*/ 106680 h 307070"/>
              <a:gd name="connsiteX10" fmla="*/ 342900 w 555140"/>
              <a:gd name="connsiteY10" fmla="*/ 194310 h 307070"/>
              <a:gd name="connsiteX11" fmla="*/ 278130 w 555140"/>
              <a:gd name="connsiteY11" fmla="*/ 137160 h 307070"/>
              <a:gd name="connsiteX12" fmla="*/ 144780 w 555140"/>
              <a:gd name="connsiteY12" fmla="*/ 72390 h 307070"/>
              <a:gd name="connsiteX13" fmla="*/ 0 w 555140"/>
              <a:gd name="connsiteY13" fmla="*/ 0 h 30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140" h="307070">
                <a:moveTo>
                  <a:pt x="0" y="0"/>
                </a:moveTo>
                <a:cubicBezTo>
                  <a:pt x="67310" y="27622"/>
                  <a:pt x="134620" y="55245"/>
                  <a:pt x="182880" y="83820"/>
                </a:cubicBezTo>
                <a:cubicBezTo>
                  <a:pt x="231140" y="112395"/>
                  <a:pt x="275590" y="158750"/>
                  <a:pt x="289560" y="171450"/>
                </a:cubicBezTo>
                <a:cubicBezTo>
                  <a:pt x="303530" y="184150"/>
                  <a:pt x="255905" y="147955"/>
                  <a:pt x="266700" y="160020"/>
                </a:cubicBezTo>
                <a:cubicBezTo>
                  <a:pt x="277495" y="172085"/>
                  <a:pt x="346075" y="238760"/>
                  <a:pt x="354330" y="243840"/>
                </a:cubicBezTo>
                <a:cubicBezTo>
                  <a:pt x="362585" y="248920"/>
                  <a:pt x="283210" y="180340"/>
                  <a:pt x="316230" y="190500"/>
                </a:cubicBezTo>
                <a:cubicBezTo>
                  <a:pt x="349250" y="200660"/>
                  <a:pt x="532130" y="293370"/>
                  <a:pt x="552450" y="304800"/>
                </a:cubicBezTo>
                <a:cubicBezTo>
                  <a:pt x="572770" y="316230"/>
                  <a:pt x="472440" y="281940"/>
                  <a:pt x="438150" y="259080"/>
                </a:cubicBezTo>
                <a:cubicBezTo>
                  <a:pt x="403860" y="236220"/>
                  <a:pt x="370840" y="193040"/>
                  <a:pt x="346710" y="167640"/>
                </a:cubicBezTo>
                <a:cubicBezTo>
                  <a:pt x="322580" y="142240"/>
                  <a:pt x="294005" y="102235"/>
                  <a:pt x="293370" y="106680"/>
                </a:cubicBezTo>
                <a:cubicBezTo>
                  <a:pt x="292735" y="111125"/>
                  <a:pt x="345440" y="189230"/>
                  <a:pt x="342900" y="194310"/>
                </a:cubicBezTo>
                <a:cubicBezTo>
                  <a:pt x="340360" y="199390"/>
                  <a:pt x="311150" y="157480"/>
                  <a:pt x="278130" y="137160"/>
                </a:cubicBezTo>
                <a:cubicBezTo>
                  <a:pt x="245110" y="116840"/>
                  <a:pt x="144780" y="72390"/>
                  <a:pt x="144780" y="7239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7C056668-1B1E-A600-B0B4-E3664222557E}"/>
              </a:ext>
            </a:extLst>
          </p:cNvPr>
          <p:cNvSpPr/>
          <p:nvPr/>
        </p:nvSpPr>
        <p:spPr>
          <a:xfrm>
            <a:off x="2769807" y="7764765"/>
            <a:ext cx="228936" cy="96734"/>
          </a:xfrm>
          <a:custGeom>
            <a:avLst/>
            <a:gdLst>
              <a:gd name="connsiteX0" fmla="*/ 63 w 228936"/>
              <a:gd name="connsiteY0" fmla="*/ 15 h 96734"/>
              <a:gd name="connsiteX1" fmla="*/ 152463 w 228936"/>
              <a:gd name="connsiteY1" fmla="*/ 87645 h 96734"/>
              <a:gd name="connsiteX2" fmla="*/ 228663 w 228936"/>
              <a:gd name="connsiteY2" fmla="*/ 68595 h 96734"/>
              <a:gd name="connsiteX3" fmla="*/ 171513 w 228936"/>
              <a:gd name="connsiteY3" fmla="*/ 95265 h 96734"/>
              <a:gd name="connsiteX4" fmla="*/ 63 w 228936"/>
              <a:gd name="connsiteY4" fmla="*/ 15 h 9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36" h="96734">
                <a:moveTo>
                  <a:pt x="63" y="15"/>
                </a:moveTo>
                <a:cubicBezTo>
                  <a:pt x="-3112" y="-1255"/>
                  <a:pt x="114363" y="76215"/>
                  <a:pt x="152463" y="87645"/>
                </a:cubicBezTo>
                <a:cubicBezTo>
                  <a:pt x="190563" y="99075"/>
                  <a:pt x="225488" y="67325"/>
                  <a:pt x="228663" y="68595"/>
                </a:cubicBezTo>
                <a:cubicBezTo>
                  <a:pt x="231838" y="69865"/>
                  <a:pt x="207073" y="104155"/>
                  <a:pt x="171513" y="95265"/>
                </a:cubicBezTo>
                <a:cubicBezTo>
                  <a:pt x="135953" y="86375"/>
                  <a:pt x="3238" y="1285"/>
                  <a:pt x="6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921BB2D6-DC94-3B01-8005-1B726591D906}"/>
              </a:ext>
            </a:extLst>
          </p:cNvPr>
          <p:cNvSpPr/>
          <p:nvPr/>
        </p:nvSpPr>
        <p:spPr>
          <a:xfrm>
            <a:off x="2354370" y="7787599"/>
            <a:ext cx="373743" cy="167783"/>
          </a:xfrm>
          <a:custGeom>
            <a:avLst/>
            <a:gdLst>
              <a:gd name="connsiteX0" fmla="*/ 373590 w 373743"/>
              <a:gd name="connsiteY0" fmla="*/ 41 h 167783"/>
              <a:gd name="connsiteX1" fmla="*/ 198330 w 373743"/>
              <a:gd name="connsiteY1" fmla="*/ 53381 h 167783"/>
              <a:gd name="connsiteX2" fmla="*/ 23070 w 373743"/>
              <a:gd name="connsiteY2" fmla="*/ 160061 h 167783"/>
              <a:gd name="connsiteX3" fmla="*/ 110700 w 373743"/>
              <a:gd name="connsiteY3" fmla="*/ 121961 h 167783"/>
              <a:gd name="connsiteX4" fmla="*/ 210 w 373743"/>
              <a:gd name="connsiteY4" fmla="*/ 163871 h 167783"/>
              <a:gd name="connsiteX5" fmla="*/ 144990 w 373743"/>
              <a:gd name="connsiteY5" fmla="*/ 3851 h 167783"/>
              <a:gd name="connsiteX6" fmla="*/ 19260 w 373743"/>
              <a:gd name="connsiteY6" fmla="*/ 137201 h 167783"/>
              <a:gd name="connsiteX7" fmla="*/ 80220 w 373743"/>
              <a:gd name="connsiteY7" fmla="*/ 118151 h 167783"/>
              <a:gd name="connsiteX8" fmla="*/ 217380 w 373743"/>
              <a:gd name="connsiteY8" fmla="*/ 53381 h 167783"/>
              <a:gd name="connsiteX9" fmla="*/ 167850 w 373743"/>
              <a:gd name="connsiteY9" fmla="*/ 61001 h 167783"/>
              <a:gd name="connsiteX10" fmla="*/ 373590 w 373743"/>
              <a:gd name="connsiteY10" fmla="*/ 41 h 16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743" h="167783">
                <a:moveTo>
                  <a:pt x="373590" y="41"/>
                </a:moveTo>
                <a:cubicBezTo>
                  <a:pt x="378670" y="-1229"/>
                  <a:pt x="256750" y="26711"/>
                  <a:pt x="198330" y="53381"/>
                </a:cubicBezTo>
                <a:cubicBezTo>
                  <a:pt x="139910" y="80051"/>
                  <a:pt x="37675" y="148631"/>
                  <a:pt x="23070" y="160061"/>
                </a:cubicBezTo>
                <a:cubicBezTo>
                  <a:pt x="8465" y="171491"/>
                  <a:pt x="114510" y="121326"/>
                  <a:pt x="110700" y="121961"/>
                </a:cubicBezTo>
                <a:cubicBezTo>
                  <a:pt x="106890" y="122596"/>
                  <a:pt x="-5505" y="183556"/>
                  <a:pt x="210" y="163871"/>
                </a:cubicBezTo>
                <a:cubicBezTo>
                  <a:pt x="5925" y="144186"/>
                  <a:pt x="141815" y="8296"/>
                  <a:pt x="144990" y="3851"/>
                </a:cubicBezTo>
                <a:cubicBezTo>
                  <a:pt x="148165" y="-594"/>
                  <a:pt x="30055" y="118151"/>
                  <a:pt x="19260" y="137201"/>
                </a:cubicBezTo>
                <a:cubicBezTo>
                  <a:pt x="8465" y="156251"/>
                  <a:pt x="47200" y="132121"/>
                  <a:pt x="80220" y="118151"/>
                </a:cubicBezTo>
                <a:cubicBezTo>
                  <a:pt x="113240" y="104181"/>
                  <a:pt x="202775" y="62906"/>
                  <a:pt x="217380" y="53381"/>
                </a:cubicBezTo>
                <a:cubicBezTo>
                  <a:pt x="231985" y="43856"/>
                  <a:pt x="143720" y="71796"/>
                  <a:pt x="167850" y="61001"/>
                </a:cubicBezTo>
                <a:cubicBezTo>
                  <a:pt x="191980" y="50206"/>
                  <a:pt x="368510" y="1311"/>
                  <a:pt x="37359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CDF857DB-AD1F-78CC-AED4-4B63D88C4FA4}"/>
              </a:ext>
            </a:extLst>
          </p:cNvPr>
          <p:cNvSpPr/>
          <p:nvPr/>
        </p:nvSpPr>
        <p:spPr>
          <a:xfrm>
            <a:off x="2704872" y="7760892"/>
            <a:ext cx="251688" cy="153395"/>
          </a:xfrm>
          <a:custGeom>
            <a:avLst/>
            <a:gdLst>
              <a:gd name="connsiteX0" fmla="*/ 228 w 251688"/>
              <a:gd name="connsiteY0" fmla="*/ 78 h 153395"/>
              <a:gd name="connsiteX1" fmla="*/ 125958 w 251688"/>
              <a:gd name="connsiteY1" fmla="*/ 133428 h 153395"/>
              <a:gd name="connsiteX2" fmla="*/ 152628 w 251688"/>
              <a:gd name="connsiteY2" fmla="*/ 118188 h 153395"/>
              <a:gd name="connsiteX3" fmla="*/ 251688 w 251688"/>
              <a:gd name="connsiteY3" fmla="*/ 152478 h 153395"/>
              <a:gd name="connsiteX4" fmla="*/ 152628 w 251688"/>
              <a:gd name="connsiteY4" fmla="*/ 141048 h 153395"/>
              <a:gd name="connsiteX5" fmla="*/ 95478 w 251688"/>
              <a:gd name="connsiteY5" fmla="*/ 114378 h 153395"/>
              <a:gd name="connsiteX6" fmla="*/ 228 w 251688"/>
              <a:gd name="connsiteY6" fmla="*/ 78 h 15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688" h="153395">
                <a:moveTo>
                  <a:pt x="228" y="78"/>
                </a:moveTo>
                <a:cubicBezTo>
                  <a:pt x="5308" y="3253"/>
                  <a:pt x="100558" y="113743"/>
                  <a:pt x="125958" y="133428"/>
                </a:cubicBezTo>
                <a:cubicBezTo>
                  <a:pt x="151358" y="153113"/>
                  <a:pt x="131673" y="115013"/>
                  <a:pt x="152628" y="118188"/>
                </a:cubicBezTo>
                <a:cubicBezTo>
                  <a:pt x="173583" y="121363"/>
                  <a:pt x="251688" y="148668"/>
                  <a:pt x="251688" y="152478"/>
                </a:cubicBezTo>
                <a:cubicBezTo>
                  <a:pt x="251688" y="156288"/>
                  <a:pt x="178663" y="147398"/>
                  <a:pt x="152628" y="141048"/>
                </a:cubicBezTo>
                <a:cubicBezTo>
                  <a:pt x="126593" y="134698"/>
                  <a:pt x="114528" y="137238"/>
                  <a:pt x="95478" y="114378"/>
                </a:cubicBezTo>
                <a:cubicBezTo>
                  <a:pt x="76428" y="91518"/>
                  <a:pt x="-4852" y="-3097"/>
                  <a:pt x="228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6D9B2BDF-C16D-065F-0308-DA44E4689473}"/>
              </a:ext>
            </a:extLst>
          </p:cNvPr>
          <p:cNvSpPr/>
          <p:nvPr/>
        </p:nvSpPr>
        <p:spPr>
          <a:xfrm>
            <a:off x="2378207" y="8011784"/>
            <a:ext cx="408129" cy="222093"/>
          </a:xfrm>
          <a:custGeom>
            <a:avLst/>
            <a:gdLst>
              <a:gd name="connsiteX0" fmla="*/ 67813 w 408129"/>
              <a:gd name="connsiteY0" fmla="*/ 646 h 222093"/>
              <a:gd name="connsiteX1" fmla="*/ 37333 w 408129"/>
              <a:gd name="connsiteY1" fmla="*/ 69226 h 222093"/>
              <a:gd name="connsiteX2" fmla="*/ 79243 w 408129"/>
              <a:gd name="connsiteY2" fmla="*/ 145426 h 222093"/>
              <a:gd name="connsiteX3" fmla="*/ 6853 w 408129"/>
              <a:gd name="connsiteY3" fmla="*/ 133996 h 222093"/>
              <a:gd name="connsiteX4" fmla="*/ 281173 w 408129"/>
              <a:gd name="connsiteY4" fmla="*/ 206386 h 222093"/>
              <a:gd name="connsiteX5" fmla="*/ 380233 w 408129"/>
              <a:gd name="connsiteY5" fmla="*/ 221626 h 222093"/>
              <a:gd name="connsiteX6" fmla="*/ 399283 w 408129"/>
              <a:gd name="connsiteY6" fmla="*/ 217816 h 222093"/>
              <a:gd name="connsiteX7" fmla="*/ 254503 w 408129"/>
              <a:gd name="connsiteY7" fmla="*/ 214006 h 222093"/>
              <a:gd name="connsiteX8" fmla="*/ 105913 w 408129"/>
              <a:gd name="connsiteY8" fmla="*/ 168286 h 222093"/>
              <a:gd name="connsiteX9" fmla="*/ 48763 w 408129"/>
              <a:gd name="connsiteY9" fmla="*/ 111136 h 222093"/>
              <a:gd name="connsiteX10" fmla="*/ 67813 w 408129"/>
              <a:gd name="connsiteY10" fmla="*/ 646 h 22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29" h="222093">
                <a:moveTo>
                  <a:pt x="67813" y="646"/>
                </a:moveTo>
                <a:cubicBezTo>
                  <a:pt x="65908" y="-6339"/>
                  <a:pt x="35428" y="45096"/>
                  <a:pt x="37333" y="69226"/>
                </a:cubicBezTo>
                <a:cubicBezTo>
                  <a:pt x="39238" y="93356"/>
                  <a:pt x="84323" y="134631"/>
                  <a:pt x="79243" y="145426"/>
                </a:cubicBezTo>
                <a:cubicBezTo>
                  <a:pt x="74163" y="156221"/>
                  <a:pt x="-26802" y="123836"/>
                  <a:pt x="6853" y="133996"/>
                </a:cubicBezTo>
                <a:cubicBezTo>
                  <a:pt x="40508" y="144156"/>
                  <a:pt x="218943" y="191781"/>
                  <a:pt x="281173" y="206386"/>
                </a:cubicBezTo>
                <a:cubicBezTo>
                  <a:pt x="343403" y="220991"/>
                  <a:pt x="380233" y="221626"/>
                  <a:pt x="380233" y="221626"/>
                </a:cubicBezTo>
                <a:cubicBezTo>
                  <a:pt x="399918" y="223531"/>
                  <a:pt x="420238" y="219086"/>
                  <a:pt x="399283" y="217816"/>
                </a:cubicBezTo>
                <a:cubicBezTo>
                  <a:pt x="378328" y="216546"/>
                  <a:pt x="303398" y="222261"/>
                  <a:pt x="254503" y="214006"/>
                </a:cubicBezTo>
                <a:cubicBezTo>
                  <a:pt x="205608" y="205751"/>
                  <a:pt x="140203" y="185431"/>
                  <a:pt x="105913" y="168286"/>
                </a:cubicBezTo>
                <a:cubicBezTo>
                  <a:pt x="71623" y="151141"/>
                  <a:pt x="57653" y="133361"/>
                  <a:pt x="48763" y="111136"/>
                </a:cubicBezTo>
                <a:cubicBezTo>
                  <a:pt x="39873" y="88911"/>
                  <a:pt x="69718" y="7631"/>
                  <a:pt x="67813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7C8F12E2-8D88-DF9D-029D-1B62953CD87C}"/>
              </a:ext>
            </a:extLst>
          </p:cNvPr>
          <p:cNvSpPr/>
          <p:nvPr/>
        </p:nvSpPr>
        <p:spPr>
          <a:xfrm>
            <a:off x="2506897" y="8023860"/>
            <a:ext cx="408918" cy="76637"/>
          </a:xfrm>
          <a:custGeom>
            <a:avLst/>
            <a:gdLst>
              <a:gd name="connsiteX0" fmla="*/ 83 w 408918"/>
              <a:gd name="connsiteY0" fmla="*/ 0 h 76637"/>
              <a:gd name="connsiteX1" fmla="*/ 304883 w 408918"/>
              <a:gd name="connsiteY1" fmla="*/ 30480 h 76637"/>
              <a:gd name="connsiteX2" fmla="*/ 407753 w 408918"/>
              <a:gd name="connsiteY2" fmla="*/ 72390 h 76637"/>
              <a:gd name="connsiteX3" fmla="*/ 354413 w 408918"/>
              <a:gd name="connsiteY3" fmla="*/ 49530 h 76637"/>
              <a:gd name="connsiteX4" fmla="*/ 262973 w 408918"/>
              <a:gd name="connsiteY4" fmla="*/ 53340 h 76637"/>
              <a:gd name="connsiteX5" fmla="*/ 339173 w 408918"/>
              <a:gd name="connsiteY5" fmla="*/ 76200 h 76637"/>
              <a:gd name="connsiteX6" fmla="*/ 274403 w 408918"/>
              <a:gd name="connsiteY6" fmla="*/ 30480 h 76637"/>
              <a:gd name="connsiteX7" fmla="*/ 83 w 408918"/>
              <a:gd name="connsiteY7" fmla="*/ 0 h 7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918" h="76637">
                <a:moveTo>
                  <a:pt x="83" y="0"/>
                </a:moveTo>
                <a:cubicBezTo>
                  <a:pt x="5163" y="0"/>
                  <a:pt x="236938" y="18415"/>
                  <a:pt x="304883" y="30480"/>
                </a:cubicBezTo>
                <a:cubicBezTo>
                  <a:pt x="372828" y="42545"/>
                  <a:pt x="399498" y="69215"/>
                  <a:pt x="407753" y="72390"/>
                </a:cubicBezTo>
                <a:cubicBezTo>
                  <a:pt x="416008" y="75565"/>
                  <a:pt x="378543" y="52705"/>
                  <a:pt x="354413" y="49530"/>
                </a:cubicBezTo>
                <a:cubicBezTo>
                  <a:pt x="330283" y="46355"/>
                  <a:pt x="265513" y="48895"/>
                  <a:pt x="262973" y="53340"/>
                </a:cubicBezTo>
                <a:cubicBezTo>
                  <a:pt x="260433" y="57785"/>
                  <a:pt x="337268" y="80010"/>
                  <a:pt x="339173" y="76200"/>
                </a:cubicBezTo>
                <a:cubicBezTo>
                  <a:pt x="341078" y="72390"/>
                  <a:pt x="324568" y="42545"/>
                  <a:pt x="274403" y="30480"/>
                </a:cubicBezTo>
                <a:cubicBezTo>
                  <a:pt x="224238" y="18415"/>
                  <a:pt x="-4997" y="0"/>
                  <a:pt x="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FDCE67D6-7A3D-61FE-710C-1D57C003ABBC}"/>
              </a:ext>
            </a:extLst>
          </p:cNvPr>
          <p:cNvSpPr/>
          <p:nvPr/>
        </p:nvSpPr>
        <p:spPr>
          <a:xfrm>
            <a:off x="2819381" y="8042493"/>
            <a:ext cx="910617" cy="156627"/>
          </a:xfrm>
          <a:custGeom>
            <a:avLst/>
            <a:gdLst>
              <a:gd name="connsiteX0" fmla="*/ 19 w 910617"/>
              <a:gd name="connsiteY0" fmla="*/ 38517 h 156627"/>
              <a:gd name="connsiteX1" fmla="*/ 430549 w 910617"/>
              <a:gd name="connsiteY1" fmla="*/ 34707 h 156627"/>
              <a:gd name="connsiteX2" fmla="*/ 396259 w 910617"/>
              <a:gd name="connsiteY2" fmla="*/ 417 h 156627"/>
              <a:gd name="connsiteX3" fmla="*/ 575329 w 910617"/>
              <a:gd name="connsiteY3" fmla="*/ 61377 h 156627"/>
              <a:gd name="connsiteX4" fmla="*/ 548659 w 910617"/>
              <a:gd name="connsiteY4" fmla="*/ 11847 h 156627"/>
              <a:gd name="connsiteX5" fmla="*/ 674389 w 910617"/>
              <a:gd name="connsiteY5" fmla="*/ 99477 h 156627"/>
              <a:gd name="connsiteX6" fmla="*/ 762019 w 910617"/>
              <a:gd name="connsiteY6" fmla="*/ 91857 h 156627"/>
              <a:gd name="connsiteX7" fmla="*/ 849649 w 910617"/>
              <a:gd name="connsiteY7" fmla="*/ 118527 h 156627"/>
              <a:gd name="connsiteX8" fmla="*/ 910609 w 910617"/>
              <a:gd name="connsiteY8" fmla="*/ 156627 h 156627"/>
              <a:gd name="connsiteX9" fmla="*/ 845839 w 910617"/>
              <a:gd name="connsiteY9" fmla="*/ 118527 h 156627"/>
              <a:gd name="connsiteX10" fmla="*/ 682009 w 910617"/>
              <a:gd name="connsiteY10" fmla="*/ 103287 h 156627"/>
              <a:gd name="connsiteX11" fmla="*/ 537229 w 910617"/>
              <a:gd name="connsiteY11" fmla="*/ 417 h 156627"/>
              <a:gd name="connsiteX12" fmla="*/ 601999 w 910617"/>
              <a:gd name="connsiteY12" fmla="*/ 72807 h 156627"/>
              <a:gd name="connsiteX13" fmla="*/ 476269 w 910617"/>
              <a:gd name="connsiteY13" fmla="*/ 27087 h 156627"/>
              <a:gd name="connsiteX14" fmla="*/ 255289 w 910617"/>
              <a:gd name="connsiteY14" fmla="*/ 42327 h 156627"/>
              <a:gd name="connsiteX15" fmla="*/ 411499 w 910617"/>
              <a:gd name="connsiteY15" fmla="*/ 42327 h 156627"/>
              <a:gd name="connsiteX16" fmla="*/ 19 w 910617"/>
              <a:gd name="connsiteY16" fmla="*/ 38517 h 15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0617" h="156627">
                <a:moveTo>
                  <a:pt x="19" y="38517"/>
                </a:moveTo>
                <a:cubicBezTo>
                  <a:pt x="3194" y="37247"/>
                  <a:pt x="364509" y="41057"/>
                  <a:pt x="430549" y="34707"/>
                </a:cubicBezTo>
                <a:cubicBezTo>
                  <a:pt x="496589" y="28357"/>
                  <a:pt x="372129" y="-4028"/>
                  <a:pt x="396259" y="417"/>
                </a:cubicBezTo>
                <a:cubicBezTo>
                  <a:pt x="420389" y="4862"/>
                  <a:pt x="549929" y="59472"/>
                  <a:pt x="575329" y="61377"/>
                </a:cubicBezTo>
                <a:cubicBezTo>
                  <a:pt x="600729" y="63282"/>
                  <a:pt x="532149" y="5497"/>
                  <a:pt x="548659" y="11847"/>
                </a:cubicBezTo>
                <a:cubicBezTo>
                  <a:pt x="565169" y="18197"/>
                  <a:pt x="638829" y="86142"/>
                  <a:pt x="674389" y="99477"/>
                </a:cubicBezTo>
                <a:cubicBezTo>
                  <a:pt x="709949" y="112812"/>
                  <a:pt x="732809" y="88682"/>
                  <a:pt x="762019" y="91857"/>
                </a:cubicBezTo>
                <a:cubicBezTo>
                  <a:pt x="791229" y="95032"/>
                  <a:pt x="824884" y="107732"/>
                  <a:pt x="849649" y="118527"/>
                </a:cubicBezTo>
                <a:cubicBezTo>
                  <a:pt x="874414" y="129322"/>
                  <a:pt x="911244" y="156627"/>
                  <a:pt x="910609" y="156627"/>
                </a:cubicBezTo>
                <a:cubicBezTo>
                  <a:pt x="909974" y="156627"/>
                  <a:pt x="883939" y="127417"/>
                  <a:pt x="845839" y="118527"/>
                </a:cubicBezTo>
                <a:cubicBezTo>
                  <a:pt x="807739" y="109637"/>
                  <a:pt x="733444" y="122972"/>
                  <a:pt x="682009" y="103287"/>
                </a:cubicBezTo>
                <a:cubicBezTo>
                  <a:pt x="630574" y="83602"/>
                  <a:pt x="550564" y="5497"/>
                  <a:pt x="537229" y="417"/>
                </a:cubicBezTo>
                <a:cubicBezTo>
                  <a:pt x="523894" y="-4663"/>
                  <a:pt x="612159" y="68362"/>
                  <a:pt x="601999" y="72807"/>
                </a:cubicBezTo>
                <a:cubicBezTo>
                  <a:pt x="591839" y="77252"/>
                  <a:pt x="534054" y="32167"/>
                  <a:pt x="476269" y="27087"/>
                </a:cubicBezTo>
                <a:cubicBezTo>
                  <a:pt x="418484" y="22007"/>
                  <a:pt x="266084" y="39787"/>
                  <a:pt x="255289" y="42327"/>
                </a:cubicBezTo>
                <a:cubicBezTo>
                  <a:pt x="244494" y="44867"/>
                  <a:pt x="447059" y="43597"/>
                  <a:pt x="411499" y="42327"/>
                </a:cubicBezTo>
                <a:cubicBezTo>
                  <a:pt x="375939" y="41057"/>
                  <a:pt x="-3156" y="39787"/>
                  <a:pt x="19" y="38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BFEF6277-D636-F5BF-06B7-B30C5870A8FC}"/>
              </a:ext>
            </a:extLst>
          </p:cNvPr>
          <p:cNvSpPr/>
          <p:nvPr/>
        </p:nvSpPr>
        <p:spPr>
          <a:xfrm>
            <a:off x="2827020" y="8168433"/>
            <a:ext cx="910592" cy="87837"/>
          </a:xfrm>
          <a:custGeom>
            <a:avLst/>
            <a:gdLst>
              <a:gd name="connsiteX0" fmla="*/ 0 w 910592"/>
              <a:gd name="connsiteY0" fmla="*/ 64977 h 87837"/>
              <a:gd name="connsiteX1" fmla="*/ 396240 w 910592"/>
              <a:gd name="connsiteY1" fmla="*/ 84027 h 87837"/>
              <a:gd name="connsiteX2" fmla="*/ 327660 w 910592"/>
              <a:gd name="connsiteY2" fmla="*/ 87837 h 87837"/>
              <a:gd name="connsiteX3" fmla="*/ 674370 w 910592"/>
              <a:gd name="connsiteY3" fmla="*/ 72597 h 87837"/>
              <a:gd name="connsiteX4" fmla="*/ 579120 w 910592"/>
              <a:gd name="connsiteY4" fmla="*/ 61167 h 87837"/>
              <a:gd name="connsiteX5" fmla="*/ 781050 w 910592"/>
              <a:gd name="connsiteY5" fmla="*/ 49737 h 87837"/>
              <a:gd name="connsiteX6" fmla="*/ 750570 w 910592"/>
              <a:gd name="connsiteY6" fmla="*/ 42117 h 87837"/>
              <a:gd name="connsiteX7" fmla="*/ 834390 w 910592"/>
              <a:gd name="connsiteY7" fmla="*/ 57357 h 87837"/>
              <a:gd name="connsiteX8" fmla="*/ 788670 w 910592"/>
              <a:gd name="connsiteY8" fmla="*/ 207 h 87837"/>
              <a:gd name="connsiteX9" fmla="*/ 910590 w 910592"/>
              <a:gd name="connsiteY9" fmla="*/ 38307 h 87837"/>
              <a:gd name="connsiteX10" fmla="*/ 784860 w 910592"/>
              <a:gd name="connsiteY10" fmla="*/ 42117 h 87837"/>
              <a:gd name="connsiteX11" fmla="*/ 582930 w 910592"/>
              <a:gd name="connsiteY11" fmla="*/ 45927 h 87837"/>
              <a:gd name="connsiteX12" fmla="*/ 293370 w 910592"/>
              <a:gd name="connsiteY12" fmla="*/ 68787 h 87837"/>
              <a:gd name="connsiteX13" fmla="*/ 339090 w 910592"/>
              <a:gd name="connsiteY13" fmla="*/ 72597 h 87837"/>
              <a:gd name="connsiteX14" fmla="*/ 0 w 910592"/>
              <a:gd name="connsiteY14" fmla="*/ 64977 h 8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0592" h="87837">
                <a:moveTo>
                  <a:pt x="0" y="64977"/>
                </a:moveTo>
                <a:lnTo>
                  <a:pt x="396240" y="84027"/>
                </a:lnTo>
                <a:cubicBezTo>
                  <a:pt x="450850" y="87837"/>
                  <a:pt x="327660" y="87837"/>
                  <a:pt x="327660" y="87837"/>
                </a:cubicBezTo>
                <a:lnTo>
                  <a:pt x="674370" y="72597"/>
                </a:lnTo>
                <a:cubicBezTo>
                  <a:pt x="716280" y="68152"/>
                  <a:pt x="561340" y="64977"/>
                  <a:pt x="579120" y="61167"/>
                </a:cubicBezTo>
                <a:cubicBezTo>
                  <a:pt x="596900" y="57357"/>
                  <a:pt x="752475" y="52912"/>
                  <a:pt x="781050" y="49737"/>
                </a:cubicBezTo>
                <a:cubicBezTo>
                  <a:pt x="809625" y="46562"/>
                  <a:pt x="741680" y="40847"/>
                  <a:pt x="750570" y="42117"/>
                </a:cubicBezTo>
                <a:cubicBezTo>
                  <a:pt x="759460" y="43387"/>
                  <a:pt x="828040" y="64342"/>
                  <a:pt x="834390" y="57357"/>
                </a:cubicBezTo>
                <a:cubicBezTo>
                  <a:pt x="840740" y="50372"/>
                  <a:pt x="775970" y="3382"/>
                  <a:pt x="788670" y="207"/>
                </a:cubicBezTo>
                <a:cubicBezTo>
                  <a:pt x="801370" y="-2968"/>
                  <a:pt x="911225" y="31322"/>
                  <a:pt x="910590" y="38307"/>
                </a:cubicBezTo>
                <a:cubicBezTo>
                  <a:pt x="909955" y="45292"/>
                  <a:pt x="784860" y="42117"/>
                  <a:pt x="784860" y="42117"/>
                </a:cubicBezTo>
                <a:cubicBezTo>
                  <a:pt x="730250" y="43387"/>
                  <a:pt x="664845" y="41482"/>
                  <a:pt x="582930" y="45927"/>
                </a:cubicBezTo>
                <a:cubicBezTo>
                  <a:pt x="501015" y="50372"/>
                  <a:pt x="334010" y="64342"/>
                  <a:pt x="293370" y="68787"/>
                </a:cubicBezTo>
                <a:cubicBezTo>
                  <a:pt x="252730" y="73232"/>
                  <a:pt x="339090" y="72597"/>
                  <a:pt x="339090" y="72597"/>
                </a:cubicBezTo>
                <a:lnTo>
                  <a:pt x="0" y="649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01D4E6F-CF31-FAB1-782E-89E012ECF529}"/>
              </a:ext>
            </a:extLst>
          </p:cNvPr>
          <p:cNvSpPr/>
          <p:nvPr/>
        </p:nvSpPr>
        <p:spPr>
          <a:xfrm>
            <a:off x="2395485" y="7877537"/>
            <a:ext cx="609649" cy="140353"/>
          </a:xfrm>
          <a:custGeom>
            <a:avLst/>
            <a:gdLst>
              <a:gd name="connsiteX0" fmla="*/ 64430 w 609649"/>
              <a:gd name="connsiteY0" fmla="*/ 47263 h 140353"/>
              <a:gd name="connsiteX1" fmla="*/ 17814 w 609649"/>
              <a:gd name="connsiteY1" fmla="*/ 118981 h 140353"/>
              <a:gd name="connsiteX2" fmla="*/ 164835 w 609649"/>
              <a:gd name="connsiteY2" fmla="*/ 75950 h 140353"/>
              <a:gd name="connsiteX3" fmla="*/ 85946 w 609649"/>
              <a:gd name="connsiteY3" fmla="*/ 108223 h 140353"/>
              <a:gd name="connsiteX4" fmla="*/ 351301 w 609649"/>
              <a:gd name="connsiteY4" fmla="*/ 25748 h 140353"/>
              <a:gd name="connsiteX5" fmla="*/ 319028 w 609649"/>
              <a:gd name="connsiteY5" fmla="*/ 11404 h 140353"/>
              <a:gd name="connsiteX6" fmla="*/ 437362 w 609649"/>
              <a:gd name="connsiteY6" fmla="*/ 61607 h 140353"/>
              <a:gd name="connsiteX7" fmla="*/ 362059 w 609649"/>
              <a:gd name="connsiteY7" fmla="*/ 54435 h 140353"/>
              <a:gd name="connsiteX8" fmla="*/ 602313 w 609649"/>
              <a:gd name="connsiteY8" fmla="*/ 58021 h 140353"/>
              <a:gd name="connsiteX9" fmla="*/ 512666 w 609649"/>
              <a:gd name="connsiteY9" fmla="*/ 61607 h 140353"/>
              <a:gd name="connsiteX10" fmla="*/ 609484 w 609649"/>
              <a:gd name="connsiteY10" fmla="*/ 83122 h 140353"/>
              <a:gd name="connsiteX11" fmla="*/ 483979 w 609649"/>
              <a:gd name="connsiteY11" fmla="*/ 83122 h 140353"/>
              <a:gd name="connsiteX12" fmla="*/ 275997 w 609649"/>
              <a:gd name="connsiteY12" fmla="*/ 83122 h 140353"/>
              <a:gd name="connsiteX13" fmla="*/ 462463 w 609649"/>
              <a:gd name="connsiteY13" fmla="*/ 79536 h 140353"/>
              <a:gd name="connsiteX14" fmla="*/ 344129 w 609649"/>
              <a:gd name="connsiteY14" fmla="*/ 647 h 140353"/>
              <a:gd name="connsiteX15" fmla="*/ 379988 w 609649"/>
              <a:gd name="connsiteY15" fmla="*/ 43677 h 140353"/>
              <a:gd name="connsiteX16" fmla="*/ 186350 w 609649"/>
              <a:gd name="connsiteY16" fmla="*/ 72364 h 140353"/>
              <a:gd name="connsiteX17" fmla="*/ 100289 w 609649"/>
              <a:gd name="connsiteY17" fmla="*/ 122567 h 140353"/>
              <a:gd name="connsiteX18" fmla="*/ 164835 w 609649"/>
              <a:gd name="connsiteY18" fmla="*/ 104637 h 140353"/>
              <a:gd name="connsiteX19" fmla="*/ 10642 w 609649"/>
              <a:gd name="connsiteY19" fmla="*/ 129738 h 140353"/>
              <a:gd name="connsiteX20" fmla="*/ 17814 w 609649"/>
              <a:gd name="connsiteY20" fmla="*/ 136910 h 140353"/>
              <a:gd name="connsiteX21" fmla="*/ 64430 w 609649"/>
              <a:gd name="connsiteY21" fmla="*/ 47263 h 1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649" h="140353">
                <a:moveTo>
                  <a:pt x="64430" y="47263"/>
                </a:moveTo>
                <a:cubicBezTo>
                  <a:pt x="64430" y="44275"/>
                  <a:pt x="1080" y="114200"/>
                  <a:pt x="17814" y="118981"/>
                </a:cubicBezTo>
                <a:cubicBezTo>
                  <a:pt x="34548" y="123762"/>
                  <a:pt x="153480" y="77743"/>
                  <a:pt x="164835" y="75950"/>
                </a:cubicBezTo>
                <a:cubicBezTo>
                  <a:pt x="176190" y="74157"/>
                  <a:pt x="54868" y="116590"/>
                  <a:pt x="85946" y="108223"/>
                </a:cubicBezTo>
                <a:cubicBezTo>
                  <a:pt x="117024" y="99856"/>
                  <a:pt x="351301" y="25748"/>
                  <a:pt x="351301" y="25748"/>
                </a:cubicBezTo>
                <a:cubicBezTo>
                  <a:pt x="390148" y="9612"/>
                  <a:pt x="319028" y="11404"/>
                  <a:pt x="319028" y="11404"/>
                </a:cubicBezTo>
                <a:cubicBezTo>
                  <a:pt x="333372" y="17380"/>
                  <a:pt x="430190" y="54435"/>
                  <a:pt x="437362" y="61607"/>
                </a:cubicBezTo>
                <a:cubicBezTo>
                  <a:pt x="444534" y="68779"/>
                  <a:pt x="362059" y="54435"/>
                  <a:pt x="362059" y="54435"/>
                </a:cubicBezTo>
                <a:lnTo>
                  <a:pt x="602313" y="58021"/>
                </a:lnTo>
                <a:cubicBezTo>
                  <a:pt x="627414" y="59216"/>
                  <a:pt x="511471" y="57424"/>
                  <a:pt x="512666" y="61607"/>
                </a:cubicBezTo>
                <a:cubicBezTo>
                  <a:pt x="513861" y="65791"/>
                  <a:pt x="614265" y="79536"/>
                  <a:pt x="609484" y="83122"/>
                </a:cubicBezTo>
                <a:cubicBezTo>
                  <a:pt x="604703" y="86708"/>
                  <a:pt x="483979" y="83122"/>
                  <a:pt x="483979" y="83122"/>
                </a:cubicBezTo>
                <a:lnTo>
                  <a:pt x="275997" y="83122"/>
                </a:lnTo>
                <a:cubicBezTo>
                  <a:pt x="272411" y="82524"/>
                  <a:pt x="451108" y="93282"/>
                  <a:pt x="462463" y="79536"/>
                </a:cubicBezTo>
                <a:cubicBezTo>
                  <a:pt x="473818" y="65790"/>
                  <a:pt x="357875" y="6623"/>
                  <a:pt x="344129" y="647"/>
                </a:cubicBezTo>
                <a:cubicBezTo>
                  <a:pt x="330383" y="-5330"/>
                  <a:pt x="406284" y="31724"/>
                  <a:pt x="379988" y="43677"/>
                </a:cubicBezTo>
                <a:cubicBezTo>
                  <a:pt x="353692" y="55630"/>
                  <a:pt x="232966" y="59216"/>
                  <a:pt x="186350" y="72364"/>
                </a:cubicBezTo>
                <a:cubicBezTo>
                  <a:pt x="139734" y="85512"/>
                  <a:pt x="103875" y="117188"/>
                  <a:pt x="100289" y="122567"/>
                </a:cubicBezTo>
                <a:cubicBezTo>
                  <a:pt x="96703" y="127946"/>
                  <a:pt x="179776" y="103442"/>
                  <a:pt x="164835" y="104637"/>
                </a:cubicBezTo>
                <a:cubicBezTo>
                  <a:pt x="149894" y="105832"/>
                  <a:pt x="35145" y="124359"/>
                  <a:pt x="10642" y="129738"/>
                </a:cubicBezTo>
                <a:cubicBezTo>
                  <a:pt x="-13862" y="135117"/>
                  <a:pt x="10642" y="145875"/>
                  <a:pt x="17814" y="136910"/>
                </a:cubicBezTo>
                <a:cubicBezTo>
                  <a:pt x="24986" y="127945"/>
                  <a:pt x="64430" y="50251"/>
                  <a:pt x="64430" y="47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3A0B129B-0786-F075-D68E-7EB61C2BE519}"/>
              </a:ext>
            </a:extLst>
          </p:cNvPr>
          <p:cNvSpPr/>
          <p:nvPr/>
        </p:nvSpPr>
        <p:spPr>
          <a:xfrm>
            <a:off x="2939006" y="7903224"/>
            <a:ext cx="819603" cy="294587"/>
          </a:xfrm>
          <a:custGeom>
            <a:avLst/>
            <a:gdLst>
              <a:gd name="connsiteX0" fmla="*/ 1418 w 819603"/>
              <a:gd name="connsiteY0" fmla="*/ 68192 h 294587"/>
              <a:gd name="connsiteX1" fmla="*/ 245258 w 819603"/>
              <a:gd name="connsiteY1" fmla="*/ 17990 h 294587"/>
              <a:gd name="connsiteX2" fmla="*/ 159196 w 819603"/>
              <a:gd name="connsiteY2" fmla="*/ 50263 h 294587"/>
              <a:gd name="connsiteX3" fmla="*/ 356420 w 819603"/>
              <a:gd name="connsiteY3" fmla="*/ 61021 h 294587"/>
              <a:gd name="connsiteX4" fmla="*/ 309803 w 819603"/>
              <a:gd name="connsiteY4" fmla="*/ 68192 h 294587"/>
              <a:gd name="connsiteX5" fmla="*/ 438895 w 819603"/>
              <a:gd name="connsiteY5" fmla="*/ 147082 h 294587"/>
              <a:gd name="connsiteX6" fmla="*/ 374349 w 819603"/>
              <a:gd name="connsiteY6" fmla="*/ 139910 h 294587"/>
              <a:gd name="connsiteX7" fmla="*/ 557229 w 819603"/>
              <a:gd name="connsiteY7" fmla="*/ 211628 h 294587"/>
              <a:gd name="connsiteX8" fmla="*/ 553643 w 819603"/>
              <a:gd name="connsiteY8" fmla="*/ 200870 h 294587"/>
              <a:gd name="connsiteX9" fmla="*/ 643290 w 819603"/>
              <a:gd name="connsiteY9" fmla="*/ 186527 h 294587"/>
              <a:gd name="connsiteX10" fmla="*/ 611018 w 819603"/>
              <a:gd name="connsiteY10" fmla="*/ 186527 h 294587"/>
              <a:gd name="connsiteX11" fmla="*/ 715008 w 819603"/>
              <a:gd name="connsiteY11" fmla="*/ 236729 h 294587"/>
              <a:gd name="connsiteX12" fmla="*/ 818999 w 819603"/>
              <a:gd name="connsiteY12" fmla="*/ 294103 h 294587"/>
              <a:gd name="connsiteX13" fmla="*/ 750867 w 819603"/>
              <a:gd name="connsiteY13" fmla="*/ 261830 h 294587"/>
              <a:gd name="connsiteX14" fmla="*/ 611018 w 819603"/>
              <a:gd name="connsiteY14" fmla="*/ 218800 h 294587"/>
              <a:gd name="connsiteX15" fmla="*/ 345662 w 819603"/>
              <a:gd name="connsiteY15" fmla="*/ 111223 h 294587"/>
              <a:gd name="connsiteX16" fmla="*/ 191469 w 819603"/>
              <a:gd name="connsiteY16" fmla="*/ 64607 h 294587"/>
              <a:gd name="connsiteX17" fmla="*/ 152025 w 819603"/>
              <a:gd name="connsiteY17" fmla="*/ 64607 h 294587"/>
              <a:gd name="connsiteX18" fmla="*/ 180712 w 819603"/>
              <a:gd name="connsiteY18" fmla="*/ 46677 h 294587"/>
              <a:gd name="connsiteX19" fmla="*/ 134095 w 819603"/>
              <a:gd name="connsiteY19" fmla="*/ 61 h 294587"/>
              <a:gd name="connsiteX20" fmla="*/ 195055 w 819603"/>
              <a:gd name="connsiteY20" fmla="*/ 57435 h 294587"/>
              <a:gd name="connsiteX21" fmla="*/ 119752 w 819603"/>
              <a:gd name="connsiteY21" fmla="*/ 75364 h 294587"/>
              <a:gd name="connsiteX22" fmla="*/ 241672 w 819603"/>
              <a:gd name="connsiteY22" fmla="*/ 89708 h 294587"/>
              <a:gd name="connsiteX23" fmla="*/ 148439 w 819603"/>
              <a:gd name="connsiteY23" fmla="*/ 64607 h 294587"/>
              <a:gd name="connsiteX24" fmla="*/ 1418 w 819603"/>
              <a:gd name="connsiteY24" fmla="*/ 68192 h 29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19603" h="294587">
                <a:moveTo>
                  <a:pt x="1418" y="68192"/>
                </a:moveTo>
                <a:cubicBezTo>
                  <a:pt x="17554" y="60423"/>
                  <a:pt x="218962" y="20978"/>
                  <a:pt x="245258" y="17990"/>
                </a:cubicBezTo>
                <a:cubicBezTo>
                  <a:pt x="271554" y="15002"/>
                  <a:pt x="140669" y="43091"/>
                  <a:pt x="159196" y="50263"/>
                </a:cubicBezTo>
                <a:cubicBezTo>
                  <a:pt x="177723" y="57435"/>
                  <a:pt x="331319" y="58033"/>
                  <a:pt x="356420" y="61021"/>
                </a:cubicBezTo>
                <a:cubicBezTo>
                  <a:pt x="381521" y="64009"/>
                  <a:pt x="296057" y="53849"/>
                  <a:pt x="309803" y="68192"/>
                </a:cubicBezTo>
                <a:cubicBezTo>
                  <a:pt x="323549" y="82535"/>
                  <a:pt x="428137" y="135129"/>
                  <a:pt x="438895" y="147082"/>
                </a:cubicBezTo>
                <a:cubicBezTo>
                  <a:pt x="449653" y="159035"/>
                  <a:pt x="354627" y="129152"/>
                  <a:pt x="374349" y="139910"/>
                </a:cubicBezTo>
                <a:cubicBezTo>
                  <a:pt x="394071" y="150668"/>
                  <a:pt x="527347" y="201468"/>
                  <a:pt x="557229" y="211628"/>
                </a:cubicBezTo>
                <a:cubicBezTo>
                  <a:pt x="587111" y="221788"/>
                  <a:pt x="539300" y="205053"/>
                  <a:pt x="553643" y="200870"/>
                </a:cubicBezTo>
                <a:cubicBezTo>
                  <a:pt x="567986" y="196687"/>
                  <a:pt x="633728" y="188917"/>
                  <a:pt x="643290" y="186527"/>
                </a:cubicBezTo>
                <a:cubicBezTo>
                  <a:pt x="652852" y="184137"/>
                  <a:pt x="599065" y="178160"/>
                  <a:pt x="611018" y="186527"/>
                </a:cubicBezTo>
                <a:cubicBezTo>
                  <a:pt x="622971" y="194894"/>
                  <a:pt x="680345" y="218800"/>
                  <a:pt x="715008" y="236729"/>
                </a:cubicBezTo>
                <a:cubicBezTo>
                  <a:pt x="749671" y="254658"/>
                  <a:pt x="813023" y="289920"/>
                  <a:pt x="818999" y="294103"/>
                </a:cubicBezTo>
                <a:cubicBezTo>
                  <a:pt x="824975" y="298286"/>
                  <a:pt x="785531" y="274381"/>
                  <a:pt x="750867" y="261830"/>
                </a:cubicBezTo>
                <a:cubicBezTo>
                  <a:pt x="716203" y="249279"/>
                  <a:pt x="678552" y="243901"/>
                  <a:pt x="611018" y="218800"/>
                </a:cubicBezTo>
                <a:cubicBezTo>
                  <a:pt x="543484" y="193699"/>
                  <a:pt x="415587" y="136922"/>
                  <a:pt x="345662" y="111223"/>
                </a:cubicBezTo>
                <a:cubicBezTo>
                  <a:pt x="275737" y="85524"/>
                  <a:pt x="223742" y="72376"/>
                  <a:pt x="191469" y="64607"/>
                </a:cubicBezTo>
                <a:cubicBezTo>
                  <a:pt x="159196" y="56838"/>
                  <a:pt x="152025" y="64607"/>
                  <a:pt x="152025" y="64607"/>
                </a:cubicBezTo>
                <a:cubicBezTo>
                  <a:pt x="150232" y="61619"/>
                  <a:pt x="183700" y="57435"/>
                  <a:pt x="180712" y="46677"/>
                </a:cubicBezTo>
                <a:cubicBezTo>
                  <a:pt x="177724" y="35919"/>
                  <a:pt x="131705" y="-1732"/>
                  <a:pt x="134095" y="61"/>
                </a:cubicBezTo>
                <a:cubicBezTo>
                  <a:pt x="136486" y="1854"/>
                  <a:pt x="197445" y="44885"/>
                  <a:pt x="195055" y="57435"/>
                </a:cubicBezTo>
                <a:cubicBezTo>
                  <a:pt x="192665" y="69985"/>
                  <a:pt x="111983" y="69985"/>
                  <a:pt x="119752" y="75364"/>
                </a:cubicBezTo>
                <a:cubicBezTo>
                  <a:pt x="127522" y="80743"/>
                  <a:pt x="236891" y="91501"/>
                  <a:pt x="241672" y="89708"/>
                </a:cubicBezTo>
                <a:cubicBezTo>
                  <a:pt x="246453" y="87915"/>
                  <a:pt x="185493" y="75365"/>
                  <a:pt x="148439" y="64607"/>
                </a:cubicBezTo>
                <a:cubicBezTo>
                  <a:pt x="111385" y="53849"/>
                  <a:pt x="-14718" y="75961"/>
                  <a:pt x="1418" y="68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9CB1EA19-75FE-DC51-2611-8E5201D13D7A}"/>
              </a:ext>
            </a:extLst>
          </p:cNvPr>
          <p:cNvSpPr/>
          <p:nvPr/>
        </p:nvSpPr>
        <p:spPr>
          <a:xfrm>
            <a:off x="2595368" y="2889582"/>
            <a:ext cx="1079818" cy="1405851"/>
          </a:xfrm>
          <a:custGeom>
            <a:avLst/>
            <a:gdLst>
              <a:gd name="connsiteX0" fmla="*/ 1079817 w 1079818"/>
              <a:gd name="connsiteY0" fmla="*/ 156 h 1405851"/>
              <a:gd name="connsiteX1" fmla="*/ 634340 w 1079818"/>
              <a:gd name="connsiteY1" fmla="*/ 392880 h 1405851"/>
              <a:gd name="connsiteX2" fmla="*/ 651924 w 1079818"/>
              <a:gd name="connsiteY2" fmla="*/ 357710 h 1405851"/>
              <a:gd name="connsiteX3" fmla="*/ 452632 w 1079818"/>
              <a:gd name="connsiteY3" fmla="*/ 627341 h 1405851"/>
              <a:gd name="connsiteX4" fmla="*/ 476078 w 1079818"/>
              <a:gd name="connsiteY4" fmla="*/ 592172 h 1405851"/>
              <a:gd name="connsiteX5" fmla="*/ 276786 w 1079818"/>
              <a:gd name="connsiteY5" fmla="*/ 908695 h 1405851"/>
              <a:gd name="connsiteX6" fmla="*/ 306094 w 1079818"/>
              <a:gd name="connsiteY6" fmla="*/ 826633 h 1405851"/>
              <a:gd name="connsiteX7" fmla="*/ 48186 w 1079818"/>
              <a:gd name="connsiteY7" fmla="*/ 1330726 h 1405851"/>
              <a:gd name="connsiteX8" fmla="*/ 13017 w 1079818"/>
              <a:gd name="connsiteY8" fmla="*/ 1401064 h 1405851"/>
              <a:gd name="connsiteX9" fmla="*/ 42324 w 1079818"/>
              <a:gd name="connsiteY9" fmla="*/ 1307280 h 1405851"/>
              <a:gd name="connsiteX10" fmla="*/ 446770 w 1079818"/>
              <a:gd name="connsiteY10" fmla="*/ 650787 h 1405851"/>
              <a:gd name="connsiteX11" fmla="*/ 569863 w 1079818"/>
              <a:gd name="connsiteY11" fmla="*/ 410464 h 1405851"/>
              <a:gd name="connsiteX12" fmla="*/ 640201 w 1079818"/>
              <a:gd name="connsiteY12" fmla="*/ 345987 h 1405851"/>
              <a:gd name="connsiteX13" fmla="*/ 1079817 w 1079818"/>
              <a:gd name="connsiteY13" fmla="*/ 156 h 140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818" h="1405851">
                <a:moveTo>
                  <a:pt x="1079817" y="156"/>
                </a:moveTo>
                <a:cubicBezTo>
                  <a:pt x="1078840" y="7971"/>
                  <a:pt x="634340" y="392880"/>
                  <a:pt x="634340" y="392880"/>
                </a:cubicBezTo>
                <a:cubicBezTo>
                  <a:pt x="563025" y="452472"/>
                  <a:pt x="682209" y="318633"/>
                  <a:pt x="651924" y="357710"/>
                </a:cubicBezTo>
                <a:cubicBezTo>
                  <a:pt x="621639" y="396787"/>
                  <a:pt x="452632" y="627341"/>
                  <a:pt x="452632" y="627341"/>
                </a:cubicBezTo>
                <a:cubicBezTo>
                  <a:pt x="423324" y="666418"/>
                  <a:pt x="505386" y="545280"/>
                  <a:pt x="476078" y="592172"/>
                </a:cubicBezTo>
                <a:cubicBezTo>
                  <a:pt x="446770" y="639064"/>
                  <a:pt x="305117" y="869618"/>
                  <a:pt x="276786" y="908695"/>
                </a:cubicBezTo>
                <a:cubicBezTo>
                  <a:pt x="248455" y="947772"/>
                  <a:pt x="344194" y="756294"/>
                  <a:pt x="306094" y="826633"/>
                </a:cubicBezTo>
                <a:cubicBezTo>
                  <a:pt x="267994" y="896972"/>
                  <a:pt x="97032" y="1234987"/>
                  <a:pt x="48186" y="1330726"/>
                </a:cubicBezTo>
                <a:cubicBezTo>
                  <a:pt x="-660" y="1426465"/>
                  <a:pt x="13994" y="1404972"/>
                  <a:pt x="13017" y="1401064"/>
                </a:cubicBezTo>
                <a:cubicBezTo>
                  <a:pt x="12040" y="1397156"/>
                  <a:pt x="-29968" y="1432326"/>
                  <a:pt x="42324" y="1307280"/>
                </a:cubicBezTo>
                <a:cubicBezTo>
                  <a:pt x="114616" y="1182234"/>
                  <a:pt x="358847" y="800256"/>
                  <a:pt x="446770" y="650787"/>
                </a:cubicBezTo>
                <a:cubicBezTo>
                  <a:pt x="534693" y="501318"/>
                  <a:pt x="537625" y="461264"/>
                  <a:pt x="569863" y="410464"/>
                </a:cubicBezTo>
                <a:cubicBezTo>
                  <a:pt x="602101" y="359664"/>
                  <a:pt x="560093" y="412418"/>
                  <a:pt x="640201" y="345987"/>
                </a:cubicBezTo>
                <a:cubicBezTo>
                  <a:pt x="720309" y="279556"/>
                  <a:pt x="1080794" y="-7659"/>
                  <a:pt x="1079817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882B4727-4EB0-96E0-00EE-CC2A2A4ED87F}"/>
              </a:ext>
            </a:extLst>
          </p:cNvPr>
          <p:cNvSpPr/>
          <p:nvPr/>
        </p:nvSpPr>
        <p:spPr>
          <a:xfrm>
            <a:off x="2288184" y="4360673"/>
            <a:ext cx="326319" cy="624561"/>
          </a:xfrm>
          <a:custGeom>
            <a:avLst/>
            <a:gdLst>
              <a:gd name="connsiteX0" fmla="*/ 326062 w 326319"/>
              <a:gd name="connsiteY0" fmla="*/ 312 h 624561"/>
              <a:gd name="connsiteX1" fmla="*/ 161939 w 326319"/>
              <a:gd name="connsiteY1" fmla="*/ 228912 h 624561"/>
              <a:gd name="connsiteX2" fmla="*/ 79878 w 326319"/>
              <a:gd name="connsiteY2" fmla="*/ 322696 h 624561"/>
              <a:gd name="connsiteX3" fmla="*/ 9539 w 326319"/>
              <a:gd name="connsiteY3" fmla="*/ 615773 h 624561"/>
              <a:gd name="connsiteX4" fmla="*/ 9539 w 326319"/>
              <a:gd name="connsiteY4" fmla="*/ 527850 h 624561"/>
              <a:gd name="connsiteX5" fmla="*/ 91601 w 326319"/>
              <a:gd name="connsiteY5" fmla="*/ 322696 h 624561"/>
              <a:gd name="connsiteX6" fmla="*/ 197108 w 326319"/>
              <a:gd name="connsiteY6" fmla="*/ 182019 h 624561"/>
              <a:gd name="connsiteX7" fmla="*/ 326062 w 326319"/>
              <a:gd name="connsiteY7" fmla="*/ 312 h 62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319" h="624561">
                <a:moveTo>
                  <a:pt x="326062" y="312"/>
                </a:moveTo>
                <a:cubicBezTo>
                  <a:pt x="320201" y="8127"/>
                  <a:pt x="202970" y="175181"/>
                  <a:pt x="161939" y="228912"/>
                </a:cubicBezTo>
                <a:cubicBezTo>
                  <a:pt x="120908" y="282643"/>
                  <a:pt x="105278" y="258219"/>
                  <a:pt x="79878" y="322696"/>
                </a:cubicBezTo>
                <a:cubicBezTo>
                  <a:pt x="54478" y="387173"/>
                  <a:pt x="21262" y="581581"/>
                  <a:pt x="9539" y="615773"/>
                </a:cubicBezTo>
                <a:cubicBezTo>
                  <a:pt x="-2184" y="649965"/>
                  <a:pt x="-4138" y="576696"/>
                  <a:pt x="9539" y="527850"/>
                </a:cubicBezTo>
                <a:cubicBezTo>
                  <a:pt x="23216" y="479004"/>
                  <a:pt x="60339" y="380335"/>
                  <a:pt x="91601" y="322696"/>
                </a:cubicBezTo>
                <a:cubicBezTo>
                  <a:pt x="122863" y="265057"/>
                  <a:pt x="158031" y="230865"/>
                  <a:pt x="197108" y="182019"/>
                </a:cubicBezTo>
                <a:cubicBezTo>
                  <a:pt x="236185" y="133173"/>
                  <a:pt x="331923" y="-7503"/>
                  <a:pt x="326062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4F4DF5AD-D1FD-D933-7E31-D3208FCDB3D1}"/>
              </a:ext>
            </a:extLst>
          </p:cNvPr>
          <p:cNvSpPr/>
          <p:nvPr/>
        </p:nvSpPr>
        <p:spPr>
          <a:xfrm>
            <a:off x="1992864" y="4949836"/>
            <a:ext cx="334215" cy="788640"/>
          </a:xfrm>
          <a:custGeom>
            <a:avLst/>
            <a:gdLst>
              <a:gd name="connsiteX0" fmla="*/ 328305 w 334215"/>
              <a:gd name="connsiteY0" fmla="*/ 14887 h 788640"/>
              <a:gd name="connsiteX1" fmla="*/ 252105 w 334215"/>
              <a:gd name="connsiteY1" fmla="*/ 319687 h 788640"/>
              <a:gd name="connsiteX2" fmla="*/ 175905 w 334215"/>
              <a:gd name="connsiteY2" fmla="*/ 542426 h 788640"/>
              <a:gd name="connsiteX3" fmla="*/ 193490 w 334215"/>
              <a:gd name="connsiteY3" fmla="*/ 460364 h 788640"/>
              <a:gd name="connsiteX4" fmla="*/ 134874 w 334215"/>
              <a:gd name="connsiteY4" fmla="*/ 642072 h 788640"/>
              <a:gd name="connsiteX5" fmla="*/ 59 w 334215"/>
              <a:gd name="connsiteY5" fmla="*/ 788610 h 788640"/>
              <a:gd name="connsiteX6" fmla="*/ 152459 w 334215"/>
              <a:gd name="connsiteY6" fmla="*/ 630349 h 788640"/>
              <a:gd name="connsiteX7" fmla="*/ 205213 w 334215"/>
              <a:gd name="connsiteY7" fmla="*/ 507256 h 788640"/>
              <a:gd name="connsiteX8" fmla="*/ 211074 w 334215"/>
              <a:gd name="connsiteY8" fmla="*/ 307964 h 788640"/>
              <a:gd name="connsiteX9" fmla="*/ 316582 w 334215"/>
              <a:gd name="connsiteY9" fmla="*/ 73502 h 788640"/>
              <a:gd name="connsiteX10" fmla="*/ 328305 w 334215"/>
              <a:gd name="connsiteY10" fmla="*/ 14887 h 78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215" h="788640">
                <a:moveTo>
                  <a:pt x="328305" y="14887"/>
                </a:moveTo>
                <a:cubicBezTo>
                  <a:pt x="317559" y="55918"/>
                  <a:pt x="277505" y="231764"/>
                  <a:pt x="252105" y="319687"/>
                </a:cubicBezTo>
                <a:cubicBezTo>
                  <a:pt x="226705" y="407610"/>
                  <a:pt x="185674" y="518980"/>
                  <a:pt x="175905" y="542426"/>
                </a:cubicBezTo>
                <a:cubicBezTo>
                  <a:pt x="166136" y="565872"/>
                  <a:pt x="200328" y="443756"/>
                  <a:pt x="193490" y="460364"/>
                </a:cubicBezTo>
                <a:cubicBezTo>
                  <a:pt x="186652" y="476972"/>
                  <a:pt x="167112" y="587364"/>
                  <a:pt x="134874" y="642072"/>
                </a:cubicBezTo>
                <a:cubicBezTo>
                  <a:pt x="102636" y="696780"/>
                  <a:pt x="-2872" y="790564"/>
                  <a:pt x="59" y="788610"/>
                </a:cubicBezTo>
                <a:cubicBezTo>
                  <a:pt x="2990" y="786656"/>
                  <a:pt x="118267" y="677241"/>
                  <a:pt x="152459" y="630349"/>
                </a:cubicBezTo>
                <a:cubicBezTo>
                  <a:pt x="186651" y="583457"/>
                  <a:pt x="195444" y="560987"/>
                  <a:pt x="205213" y="507256"/>
                </a:cubicBezTo>
                <a:cubicBezTo>
                  <a:pt x="214982" y="453525"/>
                  <a:pt x="192513" y="380256"/>
                  <a:pt x="211074" y="307964"/>
                </a:cubicBezTo>
                <a:cubicBezTo>
                  <a:pt x="229635" y="235672"/>
                  <a:pt x="298020" y="121371"/>
                  <a:pt x="316582" y="73502"/>
                </a:cubicBezTo>
                <a:cubicBezTo>
                  <a:pt x="335144" y="25633"/>
                  <a:pt x="339051" y="-26144"/>
                  <a:pt x="328305" y="14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B37248DE-C429-F452-02D0-E627B88B6FCB}"/>
              </a:ext>
            </a:extLst>
          </p:cNvPr>
          <p:cNvSpPr/>
          <p:nvPr/>
        </p:nvSpPr>
        <p:spPr>
          <a:xfrm>
            <a:off x="1799339" y="5626525"/>
            <a:ext cx="335054" cy="1380077"/>
          </a:xfrm>
          <a:custGeom>
            <a:avLst/>
            <a:gdLst>
              <a:gd name="connsiteX0" fmla="*/ 334261 w 335054"/>
              <a:gd name="connsiteY0" fmla="*/ 552 h 1380077"/>
              <a:gd name="connsiteX1" fmla="*/ 99799 w 335054"/>
              <a:gd name="connsiteY1" fmla="*/ 352244 h 1380077"/>
              <a:gd name="connsiteX2" fmla="*/ 6015 w 335054"/>
              <a:gd name="connsiteY2" fmla="*/ 598429 h 1380077"/>
              <a:gd name="connsiteX3" fmla="*/ 17738 w 335054"/>
              <a:gd name="connsiteY3" fmla="*/ 574983 h 1380077"/>
              <a:gd name="connsiteX4" fmla="*/ 6015 w 335054"/>
              <a:gd name="connsiteY4" fmla="*/ 844613 h 1380077"/>
              <a:gd name="connsiteX5" fmla="*/ 153 w 335054"/>
              <a:gd name="connsiteY5" fmla="*/ 768413 h 1380077"/>
              <a:gd name="connsiteX6" fmla="*/ 11876 w 335054"/>
              <a:gd name="connsiteY6" fmla="*/ 1079075 h 1380077"/>
              <a:gd name="connsiteX7" fmla="*/ 6015 w 335054"/>
              <a:gd name="connsiteY7" fmla="*/ 1372152 h 1380077"/>
              <a:gd name="connsiteX8" fmla="*/ 153 w 335054"/>
              <a:gd name="connsiteY8" fmla="*/ 1237337 h 1380077"/>
              <a:gd name="connsiteX9" fmla="*/ 6015 w 335054"/>
              <a:gd name="connsiteY9" fmla="*/ 633598 h 1380077"/>
              <a:gd name="connsiteX10" fmla="*/ 41184 w 335054"/>
              <a:gd name="connsiteY10" fmla="*/ 475337 h 1380077"/>
              <a:gd name="connsiteX11" fmla="*/ 152553 w 335054"/>
              <a:gd name="connsiteY11" fmla="*/ 270183 h 1380077"/>
              <a:gd name="connsiteX12" fmla="*/ 175999 w 335054"/>
              <a:gd name="connsiteY12" fmla="*/ 270183 h 1380077"/>
              <a:gd name="connsiteX13" fmla="*/ 334261 w 335054"/>
              <a:gd name="connsiteY13" fmla="*/ 552 h 138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5054" h="1380077">
                <a:moveTo>
                  <a:pt x="334261" y="552"/>
                </a:moveTo>
                <a:cubicBezTo>
                  <a:pt x="321561" y="14229"/>
                  <a:pt x="154507" y="252598"/>
                  <a:pt x="99799" y="352244"/>
                </a:cubicBezTo>
                <a:cubicBezTo>
                  <a:pt x="45091" y="451890"/>
                  <a:pt x="6015" y="598429"/>
                  <a:pt x="6015" y="598429"/>
                </a:cubicBezTo>
                <a:cubicBezTo>
                  <a:pt x="-7662" y="635552"/>
                  <a:pt x="17738" y="533952"/>
                  <a:pt x="17738" y="574983"/>
                </a:cubicBezTo>
                <a:cubicBezTo>
                  <a:pt x="17738" y="616014"/>
                  <a:pt x="8946" y="812375"/>
                  <a:pt x="6015" y="844613"/>
                </a:cubicBezTo>
                <a:cubicBezTo>
                  <a:pt x="3084" y="876851"/>
                  <a:pt x="-824" y="729336"/>
                  <a:pt x="153" y="768413"/>
                </a:cubicBezTo>
                <a:cubicBezTo>
                  <a:pt x="1130" y="807490"/>
                  <a:pt x="10899" y="978452"/>
                  <a:pt x="11876" y="1079075"/>
                </a:cubicBezTo>
                <a:cubicBezTo>
                  <a:pt x="12853" y="1179698"/>
                  <a:pt x="7969" y="1345775"/>
                  <a:pt x="6015" y="1372152"/>
                </a:cubicBezTo>
                <a:cubicBezTo>
                  <a:pt x="4061" y="1398529"/>
                  <a:pt x="153" y="1360429"/>
                  <a:pt x="153" y="1237337"/>
                </a:cubicBezTo>
                <a:cubicBezTo>
                  <a:pt x="153" y="1114245"/>
                  <a:pt x="-824" y="760598"/>
                  <a:pt x="6015" y="633598"/>
                </a:cubicBezTo>
                <a:cubicBezTo>
                  <a:pt x="12854" y="506598"/>
                  <a:pt x="16761" y="535906"/>
                  <a:pt x="41184" y="475337"/>
                </a:cubicBezTo>
                <a:cubicBezTo>
                  <a:pt x="65607" y="414768"/>
                  <a:pt x="152553" y="270183"/>
                  <a:pt x="152553" y="270183"/>
                </a:cubicBezTo>
                <a:cubicBezTo>
                  <a:pt x="175022" y="235991"/>
                  <a:pt x="148645" y="309260"/>
                  <a:pt x="175999" y="270183"/>
                </a:cubicBezTo>
                <a:cubicBezTo>
                  <a:pt x="203353" y="231106"/>
                  <a:pt x="346961" y="-13125"/>
                  <a:pt x="334261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58F5B6A-73D7-B772-4683-16294EC2DBA8}"/>
              </a:ext>
            </a:extLst>
          </p:cNvPr>
          <p:cNvSpPr/>
          <p:nvPr/>
        </p:nvSpPr>
        <p:spPr>
          <a:xfrm>
            <a:off x="1793328" y="6915231"/>
            <a:ext cx="117840" cy="1097492"/>
          </a:xfrm>
          <a:custGeom>
            <a:avLst/>
            <a:gdLst>
              <a:gd name="connsiteX0" fmla="*/ 76503 w 117840"/>
              <a:gd name="connsiteY0" fmla="*/ 1384 h 1097492"/>
              <a:gd name="connsiteX1" fmla="*/ 6164 w 117840"/>
              <a:gd name="connsiteY1" fmla="*/ 247569 h 1097492"/>
              <a:gd name="connsiteX2" fmla="*/ 29610 w 117840"/>
              <a:gd name="connsiteY2" fmla="*/ 441000 h 1097492"/>
              <a:gd name="connsiteX3" fmla="*/ 64780 w 117840"/>
              <a:gd name="connsiteY3" fmla="*/ 915784 h 1097492"/>
              <a:gd name="connsiteX4" fmla="*/ 117534 w 117840"/>
              <a:gd name="connsiteY4" fmla="*/ 1097492 h 1097492"/>
              <a:gd name="connsiteX5" fmla="*/ 82364 w 117840"/>
              <a:gd name="connsiteY5" fmla="*/ 915784 h 1097492"/>
              <a:gd name="connsiteX6" fmla="*/ 303 w 117840"/>
              <a:gd name="connsiteY6" fmla="*/ 364800 h 1097492"/>
              <a:gd name="connsiteX7" fmla="*/ 76503 w 117840"/>
              <a:gd name="connsiteY7" fmla="*/ 1384 h 109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40" h="1097492">
                <a:moveTo>
                  <a:pt x="76503" y="1384"/>
                </a:moveTo>
                <a:cubicBezTo>
                  <a:pt x="77480" y="-18154"/>
                  <a:pt x="13979" y="174300"/>
                  <a:pt x="6164" y="247569"/>
                </a:cubicBezTo>
                <a:cubicBezTo>
                  <a:pt x="-1651" y="320838"/>
                  <a:pt x="19841" y="329631"/>
                  <a:pt x="29610" y="441000"/>
                </a:cubicBezTo>
                <a:cubicBezTo>
                  <a:pt x="39379" y="552369"/>
                  <a:pt x="50126" y="806369"/>
                  <a:pt x="64780" y="915784"/>
                </a:cubicBezTo>
                <a:cubicBezTo>
                  <a:pt x="79434" y="1025199"/>
                  <a:pt x="114603" y="1097492"/>
                  <a:pt x="117534" y="1097492"/>
                </a:cubicBezTo>
                <a:cubicBezTo>
                  <a:pt x="120465" y="1097492"/>
                  <a:pt x="101903" y="1037899"/>
                  <a:pt x="82364" y="915784"/>
                </a:cubicBezTo>
                <a:cubicBezTo>
                  <a:pt x="62825" y="793669"/>
                  <a:pt x="6164" y="512315"/>
                  <a:pt x="303" y="364800"/>
                </a:cubicBezTo>
                <a:cubicBezTo>
                  <a:pt x="-5559" y="217285"/>
                  <a:pt x="75526" y="20922"/>
                  <a:pt x="76503" y="1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DB1A08F7-A411-41B9-286F-F21D184D6125}"/>
              </a:ext>
            </a:extLst>
          </p:cNvPr>
          <p:cNvSpPr/>
          <p:nvPr/>
        </p:nvSpPr>
        <p:spPr>
          <a:xfrm>
            <a:off x="1927456" y="7805338"/>
            <a:ext cx="447846" cy="1451264"/>
          </a:xfrm>
          <a:custGeom>
            <a:avLst/>
            <a:gdLst>
              <a:gd name="connsiteX0" fmla="*/ 990 w 447846"/>
              <a:gd name="connsiteY0" fmla="*/ 2231 h 1451264"/>
              <a:gd name="connsiteX1" fmla="*/ 18575 w 447846"/>
              <a:gd name="connsiteY1" fmla="*/ 371508 h 1451264"/>
              <a:gd name="connsiteX2" fmla="*/ 106498 w 447846"/>
              <a:gd name="connsiteY2" fmla="*/ 793539 h 1451264"/>
              <a:gd name="connsiteX3" fmla="*/ 94775 w 447846"/>
              <a:gd name="connsiteY3" fmla="*/ 664585 h 1451264"/>
              <a:gd name="connsiteX4" fmla="*/ 323375 w 447846"/>
              <a:gd name="connsiteY4" fmla="*/ 1203847 h 1451264"/>
              <a:gd name="connsiteX5" fmla="*/ 446467 w 447846"/>
              <a:gd name="connsiteY5" fmla="*/ 1444170 h 1451264"/>
              <a:gd name="connsiteX6" fmla="*/ 370267 w 447846"/>
              <a:gd name="connsiteY6" fmla="*/ 1321077 h 1451264"/>
              <a:gd name="connsiteX7" fmla="*/ 94775 w 447846"/>
              <a:gd name="connsiteY7" fmla="*/ 676308 h 1451264"/>
              <a:gd name="connsiteX8" fmla="*/ 36159 w 447846"/>
              <a:gd name="connsiteY8" fmla="*/ 547354 h 1451264"/>
              <a:gd name="connsiteX9" fmla="*/ 990 w 447846"/>
              <a:gd name="connsiteY9" fmla="*/ 2231 h 14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846" h="1451264">
                <a:moveTo>
                  <a:pt x="990" y="2231"/>
                </a:moveTo>
                <a:cubicBezTo>
                  <a:pt x="-1941" y="-27077"/>
                  <a:pt x="990" y="239623"/>
                  <a:pt x="18575" y="371508"/>
                </a:cubicBezTo>
                <a:cubicBezTo>
                  <a:pt x="36160" y="503393"/>
                  <a:pt x="93798" y="744693"/>
                  <a:pt x="106498" y="793539"/>
                </a:cubicBezTo>
                <a:cubicBezTo>
                  <a:pt x="119198" y="842385"/>
                  <a:pt x="58629" y="596200"/>
                  <a:pt x="94775" y="664585"/>
                </a:cubicBezTo>
                <a:cubicBezTo>
                  <a:pt x="130921" y="732970"/>
                  <a:pt x="264760" y="1073916"/>
                  <a:pt x="323375" y="1203847"/>
                </a:cubicBezTo>
                <a:cubicBezTo>
                  <a:pt x="381990" y="1333778"/>
                  <a:pt x="438652" y="1424632"/>
                  <a:pt x="446467" y="1444170"/>
                </a:cubicBezTo>
                <a:cubicBezTo>
                  <a:pt x="454282" y="1463708"/>
                  <a:pt x="428882" y="1449054"/>
                  <a:pt x="370267" y="1321077"/>
                </a:cubicBezTo>
                <a:cubicBezTo>
                  <a:pt x="311652" y="1193100"/>
                  <a:pt x="150460" y="805262"/>
                  <a:pt x="94775" y="676308"/>
                </a:cubicBezTo>
                <a:cubicBezTo>
                  <a:pt x="39090" y="547354"/>
                  <a:pt x="55697" y="656769"/>
                  <a:pt x="36159" y="547354"/>
                </a:cubicBezTo>
                <a:cubicBezTo>
                  <a:pt x="16621" y="437939"/>
                  <a:pt x="3921" y="31539"/>
                  <a:pt x="990" y="2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9779BAB-5AA0-8375-07DF-C84F9FD52446}"/>
              </a:ext>
            </a:extLst>
          </p:cNvPr>
          <p:cNvSpPr/>
          <p:nvPr/>
        </p:nvSpPr>
        <p:spPr>
          <a:xfrm>
            <a:off x="2443648" y="9187950"/>
            <a:ext cx="2458312" cy="291897"/>
          </a:xfrm>
          <a:custGeom>
            <a:avLst/>
            <a:gdLst>
              <a:gd name="connsiteX0" fmla="*/ 614 w 2458312"/>
              <a:gd name="connsiteY0" fmla="*/ 137758 h 291897"/>
              <a:gd name="connsiteX1" fmla="*/ 633660 w 2458312"/>
              <a:gd name="connsiteY1" fmla="*/ 108450 h 291897"/>
              <a:gd name="connsiteX2" fmla="*/ 592629 w 2458312"/>
              <a:gd name="connsiteY2" fmla="*/ 126035 h 291897"/>
              <a:gd name="connsiteX3" fmla="*/ 997075 w 2458312"/>
              <a:gd name="connsiteY3" fmla="*/ 278435 h 291897"/>
              <a:gd name="connsiteX4" fmla="*/ 1038106 w 2458312"/>
              <a:gd name="connsiteY4" fmla="*/ 284296 h 291897"/>
              <a:gd name="connsiteX5" fmla="*/ 1923198 w 2458312"/>
              <a:gd name="connsiteY5" fmla="*/ 213958 h 291897"/>
              <a:gd name="connsiteX6" fmla="*/ 1846998 w 2458312"/>
              <a:gd name="connsiteY6" fmla="*/ 213958 h 291897"/>
              <a:gd name="connsiteX7" fmla="*/ 2450737 w 2458312"/>
              <a:gd name="connsiteY7" fmla="*/ 2942 h 291897"/>
              <a:gd name="connsiteX8" fmla="*/ 2163521 w 2458312"/>
              <a:gd name="connsiteY8" fmla="*/ 96727 h 291897"/>
              <a:gd name="connsiteX9" fmla="*/ 1829414 w 2458312"/>
              <a:gd name="connsiteY9" fmla="*/ 184650 h 291897"/>
              <a:gd name="connsiteX10" fmla="*/ 1395660 w 2458312"/>
              <a:gd name="connsiteY10" fmla="*/ 266712 h 291897"/>
              <a:gd name="connsiteX11" fmla="*/ 1079137 w 2458312"/>
              <a:gd name="connsiteY11" fmla="*/ 260850 h 291897"/>
              <a:gd name="connsiteX12" fmla="*/ 809506 w 2458312"/>
              <a:gd name="connsiteY12" fmla="*/ 178788 h 291897"/>
              <a:gd name="connsiteX13" fmla="*/ 522290 w 2458312"/>
              <a:gd name="connsiteY13" fmla="*/ 114312 h 291897"/>
              <a:gd name="connsiteX14" fmla="*/ 614 w 2458312"/>
              <a:gd name="connsiteY14" fmla="*/ 137758 h 29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8312" h="291897">
                <a:moveTo>
                  <a:pt x="614" y="137758"/>
                </a:moveTo>
                <a:lnTo>
                  <a:pt x="633660" y="108450"/>
                </a:lnTo>
                <a:cubicBezTo>
                  <a:pt x="732329" y="106496"/>
                  <a:pt x="532060" y="97704"/>
                  <a:pt x="592629" y="126035"/>
                </a:cubicBezTo>
                <a:cubicBezTo>
                  <a:pt x="653198" y="154366"/>
                  <a:pt x="922829" y="252058"/>
                  <a:pt x="997075" y="278435"/>
                </a:cubicBezTo>
                <a:cubicBezTo>
                  <a:pt x="1071321" y="304812"/>
                  <a:pt x="1038106" y="284296"/>
                  <a:pt x="1038106" y="284296"/>
                </a:cubicBezTo>
                <a:lnTo>
                  <a:pt x="1923198" y="213958"/>
                </a:lnTo>
                <a:cubicBezTo>
                  <a:pt x="2058013" y="202235"/>
                  <a:pt x="1759075" y="249127"/>
                  <a:pt x="1846998" y="213958"/>
                </a:cubicBezTo>
                <a:cubicBezTo>
                  <a:pt x="1934921" y="178789"/>
                  <a:pt x="2397983" y="22480"/>
                  <a:pt x="2450737" y="2942"/>
                </a:cubicBezTo>
                <a:cubicBezTo>
                  <a:pt x="2503491" y="-16596"/>
                  <a:pt x="2267075" y="66442"/>
                  <a:pt x="2163521" y="96727"/>
                </a:cubicBezTo>
                <a:cubicBezTo>
                  <a:pt x="2059967" y="127012"/>
                  <a:pt x="1957391" y="156319"/>
                  <a:pt x="1829414" y="184650"/>
                </a:cubicBezTo>
                <a:cubicBezTo>
                  <a:pt x="1701437" y="212981"/>
                  <a:pt x="1520706" y="254012"/>
                  <a:pt x="1395660" y="266712"/>
                </a:cubicBezTo>
                <a:cubicBezTo>
                  <a:pt x="1270614" y="279412"/>
                  <a:pt x="1176829" y="275504"/>
                  <a:pt x="1079137" y="260850"/>
                </a:cubicBezTo>
                <a:cubicBezTo>
                  <a:pt x="981445" y="246196"/>
                  <a:pt x="902314" y="203211"/>
                  <a:pt x="809506" y="178788"/>
                </a:cubicBezTo>
                <a:cubicBezTo>
                  <a:pt x="716698" y="154365"/>
                  <a:pt x="655151" y="124081"/>
                  <a:pt x="522290" y="114312"/>
                </a:cubicBezTo>
                <a:cubicBezTo>
                  <a:pt x="389429" y="104543"/>
                  <a:pt x="-17948" y="138735"/>
                  <a:pt x="614" y="137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A3229B2-C1CA-58EB-D89A-7E0199A322CC}"/>
              </a:ext>
            </a:extLst>
          </p:cNvPr>
          <p:cNvSpPr/>
          <p:nvPr/>
        </p:nvSpPr>
        <p:spPr>
          <a:xfrm>
            <a:off x="4870609" y="8193335"/>
            <a:ext cx="1542603" cy="1022330"/>
          </a:xfrm>
          <a:custGeom>
            <a:avLst/>
            <a:gdLst>
              <a:gd name="connsiteX0" fmla="*/ 1530191 w 1542603"/>
              <a:gd name="connsiteY0" fmla="*/ 6957 h 1022330"/>
              <a:gd name="connsiteX1" fmla="*/ 1002653 w 1542603"/>
              <a:gd name="connsiteY1" fmla="*/ 276588 h 1022330"/>
              <a:gd name="connsiteX2" fmla="*/ 352022 w 1542603"/>
              <a:gd name="connsiteY2" fmla="*/ 645865 h 1022330"/>
              <a:gd name="connsiteX3" fmla="*/ 510283 w 1542603"/>
              <a:gd name="connsiteY3" fmla="*/ 528634 h 1022330"/>
              <a:gd name="connsiteX4" fmla="*/ 187899 w 1542603"/>
              <a:gd name="connsiteY4" fmla="*/ 833434 h 1022330"/>
              <a:gd name="connsiteX5" fmla="*/ 329 w 1542603"/>
              <a:gd name="connsiteY5" fmla="*/ 1021003 h 1022330"/>
              <a:gd name="connsiteX6" fmla="*/ 152729 w 1542603"/>
              <a:gd name="connsiteY6" fmla="*/ 897911 h 1022330"/>
              <a:gd name="connsiteX7" fmla="*/ 510283 w 1542603"/>
              <a:gd name="connsiteY7" fmla="*/ 552080 h 1022330"/>
              <a:gd name="connsiteX8" fmla="*/ 387191 w 1542603"/>
              <a:gd name="connsiteY8" fmla="*/ 763096 h 1022330"/>
              <a:gd name="connsiteX9" fmla="*/ 885422 w 1542603"/>
              <a:gd name="connsiteY9" fmla="*/ 563803 h 1022330"/>
              <a:gd name="connsiteX10" fmla="*/ 363745 w 1542603"/>
              <a:gd name="connsiteY10" fmla="*/ 745511 h 1022330"/>
              <a:gd name="connsiteX11" fmla="*/ 463391 w 1542603"/>
              <a:gd name="connsiteY11" fmla="*/ 563803 h 1022330"/>
              <a:gd name="connsiteX12" fmla="*/ 1530191 w 1542603"/>
              <a:gd name="connsiteY12" fmla="*/ 6957 h 102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603" h="1022330">
                <a:moveTo>
                  <a:pt x="1530191" y="6957"/>
                </a:moveTo>
                <a:cubicBezTo>
                  <a:pt x="1620068" y="-40912"/>
                  <a:pt x="1199014" y="170103"/>
                  <a:pt x="1002653" y="276588"/>
                </a:cubicBezTo>
                <a:cubicBezTo>
                  <a:pt x="806292" y="383073"/>
                  <a:pt x="434084" y="603857"/>
                  <a:pt x="352022" y="645865"/>
                </a:cubicBezTo>
                <a:cubicBezTo>
                  <a:pt x="269960" y="687873"/>
                  <a:pt x="537637" y="497372"/>
                  <a:pt x="510283" y="528634"/>
                </a:cubicBezTo>
                <a:cubicBezTo>
                  <a:pt x="482929" y="559896"/>
                  <a:pt x="272891" y="751373"/>
                  <a:pt x="187899" y="833434"/>
                </a:cubicBezTo>
                <a:cubicBezTo>
                  <a:pt x="102907" y="915495"/>
                  <a:pt x="6191" y="1010257"/>
                  <a:pt x="329" y="1021003"/>
                </a:cubicBezTo>
                <a:cubicBezTo>
                  <a:pt x="-5533" y="1031749"/>
                  <a:pt x="67737" y="976065"/>
                  <a:pt x="152729" y="897911"/>
                </a:cubicBezTo>
                <a:cubicBezTo>
                  <a:pt x="237721" y="819757"/>
                  <a:pt x="471206" y="574549"/>
                  <a:pt x="510283" y="552080"/>
                </a:cubicBezTo>
                <a:cubicBezTo>
                  <a:pt x="549360" y="529611"/>
                  <a:pt x="324668" y="761142"/>
                  <a:pt x="387191" y="763096"/>
                </a:cubicBezTo>
                <a:cubicBezTo>
                  <a:pt x="449714" y="765050"/>
                  <a:pt x="889330" y="566734"/>
                  <a:pt x="885422" y="563803"/>
                </a:cubicBezTo>
                <a:cubicBezTo>
                  <a:pt x="881514" y="560872"/>
                  <a:pt x="434083" y="745511"/>
                  <a:pt x="363745" y="745511"/>
                </a:cubicBezTo>
                <a:cubicBezTo>
                  <a:pt x="293407" y="745511"/>
                  <a:pt x="271914" y="682988"/>
                  <a:pt x="463391" y="563803"/>
                </a:cubicBezTo>
                <a:cubicBezTo>
                  <a:pt x="654868" y="444618"/>
                  <a:pt x="1440314" y="54826"/>
                  <a:pt x="1530191" y="6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BFB04E1-665A-B63A-78BE-A8091796ECED}"/>
              </a:ext>
            </a:extLst>
          </p:cNvPr>
          <p:cNvSpPr/>
          <p:nvPr/>
        </p:nvSpPr>
        <p:spPr>
          <a:xfrm>
            <a:off x="5550010" y="6330909"/>
            <a:ext cx="889187" cy="1390229"/>
          </a:xfrm>
          <a:custGeom>
            <a:avLst/>
            <a:gdLst>
              <a:gd name="connsiteX0" fmla="*/ 882595 w 889187"/>
              <a:gd name="connsiteY0" fmla="*/ 6281 h 1390229"/>
              <a:gd name="connsiteX1" fmla="*/ 87465 w 889187"/>
              <a:gd name="connsiteY1" fmla="*/ 793460 h 1390229"/>
              <a:gd name="connsiteX2" fmla="*/ 262393 w 889187"/>
              <a:gd name="connsiteY2" fmla="*/ 721898 h 1390229"/>
              <a:gd name="connsiteX3" fmla="*/ 119270 w 889187"/>
              <a:gd name="connsiteY3" fmla="*/ 936583 h 1390229"/>
              <a:gd name="connsiteX4" fmla="*/ 182880 w 889187"/>
              <a:gd name="connsiteY4" fmla="*/ 1063804 h 1390229"/>
              <a:gd name="connsiteX5" fmla="*/ 0 w 889187"/>
              <a:gd name="connsiteY5" fmla="*/ 1389808 h 1390229"/>
              <a:gd name="connsiteX6" fmla="*/ 182880 w 889187"/>
              <a:gd name="connsiteY6" fmla="*/ 1127414 h 1390229"/>
              <a:gd name="connsiteX7" fmla="*/ 286247 w 889187"/>
              <a:gd name="connsiteY7" fmla="*/ 904778 h 1390229"/>
              <a:gd name="connsiteX8" fmla="*/ 87465 w 889187"/>
              <a:gd name="connsiteY8" fmla="*/ 1047901 h 1390229"/>
              <a:gd name="connsiteX9" fmla="*/ 286247 w 889187"/>
              <a:gd name="connsiteY9" fmla="*/ 713947 h 1390229"/>
              <a:gd name="connsiteX10" fmla="*/ 238540 w 889187"/>
              <a:gd name="connsiteY10" fmla="*/ 713947 h 1390229"/>
              <a:gd name="connsiteX11" fmla="*/ 556592 w 889187"/>
              <a:gd name="connsiteY11" fmla="*/ 348187 h 1390229"/>
              <a:gd name="connsiteX12" fmla="*/ 469127 w 889187"/>
              <a:gd name="connsiteY12" fmla="*/ 419748 h 1390229"/>
              <a:gd name="connsiteX13" fmla="*/ 882595 w 889187"/>
              <a:gd name="connsiteY13" fmla="*/ 6281 h 139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9187" h="1390229">
                <a:moveTo>
                  <a:pt x="882595" y="6281"/>
                </a:moveTo>
                <a:cubicBezTo>
                  <a:pt x="818985" y="68566"/>
                  <a:pt x="190832" y="674191"/>
                  <a:pt x="87465" y="793460"/>
                </a:cubicBezTo>
                <a:cubicBezTo>
                  <a:pt x="-15902" y="912730"/>
                  <a:pt x="257092" y="698044"/>
                  <a:pt x="262393" y="721898"/>
                </a:cubicBezTo>
                <a:cubicBezTo>
                  <a:pt x="267694" y="745752"/>
                  <a:pt x="132522" y="879599"/>
                  <a:pt x="119270" y="936583"/>
                </a:cubicBezTo>
                <a:cubicBezTo>
                  <a:pt x="106018" y="993567"/>
                  <a:pt x="202758" y="988267"/>
                  <a:pt x="182880" y="1063804"/>
                </a:cubicBezTo>
                <a:cubicBezTo>
                  <a:pt x="163002" y="1139342"/>
                  <a:pt x="0" y="1379206"/>
                  <a:pt x="0" y="1389808"/>
                </a:cubicBezTo>
                <a:cubicBezTo>
                  <a:pt x="0" y="1400410"/>
                  <a:pt x="135172" y="1208252"/>
                  <a:pt x="182880" y="1127414"/>
                </a:cubicBezTo>
                <a:cubicBezTo>
                  <a:pt x="230588" y="1046576"/>
                  <a:pt x="302150" y="918030"/>
                  <a:pt x="286247" y="904778"/>
                </a:cubicBezTo>
                <a:cubicBezTo>
                  <a:pt x="270344" y="891526"/>
                  <a:pt x="87465" y="1079706"/>
                  <a:pt x="87465" y="1047901"/>
                </a:cubicBezTo>
                <a:cubicBezTo>
                  <a:pt x="87465" y="1016096"/>
                  <a:pt x="261068" y="769606"/>
                  <a:pt x="286247" y="713947"/>
                </a:cubicBezTo>
                <a:cubicBezTo>
                  <a:pt x="311426" y="658288"/>
                  <a:pt x="193483" y="774907"/>
                  <a:pt x="238540" y="713947"/>
                </a:cubicBezTo>
                <a:cubicBezTo>
                  <a:pt x="283597" y="652987"/>
                  <a:pt x="518161" y="397220"/>
                  <a:pt x="556592" y="348187"/>
                </a:cubicBezTo>
                <a:cubicBezTo>
                  <a:pt x="595023" y="299154"/>
                  <a:pt x="408167" y="475407"/>
                  <a:pt x="469127" y="419748"/>
                </a:cubicBezTo>
                <a:cubicBezTo>
                  <a:pt x="530087" y="364089"/>
                  <a:pt x="946205" y="-56004"/>
                  <a:pt x="882595" y="6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29F38570-5615-6D2B-92B7-9D86F9E9D7E6}"/>
              </a:ext>
            </a:extLst>
          </p:cNvPr>
          <p:cNvSpPr/>
          <p:nvPr/>
        </p:nvSpPr>
        <p:spPr>
          <a:xfrm>
            <a:off x="5494149" y="7474204"/>
            <a:ext cx="445675" cy="1176841"/>
          </a:xfrm>
          <a:custGeom>
            <a:avLst/>
            <a:gdLst>
              <a:gd name="connsiteX0" fmla="*/ 445475 w 445675"/>
              <a:gd name="connsiteY0" fmla="*/ 22 h 1176841"/>
              <a:gd name="connsiteX1" fmla="*/ 95618 w 445675"/>
              <a:gd name="connsiteY1" fmla="*/ 620224 h 1176841"/>
              <a:gd name="connsiteX2" fmla="*/ 183082 w 445675"/>
              <a:gd name="connsiteY2" fmla="*/ 548662 h 1176841"/>
              <a:gd name="connsiteX3" fmla="*/ 95618 w 445675"/>
              <a:gd name="connsiteY3" fmla="*/ 819006 h 1176841"/>
              <a:gd name="connsiteX4" fmla="*/ 167180 w 445675"/>
              <a:gd name="connsiteY4" fmla="*/ 914422 h 1176841"/>
              <a:gd name="connsiteX5" fmla="*/ 202 w 445675"/>
              <a:gd name="connsiteY5" fmla="*/ 1176815 h 1176841"/>
              <a:gd name="connsiteX6" fmla="*/ 206936 w 445675"/>
              <a:gd name="connsiteY6" fmla="*/ 930325 h 1176841"/>
              <a:gd name="connsiteX7" fmla="*/ 119472 w 445675"/>
              <a:gd name="connsiteY7" fmla="*/ 842860 h 1176841"/>
              <a:gd name="connsiteX8" fmla="*/ 175131 w 445675"/>
              <a:gd name="connsiteY8" fmla="*/ 516857 h 1176841"/>
              <a:gd name="connsiteX9" fmla="*/ 39959 w 445675"/>
              <a:gd name="connsiteY9" fmla="*/ 596370 h 1176841"/>
              <a:gd name="connsiteX10" fmla="*/ 445475 w 445675"/>
              <a:gd name="connsiteY10" fmla="*/ 22 h 11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675" h="1176841">
                <a:moveTo>
                  <a:pt x="445475" y="22"/>
                </a:moveTo>
                <a:cubicBezTo>
                  <a:pt x="454752" y="3998"/>
                  <a:pt x="139350" y="528784"/>
                  <a:pt x="95618" y="620224"/>
                </a:cubicBezTo>
                <a:cubicBezTo>
                  <a:pt x="51886" y="711664"/>
                  <a:pt x="183082" y="515532"/>
                  <a:pt x="183082" y="548662"/>
                </a:cubicBezTo>
                <a:cubicBezTo>
                  <a:pt x="183082" y="581792"/>
                  <a:pt x="98268" y="758046"/>
                  <a:pt x="95618" y="819006"/>
                </a:cubicBezTo>
                <a:cubicBezTo>
                  <a:pt x="92968" y="879966"/>
                  <a:pt x="183083" y="854787"/>
                  <a:pt x="167180" y="914422"/>
                </a:cubicBezTo>
                <a:cubicBezTo>
                  <a:pt x="151277" y="974057"/>
                  <a:pt x="-6424" y="1174164"/>
                  <a:pt x="202" y="1176815"/>
                </a:cubicBezTo>
                <a:cubicBezTo>
                  <a:pt x="6828" y="1179466"/>
                  <a:pt x="187058" y="985984"/>
                  <a:pt x="206936" y="930325"/>
                </a:cubicBezTo>
                <a:cubicBezTo>
                  <a:pt x="226814" y="874666"/>
                  <a:pt x="124773" y="911771"/>
                  <a:pt x="119472" y="842860"/>
                </a:cubicBezTo>
                <a:cubicBezTo>
                  <a:pt x="114171" y="773949"/>
                  <a:pt x="188383" y="557939"/>
                  <a:pt x="175131" y="516857"/>
                </a:cubicBezTo>
                <a:cubicBezTo>
                  <a:pt x="161879" y="475775"/>
                  <a:pt x="-13050" y="683834"/>
                  <a:pt x="39959" y="596370"/>
                </a:cubicBezTo>
                <a:cubicBezTo>
                  <a:pt x="92968" y="508906"/>
                  <a:pt x="436198" y="-3954"/>
                  <a:pt x="44547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2F268B11-8915-7FAC-F194-E9968E1DAFE1}"/>
              </a:ext>
            </a:extLst>
          </p:cNvPr>
          <p:cNvSpPr/>
          <p:nvPr/>
        </p:nvSpPr>
        <p:spPr>
          <a:xfrm>
            <a:off x="6031825" y="6097593"/>
            <a:ext cx="419891" cy="1254300"/>
          </a:xfrm>
          <a:custGeom>
            <a:avLst/>
            <a:gdLst>
              <a:gd name="connsiteX0" fmla="*/ 329218 w 419891"/>
              <a:gd name="connsiteY0" fmla="*/ 1057 h 1254300"/>
              <a:gd name="connsiteX1" fmla="*/ 392829 w 419891"/>
              <a:gd name="connsiteY1" fmla="*/ 716675 h 1254300"/>
              <a:gd name="connsiteX2" fmla="*/ 321267 w 419891"/>
              <a:gd name="connsiteY2" fmla="*/ 1002922 h 1254300"/>
              <a:gd name="connsiteX3" fmla="*/ 392829 w 419891"/>
              <a:gd name="connsiteY3" fmla="*/ 827993 h 1254300"/>
              <a:gd name="connsiteX4" fmla="*/ 313316 w 419891"/>
              <a:gd name="connsiteY4" fmla="*/ 1082435 h 1254300"/>
              <a:gd name="connsiteX5" fmla="*/ 408732 w 419891"/>
              <a:gd name="connsiteY5" fmla="*/ 1002922 h 1254300"/>
              <a:gd name="connsiteX6" fmla="*/ 3215 w 419891"/>
              <a:gd name="connsiteY6" fmla="*/ 1249412 h 1254300"/>
              <a:gd name="connsiteX7" fmla="*/ 225852 w 419891"/>
              <a:gd name="connsiteY7" fmla="*/ 1153997 h 1254300"/>
              <a:gd name="connsiteX8" fmla="*/ 353072 w 419891"/>
              <a:gd name="connsiteY8" fmla="*/ 994970 h 1254300"/>
              <a:gd name="connsiteX9" fmla="*/ 353072 w 419891"/>
              <a:gd name="connsiteY9" fmla="*/ 597405 h 1254300"/>
              <a:gd name="connsiteX10" fmla="*/ 74777 w 419891"/>
              <a:gd name="connsiteY10" fmla="*/ 835944 h 1254300"/>
              <a:gd name="connsiteX11" fmla="*/ 329218 w 419891"/>
              <a:gd name="connsiteY11" fmla="*/ 613308 h 1254300"/>
              <a:gd name="connsiteX12" fmla="*/ 384878 w 419891"/>
              <a:gd name="connsiteY12" fmla="*/ 557649 h 1254300"/>
              <a:gd name="connsiteX13" fmla="*/ 329218 w 419891"/>
              <a:gd name="connsiteY13" fmla="*/ 1057 h 12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891" h="1254300">
                <a:moveTo>
                  <a:pt x="329218" y="1057"/>
                </a:moveTo>
                <a:cubicBezTo>
                  <a:pt x="330543" y="27561"/>
                  <a:pt x="394154" y="549698"/>
                  <a:pt x="392829" y="716675"/>
                </a:cubicBezTo>
                <a:cubicBezTo>
                  <a:pt x="391504" y="883652"/>
                  <a:pt x="321267" y="984369"/>
                  <a:pt x="321267" y="1002922"/>
                </a:cubicBezTo>
                <a:cubicBezTo>
                  <a:pt x="321267" y="1021475"/>
                  <a:pt x="394154" y="814741"/>
                  <a:pt x="392829" y="827993"/>
                </a:cubicBezTo>
                <a:cubicBezTo>
                  <a:pt x="391504" y="841245"/>
                  <a:pt x="310666" y="1053280"/>
                  <a:pt x="313316" y="1082435"/>
                </a:cubicBezTo>
                <a:cubicBezTo>
                  <a:pt x="315966" y="1111590"/>
                  <a:pt x="460415" y="975093"/>
                  <a:pt x="408732" y="1002922"/>
                </a:cubicBezTo>
                <a:cubicBezTo>
                  <a:pt x="357049" y="1030751"/>
                  <a:pt x="33695" y="1224233"/>
                  <a:pt x="3215" y="1249412"/>
                </a:cubicBezTo>
                <a:cubicBezTo>
                  <a:pt x="-27265" y="1274591"/>
                  <a:pt x="167543" y="1196404"/>
                  <a:pt x="225852" y="1153997"/>
                </a:cubicBezTo>
                <a:cubicBezTo>
                  <a:pt x="284161" y="1111590"/>
                  <a:pt x="331869" y="1087735"/>
                  <a:pt x="353072" y="994970"/>
                </a:cubicBezTo>
                <a:cubicBezTo>
                  <a:pt x="374275" y="902205"/>
                  <a:pt x="399454" y="623909"/>
                  <a:pt x="353072" y="597405"/>
                </a:cubicBezTo>
                <a:cubicBezTo>
                  <a:pt x="306690" y="570901"/>
                  <a:pt x="78753" y="833294"/>
                  <a:pt x="74777" y="835944"/>
                </a:cubicBezTo>
                <a:cubicBezTo>
                  <a:pt x="70801" y="838594"/>
                  <a:pt x="277534" y="659691"/>
                  <a:pt x="329218" y="613308"/>
                </a:cubicBezTo>
                <a:cubicBezTo>
                  <a:pt x="380902" y="566926"/>
                  <a:pt x="384878" y="661016"/>
                  <a:pt x="384878" y="557649"/>
                </a:cubicBezTo>
                <a:cubicBezTo>
                  <a:pt x="384878" y="454282"/>
                  <a:pt x="327893" y="-25447"/>
                  <a:pt x="329218" y="1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0B154E11-89CF-24C4-A15D-ED72F452396E}"/>
              </a:ext>
            </a:extLst>
          </p:cNvPr>
          <p:cNvSpPr/>
          <p:nvPr/>
        </p:nvSpPr>
        <p:spPr>
          <a:xfrm>
            <a:off x="6143335" y="6777641"/>
            <a:ext cx="686469" cy="1644247"/>
          </a:xfrm>
          <a:custGeom>
            <a:avLst/>
            <a:gdLst>
              <a:gd name="connsiteX0" fmla="*/ 678884 w 686469"/>
              <a:gd name="connsiteY0" fmla="*/ 12773 h 1644247"/>
              <a:gd name="connsiteX1" fmla="*/ 154098 w 686469"/>
              <a:gd name="connsiteY1" fmla="*/ 1014637 h 1644247"/>
              <a:gd name="connsiteX2" fmla="*/ 257465 w 686469"/>
              <a:gd name="connsiteY2" fmla="*/ 815855 h 1644247"/>
              <a:gd name="connsiteX3" fmla="*/ 3023 w 686469"/>
              <a:gd name="connsiteY3" fmla="*/ 1634839 h 1644247"/>
              <a:gd name="connsiteX4" fmla="*/ 130244 w 686469"/>
              <a:gd name="connsiteY4" fmla="*/ 1229322 h 1644247"/>
              <a:gd name="connsiteX5" fmla="*/ 321075 w 686469"/>
              <a:gd name="connsiteY5" fmla="*/ 752244 h 1644247"/>
              <a:gd name="connsiteX6" fmla="*/ 456248 w 686469"/>
              <a:gd name="connsiteY6" fmla="*/ 465997 h 1644247"/>
              <a:gd name="connsiteX7" fmla="*/ 678884 w 686469"/>
              <a:gd name="connsiteY7" fmla="*/ 12773 h 16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469" h="1644247">
                <a:moveTo>
                  <a:pt x="678884" y="12773"/>
                </a:moveTo>
                <a:cubicBezTo>
                  <a:pt x="628526" y="104213"/>
                  <a:pt x="224334" y="880790"/>
                  <a:pt x="154098" y="1014637"/>
                </a:cubicBezTo>
                <a:cubicBezTo>
                  <a:pt x="83862" y="1148484"/>
                  <a:pt x="282644" y="712488"/>
                  <a:pt x="257465" y="815855"/>
                </a:cubicBezTo>
                <a:cubicBezTo>
                  <a:pt x="232286" y="919222"/>
                  <a:pt x="24226" y="1565928"/>
                  <a:pt x="3023" y="1634839"/>
                </a:cubicBezTo>
                <a:cubicBezTo>
                  <a:pt x="-18181" y="1703750"/>
                  <a:pt x="77235" y="1376421"/>
                  <a:pt x="130244" y="1229322"/>
                </a:cubicBezTo>
                <a:cubicBezTo>
                  <a:pt x="183253" y="1082223"/>
                  <a:pt x="266741" y="879465"/>
                  <a:pt x="321075" y="752244"/>
                </a:cubicBezTo>
                <a:cubicBezTo>
                  <a:pt x="375409" y="625023"/>
                  <a:pt x="397938" y="585267"/>
                  <a:pt x="456248" y="465997"/>
                </a:cubicBezTo>
                <a:cubicBezTo>
                  <a:pt x="514558" y="346728"/>
                  <a:pt x="729242" y="-78667"/>
                  <a:pt x="678884" y="12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1B40DEC7-0B71-8B51-80E7-DC8B43E33FA2}"/>
              </a:ext>
            </a:extLst>
          </p:cNvPr>
          <p:cNvSpPr/>
          <p:nvPr/>
        </p:nvSpPr>
        <p:spPr>
          <a:xfrm>
            <a:off x="7391323" y="6664267"/>
            <a:ext cx="647982" cy="641541"/>
          </a:xfrm>
          <a:custGeom>
            <a:avLst/>
            <a:gdLst>
              <a:gd name="connsiteX0" fmla="*/ 77 w 647982"/>
              <a:gd name="connsiteY0" fmla="*/ 641408 h 641541"/>
              <a:gd name="connsiteX1" fmla="*/ 330277 w 647982"/>
              <a:gd name="connsiteY1" fmla="*/ 346133 h 641541"/>
              <a:gd name="connsiteX2" fmla="*/ 273127 w 647982"/>
              <a:gd name="connsiteY2" fmla="*/ 384233 h 641541"/>
              <a:gd name="connsiteX3" fmla="*/ 460452 w 647982"/>
              <a:gd name="connsiteY3" fmla="*/ 127058 h 641541"/>
              <a:gd name="connsiteX4" fmla="*/ 549352 w 647982"/>
              <a:gd name="connsiteY4" fmla="*/ 19108 h 641541"/>
              <a:gd name="connsiteX5" fmla="*/ 647777 w 647982"/>
              <a:gd name="connsiteY5" fmla="*/ 58 h 641541"/>
              <a:gd name="connsiteX6" fmla="*/ 571577 w 647982"/>
              <a:gd name="connsiteY6" fmla="*/ 19108 h 641541"/>
              <a:gd name="connsiteX7" fmla="*/ 450927 w 647982"/>
              <a:gd name="connsiteY7" fmla="*/ 41333 h 641541"/>
              <a:gd name="connsiteX8" fmla="*/ 501727 w 647982"/>
              <a:gd name="connsiteY8" fmla="*/ 47683 h 641541"/>
              <a:gd name="connsiteX9" fmla="*/ 362027 w 647982"/>
              <a:gd name="connsiteY9" fmla="*/ 219133 h 641541"/>
              <a:gd name="connsiteX10" fmla="*/ 406477 w 647982"/>
              <a:gd name="connsiteY10" fmla="*/ 196908 h 641541"/>
              <a:gd name="connsiteX11" fmla="*/ 231852 w 647982"/>
              <a:gd name="connsiteY11" fmla="*/ 403283 h 641541"/>
              <a:gd name="connsiteX12" fmla="*/ 298527 w 647982"/>
              <a:gd name="connsiteY12" fmla="*/ 384233 h 641541"/>
              <a:gd name="connsiteX13" fmla="*/ 77 w 647982"/>
              <a:gd name="connsiteY13" fmla="*/ 641408 h 64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7982" h="641541">
                <a:moveTo>
                  <a:pt x="77" y="641408"/>
                </a:moveTo>
                <a:cubicBezTo>
                  <a:pt x="5369" y="635058"/>
                  <a:pt x="284769" y="388995"/>
                  <a:pt x="330277" y="346133"/>
                </a:cubicBezTo>
                <a:cubicBezTo>
                  <a:pt x="375785" y="303270"/>
                  <a:pt x="251431" y="420745"/>
                  <a:pt x="273127" y="384233"/>
                </a:cubicBezTo>
                <a:cubicBezTo>
                  <a:pt x="294823" y="347721"/>
                  <a:pt x="414415" y="187912"/>
                  <a:pt x="460452" y="127058"/>
                </a:cubicBezTo>
                <a:cubicBezTo>
                  <a:pt x="506489" y="66204"/>
                  <a:pt x="518131" y="40275"/>
                  <a:pt x="549352" y="19108"/>
                </a:cubicBezTo>
                <a:cubicBezTo>
                  <a:pt x="580573" y="-2059"/>
                  <a:pt x="644073" y="58"/>
                  <a:pt x="647777" y="58"/>
                </a:cubicBezTo>
                <a:cubicBezTo>
                  <a:pt x="651481" y="58"/>
                  <a:pt x="604385" y="12229"/>
                  <a:pt x="571577" y="19108"/>
                </a:cubicBezTo>
                <a:cubicBezTo>
                  <a:pt x="538769" y="25987"/>
                  <a:pt x="462569" y="36571"/>
                  <a:pt x="450927" y="41333"/>
                </a:cubicBezTo>
                <a:cubicBezTo>
                  <a:pt x="439285" y="46095"/>
                  <a:pt x="516544" y="18050"/>
                  <a:pt x="501727" y="47683"/>
                </a:cubicBezTo>
                <a:cubicBezTo>
                  <a:pt x="486910" y="77316"/>
                  <a:pt x="377902" y="194262"/>
                  <a:pt x="362027" y="219133"/>
                </a:cubicBezTo>
                <a:cubicBezTo>
                  <a:pt x="346152" y="244004"/>
                  <a:pt x="428173" y="166216"/>
                  <a:pt x="406477" y="196908"/>
                </a:cubicBezTo>
                <a:cubicBezTo>
                  <a:pt x="384781" y="227600"/>
                  <a:pt x="249844" y="372062"/>
                  <a:pt x="231852" y="403283"/>
                </a:cubicBezTo>
                <a:cubicBezTo>
                  <a:pt x="213860" y="434504"/>
                  <a:pt x="334510" y="343487"/>
                  <a:pt x="298527" y="384233"/>
                </a:cubicBezTo>
                <a:cubicBezTo>
                  <a:pt x="262544" y="424979"/>
                  <a:pt x="-5215" y="647758"/>
                  <a:pt x="77" y="64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A66D9702-1041-0C97-F56F-4A95A236041A}"/>
              </a:ext>
            </a:extLst>
          </p:cNvPr>
          <p:cNvSpPr/>
          <p:nvPr/>
        </p:nvSpPr>
        <p:spPr>
          <a:xfrm>
            <a:off x="7953375" y="6622361"/>
            <a:ext cx="450866" cy="870739"/>
          </a:xfrm>
          <a:custGeom>
            <a:avLst/>
            <a:gdLst>
              <a:gd name="connsiteX0" fmla="*/ 0 w 450866"/>
              <a:gd name="connsiteY0" fmla="*/ 92764 h 870739"/>
              <a:gd name="connsiteX1" fmla="*/ 190500 w 450866"/>
              <a:gd name="connsiteY1" fmla="*/ 89589 h 870739"/>
              <a:gd name="connsiteX2" fmla="*/ 276225 w 450866"/>
              <a:gd name="connsiteY2" fmla="*/ 134039 h 870739"/>
              <a:gd name="connsiteX3" fmla="*/ 234950 w 450866"/>
              <a:gd name="connsiteY3" fmla="*/ 111814 h 870739"/>
              <a:gd name="connsiteX4" fmla="*/ 381000 w 450866"/>
              <a:gd name="connsiteY4" fmla="*/ 226114 h 870739"/>
              <a:gd name="connsiteX5" fmla="*/ 371475 w 450866"/>
              <a:gd name="connsiteY5" fmla="*/ 191189 h 870739"/>
              <a:gd name="connsiteX6" fmla="*/ 415925 w 450866"/>
              <a:gd name="connsiteY6" fmla="*/ 349939 h 870739"/>
              <a:gd name="connsiteX7" fmla="*/ 415925 w 450866"/>
              <a:gd name="connsiteY7" fmla="*/ 562664 h 870739"/>
              <a:gd name="connsiteX8" fmla="*/ 387350 w 450866"/>
              <a:gd name="connsiteY8" fmla="*/ 730939 h 870739"/>
              <a:gd name="connsiteX9" fmla="*/ 342900 w 450866"/>
              <a:gd name="connsiteY9" fmla="*/ 870639 h 870739"/>
              <a:gd name="connsiteX10" fmla="*/ 384175 w 450866"/>
              <a:gd name="connsiteY10" fmla="*/ 746814 h 870739"/>
              <a:gd name="connsiteX11" fmla="*/ 450850 w 450866"/>
              <a:gd name="connsiteY11" fmla="*/ 410264 h 870739"/>
              <a:gd name="connsiteX12" fmla="*/ 377825 w 450866"/>
              <a:gd name="connsiteY12" fmla="*/ 232464 h 870739"/>
              <a:gd name="connsiteX13" fmla="*/ 193675 w 450866"/>
              <a:gd name="connsiteY13" fmla="*/ 54664 h 870739"/>
              <a:gd name="connsiteX14" fmla="*/ 98425 w 450866"/>
              <a:gd name="connsiteY14" fmla="*/ 689 h 870739"/>
              <a:gd name="connsiteX15" fmla="*/ 190500 w 450866"/>
              <a:gd name="connsiteY15" fmla="*/ 83239 h 870739"/>
              <a:gd name="connsiteX16" fmla="*/ 0 w 450866"/>
              <a:gd name="connsiteY16" fmla="*/ 92764 h 87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0866" h="870739">
                <a:moveTo>
                  <a:pt x="0" y="92764"/>
                </a:moveTo>
                <a:cubicBezTo>
                  <a:pt x="0" y="93822"/>
                  <a:pt x="144463" y="82710"/>
                  <a:pt x="190500" y="89589"/>
                </a:cubicBezTo>
                <a:cubicBezTo>
                  <a:pt x="236538" y="96468"/>
                  <a:pt x="268817" y="130335"/>
                  <a:pt x="276225" y="134039"/>
                </a:cubicBezTo>
                <a:cubicBezTo>
                  <a:pt x="283633" y="137743"/>
                  <a:pt x="217488" y="96468"/>
                  <a:pt x="234950" y="111814"/>
                </a:cubicBezTo>
                <a:cubicBezTo>
                  <a:pt x="252412" y="127160"/>
                  <a:pt x="358246" y="212885"/>
                  <a:pt x="381000" y="226114"/>
                </a:cubicBezTo>
                <a:cubicBezTo>
                  <a:pt x="403754" y="239343"/>
                  <a:pt x="365654" y="170552"/>
                  <a:pt x="371475" y="191189"/>
                </a:cubicBezTo>
                <a:cubicBezTo>
                  <a:pt x="377296" y="211826"/>
                  <a:pt x="408517" y="288027"/>
                  <a:pt x="415925" y="349939"/>
                </a:cubicBezTo>
                <a:cubicBezTo>
                  <a:pt x="423333" y="411851"/>
                  <a:pt x="420687" y="499164"/>
                  <a:pt x="415925" y="562664"/>
                </a:cubicBezTo>
                <a:cubicBezTo>
                  <a:pt x="411163" y="626164"/>
                  <a:pt x="399521" y="679610"/>
                  <a:pt x="387350" y="730939"/>
                </a:cubicBezTo>
                <a:cubicBezTo>
                  <a:pt x="375179" y="782268"/>
                  <a:pt x="343429" y="867993"/>
                  <a:pt x="342900" y="870639"/>
                </a:cubicBezTo>
                <a:cubicBezTo>
                  <a:pt x="342371" y="873285"/>
                  <a:pt x="366183" y="823543"/>
                  <a:pt x="384175" y="746814"/>
                </a:cubicBezTo>
                <a:cubicBezTo>
                  <a:pt x="402167" y="670085"/>
                  <a:pt x="451908" y="495989"/>
                  <a:pt x="450850" y="410264"/>
                </a:cubicBezTo>
                <a:cubicBezTo>
                  <a:pt x="449792" y="324539"/>
                  <a:pt x="420688" y="291731"/>
                  <a:pt x="377825" y="232464"/>
                </a:cubicBezTo>
                <a:cubicBezTo>
                  <a:pt x="334962" y="173197"/>
                  <a:pt x="240242" y="93293"/>
                  <a:pt x="193675" y="54664"/>
                </a:cubicBezTo>
                <a:cubicBezTo>
                  <a:pt x="147108" y="16035"/>
                  <a:pt x="98954" y="-4074"/>
                  <a:pt x="98425" y="689"/>
                </a:cubicBezTo>
                <a:cubicBezTo>
                  <a:pt x="97896" y="5451"/>
                  <a:pt x="202142" y="66306"/>
                  <a:pt x="190500" y="83239"/>
                </a:cubicBezTo>
                <a:cubicBezTo>
                  <a:pt x="178858" y="100172"/>
                  <a:pt x="0" y="91706"/>
                  <a:pt x="0" y="92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853C5079-36B6-1694-ECA3-73E3C5EA34AB}"/>
              </a:ext>
            </a:extLst>
          </p:cNvPr>
          <p:cNvSpPr/>
          <p:nvPr/>
        </p:nvSpPr>
        <p:spPr>
          <a:xfrm>
            <a:off x="7823200" y="6770114"/>
            <a:ext cx="493773" cy="1118973"/>
          </a:xfrm>
          <a:custGeom>
            <a:avLst/>
            <a:gdLst>
              <a:gd name="connsiteX0" fmla="*/ 0 w 493773"/>
              <a:gd name="connsiteY0" fmla="*/ 132336 h 1118973"/>
              <a:gd name="connsiteX1" fmla="*/ 190500 w 493773"/>
              <a:gd name="connsiteY1" fmla="*/ 14861 h 1118973"/>
              <a:gd name="connsiteX2" fmla="*/ 66675 w 493773"/>
              <a:gd name="connsiteY2" fmla="*/ 46611 h 1118973"/>
              <a:gd name="connsiteX3" fmla="*/ 250825 w 493773"/>
              <a:gd name="connsiteY3" fmla="*/ 21211 h 1118973"/>
              <a:gd name="connsiteX4" fmla="*/ 333375 w 493773"/>
              <a:gd name="connsiteY4" fmla="*/ 78361 h 1118973"/>
              <a:gd name="connsiteX5" fmla="*/ 327025 w 493773"/>
              <a:gd name="connsiteY5" fmla="*/ 40261 h 1118973"/>
              <a:gd name="connsiteX6" fmla="*/ 434975 w 493773"/>
              <a:gd name="connsiteY6" fmla="*/ 164086 h 1118973"/>
              <a:gd name="connsiteX7" fmla="*/ 441325 w 493773"/>
              <a:gd name="connsiteY7" fmla="*/ 145036 h 1118973"/>
              <a:gd name="connsiteX8" fmla="*/ 482600 w 493773"/>
              <a:gd name="connsiteY8" fmla="*/ 433961 h 1118973"/>
              <a:gd name="connsiteX9" fmla="*/ 488950 w 493773"/>
              <a:gd name="connsiteY9" fmla="*/ 414911 h 1118973"/>
              <a:gd name="connsiteX10" fmla="*/ 419100 w 493773"/>
              <a:gd name="connsiteY10" fmla="*/ 640336 h 1118973"/>
              <a:gd name="connsiteX11" fmla="*/ 460375 w 493773"/>
              <a:gd name="connsiteY11" fmla="*/ 586361 h 1118973"/>
              <a:gd name="connsiteX12" fmla="*/ 339725 w 493773"/>
              <a:gd name="connsiteY12" fmla="*/ 811786 h 1118973"/>
              <a:gd name="connsiteX13" fmla="*/ 279400 w 493773"/>
              <a:gd name="connsiteY13" fmla="*/ 872111 h 1118973"/>
              <a:gd name="connsiteX14" fmla="*/ 180975 w 493773"/>
              <a:gd name="connsiteY14" fmla="*/ 1113411 h 1118973"/>
              <a:gd name="connsiteX15" fmla="*/ 219075 w 493773"/>
              <a:gd name="connsiteY15" fmla="*/ 1021336 h 1118973"/>
              <a:gd name="connsiteX16" fmla="*/ 225425 w 493773"/>
              <a:gd name="connsiteY16" fmla="*/ 792736 h 1118973"/>
              <a:gd name="connsiteX17" fmla="*/ 241300 w 493773"/>
              <a:gd name="connsiteY17" fmla="*/ 913386 h 1118973"/>
              <a:gd name="connsiteX18" fmla="*/ 276225 w 493773"/>
              <a:gd name="connsiteY18" fmla="*/ 824486 h 1118973"/>
              <a:gd name="connsiteX19" fmla="*/ 358775 w 493773"/>
              <a:gd name="connsiteY19" fmla="*/ 729236 h 1118973"/>
              <a:gd name="connsiteX20" fmla="*/ 454025 w 493773"/>
              <a:gd name="connsiteY20" fmla="*/ 519686 h 1118973"/>
              <a:gd name="connsiteX21" fmla="*/ 425450 w 493773"/>
              <a:gd name="connsiteY21" fmla="*/ 589536 h 1118973"/>
              <a:gd name="connsiteX22" fmla="*/ 473075 w 493773"/>
              <a:gd name="connsiteY22" fmla="*/ 379986 h 1118973"/>
              <a:gd name="connsiteX23" fmla="*/ 422275 w 493773"/>
              <a:gd name="connsiteY23" fmla="*/ 176786 h 1118973"/>
              <a:gd name="connsiteX24" fmla="*/ 450850 w 493773"/>
              <a:gd name="connsiteY24" fmla="*/ 278386 h 1118973"/>
              <a:gd name="connsiteX25" fmla="*/ 387350 w 493773"/>
              <a:gd name="connsiteY25" fmla="*/ 87886 h 1118973"/>
              <a:gd name="connsiteX26" fmla="*/ 273050 w 493773"/>
              <a:gd name="connsiteY26" fmla="*/ 14861 h 1118973"/>
              <a:gd name="connsiteX27" fmla="*/ 114300 w 493773"/>
              <a:gd name="connsiteY27" fmla="*/ 18036 h 1118973"/>
              <a:gd name="connsiteX28" fmla="*/ 190500 w 493773"/>
              <a:gd name="connsiteY28" fmla="*/ 8511 h 1118973"/>
              <a:gd name="connsiteX29" fmla="*/ 0 w 493773"/>
              <a:gd name="connsiteY29" fmla="*/ 132336 h 111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3773" h="1118973">
                <a:moveTo>
                  <a:pt x="0" y="132336"/>
                </a:moveTo>
                <a:cubicBezTo>
                  <a:pt x="0" y="133394"/>
                  <a:pt x="179388" y="29148"/>
                  <a:pt x="190500" y="14861"/>
                </a:cubicBezTo>
                <a:cubicBezTo>
                  <a:pt x="201613" y="573"/>
                  <a:pt x="56621" y="45553"/>
                  <a:pt x="66675" y="46611"/>
                </a:cubicBezTo>
                <a:cubicBezTo>
                  <a:pt x="76729" y="47669"/>
                  <a:pt x="206375" y="15919"/>
                  <a:pt x="250825" y="21211"/>
                </a:cubicBezTo>
                <a:cubicBezTo>
                  <a:pt x="295275" y="26503"/>
                  <a:pt x="320675" y="75186"/>
                  <a:pt x="333375" y="78361"/>
                </a:cubicBezTo>
                <a:cubicBezTo>
                  <a:pt x="346075" y="81536"/>
                  <a:pt x="310092" y="25974"/>
                  <a:pt x="327025" y="40261"/>
                </a:cubicBezTo>
                <a:cubicBezTo>
                  <a:pt x="343958" y="54548"/>
                  <a:pt x="415925" y="146624"/>
                  <a:pt x="434975" y="164086"/>
                </a:cubicBezTo>
                <a:cubicBezTo>
                  <a:pt x="454025" y="181548"/>
                  <a:pt x="433387" y="100057"/>
                  <a:pt x="441325" y="145036"/>
                </a:cubicBezTo>
                <a:cubicBezTo>
                  <a:pt x="449263" y="190015"/>
                  <a:pt x="474662" y="388982"/>
                  <a:pt x="482600" y="433961"/>
                </a:cubicBezTo>
                <a:cubicBezTo>
                  <a:pt x="490538" y="478940"/>
                  <a:pt x="499533" y="380515"/>
                  <a:pt x="488950" y="414911"/>
                </a:cubicBezTo>
                <a:cubicBezTo>
                  <a:pt x="478367" y="449307"/>
                  <a:pt x="423862" y="611761"/>
                  <a:pt x="419100" y="640336"/>
                </a:cubicBezTo>
                <a:cubicBezTo>
                  <a:pt x="414338" y="668911"/>
                  <a:pt x="473604" y="557786"/>
                  <a:pt x="460375" y="586361"/>
                </a:cubicBezTo>
                <a:cubicBezTo>
                  <a:pt x="447146" y="614936"/>
                  <a:pt x="369887" y="764161"/>
                  <a:pt x="339725" y="811786"/>
                </a:cubicBezTo>
                <a:cubicBezTo>
                  <a:pt x="309563" y="859411"/>
                  <a:pt x="305858" y="821840"/>
                  <a:pt x="279400" y="872111"/>
                </a:cubicBezTo>
                <a:cubicBezTo>
                  <a:pt x="252942" y="922382"/>
                  <a:pt x="191029" y="1088540"/>
                  <a:pt x="180975" y="1113411"/>
                </a:cubicBezTo>
                <a:cubicBezTo>
                  <a:pt x="170921" y="1138282"/>
                  <a:pt x="211667" y="1074782"/>
                  <a:pt x="219075" y="1021336"/>
                </a:cubicBezTo>
                <a:cubicBezTo>
                  <a:pt x="226483" y="967890"/>
                  <a:pt x="221721" y="810728"/>
                  <a:pt x="225425" y="792736"/>
                </a:cubicBezTo>
                <a:cubicBezTo>
                  <a:pt x="229129" y="774744"/>
                  <a:pt x="232833" y="908094"/>
                  <a:pt x="241300" y="913386"/>
                </a:cubicBezTo>
                <a:cubicBezTo>
                  <a:pt x="249767" y="918678"/>
                  <a:pt x="256646" y="855178"/>
                  <a:pt x="276225" y="824486"/>
                </a:cubicBezTo>
                <a:cubicBezTo>
                  <a:pt x="295804" y="793794"/>
                  <a:pt x="329142" y="780036"/>
                  <a:pt x="358775" y="729236"/>
                </a:cubicBezTo>
                <a:cubicBezTo>
                  <a:pt x="388408" y="678436"/>
                  <a:pt x="442913" y="542969"/>
                  <a:pt x="454025" y="519686"/>
                </a:cubicBezTo>
                <a:cubicBezTo>
                  <a:pt x="465137" y="496403"/>
                  <a:pt x="422275" y="612819"/>
                  <a:pt x="425450" y="589536"/>
                </a:cubicBezTo>
                <a:cubicBezTo>
                  <a:pt x="428625" y="566253"/>
                  <a:pt x="473604" y="448778"/>
                  <a:pt x="473075" y="379986"/>
                </a:cubicBezTo>
                <a:cubicBezTo>
                  <a:pt x="472546" y="311194"/>
                  <a:pt x="425979" y="193719"/>
                  <a:pt x="422275" y="176786"/>
                </a:cubicBezTo>
                <a:cubicBezTo>
                  <a:pt x="418571" y="159853"/>
                  <a:pt x="456671" y="293203"/>
                  <a:pt x="450850" y="278386"/>
                </a:cubicBezTo>
                <a:cubicBezTo>
                  <a:pt x="445029" y="263569"/>
                  <a:pt x="416983" y="131807"/>
                  <a:pt x="387350" y="87886"/>
                </a:cubicBezTo>
                <a:cubicBezTo>
                  <a:pt x="357717" y="43965"/>
                  <a:pt x="318558" y="26503"/>
                  <a:pt x="273050" y="14861"/>
                </a:cubicBezTo>
                <a:cubicBezTo>
                  <a:pt x="227542" y="3219"/>
                  <a:pt x="128058" y="19094"/>
                  <a:pt x="114300" y="18036"/>
                </a:cubicBezTo>
                <a:cubicBezTo>
                  <a:pt x="100542" y="16978"/>
                  <a:pt x="211137" y="-14772"/>
                  <a:pt x="190500" y="8511"/>
                </a:cubicBezTo>
                <a:cubicBezTo>
                  <a:pt x="169863" y="31794"/>
                  <a:pt x="0" y="131278"/>
                  <a:pt x="0" y="132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AD082CF9-E98A-EAA0-31B4-3B47F8F2756C}"/>
              </a:ext>
            </a:extLst>
          </p:cNvPr>
          <p:cNvSpPr/>
          <p:nvPr/>
        </p:nvSpPr>
        <p:spPr>
          <a:xfrm>
            <a:off x="7785949" y="7523821"/>
            <a:ext cx="510782" cy="687589"/>
          </a:xfrm>
          <a:custGeom>
            <a:avLst/>
            <a:gdLst>
              <a:gd name="connsiteX0" fmla="*/ 510326 w 510782"/>
              <a:gd name="connsiteY0" fmla="*/ 929 h 687589"/>
              <a:gd name="connsiteX1" fmla="*/ 269026 w 510782"/>
              <a:gd name="connsiteY1" fmla="*/ 308904 h 687589"/>
              <a:gd name="connsiteX2" fmla="*/ 373801 w 510782"/>
              <a:gd name="connsiteY2" fmla="*/ 254929 h 687589"/>
              <a:gd name="connsiteX3" fmla="*/ 161076 w 510782"/>
              <a:gd name="connsiteY3" fmla="*/ 496229 h 687589"/>
              <a:gd name="connsiteX4" fmla="*/ 5501 w 510782"/>
              <a:gd name="connsiteY4" fmla="*/ 683554 h 687589"/>
              <a:gd name="connsiteX5" fmla="*/ 65826 w 510782"/>
              <a:gd name="connsiteY5" fmla="*/ 594654 h 687589"/>
              <a:gd name="connsiteX6" fmla="*/ 354751 w 510782"/>
              <a:gd name="connsiteY6" fmla="*/ 258104 h 687589"/>
              <a:gd name="connsiteX7" fmla="*/ 348401 w 510782"/>
              <a:gd name="connsiteY7" fmla="*/ 264454 h 687589"/>
              <a:gd name="connsiteX8" fmla="*/ 408726 w 510782"/>
              <a:gd name="connsiteY8" fmla="*/ 146979 h 687589"/>
              <a:gd name="connsiteX9" fmla="*/ 332526 w 510782"/>
              <a:gd name="connsiteY9" fmla="*/ 210479 h 687589"/>
              <a:gd name="connsiteX10" fmla="*/ 510326 w 510782"/>
              <a:gd name="connsiteY10" fmla="*/ 929 h 68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0782" h="687589">
                <a:moveTo>
                  <a:pt x="510326" y="929"/>
                </a:moveTo>
                <a:cubicBezTo>
                  <a:pt x="499743" y="17333"/>
                  <a:pt x="291780" y="266571"/>
                  <a:pt x="269026" y="308904"/>
                </a:cubicBezTo>
                <a:cubicBezTo>
                  <a:pt x="246272" y="351237"/>
                  <a:pt x="391793" y="223708"/>
                  <a:pt x="373801" y="254929"/>
                </a:cubicBezTo>
                <a:cubicBezTo>
                  <a:pt x="355809" y="286150"/>
                  <a:pt x="222459" y="424792"/>
                  <a:pt x="161076" y="496229"/>
                </a:cubicBezTo>
                <a:cubicBezTo>
                  <a:pt x="99693" y="567667"/>
                  <a:pt x="21376" y="667150"/>
                  <a:pt x="5501" y="683554"/>
                </a:cubicBezTo>
                <a:cubicBezTo>
                  <a:pt x="-10374" y="699958"/>
                  <a:pt x="7618" y="665562"/>
                  <a:pt x="65826" y="594654"/>
                </a:cubicBezTo>
                <a:cubicBezTo>
                  <a:pt x="124034" y="523746"/>
                  <a:pt x="307655" y="313137"/>
                  <a:pt x="354751" y="258104"/>
                </a:cubicBezTo>
                <a:cubicBezTo>
                  <a:pt x="401847" y="203071"/>
                  <a:pt x="339405" y="282975"/>
                  <a:pt x="348401" y="264454"/>
                </a:cubicBezTo>
                <a:cubicBezTo>
                  <a:pt x="357397" y="245933"/>
                  <a:pt x="411372" y="155975"/>
                  <a:pt x="408726" y="146979"/>
                </a:cubicBezTo>
                <a:cubicBezTo>
                  <a:pt x="406080" y="137983"/>
                  <a:pt x="320884" y="230587"/>
                  <a:pt x="332526" y="210479"/>
                </a:cubicBezTo>
                <a:cubicBezTo>
                  <a:pt x="344168" y="190371"/>
                  <a:pt x="520909" y="-15475"/>
                  <a:pt x="510326" y="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94D4F21-FFA7-81ED-EF86-739FE76FDC3D}"/>
              </a:ext>
            </a:extLst>
          </p:cNvPr>
          <p:cNvSpPr/>
          <p:nvPr/>
        </p:nvSpPr>
        <p:spPr>
          <a:xfrm>
            <a:off x="7124689" y="7280252"/>
            <a:ext cx="263613" cy="740554"/>
          </a:xfrm>
          <a:custGeom>
            <a:avLst/>
            <a:gdLst>
              <a:gd name="connsiteX0" fmla="*/ 168286 w 263613"/>
              <a:gd name="connsiteY0" fmla="*/ 23 h 740554"/>
              <a:gd name="connsiteX1" fmla="*/ 263536 w 263613"/>
              <a:gd name="connsiteY1" fmla="*/ 184173 h 740554"/>
              <a:gd name="connsiteX2" fmla="*/ 149236 w 263613"/>
              <a:gd name="connsiteY2" fmla="*/ 358798 h 740554"/>
              <a:gd name="connsiteX3" fmla="*/ 222261 w 263613"/>
              <a:gd name="connsiteY3" fmla="*/ 330223 h 740554"/>
              <a:gd name="connsiteX4" fmla="*/ 171461 w 263613"/>
              <a:gd name="connsiteY4" fmla="*/ 415948 h 740554"/>
              <a:gd name="connsiteX5" fmla="*/ 79386 w 263613"/>
              <a:gd name="connsiteY5" fmla="*/ 460398 h 740554"/>
              <a:gd name="connsiteX6" fmla="*/ 11 w 263613"/>
              <a:gd name="connsiteY6" fmla="*/ 536598 h 740554"/>
              <a:gd name="connsiteX7" fmla="*/ 73036 w 263613"/>
              <a:gd name="connsiteY7" fmla="*/ 739798 h 740554"/>
              <a:gd name="connsiteX8" fmla="*/ 25411 w 263613"/>
              <a:gd name="connsiteY8" fmla="*/ 609623 h 740554"/>
              <a:gd name="connsiteX9" fmla="*/ 38111 w 263613"/>
              <a:gd name="connsiteY9" fmla="*/ 717573 h 740554"/>
              <a:gd name="connsiteX10" fmla="*/ 28586 w 263613"/>
              <a:gd name="connsiteY10" fmla="*/ 533423 h 740554"/>
              <a:gd name="connsiteX11" fmla="*/ 203211 w 263613"/>
              <a:gd name="connsiteY11" fmla="*/ 403248 h 740554"/>
              <a:gd name="connsiteX12" fmla="*/ 234961 w 263613"/>
              <a:gd name="connsiteY12" fmla="*/ 371498 h 740554"/>
              <a:gd name="connsiteX13" fmla="*/ 174636 w 263613"/>
              <a:gd name="connsiteY13" fmla="*/ 390548 h 740554"/>
              <a:gd name="connsiteX14" fmla="*/ 244486 w 263613"/>
              <a:gd name="connsiteY14" fmla="*/ 206398 h 740554"/>
              <a:gd name="connsiteX15" fmla="*/ 247661 w 263613"/>
              <a:gd name="connsiteY15" fmla="*/ 171473 h 740554"/>
              <a:gd name="connsiteX16" fmla="*/ 168286 w 263613"/>
              <a:gd name="connsiteY16" fmla="*/ 23 h 74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613" h="740554">
                <a:moveTo>
                  <a:pt x="168286" y="23"/>
                </a:moveTo>
                <a:cubicBezTo>
                  <a:pt x="170932" y="2140"/>
                  <a:pt x="266711" y="124377"/>
                  <a:pt x="263536" y="184173"/>
                </a:cubicBezTo>
                <a:cubicBezTo>
                  <a:pt x="260361" y="243969"/>
                  <a:pt x="156115" y="334456"/>
                  <a:pt x="149236" y="358798"/>
                </a:cubicBezTo>
                <a:cubicBezTo>
                  <a:pt x="142357" y="383140"/>
                  <a:pt x="218557" y="320698"/>
                  <a:pt x="222261" y="330223"/>
                </a:cubicBezTo>
                <a:cubicBezTo>
                  <a:pt x="225965" y="339748"/>
                  <a:pt x="195274" y="394252"/>
                  <a:pt x="171461" y="415948"/>
                </a:cubicBezTo>
                <a:cubicBezTo>
                  <a:pt x="147648" y="437644"/>
                  <a:pt x="107961" y="440290"/>
                  <a:pt x="79386" y="460398"/>
                </a:cubicBezTo>
                <a:cubicBezTo>
                  <a:pt x="50811" y="480506"/>
                  <a:pt x="1069" y="490031"/>
                  <a:pt x="11" y="536598"/>
                </a:cubicBezTo>
                <a:cubicBezTo>
                  <a:pt x="-1047" y="583165"/>
                  <a:pt x="68803" y="727627"/>
                  <a:pt x="73036" y="739798"/>
                </a:cubicBezTo>
                <a:cubicBezTo>
                  <a:pt x="77269" y="751969"/>
                  <a:pt x="31232" y="613327"/>
                  <a:pt x="25411" y="609623"/>
                </a:cubicBezTo>
                <a:cubicBezTo>
                  <a:pt x="19590" y="605919"/>
                  <a:pt x="37582" y="730273"/>
                  <a:pt x="38111" y="717573"/>
                </a:cubicBezTo>
                <a:cubicBezTo>
                  <a:pt x="38640" y="704873"/>
                  <a:pt x="1069" y="585810"/>
                  <a:pt x="28586" y="533423"/>
                </a:cubicBezTo>
                <a:cubicBezTo>
                  <a:pt x="56103" y="481036"/>
                  <a:pt x="168815" y="430235"/>
                  <a:pt x="203211" y="403248"/>
                </a:cubicBezTo>
                <a:cubicBezTo>
                  <a:pt x="237607" y="376261"/>
                  <a:pt x="239723" y="373615"/>
                  <a:pt x="234961" y="371498"/>
                </a:cubicBezTo>
                <a:cubicBezTo>
                  <a:pt x="230199" y="369381"/>
                  <a:pt x="173049" y="418065"/>
                  <a:pt x="174636" y="390548"/>
                </a:cubicBezTo>
                <a:cubicBezTo>
                  <a:pt x="176223" y="363031"/>
                  <a:pt x="232315" y="242910"/>
                  <a:pt x="244486" y="206398"/>
                </a:cubicBezTo>
                <a:cubicBezTo>
                  <a:pt x="256657" y="169886"/>
                  <a:pt x="256657" y="201106"/>
                  <a:pt x="247661" y="171473"/>
                </a:cubicBezTo>
                <a:cubicBezTo>
                  <a:pt x="238665" y="141840"/>
                  <a:pt x="165640" y="-2094"/>
                  <a:pt x="16828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5885ED82-A78C-4C8C-1E7B-16FB07F6C462}"/>
              </a:ext>
            </a:extLst>
          </p:cNvPr>
          <p:cNvSpPr/>
          <p:nvPr/>
        </p:nvSpPr>
        <p:spPr>
          <a:xfrm>
            <a:off x="7755839" y="7140678"/>
            <a:ext cx="238459" cy="664891"/>
          </a:xfrm>
          <a:custGeom>
            <a:avLst/>
            <a:gdLst>
              <a:gd name="connsiteX0" fmla="*/ 22911 w 238459"/>
              <a:gd name="connsiteY0" fmla="*/ 6247 h 664891"/>
              <a:gd name="connsiteX1" fmla="*/ 203886 w 238459"/>
              <a:gd name="connsiteY1" fmla="*/ 336447 h 664891"/>
              <a:gd name="connsiteX2" fmla="*/ 232461 w 238459"/>
              <a:gd name="connsiteY2" fmla="*/ 472972 h 664891"/>
              <a:gd name="connsiteX3" fmla="*/ 207061 w 238459"/>
              <a:gd name="connsiteY3" fmla="*/ 663472 h 664891"/>
              <a:gd name="connsiteX4" fmla="*/ 226111 w 238459"/>
              <a:gd name="connsiteY4" fmla="*/ 552347 h 664891"/>
              <a:gd name="connsiteX5" fmla="*/ 229286 w 238459"/>
              <a:gd name="connsiteY5" fmla="*/ 412647 h 664891"/>
              <a:gd name="connsiteX6" fmla="*/ 102286 w 238459"/>
              <a:gd name="connsiteY6" fmla="*/ 184047 h 664891"/>
              <a:gd name="connsiteX7" fmla="*/ 686 w 238459"/>
              <a:gd name="connsiteY7" fmla="*/ 88797 h 664891"/>
              <a:gd name="connsiteX8" fmla="*/ 153086 w 238459"/>
              <a:gd name="connsiteY8" fmla="*/ 257072 h 664891"/>
              <a:gd name="connsiteX9" fmla="*/ 89586 w 238459"/>
              <a:gd name="connsiteY9" fmla="*/ 130072 h 664891"/>
              <a:gd name="connsiteX10" fmla="*/ 22911 w 238459"/>
              <a:gd name="connsiteY10" fmla="*/ 6247 h 66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459" h="664891">
                <a:moveTo>
                  <a:pt x="22911" y="6247"/>
                </a:moveTo>
                <a:cubicBezTo>
                  <a:pt x="41961" y="40643"/>
                  <a:pt x="168961" y="258660"/>
                  <a:pt x="203886" y="336447"/>
                </a:cubicBezTo>
                <a:cubicBezTo>
                  <a:pt x="238811" y="414234"/>
                  <a:pt x="231932" y="418468"/>
                  <a:pt x="232461" y="472972"/>
                </a:cubicBezTo>
                <a:cubicBezTo>
                  <a:pt x="232990" y="527476"/>
                  <a:pt x="208119" y="650243"/>
                  <a:pt x="207061" y="663472"/>
                </a:cubicBezTo>
                <a:cubicBezTo>
                  <a:pt x="206003" y="676701"/>
                  <a:pt x="222407" y="594151"/>
                  <a:pt x="226111" y="552347"/>
                </a:cubicBezTo>
                <a:cubicBezTo>
                  <a:pt x="229815" y="510543"/>
                  <a:pt x="249923" y="474030"/>
                  <a:pt x="229286" y="412647"/>
                </a:cubicBezTo>
                <a:cubicBezTo>
                  <a:pt x="208649" y="351264"/>
                  <a:pt x="140386" y="238022"/>
                  <a:pt x="102286" y="184047"/>
                </a:cubicBezTo>
                <a:cubicBezTo>
                  <a:pt x="64186" y="130072"/>
                  <a:pt x="-7781" y="76626"/>
                  <a:pt x="686" y="88797"/>
                </a:cubicBezTo>
                <a:cubicBezTo>
                  <a:pt x="9153" y="100968"/>
                  <a:pt x="138269" y="250193"/>
                  <a:pt x="153086" y="257072"/>
                </a:cubicBezTo>
                <a:cubicBezTo>
                  <a:pt x="167903" y="263951"/>
                  <a:pt x="112340" y="171347"/>
                  <a:pt x="89586" y="130072"/>
                </a:cubicBezTo>
                <a:cubicBezTo>
                  <a:pt x="66832" y="88797"/>
                  <a:pt x="3861" y="-28149"/>
                  <a:pt x="22911" y="6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92DB7432-4743-7D73-4CA3-7BD96541D44D}"/>
              </a:ext>
            </a:extLst>
          </p:cNvPr>
          <p:cNvSpPr/>
          <p:nvPr/>
        </p:nvSpPr>
        <p:spPr>
          <a:xfrm>
            <a:off x="7433360" y="7210425"/>
            <a:ext cx="259936" cy="387773"/>
          </a:xfrm>
          <a:custGeom>
            <a:avLst/>
            <a:gdLst>
              <a:gd name="connsiteX0" fmla="*/ 259665 w 259936"/>
              <a:gd name="connsiteY0" fmla="*/ 0 h 387773"/>
              <a:gd name="connsiteX1" fmla="*/ 164415 w 259936"/>
              <a:gd name="connsiteY1" fmla="*/ 85725 h 387773"/>
              <a:gd name="connsiteX2" fmla="*/ 94565 w 259936"/>
              <a:gd name="connsiteY2" fmla="*/ 184150 h 387773"/>
              <a:gd name="connsiteX3" fmla="*/ 148540 w 259936"/>
              <a:gd name="connsiteY3" fmla="*/ 168275 h 387773"/>
              <a:gd name="connsiteX4" fmla="*/ 78690 w 259936"/>
              <a:gd name="connsiteY4" fmla="*/ 247650 h 387773"/>
              <a:gd name="connsiteX5" fmla="*/ 21540 w 259936"/>
              <a:gd name="connsiteY5" fmla="*/ 292100 h 387773"/>
              <a:gd name="connsiteX6" fmla="*/ 2490 w 259936"/>
              <a:gd name="connsiteY6" fmla="*/ 387350 h 387773"/>
              <a:gd name="connsiteX7" fmla="*/ 72340 w 259936"/>
              <a:gd name="connsiteY7" fmla="*/ 250825 h 387773"/>
              <a:gd name="connsiteX8" fmla="*/ 154890 w 259936"/>
              <a:gd name="connsiteY8" fmla="*/ 155575 h 387773"/>
              <a:gd name="connsiteX9" fmla="*/ 192990 w 259936"/>
              <a:gd name="connsiteY9" fmla="*/ 85725 h 387773"/>
              <a:gd name="connsiteX10" fmla="*/ 259665 w 259936"/>
              <a:gd name="connsiteY10" fmla="*/ 0 h 3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936" h="387773">
                <a:moveTo>
                  <a:pt x="259665" y="0"/>
                </a:moveTo>
                <a:cubicBezTo>
                  <a:pt x="254903" y="0"/>
                  <a:pt x="191932" y="55033"/>
                  <a:pt x="164415" y="85725"/>
                </a:cubicBezTo>
                <a:cubicBezTo>
                  <a:pt x="136898" y="116417"/>
                  <a:pt x="97211" y="170392"/>
                  <a:pt x="94565" y="184150"/>
                </a:cubicBezTo>
                <a:cubicBezTo>
                  <a:pt x="91919" y="197908"/>
                  <a:pt x="151186" y="157692"/>
                  <a:pt x="148540" y="168275"/>
                </a:cubicBezTo>
                <a:cubicBezTo>
                  <a:pt x="145894" y="178858"/>
                  <a:pt x="99857" y="227013"/>
                  <a:pt x="78690" y="247650"/>
                </a:cubicBezTo>
                <a:cubicBezTo>
                  <a:pt x="57523" y="268288"/>
                  <a:pt x="34240" y="268817"/>
                  <a:pt x="21540" y="292100"/>
                </a:cubicBezTo>
                <a:cubicBezTo>
                  <a:pt x="8840" y="315383"/>
                  <a:pt x="-5977" y="394229"/>
                  <a:pt x="2490" y="387350"/>
                </a:cubicBezTo>
                <a:cubicBezTo>
                  <a:pt x="10957" y="380471"/>
                  <a:pt x="46940" y="289454"/>
                  <a:pt x="72340" y="250825"/>
                </a:cubicBezTo>
                <a:cubicBezTo>
                  <a:pt x="97740" y="212196"/>
                  <a:pt x="134782" y="183092"/>
                  <a:pt x="154890" y="155575"/>
                </a:cubicBezTo>
                <a:cubicBezTo>
                  <a:pt x="174998" y="128058"/>
                  <a:pt x="180819" y="107421"/>
                  <a:pt x="192990" y="85725"/>
                </a:cubicBezTo>
                <a:cubicBezTo>
                  <a:pt x="205161" y="64029"/>
                  <a:pt x="264427" y="0"/>
                  <a:pt x="2596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5A2C9A3E-31E8-C130-CA39-42A3044C0971}"/>
              </a:ext>
            </a:extLst>
          </p:cNvPr>
          <p:cNvSpPr/>
          <p:nvPr/>
        </p:nvSpPr>
        <p:spPr>
          <a:xfrm>
            <a:off x="7204732" y="7133971"/>
            <a:ext cx="723755" cy="898781"/>
          </a:xfrm>
          <a:custGeom>
            <a:avLst/>
            <a:gdLst>
              <a:gd name="connsiteX0" fmla="*/ 481943 w 723755"/>
              <a:gd name="connsiteY0" fmla="*/ 117729 h 898781"/>
              <a:gd name="connsiteX1" fmla="*/ 548618 w 723755"/>
              <a:gd name="connsiteY1" fmla="*/ 257429 h 898781"/>
              <a:gd name="connsiteX2" fmla="*/ 596243 w 723755"/>
              <a:gd name="connsiteY2" fmla="*/ 314579 h 898781"/>
              <a:gd name="connsiteX3" fmla="*/ 589893 w 723755"/>
              <a:gd name="connsiteY3" fmla="*/ 374904 h 898781"/>
              <a:gd name="connsiteX4" fmla="*/ 643868 w 723755"/>
              <a:gd name="connsiteY4" fmla="*/ 435229 h 898781"/>
              <a:gd name="connsiteX5" fmla="*/ 643868 w 723755"/>
              <a:gd name="connsiteY5" fmla="*/ 498729 h 898781"/>
              <a:gd name="connsiteX6" fmla="*/ 675618 w 723755"/>
              <a:gd name="connsiteY6" fmla="*/ 587629 h 898781"/>
              <a:gd name="connsiteX7" fmla="*/ 659743 w 723755"/>
              <a:gd name="connsiteY7" fmla="*/ 638429 h 898781"/>
              <a:gd name="connsiteX8" fmla="*/ 685143 w 723755"/>
              <a:gd name="connsiteY8" fmla="*/ 689229 h 898781"/>
              <a:gd name="connsiteX9" fmla="*/ 593068 w 723755"/>
              <a:gd name="connsiteY9" fmla="*/ 832104 h 898781"/>
              <a:gd name="connsiteX10" fmla="*/ 532743 w 723755"/>
              <a:gd name="connsiteY10" fmla="*/ 873379 h 898781"/>
              <a:gd name="connsiteX11" fmla="*/ 418443 w 723755"/>
              <a:gd name="connsiteY11" fmla="*/ 892429 h 898781"/>
              <a:gd name="connsiteX12" fmla="*/ 237468 w 723755"/>
              <a:gd name="connsiteY12" fmla="*/ 803529 h 898781"/>
              <a:gd name="connsiteX13" fmla="*/ 386693 w 723755"/>
              <a:gd name="connsiteY13" fmla="*/ 898779 h 898781"/>
              <a:gd name="connsiteX14" fmla="*/ 212068 w 723755"/>
              <a:gd name="connsiteY14" fmla="*/ 800354 h 898781"/>
              <a:gd name="connsiteX15" fmla="*/ 69193 w 723755"/>
              <a:gd name="connsiteY15" fmla="*/ 841629 h 898781"/>
              <a:gd name="connsiteX16" fmla="*/ 135868 w 723755"/>
              <a:gd name="connsiteY16" fmla="*/ 800354 h 898781"/>
              <a:gd name="connsiteX17" fmla="*/ 2518 w 723755"/>
              <a:gd name="connsiteY17" fmla="*/ 787654 h 898781"/>
              <a:gd name="connsiteX18" fmla="*/ 275568 w 723755"/>
              <a:gd name="connsiteY18" fmla="*/ 838454 h 898781"/>
              <a:gd name="connsiteX19" fmla="*/ 494643 w 723755"/>
              <a:gd name="connsiteY19" fmla="*/ 889254 h 898781"/>
              <a:gd name="connsiteX20" fmla="*/ 612118 w 723755"/>
              <a:gd name="connsiteY20" fmla="*/ 819404 h 898781"/>
              <a:gd name="connsiteX21" fmla="*/ 688318 w 723755"/>
              <a:gd name="connsiteY21" fmla="*/ 660654 h 898781"/>
              <a:gd name="connsiteX22" fmla="*/ 659743 w 723755"/>
              <a:gd name="connsiteY22" fmla="*/ 438404 h 898781"/>
              <a:gd name="connsiteX23" fmla="*/ 723243 w 723755"/>
              <a:gd name="connsiteY23" fmla="*/ 540004 h 898781"/>
              <a:gd name="connsiteX24" fmla="*/ 618468 w 723755"/>
              <a:gd name="connsiteY24" fmla="*/ 378079 h 898781"/>
              <a:gd name="connsiteX25" fmla="*/ 605768 w 723755"/>
              <a:gd name="connsiteY25" fmla="*/ 374904 h 898781"/>
              <a:gd name="connsiteX26" fmla="*/ 593068 w 723755"/>
              <a:gd name="connsiteY26" fmla="*/ 216154 h 898781"/>
              <a:gd name="connsiteX27" fmla="*/ 605768 w 723755"/>
              <a:gd name="connsiteY27" fmla="*/ 266954 h 898781"/>
              <a:gd name="connsiteX28" fmla="*/ 548618 w 723755"/>
              <a:gd name="connsiteY28" fmla="*/ 193929 h 898781"/>
              <a:gd name="connsiteX29" fmla="*/ 504168 w 723755"/>
              <a:gd name="connsiteY29" fmla="*/ 254 h 898781"/>
              <a:gd name="connsiteX30" fmla="*/ 551793 w 723755"/>
              <a:gd name="connsiteY30" fmla="*/ 238379 h 898781"/>
              <a:gd name="connsiteX31" fmla="*/ 481943 w 723755"/>
              <a:gd name="connsiteY31" fmla="*/ 117729 h 8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755" h="898781">
                <a:moveTo>
                  <a:pt x="481943" y="117729"/>
                </a:moveTo>
                <a:cubicBezTo>
                  <a:pt x="481414" y="120904"/>
                  <a:pt x="529568" y="224621"/>
                  <a:pt x="548618" y="257429"/>
                </a:cubicBezTo>
                <a:cubicBezTo>
                  <a:pt x="567668" y="290237"/>
                  <a:pt x="589364" y="295000"/>
                  <a:pt x="596243" y="314579"/>
                </a:cubicBezTo>
                <a:cubicBezTo>
                  <a:pt x="603122" y="334158"/>
                  <a:pt x="581956" y="354796"/>
                  <a:pt x="589893" y="374904"/>
                </a:cubicBezTo>
                <a:cubicBezTo>
                  <a:pt x="597830" y="395012"/>
                  <a:pt x="634872" y="414592"/>
                  <a:pt x="643868" y="435229"/>
                </a:cubicBezTo>
                <a:cubicBezTo>
                  <a:pt x="652864" y="455867"/>
                  <a:pt x="638576" y="473329"/>
                  <a:pt x="643868" y="498729"/>
                </a:cubicBezTo>
                <a:cubicBezTo>
                  <a:pt x="649160" y="524129"/>
                  <a:pt x="672972" y="564346"/>
                  <a:pt x="675618" y="587629"/>
                </a:cubicBezTo>
                <a:cubicBezTo>
                  <a:pt x="678264" y="610912"/>
                  <a:pt x="658156" y="621496"/>
                  <a:pt x="659743" y="638429"/>
                </a:cubicBezTo>
                <a:cubicBezTo>
                  <a:pt x="661331" y="655362"/>
                  <a:pt x="696256" y="656950"/>
                  <a:pt x="685143" y="689229"/>
                </a:cubicBezTo>
                <a:cubicBezTo>
                  <a:pt x="674031" y="721508"/>
                  <a:pt x="618468" y="801412"/>
                  <a:pt x="593068" y="832104"/>
                </a:cubicBezTo>
                <a:cubicBezTo>
                  <a:pt x="567668" y="862796"/>
                  <a:pt x="561847" y="863325"/>
                  <a:pt x="532743" y="873379"/>
                </a:cubicBezTo>
                <a:cubicBezTo>
                  <a:pt x="503639" y="883433"/>
                  <a:pt x="467655" y="904071"/>
                  <a:pt x="418443" y="892429"/>
                </a:cubicBezTo>
                <a:cubicBezTo>
                  <a:pt x="369230" y="880787"/>
                  <a:pt x="242759" y="802471"/>
                  <a:pt x="237468" y="803529"/>
                </a:cubicBezTo>
                <a:cubicBezTo>
                  <a:pt x="232177" y="804587"/>
                  <a:pt x="390926" y="899308"/>
                  <a:pt x="386693" y="898779"/>
                </a:cubicBezTo>
                <a:cubicBezTo>
                  <a:pt x="382460" y="898250"/>
                  <a:pt x="264985" y="809879"/>
                  <a:pt x="212068" y="800354"/>
                </a:cubicBezTo>
                <a:cubicBezTo>
                  <a:pt x="159151" y="790829"/>
                  <a:pt x="81893" y="841629"/>
                  <a:pt x="69193" y="841629"/>
                </a:cubicBezTo>
                <a:cubicBezTo>
                  <a:pt x="56493" y="841629"/>
                  <a:pt x="146980" y="809350"/>
                  <a:pt x="135868" y="800354"/>
                </a:cubicBezTo>
                <a:cubicBezTo>
                  <a:pt x="124756" y="791358"/>
                  <a:pt x="-20765" y="781304"/>
                  <a:pt x="2518" y="787654"/>
                </a:cubicBezTo>
                <a:cubicBezTo>
                  <a:pt x="25801" y="794004"/>
                  <a:pt x="193547" y="821521"/>
                  <a:pt x="275568" y="838454"/>
                </a:cubicBezTo>
                <a:cubicBezTo>
                  <a:pt x="357589" y="855387"/>
                  <a:pt x="438551" y="892429"/>
                  <a:pt x="494643" y="889254"/>
                </a:cubicBezTo>
                <a:cubicBezTo>
                  <a:pt x="550735" y="886079"/>
                  <a:pt x="579839" y="857504"/>
                  <a:pt x="612118" y="819404"/>
                </a:cubicBezTo>
                <a:cubicBezTo>
                  <a:pt x="644397" y="781304"/>
                  <a:pt x="680381" y="724154"/>
                  <a:pt x="688318" y="660654"/>
                </a:cubicBezTo>
                <a:cubicBezTo>
                  <a:pt x="696255" y="597154"/>
                  <a:pt x="653922" y="458512"/>
                  <a:pt x="659743" y="438404"/>
                </a:cubicBezTo>
                <a:cubicBezTo>
                  <a:pt x="665564" y="418296"/>
                  <a:pt x="730122" y="550058"/>
                  <a:pt x="723243" y="540004"/>
                </a:cubicBezTo>
                <a:cubicBezTo>
                  <a:pt x="716364" y="529950"/>
                  <a:pt x="638047" y="405596"/>
                  <a:pt x="618468" y="378079"/>
                </a:cubicBezTo>
                <a:cubicBezTo>
                  <a:pt x="598889" y="350562"/>
                  <a:pt x="610001" y="401892"/>
                  <a:pt x="605768" y="374904"/>
                </a:cubicBezTo>
                <a:cubicBezTo>
                  <a:pt x="601535" y="347917"/>
                  <a:pt x="593068" y="234146"/>
                  <a:pt x="593068" y="216154"/>
                </a:cubicBezTo>
                <a:cubicBezTo>
                  <a:pt x="593068" y="198162"/>
                  <a:pt x="613176" y="270658"/>
                  <a:pt x="605768" y="266954"/>
                </a:cubicBezTo>
                <a:cubicBezTo>
                  <a:pt x="598360" y="263250"/>
                  <a:pt x="565551" y="238379"/>
                  <a:pt x="548618" y="193929"/>
                </a:cubicBezTo>
                <a:cubicBezTo>
                  <a:pt x="531685" y="149479"/>
                  <a:pt x="503639" y="-7154"/>
                  <a:pt x="504168" y="254"/>
                </a:cubicBezTo>
                <a:cubicBezTo>
                  <a:pt x="504697" y="7662"/>
                  <a:pt x="555497" y="219329"/>
                  <a:pt x="551793" y="238379"/>
                </a:cubicBezTo>
                <a:cubicBezTo>
                  <a:pt x="548089" y="257429"/>
                  <a:pt x="482472" y="114554"/>
                  <a:pt x="481943" y="11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0768E1A1-5FF9-EDAE-2A19-BD29D37F4E4D}"/>
              </a:ext>
            </a:extLst>
          </p:cNvPr>
          <p:cNvSpPr/>
          <p:nvPr/>
        </p:nvSpPr>
        <p:spPr>
          <a:xfrm>
            <a:off x="7195939" y="8185131"/>
            <a:ext cx="646388" cy="324527"/>
          </a:xfrm>
          <a:custGeom>
            <a:avLst/>
            <a:gdLst>
              <a:gd name="connsiteX0" fmla="*/ 646311 w 646388"/>
              <a:gd name="connsiteY0" fmla="*/ 19 h 324527"/>
              <a:gd name="connsiteX1" fmla="*/ 385961 w 646388"/>
              <a:gd name="connsiteY1" fmla="*/ 206394 h 324527"/>
              <a:gd name="connsiteX2" fmla="*/ 478036 w 646388"/>
              <a:gd name="connsiteY2" fmla="*/ 184169 h 324527"/>
              <a:gd name="connsiteX3" fmla="*/ 195461 w 646388"/>
              <a:gd name="connsiteY3" fmla="*/ 263544 h 324527"/>
              <a:gd name="connsiteX4" fmla="*/ 344686 w 646388"/>
              <a:gd name="connsiteY4" fmla="*/ 250844 h 324527"/>
              <a:gd name="connsiteX5" fmla="*/ 185936 w 646388"/>
              <a:gd name="connsiteY5" fmla="*/ 282594 h 324527"/>
              <a:gd name="connsiteX6" fmla="*/ 1786 w 646388"/>
              <a:gd name="connsiteY6" fmla="*/ 323869 h 324527"/>
              <a:gd name="connsiteX7" fmla="*/ 303411 w 646388"/>
              <a:gd name="connsiteY7" fmla="*/ 307994 h 324527"/>
              <a:gd name="connsiteX8" fmla="*/ 331986 w 646388"/>
              <a:gd name="connsiteY8" fmla="*/ 307994 h 324527"/>
              <a:gd name="connsiteX9" fmla="*/ 316111 w 646388"/>
              <a:gd name="connsiteY9" fmla="*/ 276244 h 324527"/>
              <a:gd name="connsiteX10" fmla="*/ 487561 w 646388"/>
              <a:gd name="connsiteY10" fmla="*/ 184169 h 324527"/>
              <a:gd name="connsiteX11" fmla="*/ 414536 w 646388"/>
              <a:gd name="connsiteY11" fmla="*/ 193694 h 324527"/>
              <a:gd name="connsiteX12" fmla="*/ 646311 w 646388"/>
              <a:gd name="connsiteY12" fmla="*/ 19 h 32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388" h="324527">
                <a:moveTo>
                  <a:pt x="646311" y="19"/>
                </a:moveTo>
                <a:cubicBezTo>
                  <a:pt x="641549" y="2136"/>
                  <a:pt x="414007" y="175702"/>
                  <a:pt x="385961" y="206394"/>
                </a:cubicBezTo>
                <a:cubicBezTo>
                  <a:pt x="357915" y="237086"/>
                  <a:pt x="509786" y="174644"/>
                  <a:pt x="478036" y="184169"/>
                </a:cubicBezTo>
                <a:cubicBezTo>
                  <a:pt x="446286" y="193694"/>
                  <a:pt x="217686" y="252432"/>
                  <a:pt x="195461" y="263544"/>
                </a:cubicBezTo>
                <a:cubicBezTo>
                  <a:pt x="173236" y="274656"/>
                  <a:pt x="346273" y="247669"/>
                  <a:pt x="344686" y="250844"/>
                </a:cubicBezTo>
                <a:cubicBezTo>
                  <a:pt x="343099" y="254019"/>
                  <a:pt x="243086" y="270423"/>
                  <a:pt x="185936" y="282594"/>
                </a:cubicBezTo>
                <a:cubicBezTo>
                  <a:pt x="128786" y="294765"/>
                  <a:pt x="-17793" y="319636"/>
                  <a:pt x="1786" y="323869"/>
                </a:cubicBezTo>
                <a:cubicBezTo>
                  <a:pt x="21365" y="328102"/>
                  <a:pt x="248378" y="310640"/>
                  <a:pt x="303411" y="307994"/>
                </a:cubicBezTo>
                <a:cubicBezTo>
                  <a:pt x="358444" y="305348"/>
                  <a:pt x="329869" y="313286"/>
                  <a:pt x="331986" y="307994"/>
                </a:cubicBezTo>
                <a:cubicBezTo>
                  <a:pt x="334103" y="302702"/>
                  <a:pt x="290182" y="296882"/>
                  <a:pt x="316111" y="276244"/>
                </a:cubicBezTo>
                <a:cubicBezTo>
                  <a:pt x="342040" y="255607"/>
                  <a:pt x="471157" y="197927"/>
                  <a:pt x="487561" y="184169"/>
                </a:cubicBezTo>
                <a:cubicBezTo>
                  <a:pt x="503965" y="170411"/>
                  <a:pt x="393899" y="218565"/>
                  <a:pt x="414536" y="193694"/>
                </a:cubicBezTo>
                <a:cubicBezTo>
                  <a:pt x="435173" y="168823"/>
                  <a:pt x="651073" y="-2098"/>
                  <a:pt x="64631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9D2A182B-08C0-99A4-3896-3FE746753967}"/>
              </a:ext>
            </a:extLst>
          </p:cNvPr>
          <p:cNvSpPr/>
          <p:nvPr/>
        </p:nvSpPr>
        <p:spPr>
          <a:xfrm>
            <a:off x="6555015" y="8505807"/>
            <a:ext cx="718949" cy="165118"/>
          </a:xfrm>
          <a:custGeom>
            <a:avLst/>
            <a:gdLst>
              <a:gd name="connsiteX0" fmla="*/ 1360 w 718949"/>
              <a:gd name="connsiteY0" fmla="*/ 15893 h 165118"/>
              <a:gd name="connsiteX1" fmla="*/ 299810 w 718949"/>
              <a:gd name="connsiteY1" fmla="*/ 133368 h 165118"/>
              <a:gd name="connsiteX2" fmla="*/ 252185 w 718949"/>
              <a:gd name="connsiteY2" fmla="*/ 139718 h 165118"/>
              <a:gd name="connsiteX3" fmla="*/ 449035 w 718949"/>
              <a:gd name="connsiteY3" fmla="*/ 104793 h 165118"/>
              <a:gd name="connsiteX4" fmla="*/ 439510 w 718949"/>
              <a:gd name="connsiteY4" fmla="*/ 111143 h 165118"/>
              <a:gd name="connsiteX5" fmla="*/ 718910 w 718949"/>
              <a:gd name="connsiteY5" fmla="*/ 18 h 165118"/>
              <a:gd name="connsiteX6" fmla="*/ 461735 w 718949"/>
              <a:gd name="connsiteY6" fmla="*/ 101618 h 165118"/>
              <a:gd name="connsiteX7" fmla="*/ 312510 w 718949"/>
              <a:gd name="connsiteY7" fmla="*/ 158768 h 165118"/>
              <a:gd name="connsiteX8" fmla="*/ 125185 w 718949"/>
              <a:gd name="connsiteY8" fmla="*/ 111143 h 165118"/>
              <a:gd name="connsiteX9" fmla="*/ 255360 w 718949"/>
              <a:gd name="connsiteY9" fmla="*/ 165118 h 165118"/>
              <a:gd name="connsiteX10" fmla="*/ 191860 w 718949"/>
              <a:gd name="connsiteY10" fmla="*/ 111143 h 165118"/>
              <a:gd name="connsiteX11" fmla="*/ 1360 w 718949"/>
              <a:gd name="connsiteY11" fmla="*/ 15893 h 1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8949" h="165118">
                <a:moveTo>
                  <a:pt x="1360" y="15893"/>
                </a:moveTo>
                <a:cubicBezTo>
                  <a:pt x="19352" y="19597"/>
                  <a:pt x="258006" y="112731"/>
                  <a:pt x="299810" y="133368"/>
                </a:cubicBezTo>
                <a:cubicBezTo>
                  <a:pt x="341614" y="154006"/>
                  <a:pt x="227314" y="144480"/>
                  <a:pt x="252185" y="139718"/>
                </a:cubicBezTo>
                <a:cubicBezTo>
                  <a:pt x="277056" y="134956"/>
                  <a:pt x="417814" y="109555"/>
                  <a:pt x="449035" y="104793"/>
                </a:cubicBezTo>
                <a:cubicBezTo>
                  <a:pt x="480256" y="100031"/>
                  <a:pt x="439510" y="111143"/>
                  <a:pt x="439510" y="111143"/>
                </a:cubicBezTo>
                <a:lnTo>
                  <a:pt x="718910" y="18"/>
                </a:lnTo>
                <a:cubicBezTo>
                  <a:pt x="722614" y="-1569"/>
                  <a:pt x="461735" y="101618"/>
                  <a:pt x="461735" y="101618"/>
                </a:cubicBezTo>
                <a:cubicBezTo>
                  <a:pt x="394002" y="128076"/>
                  <a:pt x="368602" y="157181"/>
                  <a:pt x="312510" y="158768"/>
                </a:cubicBezTo>
                <a:cubicBezTo>
                  <a:pt x="256418" y="160355"/>
                  <a:pt x="134710" y="110085"/>
                  <a:pt x="125185" y="111143"/>
                </a:cubicBezTo>
                <a:cubicBezTo>
                  <a:pt x="115660" y="112201"/>
                  <a:pt x="244248" y="165118"/>
                  <a:pt x="255360" y="165118"/>
                </a:cubicBezTo>
                <a:cubicBezTo>
                  <a:pt x="266472" y="165118"/>
                  <a:pt x="234722" y="136543"/>
                  <a:pt x="191860" y="111143"/>
                </a:cubicBezTo>
                <a:cubicBezTo>
                  <a:pt x="148998" y="85743"/>
                  <a:pt x="-16632" y="12189"/>
                  <a:pt x="1360" y="15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329B3D4-4452-7E46-A27D-4FD371EC387C}"/>
              </a:ext>
            </a:extLst>
          </p:cNvPr>
          <p:cNvSpPr/>
          <p:nvPr/>
        </p:nvSpPr>
        <p:spPr>
          <a:xfrm>
            <a:off x="7267514" y="7873206"/>
            <a:ext cx="701855" cy="597822"/>
          </a:xfrm>
          <a:custGeom>
            <a:avLst/>
            <a:gdLst>
              <a:gd name="connsiteX0" fmla="*/ 701736 w 701855"/>
              <a:gd name="connsiteY0" fmla="*/ 794 h 597822"/>
              <a:gd name="connsiteX1" fmla="*/ 479486 w 701855"/>
              <a:gd name="connsiteY1" fmla="*/ 254794 h 597822"/>
              <a:gd name="connsiteX2" fmla="*/ 374711 w 701855"/>
              <a:gd name="connsiteY2" fmla="*/ 280194 h 597822"/>
              <a:gd name="connsiteX3" fmla="*/ 196911 w 701855"/>
              <a:gd name="connsiteY3" fmla="*/ 296069 h 597822"/>
              <a:gd name="connsiteX4" fmla="*/ 247711 w 701855"/>
              <a:gd name="connsiteY4" fmla="*/ 296069 h 597822"/>
              <a:gd name="connsiteX5" fmla="*/ 98486 w 701855"/>
              <a:gd name="connsiteY5" fmla="*/ 362744 h 597822"/>
              <a:gd name="connsiteX6" fmla="*/ 209611 w 701855"/>
              <a:gd name="connsiteY6" fmla="*/ 346869 h 597822"/>
              <a:gd name="connsiteX7" fmla="*/ 76261 w 701855"/>
              <a:gd name="connsiteY7" fmla="*/ 451644 h 597822"/>
              <a:gd name="connsiteX8" fmla="*/ 61 w 701855"/>
              <a:gd name="connsiteY8" fmla="*/ 597694 h 597822"/>
              <a:gd name="connsiteX9" fmla="*/ 63561 w 701855"/>
              <a:gd name="connsiteY9" fmla="*/ 473869 h 597822"/>
              <a:gd name="connsiteX10" fmla="*/ 76261 w 701855"/>
              <a:gd name="connsiteY10" fmla="*/ 296069 h 597822"/>
              <a:gd name="connsiteX11" fmla="*/ 79436 w 701855"/>
              <a:gd name="connsiteY11" fmla="*/ 473869 h 597822"/>
              <a:gd name="connsiteX12" fmla="*/ 158811 w 701855"/>
              <a:gd name="connsiteY12" fmla="*/ 340519 h 597822"/>
              <a:gd name="connsiteX13" fmla="*/ 333436 w 701855"/>
              <a:gd name="connsiteY13" fmla="*/ 305594 h 597822"/>
              <a:gd name="connsiteX14" fmla="*/ 279461 w 701855"/>
              <a:gd name="connsiteY14" fmla="*/ 277019 h 597822"/>
              <a:gd name="connsiteX15" fmla="*/ 15936 w 701855"/>
              <a:gd name="connsiteY15" fmla="*/ 216694 h 597822"/>
              <a:gd name="connsiteX16" fmla="*/ 384236 w 701855"/>
              <a:gd name="connsiteY16" fmla="*/ 318294 h 597822"/>
              <a:gd name="connsiteX17" fmla="*/ 422336 w 701855"/>
              <a:gd name="connsiteY17" fmla="*/ 245269 h 597822"/>
              <a:gd name="connsiteX18" fmla="*/ 387411 w 701855"/>
              <a:gd name="connsiteY18" fmla="*/ 210344 h 597822"/>
              <a:gd name="connsiteX19" fmla="*/ 517586 w 701855"/>
              <a:gd name="connsiteY19" fmla="*/ 229394 h 597822"/>
              <a:gd name="connsiteX20" fmla="*/ 568386 w 701855"/>
              <a:gd name="connsiteY20" fmla="*/ 121444 h 597822"/>
              <a:gd name="connsiteX21" fmla="*/ 511236 w 701855"/>
              <a:gd name="connsiteY21" fmla="*/ 172244 h 597822"/>
              <a:gd name="connsiteX22" fmla="*/ 701736 w 701855"/>
              <a:gd name="connsiteY22" fmla="*/ 794 h 59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1855" h="597822">
                <a:moveTo>
                  <a:pt x="701736" y="794"/>
                </a:moveTo>
                <a:cubicBezTo>
                  <a:pt x="696444" y="14552"/>
                  <a:pt x="533990" y="208227"/>
                  <a:pt x="479486" y="254794"/>
                </a:cubicBezTo>
                <a:cubicBezTo>
                  <a:pt x="424982" y="301361"/>
                  <a:pt x="421807" y="273315"/>
                  <a:pt x="374711" y="280194"/>
                </a:cubicBezTo>
                <a:cubicBezTo>
                  <a:pt x="327615" y="287073"/>
                  <a:pt x="218078" y="293423"/>
                  <a:pt x="196911" y="296069"/>
                </a:cubicBezTo>
                <a:cubicBezTo>
                  <a:pt x="175744" y="298715"/>
                  <a:pt x="264115" y="284957"/>
                  <a:pt x="247711" y="296069"/>
                </a:cubicBezTo>
                <a:cubicBezTo>
                  <a:pt x="231307" y="307181"/>
                  <a:pt x="104836" y="354277"/>
                  <a:pt x="98486" y="362744"/>
                </a:cubicBezTo>
                <a:cubicBezTo>
                  <a:pt x="92136" y="371211"/>
                  <a:pt x="213315" y="332052"/>
                  <a:pt x="209611" y="346869"/>
                </a:cubicBezTo>
                <a:cubicBezTo>
                  <a:pt x="205907" y="361686"/>
                  <a:pt x="111186" y="409840"/>
                  <a:pt x="76261" y="451644"/>
                </a:cubicBezTo>
                <a:cubicBezTo>
                  <a:pt x="41336" y="493448"/>
                  <a:pt x="2178" y="593990"/>
                  <a:pt x="61" y="597694"/>
                </a:cubicBezTo>
                <a:cubicBezTo>
                  <a:pt x="-2056" y="601398"/>
                  <a:pt x="50861" y="524140"/>
                  <a:pt x="63561" y="473869"/>
                </a:cubicBezTo>
                <a:cubicBezTo>
                  <a:pt x="76261" y="423598"/>
                  <a:pt x="73615" y="296069"/>
                  <a:pt x="76261" y="296069"/>
                </a:cubicBezTo>
                <a:cubicBezTo>
                  <a:pt x="78907" y="296069"/>
                  <a:pt x="65678" y="466461"/>
                  <a:pt x="79436" y="473869"/>
                </a:cubicBezTo>
                <a:cubicBezTo>
                  <a:pt x="93194" y="481277"/>
                  <a:pt x="116478" y="368565"/>
                  <a:pt x="158811" y="340519"/>
                </a:cubicBezTo>
                <a:cubicBezTo>
                  <a:pt x="201144" y="312473"/>
                  <a:pt x="313328" y="316177"/>
                  <a:pt x="333436" y="305594"/>
                </a:cubicBezTo>
                <a:cubicBezTo>
                  <a:pt x="353544" y="295011"/>
                  <a:pt x="332378" y="291836"/>
                  <a:pt x="279461" y="277019"/>
                </a:cubicBezTo>
                <a:cubicBezTo>
                  <a:pt x="226544" y="262202"/>
                  <a:pt x="-1526" y="209815"/>
                  <a:pt x="15936" y="216694"/>
                </a:cubicBezTo>
                <a:cubicBezTo>
                  <a:pt x="33398" y="223573"/>
                  <a:pt x="316503" y="313532"/>
                  <a:pt x="384236" y="318294"/>
                </a:cubicBezTo>
                <a:cubicBezTo>
                  <a:pt x="451969" y="323057"/>
                  <a:pt x="421807" y="263261"/>
                  <a:pt x="422336" y="245269"/>
                </a:cubicBezTo>
                <a:cubicBezTo>
                  <a:pt x="422865" y="227277"/>
                  <a:pt x="371536" y="212990"/>
                  <a:pt x="387411" y="210344"/>
                </a:cubicBezTo>
                <a:cubicBezTo>
                  <a:pt x="403286" y="207698"/>
                  <a:pt x="487424" y="244211"/>
                  <a:pt x="517586" y="229394"/>
                </a:cubicBezTo>
                <a:cubicBezTo>
                  <a:pt x="547748" y="214577"/>
                  <a:pt x="569444" y="130969"/>
                  <a:pt x="568386" y="121444"/>
                </a:cubicBezTo>
                <a:cubicBezTo>
                  <a:pt x="567328" y="111919"/>
                  <a:pt x="487953" y="188119"/>
                  <a:pt x="511236" y="172244"/>
                </a:cubicBezTo>
                <a:cubicBezTo>
                  <a:pt x="534519" y="156369"/>
                  <a:pt x="707028" y="-12964"/>
                  <a:pt x="701736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12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 2013 - 2022">
  <a:themeElements>
    <a:clrScheme name="Office テーマ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101</TotalTime>
  <Words>1</Words>
  <Application>Microsoft Macintosh PowerPoint</Application>
  <PresentationFormat>A3 297x420 mm</PresentationFormat>
  <Paragraphs>1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游ゴシック</vt:lpstr>
      <vt:lpstr>Arial</vt:lpstr>
      <vt:lpstr>Calibri</vt:lpstr>
      <vt:lpstr>Calibri Light</vt:lpstr>
      <vt:lpstr>Office テーマ 2013 - 2022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12</cp:revision>
  <dcterms:created xsi:type="dcterms:W3CDTF">2023-01-03T14:14:10Z</dcterms:created>
  <dcterms:modified xsi:type="dcterms:W3CDTF">2023-01-04T00:40:56Z</dcterms:modified>
</cp:coreProperties>
</file>